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2"/>
  </p:notesMasterIdLst>
  <p:handoutMasterIdLst>
    <p:handoutMasterId r:id="rId13"/>
  </p:handoutMasterIdLst>
  <p:sldIdLst>
    <p:sldId id="256" r:id="rId2"/>
    <p:sldId id="257" r:id="rId3"/>
    <p:sldId id="260" r:id="rId4"/>
    <p:sldId id="261" r:id="rId5"/>
    <p:sldId id="258" r:id="rId6"/>
    <p:sldId id="263" r:id="rId7"/>
    <p:sldId id="264" r:id="rId8"/>
    <p:sldId id="265" r:id="rId9"/>
    <p:sldId id="262"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7FA6C3-7D1B-4330-9E6F-988499AC690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466775D-1F15-417B-BC83-938DD1D43912}">
      <dgm:prSet/>
      <dgm:spPr/>
      <dgm:t>
        <a:bodyPr/>
        <a:lstStyle/>
        <a:p>
          <a:r>
            <a:rPr lang="en-US"/>
            <a:t>What is an Autoencoder?</a:t>
          </a:r>
        </a:p>
      </dgm:t>
    </dgm:pt>
    <dgm:pt modelId="{45DB79F2-E41E-476D-B986-02451D583669}" type="parTrans" cxnId="{9E5E8453-0CAE-4F43-B369-2A2929FBE8E2}">
      <dgm:prSet/>
      <dgm:spPr/>
      <dgm:t>
        <a:bodyPr/>
        <a:lstStyle/>
        <a:p>
          <a:endParaRPr lang="en-US"/>
        </a:p>
      </dgm:t>
    </dgm:pt>
    <dgm:pt modelId="{D0774AF8-0220-4939-B00A-D0995365157F}" type="sibTrans" cxnId="{9E5E8453-0CAE-4F43-B369-2A2929FBE8E2}">
      <dgm:prSet/>
      <dgm:spPr/>
      <dgm:t>
        <a:bodyPr/>
        <a:lstStyle/>
        <a:p>
          <a:endParaRPr lang="en-US"/>
        </a:p>
      </dgm:t>
    </dgm:pt>
    <dgm:pt modelId="{7855670B-C21C-453B-BCAC-E3A6F2D53C0A}">
      <dgm:prSet/>
      <dgm:spPr/>
      <dgm:t>
        <a:bodyPr/>
        <a:lstStyle/>
        <a:p>
          <a:r>
            <a:rPr lang="en-US"/>
            <a:t>Architecture of Autoencoder</a:t>
          </a:r>
        </a:p>
      </dgm:t>
    </dgm:pt>
    <dgm:pt modelId="{920DD707-43F6-403C-98FA-30E7FA1171A0}" type="parTrans" cxnId="{57DC4B88-1A33-4B2C-96CE-A73C2E0AD0BB}">
      <dgm:prSet/>
      <dgm:spPr/>
      <dgm:t>
        <a:bodyPr/>
        <a:lstStyle/>
        <a:p>
          <a:endParaRPr lang="en-US"/>
        </a:p>
      </dgm:t>
    </dgm:pt>
    <dgm:pt modelId="{34307FE0-52CA-4AFF-A272-32D6D494AC14}" type="sibTrans" cxnId="{57DC4B88-1A33-4B2C-96CE-A73C2E0AD0BB}">
      <dgm:prSet/>
      <dgm:spPr/>
      <dgm:t>
        <a:bodyPr/>
        <a:lstStyle/>
        <a:p>
          <a:endParaRPr lang="en-US"/>
        </a:p>
      </dgm:t>
    </dgm:pt>
    <dgm:pt modelId="{0AB19C51-EA5B-4F1A-B3F2-C332D1264046}">
      <dgm:prSet/>
      <dgm:spPr/>
      <dgm:t>
        <a:bodyPr/>
        <a:lstStyle/>
        <a:p>
          <a:r>
            <a:rPr lang="en-US"/>
            <a:t>Implementation</a:t>
          </a:r>
        </a:p>
      </dgm:t>
    </dgm:pt>
    <dgm:pt modelId="{0B61144B-ECC7-4535-B1A9-FCD8BED7BC45}" type="parTrans" cxnId="{B7603ED5-0A32-4995-A9FB-474E4205ADDB}">
      <dgm:prSet/>
      <dgm:spPr/>
      <dgm:t>
        <a:bodyPr/>
        <a:lstStyle/>
        <a:p>
          <a:endParaRPr lang="en-US"/>
        </a:p>
      </dgm:t>
    </dgm:pt>
    <dgm:pt modelId="{D7FD5AD0-63B9-44A7-B818-212D3C6A90E0}" type="sibTrans" cxnId="{B7603ED5-0A32-4995-A9FB-474E4205ADDB}">
      <dgm:prSet/>
      <dgm:spPr/>
      <dgm:t>
        <a:bodyPr/>
        <a:lstStyle/>
        <a:p>
          <a:endParaRPr lang="en-US"/>
        </a:p>
      </dgm:t>
    </dgm:pt>
    <dgm:pt modelId="{10215F83-DE9A-47FD-BA68-7C8F493CC14B}">
      <dgm:prSet/>
      <dgm:spPr/>
      <dgm:t>
        <a:bodyPr/>
        <a:lstStyle/>
        <a:p>
          <a:pPr>
            <a:buFont typeface="+mj-lt"/>
            <a:buNone/>
          </a:pPr>
          <a:r>
            <a:rPr lang="en-US" dirty="0"/>
            <a:t>Importing libraries and dataset</a:t>
          </a:r>
        </a:p>
      </dgm:t>
    </dgm:pt>
    <dgm:pt modelId="{D193728C-A727-45E9-A03D-875D9ADA4C26}" type="parTrans" cxnId="{B17F28BC-2133-4D69-84E0-24B0CBE1B5E2}">
      <dgm:prSet/>
      <dgm:spPr/>
      <dgm:t>
        <a:bodyPr/>
        <a:lstStyle/>
        <a:p>
          <a:endParaRPr lang="en-US"/>
        </a:p>
      </dgm:t>
    </dgm:pt>
    <dgm:pt modelId="{198E7809-D650-4966-A0D4-5873870E201B}" type="sibTrans" cxnId="{B17F28BC-2133-4D69-84E0-24B0CBE1B5E2}">
      <dgm:prSet/>
      <dgm:spPr/>
      <dgm:t>
        <a:bodyPr/>
        <a:lstStyle/>
        <a:p>
          <a:endParaRPr lang="en-US"/>
        </a:p>
      </dgm:t>
    </dgm:pt>
    <dgm:pt modelId="{56921B59-87CE-45D4-95C8-480646F88E9C}">
      <dgm:prSet/>
      <dgm:spPr/>
      <dgm:t>
        <a:bodyPr/>
        <a:lstStyle/>
        <a:p>
          <a:pPr>
            <a:buFont typeface="+mj-lt"/>
            <a:buNone/>
          </a:pPr>
          <a:r>
            <a:rPr lang="en-US" dirty="0"/>
            <a:t>Adding Noise to MNIST Image dataset</a:t>
          </a:r>
        </a:p>
      </dgm:t>
    </dgm:pt>
    <dgm:pt modelId="{30E14DCE-AADA-4D3C-A3DF-D7B067DC7D84}" type="parTrans" cxnId="{6ABC83E9-295D-4B08-9188-84752772964E}">
      <dgm:prSet/>
      <dgm:spPr/>
      <dgm:t>
        <a:bodyPr/>
        <a:lstStyle/>
        <a:p>
          <a:endParaRPr lang="en-US"/>
        </a:p>
      </dgm:t>
    </dgm:pt>
    <dgm:pt modelId="{00C40CB5-0385-4FD7-BFFB-199C888F8D74}" type="sibTrans" cxnId="{6ABC83E9-295D-4B08-9188-84752772964E}">
      <dgm:prSet/>
      <dgm:spPr/>
      <dgm:t>
        <a:bodyPr/>
        <a:lstStyle/>
        <a:p>
          <a:endParaRPr lang="en-US"/>
        </a:p>
      </dgm:t>
    </dgm:pt>
    <dgm:pt modelId="{B40E210F-6D0C-430A-82E2-E9556BB5C469}">
      <dgm:prSet/>
      <dgm:spPr/>
      <dgm:t>
        <a:bodyPr/>
        <a:lstStyle/>
        <a:p>
          <a:pPr>
            <a:buFont typeface="+mj-lt"/>
            <a:buNone/>
          </a:pPr>
          <a:r>
            <a:rPr lang="en-US" dirty="0"/>
            <a:t>Building Autoencoder model using </a:t>
          </a:r>
          <a:r>
            <a:rPr lang="en-US" dirty="0" err="1"/>
            <a:t>Keras</a:t>
          </a:r>
          <a:endParaRPr lang="en-US" dirty="0"/>
        </a:p>
      </dgm:t>
    </dgm:pt>
    <dgm:pt modelId="{7B6920E1-2266-4BB7-B7F1-4C8BEEB1A9C4}" type="parTrans" cxnId="{7A3305C1-4BD8-40FE-B414-528850DA6E87}">
      <dgm:prSet/>
      <dgm:spPr/>
      <dgm:t>
        <a:bodyPr/>
        <a:lstStyle/>
        <a:p>
          <a:endParaRPr lang="en-US"/>
        </a:p>
      </dgm:t>
    </dgm:pt>
    <dgm:pt modelId="{F012A4A1-347B-4B2C-B338-12CB4DAC1232}" type="sibTrans" cxnId="{7A3305C1-4BD8-40FE-B414-528850DA6E87}">
      <dgm:prSet/>
      <dgm:spPr/>
      <dgm:t>
        <a:bodyPr/>
        <a:lstStyle/>
        <a:p>
          <a:endParaRPr lang="en-US"/>
        </a:p>
      </dgm:t>
    </dgm:pt>
    <dgm:pt modelId="{AD663979-D4F1-4023-9E39-25C079F27B61}">
      <dgm:prSet/>
      <dgm:spPr/>
      <dgm:t>
        <a:bodyPr/>
        <a:lstStyle/>
        <a:p>
          <a:pPr>
            <a:buFont typeface="+mj-lt"/>
            <a:buNone/>
          </a:pPr>
          <a:r>
            <a:rPr lang="en-US" dirty="0"/>
            <a:t>Testing Autoencoder model</a:t>
          </a:r>
        </a:p>
      </dgm:t>
    </dgm:pt>
    <dgm:pt modelId="{16D289FA-5B31-4682-9AF4-6296796AC775}" type="parTrans" cxnId="{5065FFBC-40A7-4E9A-8AF1-C4AE0E403F59}">
      <dgm:prSet/>
      <dgm:spPr/>
      <dgm:t>
        <a:bodyPr/>
        <a:lstStyle/>
        <a:p>
          <a:endParaRPr lang="en-US"/>
        </a:p>
      </dgm:t>
    </dgm:pt>
    <dgm:pt modelId="{C3C922B5-0360-41CC-9E93-FC8C772C9567}" type="sibTrans" cxnId="{5065FFBC-40A7-4E9A-8AF1-C4AE0E403F59}">
      <dgm:prSet/>
      <dgm:spPr/>
      <dgm:t>
        <a:bodyPr/>
        <a:lstStyle/>
        <a:p>
          <a:endParaRPr lang="en-US"/>
        </a:p>
      </dgm:t>
    </dgm:pt>
    <dgm:pt modelId="{7F119734-4B2B-4095-9A9D-8661520C9A41}">
      <dgm:prSet/>
      <dgm:spPr/>
      <dgm:t>
        <a:bodyPr/>
        <a:lstStyle/>
        <a:p>
          <a:r>
            <a:rPr lang="en-US"/>
            <a:t>Conclusion</a:t>
          </a:r>
        </a:p>
      </dgm:t>
    </dgm:pt>
    <dgm:pt modelId="{96ED0102-B10A-44C7-8F6E-528A14044A69}" type="parTrans" cxnId="{03C46BB9-FE89-48B5-B4DD-462DB9A7D20F}">
      <dgm:prSet/>
      <dgm:spPr/>
      <dgm:t>
        <a:bodyPr/>
        <a:lstStyle/>
        <a:p>
          <a:endParaRPr lang="en-US"/>
        </a:p>
      </dgm:t>
    </dgm:pt>
    <dgm:pt modelId="{B56BF400-9251-4183-A007-FEA436B6609D}" type="sibTrans" cxnId="{03C46BB9-FE89-48B5-B4DD-462DB9A7D20F}">
      <dgm:prSet/>
      <dgm:spPr/>
      <dgm:t>
        <a:bodyPr/>
        <a:lstStyle/>
        <a:p>
          <a:endParaRPr lang="en-US"/>
        </a:p>
      </dgm:t>
    </dgm:pt>
    <dgm:pt modelId="{AEE8F0FB-7EC0-49E5-A426-C21BF5EFCBBF}" type="pres">
      <dgm:prSet presAssocID="{BD7FA6C3-7D1B-4330-9E6F-988499AC6903}" presName="linear" presStyleCnt="0">
        <dgm:presLayoutVars>
          <dgm:dir/>
          <dgm:animLvl val="lvl"/>
          <dgm:resizeHandles val="exact"/>
        </dgm:presLayoutVars>
      </dgm:prSet>
      <dgm:spPr/>
    </dgm:pt>
    <dgm:pt modelId="{C1566D51-1784-419B-9E7C-926C0FA38896}" type="pres">
      <dgm:prSet presAssocID="{4466775D-1F15-417B-BC83-938DD1D43912}" presName="parentLin" presStyleCnt="0"/>
      <dgm:spPr/>
    </dgm:pt>
    <dgm:pt modelId="{857487B3-704E-4784-B633-6740E1155AD8}" type="pres">
      <dgm:prSet presAssocID="{4466775D-1F15-417B-BC83-938DD1D43912}" presName="parentLeftMargin" presStyleLbl="node1" presStyleIdx="0" presStyleCnt="4"/>
      <dgm:spPr/>
    </dgm:pt>
    <dgm:pt modelId="{CB5C6F0E-A462-4CA1-A74F-27CD12F8E661}" type="pres">
      <dgm:prSet presAssocID="{4466775D-1F15-417B-BC83-938DD1D43912}" presName="parentText" presStyleLbl="node1" presStyleIdx="0" presStyleCnt="4">
        <dgm:presLayoutVars>
          <dgm:chMax val="0"/>
          <dgm:bulletEnabled val="1"/>
        </dgm:presLayoutVars>
      </dgm:prSet>
      <dgm:spPr/>
    </dgm:pt>
    <dgm:pt modelId="{561A9E3E-4AD4-417A-B4AC-2F0459FC8886}" type="pres">
      <dgm:prSet presAssocID="{4466775D-1F15-417B-BC83-938DD1D43912}" presName="negativeSpace" presStyleCnt="0"/>
      <dgm:spPr/>
    </dgm:pt>
    <dgm:pt modelId="{0DE8E884-6C84-47E1-89F4-70F19D73828E}" type="pres">
      <dgm:prSet presAssocID="{4466775D-1F15-417B-BC83-938DD1D43912}" presName="childText" presStyleLbl="conFgAcc1" presStyleIdx="0" presStyleCnt="4">
        <dgm:presLayoutVars>
          <dgm:bulletEnabled val="1"/>
        </dgm:presLayoutVars>
      </dgm:prSet>
      <dgm:spPr/>
    </dgm:pt>
    <dgm:pt modelId="{367CAD48-9955-47C0-B30D-3808DC65572C}" type="pres">
      <dgm:prSet presAssocID="{D0774AF8-0220-4939-B00A-D0995365157F}" presName="spaceBetweenRectangles" presStyleCnt="0"/>
      <dgm:spPr/>
    </dgm:pt>
    <dgm:pt modelId="{3058555D-D171-4768-9504-9626AC0FC697}" type="pres">
      <dgm:prSet presAssocID="{7855670B-C21C-453B-BCAC-E3A6F2D53C0A}" presName="parentLin" presStyleCnt="0"/>
      <dgm:spPr/>
    </dgm:pt>
    <dgm:pt modelId="{B3D4CC51-A586-4756-95C0-4E377DDA5D8A}" type="pres">
      <dgm:prSet presAssocID="{7855670B-C21C-453B-BCAC-E3A6F2D53C0A}" presName="parentLeftMargin" presStyleLbl="node1" presStyleIdx="0" presStyleCnt="4"/>
      <dgm:spPr/>
    </dgm:pt>
    <dgm:pt modelId="{7A0A8C11-BAC8-4611-9059-7E8D6075317E}" type="pres">
      <dgm:prSet presAssocID="{7855670B-C21C-453B-BCAC-E3A6F2D53C0A}" presName="parentText" presStyleLbl="node1" presStyleIdx="1" presStyleCnt="4">
        <dgm:presLayoutVars>
          <dgm:chMax val="0"/>
          <dgm:bulletEnabled val="1"/>
        </dgm:presLayoutVars>
      </dgm:prSet>
      <dgm:spPr/>
    </dgm:pt>
    <dgm:pt modelId="{AD94BC34-5F9D-46EC-AD01-6F4B4B1EAB4E}" type="pres">
      <dgm:prSet presAssocID="{7855670B-C21C-453B-BCAC-E3A6F2D53C0A}" presName="negativeSpace" presStyleCnt="0"/>
      <dgm:spPr/>
    </dgm:pt>
    <dgm:pt modelId="{FDD360A2-A6E5-4C3B-9490-6101C89A129F}" type="pres">
      <dgm:prSet presAssocID="{7855670B-C21C-453B-BCAC-E3A6F2D53C0A}" presName="childText" presStyleLbl="conFgAcc1" presStyleIdx="1" presStyleCnt="4">
        <dgm:presLayoutVars>
          <dgm:bulletEnabled val="1"/>
        </dgm:presLayoutVars>
      </dgm:prSet>
      <dgm:spPr/>
    </dgm:pt>
    <dgm:pt modelId="{5E2326E6-64FE-40C4-A394-19E3FA4CBDC0}" type="pres">
      <dgm:prSet presAssocID="{34307FE0-52CA-4AFF-A272-32D6D494AC14}" presName="spaceBetweenRectangles" presStyleCnt="0"/>
      <dgm:spPr/>
    </dgm:pt>
    <dgm:pt modelId="{E1C15BCE-485A-408E-B072-77179C96664F}" type="pres">
      <dgm:prSet presAssocID="{0AB19C51-EA5B-4F1A-B3F2-C332D1264046}" presName="parentLin" presStyleCnt="0"/>
      <dgm:spPr/>
    </dgm:pt>
    <dgm:pt modelId="{75709987-2EEC-4B84-8BDD-C9C1594495E6}" type="pres">
      <dgm:prSet presAssocID="{0AB19C51-EA5B-4F1A-B3F2-C332D1264046}" presName="parentLeftMargin" presStyleLbl="node1" presStyleIdx="1" presStyleCnt="4"/>
      <dgm:spPr/>
    </dgm:pt>
    <dgm:pt modelId="{94969CCD-C2A2-403D-B51F-85CAB0BA60F8}" type="pres">
      <dgm:prSet presAssocID="{0AB19C51-EA5B-4F1A-B3F2-C332D1264046}" presName="parentText" presStyleLbl="node1" presStyleIdx="2" presStyleCnt="4">
        <dgm:presLayoutVars>
          <dgm:chMax val="0"/>
          <dgm:bulletEnabled val="1"/>
        </dgm:presLayoutVars>
      </dgm:prSet>
      <dgm:spPr/>
    </dgm:pt>
    <dgm:pt modelId="{CA1A6C1A-83B4-4D8A-B554-F2A2625B2817}" type="pres">
      <dgm:prSet presAssocID="{0AB19C51-EA5B-4F1A-B3F2-C332D1264046}" presName="negativeSpace" presStyleCnt="0"/>
      <dgm:spPr/>
    </dgm:pt>
    <dgm:pt modelId="{353DEBDE-CF27-4731-9CEC-E916748A3231}" type="pres">
      <dgm:prSet presAssocID="{0AB19C51-EA5B-4F1A-B3F2-C332D1264046}" presName="childText" presStyleLbl="conFgAcc1" presStyleIdx="2" presStyleCnt="4" custLinFactNeighborX="-18824" custLinFactNeighborY="-15561">
        <dgm:presLayoutVars>
          <dgm:bulletEnabled val="1"/>
        </dgm:presLayoutVars>
      </dgm:prSet>
      <dgm:spPr/>
    </dgm:pt>
    <dgm:pt modelId="{9EA84A1E-2A08-4118-A5C1-658A76DA7BAF}" type="pres">
      <dgm:prSet presAssocID="{D7FD5AD0-63B9-44A7-B818-212D3C6A90E0}" presName="spaceBetweenRectangles" presStyleCnt="0"/>
      <dgm:spPr/>
    </dgm:pt>
    <dgm:pt modelId="{9BE61851-36A2-4B9B-9F47-0D22EDBF7FD4}" type="pres">
      <dgm:prSet presAssocID="{7F119734-4B2B-4095-9A9D-8661520C9A41}" presName="parentLin" presStyleCnt="0"/>
      <dgm:spPr/>
    </dgm:pt>
    <dgm:pt modelId="{7059280D-6C55-4055-86C0-182D7353FCC9}" type="pres">
      <dgm:prSet presAssocID="{7F119734-4B2B-4095-9A9D-8661520C9A41}" presName="parentLeftMargin" presStyleLbl="node1" presStyleIdx="2" presStyleCnt="4"/>
      <dgm:spPr/>
    </dgm:pt>
    <dgm:pt modelId="{0BD01DFA-12D6-4EC5-B301-EF836FE31245}" type="pres">
      <dgm:prSet presAssocID="{7F119734-4B2B-4095-9A9D-8661520C9A41}" presName="parentText" presStyleLbl="node1" presStyleIdx="3" presStyleCnt="4">
        <dgm:presLayoutVars>
          <dgm:chMax val="0"/>
          <dgm:bulletEnabled val="1"/>
        </dgm:presLayoutVars>
      </dgm:prSet>
      <dgm:spPr/>
    </dgm:pt>
    <dgm:pt modelId="{A00A2B94-0BE7-4E97-B892-11D18884CA06}" type="pres">
      <dgm:prSet presAssocID="{7F119734-4B2B-4095-9A9D-8661520C9A41}" presName="negativeSpace" presStyleCnt="0"/>
      <dgm:spPr/>
    </dgm:pt>
    <dgm:pt modelId="{7163AFC0-DB9C-4F33-92DD-D7AFA91B44FF}" type="pres">
      <dgm:prSet presAssocID="{7F119734-4B2B-4095-9A9D-8661520C9A41}" presName="childText" presStyleLbl="conFgAcc1" presStyleIdx="3" presStyleCnt="4">
        <dgm:presLayoutVars>
          <dgm:bulletEnabled val="1"/>
        </dgm:presLayoutVars>
      </dgm:prSet>
      <dgm:spPr/>
    </dgm:pt>
  </dgm:ptLst>
  <dgm:cxnLst>
    <dgm:cxn modelId="{6C7BA709-C0B4-485D-B9AB-7EE1E49A3C46}" type="presOf" srcId="{AD663979-D4F1-4023-9E39-25C079F27B61}" destId="{353DEBDE-CF27-4731-9CEC-E916748A3231}" srcOrd="0" destOrd="3" presId="urn:microsoft.com/office/officeart/2005/8/layout/list1"/>
    <dgm:cxn modelId="{CAACEC0D-C194-4F5E-AAF5-070052675B60}" type="presOf" srcId="{7F119734-4B2B-4095-9A9D-8661520C9A41}" destId="{7059280D-6C55-4055-86C0-182D7353FCC9}" srcOrd="0" destOrd="0" presId="urn:microsoft.com/office/officeart/2005/8/layout/list1"/>
    <dgm:cxn modelId="{21491E28-E56E-45FA-85DB-664647686374}" type="presOf" srcId="{7F119734-4B2B-4095-9A9D-8661520C9A41}" destId="{0BD01DFA-12D6-4EC5-B301-EF836FE31245}" srcOrd="1" destOrd="0" presId="urn:microsoft.com/office/officeart/2005/8/layout/list1"/>
    <dgm:cxn modelId="{F7151B29-D6AC-4A29-A21A-2B60B4ECF8FB}" type="presOf" srcId="{56921B59-87CE-45D4-95C8-480646F88E9C}" destId="{353DEBDE-CF27-4731-9CEC-E916748A3231}" srcOrd="0" destOrd="1" presId="urn:microsoft.com/office/officeart/2005/8/layout/list1"/>
    <dgm:cxn modelId="{12C44860-9F88-4223-BCAD-6553A8E59A3D}" type="presOf" srcId="{0AB19C51-EA5B-4F1A-B3F2-C332D1264046}" destId="{94969CCD-C2A2-403D-B51F-85CAB0BA60F8}" srcOrd="1" destOrd="0" presId="urn:microsoft.com/office/officeart/2005/8/layout/list1"/>
    <dgm:cxn modelId="{F173A861-6F26-4547-A9E5-3FD5690E7DB5}" type="presOf" srcId="{7855670B-C21C-453B-BCAC-E3A6F2D53C0A}" destId="{B3D4CC51-A586-4756-95C0-4E377DDA5D8A}" srcOrd="0" destOrd="0" presId="urn:microsoft.com/office/officeart/2005/8/layout/list1"/>
    <dgm:cxn modelId="{9E5E8453-0CAE-4F43-B369-2A2929FBE8E2}" srcId="{BD7FA6C3-7D1B-4330-9E6F-988499AC6903}" destId="{4466775D-1F15-417B-BC83-938DD1D43912}" srcOrd="0" destOrd="0" parTransId="{45DB79F2-E41E-476D-B986-02451D583669}" sibTransId="{D0774AF8-0220-4939-B00A-D0995365157F}"/>
    <dgm:cxn modelId="{57DC4B88-1A33-4B2C-96CE-A73C2E0AD0BB}" srcId="{BD7FA6C3-7D1B-4330-9E6F-988499AC6903}" destId="{7855670B-C21C-453B-BCAC-E3A6F2D53C0A}" srcOrd="1" destOrd="0" parTransId="{920DD707-43F6-403C-98FA-30E7FA1171A0}" sibTransId="{34307FE0-52CA-4AFF-A272-32D6D494AC14}"/>
    <dgm:cxn modelId="{1A5937A5-9F6E-4431-B801-E7D562E09F24}" type="presOf" srcId="{BD7FA6C3-7D1B-4330-9E6F-988499AC6903}" destId="{AEE8F0FB-7EC0-49E5-A426-C21BF5EFCBBF}" srcOrd="0" destOrd="0" presId="urn:microsoft.com/office/officeart/2005/8/layout/list1"/>
    <dgm:cxn modelId="{338C2BA8-A973-4516-A257-2F8D6A34AA3F}" type="presOf" srcId="{7855670B-C21C-453B-BCAC-E3A6F2D53C0A}" destId="{7A0A8C11-BAC8-4611-9059-7E8D6075317E}" srcOrd="1" destOrd="0" presId="urn:microsoft.com/office/officeart/2005/8/layout/list1"/>
    <dgm:cxn modelId="{26C6A7AB-9185-4741-A4AA-BED4FD0401E5}" type="presOf" srcId="{4466775D-1F15-417B-BC83-938DD1D43912}" destId="{CB5C6F0E-A462-4CA1-A74F-27CD12F8E661}" srcOrd="1" destOrd="0" presId="urn:microsoft.com/office/officeart/2005/8/layout/list1"/>
    <dgm:cxn modelId="{03C46BB9-FE89-48B5-B4DD-462DB9A7D20F}" srcId="{BD7FA6C3-7D1B-4330-9E6F-988499AC6903}" destId="{7F119734-4B2B-4095-9A9D-8661520C9A41}" srcOrd="3" destOrd="0" parTransId="{96ED0102-B10A-44C7-8F6E-528A14044A69}" sibTransId="{B56BF400-9251-4183-A007-FEA436B6609D}"/>
    <dgm:cxn modelId="{B17F28BC-2133-4D69-84E0-24B0CBE1B5E2}" srcId="{0AB19C51-EA5B-4F1A-B3F2-C332D1264046}" destId="{10215F83-DE9A-47FD-BA68-7C8F493CC14B}" srcOrd="0" destOrd="0" parTransId="{D193728C-A727-45E9-A03D-875D9ADA4C26}" sibTransId="{198E7809-D650-4966-A0D4-5873870E201B}"/>
    <dgm:cxn modelId="{5065FFBC-40A7-4E9A-8AF1-C4AE0E403F59}" srcId="{0AB19C51-EA5B-4F1A-B3F2-C332D1264046}" destId="{AD663979-D4F1-4023-9E39-25C079F27B61}" srcOrd="3" destOrd="0" parTransId="{16D289FA-5B31-4682-9AF4-6296796AC775}" sibTransId="{C3C922B5-0360-41CC-9E93-FC8C772C9567}"/>
    <dgm:cxn modelId="{A7DD9FBD-28F7-4C35-AA7F-BE80A438123A}" type="presOf" srcId="{10215F83-DE9A-47FD-BA68-7C8F493CC14B}" destId="{353DEBDE-CF27-4731-9CEC-E916748A3231}" srcOrd="0" destOrd="0" presId="urn:microsoft.com/office/officeart/2005/8/layout/list1"/>
    <dgm:cxn modelId="{7A3305C1-4BD8-40FE-B414-528850DA6E87}" srcId="{0AB19C51-EA5B-4F1A-B3F2-C332D1264046}" destId="{B40E210F-6D0C-430A-82E2-E9556BB5C469}" srcOrd="2" destOrd="0" parTransId="{7B6920E1-2266-4BB7-B7F1-4C8BEEB1A9C4}" sibTransId="{F012A4A1-347B-4B2C-B338-12CB4DAC1232}"/>
    <dgm:cxn modelId="{1AC313C7-FBBE-4E13-91C8-8E15087F1BBE}" type="presOf" srcId="{B40E210F-6D0C-430A-82E2-E9556BB5C469}" destId="{353DEBDE-CF27-4731-9CEC-E916748A3231}" srcOrd="0" destOrd="2" presId="urn:microsoft.com/office/officeart/2005/8/layout/list1"/>
    <dgm:cxn modelId="{B7603ED5-0A32-4995-A9FB-474E4205ADDB}" srcId="{BD7FA6C3-7D1B-4330-9E6F-988499AC6903}" destId="{0AB19C51-EA5B-4F1A-B3F2-C332D1264046}" srcOrd="2" destOrd="0" parTransId="{0B61144B-ECC7-4535-B1A9-FCD8BED7BC45}" sibTransId="{D7FD5AD0-63B9-44A7-B818-212D3C6A90E0}"/>
    <dgm:cxn modelId="{F5E34CD9-E36E-4894-BD90-D384451C4D36}" type="presOf" srcId="{4466775D-1F15-417B-BC83-938DD1D43912}" destId="{857487B3-704E-4784-B633-6740E1155AD8}" srcOrd="0" destOrd="0" presId="urn:microsoft.com/office/officeart/2005/8/layout/list1"/>
    <dgm:cxn modelId="{6ABC83E9-295D-4B08-9188-84752772964E}" srcId="{0AB19C51-EA5B-4F1A-B3F2-C332D1264046}" destId="{56921B59-87CE-45D4-95C8-480646F88E9C}" srcOrd="1" destOrd="0" parTransId="{30E14DCE-AADA-4D3C-A3DF-D7B067DC7D84}" sibTransId="{00C40CB5-0385-4FD7-BFFB-199C888F8D74}"/>
    <dgm:cxn modelId="{67EE35FA-09A0-4C3E-9A47-E98657EE631D}" type="presOf" srcId="{0AB19C51-EA5B-4F1A-B3F2-C332D1264046}" destId="{75709987-2EEC-4B84-8BDD-C9C1594495E6}" srcOrd="0" destOrd="0" presId="urn:microsoft.com/office/officeart/2005/8/layout/list1"/>
    <dgm:cxn modelId="{3902AF70-7F3B-43AD-B67A-387BA7AD03C9}" type="presParOf" srcId="{AEE8F0FB-7EC0-49E5-A426-C21BF5EFCBBF}" destId="{C1566D51-1784-419B-9E7C-926C0FA38896}" srcOrd="0" destOrd="0" presId="urn:microsoft.com/office/officeart/2005/8/layout/list1"/>
    <dgm:cxn modelId="{199D705B-D48D-421A-A87C-2BA3D27192A2}" type="presParOf" srcId="{C1566D51-1784-419B-9E7C-926C0FA38896}" destId="{857487B3-704E-4784-B633-6740E1155AD8}" srcOrd="0" destOrd="0" presId="urn:microsoft.com/office/officeart/2005/8/layout/list1"/>
    <dgm:cxn modelId="{20827CF2-F363-4813-BFA8-64561CA05DC3}" type="presParOf" srcId="{C1566D51-1784-419B-9E7C-926C0FA38896}" destId="{CB5C6F0E-A462-4CA1-A74F-27CD12F8E661}" srcOrd="1" destOrd="0" presId="urn:microsoft.com/office/officeart/2005/8/layout/list1"/>
    <dgm:cxn modelId="{368B60C7-E5B6-4337-BED5-687A9168BCAA}" type="presParOf" srcId="{AEE8F0FB-7EC0-49E5-A426-C21BF5EFCBBF}" destId="{561A9E3E-4AD4-417A-B4AC-2F0459FC8886}" srcOrd="1" destOrd="0" presId="urn:microsoft.com/office/officeart/2005/8/layout/list1"/>
    <dgm:cxn modelId="{CF666791-A65D-42F3-A4AC-3010273BBD7B}" type="presParOf" srcId="{AEE8F0FB-7EC0-49E5-A426-C21BF5EFCBBF}" destId="{0DE8E884-6C84-47E1-89F4-70F19D73828E}" srcOrd="2" destOrd="0" presId="urn:microsoft.com/office/officeart/2005/8/layout/list1"/>
    <dgm:cxn modelId="{5026EE85-7B9E-450E-B60B-09C9D6018188}" type="presParOf" srcId="{AEE8F0FB-7EC0-49E5-A426-C21BF5EFCBBF}" destId="{367CAD48-9955-47C0-B30D-3808DC65572C}" srcOrd="3" destOrd="0" presId="urn:microsoft.com/office/officeart/2005/8/layout/list1"/>
    <dgm:cxn modelId="{242A4111-5D5A-41CF-BFA1-16610AFA89D1}" type="presParOf" srcId="{AEE8F0FB-7EC0-49E5-A426-C21BF5EFCBBF}" destId="{3058555D-D171-4768-9504-9626AC0FC697}" srcOrd="4" destOrd="0" presId="urn:microsoft.com/office/officeart/2005/8/layout/list1"/>
    <dgm:cxn modelId="{5BB4CC9D-111F-45E5-9D09-DAE46CF64C3F}" type="presParOf" srcId="{3058555D-D171-4768-9504-9626AC0FC697}" destId="{B3D4CC51-A586-4756-95C0-4E377DDA5D8A}" srcOrd="0" destOrd="0" presId="urn:microsoft.com/office/officeart/2005/8/layout/list1"/>
    <dgm:cxn modelId="{2B5DB359-DDB1-460F-AD3B-A60C1372D054}" type="presParOf" srcId="{3058555D-D171-4768-9504-9626AC0FC697}" destId="{7A0A8C11-BAC8-4611-9059-7E8D6075317E}" srcOrd="1" destOrd="0" presId="urn:microsoft.com/office/officeart/2005/8/layout/list1"/>
    <dgm:cxn modelId="{F3B21999-16DD-49FB-9CF5-9A7325481859}" type="presParOf" srcId="{AEE8F0FB-7EC0-49E5-A426-C21BF5EFCBBF}" destId="{AD94BC34-5F9D-46EC-AD01-6F4B4B1EAB4E}" srcOrd="5" destOrd="0" presId="urn:microsoft.com/office/officeart/2005/8/layout/list1"/>
    <dgm:cxn modelId="{07F2EDEA-C440-404D-B662-5FEFF4CBA884}" type="presParOf" srcId="{AEE8F0FB-7EC0-49E5-A426-C21BF5EFCBBF}" destId="{FDD360A2-A6E5-4C3B-9490-6101C89A129F}" srcOrd="6" destOrd="0" presId="urn:microsoft.com/office/officeart/2005/8/layout/list1"/>
    <dgm:cxn modelId="{9966F5BF-6009-4437-9A36-88FA31EB2448}" type="presParOf" srcId="{AEE8F0FB-7EC0-49E5-A426-C21BF5EFCBBF}" destId="{5E2326E6-64FE-40C4-A394-19E3FA4CBDC0}" srcOrd="7" destOrd="0" presId="urn:microsoft.com/office/officeart/2005/8/layout/list1"/>
    <dgm:cxn modelId="{4C194725-2DE3-4FD6-81FB-9C3E44DFC165}" type="presParOf" srcId="{AEE8F0FB-7EC0-49E5-A426-C21BF5EFCBBF}" destId="{E1C15BCE-485A-408E-B072-77179C96664F}" srcOrd="8" destOrd="0" presId="urn:microsoft.com/office/officeart/2005/8/layout/list1"/>
    <dgm:cxn modelId="{B05F8B66-3F85-4B74-8ACE-60A260F48F29}" type="presParOf" srcId="{E1C15BCE-485A-408E-B072-77179C96664F}" destId="{75709987-2EEC-4B84-8BDD-C9C1594495E6}" srcOrd="0" destOrd="0" presId="urn:microsoft.com/office/officeart/2005/8/layout/list1"/>
    <dgm:cxn modelId="{79CE02CF-AFB3-441D-B7C0-2D4A312232DA}" type="presParOf" srcId="{E1C15BCE-485A-408E-B072-77179C96664F}" destId="{94969CCD-C2A2-403D-B51F-85CAB0BA60F8}" srcOrd="1" destOrd="0" presId="urn:microsoft.com/office/officeart/2005/8/layout/list1"/>
    <dgm:cxn modelId="{86203DDA-02EB-48B9-995A-BF5F16F635BA}" type="presParOf" srcId="{AEE8F0FB-7EC0-49E5-A426-C21BF5EFCBBF}" destId="{CA1A6C1A-83B4-4D8A-B554-F2A2625B2817}" srcOrd="9" destOrd="0" presId="urn:microsoft.com/office/officeart/2005/8/layout/list1"/>
    <dgm:cxn modelId="{CEB01792-C701-4A1E-8001-84D17E32BCE7}" type="presParOf" srcId="{AEE8F0FB-7EC0-49E5-A426-C21BF5EFCBBF}" destId="{353DEBDE-CF27-4731-9CEC-E916748A3231}" srcOrd="10" destOrd="0" presId="urn:microsoft.com/office/officeart/2005/8/layout/list1"/>
    <dgm:cxn modelId="{6D02B4EA-BC80-46B2-8A8F-3372FCD1DB9C}" type="presParOf" srcId="{AEE8F0FB-7EC0-49E5-A426-C21BF5EFCBBF}" destId="{9EA84A1E-2A08-4118-A5C1-658A76DA7BAF}" srcOrd="11" destOrd="0" presId="urn:microsoft.com/office/officeart/2005/8/layout/list1"/>
    <dgm:cxn modelId="{2F85F6DF-E379-4A0E-A99E-71C8A02FC347}" type="presParOf" srcId="{AEE8F0FB-7EC0-49E5-A426-C21BF5EFCBBF}" destId="{9BE61851-36A2-4B9B-9F47-0D22EDBF7FD4}" srcOrd="12" destOrd="0" presId="urn:microsoft.com/office/officeart/2005/8/layout/list1"/>
    <dgm:cxn modelId="{D6422802-BEBB-467A-904F-228018AF79BC}" type="presParOf" srcId="{9BE61851-36A2-4B9B-9F47-0D22EDBF7FD4}" destId="{7059280D-6C55-4055-86C0-182D7353FCC9}" srcOrd="0" destOrd="0" presId="urn:microsoft.com/office/officeart/2005/8/layout/list1"/>
    <dgm:cxn modelId="{54B37910-301B-44C1-9CA4-AB54F398C6F3}" type="presParOf" srcId="{9BE61851-36A2-4B9B-9F47-0D22EDBF7FD4}" destId="{0BD01DFA-12D6-4EC5-B301-EF836FE31245}" srcOrd="1" destOrd="0" presId="urn:microsoft.com/office/officeart/2005/8/layout/list1"/>
    <dgm:cxn modelId="{75F0F8E3-C48D-400C-AE0A-77C0781F1E12}" type="presParOf" srcId="{AEE8F0FB-7EC0-49E5-A426-C21BF5EFCBBF}" destId="{A00A2B94-0BE7-4E97-B892-11D18884CA06}" srcOrd="13" destOrd="0" presId="urn:microsoft.com/office/officeart/2005/8/layout/list1"/>
    <dgm:cxn modelId="{E0B5FF2B-8ECF-43FB-87A2-45D4852FC6F4}" type="presParOf" srcId="{AEE8F0FB-7EC0-49E5-A426-C21BF5EFCBBF}" destId="{7163AFC0-DB9C-4F33-92DD-D7AFA91B44F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8E884-6C84-47E1-89F4-70F19D73828E}">
      <dsp:nvSpPr>
        <dsp:cNvPr id="0" name=""/>
        <dsp:cNvSpPr/>
      </dsp:nvSpPr>
      <dsp:spPr>
        <a:xfrm>
          <a:off x="0" y="369115"/>
          <a:ext cx="6237359" cy="453600"/>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5C6F0E-A462-4CA1-A74F-27CD12F8E661}">
      <dsp:nvSpPr>
        <dsp:cNvPr id="0" name=""/>
        <dsp:cNvSpPr/>
      </dsp:nvSpPr>
      <dsp:spPr>
        <a:xfrm>
          <a:off x="311867" y="103435"/>
          <a:ext cx="4366151" cy="53136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800100">
            <a:lnSpc>
              <a:spcPct val="90000"/>
            </a:lnSpc>
            <a:spcBef>
              <a:spcPct val="0"/>
            </a:spcBef>
            <a:spcAft>
              <a:spcPct val="35000"/>
            </a:spcAft>
            <a:buNone/>
          </a:pPr>
          <a:r>
            <a:rPr lang="en-US" sz="1800" kern="1200"/>
            <a:t>What is an Autoencoder?</a:t>
          </a:r>
        </a:p>
      </dsp:txBody>
      <dsp:txXfrm>
        <a:off x="337806" y="129374"/>
        <a:ext cx="4314273" cy="479482"/>
      </dsp:txXfrm>
    </dsp:sp>
    <dsp:sp modelId="{FDD360A2-A6E5-4C3B-9490-6101C89A129F}">
      <dsp:nvSpPr>
        <dsp:cNvPr id="0" name=""/>
        <dsp:cNvSpPr/>
      </dsp:nvSpPr>
      <dsp:spPr>
        <a:xfrm>
          <a:off x="0" y="1185595"/>
          <a:ext cx="6237359" cy="453600"/>
        </a:xfrm>
        <a:prstGeom prst="rect">
          <a:avLst/>
        </a:prstGeom>
        <a:solidFill>
          <a:schemeClr val="lt1">
            <a:alpha val="90000"/>
            <a:hueOff val="0"/>
            <a:satOff val="0"/>
            <a:lumOff val="0"/>
            <a:alphaOff val="0"/>
          </a:schemeClr>
        </a:solidFill>
        <a:ln w="15875" cap="rnd" cmpd="sng" algn="ctr">
          <a:solidFill>
            <a:schemeClr val="accent5">
              <a:hueOff val="-1238541"/>
              <a:satOff val="1219"/>
              <a:lumOff val="2745"/>
              <a:alphaOff val="0"/>
            </a:schemeClr>
          </a:solidFill>
          <a:prstDash val="solid"/>
        </a:ln>
        <a:effectLst/>
      </dsp:spPr>
      <dsp:style>
        <a:lnRef idx="2">
          <a:scrgbClr r="0" g="0" b="0"/>
        </a:lnRef>
        <a:fillRef idx="1">
          <a:scrgbClr r="0" g="0" b="0"/>
        </a:fillRef>
        <a:effectRef idx="0">
          <a:scrgbClr r="0" g="0" b="0"/>
        </a:effectRef>
        <a:fontRef idx="minor"/>
      </dsp:style>
    </dsp:sp>
    <dsp:sp modelId="{7A0A8C11-BAC8-4611-9059-7E8D6075317E}">
      <dsp:nvSpPr>
        <dsp:cNvPr id="0" name=""/>
        <dsp:cNvSpPr/>
      </dsp:nvSpPr>
      <dsp:spPr>
        <a:xfrm>
          <a:off x="311867" y="919915"/>
          <a:ext cx="4366151" cy="531360"/>
        </a:xfrm>
        <a:prstGeom prst="roundRect">
          <a:avLst/>
        </a:prstGeom>
        <a:solidFill>
          <a:schemeClr val="accent5">
            <a:hueOff val="-1238541"/>
            <a:satOff val="1219"/>
            <a:lumOff val="274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800100">
            <a:lnSpc>
              <a:spcPct val="90000"/>
            </a:lnSpc>
            <a:spcBef>
              <a:spcPct val="0"/>
            </a:spcBef>
            <a:spcAft>
              <a:spcPct val="35000"/>
            </a:spcAft>
            <a:buNone/>
          </a:pPr>
          <a:r>
            <a:rPr lang="en-US" sz="1800" kern="1200"/>
            <a:t>Architecture of Autoencoder</a:t>
          </a:r>
        </a:p>
      </dsp:txBody>
      <dsp:txXfrm>
        <a:off x="337806" y="945854"/>
        <a:ext cx="4314273" cy="479482"/>
      </dsp:txXfrm>
    </dsp:sp>
    <dsp:sp modelId="{353DEBDE-CF27-4731-9CEC-E916748A3231}">
      <dsp:nvSpPr>
        <dsp:cNvPr id="0" name=""/>
        <dsp:cNvSpPr/>
      </dsp:nvSpPr>
      <dsp:spPr>
        <a:xfrm>
          <a:off x="0" y="1986950"/>
          <a:ext cx="6237359" cy="1644300"/>
        </a:xfrm>
        <a:prstGeom prst="rect">
          <a:avLst/>
        </a:prstGeom>
        <a:solidFill>
          <a:schemeClr val="lt1">
            <a:alpha val="90000"/>
            <a:hueOff val="0"/>
            <a:satOff val="0"/>
            <a:lumOff val="0"/>
            <a:alphaOff val="0"/>
          </a:schemeClr>
        </a:solidFill>
        <a:ln w="15875" cap="rnd" cmpd="sng" algn="ctr">
          <a:solidFill>
            <a:schemeClr val="accent5">
              <a:hueOff val="-2477081"/>
              <a:satOff val="2439"/>
              <a:lumOff val="5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4088" tIns="374904" rIns="484088" bIns="128016" numCol="1" spcCol="1270" anchor="t" anchorCtr="0">
          <a:noAutofit/>
        </a:bodyPr>
        <a:lstStyle/>
        <a:p>
          <a:pPr marL="171450" lvl="1" indent="-171450" algn="l" defTabSz="800100">
            <a:lnSpc>
              <a:spcPct val="90000"/>
            </a:lnSpc>
            <a:spcBef>
              <a:spcPct val="0"/>
            </a:spcBef>
            <a:spcAft>
              <a:spcPct val="15000"/>
            </a:spcAft>
            <a:buFont typeface="+mj-lt"/>
            <a:buNone/>
          </a:pPr>
          <a:r>
            <a:rPr lang="en-US" sz="1800" kern="1200" dirty="0"/>
            <a:t>Importing libraries and dataset</a:t>
          </a:r>
        </a:p>
        <a:p>
          <a:pPr marL="171450" lvl="1" indent="-171450" algn="l" defTabSz="800100">
            <a:lnSpc>
              <a:spcPct val="90000"/>
            </a:lnSpc>
            <a:spcBef>
              <a:spcPct val="0"/>
            </a:spcBef>
            <a:spcAft>
              <a:spcPct val="15000"/>
            </a:spcAft>
            <a:buFont typeface="+mj-lt"/>
            <a:buNone/>
          </a:pPr>
          <a:r>
            <a:rPr lang="en-US" sz="1800" kern="1200" dirty="0"/>
            <a:t>Adding Noise to MNIST Image dataset</a:t>
          </a:r>
        </a:p>
        <a:p>
          <a:pPr marL="171450" lvl="1" indent="-171450" algn="l" defTabSz="800100">
            <a:lnSpc>
              <a:spcPct val="90000"/>
            </a:lnSpc>
            <a:spcBef>
              <a:spcPct val="0"/>
            </a:spcBef>
            <a:spcAft>
              <a:spcPct val="15000"/>
            </a:spcAft>
            <a:buFont typeface="+mj-lt"/>
            <a:buNone/>
          </a:pPr>
          <a:r>
            <a:rPr lang="en-US" sz="1800" kern="1200" dirty="0"/>
            <a:t>Building Autoencoder model using </a:t>
          </a:r>
          <a:r>
            <a:rPr lang="en-US" sz="1800" kern="1200" dirty="0" err="1"/>
            <a:t>Keras</a:t>
          </a:r>
          <a:endParaRPr lang="en-US" sz="1800" kern="1200" dirty="0"/>
        </a:p>
        <a:p>
          <a:pPr marL="171450" lvl="1" indent="-171450" algn="l" defTabSz="800100">
            <a:lnSpc>
              <a:spcPct val="90000"/>
            </a:lnSpc>
            <a:spcBef>
              <a:spcPct val="0"/>
            </a:spcBef>
            <a:spcAft>
              <a:spcPct val="15000"/>
            </a:spcAft>
            <a:buFont typeface="+mj-lt"/>
            <a:buNone/>
          </a:pPr>
          <a:r>
            <a:rPr lang="en-US" sz="1800" kern="1200" dirty="0"/>
            <a:t>Testing Autoencoder model</a:t>
          </a:r>
        </a:p>
      </dsp:txBody>
      <dsp:txXfrm>
        <a:off x="0" y="1986950"/>
        <a:ext cx="6237359" cy="1644300"/>
      </dsp:txXfrm>
    </dsp:sp>
    <dsp:sp modelId="{94969CCD-C2A2-403D-B51F-85CAB0BA60F8}">
      <dsp:nvSpPr>
        <dsp:cNvPr id="0" name=""/>
        <dsp:cNvSpPr/>
      </dsp:nvSpPr>
      <dsp:spPr>
        <a:xfrm>
          <a:off x="311867" y="1736395"/>
          <a:ext cx="4366151" cy="531360"/>
        </a:xfrm>
        <a:prstGeom prst="roundRect">
          <a:avLst/>
        </a:prstGeom>
        <a:solidFill>
          <a:schemeClr val="accent5">
            <a:hueOff val="-2477081"/>
            <a:satOff val="2439"/>
            <a:lumOff val="54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800100">
            <a:lnSpc>
              <a:spcPct val="90000"/>
            </a:lnSpc>
            <a:spcBef>
              <a:spcPct val="0"/>
            </a:spcBef>
            <a:spcAft>
              <a:spcPct val="35000"/>
            </a:spcAft>
            <a:buNone/>
          </a:pPr>
          <a:r>
            <a:rPr lang="en-US" sz="1800" kern="1200"/>
            <a:t>Implementation</a:t>
          </a:r>
        </a:p>
      </dsp:txBody>
      <dsp:txXfrm>
        <a:off x="337806" y="1762334"/>
        <a:ext cx="4314273" cy="479482"/>
      </dsp:txXfrm>
    </dsp:sp>
    <dsp:sp modelId="{7163AFC0-DB9C-4F33-92DD-D7AFA91B44FF}">
      <dsp:nvSpPr>
        <dsp:cNvPr id="0" name=""/>
        <dsp:cNvSpPr/>
      </dsp:nvSpPr>
      <dsp:spPr>
        <a:xfrm>
          <a:off x="0" y="4009255"/>
          <a:ext cx="6237359" cy="453600"/>
        </a:xfrm>
        <a:prstGeom prst="rect">
          <a:avLst/>
        </a:prstGeom>
        <a:solidFill>
          <a:schemeClr val="lt1">
            <a:alpha val="90000"/>
            <a:hueOff val="0"/>
            <a:satOff val="0"/>
            <a:lumOff val="0"/>
            <a:alphaOff val="0"/>
          </a:schemeClr>
        </a:solidFill>
        <a:ln w="15875" cap="rnd" cmpd="sng" algn="ctr">
          <a:solidFill>
            <a:schemeClr val="accent5">
              <a:hueOff val="-3715622"/>
              <a:satOff val="3658"/>
              <a:lumOff val="8236"/>
              <a:alphaOff val="0"/>
            </a:schemeClr>
          </a:solidFill>
          <a:prstDash val="solid"/>
        </a:ln>
        <a:effectLst/>
      </dsp:spPr>
      <dsp:style>
        <a:lnRef idx="2">
          <a:scrgbClr r="0" g="0" b="0"/>
        </a:lnRef>
        <a:fillRef idx="1">
          <a:scrgbClr r="0" g="0" b="0"/>
        </a:fillRef>
        <a:effectRef idx="0">
          <a:scrgbClr r="0" g="0" b="0"/>
        </a:effectRef>
        <a:fontRef idx="minor"/>
      </dsp:style>
    </dsp:sp>
    <dsp:sp modelId="{0BD01DFA-12D6-4EC5-B301-EF836FE31245}">
      <dsp:nvSpPr>
        <dsp:cNvPr id="0" name=""/>
        <dsp:cNvSpPr/>
      </dsp:nvSpPr>
      <dsp:spPr>
        <a:xfrm>
          <a:off x="311867" y="3743575"/>
          <a:ext cx="4366151" cy="531360"/>
        </a:xfrm>
        <a:prstGeom prst="roundRect">
          <a:avLst/>
        </a:prstGeom>
        <a:solidFill>
          <a:schemeClr val="accent5">
            <a:hueOff val="-3715622"/>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030" tIns="0" rIns="165030" bIns="0" numCol="1" spcCol="1270" anchor="ctr" anchorCtr="0">
          <a:noAutofit/>
        </a:bodyPr>
        <a:lstStyle/>
        <a:p>
          <a:pPr marL="0" lvl="0" indent="0" algn="l" defTabSz="800100">
            <a:lnSpc>
              <a:spcPct val="90000"/>
            </a:lnSpc>
            <a:spcBef>
              <a:spcPct val="0"/>
            </a:spcBef>
            <a:spcAft>
              <a:spcPct val="35000"/>
            </a:spcAft>
            <a:buNone/>
          </a:pPr>
          <a:r>
            <a:rPr lang="en-US" sz="1800" kern="1200"/>
            <a:t>Conclusion</a:t>
          </a:r>
        </a:p>
      </dsp:txBody>
      <dsp:txXfrm>
        <a:off x="337806" y="3769514"/>
        <a:ext cx="4314273"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B04C2F-187B-4094-99B4-D1BC8F83C0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Durgesh Vishwakarma - BNB - MSc IT Sem4 (2015430016)</a:t>
            </a:r>
          </a:p>
        </p:txBody>
      </p:sp>
      <p:sp>
        <p:nvSpPr>
          <p:cNvPr id="3" name="Date Placeholder 2">
            <a:extLst>
              <a:ext uri="{FF2B5EF4-FFF2-40B4-BE49-F238E27FC236}">
                <a16:creationId xmlns:a16="http://schemas.microsoft.com/office/drawing/2014/main" id="{6773BBCE-84C8-4AD8-A03C-8EE3013BEB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C4C9D2-C10E-4EFB-AC73-76BB728AA454}" type="datetimeFigureOut">
              <a:rPr lang="en-US" smtClean="0"/>
              <a:t>5/22/2021</a:t>
            </a:fld>
            <a:endParaRPr lang="en-US"/>
          </a:p>
        </p:txBody>
      </p:sp>
      <p:sp>
        <p:nvSpPr>
          <p:cNvPr id="4" name="Footer Placeholder 3">
            <a:extLst>
              <a:ext uri="{FF2B5EF4-FFF2-40B4-BE49-F238E27FC236}">
                <a16:creationId xmlns:a16="http://schemas.microsoft.com/office/drawing/2014/main" id="{C6AACD7C-64F1-4BF1-9E65-8F7820562D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Durgesh Vishwakarma - BNB - MSc IT Sem4 (2015430016)</a:t>
            </a:r>
          </a:p>
        </p:txBody>
      </p:sp>
      <p:sp>
        <p:nvSpPr>
          <p:cNvPr id="5" name="Slide Number Placeholder 4">
            <a:extLst>
              <a:ext uri="{FF2B5EF4-FFF2-40B4-BE49-F238E27FC236}">
                <a16:creationId xmlns:a16="http://schemas.microsoft.com/office/drawing/2014/main" id="{4F0595A3-6FBB-45F9-BF77-657AD39E1E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E65534-6559-420A-9794-363459C40264}" type="slidenum">
              <a:rPr lang="en-US" smtClean="0"/>
              <a:t>‹#›</a:t>
            </a:fld>
            <a:endParaRPr lang="en-US"/>
          </a:p>
        </p:txBody>
      </p:sp>
    </p:spTree>
    <p:extLst>
      <p:ext uri="{BB962C8B-B14F-4D97-AF65-F5344CB8AC3E}">
        <p14:creationId xmlns:p14="http://schemas.microsoft.com/office/powerpoint/2010/main" val="188230772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Durgesh Vishwakarma - BNB - MSc IT Sem4 (2015430016)</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A01B1-1210-42D9-B427-415F809ED65C}" type="datetimeFigureOut">
              <a:rPr lang="en-US" smtClean="0"/>
              <a:t>5/22/2021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Durgesh Vishwakarma - BNB - MSc IT Sem4 (2015430016)</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D3DB1-5C46-4488-9646-BA70322BE1EC}" type="slidenum">
              <a:rPr lang="en-US" smtClean="0"/>
              <a:t>‹#›</a:t>
            </a:fld>
            <a:endParaRPr lang="en-US"/>
          </a:p>
        </p:txBody>
      </p:sp>
    </p:spTree>
    <p:extLst>
      <p:ext uri="{BB962C8B-B14F-4D97-AF65-F5344CB8AC3E}">
        <p14:creationId xmlns:p14="http://schemas.microsoft.com/office/powerpoint/2010/main" val="410847104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Durgesh Vishwakarma - BNB - MSc IT Sem4 (2015430016)</a:t>
            </a:r>
          </a:p>
        </p:txBody>
      </p:sp>
      <p:sp>
        <p:nvSpPr>
          <p:cNvPr id="5" name="Slide Number Placeholder 4"/>
          <p:cNvSpPr>
            <a:spLocks noGrp="1"/>
          </p:cNvSpPr>
          <p:nvPr>
            <p:ph type="sldNum" sz="quarter" idx="5"/>
          </p:nvPr>
        </p:nvSpPr>
        <p:spPr/>
        <p:txBody>
          <a:bodyPr/>
          <a:lstStyle/>
          <a:p>
            <a:fld id="{A5DD3DB1-5C46-4488-9646-BA70322BE1EC}" type="slidenum">
              <a:rPr lang="en-US" smtClean="0"/>
              <a:t>10</a:t>
            </a:fld>
            <a:endParaRPr lang="en-US"/>
          </a:p>
        </p:txBody>
      </p:sp>
      <p:sp>
        <p:nvSpPr>
          <p:cNvPr id="6" name="Header Placeholder 5">
            <a:extLst>
              <a:ext uri="{FF2B5EF4-FFF2-40B4-BE49-F238E27FC236}">
                <a16:creationId xmlns:a16="http://schemas.microsoft.com/office/drawing/2014/main" id="{943EEDE1-8073-46EB-831B-4C4564578A5B}"/>
              </a:ext>
            </a:extLst>
          </p:cNvPr>
          <p:cNvSpPr>
            <a:spLocks noGrp="1"/>
          </p:cNvSpPr>
          <p:nvPr>
            <p:ph type="hdr" sz="quarter"/>
          </p:nvPr>
        </p:nvSpPr>
        <p:spPr/>
        <p:txBody>
          <a:bodyPr/>
          <a:lstStyle/>
          <a:p>
            <a:r>
              <a:rPr lang="en-US"/>
              <a:t>Durgesh Vishwakarma - BNB - MSc IT Sem4 (2015430016)</a:t>
            </a:r>
          </a:p>
        </p:txBody>
      </p:sp>
    </p:spTree>
    <p:extLst>
      <p:ext uri="{BB962C8B-B14F-4D97-AF65-F5344CB8AC3E}">
        <p14:creationId xmlns:p14="http://schemas.microsoft.com/office/powerpoint/2010/main" val="408719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C2E62-91B5-4C30-ADBE-70366BB289B7}" type="datetime1">
              <a:rPr lang="en-US" smtClean="0"/>
              <a:t>5/22/2021</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338672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6BE1A-E489-463E-9953-CDE13F5C5006}" type="datetime1">
              <a:rPr lang="en-US" smtClean="0"/>
              <a:t>5/22/2021</a:t>
            </a:fld>
            <a:endParaRPr lang="en-US"/>
          </a:p>
        </p:txBody>
      </p:sp>
      <p:sp>
        <p:nvSpPr>
          <p:cNvPr id="6" name="Footer Placeholder 5"/>
          <p:cNvSpPr>
            <a:spLocks noGrp="1"/>
          </p:cNvSpPr>
          <p:nvPr>
            <p:ph type="ftr" sz="quarter" idx="11"/>
          </p:nvPr>
        </p:nvSpPr>
        <p:spPr/>
        <p:txBody>
          <a:bodyPr/>
          <a:lstStyle/>
          <a:p>
            <a:r>
              <a:rPr lang="en-US"/>
              <a:t>Durgesh Vishwakarma - BNB - MSc IT Sem4 (2015430016)</a:t>
            </a:r>
          </a:p>
        </p:txBody>
      </p:sp>
      <p:sp>
        <p:nvSpPr>
          <p:cNvPr id="7" name="Slide Number Placeholder 6"/>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09735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771-5859-4F0A-B327-115570618E4F}"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722716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AD0B3-F750-44F3-9A46-1CBE3CAAD1D6}"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290041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C998B-25AB-484B-9330-854E551119A7}"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92764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220965-41BC-47F0-B08A-38361FEF43CC}"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91101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A9905-81CC-4123-81DB-8A002067D1A1}"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2827342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C48DE-A814-49C1-8E94-29E79113ADD4}"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217042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27561-9E6F-4E14-9028-603E074538FE}"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398847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A475A-7F34-4D40-B429-9D937B721179}"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a:xfrm>
            <a:off x="10951856" y="5867131"/>
            <a:ext cx="551167" cy="365125"/>
          </a:xfrm>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45557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2E7AA-C200-4C27-A0AC-2556D483080C}" type="datetime1">
              <a:rPr lang="en-US" smtClean="0"/>
              <a:t>5/22/2021</a:t>
            </a:fld>
            <a:endParaRPr lang="en-US"/>
          </a:p>
        </p:txBody>
      </p:sp>
      <p:sp>
        <p:nvSpPr>
          <p:cNvPr id="5" name="Footer Placeholder 4"/>
          <p:cNvSpPr>
            <a:spLocks noGrp="1"/>
          </p:cNvSpPr>
          <p:nvPr>
            <p:ph type="ftr" sz="quarter" idx="11"/>
          </p:nvPr>
        </p:nvSpPr>
        <p:spPr/>
        <p:txBody>
          <a:bodyPr/>
          <a:lstStyle/>
          <a:p>
            <a:r>
              <a:rPr lang="en-US"/>
              <a:t>Durgesh Vishwakarma - BNB - MSc IT Sem4 (2015430016)</a:t>
            </a:r>
          </a:p>
        </p:txBody>
      </p:sp>
      <p:sp>
        <p:nvSpPr>
          <p:cNvPr id="6" name="Slide Number Placeholder 5"/>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383578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54E9C-5D0B-4582-972E-ECD2CD739286}" type="datetime1">
              <a:rPr lang="en-US" smtClean="0"/>
              <a:t>5/22/2021</a:t>
            </a:fld>
            <a:endParaRPr lang="en-US"/>
          </a:p>
        </p:txBody>
      </p:sp>
      <p:sp>
        <p:nvSpPr>
          <p:cNvPr id="6" name="Footer Placeholder 5"/>
          <p:cNvSpPr>
            <a:spLocks noGrp="1"/>
          </p:cNvSpPr>
          <p:nvPr>
            <p:ph type="ftr" sz="quarter" idx="11"/>
          </p:nvPr>
        </p:nvSpPr>
        <p:spPr/>
        <p:txBody>
          <a:bodyPr/>
          <a:lstStyle/>
          <a:p>
            <a:r>
              <a:rPr lang="en-US"/>
              <a:t>Durgesh Vishwakarma - BNB - MSc IT Sem4 (2015430016)</a:t>
            </a:r>
          </a:p>
        </p:txBody>
      </p:sp>
      <p:sp>
        <p:nvSpPr>
          <p:cNvPr id="7" name="Slide Number Placeholder 6"/>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49857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A5F08-ACCB-4429-86AA-2FCEE27604C9}" type="datetime1">
              <a:rPr lang="en-US" smtClean="0"/>
              <a:t>5/22/2021</a:t>
            </a:fld>
            <a:endParaRPr lang="en-US"/>
          </a:p>
        </p:txBody>
      </p:sp>
      <p:sp>
        <p:nvSpPr>
          <p:cNvPr id="8" name="Footer Placeholder 7"/>
          <p:cNvSpPr>
            <a:spLocks noGrp="1"/>
          </p:cNvSpPr>
          <p:nvPr>
            <p:ph type="ftr" sz="quarter" idx="11"/>
          </p:nvPr>
        </p:nvSpPr>
        <p:spPr/>
        <p:txBody>
          <a:bodyPr/>
          <a:lstStyle/>
          <a:p>
            <a:r>
              <a:rPr lang="en-US"/>
              <a:t>Durgesh Vishwakarma - BNB - MSc IT Sem4 (2015430016)</a:t>
            </a:r>
          </a:p>
        </p:txBody>
      </p:sp>
      <p:sp>
        <p:nvSpPr>
          <p:cNvPr id="9" name="Slide Number Placeholder 8"/>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7061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CD516-C523-414B-BD9D-BB3B7EC927CD}" type="datetime1">
              <a:rPr lang="en-US" smtClean="0"/>
              <a:t>5/22/2021</a:t>
            </a:fld>
            <a:endParaRPr lang="en-US"/>
          </a:p>
        </p:txBody>
      </p:sp>
      <p:sp>
        <p:nvSpPr>
          <p:cNvPr id="4" name="Footer Placeholder 3"/>
          <p:cNvSpPr>
            <a:spLocks noGrp="1"/>
          </p:cNvSpPr>
          <p:nvPr>
            <p:ph type="ftr" sz="quarter" idx="11"/>
          </p:nvPr>
        </p:nvSpPr>
        <p:spPr/>
        <p:txBody>
          <a:bodyPr/>
          <a:lstStyle/>
          <a:p>
            <a:r>
              <a:rPr lang="en-US"/>
              <a:t>Durgesh Vishwakarma - BNB - MSc IT Sem4 (2015430016)</a:t>
            </a:r>
          </a:p>
        </p:txBody>
      </p:sp>
      <p:sp>
        <p:nvSpPr>
          <p:cNvPr id="5" name="Slide Number Placeholder 4"/>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12325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DE135-6E97-45C6-A872-55F62D029D85}" type="datetime1">
              <a:rPr lang="en-US" smtClean="0"/>
              <a:t>5/22/2021</a:t>
            </a:fld>
            <a:endParaRPr lang="en-US"/>
          </a:p>
        </p:txBody>
      </p:sp>
      <p:sp>
        <p:nvSpPr>
          <p:cNvPr id="3" name="Footer Placeholder 2"/>
          <p:cNvSpPr>
            <a:spLocks noGrp="1"/>
          </p:cNvSpPr>
          <p:nvPr>
            <p:ph type="ftr" sz="quarter" idx="11"/>
          </p:nvPr>
        </p:nvSpPr>
        <p:spPr/>
        <p:txBody>
          <a:bodyPr/>
          <a:lstStyle/>
          <a:p>
            <a:r>
              <a:rPr lang="en-US"/>
              <a:t>Durgesh Vishwakarma - BNB - MSc IT Sem4 (2015430016)</a:t>
            </a:r>
          </a:p>
        </p:txBody>
      </p:sp>
      <p:sp>
        <p:nvSpPr>
          <p:cNvPr id="4" name="Slide Number Placeholder 3"/>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273532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0BE25-EB60-443D-A470-7BF1B7778A99}" type="datetime1">
              <a:rPr lang="en-US" smtClean="0"/>
              <a:t>5/22/2021</a:t>
            </a:fld>
            <a:endParaRPr lang="en-US"/>
          </a:p>
        </p:txBody>
      </p:sp>
      <p:sp>
        <p:nvSpPr>
          <p:cNvPr id="6" name="Footer Placeholder 5"/>
          <p:cNvSpPr>
            <a:spLocks noGrp="1"/>
          </p:cNvSpPr>
          <p:nvPr>
            <p:ph type="ftr" sz="quarter" idx="11"/>
          </p:nvPr>
        </p:nvSpPr>
        <p:spPr/>
        <p:txBody>
          <a:bodyPr/>
          <a:lstStyle/>
          <a:p>
            <a:r>
              <a:rPr lang="en-US"/>
              <a:t>Durgesh Vishwakarma - BNB - MSc IT Sem4 (2015430016)</a:t>
            </a:r>
          </a:p>
        </p:txBody>
      </p:sp>
      <p:sp>
        <p:nvSpPr>
          <p:cNvPr id="7" name="Slide Number Placeholder 6"/>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45236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C4A4A-55AB-489C-B73B-C344B493E457}" type="datetime1">
              <a:rPr lang="en-US" smtClean="0"/>
              <a:t>5/22/2021</a:t>
            </a:fld>
            <a:endParaRPr lang="en-US"/>
          </a:p>
        </p:txBody>
      </p:sp>
      <p:sp>
        <p:nvSpPr>
          <p:cNvPr id="6" name="Footer Placeholder 5"/>
          <p:cNvSpPr>
            <a:spLocks noGrp="1"/>
          </p:cNvSpPr>
          <p:nvPr>
            <p:ph type="ftr" sz="quarter" idx="11"/>
          </p:nvPr>
        </p:nvSpPr>
        <p:spPr/>
        <p:txBody>
          <a:bodyPr/>
          <a:lstStyle/>
          <a:p>
            <a:r>
              <a:rPr lang="en-US"/>
              <a:t>Durgesh Vishwakarma - BNB - MSc IT Sem4 (2015430016)</a:t>
            </a:r>
          </a:p>
        </p:txBody>
      </p:sp>
      <p:sp>
        <p:nvSpPr>
          <p:cNvPr id="7" name="Slide Number Placeholder 6"/>
          <p:cNvSpPr>
            <a:spLocks noGrp="1"/>
          </p:cNvSpPr>
          <p:nvPr>
            <p:ph type="sldNum" sz="quarter" idx="12"/>
          </p:nvPr>
        </p:nvSpPr>
        <p:spPr/>
        <p:txBody>
          <a:bodyPr/>
          <a:lstStyle/>
          <a:p>
            <a:fld id="{334E2B25-974A-421D-A2D9-F5CBD1C7E706}" type="slidenum">
              <a:rPr lang="en-US" smtClean="0"/>
              <a:t>‹#›</a:t>
            </a:fld>
            <a:endParaRPr lang="en-US"/>
          </a:p>
        </p:txBody>
      </p:sp>
    </p:spTree>
    <p:extLst>
      <p:ext uri="{BB962C8B-B14F-4D97-AF65-F5344CB8AC3E}">
        <p14:creationId xmlns:p14="http://schemas.microsoft.com/office/powerpoint/2010/main" val="72846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C30AB2-4858-4FFD-BA4B-C997A3E3CDE0}" type="datetime1">
              <a:rPr lang="en-US" smtClean="0"/>
              <a:t>5/22/2021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Durgesh Vishwakarma - BNB - MSc IT Sem4 (2015430016)</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4E2B25-974A-421D-A2D9-F5CBD1C7E706}" type="slidenum">
              <a:rPr lang="en-US" smtClean="0"/>
              <a:t>‹#›</a:t>
            </a:fld>
            <a:endParaRPr lang="en-US"/>
          </a:p>
        </p:txBody>
      </p:sp>
    </p:spTree>
    <p:extLst>
      <p:ext uri="{BB962C8B-B14F-4D97-AF65-F5344CB8AC3E}">
        <p14:creationId xmlns:p14="http://schemas.microsoft.com/office/powerpoint/2010/main" val="22665143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0D25-8AF4-42CA-8A87-0391E14AD796}"/>
              </a:ext>
            </a:extLst>
          </p:cNvPr>
          <p:cNvSpPr>
            <a:spLocks noGrp="1"/>
          </p:cNvSpPr>
          <p:nvPr>
            <p:ph type="ctrTitle"/>
          </p:nvPr>
        </p:nvSpPr>
        <p:spPr>
          <a:xfrm>
            <a:off x="3219234" y="1089765"/>
            <a:ext cx="7665883" cy="2041741"/>
          </a:xfrm>
        </p:spPr>
        <p:txBody>
          <a:bodyPr>
            <a:normAutofit/>
          </a:bodyPr>
          <a:lstStyle/>
          <a:p>
            <a:pPr algn="l"/>
            <a:r>
              <a:rPr lang="en-US" sz="3000" b="1" dirty="0"/>
              <a:t>Deep Learning </a:t>
            </a:r>
            <a:r>
              <a:rPr lang="en-US" sz="3000" dirty="0"/>
              <a:t>Practical 10 (</a:t>
            </a:r>
            <a:r>
              <a:rPr lang="en-US" sz="3000" b="1" dirty="0"/>
              <a:t> PSIT4P3a </a:t>
            </a:r>
            <a:r>
              <a:rPr lang="en-US" sz="3000" dirty="0"/>
              <a:t>)</a:t>
            </a:r>
            <a:br>
              <a:rPr lang="en-US" sz="3000" dirty="0"/>
            </a:br>
            <a:br>
              <a:rPr lang="en-US" sz="3000" dirty="0"/>
            </a:br>
            <a:r>
              <a:rPr lang="en-US" sz="2500" b="1" dirty="0"/>
              <a:t>Aim: </a:t>
            </a:r>
            <a:r>
              <a:rPr lang="en-US" sz="2500" dirty="0"/>
              <a:t>Denoising of images using autoencoders.</a:t>
            </a:r>
          </a:p>
        </p:txBody>
      </p:sp>
      <p:sp>
        <p:nvSpPr>
          <p:cNvPr id="3" name="Subtitle 2">
            <a:extLst>
              <a:ext uri="{FF2B5EF4-FFF2-40B4-BE49-F238E27FC236}">
                <a16:creationId xmlns:a16="http://schemas.microsoft.com/office/drawing/2014/main" id="{34EA822A-BD91-45ED-B897-9AFEF4B36BFA}"/>
              </a:ext>
            </a:extLst>
          </p:cNvPr>
          <p:cNvSpPr>
            <a:spLocks noGrp="1"/>
          </p:cNvSpPr>
          <p:nvPr>
            <p:ph type="subTitle" idx="1"/>
          </p:nvPr>
        </p:nvSpPr>
        <p:spPr>
          <a:xfrm>
            <a:off x="5159954" y="3726495"/>
            <a:ext cx="5932767" cy="2041740"/>
          </a:xfrm>
        </p:spPr>
        <p:txBody>
          <a:bodyPr>
            <a:noAutofit/>
          </a:bodyPr>
          <a:lstStyle/>
          <a:p>
            <a:pPr algn="l"/>
            <a:r>
              <a:rPr lang="en-US" sz="2000" b="1" dirty="0"/>
              <a:t>Durgesh Vishwakarma</a:t>
            </a:r>
          </a:p>
          <a:p>
            <a:pPr algn="l"/>
            <a:r>
              <a:rPr lang="en-US" sz="2000" dirty="0"/>
              <a:t>MSc IT Sem4 2021-22</a:t>
            </a:r>
          </a:p>
          <a:p>
            <a:pPr algn="l"/>
            <a:r>
              <a:rPr lang="en-US" sz="2000" dirty="0"/>
              <a:t>College: B. N. Bandodkar College of Science, Thane.</a:t>
            </a:r>
          </a:p>
          <a:p>
            <a:pPr algn="l"/>
            <a:r>
              <a:rPr lang="en-US" sz="2000" dirty="0"/>
              <a:t>PRN: 2015430016</a:t>
            </a:r>
          </a:p>
        </p:txBody>
      </p:sp>
    </p:spTree>
    <p:extLst>
      <p:ext uri="{BB962C8B-B14F-4D97-AF65-F5344CB8AC3E}">
        <p14:creationId xmlns:p14="http://schemas.microsoft.com/office/powerpoint/2010/main" val="1239795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7BDDE07-148C-4BC6-B404-4CBAFB94939F}"/>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dirty="0"/>
              <a:t>Thank You!</a:t>
            </a:r>
          </a:p>
        </p:txBody>
      </p:sp>
      <p:sp>
        <p:nvSpPr>
          <p:cNvPr id="5" name="Slide Number Placeholder 4">
            <a:extLst>
              <a:ext uri="{FF2B5EF4-FFF2-40B4-BE49-F238E27FC236}">
                <a16:creationId xmlns:a16="http://schemas.microsoft.com/office/drawing/2014/main" id="{6479A5C0-8A62-4E6B-899F-3BF712E79F6E}"/>
              </a:ext>
            </a:extLst>
          </p:cNvPr>
          <p:cNvSpPr>
            <a:spLocks noGrp="1"/>
          </p:cNvSpPr>
          <p:nvPr>
            <p:ph type="sldNum" sz="quarter" idx="12"/>
          </p:nvPr>
        </p:nvSpPr>
        <p:spPr>
          <a:xfrm>
            <a:off x="10951856" y="5883275"/>
            <a:ext cx="551167" cy="365125"/>
          </a:xfrm>
        </p:spPr>
        <p:txBody>
          <a:bodyPr vert="horz" lIns="91440" tIns="45720" rIns="91440" bIns="45720" rtlCol="0" anchor="ctr">
            <a:normAutofit/>
          </a:bodyPr>
          <a:lstStyle/>
          <a:p>
            <a:pPr>
              <a:spcAft>
                <a:spcPts val="600"/>
              </a:spcAft>
            </a:pPr>
            <a:fld id="{334E2B25-974A-421D-A2D9-F5CBD1C7E706}" type="slidenum">
              <a:rPr lang="en-US" smtClean="0"/>
              <a:pPr>
                <a:spcAft>
                  <a:spcPts val="600"/>
                </a:spcAft>
              </a:pPr>
              <a:t>10</a:t>
            </a:fld>
            <a:endParaRPr lang="en-US"/>
          </a:p>
        </p:txBody>
      </p:sp>
      <p:sp>
        <p:nvSpPr>
          <p:cNvPr id="6" name="Footer Placeholder 5">
            <a:extLst>
              <a:ext uri="{FF2B5EF4-FFF2-40B4-BE49-F238E27FC236}">
                <a16:creationId xmlns:a16="http://schemas.microsoft.com/office/drawing/2014/main" id="{E2226DD5-8CB0-4233-9C89-D500D194D0B8}"/>
              </a:ext>
            </a:extLst>
          </p:cNvPr>
          <p:cNvSpPr>
            <a:spLocks noGrp="1"/>
          </p:cNvSpPr>
          <p:nvPr>
            <p:ph type="ftr" sz="quarter" idx="11"/>
          </p:nvPr>
        </p:nvSpPr>
        <p:spPr>
          <a:xfrm>
            <a:off x="5145425" y="5930900"/>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181691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68" name="Group 13">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9"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0"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1"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2"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3"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EE76F28-35EA-4355-A292-698CB3F92747}"/>
              </a:ext>
            </a:extLst>
          </p:cNvPr>
          <p:cNvSpPr>
            <a:spLocks noGrp="1"/>
          </p:cNvSpPr>
          <p:nvPr>
            <p:ph type="title"/>
          </p:nvPr>
        </p:nvSpPr>
        <p:spPr>
          <a:xfrm>
            <a:off x="1484312" y="1284051"/>
            <a:ext cx="2812385" cy="3723836"/>
          </a:xfrm>
        </p:spPr>
        <p:txBody>
          <a:bodyPr>
            <a:normAutofit/>
          </a:bodyPr>
          <a:lstStyle/>
          <a:p>
            <a:r>
              <a:rPr lang="en-US" b="1" dirty="0"/>
              <a:t>Table of Contents</a:t>
            </a:r>
            <a:endParaRPr lang="en-US" sz="3600" dirty="0">
              <a:solidFill>
                <a:srgbClr val="000000"/>
              </a:solidFill>
            </a:endParaRPr>
          </a:p>
        </p:txBody>
      </p:sp>
      <p:sp useBgFill="1">
        <p:nvSpPr>
          <p:cNvPr id="22"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C205277-390F-4085-8640-5B91253E2AA0}"/>
              </a:ext>
            </a:extLst>
          </p:cNvPr>
          <p:cNvSpPr>
            <a:spLocks noGrp="1"/>
          </p:cNvSpPr>
          <p:nvPr>
            <p:ph type="sldNum" sz="quarter" idx="12"/>
          </p:nvPr>
        </p:nvSpPr>
        <p:spPr>
          <a:xfrm>
            <a:off x="10951856" y="5867131"/>
            <a:ext cx="551167" cy="365125"/>
          </a:xfrm>
        </p:spPr>
        <p:txBody>
          <a:bodyPr>
            <a:normAutofit/>
          </a:bodyPr>
          <a:lstStyle/>
          <a:p>
            <a:pPr>
              <a:spcAft>
                <a:spcPts val="600"/>
              </a:spcAft>
            </a:pPr>
            <a:fld id="{334E2B25-974A-421D-A2D9-F5CBD1C7E706}" type="slidenum">
              <a:rPr lang="en-US">
                <a:solidFill>
                  <a:srgbClr val="000000"/>
                </a:solidFill>
              </a:rPr>
              <a:pPr>
                <a:spcAft>
                  <a:spcPts val="600"/>
                </a:spcAft>
              </a:pPr>
              <a:t>2</a:t>
            </a:fld>
            <a:endParaRPr lang="en-US">
              <a:solidFill>
                <a:srgbClr val="000000"/>
              </a:solidFill>
            </a:endParaRPr>
          </a:p>
        </p:txBody>
      </p:sp>
      <p:graphicFrame>
        <p:nvGraphicFramePr>
          <p:cNvPr id="7" name="Content Placeholder 2">
            <a:extLst>
              <a:ext uri="{FF2B5EF4-FFF2-40B4-BE49-F238E27FC236}">
                <a16:creationId xmlns:a16="http://schemas.microsoft.com/office/drawing/2014/main" id="{C626A3B3-FF19-40A0-9E25-F861980C19BE}"/>
              </a:ext>
            </a:extLst>
          </p:cNvPr>
          <p:cNvGraphicFramePr>
            <a:graphicFrameLocks noGrp="1"/>
          </p:cNvGraphicFramePr>
          <p:nvPr>
            <p:ph idx="1"/>
            <p:extLst>
              <p:ext uri="{D42A27DB-BD31-4B8C-83A1-F6EECF244321}">
                <p14:modId xmlns:p14="http://schemas.microsoft.com/office/powerpoint/2010/main" val="555238460"/>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F84AD3FE-18C7-4033-BF6D-B16F24350292}"/>
              </a:ext>
            </a:extLst>
          </p:cNvPr>
          <p:cNvSpPr>
            <a:spLocks noGrp="1"/>
          </p:cNvSpPr>
          <p:nvPr>
            <p:ph type="ftr" sz="quarter" idx="11"/>
          </p:nvPr>
        </p:nvSpPr>
        <p:spPr>
          <a:xfrm>
            <a:off x="1846262" y="5885646"/>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351351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44F4-BDE5-4208-811B-C803230A9411}"/>
              </a:ext>
            </a:extLst>
          </p:cNvPr>
          <p:cNvSpPr>
            <a:spLocks noGrp="1"/>
          </p:cNvSpPr>
          <p:nvPr>
            <p:ph type="title"/>
          </p:nvPr>
        </p:nvSpPr>
        <p:spPr>
          <a:xfrm>
            <a:off x="1620639" y="485308"/>
            <a:ext cx="9882384" cy="664698"/>
          </a:xfrm>
        </p:spPr>
        <p:txBody>
          <a:bodyPr>
            <a:noAutofit/>
          </a:bodyPr>
          <a:lstStyle/>
          <a:p>
            <a:r>
              <a:rPr lang="en-US" dirty="0"/>
              <a:t>What is an Autoencoder?</a:t>
            </a:r>
          </a:p>
        </p:txBody>
      </p:sp>
      <p:sp>
        <p:nvSpPr>
          <p:cNvPr id="3" name="Content Placeholder 2">
            <a:extLst>
              <a:ext uri="{FF2B5EF4-FFF2-40B4-BE49-F238E27FC236}">
                <a16:creationId xmlns:a16="http://schemas.microsoft.com/office/drawing/2014/main" id="{5E0ABE53-6631-4507-AE32-F05500565F44}"/>
              </a:ext>
            </a:extLst>
          </p:cNvPr>
          <p:cNvSpPr>
            <a:spLocks noGrp="1"/>
          </p:cNvSpPr>
          <p:nvPr>
            <p:ph idx="1"/>
          </p:nvPr>
        </p:nvSpPr>
        <p:spPr>
          <a:xfrm>
            <a:off x="2029934" y="1555922"/>
            <a:ext cx="9521578" cy="2208627"/>
          </a:xfrm>
        </p:spPr>
        <p:txBody>
          <a:bodyPr>
            <a:normAutofit/>
          </a:bodyPr>
          <a:lstStyle/>
          <a:p>
            <a:r>
              <a:rPr lang="en-US" dirty="0"/>
              <a:t>Autoencoder is an </a:t>
            </a:r>
            <a:r>
              <a:rPr lang="en-US" b="1" dirty="0"/>
              <a:t>unsupervised artificial neural network</a:t>
            </a:r>
            <a:r>
              <a:rPr lang="en-US" dirty="0"/>
              <a:t> that is trained to copy its input to output. Let’s consider that we are given an image, an autoencoder will first encode the image into a lower-dimensional representation, then decodes the representation back to the image.</a:t>
            </a:r>
          </a:p>
          <a:p>
            <a:endParaRPr lang="en-US" dirty="0"/>
          </a:p>
        </p:txBody>
      </p:sp>
      <p:sp>
        <p:nvSpPr>
          <p:cNvPr id="5" name="Slide Number Placeholder 4">
            <a:extLst>
              <a:ext uri="{FF2B5EF4-FFF2-40B4-BE49-F238E27FC236}">
                <a16:creationId xmlns:a16="http://schemas.microsoft.com/office/drawing/2014/main" id="{94CB14D5-3E3F-4E54-8916-36C7309B8DD0}"/>
              </a:ext>
            </a:extLst>
          </p:cNvPr>
          <p:cNvSpPr>
            <a:spLocks noGrp="1"/>
          </p:cNvSpPr>
          <p:nvPr>
            <p:ph type="sldNum" sz="quarter" idx="12"/>
          </p:nvPr>
        </p:nvSpPr>
        <p:spPr>
          <a:xfrm>
            <a:off x="10951856" y="6395236"/>
            <a:ext cx="551167" cy="365125"/>
          </a:xfrm>
        </p:spPr>
        <p:txBody>
          <a:bodyPr>
            <a:normAutofit/>
          </a:bodyPr>
          <a:lstStyle/>
          <a:p>
            <a:pPr>
              <a:spcAft>
                <a:spcPts val="600"/>
              </a:spcAft>
            </a:pPr>
            <a:fld id="{334E2B25-974A-421D-A2D9-F5CBD1C7E706}" type="slidenum">
              <a:rPr lang="en-US"/>
              <a:pPr>
                <a:spcAft>
                  <a:spcPts val="600"/>
                </a:spcAft>
              </a:pPr>
              <a:t>3</a:t>
            </a:fld>
            <a:endParaRPr lang="en-US"/>
          </a:p>
        </p:txBody>
      </p:sp>
      <p:pic>
        <p:nvPicPr>
          <p:cNvPr id="7" name="Picture 6">
            <a:extLst>
              <a:ext uri="{FF2B5EF4-FFF2-40B4-BE49-F238E27FC236}">
                <a16:creationId xmlns:a16="http://schemas.microsoft.com/office/drawing/2014/main" id="{E074F040-BF36-42A0-AEA4-0F5A8F5B6A91}"/>
              </a:ext>
            </a:extLst>
          </p:cNvPr>
          <p:cNvPicPr>
            <a:picLocks noChangeAspect="1"/>
          </p:cNvPicPr>
          <p:nvPr/>
        </p:nvPicPr>
        <p:blipFill>
          <a:blip r:embed="rId3"/>
          <a:stretch>
            <a:fillRect/>
          </a:stretch>
        </p:blipFill>
        <p:spPr>
          <a:xfrm>
            <a:off x="2884181" y="3575465"/>
            <a:ext cx="6772275" cy="2295525"/>
          </a:xfrm>
          <a:prstGeom prst="rect">
            <a:avLst/>
          </a:prstGeom>
        </p:spPr>
      </p:pic>
      <p:sp>
        <p:nvSpPr>
          <p:cNvPr id="8" name="Footer Placeholder 7">
            <a:extLst>
              <a:ext uri="{FF2B5EF4-FFF2-40B4-BE49-F238E27FC236}">
                <a16:creationId xmlns:a16="http://schemas.microsoft.com/office/drawing/2014/main" id="{F1169B52-A41E-4273-AA95-EB0DBDFD211C}"/>
              </a:ext>
            </a:extLst>
          </p:cNvPr>
          <p:cNvSpPr>
            <a:spLocks noGrp="1"/>
          </p:cNvSpPr>
          <p:nvPr>
            <p:ph type="ftr" sz="quarter" idx="11"/>
          </p:nvPr>
        </p:nvSpPr>
        <p:spPr>
          <a:xfrm>
            <a:off x="1852751" y="5870990"/>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376968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E04A-45AD-4EA6-9277-3A3D3D3847F3}"/>
              </a:ext>
            </a:extLst>
          </p:cNvPr>
          <p:cNvSpPr>
            <a:spLocks noGrp="1"/>
          </p:cNvSpPr>
          <p:nvPr>
            <p:ph type="title"/>
          </p:nvPr>
        </p:nvSpPr>
        <p:spPr>
          <a:xfrm>
            <a:off x="1484310" y="465013"/>
            <a:ext cx="10018713" cy="611471"/>
          </a:xfrm>
        </p:spPr>
        <p:txBody>
          <a:bodyPr>
            <a:noAutofit/>
          </a:bodyPr>
          <a:lstStyle/>
          <a:p>
            <a:r>
              <a:rPr lang="en-US" dirty="0"/>
              <a:t>Architecture of Autoencoder</a:t>
            </a:r>
          </a:p>
        </p:txBody>
      </p:sp>
      <p:sp>
        <p:nvSpPr>
          <p:cNvPr id="3" name="Content Placeholder 2">
            <a:extLst>
              <a:ext uri="{FF2B5EF4-FFF2-40B4-BE49-F238E27FC236}">
                <a16:creationId xmlns:a16="http://schemas.microsoft.com/office/drawing/2014/main" id="{660FC4E9-049E-4B05-9514-CD9B49BE5B52}"/>
              </a:ext>
            </a:extLst>
          </p:cNvPr>
          <p:cNvSpPr>
            <a:spLocks noGrp="1"/>
          </p:cNvSpPr>
          <p:nvPr>
            <p:ph idx="1"/>
          </p:nvPr>
        </p:nvSpPr>
        <p:spPr>
          <a:xfrm>
            <a:off x="1684726" y="1214204"/>
            <a:ext cx="10018713" cy="3715834"/>
          </a:xfrm>
        </p:spPr>
        <p:txBody>
          <a:bodyPr>
            <a:normAutofit fontScale="70000" lnSpcReduction="20000"/>
          </a:bodyPr>
          <a:lstStyle/>
          <a:p>
            <a:pPr marL="0" indent="0">
              <a:buNone/>
            </a:pPr>
            <a:r>
              <a:rPr lang="en-US" dirty="0"/>
              <a:t>There are mainly 3 parts in autoencoders</a:t>
            </a:r>
          </a:p>
          <a:p>
            <a:pPr marL="457200" indent="-457200">
              <a:buFont typeface="+mj-lt"/>
              <a:buAutoNum type="arabicPeriod"/>
            </a:pPr>
            <a:r>
              <a:rPr lang="en-US" b="1" dirty="0"/>
              <a:t>Encoder</a:t>
            </a:r>
            <a:r>
              <a:rPr lang="en-US" dirty="0"/>
              <a:t>: In this part of the architecture the model compresses the input data to represent the compressed data in a reduced dimension.</a:t>
            </a:r>
          </a:p>
          <a:p>
            <a:pPr marL="457200" indent="-457200">
              <a:buFont typeface="+mj-lt"/>
              <a:buAutoNum type="arabicPeriod"/>
            </a:pPr>
            <a:r>
              <a:rPr lang="en-US" b="1" dirty="0"/>
              <a:t>Code</a:t>
            </a:r>
            <a:r>
              <a:rPr lang="en-US" dirty="0"/>
              <a:t>: Also known as Bottleneck this part of the architecture represents the compressed data that is going to be fed to the decoder.</a:t>
            </a:r>
          </a:p>
          <a:p>
            <a:pPr marL="457200" indent="-457200">
              <a:buFont typeface="+mj-lt"/>
              <a:buAutoNum type="arabicPeriod"/>
            </a:pPr>
            <a:r>
              <a:rPr lang="en-US" b="1" dirty="0"/>
              <a:t>Decoder</a:t>
            </a:r>
            <a:r>
              <a:rPr lang="en-US" dirty="0"/>
              <a:t>: This part reconstructs the encoded data as close to the input data as possible. The output from the decoder is a lossy reconstruction of the original data.</a:t>
            </a:r>
          </a:p>
          <a:p>
            <a:pPr marL="457200" indent="-457200">
              <a:buFont typeface="+mj-lt"/>
              <a:buAutoNum type="arabicPeriod"/>
            </a:pPr>
            <a:endParaRPr lang="en-US" dirty="0"/>
          </a:p>
          <a:p>
            <a:r>
              <a:rPr lang="en-US" dirty="0"/>
              <a:t>The goal of an autoencoder is to get an output that is identical to the input. The dimensionality of the input and output is similar as obviously the goal is to get the output as identical to the input we can get.</a:t>
            </a:r>
          </a:p>
          <a:p>
            <a:r>
              <a:rPr lang="en-US" dirty="0"/>
              <a:t>They are trained similarly to ANNs via backpropagation</a:t>
            </a:r>
          </a:p>
          <a:p>
            <a:pPr marL="457200" indent="-457200">
              <a:buFont typeface="+mj-lt"/>
              <a:buAutoNum type="arabicPeriod"/>
            </a:pPr>
            <a:endParaRPr lang="en-US" dirty="0"/>
          </a:p>
          <a:p>
            <a:endParaRPr lang="en-US" dirty="0"/>
          </a:p>
        </p:txBody>
      </p:sp>
      <p:sp>
        <p:nvSpPr>
          <p:cNvPr id="5" name="Slide Number Placeholder 4">
            <a:extLst>
              <a:ext uri="{FF2B5EF4-FFF2-40B4-BE49-F238E27FC236}">
                <a16:creationId xmlns:a16="http://schemas.microsoft.com/office/drawing/2014/main" id="{D6BFB82E-BD3F-4A4F-AF12-74DECC6DC038}"/>
              </a:ext>
            </a:extLst>
          </p:cNvPr>
          <p:cNvSpPr>
            <a:spLocks noGrp="1"/>
          </p:cNvSpPr>
          <p:nvPr>
            <p:ph type="sldNum" sz="quarter" idx="12"/>
          </p:nvPr>
        </p:nvSpPr>
        <p:spPr/>
        <p:txBody>
          <a:bodyPr/>
          <a:lstStyle/>
          <a:p>
            <a:fld id="{334E2B25-974A-421D-A2D9-F5CBD1C7E706}" type="slidenum">
              <a:rPr lang="en-US" smtClean="0"/>
              <a:t>4</a:t>
            </a:fld>
            <a:endParaRPr lang="en-US"/>
          </a:p>
        </p:txBody>
      </p:sp>
      <p:pic>
        <p:nvPicPr>
          <p:cNvPr id="9" name="Picture 8">
            <a:extLst>
              <a:ext uri="{FF2B5EF4-FFF2-40B4-BE49-F238E27FC236}">
                <a16:creationId xmlns:a16="http://schemas.microsoft.com/office/drawing/2014/main" id="{2E2427A1-8AB6-4330-A862-277E9945A1BE}"/>
              </a:ext>
            </a:extLst>
          </p:cNvPr>
          <p:cNvPicPr>
            <a:picLocks noChangeAspect="1"/>
          </p:cNvPicPr>
          <p:nvPr/>
        </p:nvPicPr>
        <p:blipFill>
          <a:blip r:embed="rId2"/>
          <a:stretch>
            <a:fillRect/>
          </a:stretch>
        </p:blipFill>
        <p:spPr>
          <a:xfrm>
            <a:off x="6114367" y="4459459"/>
            <a:ext cx="5683155" cy="225083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 name="Footer Placeholder 7">
            <a:extLst>
              <a:ext uri="{FF2B5EF4-FFF2-40B4-BE49-F238E27FC236}">
                <a16:creationId xmlns:a16="http://schemas.microsoft.com/office/drawing/2014/main" id="{27BC0E50-7782-4F8D-8E61-963814AAC972}"/>
              </a:ext>
            </a:extLst>
          </p:cNvPr>
          <p:cNvSpPr>
            <a:spLocks noGrp="1"/>
          </p:cNvSpPr>
          <p:nvPr>
            <p:ph type="ftr" sz="quarter" idx="11"/>
          </p:nvPr>
        </p:nvSpPr>
        <p:spPr>
          <a:xfrm>
            <a:off x="1783140" y="5867131"/>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131519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4431-1F9B-4448-9EC3-4B39538E6B7F}"/>
              </a:ext>
            </a:extLst>
          </p:cNvPr>
          <p:cNvSpPr>
            <a:spLocks noGrp="1"/>
          </p:cNvSpPr>
          <p:nvPr>
            <p:ph type="title"/>
          </p:nvPr>
        </p:nvSpPr>
        <p:spPr>
          <a:xfrm>
            <a:off x="1484310" y="412340"/>
            <a:ext cx="10018713" cy="833511"/>
          </a:xfrm>
        </p:spPr>
        <p:txBody>
          <a:bodyPr vert="horz" lIns="91440" tIns="45720" rIns="91440" bIns="45720" rtlCol="0" anchor="ctr">
            <a:normAutofit/>
          </a:bodyPr>
          <a:lstStyle/>
          <a:p>
            <a:r>
              <a:rPr lang="en-US" dirty="0"/>
              <a:t>1. Importing libraries and dataset</a:t>
            </a:r>
          </a:p>
        </p:txBody>
      </p:sp>
      <p:pic>
        <p:nvPicPr>
          <p:cNvPr id="6" name="Content Placeholder 5">
            <a:extLst>
              <a:ext uri="{FF2B5EF4-FFF2-40B4-BE49-F238E27FC236}">
                <a16:creationId xmlns:a16="http://schemas.microsoft.com/office/drawing/2014/main" id="{FE31FA7B-D974-499E-B9A3-D04026326634}"/>
              </a:ext>
            </a:extLst>
          </p:cNvPr>
          <p:cNvPicPr>
            <a:picLocks noGrp="1" noChangeAspect="1"/>
          </p:cNvPicPr>
          <p:nvPr>
            <p:ph idx="1"/>
          </p:nvPr>
        </p:nvPicPr>
        <p:blipFill>
          <a:blip r:embed="rId3"/>
          <a:stretch>
            <a:fillRect/>
          </a:stretch>
        </p:blipFill>
        <p:spPr>
          <a:xfrm>
            <a:off x="1624976" y="1824114"/>
            <a:ext cx="3080861"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7" name="TextBox 6">
            <a:extLst>
              <a:ext uri="{FF2B5EF4-FFF2-40B4-BE49-F238E27FC236}">
                <a16:creationId xmlns:a16="http://schemas.microsoft.com/office/drawing/2014/main" id="{158C622B-2DE2-4092-A205-3F628CC46F68}"/>
              </a:ext>
            </a:extLst>
          </p:cNvPr>
          <p:cNvSpPr txBox="1"/>
          <p:nvPr/>
        </p:nvSpPr>
        <p:spPr>
          <a:xfrm>
            <a:off x="5486400" y="1824114"/>
            <a:ext cx="6016623" cy="1763148"/>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dirty="0"/>
              <a:t>In this example we will use some python libraries such as </a:t>
            </a:r>
            <a:r>
              <a:rPr lang="en-US" dirty="0" err="1"/>
              <a:t>Keras</a:t>
            </a:r>
            <a:r>
              <a:rPr lang="en-US" dirty="0"/>
              <a:t>, TensorFlow, NumPy and Matplotlib.</a:t>
            </a:r>
          </a:p>
          <a:p>
            <a:pPr>
              <a:spcBef>
                <a:spcPct val="20000"/>
              </a:spcBef>
              <a:spcAft>
                <a:spcPts val="600"/>
              </a:spcAft>
              <a:buClr>
                <a:schemeClr val="accent1">
                  <a:lumMod val="75000"/>
                </a:schemeClr>
              </a:buClr>
              <a:buSzPct val="145000"/>
              <a:buFont typeface="Arial"/>
              <a:buChar char="•"/>
            </a:pPr>
            <a:r>
              <a:rPr lang="en-US" dirty="0"/>
              <a:t>And for dataset we will use MNIST dataset from TensorFlow.</a:t>
            </a:r>
          </a:p>
        </p:txBody>
      </p:sp>
      <p:sp>
        <p:nvSpPr>
          <p:cNvPr id="5" name="Slide Number Placeholder 4">
            <a:extLst>
              <a:ext uri="{FF2B5EF4-FFF2-40B4-BE49-F238E27FC236}">
                <a16:creationId xmlns:a16="http://schemas.microsoft.com/office/drawing/2014/main" id="{9B8C38B7-2CAC-43B5-8E04-6EB59F319670}"/>
              </a:ext>
            </a:extLst>
          </p:cNvPr>
          <p:cNvSpPr>
            <a:spLocks noGrp="1"/>
          </p:cNvSpPr>
          <p:nvPr>
            <p:ph type="sldNum" sz="quarter" idx="12"/>
          </p:nvPr>
        </p:nvSpPr>
        <p:spPr>
          <a:xfrm>
            <a:off x="10951856" y="5867131"/>
            <a:ext cx="551167" cy="365125"/>
          </a:xfrm>
        </p:spPr>
        <p:txBody>
          <a:bodyPr vert="horz" lIns="91440" tIns="45720" rIns="91440" bIns="45720" rtlCol="0" anchor="ctr">
            <a:normAutofit/>
          </a:bodyPr>
          <a:lstStyle/>
          <a:p>
            <a:pPr defTabSz="914400">
              <a:spcAft>
                <a:spcPts val="600"/>
              </a:spcAft>
            </a:pPr>
            <a:fld id="{334E2B25-974A-421D-A2D9-F5CBD1C7E706}" type="slidenum">
              <a:rPr lang="en-US" smtClean="0"/>
              <a:pPr defTabSz="914400">
                <a:spcAft>
                  <a:spcPts val="600"/>
                </a:spcAft>
              </a:pPr>
              <a:t>5</a:t>
            </a:fld>
            <a:endParaRPr lang="en-US"/>
          </a:p>
        </p:txBody>
      </p:sp>
      <p:pic>
        <p:nvPicPr>
          <p:cNvPr id="8" name="Picture 7">
            <a:extLst>
              <a:ext uri="{FF2B5EF4-FFF2-40B4-BE49-F238E27FC236}">
                <a16:creationId xmlns:a16="http://schemas.microsoft.com/office/drawing/2014/main" id="{18ED629D-BDBC-4EBA-9D1D-579EBBD1ABAE}"/>
              </a:ext>
            </a:extLst>
          </p:cNvPr>
          <p:cNvPicPr>
            <a:picLocks noChangeAspect="1"/>
          </p:cNvPicPr>
          <p:nvPr/>
        </p:nvPicPr>
        <p:blipFill>
          <a:blip r:embed="rId4"/>
          <a:stretch>
            <a:fillRect/>
          </a:stretch>
        </p:blipFill>
        <p:spPr>
          <a:xfrm>
            <a:off x="5180011" y="3587262"/>
            <a:ext cx="6323012" cy="1562100"/>
          </a:xfrm>
          <a:prstGeom prst="rect">
            <a:avLst/>
          </a:prstGeom>
        </p:spPr>
      </p:pic>
      <p:sp>
        <p:nvSpPr>
          <p:cNvPr id="9" name="Footer Placeholder 8">
            <a:extLst>
              <a:ext uri="{FF2B5EF4-FFF2-40B4-BE49-F238E27FC236}">
                <a16:creationId xmlns:a16="http://schemas.microsoft.com/office/drawing/2014/main" id="{AEF0BFE0-42F1-4C33-BE45-6E276F22764C}"/>
              </a:ext>
            </a:extLst>
          </p:cNvPr>
          <p:cNvSpPr>
            <a:spLocks noGrp="1"/>
          </p:cNvSpPr>
          <p:nvPr>
            <p:ph type="ftr" sz="quarter" idx="11"/>
          </p:nvPr>
        </p:nvSpPr>
        <p:spPr>
          <a:xfrm>
            <a:off x="1944311" y="5867131"/>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203241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0B01-0E20-4DD0-AF3C-8D77B45AC7E6}"/>
              </a:ext>
            </a:extLst>
          </p:cNvPr>
          <p:cNvSpPr>
            <a:spLocks noGrp="1"/>
          </p:cNvSpPr>
          <p:nvPr>
            <p:ph type="title"/>
          </p:nvPr>
        </p:nvSpPr>
        <p:spPr>
          <a:xfrm>
            <a:off x="1484311" y="685800"/>
            <a:ext cx="10018713" cy="879953"/>
          </a:xfrm>
        </p:spPr>
        <p:txBody>
          <a:bodyPr/>
          <a:lstStyle/>
          <a:p>
            <a:r>
              <a:rPr lang="en-US" dirty="0"/>
              <a:t>2. Adding Noise to MNIST Image dataset</a:t>
            </a:r>
          </a:p>
        </p:txBody>
      </p:sp>
      <p:sp>
        <p:nvSpPr>
          <p:cNvPr id="3" name="Content Placeholder 2">
            <a:extLst>
              <a:ext uri="{FF2B5EF4-FFF2-40B4-BE49-F238E27FC236}">
                <a16:creationId xmlns:a16="http://schemas.microsoft.com/office/drawing/2014/main" id="{DB6C62F0-24DB-44BB-ABCC-69297B50D732}"/>
              </a:ext>
            </a:extLst>
          </p:cNvPr>
          <p:cNvSpPr>
            <a:spLocks noGrp="1"/>
          </p:cNvSpPr>
          <p:nvPr>
            <p:ph idx="1"/>
          </p:nvPr>
        </p:nvSpPr>
        <p:spPr>
          <a:xfrm>
            <a:off x="1624987" y="1833843"/>
            <a:ext cx="10018713" cy="1407029"/>
          </a:xfrm>
        </p:spPr>
        <p:txBody>
          <a:bodyPr/>
          <a:lstStyle/>
          <a:p>
            <a:r>
              <a:rPr lang="en-US" dirty="0"/>
              <a:t>In this stage we will add some noise to original MNIST dataset images and our Noisy dataset will look like below after transformation.</a:t>
            </a:r>
          </a:p>
          <a:p>
            <a:r>
              <a:rPr lang="en-US" dirty="0"/>
              <a:t>Later we will send this Noisy dataset to autoencoder as input.</a:t>
            </a:r>
          </a:p>
        </p:txBody>
      </p:sp>
      <p:sp>
        <p:nvSpPr>
          <p:cNvPr id="5" name="Slide Number Placeholder 4">
            <a:extLst>
              <a:ext uri="{FF2B5EF4-FFF2-40B4-BE49-F238E27FC236}">
                <a16:creationId xmlns:a16="http://schemas.microsoft.com/office/drawing/2014/main" id="{2FC97665-29AD-457B-8D3F-4970AB512909}"/>
              </a:ext>
            </a:extLst>
          </p:cNvPr>
          <p:cNvSpPr>
            <a:spLocks noGrp="1"/>
          </p:cNvSpPr>
          <p:nvPr>
            <p:ph type="sldNum" sz="quarter" idx="12"/>
          </p:nvPr>
        </p:nvSpPr>
        <p:spPr/>
        <p:txBody>
          <a:bodyPr/>
          <a:lstStyle/>
          <a:p>
            <a:fld id="{334E2B25-974A-421D-A2D9-F5CBD1C7E706}" type="slidenum">
              <a:rPr lang="en-US" smtClean="0"/>
              <a:t>6</a:t>
            </a:fld>
            <a:endParaRPr lang="en-US"/>
          </a:p>
        </p:txBody>
      </p:sp>
      <p:pic>
        <p:nvPicPr>
          <p:cNvPr id="6" name="Picture 5">
            <a:extLst>
              <a:ext uri="{FF2B5EF4-FFF2-40B4-BE49-F238E27FC236}">
                <a16:creationId xmlns:a16="http://schemas.microsoft.com/office/drawing/2014/main" id="{EE333105-0CB3-470D-8DBD-7E1CAA13ECE7}"/>
              </a:ext>
            </a:extLst>
          </p:cNvPr>
          <p:cNvPicPr/>
          <p:nvPr/>
        </p:nvPicPr>
        <p:blipFill>
          <a:blip r:embed="rId2"/>
          <a:stretch>
            <a:fillRect/>
          </a:stretch>
        </p:blipFill>
        <p:spPr>
          <a:xfrm>
            <a:off x="2179529" y="3970751"/>
            <a:ext cx="7578246" cy="1407028"/>
          </a:xfrm>
          <a:prstGeom prst="rect">
            <a:avLst/>
          </a:prstGeom>
        </p:spPr>
      </p:pic>
      <p:sp>
        <p:nvSpPr>
          <p:cNvPr id="7" name="Footer Placeholder 6">
            <a:extLst>
              <a:ext uri="{FF2B5EF4-FFF2-40B4-BE49-F238E27FC236}">
                <a16:creationId xmlns:a16="http://schemas.microsoft.com/office/drawing/2014/main" id="{F8284219-1BD8-4C79-895F-4E45C54512F5}"/>
              </a:ext>
            </a:extLst>
          </p:cNvPr>
          <p:cNvSpPr>
            <a:spLocks noGrp="1"/>
          </p:cNvSpPr>
          <p:nvPr>
            <p:ph type="ftr" sz="quarter" idx="11"/>
          </p:nvPr>
        </p:nvSpPr>
        <p:spPr>
          <a:xfrm>
            <a:off x="1942692" y="5867131"/>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303433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A0F6-6A15-4691-BC0A-E013B7E38F4B}"/>
              </a:ext>
            </a:extLst>
          </p:cNvPr>
          <p:cNvSpPr>
            <a:spLocks noGrp="1"/>
          </p:cNvSpPr>
          <p:nvPr>
            <p:ph type="title"/>
          </p:nvPr>
        </p:nvSpPr>
        <p:spPr>
          <a:xfrm>
            <a:off x="1800666" y="424033"/>
            <a:ext cx="9360024" cy="1060109"/>
          </a:xfrm>
        </p:spPr>
        <p:txBody>
          <a:bodyPr>
            <a:normAutofit/>
          </a:bodyPr>
          <a:lstStyle/>
          <a:p>
            <a:r>
              <a:rPr lang="en-US" dirty="0"/>
              <a:t>3. Building Autoencoder model using Keras</a:t>
            </a:r>
          </a:p>
        </p:txBody>
      </p:sp>
      <p:sp>
        <p:nvSpPr>
          <p:cNvPr id="3" name="Content Placeholder 2">
            <a:extLst>
              <a:ext uri="{FF2B5EF4-FFF2-40B4-BE49-F238E27FC236}">
                <a16:creationId xmlns:a16="http://schemas.microsoft.com/office/drawing/2014/main" id="{B88444BE-D14D-4FF2-99F6-462B5435D1D3}"/>
              </a:ext>
            </a:extLst>
          </p:cNvPr>
          <p:cNvSpPr>
            <a:spLocks noGrp="1"/>
          </p:cNvSpPr>
          <p:nvPr>
            <p:ph idx="1"/>
          </p:nvPr>
        </p:nvSpPr>
        <p:spPr>
          <a:xfrm>
            <a:off x="1336431" y="2137654"/>
            <a:ext cx="4220307" cy="3236204"/>
          </a:xfrm>
        </p:spPr>
        <p:txBody>
          <a:bodyPr anchor="t">
            <a:normAutofit/>
          </a:bodyPr>
          <a:lstStyle/>
          <a:p>
            <a:r>
              <a:rPr lang="en-US" sz="2200" dirty="0"/>
              <a:t>Here we will build an Autoencoder model using </a:t>
            </a:r>
            <a:r>
              <a:rPr lang="en-US" sz="2200" dirty="0" err="1"/>
              <a:t>Keras</a:t>
            </a:r>
            <a:r>
              <a:rPr lang="en-US" sz="2200" dirty="0"/>
              <a:t> and train it to 100 epochs for better output.</a:t>
            </a:r>
          </a:p>
          <a:p>
            <a:r>
              <a:rPr lang="en-US" sz="2200" dirty="0"/>
              <a:t>It may take few minutes to execute and produce output.</a:t>
            </a:r>
          </a:p>
        </p:txBody>
      </p:sp>
      <p:sp>
        <p:nvSpPr>
          <p:cNvPr id="5" name="Slide Number Placeholder 4">
            <a:extLst>
              <a:ext uri="{FF2B5EF4-FFF2-40B4-BE49-F238E27FC236}">
                <a16:creationId xmlns:a16="http://schemas.microsoft.com/office/drawing/2014/main" id="{F6B3C0C6-F848-400B-9406-4C96096E2031}"/>
              </a:ext>
            </a:extLst>
          </p:cNvPr>
          <p:cNvSpPr>
            <a:spLocks noGrp="1"/>
          </p:cNvSpPr>
          <p:nvPr>
            <p:ph type="sldNum" sz="quarter" idx="12"/>
          </p:nvPr>
        </p:nvSpPr>
        <p:spPr>
          <a:xfrm>
            <a:off x="10951856" y="5867131"/>
            <a:ext cx="551167" cy="365125"/>
          </a:xfrm>
        </p:spPr>
        <p:txBody>
          <a:bodyPr>
            <a:normAutofit/>
          </a:bodyPr>
          <a:lstStyle/>
          <a:p>
            <a:pPr>
              <a:spcAft>
                <a:spcPts val="600"/>
              </a:spcAft>
            </a:pPr>
            <a:fld id="{334E2B25-974A-421D-A2D9-F5CBD1C7E706}" type="slidenum">
              <a:rPr lang="en-US" smtClean="0"/>
              <a:pPr>
                <a:spcAft>
                  <a:spcPts val="600"/>
                </a:spcAft>
              </a:pPr>
              <a:t>7</a:t>
            </a:fld>
            <a:endParaRPr lang="en-US"/>
          </a:p>
        </p:txBody>
      </p:sp>
      <p:pic>
        <p:nvPicPr>
          <p:cNvPr id="7" name="Picture 6">
            <a:extLst>
              <a:ext uri="{FF2B5EF4-FFF2-40B4-BE49-F238E27FC236}">
                <a16:creationId xmlns:a16="http://schemas.microsoft.com/office/drawing/2014/main" id="{A34DF7FC-3CE8-4AF1-90FC-A24757C1905C}"/>
              </a:ext>
            </a:extLst>
          </p:cNvPr>
          <p:cNvPicPr/>
          <p:nvPr/>
        </p:nvPicPr>
        <p:blipFill>
          <a:blip r:embed="rId3"/>
          <a:stretch>
            <a:fillRect/>
          </a:stretch>
        </p:blipFill>
        <p:spPr>
          <a:xfrm>
            <a:off x="5843845" y="1701909"/>
            <a:ext cx="5943600" cy="1589931"/>
          </a:xfrm>
          <a:prstGeom prst="rect">
            <a:avLst/>
          </a:prstGeom>
        </p:spPr>
      </p:pic>
      <p:pic>
        <p:nvPicPr>
          <p:cNvPr id="8" name="Picture 7">
            <a:extLst>
              <a:ext uri="{FF2B5EF4-FFF2-40B4-BE49-F238E27FC236}">
                <a16:creationId xmlns:a16="http://schemas.microsoft.com/office/drawing/2014/main" id="{3A92AB99-3A07-4FD5-98B4-7EBD25C3F088}"/>
              </a:ext>
            </a:extLst>
          </p:cNvPr>
          <p:cNvPicPr/>
          <p:nvPr/>
        </p:nvPicPr>
        <p:blipFill>
          <a:blip r:embed="rId4"/>
          <a:stretch>
            <a:fillRect/>
          </a:stretch>
        </p:blipFill>
        <p:spPr>
          <a:xfrm>
            <a:off x="5843845" y="3780545"/>
            <a:ext cx="5943600" cy="1522340"/>
          </a:xfrm>
          <a:prstGeom prst="rect">
            <a:avLst/>
          </a:prstGeom>
        </p:spPr>
      </p:pic>
      <p:sp>
        <p:nvSpPr>
          <p:cNvPr id="9" name="TextBox 8">
            <a:extLst>
              <a:ext uri="{FF2B5EF4-FFF2-40B4-BE49-F238E27FC236}">
                <a16:creationId xmlns:a16="http://schemas.microsoft.com/office/drawing/2014/main" id="{CC7FBF10-6C9A-4252-BA05-F700680937FD}"/>
              </a:ext>
            </a:extLst>
          </p:cNvPr>
          <p:cNvSpPr txBox="1"/>
          <p:nvPr/>
        </p:nvSpPr>
        <p:spPr>
          <a:xfrm>
            <a:off x="8021838" y="3305684"/>
            <a:ext cx="388248" cy="369332"/>
          </a:xfrm>
          <a:prstGeom prst="rect">
            <a:avLst/>
          </a:prstGeom>
          <a:noFill/>
        </p:spPr>
        <p:txBody>
          <a:bodyPr wrap="none" rtlCol="0">
            <a:spAutoFit/>
          </a:bodyPr>
          <a:lstStyle/>
          <a:p>
            <a:r>
              <a:rPr lang="en-US" dirty="0"/>
              <a:t>to</a:t>
            </a:r>
          </a:p>
        </p:txBody>
      </p:sp>
      <p:sp>
        <p:nvSpPr>
          <p:cNvPr id="10" name="Footer Placeholder 9">
            <a:extLst>
              <a:ext uri="{FF2B5EF4-FFF2-40B4-BE49-F238E27FC236}">
                <a16:creationId xmlns:a16="http://schemas.microsoft.com/office/drawing/2014/main" id="{5E89B6D5-FBFB-46F7-9A83-CBC6E1BD28EA}"/>
              </a:ext>
            </a:extLst>
          </p:cNvPr>
          <p:cNvSpPr>
            <a:spLocks noGrp="1"/>
          </p:cNvSpPr>
          <p:nvPr>
            <p:ph type="ftr" sz="quarter" idx="11"/>
          </p:nvPr>
        </p:nvSpPr>
        <p:spPr>
          <a:xfrm>
            <a:off x="1800666" y="5868540"/>
            <a:ext cx="7084177" cy="365125"/>
          </a:xfrm>
        </p:spPr>
        <p:txBody>
          <a:bodyPr/>
          <a:lstStyle/>
          <a:p>
            <a:r>
              <a:rPr lang="en-US" sz="1200"/>
              <a:t>Durgesh Vishwakarma - BNB - MSc IT Sem4 (2015430016)</a:t>
            </a:r>
          </a:p>
        </p:txBody>
      </p:sp>
    </p:spTree>
    <p:extLst>
      <p:ext uri="{BB962C8B-B14F-4D97-AF65-F5344CB8AC3E}">
        <p14:creationId xmlns:p14="http://schemas.microsoft.com/office/powerpoint/2010/main" val="123187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7784-6F82-407A-A91E-4407F2F94A6A}"/>
              </a:ext>
            </a:extLst>
          </p:cNvPr>
          <p:cNvSpPr>
            <a:spLocks noGrp="1"/>
          </p:cNvSpPr>
          <p:nvPr>
            <p:ph type="title"/>
          </p:nvPr>
        </p:nvSpPr>
        <p:spPr>
          <a:xfrm>
            <a:off x="1484310" y="331763"/>
            <a:ext cx="10018713" cy="735037"/>
          </a:xfrm>
        </p:spPr>
        <p:txBody>
          <a:bodyPr/>
          <a:lstStyle/>
          <a:p>
            <a:r>
              <a:rPr lang="en-US" dirty="0"/>
              <a:t>4. Testing Autoencoder model</a:t>
            </a:r>
          </a:p>
        </p:txBody>
      </p:sp>
      <p:sp>
        <p:nvSpPr>
          <p:cNvPr id="3" name="Content Placeholder 2">
            <a:extLst>
              <a:ext uri="{FF2B5EF4-FFF2-40B4-BE49-F238E27FC236}">
                <a16:creationId xmlns:a16="http://schemas.microsoft.com/office/drawing/2014/main" id="{B1F435AA-6361-413B-9FA5-76429E09DA7E}"/>
              </a:ext>
            </a:extLst>
          </p:cNvPr>
          <p:cNvSpPr>
            <a:spLocks noGrp="1"/>
          </p:cNvSpPr>
          <p:nvPr>
            <p:ph idx="1"/>
          </p:nvPr>
        </p:nvSpPr>
        <p:spPr>
          <a:xfrm>
            <a:off x="1596851" y="1429043"/>
            <a:ext cx="10018713" cy="2383303"/>
          </a:xfrm>
        </p:spPr>
        <p:txBody>
          <a:bodyPr>
            <a:normAutofit/>
          </a:bodyPr>
          <a:lstStyle/>
          <a:p>
            <a:r>
              <a:rPr lang="en-US" dirty="0"/>
              <a:t>As our Autoencoder model is ready now. We will compare below to test the model.</a:t>
            </a:r>
          </a:p>
          <a:p>
            <a:pPr marL="914400" lvl="1" indent="-457200">
              <a:buFont typeface="+mj-lt"/>
              <a:buAutoNum type="arabicPeriod"/>
            </a:pPr>
            <a:r>
              <a:rPr lang="en-US" dirty="0"/>
              <a:t>Original Image</a:t>
            </a:r>
          </a:p>
          <a:p>
            <a:pPr marL="914400" lvl="1" indent="-457200">
              <a:buFont typeface="+mj-lt"/>
              <a:buAutoNum type="arabicPeriod"/>
            </a:pPr>
            <a:r>
              <a:rPr lang="en-US" dirty="0"/>
              <a:t>Noisy Image</a:t>
            </a:r>
          </a:p>
          <a:p>
            <a:pPr marL="914400" lvl="1" indent="-457200">
              <a:buFont typeface="+mj-lt"/>
              <a:buAutoNum type="arabicPeriod"/>
            </a:pPr>
            <a:r>
              <a:rPr lang="en-US" dirty="0"/>
              <a:t>Denoised Image</a:t>
            </a:r>
          </a:p>
          <a:p>
            <a:endParaRPr lang="en-US" dirty="0"/>
          </a:p>
        </p:txBody>
      </p:sp>
      <p:sp>
        <p:nvSpPr>
          <p:cNvPr id="5" name="Slide Number Placeholder 4">
            <a:extLst>
              <a:ext uri="{FF2B5EF4-FFF2-40B4-BE49-F238E27FC236}">
                <a16:creationId xmlns:a16="http://schemas.microsoft.com/office/drawing/2014/main" id="{7373248F-E462-4FB4-A130-BABD2CC63783}"/>
              </a:ext>
            </a:extLst>
          </p:cNvPr>
          <p:cNvSpPr>
            <a:spLocks noGrp="1"/>
          </p:cNvSpPr>
          <p:nvPr>
            <p:ph type="sldNum" sz="quarter" idx="12"/>
          </p:nvPr>
        </p:nvSpPr>
        <p:spPr/>
        <p:txBody>
          <a:bodyPr/>
          <a:lstStyle/>
          <a:p>
            <a:fld id="{334E2B25-974A-421D-A2D9-F5CBD1C7E706}" type="slidenum">
              <a:rPr lang="en-US" smtClean="0"/>
              <a:t>8</a:t>
            </a:fld>
            <a:endParaRPr lang="en-US"/>
          </a:p>
        </p:txBody>
      </p:sp>
      <p:pic>
        <p:nvPicPr>
          <p:cNvPr id="6" name="Picture 5">
            <a:extLst>
              <a:ext uri="{FF2B5EF4-FFF2-40B4-BE49-F238E27FC236}">
                <a16:creationId xmlns:a16="http://schemas.microsoft.com/office/drawing/2014/main" id="{B79C8D23-ED64-49E5-B709-576910152E69}"/>
              </a:ext>
            </a:extLst>
          </p:cNvPr>
          <p:cNvPicPr/>
          <p:nvPr/>
        </p:nvPicPr>
        <p:blipFill>
          <a:blip r:embed="rId2"/>
          <a:stretch>
            <a:fillRect/>
          </a:stretch>
        </p:blipFill>
        <p:spPr>
          <a:xfrm>
            <a:off x="2157383" y="3812346"/>
            <a:ext cx="8897647" cy="1800663"/>
          </a:xfrm>
          <a:prstGeom prst="rect">
            <a:avLst/>
          </a:prstGeom>
        </p:spPr>
      </p:pic>
      <p:sp>
        <p:nvSpPr>
          <p:cNvPr id="7" name="Footer Placeholder 6">
            <a:extLst>
              <a:ext uri="{FF2B5EF4-FFF2-40B4-BE49-F238E27FC236}">
                <a16:creationId xmlns:a16="http://schemas.microsoft.com/office/drawing/2014/main" id="{E89BE441-F5CF-4545-A8AE-6476B6F068B5}"/>
              </a:ext>
            </a:extLst>
          </p:cNvPr>
          <p:cNvSpPr>
            <a:spLocks noGrp="1"/>
          </p:cNvSpPr>
          <p:nvPr>
            <p:ph type="ftr" sz="quarter" idx="11"/>
          </p:nvPr>
        </p:nvSpPr>
        <p:spPr>
          <a:xfrm>
            <a:off x="1792790" y="5873108"/>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106881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AC46-1B90-4F8D-A384-A113D9168728}"/>
              </a:ext>
            </a:extLst>
          </p:cNvPr>
          <p:cNvSpPr>
            <a:spLocks noGrp="1"/>
          </p:cNvSpPr>
          <p:nvPr>
            <p:ph type="title"/>
          </p:nvPr>
        </p:nvSpPr>
        <p:spPr>
          <a:xfrm>
            <a:off x="1484311" y="685800"/>
            <a:ext cx="10018713" cy="828207"/>
          </a:xfrm>
        </p:spPr>
        <p:txBody>
          <a:bodyPr>
            <a:normAutofit/>
          </a:bodyPr>
          <a:lstStyle/>
          <a:p>
            <a:r>
              <a:rPr lang="en-US" dirty="0"/>
              <a:t>Conclusion</a:t>
            </a:r>
          </a:p>
        </p:txBody>
      </p:sp>
      <p:pic>
        <p:nvPicPr>
          <p:cNvPr id="6" name="Content Placeholder 5">
            <a:extLst>
              <a:ext uri="{FF2B5EF4-FFF2-40B4-BE49-F238E27FC236}">
                <a16:creationId xmlns:a16="http://schemas.microsoft.com/office/drawing/2014/main" id="{496E574B-A476-4AA6-B4AB-5D31710C45E4}"/>
              </a:ext>
            </a:extLst>
          </p:cNvPr>
          <p:cNvPicPr>
            <a:picLocks noGrp="1" noChangeAspect="1"/>
          </p:cNvPicPr>
          <p:nvPr>
            <p:ph idx="1"/>
          </p:nvPr>
        </p:nvPicPr>
        <p:blipFill>
          <a:blip r:embed="rId2"/>
          <a:stretch>
            <a:fillRect/>
          </a:stretch>
        </p:blipFill>
        <p:spPr>
          <a:xfrm>
            <a:off x="2926079" y="3973351"/>
            <a:ext cx="7084177" cy="1797255"/>
          </a:xfrm>
          <a:prstGeom prst="rect">
            <a:avLst/>
          </a:prstGeom>
        </p:spPr>
      </p:pic>
      <p:sp>
        <p:nvSpPr>
          <p:cNvPr id="5" name="Slide Number Placeholder 4">
            <a:extLst>
              <a:ext uri="{FF2B5EF4-FFF2-40B4-BE49-F238E27FC236}">
                <a16:creationId xmlns:a16="http://schemas.microsoft.com/office/drawing/2014/main" id="{ABC1AC8E-C516-4F6B-9921-864F321CAB05}"/>
              </a:ext>
            </a:extLst>
          </p:cNvPr>
          <p:cNvSpPr>
            <a:spLocks noGrp="1"/>
          </p:cNvSpPr>
          <p:nvPr>
            <p:ph type="sldNum" sz="quarter" idx="12"/>
          </p:nvPr>
        </p:nvSpPr>
        <p:spPr/>
        <p:txBody>
          <a:bodyPr/>
          <a:lstStyle/>
          <a:p>
            <a:fld id="{334E2B25-974A-421D-A2D9-F5CBD1C7E706}" type="slidenum">
              <a:rPr lang="en-US" smtClean="0"/>
              <a:t>9</a:t>
            </a:fld>
            <a:endParaRPr lang="en-US"/>
          </a:p>
        </p:txBody>
      </p:sp>
      <p:sp>
        <p:nvSpPr>
          <p:cNvPr id="7" name="TextBox 6">
            <a:extLst>
              <a:ext uri="{FF2B5EF4-FFF2-40B4-BE49-F238E27FC236}">
                <a16:creationId xmlns:a16="http://schemas.microsoft.com/office/drawing/2014/main" id="{4E77CF41-A1F3-4F05-AB09-E747B5DCA338}"/>
              </a:ext>
            </a:extLst>
          </p:cNvPr>
          <p:cNvSpPr txBox="1"/>
          <p:nvPr/>
        </p:nvSpPr>
        <p:spPr>
          <a:xfrm>
            <a:off x="2461846" y="1828801"/>
            <a:ext cx="9367629" cy="2031325"/>
          </a:xfrm>
          <a:prstGeom prst="rect">
            <a:avLst/>
          </a:prstGeom>
          <a:noFill/>
        </p:spPr>
        <p:txBody>
          <a:bodyPr wrap="none" rtlCol="0">
            <a:spAutoFit/>
          </a:bodyPr>
          <a:lstStyle/>
          <a:p>
            <a:pPr marL="285750" indent="-285750">
              <a:buFont typeface="Arial" panose="020B0604020202020204" pitchFamily="34" charset="0"/>
              <a:buChar char="•"/>
            </a:pPr>
            <a:r>
              <a:rPr lang="en-US" dirty="0"/>
              <a:t>We have successfully performed following actions in Denoising of images using autoencoders.</a:t>
            </a:r>
          </a:p>
          <a:p>
            <a:pPr marL="742950" lvl="1" indent="-285750">
              <a:buFont typeface="Arial" panose="020B0604020202020204" pitchFamily="34" charset="0"/>
              <a:buChar char="•"/>
            </a:pPr>
            <a:r>
              <a:rPr lang="en-US" dirty="0"/>
              <a:t>Pulled Original image dataset from TensorFlow’s MNIST dataset.</a:t>
            </a:r>
          </a:p>
          <a:p>
            <a:pPr marL="742950" lvl="1" indent="-285750">
              <a:buFont typeface="Arial" panose="020B0604020202020204" pitchFamily="34" charset="0"/>
              <a:buChar char="•"/>
            </a:pPr>
            <a:r>
              <a:rPr lang="en-US" dirty="0"/>
              <a:t>Transformed Original Image into Noisy Image</a:t>
            </a:r>
          </a:p>
          <a:p>
            <a:pPr marL="742950" lvl="1" indent="-285750">
              <a:buFont typeface="Arial" panose="020B0604020202020204" pitchFamily="34" charset="0"/>
              <a:buChar char="•"/>
            </a:pPr>
            <a:r>
              <a:rPr lang="en-US" dirty="0"/>
              <a:t>Encoded Noisy Image into code using </a:t>
            </a:r>
            <a:r>
              <a:rPr lang="en-US" dirty="0" err="1"/>
              <a:t>Keras’s</a:t>
            </a:r>
            <a:r>
              <a:rPr lang="en-US" dirty="0"/>
              <a:t> autoencoders model.</a:t>
            </a:r>
          </a:p>
          <a:p>
            <a:pPr marL="742950" lvl="1" indent="-285750">
              <a:buFont typeface="Arial" panose="020B0604020202020204" pitchFamily="34" charset="0"/>
              <a:buChar char="•"/>
            </a:pPr>
            <a:r>
              <a:rPr lang="en-US" dirty="0"/>
              <a:t>Decoded Code to reconstruct Original Image using </a:t>
            </a:r>
            <a:r>
              <a:rPr lang="en-US" dirty="0" err="1"/>
              <a:t>Keras’s</a:t>
            </a:r>
            <a:r>
              <a:rPr lang="en-US" dirty="0"/>
              <a:t> autoencoders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more details, please review document file of this.</a:t>
            </a:r>
          </a:p>
        </p:txBody>
      </p:sp>
      <p:sp>
        <p:nvSpPr>
          <p:cNvPr id="8" name="Footer Placeholder 7">
            <a:extLst>
              <a:ext uri="{FF2B5EF4-FFF2-40B4-BE49-F238E27FC236}">
                <a16:creationId xmlns:a16="http://schemas.microsoft.com/office/drawing/2014/main" id="{D1F8B882-B776-4350-B1FC-FC6E4BB914B0}"/>
              </a:ext>
            </a:extLst>
          </p:cNvPr>
          <p:cNvSpPr>
            <a:spLocks noGrp="1"/>
          </p:cNvSpPr>
          <p:nvPr>
            <p:ph type="ftr" sz="quarter" idx="11"/>
          </p:nvPr>
        </p:nvSpPr>
        <p:spPr>
          <a:xfrm>
            <a:off x="1762810" y="5867130"/>
            <a:ext cx="7084177" cy="365125"/>
          </a:xfrm>
        </p:spPr>
        <p:txBody>
          <a:bodyPr/>
          <a:lstStyle/>
          <a:p>
            <a:r>
              <a:rPr lang="en-US" sz="1200" dirty="0"/>
              <a:t>Durgesh Vishwakarma - BNB - MSc IT Sem4 (2015430016)</a:t>
            </a:r>
          </a:p>
        </p:txBody>
      </p:sp>
    </p:spTree>
    <p:extLst>
      <p:ext uri="{BB962C8B-B14F-4D97-AF65-F5344CB8AC3E}">
        <p14:creationId xmlns:p14="http://schemas.microsoft.com/office/powerpoint/2010/main" val="3564040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605</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Deep Learning Practical 10 ( PSIT4P3a )  Aim: Denoising of images using autoencoders.</vt:lpstr>
      <vt:lpstr>Table of Contents</vt:lpstr>
      <vt:lpstr>What is an Autoencoder?</vt:lpstr>
      <vt:lpstr>Architecture of Autoencoder</vt:lpstr>
      <vt:lpstr>1. Importing libraries and dataset</vt:lpstr>
      <vt:lpstr>2. Adding Noise to MNIST Image dataset</vt:lpstr>
      <vt:lpstr>3. Building Autoencoder model using Keras</vt:lpstr>
      <vt:lpstr>4. Testing Autoencoder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Practical 10 ( PSIT4P3a )  Aim: Denoising of images using autoencoders.</dc:title>
  <dc:creator>Durgesh Vishwakarma</dc:creator>
  <cp:lastModifiedBy>Durgesh Vishwakarma</cp:lastModifiedBy>
  <cp:revision>10</cp:revision>
  <dcterms:created xsi:type="dcterms:W3CDTF">2021-05-22T08:53:34Z</dcterms:created>
  <dcterms:modified xsi:type="dcterms:W3CDTF">2021-05-22T10:20:34Z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durgesh.vishwakarma@ad.infosys.com</vt:lpwstr>
  </property>
  <property fmtid="{D5CDD505-2E9C-101B-9397-08002B2CF9AE}" pid="5" name="MSIP_Label_be4b3411-284d-4d31-bd4f-bc13ef7f1fd6_SetDate">
    <vt:lpwstr>2021-05-22T09:14:30.9120775Z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37651aaf-8de0-4ee1-98f0-c4af06ff044a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durgesh.vishwakarma@ad.infosys.com</vt:lpwstr>
  </property>
  <property fmtid="{D5CDD505-2E9C-101B-9397-08002B2CF9AE}" pid="13" name="MSIP_Label_a0819fa7-4367-4500-ba88-dd630d977609_SetDate">
    <vt:lpwstr>2021-05-22T09:14:30.9120775Z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37651aaf-8de0-4ee1-98f0-c4af06ff044a</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