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4923" y="832104"/>
            <a:ext cx="680085" cy="5710555"/>
          </a:xfrm>
          <a:custGeom>
            <a:avLst/>
            <a:gdLst/>
            <a:ahLst/>
            <a:cxnLst/>
            <a:rect l="l" t="t" r="r" b="b"/>
            <a:pathLst>
              <a:path w="680085" h="5710555">
                <a:moveTo>
                  <a:pt x="679704" y="0"/>
                </a:moveTo>
                <a:lnTo>
                  <a:pt x="0" y="466725"/>
                </a:lnTo>
                <a:lnTo>
                  <a:pt x="0" y="5710428"/>
                </a:lnTo>
                <a:lnTo>
                  <a:pt x="679704" y="5243703"/>
                </a:lnTo>
                <a:lnTo>
                  <a:pt x="679704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0767" y="563880"/>
            <a:ext cx="405765" cy="5521960"/>
          </a:xfrm>
          <a:custGeom>
            <a:avLst/>
            <a:gdLst/>
            <a:ahLst/>
            <a:cxnLst/>
            <a:rect l="l" t="t" r="r" b="b"/>
            <a:pathLst>
              <a:path w="405765" h="5521960">
                <a:moveTo>
                  <a:pt x="0" y="0"/>
                </a:moveTo>
                <a:lnTo>
                  <a:pt x="0" y="5259197"/>
                </a:lnTo>
                <a:lnTo>
                  <a:pt x="405384" y="5521452"/>
                </a:lnTo>
                <a:lnTo>
                  <a:pt x="405384" y="259969"/>
                </a:lnTo>
                <a:lnTo>
                  <a:pt x="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836" y="0"/>
            <a:ext cx="11260327" cy="201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0602" y="2372156"/>
            <a:ext cx="9870795" cy="264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44181" y="2266645"/>
            <a:ext cx="3030220" cy="23304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335" dirty="0">
                <a:solidFill>
                  <a:srgbClr val="FFFFFF"/>
                </a:solidFill>
                <a:latin typeface="Arial"/>
                <a:cs typeface="Arial"/>
              </a:rPr>
              <a:t>Human  </a:t>
            </a:r>
            <a:r>
              <a:rPr sz="5400" spc="-240" dirty="0">
                <a:solidFill>
                  <a:srgbClr val="FFFFFF"/>
                </a:solidFill>
                <a:latin typeface="Arial"/>
                <a:cs typeface="Arial"/>
              </a:rPr>
              <a:t>Computer  </a:t>
            </a:r>
            <a:r>
              <a:rPr sz="5400" spc="-1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400" spc="-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400" spc="2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400" spc="-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4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5400" spc="-165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4181" y="4657089"/>
            <a:ext cx="2986405" cy="89191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500" b="1" spc="-5" dirty="0">
                <a:solidFill>
                  <a:srgbClr val="FFFFFF"/>
                </a:solidFill>
                <a:latin typeface="Carlito"/>
                <a:cs typeface="Carlito"/>
              </a:rPr>
              <a:t>PSIT404a</a:t>
            </a:r>
            <a:endParaRPr sz="1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Unit 1 </a:t>
            </a: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chapter</a:t>
            </a:r>
            <a:r>
              <a:rPr sz="15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solidFill>
                  <a:srgbClr val="FFFFFF"/>
                </a:solidFill>
                <a:latin typeface="Comic Sans MS"/>
                <a:cs typeface="Comic Sans MS"/>
              </a:rPr>
              <a:t>The</a:t>
            </a:r>
            <a:r>
              <a:rPr sz="1500" spc="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mic Sans MS"/>
                <a:cs typeface="Comic Sans MS"/>
              </a:rPr>
              <a:t>Interaction</a:t>
            </a:r>
            <a:endParaRPr sz="1500" dirty="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188834" cy="6858000"/>
            <a:chOff x="0" y="0"/>
            <a:chExt cx="7188834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7188834" cy="6858000"/>
            </a:xfrm>
            <a:custGeom>
              <a:avLst/>
              <a:gdLst/>
              <a:ahLst/>
              <a:cxnLst/>
              <a:rect l="l" t="t" r="r" b="b"/>
              <a:pathLst>
                <a:path w="7188834" h="6858000">
                  <a:moveTo>
                    <a:pt x="707999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849114" y="6857999"/>
                  </a:lnTo>
                  <a:lnTo>
                    <a:pt x="4997831" y="6712661"/>
                  </a:lnTo>
                  <a:lnTo>
                    <a:pt x="5031353" y="6677758"/>
                  </a:lnTo>
                  <a:lnTo>
                    <a:pt x="5064659" y="6642648"/>
                  </a:lnTo>
                  <a:lnTo>
                    <a:pt x="5097750" y="6607333"/>
                  </a:lnTo>
                  <a:lnTo>
                    <a:pt x="5130624" y="6571813"/>
                  </a:lnTo>
                  <a:lnTo>
                    <a:pt x="5163279" y="6536089"/>
                  </a:lnTo>
                  <a:lnTo>
                    <a:pt x="5195716" y="6500162"/>
                  </a:lnTo>
                  <a:lnTo>
                    <a:pt x="5227932" y="6464033"/>
                  </a:lnTo>
                  <a:lnTo>
                    <a:pt x="5259927" y="6427705"/>
                  </a:lnTo>
                  <a:lnTo>
                    <a:pt x="5291700" y="6391176"/>
                  </a:lnTo>
                  <a:lnTo>
                    <a:pt x="5323249" y="6354449"/>
                  </a:lnTo>
                  <a:lnTo>
                    <a:pt x="5354574" y="6317525"/>
                  </a:lnTo>
                  <a:lnTo>
                    <a:pt x="5385673" y="6280404"/>
                  </a:lnTo>
                  <a:lnTo>
                    <a:pt x="5416546" y="6243088"/>
                  </a:lnTo>
                  <a:lnTo>
                    <a:pt x="5447191" y="6205578"/>
                  </a:lnTo>
                  <a:lnTo>
                    <a:pt x="5477608" y="6167874"/>
                  </a:lnTo>
                  <a:lnTo>
                    <a:pt x="5507795" y="6129979"/>
                  </a:lnTo>
                  <a:lnTo>
                    <a:pt x="5537751" y="6091892"/>
                  </a:lnTo>
                  <a:lnTo>
                    <a:pt x="5567475" y="6053616"/>
                  </a:lnTo>
                  <a:lnTo>
                    <a:pt x="5596966" y="6015150"/>
                  </a:lnTo>
                  <a:lnTo>
                    <a:pt x="5626223" y="5976497"/>
                  </a:lnTo>
                  <a:lnTo>
                    <a:pt x="5655245" y="5937657"/>
                  </a:lnTo>
                  <a:lnTo>
                    <a:pt x="5684031" y="5898631"/>
                  </a:lnTo>
                  <a:lnTo>
                    <a:pt x="5712580" y="5859420"/>
                  </a:lnTo>
                  <a:lnTo>
                    <a:pt x="5740891" y="5820026"/>
                  </a:lnTo>
                  <a:lnTo>
                    <a:pt x="5768962" y="5780449"/>
                  </a:lnTo>
                  <a:lnTo>
                    <a:pt x="5796793" y="5740691"/>
                  </a:lnTo>
                  <a:lnTo>
                    <a:pt x="5824383" y="5700752"/>
                  </a:lnTo>
                  <a:lnTo>
                    <a:pt x="5851730" y="5660634"/>
                  </a:lnTo>
                  <a:lnTo>
                    <a:pt x="5878834" y="5620338"/>
                  </a:lnTo>
                  <a:lnTo>
                    <a:pt x="5905693" y="5579864"/>
                  </a:lnTo>
                  <a:lnTo>
                    <a:pt x="5932307" y="5539214"/>
                  </a:lnTo>
                  <a:lnTo>
                    <a:pt x="5958674" y="5498389"/>
                  </a:lnTo>
                  <a:lnTo>
                    <a:pt x="5984793" y="5457389"/>
                  </a:lnTo>
                  <a:lnTo>
                    <a:pt x="6010663" y="5416217"/>
                  </a:lnTo>
                  <a:lnTo>
                    <a:pt x="6036284" y="5374873"/>
                  </a:lnTo>
                  <a:lnTo>
                    <a:pt x="6061653" y="5333358"/>
                  </a:lnTo>
                  <a:lnTo>
                    <a:pt x="6086771" y="5291672"/>
                  </a:lnTo>
                  <a:lnTo>
                    <a:pt x="6111635" y="5249819"/>
                  </a:lnTo>
                  <a:lnTo>
                    <a:pt x="6136246" y="5207797"/>
                  </a:lnTo>
                  <a:lnTo>
                    <a:pt x="6160601" y="5165609"/>
                  </a:lnTo>
                  <a:lnTo>
                    <a:pt x="6184700" y="5123255"/>
                  </a:lnTo>
                  <a:lnTo>
                    <a:pt x="6208542" y="5080736"/>
                  </a:lnTo>
                  <a:lnTo>
                    <a:pt x="6232126" y="5038054"/>
                  </a:lnTo>
                  <a:lnTo>
                    <a:pt x="6255450" y="4995210"/>
                  </a:lnTo>
                  <a:lnTo>
                    <a:pt x="6278513" y="4952204"/>
                  </a:lnTo>
                  <a:lnTo>
                    <a:pt x="6301315" y="4909037"/>
                  </a:lnTo>
                  <a:lnTo>
                    <a:pt x="6323855" y="4865712"/>
                  </a:lnTo>
                  <a:lnTo>
                    <a:pt x="6346131" y="4822228"/>
                  </a:lnTo>
                  <a:lnTo>
                    <a:pt x="6368142" y="4778587"/>
                  </a:lnTo>
                  <a:lnTo>
                    <a:pt x="6389888" y="4734790"/>
                  </a:lnTo>
                  <a:lnTo>
                    <a:pt x="6411366" y="4690838"/>
                  </a:lnTo>
                  <a:lnTo>
                    <a:pt x="6432577" y="4646732"/>
                  </a:lnTo>
                  <a:lnTo>
                    <a:pt x="6453519" y="4602474"/>
                  </a:lnTo>
                  <a:lnTo>
                    <a:pt x="6474191" y="4558063"/>
                  </a:lnTo>
                  <a:lnTo>
                    <a:pt x="6494592" y="4513501"/>
                  </a:lnTo>
                  <a:lnTo>
                    <a:pt x="6514721" y="4468790"/>
                  </a:lnTo>
                  <a:lnTo>
                    <a:pt x="6534576" y="4423930"/>
                  </a:lnTo>
                  <a:lnTo>
                    <a:pt x="6554158" y="4378922"/>
                  </a:lnTo>
                  <a:lnTo>
                    <a:pt x="6573464" y="4333768"/>
                  </a:lnTo>
                  <a:lnTo>
                    <a:pt x="6592493" y="4288468"/>
                  </a:lnTo>
                  <a:lnTo>
                    <a:pt x="6611246" y="4243024"/>
                  </a:lnTo>
                  <a:lnTo>
                    <a:pt x="6629720" y="4197437"/>
                  </a:lnTo>
                  <a:lnTo>
                    <a:pt x="6647914" y="4151707"/>
                  </a:lnTo>
                  <a:lnTo>
                    <a:pt x="6665828" y="4105836"/>
                  </a:lnTo>
                  <a:lnTo>
                    <a:pt x="6683460" y="4059825"/>
                  </a:lnTo>
                  <a:lnTo>
                    <a:pt x="6700810" y="4013674"/>
                  </a:lnTo>
                  <a:lnTo>
                    <a:pt x="6717876" y="3967386"/>
                  </a:lnTo>
                  <a:lnTo>
                    <a:pt x="6734657" y="3920960"/>
                  </a:lnTo>
                  <a:lnTo>
                    <a:pt x="6751152" y="3874398"/>
                  </a:lnTo>
                  <a:lnTo>
                    <a:pt x="6767360" y="3827702"/>
                  </a:lnTo>
                  <a:lnTo>
                    <a:pt x="6783280" y="3780872"/>
                  </a:lnTo>
                  <a:lnTo>
                    <a:pt x="6798911" y="3733908"/>
                  </a:lnTo>
                  <a:lnTo>
                    <a:pt x="6814252" y="3686814"/>
                  </a:lnTo>
                  <a:lnTo>
                    <a:pt x="6829302" y="3639588"/>
                  </a:lnTo>
                  <a:lnTo>
                    <a:pt x="6844060" y="3592233"/>
                  </a:lnTo>
                  <a:lnTo>
                    <a:pt x="6858524" y="3544749"/>
                  </a:lnTo>
                  <a:lnTo>
                    <a:pt x="6872694" y="3497138"/>
                  </a:lnTo>
                  <a:lnTo>
                    <a:pt x="6886569" y="3449400"/>
                  </a:lnTo>
                  <a:lnTo>
                    <a:pt x="6900147" y="3401537"/>
                  </a:lnTo>
                  <a:lnTo>
                    <a:pt x="6913428" y="3353550"/>
                  </a:lnTo>
                  <a:lnTo>
                    <a:pt x="6926410" y="3305439"/>
                  </a:lnTo>
                  <a:lnTo>
                    <a:pt x="6939093" y="3257206"/>
                  </a:lnTo>
                  <a:lnTo>
                    <a:pt x="6951475" y="3208852"/>
                  </a:lnTo>
                  <a:lnTo>
                    <a:pt x="6963555" y="3160378"/>
                  </a:lnTo>
                  <a:lnTo>
                    <a:pt x="6975332" y="3111785"/>
                  </a:lnTo>
                  <a:lnTo>
                    <a:pt x="6986805" y="3063074"/>
                  </a:lnTo>
                  <a:lnTo>
                    <a:pt x="6997974" y="3014246"/>
                  </a:lnTo>
                  <a:lnTo>
                    <a:pt x="7008836" y="2965302"/>
                  </a:lnTo>
                  <a:lnTo>
                    <a:pt x="7019392" y="2916244"/>
                  </a:lnTo>
                  <a:lnTo>
                    <a:pt x="7029639" y="2867072"/>
                  </a:lnTo>
                  <a:lnTo>
                    <a:pt x="7039577" y="2817787"/>
                  </a:lnTo>
                  <a:lnTo>
                    <a:pt x="7049205" y="2768390"/>
                  </a:lnTo>
                  <a:lnTo>
                    <a:pt x="7058522" y="2718883"/>
                  </a:lnTo>
                  <a:lnTo>
                    <a:pt x="7067526" y="2669266"/>
                  </a:lnTo>
                  <a:lnTo>
                    <a:pt x="7076217" y="2619541"/>
                  </a:lnTo>
                  <a:lnTo>
                    <a:pt x="7084593" y="2569709"/>
                  </a:lnTo>
                  <a:lnTo>
                    <a:pt x="7092654" y="2519770"/>
                  </a:lnTo>
                  <a:lnTo>
                    <a:pt x="7100398" y="2469726"/>
                  </a:lnTo>
                  <a:lnTo>
                    <a:pt x="7107825" y="2419577"/>
                  </a:lnTo>
                  <a:lnTo>
                    <a:pt x="7114933" y="2369326"/>
                  </a:lnTo>
                  <a:lnTo>
                    <a:pt x="7121721" y="2318973"/>
                  </a:lnTo>
                  <a:lnTo>
                    <a:pt x="7128189" y="2268518"/>
                  </a:lnTo>
                  <a:lnTo>
                    <a:pt x="7134335" y="2217964"/>
                  </a:lnTo>
                  <a:lnTo>
                    <a:pt x="7140157" y="2167310"/>
                  </a:lnTo>
                  <a:lnTo>
                    <a:pt x="7145656" y="2116559"/>
                  </a:lnTo>
                  <a:lnTo>
                    <a:pt x="7150829" y="2065711"/>
                  </a:lnTo>
                  <a:lnTo>
                    <a:pt x="7155677" y="2014767"/>
                  </a:lnTo>
                  <a:lnTo>
                    <a:pt x="7160197" y="1963729"/>
                  </a:lnTo>
                  <a:lnTo>
                    <a:pt x="7164389" y="1912597"/>
                  </a:lnTo>
                  <a:lnTo>
                    <a:pt x="7168252" y="1861373"/>
                  </a:lnTo>
                  <a:lnTo>
                    <a:pt x="7171785" y="1810057"/>
                  </a:lnTo>
                  <a:lnTo>
                    <a:pt x="7174986" y="1758650"/>
                  </a:lnTo>
                  <a:lnTo>
                    <a:pt x="7177855" y="1707154"/>
                  </a:lnTo>
                  <a:lnTo>
                    <a:pt x="7180390" y="1655570"/>
                  </a:lnTo>
                  <a:lnTo>
                    <a:pt x="7182590" y="1603899"/>
                  </a:lnTo>
                  <a:lnTo>
                    <a:pt x="7184455" y="1552141"/>
                  </a:lnTo>
                  <a:lnTo>
                    <a:pt x="7185983" y="1500298"/>
                  </a:lnTo>
                  <a:lnTo>
                    <a:pt x="7187174" y="1448372"/>
                  </a:lnTo>
                  <a:lnTo>
                    <a:pt x="7188025" y="1396362"/>
                  </a:lnTo>
                  <a:lnTo>
                    <a:pt x="7188537" y="1344270"/>
                  </a:lnTo>
                  <a:lnTo>
                    <a:pt x="7188708" y="1292098"/>
                  </a:lnTo>
                  <a:lnTo>
                    <a:pt x="7188541" y="1240494"/>
                  </a:lnTo>
                  <a:lnTo>
                    <a:pt x="7188042" y="1188971"/>
                  </a:lnTo>
                  <a:lnTo>
                    <a:pt x="7187210" y="1137528"/>
                  </a:lnTo>
                  <a:lnTo>
                    <a:pt x="7186048" y="1086167"/>
                  </a:lnTo>
                  <a:lnTo>
                    <a:pt x="7184555" y="1034888"/>
                  </a:lnTo>
                  <a:lnTo>
                    <a:pt x="7182734" y="983694"/>
                  </a:lnTo>
                  <a:lnTo>
                    <a:pt x="7180584" y="932584"/>
                  </a:lnTo>
                  <a:lnTo>
                    <a:pt x="7178107" y="881559"/>
                  </a:lnTo>
                  <a:lnTo>
                    <a:pt x="7175303" y="830622"/>
                  </a:lnTo>
                  <a:lnTo>
                    <a:pt x="7172175" y="779772"/>
                  </a:lnTo>
                  <a:lnTo>
                    <a:pt x="7168721" y="729011"/>
                  </a:lnTo>
                  <a:lnTo>
                    <a:pt x="7164944" y="678340"/>
                  </a:lnTo>
                  <a:lnTo>
                    <a:pt x="7160845" y="627759"/>
                  </a:lnTo>
                  <a:lnTo>
                    <a:pt x="7156424" y="577271"/>
                  </a:lnTo>
                  <a:lnTo>
                    <a:pt x="7151682" y="526875"/>
                  </a:lnTo>
                  <a:lnTo>
                    <a:pt x="7146621" y="476572"/>
                  </a:lnTo>
                  <a:lnTo>
                    <a:pt x="7141240" y="426365"/>
                  </a:lnTo>
                  <a:lnTo>
                    <a:pt x="7135542" y="376253"/>
                  </a:lnTo>
                  <a:lnTo>
                    <a:pt x="7129526" y="326238"/>
                  </a:lnTo>
                  <a:lnTo>
                    <a:pt x="7123195" y="276321"/>
                  </a:lnTo>
                  <a:lnTo>
                    <a:pt x="7116548" y="226502"/>
                  </a:lnTo>
                  <a:lnTo>
                    <a:pt x="7109587" y="176783"/>
                  </a:lnTo>
                  <a:lnTo>
                    <a:pt x="707999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7028687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53767" y="0"/>
            <a:ext cx="8284845" cy="6858000"/>
            <a:chOff x="1953767" y="0"/>
            <a:chExt cx="8284845" cy="6858000"/>
          </a:xfrm>
        </p:grpSpPr>
        <p:sp>
          <p:nvSpPr>
            <p:cNvPr id="4" name="object 4"/>
            <p:cNvSpPr/>
            <p:nvPr/>
          </p:nvSpPr>
          <p:spPr>
            <a:xfrm>
              <a:off x="1953767" y="0"/>
              <a:ext cx="8284845" cy="6858000"/>
            </a:xfrm>
            <a:custGeom>
              <a:avLst/>
              <a:gdLst/>
              <a:ahLst/>
              <a:cxnLst/>
              <a:rect l="l" t="t" r="r" b="b"/>
              <a:pathLst>
                <a:path w="8284845" h="6858000">
                  <a:moveTo>
                    <a:pt x="6466332" y="0"/>
                  </a:moveTo>
                  <a:lnTo>
                    <a:pt x="1818132" y="0"/>
                  </a:lnTo>
                  <a:lnTo>
                    <a:pt x="1663827" y="109727"/>
                  </a:lnTo>
                  <a:lnTo>
                    <a:pt x="1625643" y="138629"/>
                  </a:lnTo>
                  <a:lnTo>
                    <a:pt x="1587805" y="167960"/>
                  </a:lnTo>
                  <a:lnTo>
                    <a:pt x="1550317" y="197717"/>
                  </a:lnTo>
                  <a:lnTo>
                    <a:pt x="1513183" y="227895"/>
                  </a:lnTo>
                  <a:lnTo>
                    <a:pt x="1476405" y="258492"/>
                  </a:lnTo>
                  <a:lnTo>
                    <a:pt x="1439988" y="289504"/>
                  </a:lnTo>
                  <a:lnTo>
                    <a:pt x="1403935" y="320926"/>
                  </a:lnTo>
                  <a:lnTo>
                    <a:pt x="1368250" y="352756"/>
                  </a:lnTo>
                  <a:lnTo>
                    <a:pt x="1332936" y="384990"/>
                  </a:lnTo>
                  <a:lnTo>
                    <a:pt x="1297998" y="417625"/>
                  </a:lnTo>
                  <a:lnTo>
                    <a:pt x="1263438" y="450656"/>
                  </a:lnTo>
                  <a:lnTo>
                    <a:pt x="1229261" y="484079"/>
                  </a:lnTo>
                  <a:lnTo>
                    <a:pt x="1195469" y="517893"/>
                  </a:lnTo>
                  <a:lnTo>
                    <a:pt x="1162067" y="552092"/>
                  </a:lnTo>
                  <a:lnTo>
                    <a:pt x="1129058" y="586673"/>
                  </a:lnTo>
                  <a:lnTo>
                    <a:pt x="1096446" y="621632"/>
                  </a:lnTo>
                  <a:lnTo>
                    <a:pt x="1064234" y="656967"/>
                  </a:lnTo>
                  <a:lnTo>
                    <a:pt x="1032427" y="692673"/>
                  </a:lnTo>
                  <a:lnTo>
                    <a:pt x="1001027" y="728746"/>
                  </a:lnTo>
                  <a:lnTo>
                    <a:pt x="970038" y="765184"/>
                  </a:lnTo>
                  <a:lnTo>
                    <a:pt x="939465" y="801982"/>
                  </a:lnTo>
                  <a:lnTo>
                    <a:pt x="909309" y="839136"/>
                  </a:lnTo>
                  <a:lnTo>
                    <a:pt x="879576" y="876644"/>
                  </a:lnTo>
                  <a:lnTo>
                    <a:pt x="850269" y="914502"/>
                  </a:lnTo>
                  <a:lnTo>
                    <a:pt x="821391" y="952705"/>
                  </a:lnTo>
                  <a:lnTo>
                    <a:pt x="792946" y="991250"/>
                  </a:lnTo>
                  <a:lnTo>
                    <a:pt x="764938" y="1030135"/>
                  </a:lnTo>
                  <a:lnTo>
                    <a:pt x="737370" y="1069354"/>
                  </a:lnTo>
                  <a:lnTo>
                    <a:pt x="710246" y="1108905"/>
                  </a:lnTo>
                  <a:lnTo>
                    <a:pt x="683569" y="1148783"/>
                  </a:lnTo>
                  <a:lnTo>
                    <a:pt x="657343" y="1188986"/>
                  </a:lnTo>
                  <a:lnTo>
                    <a:pt x="631572" y="1229510"/>
                  </a:lnTo>
                  <a:lnTo>
                    <a:pt x="606260" y="1270350"/>
                  </a:lnTo>
                  <a:lnTo>
                    <a:pt x="581409" y="1311504"/>
                  </a:lnTo>
                  <a:lnTo>
                    <a:pt x="557025" y="1352967"/>
                  </a:lnTo>
                  <a:lnTo>
                    <a:pt x="533109" y="1394736"/>
                  </a:lnTo>
                  <a:lnTo>
                    <a:pt x="509666" y="1436808"/>
                  </a:lnTo>
                  <a:lnTo>
                    <a:pt x="486700" y="1479179"/>
                  </a:lnTo>
                  <a:lnTo>
                    <a:pt x="464213" y="1521845"/>
                  </a:lnTo>
                  <a:lnTo>
                    <a:pt x="442211" y="1564803"/>
                  </a:lnTo>
                  <a:lnTo>
                    <a:pt x="420695" y="1608048"/>
                  </a:lnTo>
                  <a:lnTo>
                    <a:pt x="399671" y="1651578"/>
                  </a:lnTo>
                  <a:lnTo>
                    <a:pt x="379141" y="1695389"/>
                  </a:lnTo>
                  <a:lnTo>
                    <a:pt x="359110" y="1739477"/>
                  </a:lnTo>
                  <a:lnTo>
                    <a:pt x="339580" y="1783838"/>
                  </a:lnTo>
                  <a:lnTo>
                    <a:pt x="320556" y="1828469"/>
                  </a:lnTo>
                  <a:lnTo>
                    <a:pt x="302040" y="1873367"/>
                  </a:lnTo>
                  <a:lnTo>
                    <a:pt x="284038" y="1918527"/>
                  </a:lnTo>
                  <a:lnTo>
                    <a:pt x="266552" y="1963946"/>
                  </a:lnTo>
                  <a:lnTo>
                    <a:pt x="249585" y="2009620"/>
                  </a:lnTo>
                  <a:lnTo>
                    <a:pt x="233142" y="2055547"/>
                  </a:lnTo>
                  <a:lnTo>
                    <a:pt x="217227" y="2101721"/>
                  </a:lnTo>
                  <a:lnTo>
                    <a:pt x="201842" y="2148140"/>
                  </a:lnTo>
                  <a:lnTo>
                    <a:pt x="186991" y="2194800"/>
                  </a:lnTo>
                  <a:lnTo>
                    <a:pt x="172679" y="2241697"/>
                  </a:lnTo>
                  <a:lnTo>
                    <a:pt x="158908" y="2288828"/>
                  </a:lnTo>
                  <a:lnTo>
                    <a:pt x="145682" y="2336189"/>
                  </a:lnTo>
                  <a:lnTo>
                    <a:pt x="133005" y="2383776"/>
                  </a:lnTo>
                  <a:lnTo>
                    <a:pt x="120881" y="2431586"/>
                  </a:lnTo>
                  <a:lnTo>
                    <a:pt x="109313" y="2479615"/>
                  </a:lnTo>
                  <a:lnTo>
                    <a:pt x="98305" y="2527860"/>
                  </a:lnTo>
                  <a:lnTo>
                    <a:pt x="87860" y="2576317"/>
                  </a:lnTo>
                  <a:lnTo>
                    <a:pt x="77982" y="2624982"/>
                  </a:lnTo>
                  <a:lnTo>
                    <a:pt x="68674" y="2673852"/>
                  </a:lnTo>
                  <a:lnTo>
                    <a:pt x="59941" y="2722922"/>
                  </a:lnTo>
                  <a:lnTo>
                    <a:pt x="51786" y="2772191"/>
                  </a:lnTo>
                  <a:lnTo>
                    <a:pt x="44212" y="2821653"/>
                  </a:lnTo>
                  <a:lnTo>
                    <a:pt x="37223" y="2871305"/>
                  </a:lnTo>
                  <a:lnTo>
                    <a:pt x="30823" y="2921144"/>
                  </a:lnTo>
                  <a:lnTo>
                    <a:pt x="25016" y="2971166"/>
                  </a:lnTo>
                  <a:lnTo>
                    <a:pt x="19804" y="3021367"/>
                  </a:lnTo>
                  <a:lnTo>
                    <a:pt x="15192" y="3071744"/>
                  </a:lnTo>
                  <a:lnTo>
                    <a:pt x="11183" y="3122293"/>
                  </a:lnTo>
                  <a:lnTo>
                    <a:pt x="7781" y="3173011"/>
                  </a:lnTo>
                  <a:lnTo>
                    <a:pt x="4989" y="3223893"/>
                  </a:lnTo>
                  <a:lnTo>
                    <a:pt x="2812" y="3274937"/>
                  </a:lnTo>
                  <a:lnTo>
                    <a:pt x="1252" y="3326138"/>
                  </a:lnTo>
                  <a:lnTo>
                    <a:pt x="313" y="3377494"/>
                  </a:lnTo>
                  <a:lnTo>
                    <a:pt x="0" y="3429000"/>
                  </a:lnTo>
                  <a:lnTo>
                    <a:pt x="313" y="3480505"/>
                  </a:lnTo>
                  <a:lnTo>
                    <a:pt x="1252" y="3531861"/>
                  </a:lnTo>
                  <a:lnTo>
                    <a:pt x="2812" y="3583062"/>
                  </a:lnTo>
                  <a:lnTo>
                    <a:pt x="4989" y="3634106"/>
                  </a:lnTo>
                  <a:lnTo>
                    <a:pt x="7781" y="3684989"/>
                  </a:lnTo>
                  <a:lnTo>
                    <a:pt x="11183" y="3735706"/>
                  </a:lnTo>
                  <a:lnTo>
                    <a:pt x="15192" y="3786256"/>
                  </a:lnTo>
                  <a:lnTo>
                    <a:pt x="19804" y="3836633"/>
                  </a:lnTo>
                  <a:lnTo>
                    <a:pt x="25016" y="3886835"/>
                  </a:lnTo>
                  <a:lnTo>
                    <a:pt x="30823" y="3936857"/>
                  </a:lnTo>
                  <a:lnTo>
                    <a:pt x="37223" y="3986696"/>
                  </a:lnTo>
                  <a:lnTo>
                    <a:pt x="44212" y="4036349"/>
                  </a:lnTo>
                  <a:lnTo>
                    <a:pt x="51786" y="4085812"/>
                  </a:lnTo>
                  <a:lnTo>
                    <a:pt x="59941" y="4135081"/>
                  </a:lnTo>
                  <a:lnTo>
                    <a:pt x="68674" y="4184152"/>
                  </a:lnTo>
                  <a:lnTo>
                    <a:pt x="77982" y="4233023"/>
                  </a:lnTo>
                  <a:lnTo>
                    <a:pt x="87860" y="4281688"/>
                  </a:lnTo>
                  <a:lnTo>
                    <a:pt x="98305" y="4330146"/>
                  </a:lnTo>
                  <a:lnTo>
                    <a:pt x="109313" y="4378391"/>
                  </a:lnTo>
                  <a:lnTo>
                    <a:pt x="120881" y="4426421"/>
                  </a:lnTo>
                  <a:lnTo>
                    <a:pt x="133005" y="4474232"/>
                  </a:lnTo>
                  <a:lnTo>
                    <a:pt x="145682" y="4521820"/>
                  </a:lnTo>
                  <a:lnTo>
                    <a:pt x="158908" y="4569182"/>
                  </a:lnTo>
                  <a:lnTo>
                    <a:pt x="172679" y="4616313"/>
                  </a:lnTo>
                  <a:lnTo>
                    <a:pt x="186991" y="4663211"/>
                  </a:lnTo>
                  <a:lnTo>
                    <a:pt x="201842" y="4709872"/>
                  </a:lnTo>
                  <a:lnTo>
                    <a:pt x="217227" y="4756292"/>
                  </a:lnTo>
                  <a:lnTo>
                    <a:pt x="233142" y="4802467"/>
                  </a:lnTo>
                  <a:lnTo>
                    <a:pt x="249585" y="4848394"/>
                  </a:lnTo>
                  <a:lnTo>
                    <a:pt x="266552" y="4894069"/>
                  </a:lnTo>
                  <a:lnTo>
                    <a:pt x="284038" y="4939489"/>
                  </a:lnTo>
                  <a:lnTo>
                    <a:pt x="302040" y="4984650"/>
                  </a:lnTo>
                  <a:lnTo>
                    <a:pt x="320556" y="5029549"/>
                  </a:lnTo>
                  <a:lnTo>
                    <a:pt x="339580" y="5074181"/>
                  </a:lnTo>
                  <a:lnTo>
                    <a:pt x="359110" y="5118543"/>
                  </a:lnTo>
                  <a:lnTo>
                    <a:pt x="379141" y="5162632"/>
                  </a:lnTo>
                  <a:lnTo>
                    <a:pt x="399671" y="5206443"/>
                  </a:lnTo>
                  <a:lnTo>
                    <a:pt x="420695" y="5249974"/>
                  </a:lnTo>
                  <a:lnTo>
                    <a:pt x="442211" y="5293221"/>
                  </a:lnTo>
                  <a:lnTo>
                    <a:pt x="464213" y="5336179"/>
                  </a:lnTo>
                  <a:lnTo>
                    <a:pt x="486700" y="5378846"/>
                  </a:lnTo>
                  <a:lnTo>
                    <a:pt x="509666" y="5421218"/>
                  </a:lnTo>
                  <a:lnTo>
                    <a:pt x="533109" y="5463291"/>
                  </a:lnTo>
                  <a:lnTo>
                    <a:pt x="557025" y="5505061"/>
                  </a:lnTo>
                  <a:lnTo>
                    <a:pt x="581409" y="5546525"/>
                  </a:lnTo>
                  <a:lnTo>
                    <a:pt x="606260" y="5587680"/>
                  </a:lnTo>
                  <a:lnTo>
                    <a:pt x="631572" y="5628521"/>
                  </a:lnTo>
                  <a:lnTo>
                    <a:pt x="657343" y="5669045"/>
                  </a:lnTo>
                  <a:lnTo>
                    <a:pt x="683569" y="5709249"/>
                  </a:lnTo>
                  <a:lnTo>
                    <a:pt x="710246" y="5749128"/>
                  </a:lnTo>
                  <a:lnTo>
                    <a:pt x="737370" y="5788680"/>
                  </a:lnTo>
                  <a:lnTo>
                    <a:pt x="764938" y="5827900"/>
                  </a:lnTo>
                  <a:lnTo>
                    <a:pt x="792946" y="5866785"/>
                  </a:lnTo>
                  <a:lnTo>
                    <a:pt x="821391" y="5905331"/>
                  </a:lnTo>
                  <a:lnTo>
                    <a:pt x="850269" y="5943535"/>
                  </a:lnTo>
                  <a:lnTo>
                    <a:pt x="879576" y="5981393"/>
                  </a:lnTo>
                  <a:lnTo>
                    <a:pt x="909309" y="6018902"/>
                  </a:lnTo>
                  <a:lnTo>
                    <a:pt x="939465" y="6056057"/>
                  </a:lnTo>
                  <a:lnTo>
                    <a:pt x="970038" y="6092856"/>
                  </a:lnTo>
                  <a:lnTo>
                    <a:pt x="1001027" y="6129294"/>
                  </a:lnTo>
                  <a:lnTo>
                    <a:pt x="1032427" y="6165368"/>
                  </a:lnTo>
                  <a:lnTo>
                    <a:pt x="1064234" y="6201074"/>
                  </a:lnTo>
                  <a:lnTo>
                    <a:pt x="1096446" y="6236409"/>
                  </a:lnTo>
                  <a:lnTo>
                    <a:pt x="1129058" y="6271369"/>
                  </a:lnTo>
                  <a:lnTo>
                    <a:pt x="1162067" y="6305951"/>
                  </a:lnTo>
                  <a:lnTo>
                    <a:pt x="1195469" y="6340150"/>
                  </a:lnTo>
                  <a:lnTo>
                    <a:pt x="1229261" y="6373964"/>
                  </a:lnTo>
                  <a:lnTo>
                    <a:pt x="1263438" y="6407388"/>
                  </a:lnTo>
                  <a:lnTo>
                    <a:pt x="1297998" y="6440419"/>
                  </a:lnTo>
                  <a:lnTo>
                    <a:pt x="1332936" y="6473054"/>
                  </a:lnTo>
                  <a:lnTo>
                    <a:pt x="1368250" y="6505288"/>
                  </a:lnTo>
                  <a:lnTo>
                    <a:pt x="1403935" y="6537119"/>
                  </a:lnTo>
                  <a:lnTo>
                    <a:pt x="1439988" y="6568541"/>
                  </a:lnTo>
                  <a:lnTo>
                    <a:pt x="1476405" y="6599553"/>
                  </a:lnTo>
                  <a:lnTo>
                    <a:pt x="1513183" y="6630150"/>
                  </a:lnTo>
                  <a:lnTo>
                    <a:pt x="1550317" y="6660328"/>
                  </a:lnTo>
                  <a:lnTo>
                    <a:pt x="1587805" y="6690085"/>
                  </a:lnTo>
                  <a:lnTo>
                    <a:pt x="1625643" y="6719416"/>
                  </a:lnTo>
                  <a:lnTo>
                    <a:pt x="1663827" y="6748317"/>
                  </a:lnTo>
                  <a:lnTo>
                    <a:pt x="1818132" y="6857999"/>
                  </a:lnTo>
                  <a:lnTo>
                    <a:pt x="6466332" y="6857999"/>
                  </a:lnTo>
                  <a:lnTo>
                    <a:pt x="6620636" y="6748317"/>
                  </a:lnTo>
                  <a:lnTo>
                    <a:pt x="6658820" y="6719416"/>
                  </a:lnTo>
                  <a:lnTo>
                    <a:pt x="6696658" y="6690085"/>
                  </a:lnTo>
                  <a:lnTo>
                    <a:pt x="6734146" y="6660328"/>
                  </a:lnTo>
                  <a:lnTo>
                    <a:pt x="6771280" y="6630150"/>
                  </a:lnTo>
                  <a:lnTo>
                    <a:pt x="6808058" y="6599553"/>
                  </a:lnTo>
                  <a:lnTo>
                    <a:pt x="6844475" y="6568541"/>
                  </a:lnTo>
                  <a:lnTo>
                    <a:pt x="6880528" y="6537119"/>
                  </a:lnTo>
                  <a:lnTo>
                    <a:pt x="6916213" y="6505288"/>
                  </a:lnTo>
                  <a:lnTo>
                    <a:pt x="6951527" y="6473054"/>
                  </a:lnTo>
                  <a:lnTo>
                    <a:pt x="6986465" y="6440419"/>
                  </a:lnTo>
                  <a:lnTo>
                    <a:pt x="7021025" y="6407388"/>
                  </a:lnTo>
                  <a:lnTo>
                    <a:pt x="7055202" y="6373964"/>
                  </a:lnTo>
                  <a:lnTo>
                    <a:pt x="7088994" y="6340150"/>
                  </a:lnTo>
                  <a:lnTo>
                    <a:pt x="7122396" y="6305951"/>
                  </a:lnTo>
                  <a:lnTo>
                    <a:pt x="7155405" y="6271369"/>
                  </a:lnTo>
                  <a:lnTo>
                    <a:pt x="7188017" y="6236409"/>
                  </a:lnTo>
                  <a:lnTo>
                    <a:pt x="7220229" y="6201074"/>
                  </a:lnTo>
                  <a:lnTo>
                    <a:pt x="7252036" y="6165368"/>
                  </a:lnTo>
                  <a:lnTo>
                    <a:pt x="7283436" y="6129294"/>
                  </a:lnTo>
                  <a:lnTo>
                    <a:pt x="7314425" y="6092856"/>
                  </a:lnTo>
                  <a:lnTo>
                    <a:pt x="7344998" y="6056057"/>
                  </a:lnTo>
                  <a:lnTo>
                    <a:pt x="7375154" y="6018902"/>
                  </a:lnTo>
                  <a:lnTo>
                    <a:pt x="7404887" y="5981393"/>
                  </a:lnTo>
                  <a:lnTo>
                    <a:pt x="7434194" y="5943535"/>
                  </a:lnTo>
                  <a:lnTo>
                    <a:pt x="7463072" y="5905331"/>
                  </a:lnTo>
                  <a:lnTo>
                    <a:pt x="7491517" y="5866785"/>
                  </a:lnTo>
                  <a:lnTo>
                    <a:pt x="7519525" y="5827900"/>
                  </a:lnTo>
                  <a:lnTo>
                    <a:pt x="7547093" y="5788680"/>
                  </a:lnTo>
                  <a:lnTo>
                    <a:pt x="7574217" y="5749128"/>
                  </a:lnTo>
                  <a:lnTo>
                    <a:pt x="7600894" y="5709249"/>
                  </a:lnTo>
                  <a:lnTo>
                    <a:pt x="7627120" y="5669045"/>
                  </a:lnTo>
                  <a:lnTo>
                    <a:pt x="7652891" y="5628521"/>
                  </a:lnTo>
                  <a:lnTo>
                    <a:pt x="7678203" y="5587680"/>
                  </a:lnTo>
                  <a:lnTo>
                    <a:pt x="7703054" y="5546525"/>
                  </a:lnTo>
                  <a:lnTo>
                    <a:pt x="7727438" y="5505061"/>
                  </a:lnTo>
                  <a:lnTo>
                    <a:pt x="7751354" y="5463291"/>
                  </a:lnTo>
                  <a:lnTo>
                    <a:pt x="7774797" y="5421218"/>
                  </a:lnTo>
                  <a:lnTo>
                    <a:pt x="7797763" y="5378846"/>
                  </a:lnTo>
                  <a:lnTo>
                    <a:pt x="7820250" y="5336179"/>
                  </a:lnTo>
                  <a:lnTo>
                    <a:pt x="7842252" y="5293221"/>
                  </a:lnTo>
                  <a:lnTo>
                    <a:pt x="7863768" y="5249974"/>
                  </a:lnTo>
                  <a:lnTo>
                    <a:pt x="7884792" y="5206443"/>
                  </a:lnTo>
                  <a:lnTo>
                    <a:pt x="7905322" y="5162632"/>
                  </a:lnTo>
                  <a:lnTo>
                    <a:pt x="7925353" y="5118543"/>
                  </a:lnTo>
                  <a:lnTo>
                    <a:pt x="7944883" y="5074181"/>
                  </a:lnTo>
                  <a:lnTo>
                    <a:pt x="7963907" y="5029549"/>
                  </a:lnTo>
                  <a:lnTo>
                    <a:pt x="7982423" y="4984650"/>
                  </a:lnTo>
                  <a:lnTo>
                    <a:pt x="8000425" y="4939489"/>
                  </a:lnTo>
                  <a:lnTo>
                    <a:pt x="8017911" y="4894069"/>
                  </a:lnTo>
                  <a:lnTo>
                    <a:pt x="8034878" y="4848394"/>
                  </a:lnTo>
                  <a:lnTo>
                    <a:pt x="8051321" y="4802467"/>
                  </a:lnTo>
                  <a:lnTo>
                    <a:pt x="8067236" y="4756292"/>
                  </a:lnTo>
                  <a:lnTo>
                    <a:pt x="8082621" y="4709872"/>
                  </a:lnTo>
                  <a:lnTo>
                    <a:pt x="8097472" y="4663211"/>
                  </a:lnTo>
                  <a:lnTo>
                    <a:pt x="8111784" y="4616313"/>
                  </a:lnTo>
                  <a:lnTo>
                    <a:pt x="8125555" y="4569182"/>
                  </a:lnTo>
                  <a:lnTo>
                    <a:pt x="8138781" y="4521820"/>
                  </a:lnTo>
                  <a:lnTo>
                    <a:pt x="8151458" y="4474232"/>
                  </a:lnTo>
                  <a:lnTo>
                    <a:pt x="8163582" y="4426421"/>
                  </a:lnTo>
                  <a:lnTo>
                    <a:pt x="8175150" y="4378391"/>
                  </a:lnTo>
                  <a:lnTo>
                    <a:pt x="8186158" y="4330146"/>
                  </a:lnTo>
                  <a:lnTo>
                    <a:pt x="8196603" y="4281688"/>
                  </a:lnTo>
                  <a:lnTo>
                    <a:pt x="8206481" y="4233023"/>
                  </a:lnTo>
                  <a:lnTo>
                    <a:pt x="8215789" y="4184152"/>
                  </a:lnTo>
                  <a:lnTo>
                    <a:pt x="8224522" y="4135081"/>
                  </a:lnTo>
                  <a:lnTo>
                    <a:pt x="8232677" y="4085812"/>
                  </a:lnTo>
                  <a:lnTo>
                    <a:pt x="8240251" y="4036349"/>
                  </a:lnTo>
                  <a:lnTo>
                    <a:pt x="8247240" y="3986696"/>
                  </a:lnTo>
                  <a:lnTo>
                    <a:pt x="8253640" y="3936857"/>
                  </a:lnTo>
                  <a:lnTo>
                    <a:pt x="8259447" y="3886835"/>
                  </a:lnTo>
                  <a:lnTo>
                    <a:pt x="8264659" y="3836633"/>
                  </a:lnTo>
                  <a:lnTo>
                    <a:pt x="8269271" y="3786256"/>
                  </a:lnTo>
                  <a:lnTo>
                    <a:pt x="8273280" y="3735706"/>
                  </a:lnTo>
                  <a:lnTo>
                    <a:pt x="8276682" y="3684989"/>
                  </a:lnTo>
                  <a:lnTo>
                    <a:pt x="8279474" y="3634106"/>
                  </a:lnTo>
                  <a:lnTo>
                    <a:pt x="8281651" y="3583062"/>
                  </a:lnTo>
                  <a:lnTo>
                    <a:pt x="8283211" y="3531861"/>
                  </a:lnTo>
                  <a:lnTo>
                    <a:pt x="8284150" y="3480505"/>
                  </a:lnTo>
                  <a:lnTo>
                    <a:pt x="8284463" y="3429000"/>
                  </a:lnTo>
                  <a:lnTo>
                    <a:pt x="8284150" y="3377494"/>
                  </a:lnTo>
                  <a:lnTo>
                    <a:pt x="8283211" y="3326138"/>
                  </a:lnTo>
                  <a:lnTo>
                    <a:pt x="8281651" y="3274937"/>
                  </a:lnTo>
                  <a:lnTo>
                    <a:pt x="8279474" y="3223893"/>
                  </a:lnTo>
                  <a:lnTo>
                    <a:pt x="8276682" y="3173011"/>
                  </a:lnTo>
                  <a:lnTo>
                    <a:pt x="8273280" y="3122293"/>
                  </a:lnTo>
                  <a:lnTo>
                    <a:pt x="8269271" y="3071744"/>
                  </a:lnTo>
                  <a:lnTo>
                    <a:pt x="8264659" y="3021367"/>
                  </a:lnTo>
                  <a:lnTo>
                    <a:pt x="8259447" y="2971166"/>
                  </a:lnTo>
                  <a:lnTo>
                    <a:pt x="8253640" y="2921144"/>
                  </a:lnTo>
                  <a:lnTo>
                    <a:pt x="8247240" y="2871305"/>
                  </a:lnTo>
                  <a:lnTo>
                    <a:pt x="8240251" y="2821653"/>
                  </a:lnTo>
                  <a:lnTo>
                    <a:pt x="8232677" y="2772191"/>
                  </a:lnTo>
                  <a:lnTo>
                    <a:pt x="8224522" y="2722922"/>
                  </a:lnTo>
                  <a:lnTo>
                    <a:pt x="8215789" y="2673852"/>
                  </a:lnTo>
                  <a:lnTo>
                    <a:pt x="8206481" y="2624982"/>
                  </a:lnTo>
                  <a:lnTo>
                    <a:pt x="8196603" y="2576317"/>
                  </a:lnTo>
                  <a:lnTo>
                    <a:pt x="8186158" y="2527860"/>
                  </a:lnTo>
                  <a:lnTo>
                    <a:pt x="8175150" y="2479615"/>
                  </a:lnTo>
                  <a:lnTo>
                    <a:pt x="8163582" y="2431586"/>
                  </a:lnTo>
                  <a:lnTo>
                    <a:pt x="8151458" y="2383776"/>
                  </a:lnTo>
                  <a:lnTo>
                    <a:pt x="8138781" y="2336189"/>
                  </a:lnTo>
                  <a:lnTo>
                    <a:pt x="8125555" y="2288828"/>
                  </a:lnTo>
                  <a:lnTo>
                    <a:pt x="8111784" y="2241697"/>
                  </a:lnTo>
                  <a:lnTo>
                    <a:pt x="8097472" y="2194800"/>
                  </a:lnTo>
                  <a:lnTo>
                    <a:pt x="8082621" y="2148140"/>
                  </a:lnTo>
                  <a:lnTo>
                    <a:pt x="8067236" y="2101721"/>
                  </a:lnTo>
                  <a:lnTo>
                    <a:pt x="8051321" y="2055547"/>
                  </a:lnTo>
                  <a:lnTo>
                    <a:pt x="8034878" y="2009620"/>
                  </a:lnTo>
                  <a:lnTo>
                    <a:pt x="8017911" y="1963946"/>
                  </a:lnTo>
                  <a:lnTo>
                    <a:pt x="8000425" y="1918527"/>
                  </a:lnTo>
                  <a:lnTo>
                    <a:pt x="7982423" y="1873367"/>
                  </a:lnTo>
                  <a:lnTo>
                    <a:pt x="7963907" y="1828469"/>
                  </a:lnTo>
                  <a:lnTo>
                    <a:pt x="7944883" y="1783838"/>
                  </a:lnTo>
                  <a:lnTo>
                    <a:pt x="7925353" y="1739477"/>
                  </a:lnTo>
                  <a:lnTo>
                    <a:pt x="7905322" y="1695389"/>
                  </a:lnTo>
                  <a:lnTo>
                    <a:pt x="7884792" y="1651578"/>
                  </a:lnTo>
                  <a:lnTo>
                    <a:pt x="7863768" y="1608048"/>
                  </a:lnTo>
                  <a:lnTo>
                    <a:pt x="7842252" y="1564803"/>
                  </a:lnTo>
                  <a:lnTo>
                    <a:pt x="7820250" y="1521845"/>
                  </a:lnTo>
                  <a:lnTo>
                    <a:pt x="7797763" y="1479179"/>
                  </a:lnTo>
                  <a:lnTo>
                    <a:pt x="7774797" y="1436808"/>
                  </a:lnTo>
                  <a:lnTo>
                    <a:pt x="7751354" y="1394736"/>
                  </a:lnTo>
                  <a:lnTo>
                    <a:pt x="7727438" y="1352967"/>
                  </a:lnTo>
                  <a:lnTo>
                    <a:pt x="7703054" y="1311504"/>
                  </a:lnTo>
                  <a:lnTo>
                    <a:pt x="7678203" y="1270350"/>
                  </a:lnTo>
                  <a:lnTo>
                    <a:pt x="7652891" y="1229510"/>
                  </a:lnTo>
                  <a:lnTo>
                    <a:pt x="7627120" y="1188986"/>
                  </a:lnTo>
                  <a:lnTo>
                    <a:pt x="7600894" y="1148783"/>
                  </a:lnTo>
                  <a:lnTo>
                    <a:pt x="7574217" y="1108905"/>
                  </a:lnTo>
                  <a:lnTo>
                    <a:pt x="7547093" y="1069354"/>
                  </a:lnTo>
                  <a:lnTo>
                    <a:pt x="7519525" y="1030135"/>
                  </a:lnTo>
                  <a:lnTo>
                    <a:pt x="7491517" y="991250"/>
                  </a:lnTo>
                  <a:lnTo>
                    <a:pt x="7463072" y="952705"/>
                  </a:lnTo>
                  <a:lnTo>
                    <a:pt x="7434194" y="914502"/>
                  </a:lnTo>
                  <a:lnTo>
                    <a:pt x="7404887" y="876644"/>
                  </a:lnTo>
                  <a:lnTo>
                    <a:pt x="7375154" y="839136"/>
                  </a:lnTo>
                  <a:lnTo>
                    <a:pt x="7344998" y="801982"/>
                  </a:lnTo>
                  <a:lnTo>
                    <a:pt x="7314425" y="765184"/>
                  </a:lnTo>
                  <a:lnTo>
                    <a:pt x="7283436" y="728746"/>
                  </a:lnTo>
                  <a:lnTo>
                    <a:pt x="7252036" y="692673"/>
                  </a:lnTo>
                  <a:lnTo>
                    <a:pt x="7220229" y="656967"/>
                  </a:lnTo>
                  <a:lnTo>
                    <a:pt x="7188017" y="621632"/>
                  </a:lnTo>
                  <a:lnTo>
                    <a:pt x="7155405" y="586673"/>
                  </a:lnTo>
                  <a:lnTo>
                    <a:pt x="7122396" y="552092"/>
                  </a:lnTo>
                  <a:lnTo>
                    <a:pt x="7088994" y="517893"/>
                  </a:lnTo>
                  <a:lnTo>
                    <a:pt x="7055202" y="484079"/>
                  </a:lnTo>
                  <a:lnTo>
                    <a:pt x="7021025" y="450656"/>
                  </a:lnTo>
                  <a:lnTo>
                    <a:pt x="6986465" y="417625"/>
                  </a:lnTo>
                  <a:lnTo>
                    <a:pt x="6951527" y="384990"/>
                  </a:lnTo>
                  <a:lnTo>
                    <a:pt x="6916213" y="352756"/>
                  </a:lnTo>
                  <a:lnTo>
                    <a:pt x="6880528" y="320926"/>
                  </a:lnTo>
                  <a:lnTo>
                    <a:pt x="6844475" y="289504"/>
                  </a:lnTo>
                  <a:lnTo>
                    <a:pt x="6808058" y="258492"/>
                  </a:lnTo>
                  <a:lnTo>
                    <a:pt x="6771280" y="227895"/>
                  </a:lnTo>
                  <a:lnTo>
                    <a:pt x="6734146" y="197717"/>
                  </a:lnTo>
                  <a:lnTo>
                    <a:pt x="6696658" y="167960"/>
                  </a:lnTo>
                  <a:lnTo>
                    <a:pt x="6658820" y="138629"/>
                  </a:lnTo>
                  <a:lnTo>
                    <a:pt x="6620636" y="109727"/>
                  </a:lnTo>
                  <a:lnTo>
                    <a:pt x="646633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18359" y="0"/>
              <a:ext cx="7955280" cy="6858000"/>
            </a:xfrm>
            <a:custGeom>
              <a:avLst/>
              <a:gdLst/>
              <a:ahLst/>
              <a:cxnLst/>
              <a:rect l="l" t="t" r="r" b="b"/>
              <a:pathLst>
                <a:path w="7955280" h="6858000">
                  <a:moveTo>
                    <a:pt x="5992875" y="0"/>
                  </a:moveTo>
                  <a:lnTo>
                    <a:pt x="1962403" y="0"/>
                  </a:lnTo>
                  <a:lnTo>
                    <a:pt x="1915032" y="27177"/>
                  </a:lnTo>
                  <a:lnTo>
                    <a:pt x="1874192" y="52332"/>
                  </a:lnTo>
                  <a:lnTo>
                    <a:pt x="1833680" y="77962"/>
                  </a:lnTo>
                  <a:lnTo>
                    <a:pt x="1793500" y="104066"/>
                  </a:lnTo>
                  <a:lnTo>
                    <a:pt x="1753655" y="130637"/>
                  </a:lnTo>
                  <a:lnTo>
                    <a:pt x="1714151" y="157674"/>
                  </a:lnTo>
                  <a:lnTo>
                    <a:pt x="1674990" y="185171"/>
                  </a:lnTo>
                  <a:lnTo>
                    <a:pt x="1636176" y="213126"/>
                  </a:lnTo>
                  <a:lnTo>
                    <a:pt x="1597714" y="241533"/>
                  </a:lnTo>
                  <a:lnTo>
                    <a:pt x="1559607" y="270390"/>
                  </a:lnTo>
                  <a:lnTo>
                    <a:pt x="1521859" y="299691"/>
                  </a:lnTo>
                  <a:lnTo>
                    <a:pt x="1484475" y="329434"/>
                  </a:lnTo>
                  <a:lnTo>
                    <a:pt x="1447457" y="359615"/>
                  </a:lnTo>
                  <a:lnTo>
                    <a:pt x="1410811" y="390229"/>
                  </a:lnTo>
                  <a:lnTo>
                    <a:pt x="1374539" y="421272"/>
                  </a:lnTo>
                  <a:lnTo>
                    <a:pt x="1338646" y="452741"/>
                  </a:lnTo>
                  <a:lnTo>
                    <a:pt x="1303136" y="484632"/>
                  </a:lnTo>
                  <a:lnTo>
                    <a:pt x="1268013" y="516941"/>
                  </a:lnTo>
                  <a:lnTo>
                    <a:pt x="1233280" y="549664"/>
                  </a:lnTo>
                  <a:lnTo>
                    <a:pt x="1198941" y="582797"/>
                  </a:lnTo>
                  <a:lnTo>
                    <a:pt x="1165001" y="616336"/>
                  </a:lnTo>
                  <a:lnTo>
                    <a:pt x="1131462" y="650277"/>
                  </a:lnTo>
                  <a:lnTo>
                    <a:pt x="1098330" y="684617"/>
                  </a:lnTo>
                  <a:lnTo>
                    <a:pt x="1065608" y="719351"/>
                  </a:lnTo>
                  <a:lnTo>
                    <a:pt x="1033300" y="754476"/>
                  </a:lnTo>
                  <a:lnTo>
                    <a:pt x="1001410" y="789987"/>
                  </a:lnTo>
                  <a:lnTo>
                    <a:pt x="969941" y="825881"/>
                  </a:lnTo>
                  <a:lnTo>
                    <a:pt x="938898" y="862154"/>
                  </a:lnTo>
                  <a:lnTo>
                    <a:pt x="908285" y="898802"/>
                  </a:lnTo>
                  <a:lnTo>
                    <a:pt x="878105" y="935821"/>
                  </a:lnTo>
                  <a:lnTo>
                    <a:pt x="848362" y="973207"/>
                  </a:lnTo>
                  <a:lnTo>
                    <a:pt x="819061" y="1010956"/>
                  </a:lnTo>
                  <a:lnTo>
                    <a:pt x="790205" y="1049065"/>
                  </a:lnTo>
                  <a:lnTo>
                    <a:pt x="761797" y="1087529"/>
                  </a:lnTo>
                  <a:lnTo>
                    <a:pt x="733843" y="1126344"/>
                  </a:lnTo>
                  <a:lnTo>
                    <a:pt x="706346" y="1165507"/>
                  </a:lnTo>
                  <a:lnTo>
                    <a:pt x="679310" y="1205014"/>
                  </a:lnTo>
                  <a:lnTo>
                    <a:pt x="652738" y="1244861"/>
                  </a:lnTo>
                  <a:lnTo>
                    <a:pt x="626635" y="1285043"/>
                  </a:lnTo>
                  <a:lnTo>
                    <a:pt x="601004" y="1325557"/>
                  </a:lnTo>
                  <a:lnTo>
                    <a:pt x="575850" y="1366400"/>
                  </a:lnTo>
                  <a:lnTo>
                    <a:pt x="551176" y="1407567"/>
                  </a:lnTo>
                  <a:lnTo>
                    <a:pt x="526986" y="1449054"/>
                  </a:lnTo>
                  <a:lnTo>
                    <a:pt x="503284" y="1490857"/>
                  </a:lnTo>
                  <a:lnTo>
                    <a:pt x="480075" y="1532973"/>
                  </a:lnTo>
                  <a:lnTo>
                    <a:pt x="457361" y="1575397"/>
                  </a:lnTo>
                  <a:lnTo>
                    <a:pt x="435147" y="1618126"/>
                  </a:lnTo>
                  <a:lnTo>
                    <a:pt x="413437" y="1661156"/>
                  </a:lnTo>
                  <a:lnTo>
                    <a:pt x="392235" y="1704482"/>
                  </a:lnTo>
                  <a:lnTo>
                    <a:pt x="371544" y="1748102"/>
                  </a:lnTo>
                  <a:lnTo>
                    <a:pt x="351369" y="1792011"/>
                  </a:lnTo>
                  <a:lnTo>
                    <a:pt x="331713" y="1836204"/>
                  </a:lnTo>
                  <a:lnTo>
                    <a:pt x="312580" y="1880679"/>
                  </a:lnTo>
                  <a:lnTo>
                    <a:pt x="293975" y="1925431"/>
                  </a:lnTo>
                  <a:lnTo>
                    <a:pt x="275901" y="1970457"/>
                  </a:lnTo>
                  <a:lnTo>
                    <a:pt x="258361" y="2015752"/>
                  </a:lnTo>
                  <a:lnTo>
                    <a:pt x="241361" y="2061313"/>
                  </a:lnTo>
                  <a:lnTo>
                    <a:pt x="224903" y="2107135"/>
                  </a:lnTo>
                  <a:lnTo>
                    <a:pt x="208992" y="2153216"/>
                  </a:lnTo>
                  <a:lnTo>
                    <a:pt x="193632" y="2199550"/>
                  </a:lnTo>
                  <a:lnTo>
                    <a:pt x="178826" y="2246134"/>
                  </a:lnTo>
                  <a:lnTo>
                    <a:pt x="164578" y="2292964"/>
                  </a:lnTo>
                  <a:lnTo>
                    <a:pt x="150893" y="2340037"/>
                  </a:lnTo>
                  <a:lnTo>
                    <a:pt x="137775" y="2387347"/>
                  </a:lnTo>
                  <a:lnTo>
                    <a:pt x="125226" y="2434893"/>
                  </a:lnTo>
                  <a:lnTo>
                    <a:pt x="113251" y="2482668"/>
                  </a:lnTo>
                  <a:lnTo>
                    <a:pt x="101855" y="2530670"/>
                  </a:lnTo>
                  <a:lnTo>
                    <a:pt x="91040" y="2578895"/>
                  </a:lnTo>
                  <a:lnTo>
                    <a:pt x="80811" y="2627339"/>
                  </a:lnTo>
                  <a:lnTo>
                    <a:pt x="71172" y="2675997"/>
                  </a:lnTo>
                  <a:lnTo>
                    <a:pt x="62126" y="2724866"/>
                  </a:lnTo>
                  <a:lnTo>
                    <a:pt x="53678" y="2773943"/>
                  </a:lnTo>
                  <a:lnTo>
                    <a:pt x="45831" y="2823222"/>
                  </a:lnTo>
                  <a:lnTo>
                    <a:pt x="38589" y="2872701"/>
                  </a:lnTo>
                  <a:lnTo>
                    <a:pt x="31957" y="2922375"/>
                  </a:lnTo>
                  <a:lnTo>
                    <a:pt x="25938" y="2972240"/>
                  </a:lnTo>
                  <a:lnTo>
                    <a:pt x="20536" y="3022293"/>
                  </a:lnTo>
                  <a:lnTo>
                    <a:pt x="15754" y="3072530"/>
                  </a:lnTo>
                  <a:lnTo>
                    <a:pt x="11598" y="3122946"/>
                  </a:lnTo>
                  <a:lnTo>
                    <a:pt x="8070" y="3173538"/>
                  </a:lnTo>
                  <a:lnTo>
                    <a:pt x="5175" y="3224302"/>
                  </a:lnTo>
                  <a:lnTo>
                    <a:pt x="2917" y="3275234"/>
                  </a:lnTo>
                  <a:lnTo>
                    <a:pt x="1299" y="3326331"/>
                  </a:lnTo>
                  <a:lnTo>
                    <a:pt x="325" y="3377587"/>
                  </a:lnTo>
                  <a:lnTo>
                    <a:pt x="0" y="3429000"/>
                  </a:lnTo>
                  <a:lnTo>
                    <a:pt x="325" y="3480412"/>
                  </a:lnTo>
                  <a:lnTo>
                    <a:pt x="1299" y="3531668"/>
                  </a:lnTo>
                  <a:lnTo>
                    <a:pt x="2917" y="3582764"/>
                  </a:lnTo>
                  <a:lnTo>
                    <a:pt x="5175" y="3633696"/>
                  </a:lnTo>
                  <a:lnTo>
                    <a:pt x="8070" y="3684460"/>
                  </a:lnTo>
                  <a:lnTo>
                    <a:pt x="11598" y="3735052"/>
                  </a:lnTo>
                  <a:lnTo>
                    <a:pt x="15754" y="3785468"/>
                  </a:lnTo>
                  <a:lnTo>
                    <a:pt x="20536" y="3835704"/>
                  </a:lnTo>
                  <a:lnTo>
                    <a:pt x="25938" y="3885757"/>
                  </a:lnTo>
                  <a:lnTo>
                    <a:pt x="31957" y="3935622"/>
                  </a:lnTo>
                  <a:lnTo>
                    <a:pt x="38589" y="3985296"/>
                  </a:lnTo>
                  <a:lnTo>
                    <a:pt x="45831" y="4034774"/>
                  </a:lnTo>
                  <a:lnTo>
                    <a:pt x="53678" y="4084053"/>
                  </a:lnTo>
                  <a:lnTo>
                    <a:pt x="62126" y="4133129"/>
                  </a:lnTo>
                  <a:lnTo>
                    <a:pt x="71172" y="4181998"/>
                  </a:lnTo>
                  <a:lnTo>
                    <a:pt x="80811" y="4230656"/>
                  </a:lnTo>
                  <a:lnTo>
                    <a:pt x="91040" y="4279099"/>
                  </a:lnTo>
                  <a:lnTo>
                    <a:pt x="101855" y="4327323"/>
                  </a:lnTo>
                  <a:lnTo>
                    <a:pt x="113251" y="4375324"/>
                  </a:lnTo>
                  <a:lnTo>
                    <a:pt x="125226" y="4423099"/>
                  </a:lnTo>
                  <a:lnTo>
                    <a:pt x="137775" y="4470644"/>
                  </a:lnTo>
                  <a:lnTo>
                    <a:pt x="150893" y="4517954"/>
                  </a:lnTo>
                  <a:lnTo>
                    <a:pt x="164578" y="4565026"/>
                  </a:lnTo>
                  <a:lnTo>
                    <a:pt x="178826" y="4611855"/>
                  </a:lnTo>
                  <a:lnTo>
                    <a:pt x="193632" y="4658439"/>
                  </a:lnTo>
                  <a:lnTo>
                    <a:pt x="208992" y="4704772"/>
                  </a:lnTo>
                  <a:lnTo>
                    <a:pt x="224903" y="4750852"/>
                  </a:lnTo>
                  <a:lnTo>
                    <a:pt x="241361" y="4796673"/>
                  </a:lnTo>
                  <a:lnTo>
                    <a:pt x="258361" y="4842233"/>
                  </a:lnTo>
                  <a:lnTo>
                    <a:pt x="275901" y="4887528"/>
                  </a:lnTo>
                  <a:lnTo>
                    <a:pt x="293975" y="4932553"/>
                  </a:lnTo>
                  <a:lnTo>
                    <a:pt x="312580" y="4977304"/>
                  </a:lnTo>
                  <a:lnTo>
                    <a:pt x="331713" y="5021778"/>
                  </a:lnTo>
                  <a:lnTo>
                    <a:pt x="351369" y="5065971"/>
                  </a:lnTo>
                  <a:lnTo>
                    <a:pt x="371544" y="5109879"/>
                  </a:lnTo>
                  <a:lnTo>
                    <a:pt x="392235" y="5153498"/>
                  </a:lnTo>
                  <a:lnTo>
                    <a:pt x="413437" y="5196823"/>
                  </a:lnTo>
                  <a:lnTo>
                    <a:pt x="435147" y="5239852"/>
                  </a:lnTo>
                  <a:lnTo>
                    <a:pt x="457361" y="5282581"/>
                  </a:lnTo>
                  <a:lnTo>
                    <a:pt x="480075" y="5325004"/>
                  </a:lnTo>
                  <a:lnTo>
                    <a:pt x="503284" y="5367119"/>
                  </a:lnTo>
                  <a:lnTo>
                    <a:pt x="526986" y="5408922"/>
                  </a:lnTo>
                  <a:lnTo>
                    <a:pt x="551176" y="5450408"/>
                  </a:lnTo>
                  <a:lnTo>
                    <a:pt x="575850" y="5491574"/>
                  </a:lnTo>
                  <a:lnTo>
                    <a:pt x="601004" y="5532415"/>
                  </a:lnTo>
                  <a:lnTo>
                    <a:pt x="626635" y="5572929"/>
                  </a:lnTo>
                  <a:lnTo>
                    <a:pt x="652738" y="5613111"/>
                  </a:lnTo>
                  <a:lnTo>
                    <a:pt x="679310" y="5652957"/>
                  </a:lnTo>
                  <a:lnTo>
                    <a:pt x="706346" y="5692463"/>
                  </a:lnTo>
                  <a:lnTo>
                    <a:pt x="733843" y="5731625"/>
                  </a:lnTo>
                  <a:lnTo>
                    <a:pt x="761797" y="5770440"/>
                  </a:lnTo>
                  <a:lnTo>
                    <a:pt x="790205" y="5808903"/>
                  </a:lnTo>
                  <a:lnTo>
                    <a:pt x="819061" y="5847011"/>
                  </a:lnTo>
                  <a:lnTo>
                    <a:pt x="848362" y="5884759"/>
                  </a:lnTo>
                  <a:lnTo>
                    <a:pt x="878105" y="5922145"/>
                  </a:lnTo>
                  <a:lnTo>
                    <a:pt x="908285" y="5959163"/>
                  </a:lnTo>
                  <a:lnTo>
                    <a:pt x="938898" y="5995810"/>
                  </a:lnTo>
                  <a:lnTo>
                    <a:pt x="969941" y="6032083"/>
                  </a:lnTo>
                  <a:lnTo>
                    <a:pt x="1001410" y="6067976"/>
                  </a:lnTo>
                  <a:lnTo>
                    <a:pt x="1033300" y="6103487"/>
                  </a:lnTo>
                  <a:lnTo>
                    <a:pt x="1065608" y="6138611"/>
                  </a:lnTo>
                  <a:lnTo>
                    <a:pt x="1098330" y="6173345"/>
                  </a:lnTo>
                  <a:lnTo>
                    <a:pt x="1131462" y="6207684"/>
                  </a:lnTo>
                  <a:lnTo>
                    <a:pt x="1165001" y="6241625"/>
                  </a:lnTo>
                  <a:lnTo>
                    <a:pt x="1198941" y="6275164"/>
                  </a:lnTo>
                  <a:lnTo>
                    <a:pt x="1233280" y="6308296"/>
                  </a:lnTo>
                  <a:lnTo>
                    <a:pt x="1268013" y="6341019"/>
                  </a:lnTo>
                  <a:lnTo>
                    <a:pt x="1303136" y="6373328"/>
                  </a:lnTo>
                  <a:lnTo>
                    <a:pt x="1338646" y="6405218"/>
                  </a:lnTo>
                  <a:lnTo>
                    <a:pt x="1374539" y="6436687"/>
                  </a:lnTo>
                  <a:lnTo>
                    <a:pt x="1410811" y="6467731"/>
                  </a:lnTo>
                  <a:lnTo>
                    <a:pt x="1447457" y="6498344"/>
                  </a:lnTo>
                  <a:lnTo>
                    <a:pt x="1484475" y="6528525"/>
                  </a:lnTo>
                  <a:lnTo>
                    <a:pt x="1521859" y="6558268"/>
                  </a:lnTo>
                  <a:lnTo>
                    <a:pt x="1559607" y="6587569"/>
                  </a:lnTo>
                  <a:lnTo>
                    <a:pt x="1597714" y="6616426"/>
                  </a:lnTo>
                  <a:lnTo>
                    <a:pt x="1636176" y="6644833"/>
                  </a:lnTo>
                  <a:lnTo>
                    <a:pt x="1674990" y="6672788"/>
                  </a:lnTo>
                  <a:lnTo>
                    <a:pt x="1714151" y="6700285"/>
                  </a:lnTo>
                  <a:lnTo>
                    <a:pt x="1753655" y="6727322"/>
                  </a:lnTo>
                  <a:lnTo>
                    <a:pt x="1793500" y="6753894"/>
                  </a:lnTo>
                  <a:lnTo>
                    <a:pt x="1833680" y="6779998"/>
                  </a:lnTo>
                  <a:lnTo>
                    <a:pt x="1874192" y="6805629"/>
                  </a:lnTo>
                  <a:lnTo>
                    <a:pt x="1915032" y="6830783"/>
                  </a:lnTo>
                  <a:lnTo>
                    <a:pt x="1962403" y="6857999"/>
                  </a:lnTo>
                  <a:lnTo>
                    <a:pt x="5992875" y="6857999"/>
                  </a:lnTo>
                  <a:lnTo>
                    <a:pt x="6040246" y="6830783"/>
                  </a:lnTo>
                  <a:lnTo>
                    <a:pt x="6081087" y="6805629"/>
                  </a:lnTo>
                  <a:lnTo>
                    <a:pt x="6121599" y="6779998"/>
                  </a:lnTo>
                  <a:lnTo>
                    <a:pt x="6161779" y="6753894"/>
                  </a:lnTo>
                  <a:lnTo>
                    <a:pt x="6201624" y="6727322"/>
                  </a:lnTo>
                  <a:lnTo>
                    <a:pt x="6241128" y="6700285"/>
                  </a:lnTo>
                  <a:lnTo>
                    <a:pt x="6280289" y="6672788"/>
                  </a:lnTo>
                  <a:lnTo>
                    <a:pt x="6319103" y="6644833"/>
                  </a:lnTo>
                  <a:lnTo>
                    <a:pt x="6357565" y="6616426"/>
                  </a:lnTo>
                  <a:lnTo>
                    <a:pt x="6395672" y="6587569"/>
                  </a:lnTo>
                  <a:lnTo>
                    <a:pt x="6433420" y="6558268"/>
                  </a:lnTo>
                  <a:lnTo>
                    <a:pt x="6470804" y="6528525"/>
                  </a:lnTo>
                  <a:lnTo>
                    <a:pt x="6507822" y="6498344"/>
                  </a:lnTo>
                  <a:lnTo>
                    <a:pt x="6544468" y="6467731"/>
                  </a:lnTo>
                  <a:lnTo>
                    <a:pt x="6580740" y="6436687"/>
                  </a:lnTo>
                  <a:lnTo>
                    <a:pt x="6616633" y="6405218"/>
                  </a:lnTo>
                  <a:lnTo>
                    <a:pt x="6652143" y="6373328"/>
                  </a:lnTo>
                  <a:lnTo>
                    <a:pt x="6687266" y="6341019"/>
                  </a:lnTo>
                  <a:lnTo>
                    <a:pt x="6721999" y="6308296"/>
                  </a:lnTo>
                  <a:lnTo>
                    <a:pt x="6756338" y="6275164"/>
                  </a:lnTo>
                  <a:lnTo>
                    <a:pt x="6790278" y="6241625"/>
                  </a:lnTo>
                  <a:lnTo>
                    <a:pt x="6823817" y="6207684"/>
                  </a:lnTo>
                  <a:lnTo>
                    <a:pt x="6856949" y="6173345"/>
                  </a:lnTo>
                  <a:lnTo>
                    <a:pt x="6889671" y="6138611"/>
                  </a:lnTo>
                  <a:lnTo>
                    <a:pt x="6921979" y="6103487"/>
                  </a:lnTo>
                  <a:lnTo>
                    <a:pt x="6953869" y="6067976"/>
                  </a:lnTo>
                  <a:lnTo>
                    <a:pt x="6985338" y="6032083"/>
                  </a:lnTo>
                  <a:lnTo>
                    <a:pt x="7016381" y="5995810"/>
                  </a:lnTo>
                  <a:lnTo>
                    <a:pt x="7046994" y="5959163"/>
                  </a:lnTo>
                  <a:lnTo>
                    <a:pt x="7077174" y="5922145"/>
                  </a:lnTo>
                  <a:lnTo>
                    <a:pt x="7106917" y="5884759"/>
                  </a:lnTo>
                  <a:lnTo>
                    <a:pt x="7136218" y="5847011"/>
                  </a:lnTo>
                  <a:lnTo>
                    <a:pt x="7165074" y="5808903"/>
                  </a:lnTo>
                  <a:lnTo>
                    <a:pt x="7193482" y="5770440"/>
                  </a:lnTo>
                  <a:lnTo>
                    <a:pt x="7221436" y="5731625"/>
                  </a:lnTo>
                  <a:lnTo>
                    <a:pt x="7248933" y="5692463"/>
                  </a:lnTo>
                  <a:lnTo>
                    <a:pt x="7275969" y="5652957"/>
                  </a:lnTo>
                  <a:lnTo>
                    <a:pt x="7302541" y="5613111"/>
                  </a:lnTo>
                  <a:lnTo>
                    <a:pt x="7328644" y="5572929"/>
                  </a:lnTo>
                  <a:lnTo>
                    <a:pt x="7354275" y="5532415"/>
                  </a:lnTo>
                  <a:lnTo>
                    <a:pt x="7379429" y="5491574"/>
                  </a:lnTo>
                  <a:lnTo>
                    <a:pt x="7404103" y="5450408"/>
                  </a:lnTo>
                  <a:lnTo>
                    <a:pt x="7428293" y="5408922"/>
                  </a:lnTo>
                  <a:lnTo>
                    <a:pt x="7451995" y="5367119"/>
                  </a:lnTo>
                  <a:lnTo>
                    <a:pt x="7475204" y="5325004"/>
                  </a:lnTo>
                  <a:lnTo>
                    <a:pt x="7497918" y="5282581"/>
                  </a:lnTo>
                  <a:lnTo>
                    <a:pt x="7520132" y="5239852"/>
                  </a:lnTo>
                  <a:lnTo>
                    <a:pt x="7541842" y="5196823"/>
                  </a:lnTo>
                  <a:lnTo>
                    <a:pt x="7563044" y="5153498"/>
                  </a:lnTo>
                  <a:lnTo>
                    <a:pt x="7583735" y="5109879"/>
                  </a:lnTo>
                  <a:lnTo>
                    <a:pt x="7603910" y="5065971"/>
                  </a:lnTo>
                  <a:lnTo>
                    <a:pt x="7623566" y="5021778"/>
                  </a:lnTo>
                  <a:lnTo>
                    <a:pt x="7642699" y="4977304"/>
                  </a:lnTo>
                  <a:lnTo>
                    <a:pt x="7661304" y="4932553"/>
                  </a:lnTo>
                  <a:lnTo>
                    <a:pt x="7679378" y="4887528"/>
                  </a:lnTo>
                  <a:lnTo>
                    <a:pt x="7696918" y="4842233"/>
                  </a:lnTo>
                  <a:lnTo>
                    <a:pt x="7713918" y="4796673"/>
                  </a:lnTo>
                  <a:lnTo>
                    <a:pt x="7730376" y="4750852"/>
                  </a:lnTo>
                  <a:lnTo>
                    <a:pt x="7746287" y="4704772"/>
                  </a:lnTo>
                  <a:lnTo>
                    <a:pt x="7761647" y="4658439"/>
                  </a:lnTo>
                  <a:lnTo>
                    <a:pt x="7776453" y="4611855"/>
                  </a:lnTo>
                  <a:lnTo>
                    <a:pt x="7790701" y="4565026"/>
                  </a:lnTo>
                  <a:lnTo>
                    <a:pt x="7804386" y="4517954"/>
                  </a:lnTo>
                  <a:lnTo>
                    <a:pt x="7817504" y="4470644"/>
                  </a:lnTo>
                  <a:lnTo>
                    <a:pt x="7830053" y="4423099"/>
                  </a:lnTo>
                  <a:lnTo>
                    <a:pt x="7842028" y="4375324"/>
                  </a:lnTo>
                  <a:lnTo>
                    <a:pt x="7853424" y="4327323"/>
                  </a:lnTo>
                  <a:lnTo>
                    <a:pt x="7864239" y="4279099"/>
                  </a:lnTo>
                  <a:lnTo>
                    <a:pt x="7874468" y="4230656"/>
                  </a:lnTo>
                  <a:lnTo>
                    <a:pt x="7884107" y="4181998"/>
                  </a:lnTo>
                  <a:lnTo>
                    <a:pt x="7893153" y="4133129"/>
                  </a:lnTo>
                  <a:lnTo>
                    <a:pt x="7901601" y="4084053"/>
                  </a:lnTo>
                  <a:lnTo>
                    <a:pt x="7909448" y="4034774"/>
                  </a:lnTo>
                  <a:lnTo>
                    <a:pt x="7916690" y="3985296"/>
                  </a:lnTo>
                  <a:lnTo>
                    <a:pt x="7923322" y="3935622"/>
                  </a:lnTo>
                  <a:lnTo>
                    <a:pt x="7929341" y="3885757"/>
                  </a:lnTo>
                  <a:lnTo>
                    <a:pt x="7934743" y="3835704"/>
                  </a:lnTo>
                  <a:lnTo>
                    <a:pt x="7939525" y="3785468"/>
                  </a:lnTo>
                  <a:lnTo>
                    <a:pt x="7943681" y="3735052"/>
                  </a:lnTo>
                  <a:lnTo>
                    <a:pt x="7947209" y="3684460"/>
                  </a:lnTo>
                  <a:lnTo>
                    <a:pt x="7950104" y="3633696"/>
                  </a:lnTo>
                  <a:lnTo>
                    <a:pt x="7952362" y="3582764"/>
                  </a:lnTo>
                  <a:lnTo>
                    <a:pt x="7953980" y="3531668"/>
                  </a:lnTo>
                  <a:lnTo>
                    <a:pt x="7954954" y="3480412"/>
                  </a:lnTo>
                  <a:lnTo>
                    <a:pt x="7955280" y="3429000"/>
                  </a:lnTo>
                  <a:lnTo>
                    <a:pt x="7954954" y="3377587"/>
                  </a:lnTo>
                  <a:lnTo>
                    <a:pt x="7953980" y="3326331"/>
                  </a:lnTo>
                  <a:lnTo>
                    <a:pt x="7952362" y="3275234"/>
                  </a:lnTo>
                  <a:lnTo>
                    <a:pt x="7950104" y="3224302"/>
                  </a:lnTo>
                  <a:lnTo>
                    <a:pt x="7947209" y="3173538"/>
                  </a:lnTo>
                  <a:lnTo>
                    <a:pt x="7943681" y="3122946"/>
                  </a:lnTo>
                  <a:lnTo>
                    <a:pt x="7939525" y="3072530"/>
                  </a:lnTo>
                  <a:lnTo>
                    <a:pt x="7934743" y="3022293"/>
                  </a:lnTo>
                  <a:lnTo>
                    <a:pt x="7929341" y="2972240"/>
                  </a:lnTo>
                  <a:lnTo>
                    <a:pt x="7923322" y="2922375"/>
                  </a:lnTo>
                  <a:lnTo>
                    <a:pt x="7916690" y="2872701"/>
                  </a:lnTo>
                  <a:lnTo>
                    <a:pt x="7909448" y="2823222"/>
                  </a:lnTo>
                  <a:lnTo>
                    <a:pt x="7901601" y="2773943"/>
                  </a:lnTo>
                  <a:lnTo>
                    <a:pt x="7893153" y="2724866"/>
                  </a:lnTo>
                  <a:lnTo>
                    <a:pt x="7884107" y="2675997"/>
                  </a:lnTo>
                  <a:lnTo>
                    <a:pt x="7874468" y="2627339"/>
                  </a:lnTo>
                  <a:lnTo>
                    <a:pt x="7864239" y="2578895"/>
                  </a:lnTo>
                  <a:lnTo>
                    <a:pt x="7853424" y="2530670"/>
                  </a:lnTo>
                  <a:lnTo>
                    <a:pt x="7842028" y="2482668"/>
                  </a:lnTo>
                  <a:lnTo>
                    <a:pt x="7830053" y="2434893"/>
                  </a:lnTo>
                  <a:lnTo>
                    <a:pt x="7817504" y="2387347"/>
                  </a:lnTo>
                  <a:lnTo>
                    <a:pt x="7804386" y="2340037"/>
                  </a:lnTo>
                  <a:lnTo>
                    <a:pt x="7790701" y="2292964"/>
                  </a:lnTo>
                  <a:lnTo>
                    <a:pt x="7776453" y="2246134"/>
                  </a:lnTo>
                  <a:lnTo>
                    <a:pt x="7761647" y="2199550"/>
                  </a:lnTo>
                  <a:lnTo>
                    <a:pt x="7746287" y="2153216"/>
                  </a:lnTo>
                  <a:lnTo>
                    <a:pt x="7730376" y="2107135"/>
                  </a:lnTo>
                  <a:lnTo>
                    <a:pt x="7713918" y="2061313"/>
                  </a:lnTo>
                  <a:lnTo>
                    <a:pt x="7696918" y="2015752"/>
                  </a:lnTo>
                  <a:lnTo>
                    <a:pt x="7679378" y="1970457"/>
                  </a:lnTo>
                  <a:lnTo>
                    <a:pt x="7661304" y="1925431"/>
                  </a:lnTo>
                  <a:lnTo>
                    <a:pt x="7642699" y="1880679"/>
                  </a:lnTo>
                  <a:lnTo>
                    <a:pt x="7623566" y="1836204"/>
                  </a:lnTo>
                  <a:lnTo>
                    <a:pt x="7603910" y="1792011"/>
                  </a:lnTo>
                  <a:lnTo>
                    <a:pt x="7583735" y="1748102"/>
                  </a:lnTo>
                  <a:lnTo>
                    <a:pt x="7563044" y="1704482"/>
                  </a:lnTo>
                  <a:lnTo>
                    <a:pt x="7541842" y="1661156"/>
                  </a:lnTo>
                  <a:lnTo>
                    <a:pt x="7520132" y="1618126"/>
                  </a:lnTo>
                  <a:lnTo>
                    <a:pt x="7497918" y="1575397"/>
                  </a:lnTo>
                  <a:lnTo>
                    <a:pt x="7475204" y="1532973"/>
                  </a:lnTo>
                  <a:lnTo>
                    <a:pt x="7451995" y="1490857"/>
                  </a:lnTo>
                  <a:lnTo>
                    <a:pt x="7428293" y="1449054"/>
                  </a:lnTo>
                  <a:lnTo>
                    <a:pt x="7404103" y="1407567"/>
                  </a:lnTo>
                  <a:lnTo>
                    <a:pt x="7379429" y="1366400"/>
                  </a:lnTo>
                  <a:lnTo>
                    <a:pt x="7354275" y="1325557"/>
                  </a:lnTo>
                  <a:lnTo>
                    <a:pt x="7328644" y="1285043"/>
                  </a:lnTo>
                  <a:lnTo>
                    <a:pt x="7302541" y="1244861"/>
                  </a:lnTo>
                  <a:lnTo>
                    <a:pt x="7275969" y="1205014"/>
                  </a:lnTo>
                  <a:lnTo>
                    <a:pt x="7248933" y="1165507"/>
                  </a:lnTo>
                  <a:lnTo>
                    <a:pt x="7221436" y="1126344"/>
                  </a:lnTo>
                  <a:lnTo>
                    <a:pt x="7193482" y="1087529"/>
                  </a:lnTo>
                  <a:lnTo>
                    <a:pt x="7165074" y="1049065"/>
                  </a:lnTo>
                  <a:lnTo>
                    <a:pt x="7136218" y="1010956"/>
                  </a:lnTo>
                  <a:lnTo>
                    <a:pt x="7106917" y="973207"/>
                  </a:lnTo>
                  <a:lnTo>
                    <a:pt x="7077174" y="935821"/>
                  </a:lnTo>
                  <a:lnTo>
                    <a:pt x="7046994" y="898802"/>
                  </a:lnTo>
                  <a:lnTo>
                    <a:pt x="7016381" y="862154"/>
                  </a:lnTo>
                  <a:lnTo>
                    <a:pt x="6985338" y="825881"/>
                  </a:lnTo>
                  <a:lnTo>
                    <a:pt x="6953869" y="789987"/>
                  </a:lnTo>
                  <a:lnTo>
                    <a:pt x="6921979" y="754476"/>
                  </a:lnTo>
                  <a:lnTo>
                    <a:pt x="6889671" y="719351"/>
                  </a:lnTo>
                  <a:lnTo>
                    <a:pt x="6856949" y="684617"/>
                  </a:lnTo>
                  <a:lnTo>
                    <a:pt x="6823817" y="650277"/>
                  </a:lnTo>
                  <a:lnTo>
                    <a:pt x="6790278" y="616336"/>
                  </a:lnTo>
                  <a:lnTo>
                    <a:pt x="6756338" y="582797"/>
                  </a:lnTo>
                  <a:lnTo>
                    <a:pt x="6721999" y="549664"/>
                  </a:lnTo>
                  <a:lnTo>
                    <a:pt x="6687266" y="516941"/>
                  </a:lnTo>
                  <a:lnTo>
                    <a:pt x="6652143" y="484632"/>
                  </a:lnTo>
                  <a:lnTo>
                    <a:pt x="6616633" y="452741"/>
                  </a:lnTo>
                  <a:lnTo>
                    <a:pt x="6580740" y="421272"/>
                  </a:lnTo>
                  <a:lnTo>
                    <a:pt x="6544468" y="390229"/>
                  </a:lnTo>
                  <a:lnTo>
                    <a:pt x="6507822" y="359615"/>
                  </a:lnTo>
                  <a:lnTo>
                    <a:pt x="6470804" y="329434"/>
                  </a:lnTo>
                  <a:lnTo>
                    <a:pt x="6433420" y="299691"/>
                  </a:lnTo>
                  <a:lnTo>
                    <a:pt x="6395672" y="270390"/>
                  </a:lnTo>
                  <a:lnTo>
                    <a:pt x="6357565" y="241533"/>
                  </a:lnTo>
                  <a:lnTo>
                    <a:pt x="6319103" y="213126"/>
                  </a:lnTo>
                  <a:lnTo>
                    <a:pt x="6280289" y="185171"/>
                  </a:lnTo>
                  <a:lnTo>
                    <a:pt x="6241128" y="157674"/>
                  </a:lnTo>
                  <a:lnTo>
                    <a:pt x="6201624" y="130637"/>
                  </a:lnTo>
                  <a:lnTo>
                    <a:pt x="6161779" y="104066"/>
                  </a:lnTo>
                  <a:lnTo>
                    <a:pt x="6121599" y="77962"/>
                  </a:lnTo>
                  <a:lnTo>
                    <a:pt x="6081087" y="52332"/>
                  </a:lnTo>
                  <a:lnTo>
                    <a:pt x="6040246" y="27177"/>
                  </a:lnTo>
                  <a:lnTo>
                    <a:pt x="599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2005" y="2550033"/>
            <a:ext cx="6504940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179955" marR="5080" indent="-2167890">
              <a:lnSpc>
                <a:spcPts val="5830"/>
              </a:lnSpc>
              <a:spcBef>
                <a:spcPts val="835"/>
              </a:spcBef>
            </a:pPr>
            <a:r>
              <a:rPr sz="5400" spc="-405" dirty="0">
                <a:solidFill>
                  <a:srgbClr val="0D0D0D"/>
                </a:solidFill>
                <a:latin typeface="Arial"/>
                <a:cs typeface="Arial"/>
              </a:rPr>
              <a:t>Topic </a:t>
            </a:r>
            <a:r>
              <a:rPr sz="5400" spc="-240" dirty="0">
                <a:solidFill>
                  <a:srgbClr val="0D0D0D"/>
                </a:solidFill>
                <a:latin typeface="Arial"/>
                <a:cs typeface="Arial"/>
              </a:rPr>
              <a:t>1.1.2 </a:t>
            </a:r>
            <a:r>
              <a:rPr sz="5400" spc="-325" dirty="0">
                <a:solidFill>
                  <a:srgbClr val="0D0D0D"/>
                </a:solidFill>
                <a:latin typeface="Arial"/>
                <a:cs typeface="Arial"/>
              </a:rPr>
              <a:t>Frameworks  </a:t>
            </a:r>
            <a:r>
              <a:rPr sz="5400" spc="-285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5400" spc="-3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5400" spc="-590" dirty="0">
                <a:solidFill>
                  <a:srgbClr val="0D0D0D"/>
                </a:solidFill>
                <a:latin typeface="Arial"/>
                <a:cs typeface="Arial"/>
              </a:rPr>
              <a:t>HCI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649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000000"/>
                </a:solidFill>
                <a:latin typeface="Arial"/>
                <a:cs typeface="Arial"/>
              </a:rPr>
              <a:t>Frameworks </a:t>
            </a:r>
            <a:r>
              <a:rPr sz="4400" spc="-229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4400" spc="-2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spc="-480" dirty="0">
                <a:solidFill>
                  <a:srgbClr val="000000"/>
                </a:solidFill>
                <a:latin typeface="Arial"/>
                <a:cs typeface="Arial"/>
              </a:rPr>
              <a:t>HCI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4166870" cy="36537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Dialog </a:t>
            </a: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interface  styles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placed  </a:t>
            </a:r>
            <a:r>
              <a:rPr sz="2800" spc="-10" dirty="0">
                <a:latin typeface="Carlito"/>
                <a:cs typeface="Carlito"/>
              </a:rPr>
              <a:t>particularly </a:t>
            </a:r>
            <a:r>
              <a:rPr sz="2800" spc="-5" dirty="0">
                <a:latin typeface="Carlito"/>
                <a:cs typeface="Carlito"/>
              </a:rPr>
              <a:t>along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</a:t>
            </a:r>
            <a:endParaRPr sz="2800">
              <a:latin typeface="Carlito"/>
              <a:cs typeface="Carlito"/>
            </a:endParaRPr>
          </a:p>
          <a:p>
            <a:pPr marL="241300" marR="1134110">
              <a:lnSpc>
                <a:spcPts val="3030"/>
              </a:lnSpc>
              <a:spcBef>
                <a:spcPts val="40"/>
              </a:spcBef>
            </a:pPr>
            <a:r>
              <a:rPr sz="2800" spc="-5" dirty="0">
                <a:latin typeface="Carlito"/>
                <a:cs typeface="Carlito"/>
              </a:rPr>
              <a:t>input </a:t>
            </a:r>
            <a:r>
              <a:rPr sz="2800" spc="-15" dirty="0">
                <a:latin typeface="Carlito"/>
                <a:cs typeface="Carlito"/>
              </a:rPr>
              <a:t>branch </a:t>
            </a:r>
            <a:r>
              <a:rPr sz="2800" spc="-5" dirty="0">
                <a:latin typeface="Carlito"/>
                <a:cs typeface="Carlito"/>
              </a:rPr>
              <a:t>of the  </a:t>
            </a:r>
            <a:r>
              <a:rPr sz="2800" spc="-15" dirty="0">
                <a:latin typeface="Carlito"/>
                <a:cs typeface="Carlito"/>
              </a:rPr>
              <a:t>framework.</a:t>
            </a:r>
            <a:endParaRPr sz="2800">
              <a:latin typeface="Carlito"/>
              <a:cs typeface="Carlito"/>
            </a:endParaRPr>
          </a:p>
          <a:p>
            <a:pPr marL="241300" marR="422275" indent="-228600">
              <a:lnSpc>
                <a:spcPct val="9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Presentation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screen  </a:t>
            </a: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15" dirty="0">
                <a:latin typeface="Carlito"/>
                <a:cs typeface="Carlito"/>
              </a:rPr>
              <a:t>relates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output </a:t>
            </a:r>
            <a:r>
              <a:rPr sz="2800" spc="-15" dirty="0">
                <a:latin typeface="Carlito"/>
                <a:cs typeface="Carlito"/>
              </a:rPr>
              <a:t>branch </a:t>
            </a:r>
            <a:r>
              <a:rPr sz="2800" spc="-5" dirty="0">
                <a:latin typeface="Carlito"/>
                <a:cs typeface="Carlito"/>
              </a:rPr>
              <a:t>of the  </a:t>
            </a:r>
            <a:r>
              <a:rPr sz="2800" spc="-15" dirty="0">
                <a:latin typeface="Carlito"/>
                <a:cs typeface="Carlito"/>
              </a:rPr>
              <a:t>framework.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08147" y="1599052"/>
            <a:ext cx="6267823" cy="3895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0772" y="12699"/>
            <a:ext cx="9570587" cy="684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5595" y="1831670"/>
            <a:ext cx="3938270" cy="193738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 indent="147320">
              <a:lnSpc>
                <a:spcPts val="7130"/>
              </a:lnSpc>
              <a:spcBef>
                <a:spcPts val="994"/>
              </a:spcBef>
            </a:pPr>
            <a:r>
              <a:rPr sz="6600" spc="-490" dirty="0">
                <a:latin typeface="Arial"/>
                <a:cs typeface="Arial"/>
              </a:rPr>
              <a:t>Topic </a:t>
            </a:r>
            <a:r>
              <a:rPr sz="6600" spc="-285" dirty="0">
                <a:latin typeface="Arial"/>
                <a:cs typeface="Arial"/>
              </a:rPr>
              <a:t>1.1.3  </a:t>
            </a:r>
            <a:r>
              <a:rPr sz="6600" spc="-735" dirty="0">
                <a:latin typeface="Arial"/>
                <a:cs typeface="Arial"/>
              </a:rPr>
              <a:t>E</a:t>
            </a:r>
            <a:r>
              <a:rPr sz="6600" spc="-465" dirty="0">
                <a:latin typeface="Arial"/>
                <a:cs typeface="Arial"/>
              </a:rPr>
              <a:t>r</a:t>
            </a:r>
            <a:r>
              <a:rPr sz="6600" spc="-620" dirty="0">
                <a:latin typeface="Arial"/>
                <a:cs typeface="Arial"/>
              </a:rPr>
              <a:t>g</a:t>
            </a:r>
            <a:r>
              <a:rPr sz="6600" spc="-325" dirty="0">
                <a:latin typeface="Arial"/>
                <a:cs typeface="Arial"/>
              </a:rPr>
              <a:t>onomics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07635" y="0"/>
            <a:ext cx="7481570" cy="6858000"/>
          </a:xfrm>
          <a:custGeom>
            <a:avLst/>
            <a:gdLst/>
            <a:ahLst/>
            <a:cxnLst/>
            <a:rect l="l" t="t" r="r" b="b"/>
            <a:pathLst>
              <a:path w="7481570" h="6858000">
                <a:moveTo>
                  <a:pt x="0" y="6858000"/>
                </a:moveTo>
                <a:lnTo>
                  <a:pt x="7481315" y="6858000"/>
                </a:lnTo>
                <a:lnTo>
                  <a:pt x="748131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653270" cy="6858000"/>
            <a:chOff x="0" y="0"/>
            <a:chExt cx="965327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707890" cy="6858000"/>
            </a:xfrm>
            <a:custGeom>
              <a:avLst/>
              <a:gdLst/>
              <a:ahLst/>
              <a:cxnLst/>
              <a:rect l="l" t="t" r="r" b="b"/>
              <a:pathLst>
                <a:path w="4707890" h="6858000">
                  <a:moveTo>
                    <a:pt x="470763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707636" y="6858000"/>
                  </a:lnTo>
                  <a:lnTo>
                    <a:pt x="4707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707890" cy="6858000"/>
            </a:xfrm>
            <a:custGeom>
              <a:avLst/>
              <a:gdLst/>
              <a:ahLst/>
              <a:cxnLst/>
              <a:rect l="l" t="t" r="r" b="b"/>
              <a:pathLst>
                <a:path w="4707890" h="6858000">
                  <a:moveTo>
                    <a:pt x="470763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707636" y="6858000"/>
                  </a:lnTo>
                  <a:lnTo>
                    <a:pt x="4707636" y="0"/>
                  </a:lnTo>
                  <a:close/>
                </a:path>
              </a:pathLst>
            </a:custGeom>
            <a:solidFill>
              <a:srgbClr val="6FAC46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70" y="6015236"/>
              <a:ext cx="2606040" cy="843280"/>
            </a:xfrm>
            <a:custGeom>
              <a:avLst/>
              <a:gdLst/>
              <a:ahLst/>
              <a:cxnLst/>
              <a:rect l="l" t="t" r="r" b="b"/>
              <a:pathLst>
                <a:path w="2606040" h="843279">
                  <a:moveTo>
                    <a:pt x="892126" y="0"/>
                  </a:moveTo>
                  <a:lnTo>
                    <a:pt x="841463" y="628"/>
                  </a:lnTo>
                  <a:lnTo>
                    <a:pt x="791022" y="2898"/>
                  </a:lnTo>
                  <a:lnTo>
                    <a:pt x="740885" y="6927"/>
                  </a:lnTo>
                  <a:lnTo>
                    <a:pt x="691136" y="12835"/>
                  </a:lnTo>
                  <a:lnTo>
                    <a:pt x="641856" y="20739"/>
                  </a:lnTo>
                  <a:lnTo>
                    <a:pt x="593128" y="30760"/>
                  </a:lnTo>
                  <a:lnTo>
                    <a:pt x="545034" y="43015"/>
                  </a:lnTo>
                  <a:lnTo>
                    <a:pt x="497657" y="57624"/>
                  </a:lnTo>
                  <a:lnTo>
                    <a:pt x="451080" y="74706"/>
                  </a:lnTo>
                  <a:lnTo>
                    <a:pt x="405386" y="94378"/>
                  </a:lnTo>
                  <a:lnTo>
                    <a:pt x="360655" y="116761"/>
                  </a:lnTo>
                  <a:lnTo>
                    <a:pt x="316972" y="141972"/>
                  </a:lnTo>
                  <a:lnTo>
                    <a:pt x="274419" y="170131"/>
                  </a:lnTo>
                  <a:lnTo>
                    <a:pt x="233078" y="201356"/>
                  </a:lnTo>
                  <a:lnTo>
                    <a:pt x="193031" y="235766"/>
                  </a:lnTo>
                  <a:lnTo>
                    <a:pt x="156380" y="272401"/>
                  </a:lnTo>
                  <a:lnTo>
                    <a:pt x="123882" y="310757"/>
                  </a:lnTo>
                  <a:lnTo>
                    <a:pt x="95424" y="350679"/>
                  </a:lnTo>
                  <a:lnTo>
                    <a:pt x="70897" y="392014"/>
                  </a:lnTo>
                  <a:lnTo>
                    <a:pt x="50191" y="434608"/>
                  </a:lnTo>
                  <a:lnTo>
                    <a:pt x="33195" y="478306"/>
                  </a:lnTo>
                  <a:lnTo>
                    <a:pt x="19799" y="522955"/>
                  </a:lnTo>
                  <a:lnTo>
                    <a:pt x="9891" y="568400"/>
                  </a:lnTo>
                  <a:lnTo>
                    <a:pt x="3363" y="614488"/>
                  </a:lnTo>
                  <a:lnTo>
                    <a:pt x="102" y="661065"/>
                  </a:lnTo>
                  <a:lnTo>
                    <a:pt x="0" y="707975"/>
                  </a:lnTo>
                  <a:lnTo>
                    <a:pt x="2944" y="755066"/>
                  </a:lnTo>
                  <a:lnTo>
                    <a:pt x="8825" y="802184"/>
                  </a:lnTo>
                  <a:lnTo>
                    <a:pt x="19022" y="842763"/>
                  </a:lnTo>
                  <a:lnTo>
                    <a:pt x="2601002" y="842763"/>
                  </a:lnTo>
                  <a:lnTo>
                    <a:pt x="2602272" y="835105"/>
                  </a:lnTo>
                  <a:lnTo>
                    <a:pt x="2605435" y="785620"/>
                  </a:lnTo>
                  <a:lnTo>
                    <a:pt x="2605013" y="735802"/>
                  </a:lnTo>
                  <a:lnTo>
                    <a:pt x="2601189" y="685866"/>
                  </a:lnTo>
                  <a:lnTo>
                    <a:pt x="2594144" y="636026"/>
                  </a:lnTo>
                  <a:lnTo>
                    <a:pt x="2584062" y="586498"/>
                  </a:lnTo>
                  <a:lnTo>
                    <a:pt x="2571125" y="537495"/>
                  </a:lnTo>
                  <a:lnTo>
                    <a:pt x="2555516" y="489232"/>
                  </a:lnTo>
                  <a:lnTo>
                    <a:pt x="2537417" y="441923"/>
                  </a:lnTo>
                  <a:lnTo>
                    <a:pt x="2517011" y="395784"/>
                  </a:lnTo>
                  <a:lnTo>
                    <a:pt x="2494481" y="351028"/>
                  </a:lnTo>
                  <a:lnTo>
                    <a:pt x="2470008" y="307871"/>
                  </a:lnTo>
                  <a:lnTo>
                    <a:pt x="2443776" y="266526"/>
                  </a:lnTo>
                  <a:lnTo>
                    <a:pt x="2416625" y="226710"/>
                  </a:lnTo>
                  <a:lnTo>
                    <a:pt x="2386420" y="187289"/>
                  </a:lnTo>
                  <a:lnTo>
                    <a:pt x="2353122" y="149663"/>
                  </a:lnTo>
                  <a:lnTo>
                    <a:pt x="2316695" y="115230"/>
                  </a:lnTo>
                  <a:lnTo>
                    <a:pt x="2277099" y="85388"/>
                  </a:lnTo>
                  <a:lnTo>
                    <a:pt x="2234297" y="61538"/>
                  </a:lnTo>
                  <a:lnTo>
                    <a:pt x="2188252" y="45076"/>
                  </a:lnTo>
                  <a:lnTo>
                    <a:pt x="2132642" y="35387"/>
                  </a:lnTo>
                  <a:lnTo>
                    <a:pt x="2083689" y="38625"/>
                  </a:lnTo>
                  <a:lnTo>
                    <a:pt x="2038757" y="50975"/>
                  </a:lnTo>
                  <a:lnTo>
                    <a:pt x="1995212" y="68621"/>
                  </a:lnTo>
                  <a:lnTo>
                    <a:pt x="1950418" y="87747"/>
                  </a:lnTo>
                  <a:lnTo>
                    <a:pt x="1901740" y="104537"/>
                  </a:lnTo>
                  <a:lnTo>
                    <a:pt x="1853121" y="112972"/>
                  </a:lnTo>
                  <a:lnTo>
                    <a:pt x="1800370" y="114909"/>
                  </a:lnTo>
                  <a:lnTo>
                    <a:pt x="1745753" y="112219"/>
                  </a:lnTo>
                  <a:lnTo>
                    <a:pt x="1691538" y="106771"/>
                  </a:lnTo>
                  <a:lnTo>
                    <a:pt x="1639993" y="100435"/>
                  </a:lnTo>
                  <a:lnTo>
                    <a:pt x="1585554" y="92363"/>
                  </a:lnTo>
                  <a:lnTo>
                    <a:pt x="1530710" y="83520"/>
                  </a:lnTo>
                  <a:lnTo>
                    <a:pt x="1475865" y="73909"/>
                  </a:lnTo>
                  <a:lnTo>
                    <a:pt x="1421426" y="63529"/>
                  </a:lnTo>
                  <a:lnTo>
                    <a:pt x="1375419" y="54443"/>
                  </a:lnTo>
                  <a:lnTo>
                    <a:pt x="1328809" y="45704"/>
                  </a:lnTo>
                  <a:lnTo>
                    <a:pt x="1281668" y="37417"/>
                  </a:lnTo>
                  <a:lnTo>
                    <a:pt x="1234070" y="29687"/>
                  </a:lnTo>
                  <a:lnTo>
                    <a:pt x="1186087" y="22619"/>
                  </a:lnTo>
                  <a:lnTo>
                    <a:pt x="1137791" y="16319"/>
                  </a:lnTo>
                  <a:lnTo>
                    <a:pt x="1089255" y="10890"/>
                  </a:lnTo>
                  <a:lnTo>
                    <a:pt x="1040550" y="6440"/>
                  </a:lnTo>
                  <a:lnTo>
                    <a:pt x="991751" y="3072"/>
                  </a:lnTo>
                  <a:lnTo>
                    <a:pt x="942928" y="893"/>
                  </a:lnTo>
                  <a:lnTo>
                    <a:pt x="892126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844" y="5796648"/>
              <a:ext cx="2485390" cy="1061720"/>
            </a:xfrm>
            <a:custGeom>
              <a:avLst/>
              <a:gdLst/>
              <a:ahLst/>
              <a:cxnLst/>
              <a:rect l="l" t="t" r="r" b="b"/>
              <a:pathLst>
                <a:path w="2485390" h="1061720">
                  <a:moveTo>
                    <a:pt x="1572514" y="1055122"/>
                  </a:moveTo>
                  <a:lnTo>
                    <a:pt x="1568577" y="1055889"/>
                  </a:lnTo>
                  <a:lnTo>
                    <a:pt x="1565529" y="1058956"/>
                  </a:lnTo>
                  <a:lnTo>
                    <a:pt x="1563370" y="1061351"/>
                  </a:lnTo>
                  <a:lnTo>
                    <a:pt x="1584452" y="1061351"/>
                  </a:lnTo>
                  <a:lnTo>
                    <a:pt x="1576705" y="1056272"/>
                  </a:lnTo>
                  <a:lnTo>
                    <a:pt x="1572514" y="1055122"/>
                  </a:lnTo>
                  <a:close/>
                </a:path>
                <a:path w="2485390" h="1061720">
                  <a:moveTo>
                    <a:pt x="493598" y="1045919"/>
                  </a:moveTo>
                  <a:lnTo>
                    <a:pt x="489737" y="1046687"/>
                  </a:lnTo>
                  <a:lnTo>
                    <a:pt x="486664" y="1049753"/>
                  </a:lnTo>
                  <a:lnTo>
                    <a:pt x="480491" y="1051287"/>
                  </a:lnTo>
                  <a:lnTo>
                    <a:pt x="477405" y="1053588"/>
                  </a:lnTo>
                  <a:lnTo>
                    <a:pt x="476643" y="1057421"/>
                  </a:lnTo>
                  <a:lnTo>
                    <a:pt x="477532" y="1061351"/>
                  </a:lnTo>
                  <a:lnTo>
                    <a:pt x="512889" y="1061351"/>
                  </a:lnTo>
                  <a:lnTo>
                    <a:pt x="511314" y="1055888"/>
                  </a:lnTo>
                  <a:lnTo>
                    <a:pt x="506691" y="1051287"/>
                  </a:lnTo>
                  <a:lnTo>
                    <a:pt x="502069" y="1048221"/>
                  </a:lnTo>
                  <a:lnTo>
                    <a:pt x="493598" y="1045919"/>
                  </a:lnTo>
                  <a:close/>
                </a:path>
                <a:path w="2485390" h="1061720">
                  <a:moveTo>
                    <a:pt x="327139" y="1039785"/>
                  </a:moveTo>
                  <a:lnTo>
                    <a:pt x="323278" y="1040552"/>
                  </a:lnTo>
                  <a:lnTo>
                    <a:pt x="320205" y="1043619"/>
                  </a:lnTo>
                  <a:lnTo>
                    <a:pt x="315569" y="1046687"/>
                  </a:lnTo>
                  <a:lnTo>
                    <a:pt x="312496" y="1049753"/>
                  </a:lnTo>
                  <a:lnTo>
                    <a:pt x="311340" y="1053588"/>
                  </a:lnTo>
                  <a:lnTo>
                    <a:pt x="312775" y="1061351"/>
                  </a:lnTo>
                  <a:lnTo>
                    <a:pt x="347002" y="1061351"/>
                  </a:lnTo>
                  <a:lnTo>
                    <a:pt x="344855" y="1049753"/>
                  </a:lnTo>
                  <a:lnTo>
                    <a:pt x="340233" y="1045152"/>
                  </a:lnTo>
                  <a:lnTo>
                    <a:pt x="335610" y="1042085"/>
                  </a:lnTo>
                  <a:lnTo>
                    <a:pt x="327139" y="1039785"/>
                  </a:lnTo>
                  <a:close/>
                </a:path>
                <a:path w="2485390" h="1061720">
                  <a:moveTo>
                    <a:pt x="17335" y="1035952"/>
                  </a:moveTo>
                  <a:lnTo>
                    <a:pt x="13487" y="1037485"/>
                  </a:lnTo>
                  <a:lnTo>
                    <a:pt x="4241" y="1043619"/>
                  </a:lnTo>
                  <a:lnTo>
                    <a:pt x="1155" y="1046687"/>
                  </a:lnTo>
                  <a:lnTo>
                    <a:pt x="0" y="1050521"/>
                  </a:lnTo>
                  <a:lnTo>
                    <a:pt x="2006" y="1061351"/>
                  </a:lnTo>
                  <a:lnTo>
                    <a:pt x="36258" y="1061351"/>
                  </a:lnTo>
                  <a:lnTo>
                    <a:pt x="37376" y="1060106"/>
                  </a:lnTo>
                  <a:lnTo>
                    <a:pt x="38912" y="1055889"/>
                  </a:lnTo>
                  <a:lnTo>
                    <a:pt x="38150" y="1051287"/>
                  </a:lnTo>
                  <a:lnTo>
                    <a:pt x="33528" y="1046687"/>
                  </a:lnTo>
                  <a:lnTo>
                    <a:pt x="28905" y="1040552"/>
                  </a:lnTo>
                  <a:lnTo>
                    <a:pt x="25044" y="1037485"/>
                  </a:lnTo>
                  <a:lnTo>
                    <a:pt x="17335" y="1035952"/>
                  </a:lnTo>
                  <a:close/>
                </a:path>
                <a:path w="2485390" h="1061720">
                  <a:moveTo>
                    <a:pt x="2127377" y="1033650"/>
                  </a:moveTo>
                  <a:lnTo>
                    <a:pt x="2123440" y="1034418"/>
                  </a:lnTo>
                  <a:lnTo>
                    <a:pt x="2120392" y="1037485"/>
                  </a:lnTo>
                  <a:lnTo>
                    <a:pt x="2115820" y="1039018"/>
                  </a:lnTo>
                  <a:lnTo>
                    <a:pt x="2112645" y="1042085"/>
                  </a:lnTo>
                  <a:lnTo>
                    <a:pt x="2111502" y="1046304"/>
                  </a:lnTo>
                  <a:lnTo>
                    <a:pt x="2114169" y="1061351"/>
                  </a:lnTo>
                  <a:lnTo>
                    <a:pt x="2145030" y="1061351"/>
                  </a:lnTo>
                  <a:lnTo>
                    <a:pt x="2148967" y="1057039"/>
                  </a:lnTo>
                  <a:lnTo>
                    <a:pt x="2150491" y="1052821"/>
                  </a:lnTo>
                  <a:lnTo>
                    <a:pt x="2149729" y="1048221"/>
                  </a:lnTo>
                  <a:lnTo>
                    <a:pt x="2145030" y="1043619"/>
                  </a:lnTo>
                  <a:lnTo>
                    <a:pt x="2140458" y="1039018"/>
                  </a:lnTo>
                  <a:lnTo>
                    <a:pt x="2135886" y="1035952"/>
                  </a:lnTo>
                  <a:lnTo>
                    <a:pt x="2127377" y="1033650"/>
                  </a:lnTo>
                  <a:close/>
                </a:path>
                <a:path w="2485390" h="1061720">
                  <a:moveTo>
                    <a:pt x="1205611" y="1033650"/>
                  </a:moveTo>
                  <a:lnTo>
                    <a:pt x="1201801" y="1034418"/>
                  </a:lnTo>
                  <a:lnTo>
                    <a:pt x="1198753" y="1037485"/>
                  </a:lnTo>
                  <a:lnTo>
                    <a:pt x="1194054" y="1040552"/>
                  </a:lnTo>
                  <a:lnTo>
                    <a:pt x="1191006" y="1043619"/>
                  </a:lnTo>
                  <a:lnTo>
                    <a:pt x="1189863" y="1047454"/>
                  </a:lnTo>
                  <a:lnTo>
                    <a:pt x="1192403" y="1061351"/>
                  </a:lnTo>
                  <a:lnTo>
                    <a:pt x="1223391" y="1061351"/>
                  </a:lnTo>
                  <a:lnTo>
                    <a:pt x="1227201" y="1057039"/>
                  </a:lnTo>
                  <a:lnTo>
                    <a:pt x="1228725" y="1052821"/>
                  </a:lnTo>
                  <a:lnTo>
                    <a:pt x="1227963" y="1048221"/>
                  </a:lnTo>
                  <a:lnTo>
                    <a:pt x="1218819" y="1039018"/>
                  </a:lnTo>
                  <a:lnTo>
                    <a:pt x="1214120" y="1035952"/>
                  </a:lnTo>
                  <a:lnTo>
                    <a:pt x="1205611" y="1033650"/>
                  </a:lnTo>
                  <a:close/>
                </a:path>
                <a:path w="2485390" h="1061720">
                  <a:moveTo>
                    <a:pt x="795655" y="1033650"/>
                  </a:moveTo>
                  <a:lnTo>
                    <a:pt x="791844" y="1034418"/>
                  </a:lnTo>
                  <a:lnTo>
                    <a:pt x="788797" y="1037485"/>
                  </a:lnTo>
                  <a:lnTo>
                    <a:pt x="784097" y="1039018"/>
                  </a:lnTo>
                  <a:lnTo>
                    <a:pt x="781050" y="1041319"/>
                  </a:lnTo>
                  <a:lnTo>
                    <a:pt x="779907" y="1045152"/>
                  </a:lnTo>
                  <a:lnTo>
                    <a:pt x="782447" y="1061351"/>
                  </a:lnTo>
                  <a:lnTo>
                    <a:pt x="813435" y="1061351"/>
                  </a:lnTo>
                  <a:lnTo>
                    <a:pt x="817244" y="1057039"/>
                  </a:lnTo>
                  <a:lnTo>
                    <a:pt x="818769" y="1052821"/>
                  </a:lnTo>
                  <a:lnTo>
                    <a:pt x="818007" y="1048221"/>
                  </a:lnTo>
                  <a:lnTo>
                    <a:pt x="813435" y="1043619"/>
                  </a:lnTo>
                  <a:lnTo>
                    <a:pt x="808736" y="1039018"/>
                  </a:lnTo>
                  <a:lnTo>
                    <a:pt x="804164" y="1035952"/>
                  </a:lnTo>
                  <a:lnTo>
                    <a:pt x="795655" y="1033650"/>
                  </a:lnTo>
                  <a:close/>
                </a:path>
                <a:path w="2485390" h="1061720">
                  <a:moveTo>
                    <a:pt x="136017" y="1033650"/>
                  </a:moveTo>
                  <a:lnTo>
                    <a:pt x="132168" y="1034418"/>
                  </a:lnTo>
                  <a:lnTo>
                    <a:pt x="129082" y="1037485"/>
                  </a:lnTo>
                  <a:lnTo>
                    <a:pt x="124460" y="1040552"/>
                  </a:lnTo>
                  <a:lnTo>
                    <a:pt x="121373" y="1043619"/>
                  </a:lnTo>
                  <a:lnTo>
                    <a:pt x="120218" y="1047454"/>
                  </a:lnTo>
                  <a:lnTo>
                    <a:pt x="122796" y="1061351"/>
                  </a:lnTo>
                  <a:lnTo>
                    <a:pt x="153631" y="1061351"/>
                  </a:lnTo>
                  <a:lnTo>
                    <a:pt x="156438" y="1058189"/>
                  </a:lnTo>
                  <a:lnTo>
                    <a:pt x="158369" y="1053588"/>
                  </a:lnTo>
                  <a:lnTo>
                    <a:pt x="158369" y="1048221"/>
                  </a:lnTo>
                  <a:lnTo>
                    <a:pt x="149123" y="1039018"/>
                  </a:lnTo>
                  <a:lnTo>
                    <a:pt x="144500" y="1035952"/>
                  </a:lnTo>
                  <a:lnTo>
                    <a:pt x="136017" y="1033650"/>
                  </a:lnTo>
                  <a:close/>
                </a:path>
                <a:path w="2485390" h="1061720">
                  <a:moveTo>
                    <a:pt x="903605" y="1030583"/>
                  </a:moveTo>
                  <a:lnTo>
                    <a:pt x="899668" y="1031351"/>
                  </a:lnTo>
                  <a:lnTo>
                    <a:pt x="896619" y="1034418"/>
                  </a:lnTo>
                  <a:lnTo>
                    <a:pt x="889595" y="1037390"/>
                  </a:lnTo>
                  <a:lnTo>
                    <a:pt x="886618" y="1042086"/>
                  </a:lnTo>
                  <a:lnTo>
                    <a:pt x="887118" y="1049083"/>
                  </a:lnTo>
                  <a:lnTo>
                    <a:pt x="890524" y="1058956"/>
                  </a:lnTo>
                  <a:lnTo>
                    <a:pt x="893826" y="1061351"/>
                  </a:lnTo>
                  <a:lnTo>
                    <a:pt x="918464" y="1061351"/>
                  </a:lnTo>
                  <a:lnTo>
                    <a:pt x="925194" y="1053972"/>
                  </a:lnTo>
                  <a:lnTo>
                    <a:pt x="926719" y="1049755"/>
                  </a:lnTo>
                  <a:lnTo>
                    <a:pt x="925957" y="1045152"/>
                  </a:lnTo>
                  <a:lnTo>
                    <a:pt x="921258" y="1040552"/>
                  </a:lnTo>
                  <a:lnTo>
                    <a:pt x="916686" y="1035952"/>
                  </a:lnTo>
                  <a:lnTo>
                    <a:pt x="912114" y="1032884"/>
                  </a:lnTo>
                  <a:lnTo>
                    <a:pt x="903605" y="1030583"/>
                  </a:lnTo>
                  <a:close/>
                </a:path>
                <a:path w="2485390" h="1061720">
                  <a:moveTo>
                    <a:pt x="700151" y="1030583"/>
                  </a:moveTo>
                  <a:lnTo>
                    <a:pt x="684539" y="1050808"/>
                  </a:lnTo>
                  <a:lnTo>
                    <a:pt x="687069" y="1058956"/>
                  </a:lnTo>
                  <a:lnTo>
                    <a:pt x="690372" y="1061351"/>
                  </a:lnTo>
                  <a:lnTo>
                    <a:pt x="715010" y="1061351"/>
                  </a:lnTo>
                  <a:lnTo>
                    <a:pt x="721741" y="1053972"/>
                  </a:lnTo>
                  <a:lnTo>
                    <a:pt x="723265" y="1049755"/>
                  </a:lnTo>
                  <a:lnTo>
                    <a:pt x="722503" y="1045152"/>
                  </a:lnTo>
                  <a:lnTo>
                    <a:pt x="717804" y="1040552"/>
                  </a:lnTo>
                  <a:lnTo>
                    <a:pt x="713232" y="1035952"/>
                  </a:lnTo>
                  <a:lnTo>
                    <a:pt x="708660" y="1032884"/>
                  </a:lnTo>
                  <a:lnTo>
                    <a:pt x="700151" y="1030583"/>
                  </a:lnTo>
                  <a:close/>
                </a:path>
                <a:path w="2485390" h="1061720">
                  <a:moveTo>
                    <a:pt x="601484" y="1030583"/>
                  </a:moveTo>
                  <a:lnTo>
                    <a:pt x="597623" y="1031351"/>
                  </a:lnTo>
                  <a:lnTo>
                    <a:pt x="594550" y="1034418"/>
                  </a:lnTo>
                  <a:lnTo>
                    <a:pt x="588819" y="1037390"/>
                  </a:lnTo>
                  <a:lnTo>
                    <a:pt x="585687" y="1042086"/>
                  </a:lnTo>
                  <a:lnTo>
                    <a:pt x="585444" y="1049083"/>
                  </a:lnTo>
                  <a:lnTo>
                    <a:pt x="588378" y="1058956"/>
                  </a:lnTo>
                  <a:lnTo>
                    <a:pt x="591731" y="1061351"/>
                  </a:lnTo>
                  <a:lnTo>
                    <a:pt x="616458" y="1061351"/>
                  </a:lnTo>
                  <a:lnTo>
                    <a:pt x="623062" y="1053972"/>
                  </a:lnTo>
                  <a:lnTo>
                    <a:pt x="624586" y="1049755"/>
                  </a:lnTo>
                  <a:lnTo>
                    <a:pt x="623824" y="1045152"/>
                  </a:lnTo>
                  <a:lnTo>
                    <a:pt x="619252" y="1040552"/>
                  </a:lnTo>
                  <a:lnTo>
                    <a:pt x="614553" y="1035952"/>
                  </a:lnTo>
                  <a:lnTo>
                    <a:pt x="609955" y="1032884"/>
                  </a:lnTo>
                  <a:lnTo>
                    <a:pt x="601484" y="1030583"/>
                  </a:lnTo>
                  <a:close/>
                </a:path>
                <a:path w="2485390" h="1061720">
                  <a:moveTo>
                    <a:pt x="1097788" y="1024450"/>
                  </a:moveTo>
                  <a:lnTo>
                    <a:pt x="1093978" y="1025217"/>
                  </a:lnTo>
                  <a:lnTo>
                    <a:pt x="1090803" y="1028283"/>
                  </a:lnTo>
                  <a:lnTo>
                    <a:pt x="1085064" y="1032980"/>
                  </a:lnTo>
                  <a:lnTo>
                    <a:pt x="1081944" y="1038252"/>
                  </a:lnTo>
                  <a:lnTo>
                    <a:pt x="1081730" y="1044674"/>
                  </a:lnTo>
                  <a:lnTo>
                    <a:pt x="1084707" y="1052821"/>
                  </a:lnTo>
                  <a:lnTo>
                    <a:pt x="1096645" y="1061351"/>
                  </a:lnTo>
                  <a:lnTo>
                    <a:pt x="1098295" y="1061351"/>
                  </a:lnTo>
                  <a:lnTo>
                    <a:pt x="1109345" y="1058956"/>
                  </a:lnTo>
                  <a:lnTo>
                    <a:pt x="1114172" y="1055122"/>
                  </a:lnTo>
                  <a:lnTo>
                    <a:pt x="1118155" y="1048987"/>
                  </a:lnTo>
                  <a:lnTo>
                    <a:pt x="1119256" y="1041703"/>
                  </a:lnTo>
                  <a:lnTo>
                    <a:pt x="1115441" y="1034418"/>
                  </a:lnTo>
                  <a:lnTo>
                    <a:pt x="1110869" y="1029817"/>
                  </a:lnTo>
                  <a:lnTo>
                    <a:pt x="1106297" y="1026750"/>
                  </a:lnTo>
                  <a:lnTo>
                    <a:pt x="1097788" y="1024450"/>
                  </a:lnTo>
                  <a:close/>
                </a:path>
                <a:path w="2485390" h="1061720">
                  <a:moveTo>
                    <a:pt x="1328928" y="1018315"/>
                  </a:moveTo>
                  <a:lnTo>
                    <a:pt x="1325118" y="1019083"/>
                  </a:lnTo>
                  <a:lnTo>
                    <a:pt x="1322070" y="1022150"/>
                  </a:lnTo>
                  <a:lnTo>
                    <a:pt x="1316329" y="1026846"/>
                  </a:lnTo>
                  <a:lnTo>
                    <a:pt x="1313195" y="1032118"/>
                  </a:lnTo>
                  <a:lnTo>
                    <a:pt x="1312943" y="1038540"/>
                  </a:lnTo>
                  <a:lnTo>
                    <a:pt x="1315847" y="1046688"/>
                  </a:lnTo>
                  <a:lnTo>
                    <a:pt x="1321464" y="1053253"/>
                  </a:lnTo>
                  <a:lnTo>
                    <a:pt x="1328213" y="1055505"/>
                  </a:lnTo>
                  <a:lnTo>
                    <a:pt x="1334938" y="1054882"/>
                  </a:lnTo>
                  <a:lnTo>
                    <a:pt x="1340485" y="1052821"/>
                  </a:lnTo>
                  <a:lnTo>
                    <a:pt x="1345386" y="1048988"/>
                  </a:lnTo>
                  <a:lnTo>
                    <a:pt x="1349406" y="1042853"/>
                  </a:lnTo>
                  <a:lnTo>
                    <a:pt x="1350521" y="1035568"/>
                  </a:lnTo>
                  <a:lnTo>
                    <a:pt x="1346708" y="1028283"/>
                  </a:lnTo>
                  <a:lnTo>
                    <a:pt x="1342008" y="1023683"/>
                  </a:lnTo>
                  <a:lnTo>
                    <a:pt x="1337437" y="1020616"/>
                  </a:lnTo>
                  <a:lnTo>
                    <a:pt x="1328928" y="1018315"/>
                  </a:lnTo>
                  <a:close/>
                </a:path>
                <a:path w="2485390" h="1061720">
                  <a:moveTo>
                    <a:pt x="2367788" y="1006047"/>
                  </a:moveTo>
                  <a:lnTo>
                    <a:pt x="2363978" y="1006814"/>
                  </a:lnTo>
                  <a:lnTo>
                    <a:pt x="2360803" y="1009881"/>
                  </a:lnTo>
                  <a:lnTo>
                    <a:pt x="2355117" y="1012852"/>
                  </a:lnTo>
                  <a:lnTo>
                    <a:pt x="2351992" y="1017549"/>
                  </a:lnTo>
                  <a:lnTo>
                    <a:pt x="2351748" y="1024546"/>
                  </a:lnTo>
                  <a:lnTo>
                    <a:pt x="2354707" y="1034418"/>
                  </a:lnTo>
                  <a:lnTo>
                    <a:pt x="2360253" y="1040984"/>
                  </a:lnTo>
                  <a:lnTo>
                    <a:pt x="2366978" y="1043237"/>
                  </a:lnTo>
                  <a:lnTo>
                    <a:pt x="2373727" y="1042614"/>
                  </a:lnTo>
                  <a:lnTo>
                    <a:pt x="2379345" y="1040554"/>
                  </a:lnTo>
                  <a:lnTo>
                    <a:pt x="2385514" y="1035425"/>
                  </a:lnTo>
                  <a:lnTo>
                    <a:pt x="2389362" y="1029434"/>
                  </a:lnTo>
                  <a:lnTo>
                    <a:pt x="2389757" y="1022868"/>
                  </a:lnTo>
                  <a:lnTo>
                    <a:pt x="2385568" y="1016015"/>
                  </a:lnTo>
                  <a:lnTo>
                    <a:pt x="2380869" y="1011415"/>
                  </a:lnTo>
                  <a:lnTo>
                    <a:pt x="2376297" y="1008348"/>
                  </a:lnTo>
                  <a:lnTo>
                    <a:pt x="2367788" y="1006047"/>
                  </a:lnTo>
                  <a:close/>
                </a:path>
                <a:path w="2485390" h="1061720">
                  <a:moveTo>
                    <a:pt x="1446149" y="999911"/>
                  </a:moveTo>
                  <a:lnTo>
                    <a:pt x="1442212" y="1000678"/>
                  </a:lnTo>
                  <a:lnTo>
                    <a:pt x="1439164" y="1003745"/>
                  </a:lnTo>
                  <a:lnTo>
                    <a:pt x="1433423" y="1007148"/>
                  </a:lnTo>
                  <a:lnTo>
                    <a:pt x="1430289" y="1012564"/>
                  </a:lnTo>
                  <a:lnTo>
                    <a:pt x="1430037" y="1019705"/>
                  </a:lnTo>
                  <a:lnTo>
                    <a:pt x="1432941" y="1028283"/>
                  </a:lnTo>
                  <a:lnTo>
                    <a:pt x="1438560" y="1034849"/>
                  </a:lnTo>
                  <a:lnTo>
                    <a:pt x="1445323" y="1037102"/>
                  </a:lnTo>
                  <a:lnTo>
                    <a:pt x="1452086" y="1036479"/>
                  </a:lnTo>
                  <a:lnTo>
                    <a:pt x="1457706" y="1034418"/>
                  </a:lnTo>
                  <a:lnTo>
                    <a:pt x="1463819" y="1029290"/>
                  </a:lnTo>
                  <a:lnTo>
                    <a:pt x="1467659" y="1023299"/>
                  </a:lnTo>
                  <a:lnTo>
                    <a:pt x="1468046" y="1016733"/>
                  </a:lnTo>
                  <a:lnTo>
                    <a:pt x="1463802" y="1009879"/>
                  </a:lnTo>
                  <a:lnTo>
                    <a:pt x="1459230" y="1005279"/>
                  </a:lnTo>
                  <a:lnTo>
                    <a:pt x="1454531" y="1002212"/>
                  </a:lnTo>
                  <a:lnTo>
                    <a:pt x="1446149" y="999911"/>
                  </a:lnTo>
                  <a:close/>
                </a:path>
                <a:path w="2485390" h="1061720">
                  <a:moveTo>
                    <a:pt x="1692656" y="996844"/>
                  </a:moveTo>
                  <a:lnTo>
                    <a:pt x="1688845" y="997611"/>
                  </a:lnTo>
                  <a:lnTo>
                    <a:pt x="1685798" y="1000678"/>
                  </a:lnTo>
                  <a:lnTo>
                    <a:pt x="1678771" y="1004081"/>
                  </a:lnTo>
                  <a:lnTo>
                    <a:pt x="1675780" y="1009497"/>
                  </a:lnTo>
                  <a:lnTo>
                    <a:pt x="1676243" y="1016638"/>
                  </a:lnTo>
                  <a:lnTo>
                    <a:pt x="1679575" y="1025217"/>
                  </a:lnTo>
                  <a:lnTo>
                    <a:pt x="1685192" y="1031783"/>
                  </a:lnTo>
                  <a:lnTo>
                    <a:pt x="1691941" y="1034035"/>
                  </a:lnTo>
                  <a:lnTo>
                    <a:pt x="1698666" y="1033412"/>
                  </a:lnTo>
                  <a:lnTo>
                    <a:pt x="1704213" y="1031351"/>
                  </a:lnTo>
                  <a:lnTo>
                    <a:pt x="1710400" y="1026223"/>
                  </a:lnTo>
                  <a:lnTo>
                    <a:pt x="1714277" y="1020232"/>
                  </a:lnTo>
                  <a:lnTo>
                    <a:pt x="1714678" y="1013666"/>
                  </a:lnTo>
                  <a:lnTo>
                    <a:pt x="1710436" y="1006812"/>
                  </a:lnTo>
                  <a:lnTo>
                    <a:pt x="1705864" y="1002212"/>
                  </a:lnTo>
                  <a:lnTo>
                    <a:pt x="1701164" y="999145"/>
                  </a:lnTo>
                  <a:lnTo>
                    <a:pt x="1692656" y="996844"/>
                  </a:lnTo>
                  <a:close/>
                </a:path>
                <a:path w="2485390" h="1061720">
                  <a:moveTo>
                    <a:pt x="1825244" y="984576"/>
                  </a:moveTo>
                  <a:lnTo>
                    <a:pt x="1821433" y="985343"/>
                  </a:lnTo>
                  <a:lnTo>
                    <a:pt x="1818258" y="988410"/>
                  </a:lnTo>
                  <a:lnTo>
                    <a:pt x="1812573" y="991381"/>
                  </a:lnTo>
                  <a:lnTo>
                    <a:pt x="1809448" y="996078"/>
                  </a:lnTo>
                  <a:lnTo>
                    <a:pt x="1809204" y="1003075"/>
                  </a:lnTo>
                  <a:lnTo>
                    <a:pt x="1812163" y="1012948"/>
                  </a:lnTo>
                  <a:lnTo>
                    <a:pt x="1817727" y="1019514"/>
                  </a:lnTo>
                  <a:lnTo>
                    <a:pt x="1824482" y="1021767"/>
                  </a:lnTo>
                  <a:lnTo>
                    <a:pt x="1831236" y="1021144"/>
                  </a:lnTo>
                  <a:lnTo>
                    <a:pt x="1836801" y="1019083"/>
                  </a:lnTo>
                  <a:lnTo>
                    <a:pt x="1842970" y="1013954"/>
                  </a:lnTo>
                  <a:lnTo>
                    <a:pt x="1846818" y="1007963"/>
                  </a:lnTo>
                  <a:lnTo>
                    <a:pt x="1847213" y="1001397"/>
                  </a:lnTo>
                  <a:lnTo>
                    <a:pt x="1843024" y="994544"/>
                  </a:lnTo>
                  <a:lnTo>
                    <a:pt x="1838325" y="989944"/>
                  </a:lnTo>
                  <a:lnTo>
                    <a:pt x="1833753" y="986877"/>
                  </a:lnTo>
                  <a:lnTo>
                    <a:pt x="1825244" y="984576"/>
                  </a:lnTo>
                  <a:close/>
                </a:path>
                <a:path w="2485390" h="1061720">
                  <a:moveTo>
                    <a:pt x="2056511" y="978442"/>
                  </a:moveTo>
                  <a:lnTo>
                    <a:pt x="2052574" y="979209"/>
                  </a:lnTo>
                  <a:lnTo>
                    <a:pt x="2049526" y="982276"/>
                  </a:lnTo>
                  <a:lnTo>
                    <a:pt x="2043785" y="985247"/>
                  </a:lnTo>
                  <a:lnTo>
                    <a:pt x="2040651" y="989944"/>
                  </a:lnTo>
                  <a:lnTo>
                    <a:pt x="2040399" y="996941"/>
                  </a:lnTo>
                  <a:lnTo>
                    <a:pt x="2043303" y="1006814"/>
                  </a:lnTo>
                  <a:lnTo>
                    <a:pt x="2048922" y="1013380"/>
                  </a:lnTo>
                  <a:lnTo>
                    <a:pt x="2055685" y="1015632"/>
                  </a:lnTo>
                  <a:lnTo>
                    <a:pt x="2062448" y="1015009"/>
                  </a:lnTo>
                  <a:lnTo>
                    <a:pt x="2068068" y="1012948"/>
                  </a:lnTo>
                  <a:lnTo>
                    <a:pt x="2074181" y="1007820"/>
                  </a:lnTo>
                  <a:lnTo>
                    <a:pt x="2078021" y="1001829"/>
                  </a:lnTo>
                  <a:lnTo>
                    <a:pt x="2078408" y="995263"/>
                  </a:lnTo>
                  <a:lnTo>
                    <a:pt x="2074164" y="988410"/>
                  </a:lnTo>
                  <a:lnTo>
                    <a:pt x="2069592" y="983809"/>
                  </a:lnTo>
                  <a:lnTo>
                    <a:pt x="2064893" y="980742"/>
                  </a:lnTo>
                  <a:lnTo>
                    <a:pt x="2056511" y="978442"/>
                  </a:lnTo>
                  <a:close/>
                </a:path>
                <a:path w="2485390" h="1061720">
                  <a:moveTo>
                    <a:pt x="407276" y="975375"/>
                  </a:moveTo>
                  <a:lnTo>
                    <a:pt x="403428" y="976142"/>
                  </a:lnTo>
                  <a:lnTo>
                    <a:pt x="400342" y="979209"/>
                  </a:lnTo>
                  <a:lnTo>
                    <a:pt x="394611" y="982180"/>
                  </a:lnTo>
                  <a:lnTo>
                    <a:pt x="391480" y="986877"/>
                  </a:lnTo>
                  <a:lnTo>
                    <a:pt x="391240" y="993874"/>
                  </a:lnTo>
                  <a:lnTo>
                    <a:pt x="394182" y="1003747"/>
                  </a:lnTo>
                  <a:lnTo>
                    <a:pt x="399766" y="1010312"/>
                  </a:lnTo>
                  <a:lnTo>
                    <a:pt x="406509" y="1012564"/>
                  </a:lnTo>
                  <a:lnTo>
                    <a:pt x="413254" y="1011941"/>
                  </a:lnTo>
                  <a:lnTo>
                    <a:pt x="418846" y="1009881"/>
                  </a:lnTo>
                  <a:lnTo>
                    <a:pt x="423707" y="1006047"/>
                  </a:lnTo>
                  <a:lnTo>
                    <a:pt x="427702" y="999912"/>
                  </a:lnTo>
                  <a:lnTo>
                    <a:pt x="428809" y="992627"/>
                  </a:lnTo>
                  <a:lnTo>
                    <a:pt x="425005" y="985343"/>
                  </a:lnTo>
                  <a:lnTo>
                    <a:pt x="420382" y="980742"/>
                  </a:lnTo>
                  <a:lnTo>
                    <a:pt x="415759" y="977675"/>
                  </a:lnTo>
                  <a:lnTo>
                    <a:pt x="407276" y="975375"/>
                  </a:lnTo>
                  <a:close/>
                </a:path>
                <a:path w="2485390" h="1061720">
                  <a:moveTo>
                    <a:pt x="2253742" y="966172"/>
                  </a:moveTo>
                  <a:lnTo>
                    <a:pt x="2249932" y="966939"/>
                  </a:lnTo>
                  <a:lnTo>
                    <a:pt x="2246757" y="970008"/>
                  </a:lnTo>
                  <a:lnTo>
                    <a:pt x="2239732" y="972979"/>
                  </a:lnTo>
                  <a:lnTo>
                    <a:pt x="2236755" y="977676"/>
                  </a:lnTo>
                  <a:lnTo>
                    <a:pt x="2237255" y="984673"/>
                  </a:lnTo>
                  <a:lnTo>
                    <a:pt x="2240661" y="994545"/>
                  </a:lnTo>
                  <a:lnTo>
                    <a:pt x="2246207" y="1001111"/>
                  </a:lnTo>
                  <a:lnTo>
                    <a:pt x="2252932" y="1003363"/>
                  </a:lnTo>
                  <a:lnTo>
                    <a:pt x="2259681" y="1002740"/>
                  </a:lnTo>
                  <a:lnTo>
                    <a:pt x="2265299" y="1000679"/>
                  </a:lnTo>
                  <a:lnTo>
                    <a:pt x="2271466" y="995552"/>
                  </a:lnTo>
                  <a:lnTo>
                    <a:pt x="2275300" y="989561"/>
                  </a:lnTo>
                  <a:lnTo>
                    <a:pt x="2275657" y="982995"/>
                  </a:lnTo>
                  <a:lnTo>
                    <a:pt x="2271395" y="976142"/>
                  </a:lnTo>
                  <a:lnTo>
                    <a:pt x="2266823" y="971541"/>
                  </a:lnTo>
                  <a:lnTo>
                    <a:pt x="2262251" y="968474"/>
                  </a:lnTo>
                  <a:lnTo>
                    <a:pt x="2253742" y="966172"/>
                  </a:lnTo>
                  <a:close/>
                </a:path>
                <a:path w="2485390" h="1061720">
                  <a:moveTo>
                    <a:pt x="1951608" y="963105"/>
                  </a:moveTo>
                  <a:lnTo>
                    <a:pt x="1947799" y="963872"/>
                  </a:lnTo>
                  <a:lnTo>
                    <a:pt x="1944751" y="966939"/>
                  </a:lnTo>
                  <a:lnTo>
                    <a:pt x="1939010" y="971637"/>
                  </a:lnTo>
                  <a:lnTo>
                    <a:pt x="1935876" y="976909"/>
                  </a:lnTo>
                  <a:lnTo>
                    <a:pt x="1935624" y="983331"/>
                  </a:lnTo>
                  <a:lnTo>
                    <a:pt x="1938528" y="991478"/>
                  </a:lnTo>
                  <a:lnTo>
                    <a:pt x="1944145" y="998044"/>
                  </a:lnTo>
                  <a:lnTo>
                    <a:pt x="1950894" y="1000296"/>
                  </a:lnTo>
                  <a:lnTo>
                    <a:pt x="1957619" y="999673"/>
                  </a:lnTo>
                  <a:lnTo>
                    <a:pt x="1963166" y="997612"/>
                  </a:lnTo>
                  <a:lnTo>
                    <a:pt x="1968067" y="993778"/>
                  </a:lnTo>
                  <a:lnTo>
                    <a:pt x="1972087" y="987644"/>
                  </a:lnTo>
                  <a:lnTo>
                    <a:pt x="1973202" y="980359"/>
                  </a:lnTo>
                  <a:lnTo>
                    <a:pt x="1969389" y="973075"/>
                  </a:lnTo>
                  <a:lnTo>
                    <a:pt x="1964689" y="968474"/>
                  </a:lnTo>
                  <a:lnTo>
                    <a:pt x="1960118" y="965407"/>
                  </a:lnTo>
                  <a:lnTo>
                    <a:pt x="1951608" y="963105"/>
                  </a:lnTo>
                  <a:close/>
                </a:path>
                <a:path w="2485390" h="1061720">
                  <a:moveTo>
                    <a:pt x="243903" y="963105"/>
                  </a:moveTo>
                  <a:lnTo>
                    <a:pt x="240055" y="963872"/>
                  </a:lnTo>
                  <a:lnTo>
                    <a:pt x="236969" y="966939"/>
                  </a:lnTo>
                  <a:lnTo>
                    <a:pt x="231238" y="971637"/>
                  </a:lnTo>
                  <a:lnTo>
                    <a:pt x="228107" y="976909"/>
                  </a:lnTo>
                  <a:lnTo>
                    <a:pt x="227868" y="983331"/>
                  </a:lnTo>
                  <a:lnTo>
                    <a:pt x="230809" y="991478"/>
                  </a:lnTo>
                  <a:lnTo>
                    <a:pt x="236394" y="998044"/>
                  </a:lnTo>
                  <a:lnTo>
                    <a:pt x="243136" y="1000296"/>
                  </a:lnTo>
                  <a:lnTo>
                    <a:pt x="249881" y="999673"/>
                  </a:lnTo>
                  <a:lnTo>
                    <a:pt x="255473" y="997612"/>
                  </a:lnTo>
                  <a:lnTo>
                    <a:pt x="260334" y="993778"/>
                  </a:lnTo>
                  <a:lnTo>
                    <a:pt x="264329" y="987644"/>
                  </a:lnTo>
                  <a:lnTo>
                    <a:pt x="265436" y="980359"/>
                  </a:lnTo>
                  <a:lnTo>
                    <a:pt x="261632" y="973075"/>
                  </a:lnTo>
                  <a:lnTo>
                    <a:pt x="257009" y="968474"/>
                  </a:lnTo>
                  <a:lnTo>
                    <a:pt x="252387" y="965407"/>
                  </a:lnTo>
                  <a:lnTo>
                    <a:pt x="243903" y="963105"/>
                  </a:lnTo>
                  <a:close/>
                </a:path>
                <a:path w="2485390" h="1061720">
                  <a:moveTo>
                    <a:pt x="2463292" y="960038"/>
                  </a:moveTo>
                  <a:lnTo>
                    <a:pt x="2459482" y="960805"/>
                  </a:lnTo>
                  <a:lnTo>
                    <a:pt x="2456434" y="963872"/>
                  </a:lnTo>
                  <a:lnTo>
                    <a:pt x="2450693" y="966844"/>
                  </a:lnTo>
                  <a:lnTo>
                    <a:pt x="2447559" y="971541"/>
                  </a:lnTo>
                  <a:lnTo>
                    <a:pt x="2447307" y="978538"/>
                  </a:lnTo>
                  <a:lnTo>
                    <a:pt x="2450211" y="988411"/>
                  </a:lnTo>
                  <a:lnTo>
                    <a:pt x="2455828" y="994977"/>
                  </a:lnTo>
                  <a:lnTo>
                    <a:pt x="2462577" y="997229"/>
                  </a:lnTo>
                  <a:lnTo>
                    <a:pt x="2469302" y="996606"/>
                  </a:lnTo>
                  <a:lnTo>
                    <a:pt x="2474849" y="994545"/>
                  </a:lnTo>
                  <a:lnTo>
                    <a:pt x="2481036" y="989417"/>
                  </a:lnTo>
                  <a:lnTo>
                    <a:pt x="2484913" y="983427"/>
                  </a:lnTo>
                  <a:lnTo>
                    <a:pt x="2485314" y="976861"/>
                  </a:lnTo>
                  <a:lnTo>
                    <a:pt x="2481072" y="970008"/>
                  </a:lnTo>
                  <a:lnTo>
                    <a:pt x="2476500" y="965407"/>
                  </a:lnTo>
                  <a:lnTo>
                    <a:pt x="2471801" y="962339"/>
                  </a:lnTo>
                  <a:lnTo>
                    <a:pt x="2463292" y="960038"/>
                  </a:lnTo>
                  <a:close/>
                </a:path>
                <a:path w="2485390" h="1061720">
                  <a:moveTo>
                    <a:pt x="1572514" y="956971"/>
                  </a:moveTo>
                  <a:lnTo>
                    <a:pt x="1556902" y="977196"/>
                  </a:lnTo>
                  <a:lnTo>
                    <a:pt x="1559433" y="985344"/>
                  </a:lnTo>
                  <a:lnTo>
                    <a:pt x="1564979" y="991910"/>
                  </a:lnTo>
                  <a:lnTo>
                    <a:pt x="1571704" y="994162"/>
                  </a:lnTo>
                  <a:lnTo>
                    <a:pt x="1578453" y="993539"/>
                  </a:lnTo>
                  <a:lnTo>
                    <a:pt x="1584070" y="991478"/>
                  </a:lnTo>
                  <a:lnTo>
                    <a:pt x="1590238" y="986350"/>
                  </a:lnTo>
                  <a:lnTo>
                    <a:pt x="1594072" y="980359"/>
                  </a:lnTo>
                  <a:lnTo>
                    <a:pt x="1594429" y="973793"/>
                  </a:lnTo>
                  <a:lnTo>
                    <a:pt x="1590167" y="966939"/>
                  </a:lnTo>
                  <a:lnTo>
                    <a:pt x="1585595" y="962339"/>
                  </a:lnTo>
                  <a:lnTo>
                    <a:pt x="1581023" y="959272"/>
                  </a:lnTo>
                  <a:lnTo>
                    <a:pt x="1572514" y="956971"/>
                  </a:lnTo>
                  <a:close/>
                </a:path>
                <a:path w="2485390" h="1061720">
                  <a:moveTo>
                    <a:pt x="1236472" y="941635"/>
                  </a:moveTo>
                  <a:lnTo>
                    <a:pt x="1232662" y="942402"/>
                  </a:lnTo>
                  <a:lnTo>
                    <a:pt x="1229614" y="945469"/>
                  </a:lnTo>
                  <a:lnTo>
                    <a:pt x="1223855" y="948871"/>
                  </a:lnTo>
                  <a:lnTo>
                    <a:pt x="1220692" y="954287"/>
                  </a:lnTo>
                  <a:lnTo>
                    <a:pt x="1220434" y="961428"/>
                  </a:lnTo>
                  <a:lnTo>
                    <a:pt x="1223391" y="970008"/>
                  </a:lnTo>
                  <a:lnTo>
                    <a:pt x="1229008" y="976573"/>
                  </a:lnTo>
                  <a:lnTo>
                    <a:pt x="1235757" y="978825"/>
                  </a:lnTo>
                  <a:lnTo>
                    <a:pt x="1242482" y="978202"/>
                  </a:lnTo>
                  <a:lnTo>
                    <a:pt x="1248029" y="976142"/>
                  </a:lnTo>
                  <a:lnTo>
                    <a:pt x="1254216" y="971014"/>
                  </a:lnTo>
                  <a:lnTo>
                    <a:pt x="1258093" y="965023"/>
                  </a:lnTo>
                  <a:lnTo>
                    <a:pt x="1258494" y="958457"/>
                  </a:lnTo>
                  <a:lnTo>
                    <a:pt x="1254252" y="951604"/>
                  </a:lnTo>
                  <a:lnTo>
                    <a:pt x="1249553" y="947003"/>
                  </a:lnTo>
                  <a:lnTo>
                    <a:pt x="1244981" y="943936"/>
                  </a:lnTo>
                  <a:lnTo>
                    <a:pt x="1236472" y="941635"/>
                  </a:lnTo>
                  <a:close/>
                </a:path>
                <a:path w="2485390" h="1061720">
                  <a:moveTo>
                    <a:pt x="1042288" y="938568"/>
                  </a:moveTo>
                  <a:lnTo>
                    <a:pt x="1038479" y="939335"/>
                  </a:lnTo>
                  <a:lnTo>
                    <a:pt x="1035304" y="942402"/>
                  </a:lnTo>
                  <a:lnTo>
                    <a:pt x="1029618" y="945373"/>
                  </a:lnTo>
                  <a:lnTo>
                    <a:pt x="1026493" y="950070"/>
                  </a:lnTo>
                  <a:lnTo>
                    <a:pt x="1026249" y="957067"/>
                  </a:lnTo>
                  <a:lnTo>
                    <a:pt x="1029207" y="966939"/>
                  </a:lnTo>
                  <a:lnTo>
                    <a:pt x="1034754" y="973506"/>
                  </a:lnTo>
                  <a:lnTo>
                    <a:pt x="1041479" y="975758"/>
                  </a:lnTo>
                  <a:lnTo>
                    <a:pt x="1048228" y="975135"/>
                  </a:lnTo>
                  <a:lnTo>
                    <a:pt x="1053845" y="973075"/>
                  </a:lnTo>
                  <a:lnTo>
                    <a:pt x="1060015" y="967946"/>
                  </a:lnTo>
                  <a:lnTo>
                    <a:pt x="1063863" y="961955"/>
                  </a:lnTo>
                  <a:lnTo>
                    <a:pt x="1064258" y="955389"/>
                  </a:lnTo>
                  <a:lnTo>
                    <a:pt x="1060069" y="948536"/>
                  </a:lnTo>
                  <a:lnTo>
                    <a:pt x="1055370" y="943936"/>
                  </a:lnTo>
                  <a:lnTo>
                    <a:pt x="1050798" y="940869"/>
                  </a:lnTo>
                  <a:lnTo>
                    <a:pt x="1042288" y="938568"/>
                  </a:lnTo>
                  <a:close/>
                </a:path>
                <a:path w="2485390" h="1061720">
                  <a:moveTo>
                    <a:pt x="940562" y="938568"/>
                  </a:moveTo>
                  <a:lnTo>
                    <a:pt x="936752" y="939335"/>
                  </a:lnTo>
                  <a:lnTo>
                    <a:pt x="933577" y="942402"/>
                  </a:lnTo>
                  <a:lnTo>
                    <a:pt x="927891" y="945804"/>
                  </a:lnTo>
                  <a:lnTo>
                    <a:pt x="924766" y="951220"/>
                  </a:lnTo>
                  <a:lnTo>
                    <a:pt x="924522" y="958361"/>
                  </a:lnTo>
                  <a:lnTo>
                    <a:pt x="927481" y="966939"/>
                  </a:lnTo>
                  <a:lnTo>
                    <a:pt x="933027" y="973506"/>
                  </a:lnTo>
                  <a:lnTo>
                    <a:pt x="939752" y="975758"/>
                  </a:lnTo>
                  <a:lnTo>
                    <a:pt x="946501" y="975135"/>
                  </a:lnTo>
                  <a:lnTo>
                    <a:pt x="952119" y="973075"/>
                  </a:lnTo>
                  <a:lnTo>
                    <a:pt x="958288" y="967946"/>
                  </a:lnTo>
                  <a:lnTo>
                    <a:pt x="962136" y="961955"/>
                  </a:lnTo>
                  <a:lnTo>
                    <a:pt x="962531" y="955389"/>
                  </a:lnTo>
                  <a:lnTo>
                    <a:pt x="958342" y="948536"/>
                  </a:lnTo>
                  <a:lnTo>
                    <a:pt x="953643" y="943936"/>
                  </a:lnTo>
                  <a:lnTo>
                    <a:pt x="949071" y="940869"/>
                  </a:lnTo>
                  <a:lnTo>
                    <a:pt x="940562" y="938568"/>
                  </a:lnTo>
                  <a:close/>
                </a:path>
                <a:path w="2485390" h="1061720">
                  <a:moveTo>
                    <a:pt x="120599" y="938568"/>
                  </a:moveTo>
                  <a:lnTo>
                    <a:pt x="116751" y="939335"/>
                  </a:lnTo>
                  <a:lnTo>
                    <a:pt x="113665" y="942402"/>
                  </a:lnTo>
                  <a:lnTo>
                    <a:pt x="106632" y="945804"/>
                  </a:lnTo>
                  <a:lnTo>
                    <a:pt x="103646" y="951220"/>
                  </a:lnTo>
                  <a:lnTo>
                    <a:pt x="104129" y="958361"/>
                  </a:lnTo>
                  <a:lnTo>
                    <a:pt x="107505" y="966939"/>
                  </a:lnTo>
                  <a:lnTo>
                    <a:pt x="113089" y="973506"/>
                  </a:lnTo>
                  <a:lnTo>
                    <a:pt x="119832" y="975758"/>
                  </a:lnTo>
                  <a:lnTo>
                    <a:pt x="126577" y="975135"/>
                  </a:lnTo>
                  <a:lnTo>
                    <a:pt x="132168" y="973075"/>
                  </a:lnTo>
                  <a:lnTo>
                    <a:pt x="138331" y="967946"/>
                  </a:lnTo>
                  <a:lnTo>
                    <a:pt x="142182" y="961955"/>
                  </a:lnTo>
                  <a:lnTo>
                    <a:pt x="142566" y="955389"/>
                  </a:lnTo>
                  <a:lnTo>
                    <a:pt x="138328" y="948536"/>
                  </a:lnTo>
                  <a:lnTo>
                    <a:pt x="133705" y="943936"/>
                  </a:lnTo>
                  <a:lnTo>
                    <a:pt x="129082" y="940869"/>
                  </a:lnTo>
                  <a:lnTo>
                    <a:pt x="120599" y="938568"/>
                  </a:lnTo>
                  <a:close/>
                </a:path>
                <a:path w="2485390" h="1061720">
                  <a:moveTo>
                    <a:pt x="527507" y="926299"/>
                  </a:moveTo>
                  <a:lnTo>
                    <a:pt x="523646" y="927061"/>
                  </a:lnTo>
                  <a:lnTo>
                    <a:pt x="520560" y="930135"/>
                  </a:lnTo>
                  <a:lnTo>
                    <a:pt x="513534" y="934831"/>
                  </a:lnTo>
                  <a:lnTo>
                    <a:pt x="510551" y="940102"/>
                  </a:lnTo>
                  <a:lnTo>
                    <a:pt x="511032" y="946524"/>
                  </a:lnTo>
                  <a:lnTo>
                    <a:pt x="514400" y="954671"/>
                  </a:lnTo>
                  <a:lnTo>
                    <a:pt x="519985" y="961237"/>
                  </a:lnTo>
                  <a:lnTo>
                    <a:pt x="526727" y="963489"/>
                  </a:lnTo>
                  <a:lnTo>
                    <a:pt x="533472" y="962866"/>
                  </a:lnTo>
                  <a:lnTo>
                    <a:pt x="539064" y="960805"/>
                  </a:lnTo>
                  <a:lnTo>
                    <a:pt x="545227" y="955677"/>
                  </a:lnTo>
                  <a:lnTo>
                    <a:pt x="549078" y="949687"/>
                  </a:lnTo>
                  <a:lnTo>
                    <a:pt x="549461" y="943121"/>
                  </a:lnTo>
                  <a:lnTo>
                    <a:pt x="545223" y="936268"/>
                  </a:lnTo>
                  <a:lnTo>
                    <a:pt x="540600" y="931672"/>
                  </a:lnTo>
                  <a:lnTo>
                    <a:pt x="535978" y="928598"/>
                  </a:lnTo>
                  <a:lnTo>
                    <a:pt x="527507" y="926299"/>
                  </a:lnTo>
                  <a:close/>
                </a:path>
                <a:path w="2485390" h="1061720">
                  <a:moveTo>
                    <a:pt x="832612" y="920165"/>
                  </a:moveTo>
                  <a:lnTo>
                    <a:pt x="828802" y="920927"/>
                  </a:lnTo>
                  <a:lnTo>
                    <a:pt x="825754" y="924001"/>
                  </a:lnTo>
                  <a:lnTo>
                    <a:pt x="818727" y="928697"/>
                  </a:lnTo>
                  <a:lnTo>
                    <a:pt x="815736" y="933968"/>
                  </a:lnTo>
                  <a:lnTo>
                    <a:pt x="816199" y="940390"/>
                  </a:lnTo>
                  <a:lnTo>
                    <a:pt x="819531" y="948537"/>
                  </a:lnTo>
                  <a:lnTo>
                    <a:pt x="825150" y="955103"/>
                  </a:lnTo>
                  <a:lnTo>
                    <a:pt x="831913" y="957355"/>
                  </a:lnTo>
                  <a:lnTo>
                    <a:pt x="838676" y="956732"/>
                  </a:lnTo>
                  <a:lnTo>
                    <a:pt x="844296" y="954671"/>
                  </a:lnTo>
                  <a:lnTo>
                    <a:pt x="850409" y="949543"/>
                  </a:lnTo>
                  <a:lnTo>
                    <a:pt x="854249" y="943553"/>
                  </a:lnTo>
                  <a:lnTo>
                    <a:pt x="854636" y="936987"/>
                  </a:lnTo>
                  <a:lnTo>
                    <a:pt x="850392" y="930135"/>
                  </a:lnTo>
                  <a:lnTo>
                    <a:pt x="845819" y="925537"/>
                  </a:lnTo>
                  <a:lnTo>
                    <a:pt x="841121" y="922464"/>
                  </a:lnTo>
                  <a:lnTo>
                    <a:pt x="832612" y="920165"/>
                  </a:lnTo>
                  <a:close/>
                </a:path>
                <a:path w="2485390" h="1061720">
                  <a:moveTo>
                    <a:pt x="2164334" y="914031"/>
                  </a:moveTo>
                  <a:lnTo>
                    <a:pt x="2160524" y="914793"/>
                  </a:lnTo>
                  <a:lnTo>
                    <a:pt x="2152949" y="922131"/>
                  </a:lnTo>
                  <a:lnTo>
                    <a:pt x="2149681" y="926682"/>
                  </a:lnTo>
                  <a:lnTo>
                    <a:pt x="2148722" y="932960"/>
                  </a:lnTo>
                  <a:lnTo>
                    <a:pt x="2151253" y="942403"/>
                  </a:lnTo>
                  <a:lnTo>
                    <a:pt x="2156799" y="948968"/>
                  </a:lnTo>
                  <a:lnTo>
                    <a:pt x="2163524" y="951221"/>
                  </a:lnTo>
                  <a:lnTo>
                    <a:pt x="2170273" y="950598"/>
                  </a:lnTo>
                  <a:lnTo>
                    <a:pt x="2175891" y="948537"/>
                  </a:lnTo>
                  <a:lnTo>
                    <a:pt x="2182060" y="943408"/>
                  </a:lnTo>
                  <a:lnTo>
                    <a:pt x="2185908" y="937417"/>
                  </a:lnTo>
                  <a:lnTo>
                    <a:pt x="2186303" y="930851"/>
                  </a:lnTo>
                  <a:lnTo>
                    <a:pt x="2182114" y="924001"/>
                  </a:lnTo>
                  <a:lnTo>
                    <a:pt x="2177415" y="919403"/>
                  </a:lnTo>
                  <a:lnTo>
                    <a:pt x="2172843" y="916330"/>
                  </a:lnTo>
                  <a:lnTo>
                    <a:pt x="2168525" y="915187"/>
                  </a:lnTo>
                  <a:lnTo>
                    <a:pt x="2164334" y="914031"/>
                  </a:lnTo>
                  <a:close/>
                </a:path>
                <a:path w="2485390" h="1061720">
                  <a:moveTo>
                    <a:pt x="635381" y="914031"/>
                  </a:moveTo>
                  <a:lnTo>
                    <a:pt x="631571" y="914793"/>
                  </a:lnTo>
                  <a:lnTo>
                    <a:pt x="628396" y="917867"/>
                  </a:lnTo>
                  <a:lnTo>
                    <a:pt x="622710" y="920834"/>
                  </a:lnTo>
                  <a:lnTo>
                    <a:pt x="619585" y="925529"/>
                  </a:lnTo>
                  <a:lnTo>
                    <a:pt x="619341" y="932527"/>
                  </a:lnTo>
                  <a:lnTo>
                    <a:pt x="622300" y="942403"/>
                  </a:lnTo>
                  <a:lnTo>
                    <a:pt x="627864" y="948968"/>
                  </a:lnTo>
                  <a:lnTo>
                    <a:pt x="634619" y="951221"/>
                  </a:lnTo>
                  <a:lnTo>
                    <a:pt x="641373" y="950598"/>
                  </a:lnTo>
                  <a:lnTo>
                    <a:pt x="646938" y="948537"/>
                  </a:lnTo>
                  <a:lnTo>
                    <a:pt x="653107" y="943408"/>
                  </a:lnTo>
                  <a:lnTo>
                    <a:pt x="656955" y="937417"/>
                  </a:lnTo>
                  <a:lnTo>
                    <a:pt x="657350" y="930851"/>
                  </a:lnTo>
                  <a:lnTo>
                    <a:pt x="653161" y="924001"/>
                  </a:lnTo>
                  <a:lnTo>
                    <a:pt x="648462" y="919403"/>
                  </a:lnTo>
                  <a:lnTo>
                    <a:pt x="643890" y="916330"/>
                  </a:lnTo>
                  <a:lnTo>
                    <a:pt x="639572" y="915187"/>
                  </a:lnTo>
                  <a:lnTo>
                    <a:pt x="635381" y="914031"/>
                  </a:lnTo>
                  <a:close/>
                </a:path>
                <a:path w="2485390" h="1061720">
                  <a:moveTo>
                    <a:pt x="1347470" y="904824"/>
                  </a:moveTo>
                  <a:lnTo>
                    <a:pt x="1343660" y="905598"/>
                  </a:lnTo>
                  <a:lnTo>
                    <a:pt x="1340485" y="908659"/>
                  </a:lnTo>
                  <a:lnTo>
                    <a:pt x="1334746" y="912064"/>
                  </a:lnTo>
                  <a:lnTo>
                    <a:pt x="1331626" y="917479"/>
                  </a:lnTo>
                  <a:lnTo>
                    <a:pt x="1331412" y="924618"/>
                  </a:lnTo>
                  <a:lnTo>
                    <a:pt x="1334389" y="933196"/>
                  </a:lnTo>
                  <a:lnTo>
                    <a:pt x="1339935" y="939765"/>
                  </a:lnTo>
                  <a:lnTo>
                    <a:pt x="1346660" y="942019"/>
                  </a:lnTo>
                  <a:lnTo>
                    <a:pt x="1353409" y="941397"/>
                  </a:lnTo>
                  <a:lnTo>
                    <a:pt x="1359027" y="939336"/>
                  </a:lnTo>
                  <a:lnTo>
                    <a:pt x="1365194" y="934205"/>
                  </a:lnTo>
                  <a:lnTo>
                    <a:pt x="1369028" y="928215"/>
                  </a:lnTo>
                  <a:lnTo>
                    <a:pt x="1369385" y="921649"/>
                  </a:lnTo>
                  <a:lnTo>
                    <a:pt x="1365123" y="914793"/>
                  </a:lnTo>
                  <a:lnTo>
                    <a:pt x="1360551" y="910196"/>
                  </a:lnTo>
                  <a:lnTo>
                    <a:pt x="1355979" y="907135"/>
                  </a:lnTo>
                  <a:lnTo>
                    <a:pt x="1347470" y="904824"/>
                  </a:lnTo>
                  <a:close/>
                </a:path>
                <a:path w="2485390" h="1061720">
                  <a:moveTo>
                    <a:pt x="731012" y="898690"/>
                  </a:moveTo>
                  <a:lnTo>
                    <a:pt x="727075" y="899464"/>
                  </a:lnTo>
                  <a:lnTo>
                    <a:pt x="724027" y="902525"/>
                  </a:lnTo>
                  <a:lnTo>
                    <a:pt x="718286" y="905500"/>
                  </a:lnTo>
                  <a:lnTo>
                    <a:pt x="715152" y="910197"/>
                  </a:lnTo>
                  <a:lnTo>
                    <a:pt x="714900" y="917193"/>
                  </a:lnTo>
                  <a:lnTo>
                    <a:pt x="717804" y="927061"/>
                  </a:lnTo>
                  <a:lnTo>
                    <a:pt x="723423" y="933630"/>
                  </a:lnTo>
                  <a:lnTo>
                    <a:pt x="730186" y="935883"/>
                  </a:lnTo>
                  <a:lnTo>
                    <a:pt x="736949" y="935259"/>
                  </a:lnTo>
                  <a:lnTo>
                    <a:pt x="742569" y="933196"/>
                  </a:lnTo>
                  <a:lnTo>
                    <a:pt x="748682" y="928069"/>
                  </a:lnTo>
                  <a:lnTo>
                    <a:pt x="752522" y="922080"/>
                  </a:lnTo>
                  <a:lnTo>
                    <a:pt x="752909" y="915515"/>
                  </a:lnTo>
                  <a:lnTo>
                    <a:pt x="748665" y="908659"/>
                  </a:lnTo>
                  <a:lnTo>
                    <a:pt x="744093" y="904062"/>
                  </a:lnTo>
                  <a:lnTo>
                    <a:pt x="739394" y="900988"/>
                  </a:lnTo>
                  <a:lnTo>
                    <a:pt x="731012" y="898690"/>
                  </a:lnTo>
                  <a:close/>
                </a:path>
                <a:path w="2485390" h="1061720">
                  <a:moveTo>
                    <a:pt x="1452245" y="892556"/>
                  </a:moveTo>
                  <a:lnTo>
                    <a:pt x="1448435" y="893330"/>
                  </a:lnTo>
                  <a:lnTo>
                    <a:pt x="1445387" y="896391"/>
                  </a:lnTo>
                  <a:lnTo>
                    <a:pt x="1439628" y="899796"/>
                  </a:lnTo>
                  <a:lnTo>
                    <a:pt x="1436465" y="905211"/>
                  </a:lnTo>
                  <a:lnTo>
                    <a:pt x="1436207" y="912350"/>
                  </a:lnTo>
                  <a:lnTo>
                    <a:pt x="1439164" y="920927"/>
                  </a:lnTo>
                  <a:lnTo>
                    <a:pt x="1444781" y="927494"/>
                  </a:lnTo>
                  <a:lnTo>
                    <a:pt x="1451530" y="929747"/>
                  </a:lnTo>
                  <a:lnTo>
                    <a:pt x="1458255" y="929125"/>
                  </a:lnTo>
                  <a:lnTo>
                    <a:pt x="1463802" y="927061"/>
                  </a:lnTo>
                  <a:lnTo>
                    <a:pt x="1469989" y="921935"/>
                  </a:lnTo>
                  <a:lnTo>
                    <a:pt x="1473866" y="915946"/>
                  </a:lnTo>
                  <a:lnTo>
                    <a:pt x="1474267" y="909381"/>
                  </a:lnTo>
                  <a:lnTo>
                    <a:pt x="1470025" y="902525"/>
                  </a:lnTo>
                  <a:lnTo>
                    <a:pt x="1465326" y="897928"/>
                  </a:lnTo>
                  <a:lnTo>
                    <a:pt x="1460754" y="894867"/>
                  </a:lnTo>
                  <a:lnTo>
                    <a:pt x="1452245" y="892556"/>
                  </a:lnTo>
                  <a:close/>
                </a:path>
                <a:path w="2485390" h="1061720">
                  <a:moveTo>
                    <a:pt x="1144016" y="892556"/>
                  </a:moveTo>
                  <a:lnTo>
                    <a:pt x="1140206" y="893330"/>
                  </a:lnTo>
                  <a:lnTo>
                    <a:pt x="1137031" y="896391"/>
                  </a:lnTo>
                  <a:lnTo>
                    <a:pt x="1131345" y="899366"/>
                  </a:lnTo>
                  <a:lnTo>
                    <a:pt x="1128220" y="904063"/>
                  </a:lnTo>
                  <a:lnTo>
                    <a:pt x="1127976" y="911059"/>
                  </a:lnTo>
                  <a:lnTo>
                    <a:pt x="1130935" y="920927"/>
                  </a:lnTo>
                  <a:lnTo>
                    <a:pt x="1136481" y="927494"/>
                  </a:lnTo>
                  <a:lnTo>
                    <a:pt x="1143206" y="929747"/>
                  </a:lnTo>
                  <a:lnTo>
                    <a:pt x="1149955" y="929125"/>
                  </a:lnTo>
                  <a:lnTo>
                    <a:pt x="1155573" y="927061"/>
                  </a:lnTo>
                  <a:lnTo>
                    <a:pt x="1160456" y="923231"/>
                  </a:lnTo>
                  <a:lnTo>
                    <a:pt x="1164447" y="917098"/>
                  </a:lnTo>
                  <a:lnTo>
                    <a:pt x="1165556" y="909813"/>
                  </a:lnTo>
                  <a:lnTo>
                    <a:pt x="1161795" y="902525"/>
                  </a:lnTo>
                  <a:lnTo>
                    <a:pt x="1157097" y="897928"/>
                  </a:lnTo>
                  <a:lnTo>
                    <a:pt x="1152525" y="894867"/>
                  </a:lnTo>
                  <a:lnTo>
                    <a:pt x="1144016" y="892556"/>
                  </a:lnTo>
                  <a:close/>
                </a:path>
                <a:path w="2485390" h="1061720">
                  <a:moveTo>
                    <a:pt x="1779016" y="889495"/>
                  </a:moveTo>
                  <a:lnTo>
                    <a:pt x="1775206" y="890257"/>
                  </a:lnTo>
                  <a:lnTo>
                    <a:pt x="1772031" y="893330"/>
                  </a:lnTo>
                  <a:lnTo>
                    <a:pt x="1765006" y="898027"/>
                  </a:lnTo>
                  <a:lnTo>
                    <a:pt x="1762029" y="903298"/>
                  </a:lnTo>
                  <a:lnTo>
                    <a:pt x="1762529" y="909720"/>
                  </a:lnTo>
                  <a:lnTo>
                    <a:pt x="1765935" y="917867"/>
                  </a:lnTo>
                  <a:lnTo>
                    <a:pt x="1771481" y="924431"/>
                  </a:lnTo>
                  <a:lnTo>
                    <a:pt x="1778206" y="926682"/>
                  </a:lnTo>
                  <a:lnTo>
                    <a:pt x="1784955" y="926059"/>
                  </a:lnTo>
                  <a:lnTo>
                    <a:pt x="1790573" y="924001"/>
                  </a:lnTo>
                  <a:lnTo>
                    <a:pt x="1796742" y="918872"/>
                  </a:lnTo>
                  <a:lnTo>
                    <a:pt x="1800590" y="912880"/>
                  </a:lnTo>
                  <a:lnTo>
                    <a:pt x="1800985" y="906315"/>
                  </a:lnTo>
                  <a:lnTo>
                    <a:pt x="1796795" y="899464"/>
                  </a:lnTo>
                  <a:lnTo>
                    <a:pt x="1792097" y="894867"/>
                  </a:lnTo>
                  <a:lnTo>
                    <a:pt x="1787525" y="891794"/>
                  </a:lnTo>
                  <a:lnTo>
                    <a:pt x="1779016" y="889495"/>
                  </a:lnTo>
                  <a:close/>
                </a:path>
                <a:path w="2485390" h="1061720">
                  <a:moveTo>
                    <a:pt x="1674241" y="889495"/>
                  </a:moveTo>
                  <a:lnTo>
                    <a:pt x="1670304" y="890257"/>
                  </a:lnTo>
                  <a:lnTo>
                    <a:pt x="1667256" y="893330"/>
                  </a:lnTo>
                  <a:lnTo>
                    <a:pt x="1661517" y="898027"/>
                  </a:lnTo>
                  <a:lnTo>
                    <a:pt x="1658397" y="903298"/>
                  </a:lnTo>
                  <a:lnTo>
                    <a:pt x="1658183" y="909720"/>
                  </a:lnTo>
                  <a:lnTo>
                    <a:pt x="1661160" y="917867"/>
                  </a:lnTo>
                  <a:lnTo>
                    <a:pt x="1666706" y="924431"/>
                  </a:lnTo>
                  <a:lnTo>
                    <a:pt x="1673431" y="926682"/>
                  </a:lnTo>
                  <a:lnTo>
                    <a:pt x="1680180" y="926059"/>
                  </a:lnTo>
                  <a:lnTo>
                    <a:pt x="1685798" y="924001"/>
                  </a:lnTo>
                  <a:lnTo>
                    <a:pt x="1691965" y="918872"/>
                  </a:lnTo>
                  <a:lnTo>
                    <a:pt x="1695799" y="912880"/>
                  </a:lnTo>
                  <a:lnTo>
                    <a:pt x="1696156" y="906315"/>
                  </a:lnTo>
                  <a:lnTo>
                    <a:pt x="1691894" y="899464"/>
                  </a:lnTo>
                  <a:lnTo>
                    <a:pt x="1687322" y="894867"/>
                  </a:lnTo>
                  <a:lnTo>
                    <a:pt x="1682750" y="891794"/>
                  </a:lnTo>
                  <a:lnTo>
                    <a:pt x="1674241" y="889495"/>
                  </a:lnTo>
                  <a:close/>
                </a:path>
                <a:path w="2485390" h="1061720">
                  <a:moveTo>
                    <a:pt x="2377059" y="886421"/>
                  </a:moveTo>
                  <a:lnTo>
                    <a:pt x="2373122" y="887196"/>
                  </a:lnTo>
                  <a:lnTo>
                    <a:pt x="2370074" y="890257"/>
                  </a:lnTo>
                  <a:lnTo>
                    <a:pt x="2364335" y="894953"/>
                  </a:lnTo>
                  <a:lnTo>
                    <a:pt x="2361215" y="900225"/>
                  </a:lnTo>
                  <a:lnTo>
                    <a:pt x="2361001" y="906646"/>
                  </a:lnTo>
                  <a:lnTo>
                    <a:pt x="2363978" y="914793"/>
                  </a:lnTo>
                  <a:lnTo>
                    <a:pt x="2369524" y="921359"/>
                  </a:lnTo>
                  <a:lnTo>
                    <a:pt x="2376249" y="923613"/>
                  </a:lnTo>
                  <a:lnTo>
                    <a:pt x="2382998" y="922991"/>
                  </a:lnTo>
                  <a:lnTo>
                    <a:pt x="2388616" y="920927"/>
                  </a:lnTo>
                  <a:lnTo>
                    <a:pt x="2394783" y="915800"/>
                  </a:lnTo>
                  <a:lnTo>
                    <a:pt x="2398617" y="909812"/>
                  </a:lnTo>
                  <a:lnTo>
                    <a:pt x="2398974" y="903247"/>
                  </a:lnTo>
                  <a:lnTo>
                    <a:pt x="2394712" y="896391"/>
                  </a:lnTo>
                  <a:lnTo>
                    <a:pt x="2390140" y="891794"/>
                  </a:lnTo>
                  <a:lnTo>
                    <a:pt x="2385568" y="888720"/>
                  </a:lnTo>
                  <a:lnTo>
                    <a:pt x="2381250" y="887577"/>
                  </a:lnTo>
                  <a:lnTo>
                    <a:pt x="2377059" y="886421"/>
                  </a:lnTo>
                  <a:close/>
                </a:path>
                <a:path w="2485390" h="1061720">
                  <a:moveTo>
                    <a:pt x="320967" y="880287"/>
                  </a:moveTo>
                  <a:lnTo>
                    <a:pt x="317119" y="881062"/>
                  </a:lnTo>
                  <a:lnTo>
                    <a:pt x="314032" y="884123"/>
                  </a:lnTo>
                  <a:lnTo>
                    <a:pt x="308302" y="888819"/>
                  </a:lnTo>
                  <a:lnTo>
                    <a:pt x="305171" y="894091"/>
                  </a:lnTo>
                  <a:lnTo>
                    <a:pt x="304931" y="900512"/>
                  </a:lnTo>
                  <a:lnTo>
                    <a:pt x="307873" y="908659"/>
                  </a:lnTo>
                  <a:lnTo>
                    <a:pt x="313457" y="915225"/>
                  </a:lnTo>
                  <a:lnTo>
                    <a:pt x="320198" y="917479"/>
                  </a:lnTo>
                  <a:lnTo>
                    <a:pt x="326940" y="916857"/>
                  </a:lnTo>
                  <a:lnTo>
                    <a:pt x="332524" y="914793"/>
                  </a:lnTo>
                  <a:lnTo>
                    <a:pt x="338694" y="909666"/>
                  </a:lnTo>
                  <a:lnTo>
                    <a:pt x="342549" y="903678"/>
                  </a:lnTo>
                  <a:lnTo>
                    <a:pt x="342934" y="897112"/>
                  </a:lnTo>
                  <a:lnTo>
                    <a:pt x="338696" y="890257"/>
                  </a:lnTo>
                  <a:lnTo>
                    <a:pt x="334073" y="885659"/>
                  </a:lnTo>
                  <a:lnTo>
                    <a:pt x="329450" y="882586"/>
                  </a:lnTo>
                  <a:lnTo>
                    <a:pt x="320967" y="880287"/>
                  </a:lnTo>
                  <a:close/>
                </a:path>
                <a:path w="2485390" h="1061720">
                  <a:moveTo>
                    <a:pt x="1899285" y="874153"/>
                  </a:moveTo>
                  <a:lnTo>
                    <a:pt x="1895348" y="874928"/>
                  </a:lnTo>
                  <a:lnTo>
                    <a:pt x="1892300" y="877989"/>
                  </a:lnTo>
                  <a:lnTo>
                    <a:pt x="1886559" y="880963"/>
                  </a:lnTo>
                  <a:lnTo>
                    <a:pt x="1883425" y="885661"/>
                  </a:lnTo>
                  <a:lnTo>
                    <a:pt x="1883173" y="892657"/>
                  </a:lnTo>
                  <a:lnTo>
                    <a:pt x="1886077" y="902525"/>
                  </a:lnTo>
                  <a:lnTo>
                    <a:pt x="1891696" y="909091"/>
                  </a:lnTo>
                  <a:lnTo>
                    <a:pt x="1898459" y="911345"/>
                  </a:lnTo>
                  <a:lnTo>
                    <a:pt x="1905222" y="910722"/>
                  </a:lnTo>
                  <a:lnTo>
                    <a:pt x="1910842" y="908659"/>
                  </a:lnTo>
                  <a:lnTo>
                    <a:pt x="1915669" y="904829"/>
                  </a:lnTo>
                  <a:lnTo>
                    <a:pt x="1919652" y="898696"/>
                  </a:lnTo>
                  <a:lnTo>
                    <a:pt x="1920753" y="891411"/>
                  </a:lnTo>
                  <a:lnTo>
                    <a:pt x="1916938" y="884123"/>
                  </a:lnTo>
                  <a:lnTo>
                    <a:pt x="1912366" y="879525"/>
                  </a:lnTo>
                  <a:lnTo>
                    <a:pt x="1907667" y="876452"/>
                  </a:lnTo>
                  <a:lnTo>
                    <a:pt x="1899285" y="874153"/>
                  </a:lnTo>
                  <a:close/>
                </a:path>
                <a:path w="2485390" h="1061720">
                  <a:moveTo>
                    <a:pt x="2025650" y="864958"/>
                  </a:moveTo>
                  <a:lnTo>
                    <a:pt x="2021713" y="865720"/>
                  </a:lnTo>
                  <a:lnTo>
                    <a:pt x="2018664" y="868794"/>
                  </a:lnTo>
                  <a:lnTo>
                    <a:pt x="2012926" y="873490"/>
                  </a:lnTo>
                  <a:lnTo>
                    <a:pt x="2009806" y="878762"/>
                  </a:lnTo>
                  <a:lnTo>
                    <a:pt x="2009592" y="885183"/>
                  </a:lnTo>
                  <a:lnTo>
                    <a:pt x="2012569" y="893330"/>
                  </a:lnTo>
                  <a:lnTo>
                    <a:pt x="2018115" y="899895"/>
                  </a:lnTo>
                  <a:lnTo>
                    <a:pt x="2024840" y="902146"/>
                  </a:lnTo>
                  <a:lnTo>
                    <a:pt x="2031589" y="901522"/>
                  </a:lnTo>
                  <a:lnTo>
                    <a:pt x="2037207" y="899464"/>
                  </a:lnTo>
                  <a:lnTo>
                    <a:pt x="2042034" y="895627"/>
                  </a:lnTo>
                  <a:lnTo>
                    <a:pt x="2046017" y="889492"/>
                  </a:lnTo>
                  <a:lnTo>
                    <a:pt x="2047118" y="882209"/>
                  </a:lnTo>
                  <a:lnTo>
                    <a:pt x="2043303" y="874928"/>
                  </a:lnTo>
                  <a:lnTo>
                    <a:pt x="2038731" y="870318"/>
                  </a:lnTo>
                  <a:lnTo>
                    <a:pt x="2034158" y="867257"/>
                  </a:lnTo>
                  <a:lnTo>
                    <a:pt x="2025650" y="864958"/>
                  </a:lnTo>
                  <a:close/>
                </a:path>
                <a:path w="2485390" h="1061720">
                  <a:moveTo>
                    <a:pt x="422694" y="864958"/>
                  </a:moveTo>
                  <a:lnTo>
                    <a:pt x="407085" y="885183"/>
                  </a:lnTo>
                  <a:lnTo>
                    <a:pt x="409587" y="893330"/>
                  </a:lnTo>
                  <a:lnTo>
                    <a:pt x="415179" y="899895"/>
                  </a:lnTo>
                  <a:lnTo>
                    <a:pt x="421924" y="902146"/>
                  </a:lnTo>
                  <a:lnTo>
                    <a:pt x="428666" y="901522"/>
                  </a:lnTo>
                  <a:lnTo>
                    <a:pt x="434251" y="899464"/>
                  </a:lnTo>
                  <a:lnTo>
                    <a:pt x="440416" y="894336"/>
                  </a:lnTo>
                  <a:lnTo>
                    <a:pt x="444271" y="888344"/>
                  </a:lnTo>
                  <a:lnTo>
                    <a:pt x="444659" y="881778"/>
                  </a:lnTo>
                  <a:lnTo>
                    <a:pt x="440423" y="874928"/>
                  </a:lnTo>
                  <a:lnTo>
                    <a:pt x="435800" y="870318"/>
                  </a:lnTo>
                  <a:lnTo>
                    <a:pt x="431165" y="867257"/>
                  </a:lnTo>
                  <a:lnTo>
                    <a:pt x="422694" y="864958"/>
                  </a:lnTo>
                  <a:close/>
                </a:path>
                <a:path w="2485390" h="1061720">
                  <a:moveTo>
                    <a:pt x="2266061" y="855751"/>
                  </a:moveTo>
                  <a:lnTo>
                    <a:pt x="2262251" y="856526"/>
                  </a:lnTo>
                  <a:lnTo>
                    <a:pt x="2259076" y="859586"/>
                  </a:lnTo>
                  <a:lnTo>
                    <a:pt x="2253390" y="862561"/>
                  </a:lnTo>
                  <a:lnTo>
                    <a:pt x="2250265" y="867259"/>
                  </a:lnTo>
                  <a:lnTo>
                    <a:pt x="2250021" y="874254"/>
                  </a:lnTo>
                  <a:lnTo>
                    <a:pt x="2252980" y="884123"/>
                  </a:lnTo>
                  <a:lnTo>
                    <a:pt x="2258526" y="890689"/>
                  </a:lnTo>
                  <a:lnTo>
                    <a:pt x="2265251" y="892943"/>
                  </a:lnTo>
                  <a:lnTo>
                    <a:pt x="2272000" y="892320"/>
                  </a:lnTo>
                  <a:lnTo>
                    <a:pt x="2277618" y="890257"/>
                  </a:lnTo>
                  <a:lnTo>
                    <a:pt x="2282501" y="886427"/>
                  </a:lnTo>
                  <a:lnTo>
                    <a:pt x="2286492" y="880294"/>
                  </a:lnTo>
                  <a:lnTo>
                    <a:pt x="2287601" y="873008"/>
                  </a:lnTo>
                  <a:lnTo>
                    <a:pt x="2283841" y="865720"/>
                  </a:lnTo>
                  <a:lnTo>
                    <a:pt x="2279142" y="861123"/>
                  </a:lnTo>
                  <a:lnTo>
                    <a:pt x="2274570" y="858050"/>
                  </a:lnTo>
                  <a:lnTo>
                    <a:pt x="2270252" y="856907"/>
                  </a:lnTo>
                  <a:lnTo>
                    <a:pt x="2266061" y="855751"/>
                  </a:lnTo>
                  <a:close/>
                </a:path>
                <a:path w="2485390" h="1061720">
                  <a:moveTo>
                    <a:pt x="209994" y="855751"/>
                  </a:moveTo>
                  <a:lnTo>
                    <a:pt x="206146" y="856526"/>
                  </a:lnTo>
                  <a:lnTo>
                    <a:pt x="203060" y="859586"/>
                  </a:lnTo>
                  <a:lnTo>
                    <a:pt x="198631" y="863852"/>
                  </a:lnTo>
                  <a:lnTo>
                    <a:pt x="195356" y="868406"/>
                  </a:lnTo>
                  <a:lnTo>
                    <a:pt x="194393" y="874685"/>
                  </a:lnTo>
                  <a:lnTo>
                    <a:pt x="196900" y="884123"/>
                  </a:lnTo>
                  <a:lnTo>
                    <a:pt x="202485" y="890689"/>
                  </a:lnTo>
                  <a:lnTo>
                    <a:pt x="209227" y="892943"/>
                  </a:lnTo>
                  <a:lnTo>
                    <a:pt x="215972" y="892320"/>
                  </a:lnTo>
                  <a:lnTo>
                    <a:pt x="221564" y="890257"/>
                  </a:lnTo>
                  <a:lnTo>
                    <a:pt x="227727" y="885130"/>
                  </a:lnTo>
                  <a:lnTo>
                    <a:pt x="231578" y="879141"/>
                  </a:lnTo>
                  <a:lnTo>
                    <a:pt x="231961" y="872576"/>
                  </a:lnTo>
                  <a:lnTo>
                    <a:pt x="227723" y="865720"/>
                  </a:lnTo>
                  <a:lnTo>
                    <a:pt x="223100" y="861123"/>
                  </a:lnTo>
                  <a:lnTo>
                    <a:pt x="218478" y="858050"/>
                  </a:lnTo>
                  <a:lnTo>
                    <a:pt x="209994" y="855751"/>
                  </a:lnTo>
                  <a:close/>
                </a:path>
                <a:path w="2485390" h="1061720">
                  <a:moveTo>
                    <a:pt x="1529333" y="846556"/>
                  </a:moveTo>
                  <a:lnTo>
                    <a:pt x="1525524" y="847318"/>
                  </a:lnTo>
                  <a:lnTo>
                    <a:pt x="1522349" y="850392"/>
                  </a:lnTo>
                  <a:lnTo>
                    <a:pt x="1516663" y="853359"/>
                  </a:lnTo>
                  <a:lnTo>
                    <a:pt x="1513538" y="858054"/>
                  </a:lnTo>
                  <a:lnTo>
                    <a:pt x="1513294" y="865052"/>
                  </a:lnTo>
                  <a:lnTo>
                    <a:pt x="1516253" y="874928"/>
                  </a:lnTo>
                  <a:lnTo>
                    <a:pt x="1521799" y="881492"/>
                  </a:lnTo>
                  <a:lnTo>
                    <a:pt x="1528524" y="883743"/>
                  </a:lnTo>
                  <a:lnTo>
                    <a:pt x="1535273" y="883120"/>
                  </a:lnTo>
                  <a:lnTo>
                    <a:pt x="1540891" y="881062"/>
                  </a:lnTo>
                  <a:lnTo>
                    <a:pt x="1547060" y="875933"/>
                  </a:lnTo>
                  <a:lnTo>
                    <a:pt x="1550908" y="869942"/>
                  </a:lnTo>
                  <a:lnTo>
                    <a:pt x="1551303" y="863376"/>
                  </a:lnTo>
                  <a:lnTo>
                    <a:pt x="1547114" y="856526"/>
                  </a:lnTo>
                  <a:lnTo>
                    <a:pt x="1542414" y="851916"/>
                  </a:lnTo>
                  <a:lnTo>
                    <a:pt x="1537843" y="848855"/>
                  </a:lnTo>
                  <a:lnTo>
                    <a:pt x="1529333" y="846556"/>
                  </a:lnTo>
                  <a:close/>
                </a:path>
                <a:path w="2485390" h="1061720">
                  <a:moveTo>
                    <a:pt x="1267333" y="834288"/>
                  </a:moveTo>
                  <a:lnTo>
                    <a:pt x="1263523" y="835050"/>
                  </a:lnTo>
                  <a:lnTo>
                    <a:pt x="1260348" y="838123"/>
                  </a:lnTo>
                  <a:lnTo>
                    <a:pt x="1254609" y="841523"/>
                  </a:lnTo>
                  <a:lnTo>
                    <a:pt x="1251489" y="846939"/>
                  </a:lnTo>
                  <a:lnTo>
                    <a:pt x="1251275" y="854081"/>
                  </a:lnTo>
                  <a:lnTo>
                    <a:pt x="1254252" y="862660"/>
                  </a:lnTo>
                  <a:lnTo>
                    <a:pt x="1259798" y="869224"/>
                  </a:lnTo>
                  <a:lnTo>
                    <a:pt x="1266523" y="871475"/>
                  </a:lnTo>
                  <a:lnTo>
                    <a:pt x="1273272" y="870852"/>
                  </a:lnTo>
                  <a:lnTo>
                    <a:pt x="1278889" y="868794"/>
                  </a:lnTo>
                  <a:lnTo>
                    <a:pt x="1285057" y="863665"/>
                  </a:lnTo>
                  <a:lnTo>
                    <a:pt x="1288891" y="857673"/>
                  </a:lnTo>
                  <a:lnTo>
                    <a:pt x="1289248" y="851108"/>
                  </a:lnTo>
                  <a:lnTo>
                    <a:pt x="1284986" y="844257"/>
                  </a:lnTo>
                  <a:lnTo>
                    <a:pt x="1280414" y="839647"/>
                  </a:lnTo>
                  <a:lnTo>
                    <a:pt x="1275842" y="836587"/>
                  </a:lnTo>
                  <a:lnTo>
                    <a:pt x="1267333" y="834288"/>
                  </a:lnTo>
                  <a:close/>
                </a:path>
                <a:path w="2485390" h="1061720">
                  <a:moveTo>
                    <a:pt x="2460244" y="822020"/>
                  </a:moveTo>
                  <a:lnTo>
                    <a:pt x="2444634" y="842244"/>
                  </a:lnTo>
                  <a:lnTo>
                    <a:pt x="2447163" y="850392"/>
                  </a:lnTo>
                  <a:lnTo>
                    <a:pt x="2452780" y="856956"/>
                  </a:lnTo>
                  <a:lnTo>
                    <a:pt x="2459529" y="859207"/>
                  </a:lnTo>
                  <a:lnTo>
                    <a:pt x="2466254" y="858584"/>
                  </a:lnTo>
                  <a:lnTo>
                    <a:pt x="2471801" y="856526"/>
                  </a:lnTo>
                  <a:lnTo>
                    <a:pt x="2477988" y="851397"/>
                  </a:lnTo>
                  <a:lnTo>
                    <a:pt x="2481865" y="845405"/>
                  </a:lnTo>
                  <a:lnTo>
                    <a:pt x="2482266" y="838839"/>
                  </a:lnTo>
                  <a:lnTo>
                    <a:pt x="2478024" y="831989"/>
                  </a:lnTo>
                  <a:lnTo>
                    <a:pt x="2473325" y="827379"/>
                  </a:lnTo>
                  <a:lnTo>
                    <a:pt x="2468753" y="824318"/>
                  </a:lnTo>
                  <a:lnTo>
                    <a:pt x="2464562" y="823163"/>
                  </a:lnTo>
                  <a:lnTo>
                    <a:pt x="2460244" y="822020"/>
                  </a:lnTo>
                  <a:close/>
                </a:path>
                <a:path w="2485390" h="1061720">
                  <a:moveTo>
                    <a:pt x="1002157" y="822020"/>
                  </a:moveTo>
                  <a:lnTo>
                    <a:pt x="986601" y="842244"/>
                  </a:lnTo>
                  <a:lnTo>
                    <a:pt x="989076" y="850392"/>
                  </a:lnTo>
                  <a:lnTo>
                    <a:pt x="994693" y="856956"/>
                  </a:lnTo>
                  <a:lnTo>
                    <a:pt x="1001442" y="859207"/>
                  </a:lnTo>
                  <a:lnTo>
                    <a:pt x="1008167" y="858584"/>
                  </a:lnTo>
                  <a:lnTo>
                    <a:pt x="1013713" y="856526"/>
                  </a:lnTo>
                  <a:lnTo>
                    <a:pt x="1018615" y="852688"/>
                  </a:lnTo>
                  <a:lnTo>
                    <a:pt x="1022635" y="846553"/>
                  </a:lnTo>
                  <a:lnTo>
                    <a:pt x="1023750" y="839270"/>
                  </a:lnTo>
                  <a:lnTo>
                    <a:pt x="1019937" y="831989"/>
                  </a:lnTo>
                  <a:lnTo>
                    <a:pt x="1015364" y="827379"/>
                  </a:lnTo>
                  <a:lnTo>
                    <a:pt x="1010666" y="824318"/>
                  </a:lnTo>
                  <a:lnTo>
                    <a:pt x="1006475" y="823163"/>
                  </a:lnTo>
                  <a:lnTo>
                    <a:pt x="1002157" y="822020"/>
                  </a:lnTo>
                  <a:close/>
                </a:path>
                <a:path w="2485390" h="1061720">
                  <a:moveTo>
                    <a:pt x="903605" y="822020"/>
                  </a:moveTo>
                  <a:lnTo>
                    <a:pt x="899668" y="822782"/>
                  </a:lnTo>
                  <a:lnTo>
                    <a:pt x="896619" y="825842"/>
                  </a:lnTo>
                  <a:lnTo>
                    <a:pt x="890881" y="830546"/>
                  </a:lnTo>
                  <a:lnTo>
                    <a:pt x="887761" y="835821"/>
                  </a:lnTo>
                  <a:lnTo>
                    <a:pt x="887547" y="842244"/>
                  </a:lnTo>
                  <a:lnTo>
                    <a:pt x="890524" y="850392"/>
                  </a:lnTo>
                  <a:lnTo>
                    <a:pt x="896070" y="856956"/>
                  </a:lnTo>
                  <a:lnTo>
                    <a:pt x="902795" y="859207"/>
                  </a:lnTo>
                  <a:lnTo>
                    <a:pt x="909544" y="858584"/>
                  </a:lnTo>
                  <a:lnTo>
                    <a:pt x="915162" y="856526"/>
                  </a:lnTo>
                  <a:lnTo>
                    <a:pt x="921329" y="851397"/>
                  </a:lnTo>
                  <a:lnTo>
                    <a:pt x="925163" y="845405"/>
                  </a:lnTo>
                  <a:lnTo>
                    <a:pt x="925520" y="838839"/>
                  </a:lnTo>
                  <a:lnTo>
                    <a:pt x="921258" y="831989"/>
                  </a:lnTo>
                  <a:lnTo>
                    <a:pt x="916686" y="827379"/>
                  </a:lnTo>
                  <a:lnTo>
                    <a:pt x="912114" y="824318"/>
                  </a:lnTo>
                  <a:lnTo>
                    <a:pt x="903605" y="822020"/>
                  </a:lnTo>
                  <a:close/>
                </a:path>
                <a:path w="2485390" h="1061720">
                  <a:moveTo>
                    <a:pt x="2115058" y="812812"/>
                  </a:moveTo>
                  <a:lnTo>
                    <a:pt x="2111121" y="813574"/>
                  </a:lnTo>
                  <a:lnTo>
                    <a:pt x="2108073" y="816648"/>
                  </a:lnTo>
                  <a:lnTo>
                    <a:pt x="2102334" y="819621"/>
                  </a:lnTo>
                  <a:lnTo>
                    <a:pt x="2099214" y="824315"/>
                  </a:lnTo>
                  <a:lnTo>
                    <a:pt x="2099000" y="831310"/>
                  </a:lnTo>
                  <a:lnTo>
                    <a:pt x="2101977" y="841184"/>
                  </a:lnTo>
                  <a:lnTo>
                    <a:pt x="2107523" y="847750"/>
                  </a:lnTo>
                  <a:lnTo>
                    <a:pt x="2114248" y="850004"/>
                  </a:lnTo>
                  <a:lnTo>
                    <a:pt x="2120997" y="849381"/>
                  </a:lnTo>
                  <a:lnTo>
                    <a:pt x="2126615" y="847318"/>
                  </a:lnTo>
                  <a:lnTo>
                    <a:pt x="2132782" y="842191"/>
                  </a:lnTo>
                  <a:lnTo>
                    <a:pt x="2136616" y="836202"/>
                  </a:lnTo>
                  <a:lnTo>
                    <a:pt x="2136973" y="829637"/>
                  </a:lnTo>
                  <a:lnTo>
                    <a:pt x="2132711" y="822782"/>
                  </a:lnTo>
                  <a:lnTo>
                    <a:pt x="2128139" y="818184"/>
                  </a:lnTo>
                  <a:lnTo>
                    <a:pt x="2123440" y="815111"/>
                  </a:lnTo>
                  <a:lnTo>
                    <a:pt x="2115058" y="812812"/>
                  </a:lnTo>
                  <a:close/>
                </a:path>
                <a:path w="2485390" h="1061720">
                  <a:moveTo>
                    <a:pt x="579907" y="809752"/>
                  </a:moveTo>
                  <a:lnTo>
                    <a:pt x="576046" y="810514"/>
                  </a:lnTo>
                  <a:lnTo>
                    <a:pt x="572973" y="813574"/>
                  </a:lnTo>
                  <a:lnTo>
                    <a:pt x="567242" y="818276"/>
                  </a:lnTo>
                  <a:lnTo>
                    <a:pt x="564110" y="823548"/>
                  </a:lnTo>
                  <a:lnTo>
                    <a:pt x="563866" y="829971"/>
                  </a:lnTo>
                  <a:lnTo>
                    <a:pt x="566801" y="838123"/>
                  </a:lnTo>
                  <a:lnTo>
                    <a:pt x="572392" y="844688"/>
                  </a:lnTo>
                  <a:lnTo>
                    <a:pt x="579137" y="846939"/>
                  </a:lnTo>
                  <a:lnTo>
                    <a:pt x="585880" y="846315"/>
                  </a:lnTo>
                  <a:lnTo>
                    <a:pt x="591464" y="844257"/>
                  </a:lnTo>
                  <a:lnTo>
                    <a:pt x="596327" y="840420"/>
                  </a:lnTo>
                  <a:lnTo>
                    <a:pt x="600325" y="834285"/>
                  </a:lnTo>
                  <a:lnTo>
                    <a:pt x="601433" y="827002"/>
                  </a:lnTo>
                  <a:lnTo>
                    <a:pt x="597623" y="819721"/>
                  </a:lnTo>
                  <a:lnTo>
                    <a:pt x="593001" y="815111"/>
                  </a:lnTo>
                  <a:lnTo>
                    <a:pt x="588378" y="812050"/>
                  </a:lnTo>
                  <a:lnTo>
                    <a:pt x="579907" y="809752"/>
                  </a:lnTo>
                  <a:close/>
                </a:path>
                <a:path w="2485390" h="1061720">
                  <a:moveTo>
                    <a:pt x="1621789" y="803617"/>
                  </a:moveTo>
                  <a:lnTo>
                    <a:pt x="1617980" y="804379"/>
                  </a:lnTo>
                  <a:lnTo>
                    <a:pt x="1614932" y="807440"/>
                  </a:lnTo>
                  <a:lnTo>
                    <a:pt x="1609173" y="812139"/>
                  </a:lnTo>
                  <a:lnTo>
                    <a:pt x="1606010" y="817414"/>
                  </a:lnTo>
                  <a:lnTo>
                    <a:pt x="1605752" y="823840"/>
                  </a:lnTo>
                  <a:lnTo>
                    <a:pt x="1608708" y="831989"/>
                  </a:lnTo>
                  <a:lnTo>
                    <a:pt x="1614326" y="838554"/>
                  </a:lnTo>
                  <a:lnTo>
                    <a:pt x="1621075" y="840805"/>
                  </a:lnTo>
                  <a:lnTo>
                    <a:pt x="1627800" y="840181"/>
                  </a:lnTo>
                  <a:lnTo>
                    <a:pt x="1633347" y="838123"/>
                  </a:lnTo>
                  <a:lnTo>
                    <a:pt x="1638248" y="834286"/>
                  </a:lnTo>
                  <a:lnTo>
                    <a:pt x="1642268" y="828149"/>
                  </a:lnTo>
                  <a:lnTo>
                    <a:pt x="1643383" y="820862"/>
                  </a:lnTo>
                  <a:lnTo>
                    <a:pt x="1639570" y="813574"/>
                  </a:lnTo>
                  <a:lnTo>
                    <a:pt x="1634870" y="808977"/>
                  </a:lnTo>
                  <a:lnTo>
                    <a:pt x="1630299" y="805916"/>
                  </a:lnTo>
                  <a:lnTo>
                    <a:pt x="1626108" y="804760"/>
                  </a:lnTo>
                  <a:lnTo>
                    <a:pt x="1621789" y="803617"/>
                  </a:lnTo>
                  <a:close/>
                </a:path>
                <a:path w="2485390" h="1061720">
                  <a:moveTo>
                    <a:pt x="1116330" y="800544"/>
                  </a:moveTo>
                  <a:lnTo>
                    <a:pt x="1112393" y="801306"/>
                  </a:lnTo>
                  <a:lnTo>
                    <a:pt x="1109345" y="804379"/>
                  </a:lnTo>
                  <a:lnTo>
                    <a:pt x="1103604" y="807347"/>
                  </a:lnTo>
                  <a:lnTo>
                    <a:pt x="1100470" y="812042"/>
                  </a:lnTo>
                  <a:lnTo>
                    <a:pt x="1100218" y="819040"/>
                  </a:lnTo>
                  <a:lnTo>
                    <a:pt x="1103122" y="828916"/>
                  </a:lnTo>
                  <a:lnTo>
                    <a:pt x="1108741" y="835482"/>
                  </a:lnTo>
                  <a:lnTo>
                    <a:pt x="1115504" y="837736"/>
                  </a:lnTo>
                  <a:lnTo>
                    <a:pt x="1122267" y="837113"/>
                  </a:lnTo>
                  <a:lnTo>
                    <a:pt x="1127887" y="835050"/>
                  </a:lnTo>
                  <a:lnTo>
                    <a:pt x="1132714" y="831218"/>
                  </a:lnTo>
                  <a:lnTo>
                    <a:pt x="1136697" y="825082"/>
                  </a:lnTo>
                  <a:lnTo>
                    <a:pt x="1137798" y="817796"/>
                  </a:lnTo>
                  <a:lnTo>
                    <a:pt x="1133983" y="810514"/>
                  </a:lnTo>
                  <a:lnTo>
                    <a:pt x="1129411" y="805916"/>
                  </a:lnTo>
                  <a:lnTo>
                    <a:pt x="1124712" y="802843"/>
                  </a:lnTo>
                  <a:lnTo>
                    <a:pt x="1116330" y="800544"/>
                  </a:lnTo>
                  <a:close/>
                </a:path>
                <a:path w="2485390" h="1061720">
                  <a:moveTo>
                    <a:pt x="798830" y="800544"/>
                  </a:moveTo>
                  <a:lnTo>
                    <a:pt x="794893" y="801306"/>
                  </a:lnTo>
                  <a:lnTo>
                    <a:pt x="791844" y="804379"/>
                  </a:lnTo>
                  <a:lnTo>
                    <a:pt x="786104" y="807347"/>
                  </a:lnTo>
                  <a:lnTo>
                    <a:pt x="782970" y="812042"/>
                  </a:lnTo>
                  <a:lnTo>
                    <a:pt x="782718" y="819040"/>
                  </a:lnTo>
                  <a:lnTo>
                    <a:pt x="785622" y="828916"/>
                  </a:lnTo>
                  <a:lnTo>
                    <a:pt x="791241" y="835482"/>
                  </a:lnTo>
                  <a:lnTo>
                    <a:pt x="798004" y="837736"/>
                  </a:lnTo>
                  <a:lnTo>
                    <a:pt x="804767" y="837113"/>
                  </a:lnTo>
                  <a:lnTo>
                    <a:pt x="810387" y="835050"/>
                  </a:lnTo>
                  <a:lnTo>
                    <a:pt x="816500" y="829921"/>
                  </a:lnTo>
                  <a:lnTo>
                    <a:pt x="820340" y="823929"/>
                  </a:lnTo>
                  <a:lnTo>
                    <a:pt x="820727" y="817364"/>
                  </a:lnTo>
                  <a:lnTo>
                    <a:pt x="816483" y="810514"/>
                  </a:lnTo>
                  <a:lnTo>
                    <a:pt x="811911" y="805916"/>
                  </a:lnTo>
                  <a:lnTo>
                    <a:pt x="807212" y="802843"/>
                  </a:lnTo>
                  <a:lnTo>
                    <a:pt x="798830" y="800544"/>
                  </a:lnTo>
                  <a:close/>
                </a:path>
                <a:path w="2485390" h="1061720">
                  <a:moveTo>
                    <a:pt x="1387475" y="791337"/>
                  </a:moveTo>
                  <a:lnTo>
                    <a:pt x="1383664" y="792111"/>
                  </a:lnTo>
                  <a:lnTo>
                    <a:pt x="1380617" y="795172"/>
                  </a:lnTo>
                  <a:lnTo>
                    <a:pt x="1374876" y="798147"/>
                  </a:lnTo>
                  <a:lnTo>
                    <a:pt x="1371742" y="802846"/>
                  </a:lnTo>
                  <a:lnTo>
                    <a:pt x="1371490" y="809845"/>
                  </a:lnTo>
                  <a:lnTo>
                    <a:pt x="1374394" y="819721"/>
                  </a:lnTo>
                  <a:lnTo>
                    <a:pt x="1380011" y="826285"/>
                  </a:lnTo>
                  <a:lnTo>
                    <a:pt x="1386760" y="828535"/>
                  </a:lnTo>
                  <a:lnTo>
                    <a:pt x="1393485" y="827908"/>
                  </a:lnTo>
                  <a:lnTo>
                    <a:pt x="1399032" y="825842"/>
                  </a:lnTo>
                  <a:lnTo>
                    <a:pt x="1403933" y="822012"/>
                  </a:lnTo>
                  <a:lnTo>
                    <a:pt x="1407953" y="815879"/>
                  </a:lnTo>
                  <a:lnTo>
                    <a:pt x="1409068" y="808594"/>
                  </a:lnTo>
                  <a:lnTo>
                    <a:pt x="1405255" y="801306"/>
                  </a:lnTo>
                  <a:lnTo>
                    <a:pt x="1400683" y="796709"/>
                  </a:lnTo>
                  <a:lnTo>
                    <a:pt x="1395983" y="793648"/>
                  </a:lnTo>
                  <a:lnTo>
                    <a:pt x="1387475" y="791337"/>
                  </a:lnTo>
                  <a:close/>
                </a:path>
                <a:path w="2485390" h="1061720">
                  <a:moveTo>
                    <a:pt x="475094" y="788276"/>
                  </a:moveTo>
                  <a:lnTo>
                    <a:pt x="471246" y="789038"/>
                  </a:lnTo>
                  <a:lnTo>
                    <a:pt x="468160" y="792111"/>
                  </a:lnTo>
                  <a:lnTo>
                    <a:pt x="462429" y="796808"/>
                  </a:lnTo>
                  <a:lnTo>
                    <a:pt x="459298" y="802079"/>
                  </a:lnTo>
                  <a:lnTo>
                    <a:pt x="459058" y="808501"/>
                  </a:lnTo>
                  <a:lnTo>
                    <a:pt x="462000" y="816648"/>
                  </a:lnTo>
                  <a:lnTo>
                    <a:pt x="467584" y="823212"/>
                  </a:lnTo>
                  <a:lnTo>
                    <a:pt x="474327" y="825463"/>
                  </a:lnTo>
                  <a:lnTo>
                    <a:pt x="481072" y="824840"/>
                  </a:lnTo>
                  <a:lnTo>
                    <a:pt x="486664" y="822782"/>
                  </a:lnTo>
                  <a:lnTo>
                    <a:pt x="492827" y="817653"/>
                  </a:lnTo>
                  <a:lnTo>
                    <a:pt x="496677" y="811661"/>
                  </a:lnTo>
                  <a:lnTo>
                    <a:pt x="497061" y="805096"/>
                  </a:lnTo>
                  <a:lnTo>
                    <a:pt x="492823" y="798245"/>
                  </a:lnTo>
                  <a:lnTo>
                    <a:pt x="488200" y="793648"/>
                  </a:lnTo>
                  <a:lnTo>
                    <a:pt x="483577" y="790575"/>
                  </a:lnTo>
                  <a:lnTo>
                    <a:pt x="475094" y="788276"/>
                  </a:lnTo>
                  <a:close/>
                </a:path>
                <a:path w="2485390" h="1061720">
                  <a:moveTo>
                    <a:pt x="1825244" y="785202"/>
                  </a:moveTo>
                  <a:lnTo>
                    <a:pt x="1821433" y="785977"/>
                  </a:lnTo>
                  <a:lnTo>
                    <a:pt x="1818258" y="789038"/>
                  </a:lnTo>
                  <a:lnTo>
                    <a:pt x="1811234" y="793734"/>
                  </a:lnTo>
                  <a:lnTo>
                    <a:pt x="1808257" y="799006"/>
                  </a:lnTo>
                  <a:lnTo>
                    <a:pt x="1808757" y="805427"/>
                  </a:lnTo>
                  <a:lnTo>
                    <a:pt x="1812163" y="813574"/>
                  </a:lnTo>
                  <a:lnTo>
                    <a:pt x="1817727" y="820141"/>
                  </a:lnTo>
                  <a:lnTo>
                    <a:pt x="1824482" y="822396"/>
                  </a:lnTo>
                  <a:lnTo>
                    <a:pt x="1831236" y="821777"/>
                  </a:lnTo>
                  <a:lnTo>
                    <a:pt x="1836801" y="819721"/>
                  </a:lnTo>
                  <a:lnTo>
                    <a:pt x="1841684" y="815883"/>
                  </a:lnTo>
                  <a:lnTo>
                    <a:pt x="1845675" y="809747"/>
                  </a:lnTo>
                  <a:lnTo>
                    <a:pt x="1846784" y="802460"/>
                  </a:lnTo>
                  <a:lnTo>
                    <a:pt x="1843024" y="795172"/>
                  </a:lnTo>
                  <a:lnTo>
                    <a:pt x="1838325" y="790575"/>
                  </a:lnTo>
                  <a:lnTo>
                    <a:pt x="1833753" y="787514"/>
                  </a:lnTo>
                  <a:lnTo>
                    <a:pt x="1825244" y="785202"/>
                  </a:lnTo>
                  <a:close/>
                </a:path>
                <a:path w="2485390" h="1061720">
                  <a:moveTo>
                    <a:pt x="681609" y="779068"/>
                  </a:moveTo>
                  <a:lnTo>
                    <a:pt x="677799" y="779843"/>
                  </a:lnTo>
                  <a:lnTo>
                    <a:pt x="674751" y="782904"/>
                  </a:lnTo>
                  <a:lnTo>
                    <a:pt x="667652" y="787600"/>
                  </a:lnTo>
                  <a:lnTo>
                    <a:pt x="664638" y="792872"/>
                  </a:lnTo>
                  <a:lnTo>
                    <a:pt x="665124" y="799293"/>
                  </a:lnTo>
                  <a:lnTo>
                    <a:pt x="668528" y="807440"/>
                  </a:lnTo>
                  <a:lnTo>
                    <a:pt x="674145" y="814012"/>
                  </a:lnTo>
                  <a:lnTo>
                    <a:pt x="680894" y="816265"/>
                  </a:lnTo>
                  <a:lnTo>
                    <a:pt x="687619" y="815639"/>
                  </a:lnTo>
                  <a:lnTo>
                    <a:pt x="693166" y="813574"/>
                  </a:lnTo>
                  <a:lnTo>
                    <a:pt x="698067" y="809744"/>
                  </a:lnTo>
                  <a:lnTo>
                    <a:pt x="702087" y="803611"/>
                  </a:lnTo>
                  <a:lnTo>
                    <a:pt x="703202" y="796326"/>
                  </a:lnTo>
                  <a:lnTo>
                    <a:pt x="699389" y="789038"/>
                  </a:lnTo>
                  <a:lnTo>
                    <a:pt x="694690" y="784440"/>
                  </a:lnTo>
                  <a:lnTo>
                    <a:pt x="690118" y="781380"/>
                  </a:lnTo>
                  <a:lnTo>
                    <a:pt x="681609" y="779068"/>
                  </a:lnTo>
                  <a:close/>
                </a:path>
                <a:path w="2485390" h="1061720">
                  <a:moveTo>
                    <a:pt x="302475" y="776008"/>
                  </a:moveTo>
                  <a:lnTo>
                    <a:pt x="298627" y="776770"/>
                  </a:lnTo>
                  <a:lnTo>
                    <a:pt x="295541" y="779843"/>
                  </a:lnTo>
                  <a:lnTo>
                    <a:pt x="289810" y="782811"/>
                  </a:lnTo>
                  <a:lnTo>
                    <a:pt x="286678" y="787506"/>
                  </a:lnTo>
                  <a:lnTo>
                    <a:pt x="286435" y="794504"/>
                  </a:lnTo>
                  <a:lnTo>
                    <a:pt x="289369" y="804379"/>
                  </a:lnTo>
                  <a:lnTo>
                    <a:pt x="294960" y="810944"/>
                  </a:lnTo>
                  <a:lnTo>
                    <a:pt x="301705" y="813195"/>
                  </a:lnTo>
                  <a:lnTo>
                    <a:pt x="308448" y="812571"/>
                  </a:lnTo>
                  <a:lnTo>
                    <a:pt x="314032" y="810514"/>
                  </a:lnTo>
                  <a:lnTo>
                    <a:pt x="320197" y="805385"/>
                  </a:lnTo>
                  <a:lnTo>
                    <a:pt x="324053" y="799393"/>
                  </a:lnTo>
                  <a:lnTo>
                    <a:pt x="324441" y="792827"/>
                  </a:lnTo>
                  <a:lnTo>
                    <a:pt x="320205" y="785977"/>
                  </a:lnTo>
                  <a:lnTo>
                    <a:pt x="315582" y="781380"/>
                  </a:lnTo>
                  <a:lnTo>
                    <a:pt x="310946" y="778306"/>
                  </a:lnTo>
                  <a:lnTo>
                    <a:pt x="302475" y="776008"/>
                  </a:lnTo>
                  <a:close/>
                </a:path>
                <a:path w="2485390" h="1061720">
                  <a:moveTo>
                    <a:pt x="2343150" y="772934"/>
                  </a:moveTo>
                  <a:lnTo>
                    <a:pt x="2327538" y="793159"/>
                  </a:lnTo>
                  <a:lnTo>
                    <a:pt x="2330069" y="801306"/>
                  </a:lnTo>
                  <a:lnTo>
                    <a:pt x="2335615" y="807872"/>
                  </a:lnTo>
                  <a:lnTo>
                    <a:pt x="2342340" y="810126"/>
                  </a:lnTo>
                  <a:lnTo>
                    <a:pt x="2349089" y="809503"/>
                  </a:lnTo>
                  <a:lnTo>
                    <a:pt x="2354707" y="807440"/>
                  </a:lnTo>
                  <a:lnTo>
                    <a:pt x="2360874" y="802313"/>
                  </a:lnTo>
                  <a:lnTo>
                    <a:pt x="2364708" y="796324"/>
                  </a:lnTo>
                  <a:lnTo>
                    <a:pt x="2365065" y="789759"/>
                  </a:lnTo>
                  <a:lnTo>
                    <a:pt x="2360803" y="782904"/>
                  </a:lnTo>
                  <a:lnTo>
                    <a:pt x="2356231" y="778306"/>
                  </a:lnTo>
                  <a:lnTo>
                    <a:pt x="2351659" y="775246"/>
                  </a:lnTo>
                  <a:lnTo>
                    <a:pt x="2343150" y="772934"/>
                  </a:lnTo>
                  <a:close/>
                </a:path>
                <a:path w="2485390" h="1061720">
                  <a:moveTo>
                    <a:pt x="1945513" y="772934"/>
                  </a:moveTo>
                  <a:lnTo>
                    <a:pt x="1929901" y="793159"/>
                  </a:lnTo>
                  <a:lnTo>
                    <a:pt x="1932432" y="801306"/>
                  </a:lnTo>
                  <a:lnTo>
                    <a:pt x="1937978" y="807872"/>
                  </a:lnTo>
                  <a:lnTo>
                    <a:pt x="1944703" y="810126"/>
                  </a:lnTo>
                  <a:lnTo>
                    <a:pt x="1951452" y="809503"/>
                  </a:lnTo>
                  <a:lnTo>
                    <a:pt x="1957070" y="807440"/>
                  </a:lnTo>
                  <a:lnTo>
                    <a:pt x="1961897" y="803610"/>
                  </a:lnTo>
                  <a:lnTo>
                    <a:pt x="1965880" y="797477"/>
                  </a:lnTo>
                  <a:lnTo>
                    <a:pt x="1966981" y="790192"/>
                  </a:lnTo>
                  <a:lnTo>
                    <a:pt x="1963166" y="782904"/>
                  </a:lnTo>
                  <a:lnTo>
                    <a:pt x="1958594" y="778306"/>
                  </a:lnTo>
                  <a:lnTo>
                    <a:pt x="1953895" y="775246"/>
                  </a:lnTo>
                  <a:lnTo>
                    <a:pt x="1945513" y="772934"/>
                  </a:lnTo>
                  <a:close/>
                </a:path>
                <a:path w="2485390" h="1061720">
                  <a:moveTo>
                    <a:pt x="2204466" y="763739"/>
                  </a:moveTo>
                  <a:lnTo>
                    <a:pt x="2188783" y="783964"/>
                  </a:lnTo>
                  <a:lnTo>
                    <a:pt x="2191258" y="792111"/>
                  </a:lnTo>
                  <a:lnTo>
                    <a:pt x="2196877" y="798676"/>
                  </a:lnTo>
                  <a:lnTo>
                    <a:pt x="2203640" y="800927"/>
                  </a:lnTo>
                  <a:lnTo>
                    <a:pt x="2210403" y="800303"/>
                  </a:lnTo>
                  <a:lnTo>
                    <a:pt x="2216023" y="798245"/>
                  </a:lnTo>
                  <a:lnTo>
                    <a:pt x="2220850" y="794408"/>
                  </a:lnTo>
                  <a:lnTo>
                    <a:pt x="2224833" y="788273"/>
                  </a:lnTo>
                  <a:lnTo>
                    <a:pt x="2225934" y="780990"/>
                  </a:lnTo>
                  <a:lnTo>
                    <a:pt x="2222119" y="773709"/>
                  </a:lnTo>
                  <a:lnTo>
                    <a:pt x="2217547" y="769112"/>
                  </a:lnTo>
                  <a:lnTo>
                    <a:pt x="2212848" y="766038"/>
                  </a:lnTo>
                  <a:lnTo>
                    <a:pt x="2204466" y="763739"/>
                  </a:lnTo>
                  <a:close/>
                </a:path>
                <a:path w="2485390" h="1061720">
                  <a:moveTo>
                    <a:pt x="1723517" y="757605"/>
                  </a:moveTo>
                  <a:lnTo>
                    <a:pt x="1719707" y="758367"/>
                  </a:lnTo>
                  <a:lnTo>
                    <a:pt x="1716658" y="761441"/>
                  </a:lnTo>
                  <a:lnTo>
                    <a:pt x="1710900" y="766137"/>
                  </a:lnTo>
                  <a:lnTo>
                    <a:pt x="1707737" y="771409"/>
                  </a:lnTo>
                  <a:lnTo>
                    <a:pt x="1707479" y="777830"/>
                  </a:lnTo>
                  <a:lnTo>
                    <a:pt x="1710436" y="785977"/>
                  </a:lnTo>
                  <a:lnTo>
                    <a:pt x="1716053" y="792542"/>
                  </a:lnTo>
                  <a:lnTo>
                    <a:pt x="1722802" y="794792"/>
                  </a:lnTo>
                  <a:lnTo>
                    <a:pt x="1729527" y="794169"/>
                  </a:lnTo>
                  <a:lnTo>
                    <a:pt x="1735074" y="792111"/>
                  </a:lnTo>
                  <a:lnTo>
                    <a:pt x="1739957" y="788274"/>
                  </a:lnTo>
                  <a:lnTo>
                    <a:pt x="1743948" y="782139"/>
                  </a:lnTo>
                  <a:lnTo>
                    <a:pt x="1745057" y="774855"/>
                  </a:lnTo>
                  <a:lnTo>
                    <a:pt x="1741297" y="767575"/>
                  </a:lnTo>
                  <a:lnTo>
                    <a:pt x="1736598" y="762977"/>
                  </a:lnTo>
                  <a:lnTo>
                    <a:pt x="1732026" y="759904"/>
                  </a:lnTo>
                  <a:lnTo>
                    <a:pt x="1723517" y="757605"/>
                  </a:lnTo>
                  <a:close/>
                </a:path>
                <a:path w="2485390" h="1061720">
                  <a:moveTo>
                    <a:pt x="1224153" y="748398"/>
                  </a:moveTo>
                  <a:lnTo>
                    <a:pt x="1220343" y="749173"/>
                  </a:lnTo>
                  <a:lnTo>
                    <a:pt x="1217168" y="752233"/>
                  </a:lnTo>
                  <a:lnTo>
                    <a:pt x="1211482" y="755208"/>
                  </a:lnTo>
                  <a:lnTo>
                    <a:pt x="1208357" y="759906"/>
                  </a:lnTo>
                  <a:lnTo>
                    <a:pt x="1208113" y="766901"/>
                  </a:lnTo>
                  <a:lnTo>
                    <a:pt x="1211072" y="776770"/>
                  </a:lnTo>
                  <a:lnTo>
                    <a:pt x="1216636" y="783336"/>
                  </a:lnTo>
                  <a:lnTo>
                    <a:pt x="1223390" y="785590"/>
                  </a:lnTo>
                  <a:lnTo>
                    <a:pt x="1230145" y="784967"/>
                  </a:lnTo>
                  <a:lnTo>
                    <a:pt x="1235710" y="782904"/>
                  </a:lnTo>
                  <a:lnTo>
                    <a:pt x="1241879" y="777777"/>
                  </a:lnTo>
                  <a:lnTo>
                    <a:pt x="1245727" y="771788"/>
                  </a:lnTo>
                  <a:lnTo>
                    <a:pt x="1246122" y="765223"/>
                  </a:lnTo>
                  <a:lnTo>
                    <a:pt x="1241933" y="758367"/>
                  </a:lnTo>
                  <a:lnTo>
                    <a:pt x="1237233" y="753770"/>
                  </a:lnTo>
                  <a:lnTo>
                    <a:pt x="1232662" y="750697"/>
                  </a:lnTo>
                  <a:lnTo>
                    <a:pt x="1228344" y="749554"/>
                  </a:lnTo>
                  <a:lnTo>
                    <a:pt x="1224153" y="748398"/>
                  </a:lnTo>
                  <a:close/>
                </a:path>
                <a:path w="2485390" h="1061720">
                  <a:moveTo>
                    <a:pt x="1467739" y="729996"/>
                  </a:moveTo>
                  <a:lnTo>
                    <a:pt x="1463802" y="730770"/>
                  </a:lnTo>
                  <a:lnTo>
                    <a:pt x="1460754" y="733831"/>
                  </a:lnTo>
                  <a:lnTo>
                    <a:pt x="1455013" y="738527"/>
                  </a:lnTo>
                  <a:lnTo>
                    <a:pt x="1451879" y="743799"/>
                  </a:lnTo>
                  <a:lnTo>
                    <a:pt x="1451627" y="750220"/>
                  </a:lnTo>
                  <a:lnTo>
                    <a:pt x="1454531" y="758367"/>
                  </a:lnTo>
                  <a:lnTo>
                    <a:pt x="1460150" y="764934"/>
                  </a:lnTo>
                  <a:lnTo>
                    <a:pt x="1466913" y="767187"/>
                  </a:lnTo>
                  <a:lnTo>
                    <a:pt x="1473676" y="766565"/>
                  </a:lnTo>
                  <a:lnTo>
                    <a:pt x="1479295" y="764501"/>
                  </a:lnTo>
                  <a:lnTo>
                    <a:pt x="1484123" y="760671"/>
                  </a:lnTo>
                  <a:lnTo>
                    <a:pt x="1488106" y="754538"/>
                  </a:lnTo>
                  <a:lnTo>
                    <a:pt x="1489207" y="747253"/>
                  </a:lnTo>
                  <a:lnTo>
                    <a:pt x="1485392" y="739965"/>
                  </a:lnTo>
                  <a:lnTo>
                    <a:pt x="1480820" y="735368"/>
                  </a:lnTo>
                  <a:lnTo>
                    <a:pt x="1476120" y="732294"/>
                  </a:lnTo>
                  <a:lnTo>
                    <a:pt x="1467739" y="729996"/>
                  </a:lnTo>
                  <a:close/>
                </a:path>
                <a:path w="2485390" h="1061720">
                  <a:moveTo>
                    <a:pt x="2047239" y="726935"/>
                  </a:moveTo>
                  <a:lnTo>
                    <a:pt x="2043303" y="727697"/>
                  </a:lnTo>
                  <a:lnTo>
                    <a:pt x="2040255" y="730770"/>
                  </a:lnTo>
                  <a:lnTo>
                    <a:pt x="2034516" y="734170"/>
                  </a:lnTo>
                  <a:lnTo>
                    <a:pt x="2031396" y="739586"/>
                  </a:lnTo>
                  <a:lnTo>
                    <a:pt x="2031182" y="746728"/>
                  </a:lnTo>
                  <a:lnTo>
                    <a:pt x="2034158" y="755307"/>
                  </a:lnTo>
                  <a:lnTo>
                    <a:pt x="2039705" y="761871"/>
                  </a:lnTo>
                  <a:lnTo>
                    <a:pt x="2046430" y="764122"/>
                  </a:lnTo>
                  <a:lnTo>
                    <a:pt x="2053179" y="763499"/>
                  </a:lnTo>
                  <a:lnTo>
                    <a:pt x="2058797" y="761441"/>
                  </a:lnTo>
                  <a:lnTo>
                    <a:pt x="2064964" y="756312"/>
                  </a:lnTo>
                  <a:lnTo>
                    <a:pt x="2068798" y="750320"/>
                  </a:lnTo>
                  <a:lnTo>
                    <a:pt x="2069155" y="743755"/>
                  </a:lnTo>
                  <a:lnTo>
                    <a:pt x="2064893" y="736904"/>
                  </a:lnTo>
                  <a:lnTo>
                    <a:pt x="2060320" y="732294"/>
                  </a:lnTo>
                  <a:lnTo>
                    <a:pt x="2055622" y="729234"/>
                  </a:lnTo>
                  <a:lnTo>
                    <a:pt x="2047239" y="726935"/>
                  </a:lnTo>
                  <a:close/>
                </a:path>
                <a:path w="2485390" h="1061720">
                  <a:moveTo>
                    <a:pt x="388785" y="726935"/>
                  </a:moveTo>
                  <a:lnTo>
                    <a:pt x="384937" y="727697"/>
                  </a:lnTo>
                  <a:lnTo>
                    <a:pt x="381850" y="730770"/>
                  </a:lnTo>
                  <a:lnTo>
                    <a:pt x="376120" y="733738"/>
                  </a:lnTo>
                  <a:lnTo>
                    <a:pt x="372989" y="738433"/>
                  </a:lnTo>
                  <a:lnTo>
                    <a:pt x="372749" y="745431"/>
                  </a:lnTo>
                  <a:lnTo>
                    <a:pt x="375691" y="755307"/>
                  </a:lnTo>
                  <a:lnTo>
                    <a:pt x="381275" y="761871"/>
                  </a:lnTo>
                  <a:lnTo>
                    <a:pt x="388016" y="764122"/>
                  </a:lnTo>
                  <a:lnTo>
                    <a:pt x="394758" y="763499"/>
                  </a:lnTo>
                  <a:lnTo>
                    <a:pt x="400342" y="761441"/>
                  </a:lnTo>
                  <a:lnTo>
                    <a:pt x="406507" y="756312"/>
                  </a:lnTo>
                  <a:lnTo>
                    <a:pt x="410362" y="750320"/>
                  </a:lnTo>
                  <a:lnTo>
                    <a:pt x="410750" y="743755"/>
                  </a:lnTo>
                  <a:lnTo>
                    <a:pt x="406514" y="736904"/>
                  </a:lnTo>
                  <a:lnTo>
                    <a:pt x="401891" y="732294"/>
                  </a:lnTo>
                  <a:lnTo>
                    <a:pt x="397268" y="729234"/>
                  </a:lnTo>
                  <a:lnTo>
                    <a:pt x="388785" y="726935"/>
                  </a:lnTo>
                  <a:close/>
                </a:path>
                <a:path w="2485390" h="1061720">
                  <a:moveTo>
                    <a:pt x="1060831" y="708533"/>
                  </a:moveTo>
                  <a:lnTo>
                    <a:pt x="1056894" y="709295"/>
                  </a:lnTo>
                  <a:lnTo>
                    <a:pt x="1053845" y="712368"/>
                  </a:lnTo>
                  <a:lnTo>
                    <a:pt x="1048105" y="715768"/>
                  </a:lnTo>
                  <a:lnTo>
                    <a:pt x="1044971" y="721183"/>
                  </a:lnTo>
                  <a:lnTo>
                    <a:pt x="1044719" y="728325"/>
                  </a:lnTo>
                  <a:lnTo>
                    <a:pt x="1047623" y="736904"/>
                  </a:lnTo>
                  <a:lnTo>
                    <a:pt x="1053242" y="743469"/>
                  </a:lnTo>
                  <a:lnTo>
                    <a:pt x="1060005" y="745720"/>
                  </a:lnTo>
                  <a:lnTo>
                    <a:pt x="1066768" y="745096"/>
                  </a:lnTo>
                  <a:lnTo>
                    <a:pt x="1072388" y="743038"/>
                  </a:lnTo>
                  <a:lnTo>
                    <a:pt x="1077215" y="739201"/>
                  </a:lnTo>
                  <a:lnTo>
                    <a:pt x="1081198" y="733066"/>
                  </a:lnTo>
                  <a:lnTo>
                    <a:pt x="1082299" y="725783"/>
                  </a:lnTo>
                  <a:lnTo>
                    <a:pt x="1078483" y="718502"/>
                  </a:lnTo>
                  <a:lnTo>
                    <a:pt x="1073912" y="713892"/>
                  </a:lnTo>
                  <a:lnTo>
                    <a:pt x="1069213" y="710831"/>
                  </a:lnTo>
                  <a:lnTo>
                    <a:pt x="1060831" y="708533"/>
                  </a:lnTo>
                  <a:close/>
                </a:path>
                <a:path w="2485390" h="1061720">
                  <a:moveTo>
                    <a:pt x="940562" y="708533"/>
                  </a:moveTo>
                  <a:lnTo>
                    <a:pt x="936752" y="709295"/>
                  </a:lnTo>
                  <a:lnTo>
                    <a:pt x="933577" y="712368"/>
                  </a:lnTo>
                  <a:lnTo>
                    <a:pt x="927891" y="717064"/>
                  </a:lnTo>
                  <a:lnTo>
                    <a:pt x="924766" y="722336"/>
                  </a:lnTo>
                  <a:lnTo>
                    <a:pt x="924522" y="728757"/>
                  </a:lnTo>
                  <a:lnTo>
                    <a:pt x="927481" y="736904"/>
                  </a:lnTo>
                  <a:lnTo>
                    <a:pt x="933027" y="743469"/>
                  </a:lnTo>
                  <a:lnTo>
                    <a:pt x="939752" y="745720"/>
                  </a:lnTo>
                  <a:lnTo>
                    <a:pt x="946501" y="745096"/>
                  </a:lnTo>
                  <a:lnTo>
                    <a:pt x="952119" y="743038"/>
                  </a:lnTo>
                  <a:lnTo>
                    <a:pt x="958288" y="737910"/>
                  </a:lnTo>
                  <a:lnTo>
                    <a:pt x="962136" y="731918"/>
                  </a:lnTo>
                  <a:lnTo>
                    <a:pt x="962531" y="725352"/>
                  </a:lnTo>
                  <a:lnTo>
                    <a:pt x="958342" y="718502"/>
                  </a:lnTo>
                  <a:lnTo>
                    <a:pt x="953643" y="713892"/>
                  </a:lnTo>
                  <a:lnTo>
                    <a:pt x="949071" y="710831"/>
                  </a:lnTo>
                  <a:lnTo>
                    <a:pt x="940562" y="708533"/>
                  </a:lnTo>
                  <a:close/>
                </a:path>
                <a:path w="2485390" h="1061720">
                  <a:moveTo>
                    <a:pt x="1566291" y="705459"/>
                  </a:moveTo>
                  <a:lnTo>
                    <a:pt x="1562481" y="706234"/>
                  </a:lnTo>
                  <a:lnTo>
                    <a:pt x="1559433" y="709295"/>
                  </a:lnTo>
                  <a:lnTo>
                    <a:pt x="1553692" y="712269"/>
                  </a:lnTo>
                  <a:lnTo>
                    <a:pt x="1550558" y="716967"/>
                  </a:lnTo>
                  <a:lnTo>
                    <a:pt x="1550306" y="723962"/>
                  </a:lnTo>
                  <a:lnTo>
                    <a:pt x="1553210" y="733831"/>
                  </a:lnTo>
                  <a:lnTo>
                    <a:pt x="1558827" y="740397"/>
                  </a:lnTo>
                  <a:lnTo>
                    <a:pt x="1565576" y="742651"/>
                  </a:lnTo>
                  <a:lnTo>
                    <a:pt x="1572301" y="742028"/>
                  </a:lnTo>
                  <a:lnTo>
                    <a:pt x="1577848" y="739965"/>
                  </a:lnTo>
                  <a:lnTo>
                    <a:pt x="1582749" y="736135"/>
                  </a:lnTo>
                  <a:lnTo>
                    <a:pt x="1586769" y="730002"/>
                  </a:lnTo>
                  <a:lnTo>
                    <a:pt x="1587884" y="722716"/>
                  </a:lnTo>
                  <a:lnTo>
                    <a:pt x="1584070" y="715429"/>
                  </a:lnTo>
                  <a:lnTo>
                    <a:pt x="1579372" y="710831"/>
                  </a:lnTo>
                  <a:lnTo>
                    <a:pt x="1574800" y="707758"/>
                  </a:lnTo>
                  <a:lnTo>
                    <a:pt x="1566291" y="705459"/>
                  </a:lnTo>
                  <a:close/>
                </a:path>
                <a:path w="2485390" h="1061720">
                  <a:moveTo>
                    <a:pt x="1328928" y="705459"/>
                  </a:moveTo>
                  <a:lnTo>
                    <a:pt x="1325118" y="706234"/>
                  </a:lnTo>
                  <a:lnTo>
                    <a:pt x="1322070" y="709295"/>
                  </a:lnTo>
                  <a:lnTo>
                    <a:pt x="1316329" y="713991"/>
                  </a:lnTo>
                  <a:lnTo>
                    <a:pt x="1313195" y="719262"/>
                  </a:lnTo>
                  <a:lnTo>
                    <a:pt x="1312943" y="725684"/>
                  </a:lnTo>
                  <a:lnTo>
                    <a:pt x="1315847" y="733831"/>
                  </a:lnTo>
                  <a:lnTo>
                    <a:pt x="1321464" y="740397"/>
                  </a:lnTo>
                  <a:lnTo>
                    <a:pt x="1328213" y="742651"/>
                  </a:lnTo>
                  <a:lnTo>
                    <a:pt x="1334938" y="742028"/>
                  </a:lnTo>
                  <a:lnTo>
                    <a:pt x="1340485" y="739965"/>
                  </a:lnTo>
                  <a:lnTo>
                    <a:pt x="1346672" y="734838"/>
                  </a:lnTo>
                  <a:lnTo>
                    <a:pt x="1350549" y="728849"/>
                  </a:lnTo>
                  <a:lnTo>
                    <a:pt x="1350950" y="722284"/>
                  </a:lnTo>
                  <a:lnTo>
                    <a:pt x="1346708" y="715429"/>
                  </a:lnTo>
                  <a:lnTo>
                    <a:pt x="1342008" y="710831"/>
                  </a:lnTo>
                  <a:lnTo>
                    <a:pt x="1337437" y="707758"/>
                  </a:lnTo>
                  <a:lnTo>
                    <a:pt x="1328928" y="705459"/>
                  </a:lnTo>
                  <a:close/>
                </a:path>
                <a:path w="2485390" h="1061720">
                  <a:moveTo>
                    <a:pt x="2444877" y="702398"/>
                  </a:moveTo>
                  <a:lnTo>
                    <a:pt x="2440940" y="703160"/>
                  </a:lnTo>
                  <a:lnTo>
                    <a:pt x="2437892" y="706221"/>
                  </a:lnTo>
                  <a:lnTo>
                    <a:pt x="2430867" y="709628"/>
                  </a:lnTo>
                  <a:lnTo>
                    <a:pt x="2427890" y="715048"/>
                  </a:lnTo>
                  <a:lnTo>
                    <a:pt x="2428390" y="722191"/>
                  </a:lnTo>
                  <a:lnTo>
                    <a:pt x="2431796" y="730770"/>
                  </a:lnTo>
                  <a:lnTo>
                    <a:pt x="2437342" y="737335"/>
                  </a:lnTo>
                  <a:lnTo>
                    <a:pt x="2444067" y="739586"/>
                  </a:lnTo>
                  <a:lnTo>
                    <a:pt x="2450816" y="738962"/>
                  </a:lnTo>
                  <a:lnTo>
                    <a:pt x="2456434" y="736904"/>
                  </a:lnTo>
                  <a:lnTo>
                    <a:pt x="2462601" y="731776"/>
                  </a:lnTo>
                  <a:lnTo>
                    <a:pt x="2466435" y="725784"/>
                  </a:lnTo>
                  <a:lnTo>
                    <a:pt x="2466792" y="719218"/>
                  </a:lnTo>
                  <a:lnTo>
                    <a:pt x="2462530" y="712368"/>
                  </a:lnTo>
                  <a:lnTo>
                    <a:pt x="2457958" y="707758"/>
                  </a:lnTo>
                  <a:lnTo>
                    <a:pt x="2453386" y="704697"/>
                  </a:lnTo>
                  <a:lnTo>
                    <a:pt x="2444877" y="702398"/>
                  </a:lnTo>
                  <a:close/>
                </a:path>
                <a:path w="2485390" h="1061720">
                  <a:moveTo>
                    <a:pt x="555244" y="696264"/>
                  </a:moveTo>
                  <a:lnTo>
                    <a:pt x="539635" y="716487"/>
                  </a:lnTo>
                  <a:lnTo>
                    <a:pt x="542137" y="724636"/>
                  </a:lnTo>
                  <a:lnTo>
                    <a:pt x="547728" y="731201"/>
                  </a:lnTo>
                  <a:lnTo>
                    <a:pt x="554474" y="733451"/>
                  </a:lnTo>
                  <a:lnTo>
                    <a:pt x="561216" y="732828"/>
                  </a:lnTo>
                  <a:lnTo>
                    <a:pt x="566801" y="730770"/>
                  </a:lnTo>
                  <a:lnTo>
                    <a:pt x="572966" y="725641"/>
                  </a:lnTo>
                  <a:lnTo>
                    <a:pt x="576821" y="719648"/>
                  </a:lnTo>
                  <a:lnTo>
                    <a:pt x="577209" y="713079"/>
                  </a:lnTo>
                  <a:lnTo>
                    <a:pt x="572973" y="706221"/>
                  </a:lnTo>
                  <a:lnTo>
                    <a:pt x="568350" y="701624"/>
                  </a:lnTo>
                  <a:lnTo>
                    <a:pt x="563727" y="698563"/>
                  </a:lnTo>
                  <a:lnTo>
                    <a:pt x="555244" y="696264"/>
                  </a:lnTo>
                  <a:close/>
                </a:path>
                <a:path w="2485390" h="1061720">
                  <a:moveTo>
                    <a:pt x="838835" y="690130"/>
                  </a:moveTo>
                  <a:lnTo>
                    <a:pt x="835025" y="690892"/>
                  </a:lnTo>
                  <a:lnTo>
                    <a:pt x="831850" y="693953"/>
                  </a:lnTo>
                  <a:lnTo>
                    <a:pt x="826164" y="698650"/>
                  </a:lnTo>
                  <a:lnTo>
                    <a:pt x="823039" y="703922"/>
                  </a:lnTo>
                  <a:lnTo>
                    <a:pt x="822795" y="710348"/>
                  </a:lnTo>
                  <a:lnTo>
                    <a:pt x="825754" y="718502"/>
                  </a:lnTo>
                  <a:lnTo>
                    <a:pt x="831318" y="725067"/>
                  </a:lnTo>
                  <a:lnTo>
                    <a:pt x="838073" y="727317"/>
                  </a:lnTo>
                  <a:lnTo>
                    <a:pt x="844827" y="726694"/>
                  </a:lnTo>
                  <a:lnTo>
                    <a:pt x="850392" y="724636"/>
                  </a:lnTo>
                  <a:lnTo>
                    <a:pt x="855275" y="720799"/>
                  </a:lnTo>
                  <a:lnTo>
                    <a:pt x="859266" y="714662"/>
                  </a:lnTo>
                  <a:lnTo>
                    <a:pt x="860375" y="707375"/>
                  </a:lnTo>
                  <a:lnTo>
                    <a:pt x="856615" y="700087"/>
                  </a:lnTo>
                  <a:lnTo>
                    <a:pt x="851916" y="695490"/>
                  </a:lnTo>
                  <a:lnTo>
                    <a:pt x="847344" y="692429"/>
                  </a:lnTo>
                  <a:lnTo>
                    <a:pt x="838835" y="690130"/>
                  </a:lnTo>
                  <a:close/>
                </a:path>
                <a:path w="2485390" h="1061720">
                  <a:moveTo>
                    <a:pt x="737108" y="683996"/>
                  </a:moveTo>
                  <a:lnTo>
                    <a:pt x="733297" y="684758"/>
                  </a:lnTo>
                  <a:lnTo>
                    <a:pt x="730122" y="687819"/>
                  </a:lnTo>
                  <a:lnTo>
                    <a:pt x="724437" y="692515"/>
                  </a:lnTo>
                  <a:lnTo>
                    <a:pt x="721312" y="697788"/>
                  </a:lnTo>
                  <a:lnTo>
                    <a:pt x="721068" y="704214"/>
                  </a:lnTo>
                  <a:lnTo>
                    <a:pt x="724027" y="712368"/>
                  </a:lnTo>
                  <a:lnTo>
                    <a:pt x="729591" y="718932"/>
                  </a:lnTo>
                  <a:lnTo>
                    <a:pt x="736346" y="721183"/>
                  </a:lnTo>
                  <a:lnTo>
                    <a:pt x="743100" y="720560"/>
                  </a:lnTo>
                  <a:lnTo>
                    <a:pt x="748665" y="718502"/>
                  </a:lnTo>
                  <a:lnTo>
                    <a:pt x="753548" y="714664"/>
                  </a:lnTo>
                  <a:lnTo>
                    <a:pt x="757539" y="708528"/>
                  </a:lnTo>
                  <a:lnTo>
                    <a:pt x="758648" y="701241"/>
                  </a:lnTo>
                  <a:lnTo>
                    <a:pt x="754888" y="693953"/>
                  </a:lnTo>
                  <a:lnTo>
                    <a:pt x="750189" y="689356"/>
                  </a:lnTo>
                  <a:lnTo>
                    <a:pt x="745617" y="686295"/>
                  </a:lnTo>
                  <a:lnTo>
                    <a:pt x="737108" y="683996"/>
                  </a:lnTo>
                  <a:close/>
                </a:path>
                <a:path w="2485390" h="1061720">
                  <a:moveTo>
                    <a:pt x="2256790" y="677862"/>
                  </a:moveTo>
                  <a:lnTo>
                    <a:pt x="2252980" y="678624"/>
                  </a:lnTo>
                  <a:lnTo>
                    <a:pt x="2249932" y="681685"/>
                  </a:lnTo>
                  <a:lnTo>
                    <a:pt x="2244173" y="686381"/>
                  </a:lnTo>
                  <a:lnTo>
                    <a:pt x="2241010" y="691654"/>
                  </a:lnTo>
                  <a:lnTo>
                    <a:pt x="2240752" y="698080"/>
                  </a:lnTo>
                  <a:lnTo>
                    <a:pt x="2243709" y="706234"/>
                  </a:lnTo>
                  <a:lnTo>
                    <a:pt x="2249326" y="712798"/>
                  </a:lnTo>
                  <a:lnTo>
                    <a:pt x="2256075" y="715049"/>
                  </a:lnTo>
                  <a:lnTo>
                    <a:pt x="2262800" y="714426"/>
                  </a:lnTo>
                  <a:lnTo>
                    <a:pt x="2268347" y="712368"/>
                  </a:lnTo>
                  <a:lnTo>
                    <a:pt x="2274534" y="707239"/>
                  </a:lnTo>
                  <a:lnTo>
                    <a:pt x="2278411" y="701246"/>
                  </a:lnTo>
                  <a:lnTo>
                    <a:pt x="2278812" y="694676"/>
                  </a:lnTo>
                  <a:lnTo>
                    <a:pt x="2274570" y="687819"/>
                  </a:lnTo>
                  <a:lnTo>
                    <a:pt x="2269871" y="683221"/>
                  </a:lnTo>
                  <a:lnTo>
                    <a:pt x="2265299" y="680161"/>
                  </a:lnTo>
                  <a:lnTo>
                    <a:pt x="2261108" y="679005"/>
                  </a:lnTo>
                  <a:lnTo>
                    <a:pt x="2256790" y="677862"/>
                  </a:lnTo>
                  <a:close/>
                </a:path>
                <a:path w="2485390" h="1061720">
                  <a:moveTo>
                    <a:pt x="1862201" y="677862"/>
                  </a:moveTo>
                  <a:lnTo>
                    <a:pt x="1858391" y="678624"/>
                  </a:lnTo>
                  <a:lnTo>
                    <a:pt x="1855343" y="681685"/>
                  </a:lnTo>
                  <a:lnTo>
                    <a:pt x="1849602" y="685090"/>
                  </a:lnTo>
                  <a:lnTo>
                    <a:pt x="1846468" y="690506"/>
                  </a:lnTo>
                  <a:lnTo>
                    <a:pt x="1846216" y="697649"/>
                  </a:lnTo>
                  <a:lnTo>
                    <a:pt x="1849120" y="706234"/>
                  </a:lnTo>
                  <a:lnTo>
                    <a:pt x="1854737" y="712798"/>
                  </a:lnTo>
                  <a:lnTo>
                    <a:pt x="1861486" y="715049"/>
                  </a:lnTo>
                  <a:lnTo>
                    <a:pt x="1868211" y="714426"/>
                  </a:lnTo>
                  <a:lnTo>
                    <a:pt x="1873758" y="712368"/>
                  </a:lnTo>
                  <a:lnTo>
                    <a:pt x="1879945" y="707239"/>
                  </a:lnTo>
                  <a:lnTo>
                    <a:pt x="1883822" y="701246"/>
                  </a:lnTo>
                  <a:lnTo>
                    <a:pt x="1884223" y="694676"/>
                  </a:lnTo>
                  <a:lnTo>
                    <a:pt x="1879981" y="687819"/>
                  </a:lnTo>
                  <a:lnTo>
                    <a:pt x="1875408" y="683221"/>
                  </a:lnTo>
                  <a:lnTo>
                    <a:pt x="1870710" y="680161"/>
                  </a:lnTo>
                  <a:lnTo>
                    <a:pt x="1866519" y="679005"/>
                  </a:lnTo>
                  <a:lnTo>
                    <a:pt x="1862201" y="677862"/>
                  </a:lnTo>
                  <a:close/>
                </a:path>
                <a:path w="2485390" h="1061720">
                  <a:moveTo>
                    <a:pt x="2136648" y="662520"/>
                  </a:moveTo>
                  <a:lnTo>
                    <a:pt x="2132711" y="663282"/>
                  </a:lnTo>
                  <a:lnTo>
                    <a:pt x="2129663" y="666356"/>
                  </a:lnTo>
                  <a:lnTo>
                    <a:pt x="2123922" y="671052"/>
                  </a:lnTo>
                  <a:lnTo>
                    <a:pt x="2120788" y="676324"/>
                  </a:lnTo>
                  <a:lnTo>
                    <a:pt x="2120536" y="682745"/>
                  </a:lnTo>
                  <a:lnTo>
                    <a:pt x="2123440" y="690892"/>
                  </a:lnTo>
                  <a:lnTo>
                    <a:pt x="2129059" y="697458"/>
                  </a:lnTo>
                  <a:lnTo>
                    <a:pt x="2135822" y="699712"/>
                  </a:lnTo>
                  <a:lnTo>
                    <a:pt x="2142585" y="699090"/>
                  </a:lnTo>
                  <a:lnTo>
                    <a:pt x="2148205" y="697026"/>
                  </a:lnTo>
                  <a:lnTo>
                    <a:pt x="2154318" y="691898"/>
                  </a:lnTo>
                  <a:lnTo>
                    <a:pt x="2158158" y="685906"/>
                  </a:lnTo>
                  <a:lnTo>
                    <a:pt x="2158545" y="679340"/>
                  </a:lnTo>
                  <a:lnTo>
                    <a:pt x="2154301" y="672490"/>
                  </a:lnTo>
                  <a:lnTo>
                    <a:pt x="2149729" y="667893"/>
                  </a:lnTo>
                  <a:lnTo>
                    <a:pt x="2145030" y="664819"/>
                  </a:lnTo>
                  <a:lnTo>
                    <a:pt x="2136648" y="662520"/>
                  </a:lnTo>
                  <a:close/>
                </a:path>
                <a:path w="2485390" h="1061720">
                  <a:moveTo>
                    <a:pt x="1652651" y="662520"/>
                  </a:moveTo>
                  <a:lnTo>
                    <a:pt x="1648841" y="663282"/>
                  </a:lnTo>
                  <a:lnTo>
                    <a:pt x="1645666" y="666356"/>
                  </a:lnTo>
                  <a:lnTo>
                    <a:pt x="1639927" y="669323"/>
                  </a:lnTo>
                  <a:lnTo>
                    <a:pt x="1636807" y="674019"/>
                  </a:lnTo>
                  <a:lnTo>
                    <a:pt x="1636593" y="681017"/>
                  </a:lnTo>
                  <a:lnTo>
                    <a:pt x="1639570" y="690892"/>
                  </a:lnTo>
                  <a:lnTo>
                    <a:pt x="1645116" y="697458"/>
                  </a:lnTo>
                  <a:lnTo>
                    <a:pt x="1651841" y="699712"/>
                  </a:lnTo>
                  <a:lnTo>
                    <a:pt x="1658590" y="699090"/>
                  </a:lnTo>
                  <a:lnTo>
                    <a:pt x="1664208" y="697026"/>
                  </a:lnTo>
                  <a:lnTo>
                    <a:pt x="1670375" y="691898"/>
                  </a:lnTo>
                  <a:lnTo>
                    <a:pt x="1674209" y="685906"/>
                  </a:lnTo>
                  <a:lnTo>
                    <a:pt x="1674566" y="679340"/>
                  </a:lnTo>
                  <a:lnTo>
                    <a:pt x="1670304" y="672490"/>
                  </a:lnTo>
                  <a:lnTo>
                    <a:pt x="1665732" y="667893"/>
                  </a:lnTo>
                  <a:lnTo>
                    <a:pt x="1661160" y="664819"/>
                  </a:lnTo>
                  <a:lnTo>
                    <a:pt x="1656842" y="663676"/>
                  </a:lnTo>
                  <a:lnTo>
                    <a:pt x="1652651" y="662520"/>
                  </a:lnTo>
                  <a:close/>
                </a:path>
                <a:path w="2485390" h="1061720">
                  <a:moveTo>
                    <a:pt x="1177925" y="662520"/>
                  </a:moveTo>
                  <a:lnTo>
                    <a:pt x="1162313" y="682745"/>
                  </a:lnTo>
                  <a:lnTo>
                    <a:pt x="1164844" y="690892"/>
                  </a:lnTo>
                  <a:lnTo>
                    <a:pt x="1170390" y="697458"/>
                  </a:lnTo>
                  <a:lnTo>
                    <a:pt x="1177115" y="699712"/>
                  </a:lnTo>
                  <a:lnTo>
                    <a:pt x="1183864" y="699090"/>
                  </a:lnTo>
                  <a:lnTo>
                    <a:pt x="1189482" y="697026"/>
                  </a:lnTo>
                  <a:lnTo>
                    <a:pt x="1194365" y="693194"/>
                  </a:lnTo>
                  <a:lnTo>
                    <a:pt x="1198356" y="687058"/>
                  </a:lnTo>
                  <a:lnTo>
                    <a:pt x="1199465" y="679772"/>
                  </a:lnTo>
                  <a:lnTo>
                    <a:pt x="1195705" y="672490"/>
                  </a:lnTo>
                  <a:lnTo>
                    <a:pt x="1191006" y="667893"/>
                  </a:lnTo>
                  <a:lnTo>
                    <a:pt x="1186433" y="664819"/>
                  </a:lnTo>
                  <a:lnTo>
                    <a:pt x="1182116" y="663676"/>
                  </a:lnTo>
                  <a:lnTo>
                    <a:pt x="1177925" y="662520"/>
                  </a:lnTo>
                  <a:close/>
                </a:path>
                <a:path w="2485390" h="1061720">
                  <a:moveTo>
                    <a:pt x="1973199" y="659447"/>
                  </a:moveTo>
                  <a:lnTo>
                    <a:pt x="1969389" y="660222"/>
                  </a:lnTo>
                  <a:lnTo>
                    <a:pt x="1966341" y="663282"/>
                  </a:lnTo>
                  <a:lnTo>
                    <a:pt x="1960582" y="666257"/>
                  </a:lnTo>
                  <a:lnTo>
                    <a:pt x="1957419" y="670956"/>
                  </a:lnTo>
                  <a:lnTo>
                    <a:pt x="1957161" y="677956"/>
                  </a:lnTo>
                  <a:lnTo>
                    <a:pt x="1960118" y="687832"/>
                  </a:lnTo>
                  <a:lnTo>
                    <a:pt x="1965735" y="694396"/>
                  </a:lnTo>
                  <a:lnTo>
                    <a:pt x="1972484" y="696647"/>
                  </a:lnTo>
                  <a:lnTo>
                    <a:pt x="1979209" y="696024"/>
                  </a:lnTo>
                  <a:lnTo>
                    <a:pt x="1984756" y="693966"/>
                  </a:lnTo>
                  <a:lnTo>
                    <a:pt x="1990943" y="688837"/>
                  </a:lnTo>
                  <a:lnTo>
                    <a:pt x="1994820" y="682844"/>
                  </a:lnTo>
                  <a:lnTo>
                    <a:pt x="1995221" y="676274"/>
                  </a:lnTo>
                  <a:lnTo>
                    <a:pt x="1990979" y="669417"/>
                  </a:lnTo>
                  <a:lnTo>
                    <a:pt x="1986280" y="664819"/>
                  </a:lnTo>
                  <a:lnTo>
                    <a:pt x="1981708" y="661758"/>
                  </a:lnTo>
                  <a:lnTo>
                    <a:pt x="1973199" y="659447"/>
                  </a:lnTo>
                  <a:close/>
                </a:path>
                <a:path w="2485390" h="1061720">
                  <a:moveTo>
                    <a:pt x="2358517" y="653313"/>
                  </a:moveTo>
                  <a:lnTo>
                    <a:pt x="2354707" y="654088"/>
                  </a:lnTo>
                  <a:lnTo>
                    <a:pt x="2351659" y="657148"/>
                  </a:lnTo>
                  <a:lnTo>
                    <a:pt x="2345900" y="661845"/>
                  </a:lnTo>
                  <a:lnTo>
                    <a:pt x="2342737" y="667116"/>
                  </a:lnTo>
                  <a:lnTo>
                    <a:pt x="2342479" y="673538"/>
                  </a:lnTo>
                  <a:lnTo>
                    <a:pt x="2345436" y="681685"/>
                  </a:lnTo>
                  <a:lnTo>
                    <a:pt x="2351053" y="688251"/>
                  </a:lnTo>
                  <a:lnTo>
                    <a:pt x="2357802" y="690505"/>
                  </a:lnTo>
                  <a:lnTo>
                    <a:pt x="2364527" y="689882"/>
                  </a:lnTo>
                  <a:lnTo>
                    <a:pt x="2370074" y="687819"/>
                  </a:lnTo>
                  <a:lnTo>
                    <a:pt x="2376261" y="682692"/>
                  </a:lnTo>
                  <a:lnTo>
                    <a:pt x="2380138" y="676703"/>
                  </a:lnTo>
                  <a:lnTo>
                    <a:pt x="2380539" y="670138"/>
                  </a:lnTo>
                  <a:lnTo>
                    <a:pt x="2376297" y="663282"/>
                  </a:lnTo>
                  <a:lnTo>
                    <a:pt x="2371598" y="658685"/>
                  </a:lnTo>
                  <a:lnTo>
                    <a:pt x="2367026" y="655624"/>
                  </a:lnTo>
                  <a:lnTo>
                    <a:pt x="2358517" y="653313"/>
                  </a:lnTo>
                  <a:close/>
                </a:path>
                <a:path w="2485390" h="1061720">
                  <a:moveTo>
                    <a:pt x="644652" y="647179"/>
                  </a:moveTo>
                  <a:lnTo>
                    <a:pt x="640842" y="647954"/>
                  </a:lnTo>
                  <a:lnTo>
                    <a:pt x="637667" y="651014"/>
                  </a:lnTo>
                  <a:lnTo>
                    <a:pt x="631928" y="653989"/>
                  </a:lnTo>
                  <a:lnTo>
                    <a:pt x="628808" y="658687"/>
                  </a:lnTo>
                  <a:lnTo>
                    <a:pt x="628594" y="665682"/>
                  </a:lnTo>
                  <a:lnTo>
                    <a:pt x="631571" y="675551"/>
                  </a:lnTo>
                  <a:lnTo>
                    <a:pt x="637117" y="682117"/>
                  </a:lnTo>
                  <a:lnTo>
                    <a:pt x="643842" y="684371"/>
                  </a:lnTo>
                  <a:lnTo>
                    <a:pt x="650591" y="683748"/>
                  </a:lnTo>
                  <a:lnTo>
                    <a:pt x="656209" y="681685"/>
                  </a:lnTo>
                  <a:lnTo>
                    <a:pt x="662376" y="676558"/>
                  </a:lnTo>
                  <a:lnTo>
                    <a:pt x="666210" y="670569"/>
                  </a:lnTo>
                  <a:lnTo>
                    <a:pt x="666567" y="664004"/>
                  </a:lnTo>
                  <a:lnTo>
                    <a:pt x="662305" y="657148"/>
                  </a:lnTo>
                  <a:lnTo>
                    <a:pt x="657733" y="652551"/>
                  </a:lnTo>
                  <a:lnTo>
                    <a:pt x="653161" y="649490"/>
                  </a:lnTo>
                  <a:lnTo>
                    <a:pt x="644652" y="647179"/>
                  </a:lnTo>
                  <a:close/>
                </a:path>
                <a:path w="2485390" h="1061720">
                  <a:moveTo>
                    <a:pt x="453517" y="647179"/>
                  </a:moveTo>
                  <a:lnTo>
                    <a:pt x="449668" y="647954"/>
                  </a:lnTo>
                  <a:lnTo>
                    <a:pt x="446582" y="651014"/>
                  </a:lnTo>
                  <a:lnTo>
                    <a:pt x="440851" y="654419"/>
                  </a:lnTo>
                  <a:lnTo>
                    <a:pt x="437721" y="659834"/>
                  </a:lnTo>
                  <a:lnTo>
                    <a:pt x="437481" y="666973"/>
                  </a:lnTo>
                  <a:lnTo>
                    <a:pt x="440423" y="675551"/>
                  </a:lnTo>
                  <a:lnTo>
                    <a:pt x="446007" y="682117"/>
                  </a:lnTo>
                  <a:lnTo>
                    <a:pt x="452750" y="684371"/>
                  </a:lnTo>
                  <a:lnTo>
                    <a:pt x="459495" y="683748"/>
                  </a:lnTo>
                  <a:lnTo>
                    <a:pt x="465086" y="681685"/>
                  </a:lnTo>
                  <a:lnTo>
                    <a:pt x="469947" y="677854"/>
                  </a:lnTo>
                  <a:lnTo>
                    <a:pt x="473943" y="671722"/>
                  </a:lnTo>
                  <a:lnTo>
                    <a:pt x="475050" y="664436"/>
                  </a:lnTo>
                  <a:lnTo>
                    <a:pt x="471246" y="657148"/>
                  </a:lnTo>
                  <a:lnTo>
                    <a:pt x="466623" y="652551"/>
                  </a:lnTo>
                  <a:lnTo>
                    <a:pt x="462000" y="649490"/>
                  </a:lnTo>
                  <a:lnTo>
                    <a:pt x="453517" y="647179"/>
                  </a:lnTo>
                  <a:close/>
                </a:path>
                <a:path w="2485390" h="1061720">
                  <a:moveTo>
                    <a:pt x="1760474" y="644118"/>
                  </a:moveTo>
                  <a:lnTo>
                    <a:pt x="1756664" y="644880"/>
                  </a:lnTo>
                  <a:lnTo>
                    <a:pt x="1753616" y="647954"/>
                  </a:lnTo>
                  <a:lnTo>
                    <a:pt x="1747875" y="650921"/>
                  </a:lnTo>
                  <a:lnTo>
                    <a:pt x="1744741" y="655616"/>
                  </a:lnTo>
                  <a:lnTo>
                    <a:pt x="1744489" y="662614"/>
                  </a:lnTo>
                  <a:lnTo>
                    <a:pt x="1747393" y="672490"/>
                  </a:lnTo>
                  <a:lnTo>
                    <a:pt x="1753010" y="679054"/>
                  </a:lnTo>
                  <a:lnTo>
                    <a:pt x="1759759" y="681305"/>
                  </a:lnTo>
                  <a:lnTo>
                    <a:pt x="1766484" y="680682"/>
                  </a:lnTo>
                  <a:lnTo>
                    <a:pt x="1772031" y="678624"/>
                  </a:lnTo>
                  <a:lnTo>
                    <a:pt x="1778218" y="673495"/>
                  </a:lnTo>
                  <a:lnTo>
                    <a:pt x="1782095" y="667504"/>
                  </a:lnTo>
                  <a:lnTo>
                    <a:pt x="1782496" y="660938"/>
                  </a:lnTo>
                  <a:lnTo>
                    <a:pt x="1778254" y="654088"/>
                  </a:lnTo>
                  <a:lnTo>
                    <a:pt x="1773682" y="649490"/>
                  </a:lnTo>
                  <a:lnTo>
                    <a:pt x="1768983" y="646417"/>
                  </a:lnTo>
                  <a:lnTo>
                    <a:pt x="1764792" y="645261"/>
                  </a:lnTo>
                  <a:lnTo>
                    <a:pt x="1760474" y="644118"/>
                  </a:lnTo>
                  <a:close/>
                </a:path>
                <a:path w="2485390" h="1061720">
                  <a:moveTo>
                    <a:pt x="1446149" y="628777"/>
                  </a:moveTo>
                  <a:lnTo>
                    <a:pt x="1442212" y="629551"/>
                  </a:lnTo>
                  <a:lnTo>
                    <a:pt x="1439164" y="632612"/>
                  </a:lnTo>
                  <a:lnTo>
                    <a:pt x="1433423" y="636017"/>
                  </a:lnTo>
                  <a:lnTo>
                    <a:pt x="1430289" y="641432"/>
                  </a:lnTo>
                  <a:lnTo>
                    <a:pt x="1430037" y="648571"/>
                  </a:lnTo>
                  <a:lnTo>
                    <a:pt x="1432941" y="657148"/>
                  </a:lnTo>
                  <a:lnTo>
                    <a:pt x="1438560" y="663715"/>
                  </a:lnTo>
                  <a:lnTo>
                    <a:pt x="1445323" y="665968"/>
                  </a:lnTo>
                  <a:lnTo>
                    <a:pt x="1452086" y="665346"/>
                  </a:lnTo>
                  <a:lnTo>
                    <a:pt x="1457706" y="663282"/>
                  </a:lnTo>
                  <a:lnTo>
                    <a:pt x="1463819" y="658156"/>
                  </a:lnTo>
                  <a:lnTo>
                    <a:pt x="1467659" y="652167"/>
                  </a:lnTo>
                  <a:lnTo>
                    <a:pt x="1468046" y="645602"/>
                  </a:lnTo>
                  <a:lnTo>
                    <a:pt x="1463802" y="638746"/>
                  </a:lnTo>
                  <a:lnTo>
                    <a:pt x="1459230" y="634149"/>
                  </a:lnTo>
                  <a:lnTo>
                    <a:pt x="1454531" y="631088"/>
                  </a:lnTo>
                  <a:lnTo>
                    <a:pt x="1446149" y="628777"/>
                  </a:lnTo>
                  <a:close/>
                </a:path>
                <a:path w="2485390" h="1061720">
                  <a:moveTo>
                    <a:pt x="1002157" y="619582"/>
                  </a:moveTo>
                  <a:lnTo>
                    <a:pt x="998347" y="620344"/>
                  </a:lnTo>
                  <a:lnTo>
                    <a:pt x="995299" y="623417"/>
                  </a:lnTo>
                  <a:lnTo>
                    <a:pt x="989558" y="626817"/>
                  </a:lnTo>
                  <a:lnTo>
                    <a:pt x="986424" y="632232"/>
                  </a:lnTo>
                  <a:lnTo>
                    <a:pt x="986172" y="639374"/>
                  </a:lnTo>
                  <a:lnTo>
                    <a:pt x="989076" y="647954"/>
                  </a:lnTo>
                  <a:lnTo>
                    <a:pt x="994693" y="654518"/>
                  </a:lnTo>
                  <a:lnTo>
                    <a:pt x="1001442" y="656769"/>
                  </a:lnTo>
                  <a:lnTo>
                    <a:pt x="1008167" y="656146"/>
                  </a:lnTo>
                  <a:lnTo>
                    <a:pt x="1013713" y="654088"/>
                  </a:lnTo>
                  <a:lnTo>
                    <a:pt x="1019901" y="648959"/>
                  </a:lnTo>
                  <a:lnTo>
                    <a:pt x="1023778" y="642967"/>
                  </a:lnTo>
                  <a:lnTo>
                    <a:pt x="1024179" y="636401"/>
                  </a:lnTo>
                  <a:lnTo>
                    <a:pt x="1019937" y="629551"/>
                  </a:lnTo>
                  <a:lnTo>
                    <a:pt x="1015364" y="624941"/>
                  </a:lnTo>
                  <a:lnTo>
                    <a:pt x="1010666" y="621880"/>
                  </a:lnTo>
                  <a:lnTo>
                    <a:pt x="1006475" y="620725"/>
                  </a:lnTo>
                  <a:lnTo>
                    <a:pt x="1002157" y="619582"/>
                  </a:lnTo>
                  <a:close/>
                </a:path>
                <a:path w="2485390" h="1061720">
                  <a:moveTo>
                    <a:pt x="1258062" y="595045"/>
                  </a:moveTo>
                  <a:lnTo>
                    <a:pt x="1254252" y="595807"/>
                  </a:lnTo>
                  <a:lnTo>
                    <a:pt x="1251077" y="598881"/>
                  </a:lnTo>
                  <a:lnTo>
                    <a:pt x="1245391" y="601848"/>
                  </a:lnTo>
                  <a:lnTo>
                    <a:pt x="1242266" y="606544"/>
                  </a:lnTo>
                  <a:lnTo>
                    <a:pt x="1242022" y="613541"/>
                  </a:lnTo>
                  <a:lnTo>
                    <a:pt x="1244981" y="623417"/>
                  </a:lnTo>
                  <a:lnTo>
                    <a:pt x="1250545" y="629982"/>
                  </a:lnTo>
                  <a:lnTo>
                    <a:pt x="1257300" y="632232"/>
                  </a:lnTo>
                  <a:lnTo>
                    <a:pt x="1264054" y="631609"/>
                  </a:lnTo>
                  <a:lnTo>
                    <a:pt x="1269619" y="629551"/>
                  </a:lnTo>
                  <a:lnTo>
                    <a:pt x="1275788" y="624423"/>
                  </a:lnTo>
                  <a:lnTo>
                    <a:pt x="1279636" y="618431"/>
                  </a:lnTo>
                  <a:lnTo>
                    <a:pt x="1280031" y="611865"/>
                  </a:lnTo>
                  <a:lnTo>
                    <a:pt x="1275842" y="605015"/>
                  </a:lnTo>
                  <a:lnTo>
                    <a:pt x="1271143" y="600405"/>
                  </a:lnTo>
                  <a:lnTo>
                    <a:pt x="1266570" y="597344"/>
                  </a:lnTo>
                  <a:lnTo>
                    <a:pt x="1258062" y="595045"/>
                  </a:lnTo>
                  <a:close/>
                </a:path>
                <a:path w="2485390" h="1061720">
                  <a:moveTo>
                    <a:pt x="1347470" y="591972"/>
                  </a:moveTo>
                  <a:lnTo>
                    <a:pt x="1343660" y="592747"/>
                  </a:lnTo>
                  <a:lnTo>
                    <a:pt x="1340485" y="595807"/>
                  </a:lnTo>
                  <a:lnTo>
                    <a:pt x="1334746" y="600504"/>
                  </a:lnTo>
                  <a:lnTo>
                    <a:pt x="1331626" y="605775"/>
                  </a:lnTo>
                  <a:lnTo>
                    <a:pt x="1331412" y="612197"/>
                  </a:lnTo>
                  <a:lnTo>
                    <a:pt x="1334389" y="620344"/>
                  </a:lnTo>
                  <a:lnTo>
                    <a:pt x="1339935" y="626910"/>
                  </a:lnTo>
                  <a:lnTo>
                    <a:pt x="1346660" y="629164"/>
                  </a:lnTo>
                  <a:lnTo>
                    <a:pt x="1353409" y="628541"/>
                  </a:lnTo>
                  <a:lnTo>
                    <a:pt x="1359027" y="626478"/>
                  </a:lnTo>
                  <a:lnTo>
                    <a:pt x="1363854" y="622648"/>
                  </a:lnTo>
                  <a:lnTo>
                    <a:pt x="1367837" y="616515"/>
                  </a:lnTo>
                  <a:lnTo>
                    <a:pt x="1368938" y="609229"/>
                  </a:lnTo>
                  <a:lnTo>
                    <a:pt x="1365123" y="601941"/>
                  </a:lnTo>
                  <a:lnTo>
                    <a:pt x="1360551" y="597344"/>
                  </a:lnTo>
                  <a:lnTo>
                    <a:pt x="1355979" y="594271"/>
                  </a:lnTo>
                  <a:lnTo>
                    <a:pt x="1351661" y="593128"/>
                  </a:lnTo>
                  <a:lnTo>
                    <a:pt x="1347470" y="591972"/>
                  </a:lnTo>
                  <a:close/>
                </a:path>
                <a:path w="2485390" h="1061720">
                  <a:moveTo>
                    <a:pt x="875792" y="588911"/>
                  </a:moveTo>
                  <a:lnTo>
                    <a:pt x="871982" y="589673"/>
                  </a:lnTo>
                  <a:lnTo>
                    <a:pt x="868934" y="592747"/>
                  </a:lnTo>
                  <a:lnTo>
                    <a:pt x="863193" y="595714"/>
                  </a:lnTo>
                  <a:lnTo>
                    <a:pt x="860059" y="600409"/>
                  </a:lnTo>
                  <a:lnTo>
                    <a:pt x="859807" y="607407"/>
                  </a:lnTo>
                  <a:lnTo>
                    <a:pt x="862711" y="617283"/>
                  </a:lnTo>
                  <a:lnTo>
                    <a:pt x="868328" y="623848"/>
                  </a:lnTo>
                  <a:lnTo>
                    <a:pt x="875077" y="626098"/>
                  </a:lnTo>
                  <a:lnTo>
                    <a:pt x="881802" y="625475"/>
                  </a:lnTo>
                  <a:lnTo>
                    <a:pt x="887349" y="623417"/>
                  </a:lnTo>
                  <a:lnTo>
                    <a:pt x="892250" y="619580"/>
                  </a:lnTo>
                  <a:lnTo>
                    <a:pt x="896270" y="613444"/>
                  </a:lnTo>
                  <a:lnTo>
                    <a:pt x="897385" y="606161"/>
                  </a:lnTo>
                  <a:lnTo>
                    <a:pt x="893572" y="598881"/>
                  </a:lnTo>
                  <a:lnTo>
                    <a:pt x="888872" y="594271"/>
                  </a:lnTo>
                  <a:lnTo>
                    <a:pt x="884301" y="591210"/>
                  </a:lnTo>
                  <a:lnTo>
                    <a:pt x="880110" y="590054"/>
                  </a:lnTo>
                  <a:lnTo>
                    <a:pt x="875792" y="588911"/>
                  </a:lnTo>
                  <a:close/>
                </a:path>
                <a:path w="2485390" h="1061720">
                  <a:moveTo>
                    <a:pt x="2250694" y="581240"/>
                  </a:moveTo>
                  <a:lnTo>
                    <a:pt x="2235011" y="600795"/>
                  </a:lnTo>
                  <a:lnTo>
                    <a:pt x="2237486" y="611149"/>
                  </a:lnTo>
                  <a:lnTo>
                    <a:pt x="2243105" y="617713"/>
                  </a:lnTo>
                  <a:lnTo>
                    <a:pt x="2249868" y="619964"/>
                  </a:lnTo>
                  <a:lnTo>
                    <a:pt x="2256631" y="619341"/>
                  </a:lnTo>
                  <a:lnTo>
                    <a:pt x="2262251" y="617283"/>
                  </a:lnTo>
                  <a:lnTo>
                    <a:pt x="2268364" y="612154"/>
                  </a:lnTo>
                  <a:lnTo>
                    <a:pt x="2272204" y="606163"/>
                  </a:lnTo>
                  <a:lnTo>
                    <a:pt x="2272591" y="599597"/>
                  </a:lnTo>
                  <a:lnTo>
                    <a:pt x="2268344" y="592743"/>
                  </a:lnTo>
                  <a:lnTo>
                    <a:pt x="2263775" y="586613"/>
                  </a:lnTo>
                  <a:lnTo>
                    <a:pt x="2259076" y="583539"/>
                  </a:lnTo>
                  <a:lnTo>
                    <a:pt x="2250694" y="581240"/>
                  </a:lnTo>
                  <a:close/>
                </a:path>
                <a:path w="2485390" h="1061720">
                  <a:moveTo>
                    <a:pt x="1103883" y="576643"/>
                  </a:moveTo>
                  <a:lnTo>
                    <a:pt x="1100074" y="577405"/>
                  </a:lnTo>
                  <a:lnTo>
                    <a:pt x="1097026" y="580478"/>
                  </a:lnTo>
                  <a:lnTo>
                    <a:pt x="1089999" y="585175"/>
                  </a:lnTo>
                  <a:lnTo>
                    <a:pt x="1087008" y="590446"/>
                  </a:lnTo>
                  <a:lnTo>
                    <a:pt x="1087471" y="596868"/>
                  </a:lnTo>
                  <a:lnTo>
                    <a:pt x="1090803" y="605015"/>
                  </a:lnTo>
                  <a:lnTo>
                    <a:pt x="1096420" y="611579"/>
                  </a:lnTo>
                  <a:lnTo>
                    <a:pt x="1103169" y="613830"/>
                  </a:lnTo>
                  <a:lnTo>
                    <a:pt x="1109894" y="613207"/>
                  </a:lnTo>
                  <a:lnTo>
                    <a:pt x="1115441" y="611149"/>
                  </a:lnTo>
                  <a:lnTo>
                    <a:pt x="1121628" y="606020"/>
                  </a:lnTo>
                  <a:lnTo>
                    <a:pt x="1125505" y="600028"/>
                  </a:lnTo>
                  <a:lnTo>
                    <a:pt x="1125906" y="593463"/>
                  </a:lnTo>
                  <a:lnTo>
                    <a:pt x="1121664" y="586613"/>
                  </a:lnTo>
                  <a:lnTo>
                    <a:pt x="1117092" y="582002"/>
                  </a:lnTo>
                  <a:lnTo>
                    <a:pt x="1112393" y="578942"/>
                  </a:lnTo>
                  <a:lnTo>
                    <a:pt x="1108202" y="577786"/>
                  </a:lnTo>
                  <a:lnTo>
                    <a:pt x="1103883" y="576643"/>
                  </a:lnTo>
                  <a:close/>
                </a:path>
                <a:path w="2485390" h="1061720">
                  <a:moveTo>
                    <a:pt x="2025650" y="573570"/>
                  </a:moveTo>
                  <a:lnTo>
                    <a:pt x="2021713" y="574344"/>
                  </a:lnTo>
                  <a:lnTo>
                    <a:pt x="2018664" y="577405"/>
                  </a:lnTo>
                  <a:lnTo>
                    <a:pt x="2012926" y="582101"/>
                  </a:lnTo>
                  <a:lnTo>
                    <a:pt x="2009806" y="587373"/>
                  </a:lnTo>
                  <a:lnTo>
                    <a:pt x="2009592" y="593795"/>
                  </a:lnTo>
                  <a:lnTo>
                    <a:pt x="2012569" y="601941"/>
                  </a:lnTo>
                  <a:lnTo>
                    <a:pt x="2018115" y="608508"/>
                  </a:lnTo>
                  <a:lnTo>
                    <a:pt x="2024840" y="610762"/>
                  </a:lnTo>
                  <a:lnTo>
                    <a:pt x="2031589" y="610139"/>
                  </a:lnTo>
                  <a:lnTo>
                    <a:pt x="2037207" y="608076"/>
                  </a:lnTo>
                  <a:lnTo>
                    <a:pt x="2043374" y="602949"/>
                  </a:lnTo>
                  <a:lnTo>
                    <a:pt x="2047208" y="596960"/>
                  </a:lnTo>
                  <a:lnTo>
                    <a:pt x="2047565" y="590395"/>
                  </a:lnTo>
                  <a:lnTo>
                    <a:pt x="2043303" y="583539"/>
                  </a:lnTo>
                  <a:lnTo>
                    <a:pt x="2038731" y="578942"/>
                  </a:lnTo>
                  <a:lnTo>
                    <a:pt x="2034158" y="575868"/>
                  </a:lnTo>
                  <a:lnTo>
                    <a:pt x="2029841" y="574725"/>
                  </a:lnTo>
                  <a:lnTo>
                    <a:pt x="2025650" y="573570"/>
                  </a:lnTo>
                  <a:close/>
                </a:path>
                <a:path w="2485390" h="1061720">
                  <a:moveTo>
                    <a:pt x="752475" y="573570"/>
                  </a:moveTo>
                  <a:lnTo>
                    <a:pt x="748665" y="574344"/>
                  </a:lnTo>
                  <a:lnTo>
                    <a:pt x="745617" y="577405"/>
                  </a:lnTo>
                  <a:lnTo>
                    <a:pt x="739876" y="580380"/>
                  </a:lnTo>
                  <a:lnTo>
                    <a:pt x="736742" y="585077"/>
                  </a:lnTo>
                  <a:lnTo>
                    <a:pt x="736490" y="592073"/>
                  </a:lnTo>
                  <a:lnTo>
                    <a:pt x="739394" y="601941"/>
                  </a:lnTo>
                  <a:lnTo>
                    <a:pt x="745011" y="608508"/>
                  </a:lnTo>
                  <a:lnTo>
                    <a:pt x="751760" y="610762"/>
                  </a:lnTo>
                  <a:lnTo>
                    <a:pt x="758485" y="610139"/>
                  </a:lnTo>
                  <a:lnTo>
                    <a:pt x="764032" y="608076"/>
                  </a:lnTo>
                  <a:lnTo>
                    <a:pt x="768933" y="604245"/>
                  </a:lnTo>
                  <a:lnTo>
                    <a:pt x="772953" y="598112"/>
                  </a:lnTo>
                  <a:lnTo>
                    <a:pt x="774068" y="590827"/>
                  </a:lnTo>
                  <a:lnTo>
                    <a:pt x="770255" y="583539"/>
                  </a:lnTo>
                  <a:lnTo>
                    <a:pt x="765683" y="578942"/>
                  </a:lnTo>
                  <a:lnTo>
                    <a:pt x="760984" y="575868"/>
                  </a:lnTo>
                  <a:lnTo>
                    <a:pt x="752475" y="573570"/>
                  </a:lnTo>
                  <a:close/>
                </a:path>
                <a:path w="2485390" h="1061720">
                  <a:moveTo>
                    <a:pt x="536752" y="573570"/>
                  </a:moveTo>
                  <a:lnTo>
                    <a:pt x="532892" y="574344"/>
                  </a:lnTo>
                  <a:lnTo>
                    <a:pt x="529818" y="577405"/>
                  </a:lnTo>
                  <a:lnTo>
                    <a:pt x="524082" y="580380"/>
                  </a:lnTo>
                  <a:lnTo>
                    <a:pt x="520950" y="585077"/>
                  </a:lnTo>
                  <a:lnTo>
                    <a:pt x="520710" y="592073"/>
                  </a:lnTo>
                  <a:lnTo>
                    <a:pt x="523646" y="601941"/>
                  </a:lnTo>
                  <a:lnTo>
                    <a:pt x="529235" y="608508"/>
                  </a:lnTo>
                  <a:lnTo>
                    <a:pt x="535978" y="610762"/>
                  </a:lnTo>
                  <a:lnTo>
                    <a:pt x="542720" y="610139"/>
                  </a:lnTo>
                  <a:lnTo>
                    <a:pt x="548309" y="608076"/>
                  </a:lnTo>
                  <a:lnTo>
                    <a:pt x="554474" y="602949"/>
                  </a:lnTo>
                  <a:lnTo>
                    <a:pt x="558328" y="596960"/>
                  </a:lnTo>
                  <a:lnTo>
                    <a:pt x="558712" y="590395"/>
                  </a:lnTo>
                  <a:lnTo>
                    <a:pt x="554469" y="583539"/>
                  </a:lnTo>
                  <a:lnTo>
                    <a:pt x="549846" y="578942"/>
                  </a:lnTo>
                  <a:lnTo>
                    <a:pt x="545223" y="575868"/>
                  </a:lnTo>
                  <a:lnTo>
                    <a:pt x="536752" y="573570"/>
                  </a:lnTo>
                  <a:close/>
                </a:path>
                <a:path w="2485390" h="1061720">
                  <a:moveTo>
                    <a:pt x="1890014" y="570509"/>
                  </a:moveTo>
                  <a:lnTo>
                    <a:pt x="1886077" y="571271"/>
                  </a:lnTo>
                  <a:lnTo>
                    <a:pt x="1883029" y="574344"/>
                  </a:lnTo>
                  <a:lnTo>
                    <a:pt x="1878629" y="578609"/>
                  </a:lnTo>
                  <a:lnTo>
                    <a:pt x="1875361" y="583160"/>
                  </a:lnTo>
                  <a:lnTo>
                    <a:pt x="1874402" y="589437"/>
                  </a:lnTo>
                  <a:lnTo>
                    <a:pt x="1876933" y="598881"/>
                  </a:lnTo>
                  <a:lnTo>
                    <a:pt x="1882479" y="605445"/>
                  </a:lnTo>
                  <a:lnTo>
                    <a:pt x="1889204" y="607696"/>
                  </a:lnTo>
                  <a:lnTo>
                    <a:pt x="1895953" y="607073"/>
                  </a:lnTo>
                  <a:lnTo>
                    <a:pt x="1901570" y="605015"/>
                  </a:lnTo>
                  <a:lnTo>
                    <a:pt x="1907738" y="599886"/>
                  </a:lnTo>
                  <a:lnTo>
                    <a:pt x="1911572" y="593894"/>
                  </a:lnTo>
                  <a:lnTo>
                    <a:pt x="1911929" y="587329"/>
                  </a:lnTo>
                  <a:lnTo>
                    <a:pt x="1907667" y="580478"/>
                  </a:lnTo>
                  <a:lnTo>
                    <a:pt x="1903095" y="575868"/>
                  </a:lnTo>
                  <a:lnTo>
                    <a:pt x="1898523" y="572808"/>
                  </a:lnTo>
                  <a:lnTo>
                    <a:pt x="1890014" y="570509"/>
                  </a:lnTo>
                  <a:close/>
                </a:path>
                <a:path w="2485390" h="1061720">
                  <a:moveTo>
                    <a:pt x="1526286" y="570509"/>
                  </a:moveTo>
                  <a:lnTo>
                    <a:pt x="1522349" y="571271"/>
                  </a:lnTo>
                  <a:lnTo>
                    <a:pt x="1519301" y="574344"/>
                  </a:lnTo>
                  <a:lnTo>
                    <a:pt x="1513562" y="577312"/>
                  </a:lnTo>
                  <a:lnTo>
                    <a:pt x="1510442" y="582007"/>
                  </a:lnTo>
                  <a:lnTo>
                    <a:pt x="1510228" y="589005"/>
                  </a:lnTo>
                  <a:lnTo>
                    <a:pt x="1513205" y="598881"/>
                  </a:lnTo>
                  <a:lnTo>
                    <a:pt x="1518751" y="605445"/>
                  </a:lnTo>
                  <a:lnTo>
                    <a:pt x="1525476" y="607696"/>
                  </a:lnTo>
                  <a:lnTo>
                    <a:pt x="1532225" y="607073"/>
                  </a:lnTo>
                  <a:lnTo>
                    <a:pt x="1537843" y="605015"/>
                  </a:lnTo>
                  <a:lnTo>
                    <a:pt x="1544010" y="599886"/>
                  </a:lnTo>
                  <a:lnTo>
                    <a:pt x="1547844" y="593894"/>
                  </a:lnTo>
                  <a:lnTo>
                    <a:pt x="1548201" y="587329"/>
                  </a:lnTo>
                  <a:lnTo>
                    <a:pt x="1543939" y="580478"/>
                  </a:lnTo>
                  <a:lnTo>
                    <a:pt x="1539367" y="575868"/>
                  </a:lnTo>
                  <a:lnTo>
                    <a:pt x="1534668" y="572808"/>
                  </a:lnTo>
                  <a:lnTo>
                    <a:pt x="1526286" y="570509"/>
                  </a:lnTo>
                  <a:close/>
                </a:path>
                <a:path w="2485390" h="1061720">
                  <a:moveTo>
                    <a:pt x="2395474" y="561301"/>
                  </a:moveTo>
                  <a:lnTo>
                    <a:pt x="2391664" y="562076"/>
                  </a:lnTo>
                  <a:lnTo>
                    <a:pt x="2388616" y="565137"/>
                  </a:lnTo>
                  <a:lnTo>
                    <a:pt x="2382875" y="568112"/>
                  </a:lnTo>
                  <a:lnTo>
                    <a:pt x="2379741" y="572809"/>
                  </a:lnTo>
                  <a:lnTo>
                    <a:pt x="2379489" y="579805"/>
                  </a:lnTo>
                  <a:lnTo>
                    <a:pt x="2382393" y="589673"/>
                  </a:lnTo>
                  <a:lnTo>
                    <a:pt x="2388010" y="596239"/>
                  </a:lnTo>
                  <a:lnTo>
                    <a:pt x="2394759" y="598493"/>
                  </a:lnTo>
                  <a:lnTo>
                    <a:pt x="2401484" y="597871"/>
                  </a:lnTo>
                  <a:lnTo>
                    <a:pt x="2407031" y="595807"/>
                  </a:lnTo>
                  <a:lnTo>
                    <a:pt x="2413218" y="590680"/>
                  </a:lnTo>
                  <a:lnTo>
                    <a:pt x="2417095" y="584692"/>
                  </a:lnTo>
                  <a:lnTo>
                    <a:pt x="2417496" y="578127"/>
                  </a:lnTo>
                  <a:lnTo>
                    <a:pt x="2413254" y="571271"/>
                  </a:lnTo>
                  <a:lnTo>
                    <a:pt x="2408682" y="566674"/>
                  </a:lnTo>
                  <a:lnTo>
                    <a:pt x="2403983" y="563600"/>
                  </a:lnTo>
                  <a:lnTo>
                    <a:pt x="2395474" y="561301"/>
                  </a:lnTo>
                  <a:close/>
                </a:path>
                <a:path w="2485390" h="1061720">
                  <a:moveTo>
                    <a:pt x="1640332" y="555167"/>
                  </a:moveTo>
                  <a:lnTo>
                    <a:pt x="1636395" y="555942"/>
                  </a:lnTo>
                  <a:lnTo>
                    <a:pt x="1633347" y="559003"/>
                  </a:lnTo>
                  <a:lnTo>
                    <a:pt x="1626322" y="561977"/>
                  </a:lnTo>
                  <a:lnTo>
                    <a:pt x="1623345" y="566675"/>
                  </a:lnTo>
                  <a:lnTo>
                    <a:pt x="1623845" y="573671"/>
                  </a:lnTo>
                  <a:lnTo>
                    <a:pt x="1627251" y="583539"/>
                  </a:lnTo>
                  <a:lnTo>
                    <a:pt x="1632797" y="590105"/>
                  </a:lnTo>
                  <a:lnTo>
                    <a:pt x="1639522" y="592359"/>
                  </a:lnTo>
                  <a:lnTo>
                    <a:pt x="1646271" y="591737"/>
                  </a:lnTo>
                  <a:lnTo>
                    <a:pt x="1651889" y="589673"/>
                  </a:lnTo>
                  <a:lnTo>
                    <a:pt x="1658056" y="584546"/>
                  </a:lnTo>
                  <a:lnTo>
                    <a:pt x="1661890" y="578558"/>
                  </a:lnTo>
                  <a:lnTo>
                    <a:pt x="1662247" y="571992"/>
                  </a:lnTo>
                  <a:lnTo>
                    <a:pt x="1657985" y="565137"/>
                  </a:lnTo>
                  <a:lnTo>
                    <a:pt x="1653413" y="560539"/>
                  </a:lnTo>
                  <a:lnTo>
                    <a:pt x="1648841" y="557466"/>
                  </a:lnTo>
                  <a:lnTo>
                    <a:pt x="1644523" y="556323"/>
                  </a:lnTo>
                  <a:lnTo>
                    <a:pt x="1640332" y="555167"/>
                  </a:lnTo>
                  <a:close/>
                </a:path>
                <a:path w="2485390" h="1061720">
                  <a:moveTo>
                    <a:pt x="2124202" y="549033"/>
                  </a:moveTo>
                  <a:lnTo>
                    <a:pt x="2120392" y="549795"/>
                  </a:lnTo>
                  <a:lnTo>
                    <a:pt x="2117344" y="552869"/>
                  </a:lnTo>
                  <a:lnTo>
                    <a:pt x="2110317" y="557565"/>
                  </a:lnTo>
                  <a:lnTo>
                    <a:pt x="2107326" y="562837"/>
                  </a:lnTo>
                  <a:lnTo>
                    <a:pt x="2107789" y="569258"/>
                  </a:lnTo>
                  <a:lnTo>
                    <a:pt x="2111121" y="577405"/>
                  </a:lnTo>
                  <a:lnTo>
                    <a:pt x="2116740" y="583971"/>
                  </a:lnTo>
                  <a:lnTo>
                    <a:pt x="2123503" y="586225"/>
                  </a:lnTo>
                  <a:lnTo>
                    <a:pt x="2130266" y="585602"/>
                  </a:lnTo>
                  <a:lnTo>
                    <a:pt x="2135886" y="583539"/>
                  </a:lnTo>
                  <a:lnTo>
                    <a:pt x="2141999" y="578410"/>
                  </a:lnTo>
                  <a:lnTo>
                    <a:pt x="2145839" y="572419"/>
                  </a:lnTo>
                  <a:lnTo>
                    <a:pt x="2146226" y="565853"/>
                  </a:lnTo>
                  <a:lnTo>
                    <a:pt x="2141982" y="559003"/>
                  </a:lnTo>
                  <a:lnTo>
                    <a:pt x="2137410" y="554405"/>
                  </a:lnTo>
                  <a:lnTo>
                    <a:pt x="2132711" y="551332"/>
                  </a:lnTo>
                  <a:lnTo>
                    <a:pt x="2124202" y="549033"/>
                  </a:lnTo>
                  <a:close/>
                </a:path>
                <a:path w="2485390" h="1061720">
                  <a:moveTo>
                    <a:pt x="1766697" y="542899"/>
                  </a:moveTo>
                  <a:lnTo>
                    <a:pt x="1762887" y="543661"/>
                  </a:lnTo>
                  <a:lnTo>
                    <a:pt x="1759712" y="546735"/>
                  </a:lnTo>
                  <a:lnTo>
                    <a:pt x="1753973" y="551431"/>
                  </a:lnTo>
                  <a:lnTo>
                    <a:pt x="1750853" y="556702"/>
                  </a:lnTo>
                  <a:lnTo>
                    <a:pt x="1750639" y="563124"/>
                  </a:lnTo>
                  <a:lnTo>
                    <a:pt x="1753616" y="571271"/>
                  </a:lnTo>
                  <a:lnTo>
                    <a:pt x="1759162" y="577837"/>
                  </a:lnTo>
                  <a:lnTo>
                    <a:pt x="1765887" y="580091"/>
                  </a:lnTo>
                  <a:lnTo>
                    <a:pt x="1772636" y="579468"/>
                  </a:lnTo>
                  <a:lnTo>
                    <a:pt x="1778254" y="577405"/>
                  </a:lnTo>
                  <a:lnTo>
                    <a:pt x="1784421" y="572276"/>
                  </a:lnTo>
                  <a:lnTo>
                    <a:pt x="1788255" y="566285"/>
                  </a:lnTo>
                  <a:lnTo>
                    <a:pt x="1788612" y="559719"/>
                  </a:lnTo>
                  <a:lnTo>
                    <a:pt x="1784350" y="552869"/>
                  </a:lnTo>
                  <a:lnTo>
                    <a:pt x="1779778" y="548271"/>
                  </a:lnTo>
                  <a:lnTo>
                    <a:pt x="1775206" y="545198"/>
                  </a:lnTo>
                  <a:lnTo>
                    <a:pt x="1770888" y="544055"/>
                  </a:lnTo>
                  <a:lnTo>
                    <a:pt x="1766697" y="542899"/>
                  </a:lnTo>
                  <a:close/>
                </a:path>
                <a:path w="2485390" h="1061720">
                  <a:moveTo>
                    <a:pt x="629285" y="533692"/>
                  </a:moveTo>
                  <a:lnTo>
                    <a:pt x="625347" y="534466"/>
                  </a:lnTo>
                  <a:lnTo>
                    <a:pt x="622300" y="537527"/>
                  </a:lnTo>
                  <a:lnTo>
                    <a:pt x="617841" y="541793"/>
                  </a:lnTo>
                  <a:lnTo>
                    <a:pt x="614559" y="546349"/>
                  </a:lnTo>
                  <a:lnTo>
                    <a:pt x="613591" y="552631"/>
                  </a:lnTo>
                  <a:lnTo>
                    <a:pt x="616077" y="562076"/>
                  </a:lnTo>
                  <a:lnTo>
                    <a:pt x="621696" y="568641"/>
                  </a:lnTo>
                  <a:lnTo>
                    <a:pt x="628459" y="570891"/>
                  </a:lnTo>
                  <a:lnTo>
                    <a:pt x="635222" y="570268"/>
                  </a:lnTo>
                  <a:lnTo>
                    <a:pt x="640842" y="568210"/>
                  </a:lnTo>
                  <a:lnTo>
                    <a:pt x="646955" y="563081"/>
                  </a:lnTo>
                  <a:lnTo>
                    <a:pt x="650795" y="557088"/>
                  </a:lnTo>
                  <a:lnTo>
                    <a:pt x="651182" y="550519"/>
                  </a:lnTo>
                  <a:lnTo>
                    <a:pt x="646938" y="543661"/>
                  </a:lnTo>
                  <a:lnTo>
                    <a:pt x="642366" y="539064"/>
                  </a:lnTo>
                  <a:lnTo>
                    <a:pt x="637667" y="536003"/>
                  </a:lnTo>
                  <a:lnTo>
                    <a:pt x="629285" y="533692"/>
                  </a:lnTo>
                  <a:close/>
                </a:path>
                <a:path w="2485390" h="1061720">
                  <a:moveTo>
                    <a:pt x="968247" y="527558"/>
                  </a:moveTo>
                  <a:lnTo>
                    <a:pt x="964438" y="528332"/>
                  </a:lnTo>
                  <a:lnTo>
                    <a:pt x="961390" y="531393"/>
                  </a:lnTo>
                  <a:lnTo>
                    <a:pt x="955649" y="534368"/>
                  </a:lnTo>
                  <a:lnTo>
                    <a:pt x="952515" y="539067"/>
                  </a:lnTo>
                  <a:lnTo>
                    <a:pt x="952263" y="546066"/>
                  </a:lnTo>
                  <a:lnTo>
                    <a:pt x="955167" y="555942"/>
                  </a:lnTo>
                  <a:lnTo>
                    <a:pt x="960784" y="562507"/>
                  </a:lnTo>
                  <a:lnTo>
                    <a:pt x="967533" y="564757"/>
                  </a:lnTo>
                  <a:lnTo>
                    <a:pt x="974258" y="564134"/>
                  </a:lnTo>
                  <a:lnTo>
                    <a:pt x="979805" y="562076"/>
                  </a:lnTo>
                  <a:lnTo>
                    <a:pt x="985992" y="556947"/>
                  </a:lnTo>
                  <a:lnTo>
                    <a:pt x="989869" y="550954"/>
                  </a:lnTo>
                  <a:lnTo>
                    <a:pt x="990270" y="544385"/>
                  </a:lnTo>
                  <a:lnTo>
                    <a:pt x="986028" y="537527"/>
                  </a:lnTo>
                  <a:lnTo>
                    <a:pt x="981456" y="532930"/>
                  </a:lnTo>
                  <a:lnTo>
                    <a:pt x="976757" y="529869"/>
                  </a:lnTo>
                  <a:lnTo>
                    <a:pt x="968247" y="527558"/>
                  </a:lnTo>
                  <a:close/>
                </a:path>
                <a:path w="2485390" h="1061720">
                  <a:moveTo>
                    <a:pt x="1190244" y="512229"/>
                  </a:moveTo>
                  <a:lnTo>
                    <a:pt x="1186433" y="512991"/>
                  </a:lnTo>
                  <a:lnTo>
                    <a:pt x="1183258" y="516064"/>
                  </a:lnTo>
                  <a:lnTo>
                    <a:pt x="1177573" y="520760"/>
                  </a:lnTo>
                  <a:lnTo>
                    <a:pt x="1174448" y="526032"/>
                  </a:lnTo>
                  <a:lnTo>
                    <a:pt x="1174204" y="532454"/>
                  </a:lnTo>
                  <a:lnTo>
                    <a:pt x="1177163" y="540600"/>
                  </a:lnTo>
                  <a:lnTo>
                    <a:pt x="1182727" y="547165"/>
                  </a:lnTo>
                  <a:lnTo>
                    <a:pt x="1189482" y="549416"/>
                  </a:lnTo>
                  <a:lnTo>
                    <a:pt x="1196236" y="548792"/>
                  </a:lnTo>
                  <a:lnTo>
                    <a:pt x="1201801" y="546735"/>
                  </a:lnTo>
                  <a:lnTo>
                    <a:pt x="1206684" y="542897"/>
                  </a:lnTo>
                  <a:lnTo>
                    <a:pt x="1210675" y="536762"/>
                  </a:lnTo>
                  <a:lnTo>
                    <a:pt x="1211784" y="529479"/>
                  </a:lnTo>
                  <a:lnTo>
                    <a:pt x="1208024" y="522198"/>
                  </a:lnTo>
                  <a:lnTo>
                    <a:pt x="1203325" y="517601"/>
                  </a:lnTo>
                  <a:lnTo>
                    <a:pt x="1198753" y="514527"/>
                  </a:lnTo>
                  <a:lnTo>
                    <a:pt x="1194435" y="513384"/>
                  </a:lnTo>
                  <a:lnTo>
                    <a:pt x="1190244" y="512229"/>
                  </a:lnTo>
                  <a:close/>
                </a:path>
                <a:path w="2485390" h="1061720">
                  <a:moveTo>
                    <a:pt x="1415288" y="509155"/>
                  </a:moveTo>
                  <a:lnTo>
                    <a:pt x="1411478" y="509930"/>
                  </a:lnTo>
                  <a:lnTo>
                    <a:pt x="1408303" y="512991"/>
                  </a:lnTo>
                  <a:lnTo>
                    <a:pt x="1402564" y="515965"/>
                  </a:lnTo>
                  <a:lnTo>
                    <a:pt x="1399444" y="520663"/>
                  </a:lnTo>
                  <a:lnTo>
                    <a:pt x="1399230" y="527659"/>
                  </a:lnTo>
                  <a:lnTo>
                    <a:pt x="1402207" y="537527"/>
                  </a:lnTo>
                  <a:lnTo>
                    <a:pt x="1407753" y="544093"/>
                  </a:lnTo>
                  <a:lnTo>
                    <a:pt x="1414478" y="546347"/>
                  </a:lnTo>
                  <a:lnTo>
                    <a:pt x="1421227" y="545724"/>
                  </a:lnTo>
                  <a:lnTo>
                    <a:pt x="1426845" y="543661"/>
                  </a:lnTo>
                  <a:lnTo>
                    <a:pt x="1431672" y="539831"/>
                  </a:lnTo>
                  <a:lnTo>
                    <a:pt x="1435655" y="533698"/>
                  </a:lnTo>
                  <a:lnTo>
                    <a:pt x="1436756" y="526413"/>
                  </a:lnTo>
                  <a:lnTo>
                    <a:pt x="1432941" y="519125"/>
                  </a:lnTo>
                  <a:lnTo>
                    <a:pt x="1428369" y="514527"/>
                  </a:lnTo>
                  <a:lnTo>
                    <a:pt x="1423797" y="511467"/>
                  </a:lnTo>
                  <a:lnTo>
                    <a:pt x="1415288" y="509155"/>
                  </a:lnTo>
                  <a:close/>
                </a:path>
                <a:path w="2485390" h="1061720">
                  <a:moveTo>
                    <a:pt x="2222881" y="496887"/>
                  </a:moveTo>
                  <a:lnTo>
                    <a:pt x="2219071" y="497662"/>
                  </a:lnTo>
                  <a:lnTo>
                    <a:pt x="2216023" y="500722"/>
                  </a:lnTo>
                  <a:lnTo>
                    <a:pt x="2210710" y="503697"/>
                  </a:lnTo>
                  <a:lnTo>
                    <a:pt x="2208291" y="508395"/>
                  </a:lnTo>
                  <a:lnTo>
                    <a:pt x="2208182" y="515390"/>
                  </a:lnTo>
                  <a:lnTo>
                    <a:pt x="2209800" y="525259"/>
                  </a:lnTo>
                  <a:lnTo>
                    <a:pt x="2215417" y="531825"/>
                  </a:lnTo>
                  <a:lnTo>
                    <a:pt x="2222166" y="534079"/>
                  </a:lnTo>
                  <a:lnTo>
                    <a:pt x="2228891" y="533456"/>
                  </a:lnTo>
                  <a:lnTo>
                    <a:pt x="2234438" y="531393"/>
                  </a:lnTo>
                  <a:lnTo>
                    <a:pt x="2239339" y="527563"/>
                  </a:lnTo>
                  <a:lnTo>
                    <a:pt x="2243359" y="521430"/>
                  </a:lnTo>
                  <a:lnTo>
                    <a:pt x="2244474" y="514144"/>
                  </a:lnTo>
                  <a:lnTo>
                    <a:pt x="2240661" y="506857"/>
                  </a:lnTo>
                  <a:lnTo>
                    <a:pt x="2235962" y="502259"/>
                  </a:lnTo>
                  <a:lnTo>
                    <a:pt x="2231390" y="499186"/>
                  </a:lnTo>
                  <a:lnTo>
                    <a:pt x="2222881" y="496887"/>
                  </a:lnTo>
                  <a:close/>
                </a:path>
                <a:path w="2485390" h="1061720">
                  <a:moveTo>
                    <a:pt x="1936242" y="484619"/>
                  </a:moveTo>
                  <a:lnTo>
                    <a:pt x="1932432" y="485394"/>
                  </a:lnTo>
                  <a:lnTo>
                    <a:pt x="1929257" y="488454"/>
                  </a:lnTo>
                  <a:lnTo>
                    <a:pt x="1923518" y="491859"/>
                  </a:lnTo>
                  <a:lnTo>
                    <a:pt x="1920398" y="497274"/>
                  </a:lnTo>
                  <a:lnTo>
                    <a:pt x="1920184" y="504413"/>
                  </a:lnTo>
                  <a:lnTo>
                    <a:pt x="1923161" y="512991"/>
                  </a:lnTo>
                  <a:lnTo>
                    <a:pt x="1928707" y="519557"/>
                  </a:lnTo>
                  <a:lnTo>
                    <a:pt x="1935432" y="521811"/>
                  </a:lnTo>
                  <a:lnTo>
                    <a:pt x="1942181" y="521188"/>
                  </a:lnTo>
                  <a:lnTo>
                    <a:pt x="1947799" y="519125"/>
                  </a:lnTo>
                  <a:lnTo>
                    <a:pt x="1952626" y="515294"/>
                  </a:lnTo>
                  <a:lnTo>
                    <a:pt x="1956609" y="509162"/>
                  </a:lnTo>
                  <a:lnTo>
                    <a:pt x="1957710" y="501876"/>
                  </a:lnTo>
                  <a:lnTo>
                    <a:pt x="1953895" y="494588"/>
                  </a:lnTo>
                  <a:lnTo>
                    <a:pt x="1949323" y="489991"/>
                  </a:lnTo>
                  <a:lnTo>
                    <a:pt x="1944751" y="486918"/>
                  </a:lnTo>
                  <a:lnTo>
                    <a:pt x="1940433" y="485775"/>
                  </a:lnTo>
                  <a:lnTo>
                    <a:pt x="1936242" y="484619"/>
                  </a:lnTo>
                  <a:close/>
                </a:path>
                <a:path w="2485390" h="1061720">
                  <a:moveTo>
                    <a:pt x="811149" y="484619"/>
                  </a:moveTo>
                  <a:lnTo>
                    <a:pt x="807212" y="485394"/>
                  </a:lnTo>
                  <a:lnTo>
                    <a:pt x="804164" y="488454"/>
                  </a:lnTo>
                  <a:lnTo>
                    <a:pt x="797137" y="493151"/>
                  </a:lnTo>
                  <a:lnTo>
                    <a:pt x="794146" y="498422"/>
                  </a:lnTo>
                  <a:lnTo>
                    <a:pt x="794609" y="504844"/>
                  </a:lnTo>
                  <a:lnTo>
                    <a:pt x="797941" y="512991"/>
                  </a:lnTo>
                  <a:lnTo>
                    <a:pt x="803560" y="519557"/>
                  </a:lnTo>
                  <a:lnTo>
                    <a:pt x="810323" y="521811"/>
                  </a:lnTo>
                  <a:lnTo>
                    <a:pt x="817086" y="521188"/>
                  </a:lnTo>
                  <a:lnTo>
                    <a:pt x="822706" y="519125"/>
                  </a:lnTo>
                  <a:lnTo>
                    <a:pt x="827533" y="515294"/>
                  </a:lnTo>
                  <a:lnTo>
                    <a:pt x="831516" y="509162"/>
                  </a:lnTo>
                  <a:lnTo>
                    <a:pt x="832617" y="501876"/>
                  </a:lnTo>
                  <a:lnTo>
                    <a:pt x="828802" y="494588"/>
                  </a:lnTo>
                  <a:lnTo>
                    <a:pt x="824230" y="489991"/>
                  </a:lnTo>
                  <a:lnTo>
                    <a:pt x="819531" y="486918"/>
                  </a:lnTo>
                  <a:lnTo>
                    <a:pt x="811149" y="484619"/>
                  </a:lnTo>
                  <a:close/>
                </a:path>
                <a:path w="2485390" h="1061720">
                  <a:moveTo>
                    <a:pt x="1569466" y="475424"/>
                  </a:moveTo>
                  <a:lnTo>
                    <a:pt x="1565529" y="476186"/>
                  </a:lnTo>
                  <a:lnTo>
                    <a:pt x="1562481" y="479259"/>
                  </a:lnTo>
                  <a:lnTo>
                    <a:pt x="1556740" y="483956"/>
                  </a:lnTo>
                  <a:lnTo>
                    <a:pt x="1553606" y="489227"/>
                  </a:lnTo>
                  <a:lnTo>
                    <a:pt x="1553354" y="495649"/>
                  </a:lnTo>
                  <a:lnTo>
                    <a:pt x="1556258" y="503796"/>
                  </a:lnTo>
                  <a:lnTo>
                    <a:pt x="1561877" y="510360"/>
                  </a:lnTo>
                  <a:lnTo>
                    <a:pt x="1568640" y="512611"/>
                  </a:lnTo>
                  <a:lnTo>
                    <a:pt x="1575403" y="511988"/>
                  </a:lnTo>
                  <a:lnTo>
                    <a:pt x="1581023" y="509930"/>
                  </a:lnTo>
                  <a:lnTo>
                    <a:pt x="1585850" y="506093"/>
                  </a:lnTo>
                  <a:lnTo>
                    <a:pt x="1589833" y="499957"/>
                  </a:lnTo>
                  <a:lnTo>
                    <a:pt x="1590934" y="492674"/>
                  </a:lnTo>
                  <a:lnTo>
                    <a:pt x="1587119" y="485394"/>
                  </a:lnTo>
                  <a:lnTo>
                    <a:pt x="1582547" y="480783"/>
                  </a:lnTo>
                  <a:lnTo>
                    <a:pt x="1577848" y="477723"/>
                  </a:lnTo>
                  <a:lnTo>
                    <a:pt x="1569466" y="475424"/>
                  </a:lnTo>
                  <a:close/>
                </a:path>
                <a:path w="2485390" h="1061720">
                  <a:moveTo>
                    <a:pt x="2336927" y="469290"/>
                  </a:moveTo>
                  <a:lnTo>
                    <a:pt x="2321371" y="489515"/>
                  </a:lnTo>
                  <a:lnTo>
                    <a:pt x="2323846" y="497662"/>
                  </a:lnTo>
                  <a:lnTo>
                    <a:pt x="2329463" y="504226"/>
                  </a:lnTo>
                  <a:lnTo>
                    <a:pt x="2336212" y="506477"/>
                  </a:lnTo>
                  <a:lnTo>
                    <a:pt x="2342937" y="505854"/>
                  </a:lnTo>
                  <a:lnTo>
                    <a:pt x="2348484" y="503796"/>
                  </a:lnTo>
                  <a:lnTo>
                    <a:pt x="2354671" y="498667"/>
                  </a:lnTo>
                  <a:lnTo>
                    <a:pt x="2358548" y="492675"/>
                  </a:lnTo>
                  <a:lnTo>
                    <a:pt x="2358949" y="486110"/>
                  </a:lnTo>
                  <a:lnTo>
                    <a:pt x="2354707" y="479259"/>
                  </a:lnTo>
                  <a:lnTo>
                    <a:pt x="2350008" y="474649"/>
                  </a:lnTo>
                  <a:lnTo>
                    <a:pt x="2345436" y="471589"/>
                  </a:lnTo>
                  <a:lnTo>
                    <a:pt x="2341245" y="470433"/>
                  </a:lnTo>
                  <a:lnTo>
                    <a:pt x="2336927" y="469290"/>
                  </a:lnTo>
                  <a:close/>
                </a:path>
                <a:path w="2485390" h="1061720">
                  <a:moveTo>
                    <a:pt x="1088517" y="466217"/>
                  </a:moveTo>
                  <a:lnTo>
                    <a:pt x="1084707" y="466991"/>
                  </a:lnTo>
                  <a:lnTo>
                    <a:pt x="1081532" y="470052"/>
                  </a:lnTo>
                  <a:lnTo>
                    <a:pt x="1075846" y="473027"/>
                  </a:lnTo>
                  <a:lnTo>
                    <a:pt x="1072721" y="477724"/>
                  </a:lnTo>
                  <a:lnTo>
                    <a:pt x="1072477" y="484720"/>
                  </a:lnTo>
                  <a:lnTo>
                    <a:pt x="1075436" y="494588"/>
                  </a:lnTo>
                  <a:lnTo>
                    <a:pt x="1081000" y="501155"/>
                  </a:lnTo>
                  <a:lnTo>
                    <a:pt x="1087755" y="503408"/>
                  </a:lnTo>
                  <a:lnTo>
                    <a:pt x="1094509" y="502786"/>
                  </a:lnTo>
                  <a:lnTo>
                    <a:pt x="1100074" y="500722"/>
                  </a:lnTo>
                  <a:lnTo>
                    <a:pt x="1106243" y="495596"/>
                  </a:lnTo>
                  <a:lnTo>
                    <a:pt x="1110091" y="489607"/>
                  </a:lnTo>
                  <a:lnTo>
                    <a:pt x="1110486" y="483042"/>
                  </a:lnTo>
                  <a:lnTo>
                    <a:pt x="1106297" y="476186"/>
                  </a:lnTo>
                  <a:lnTo>
                    <a:pt x="1101598" y="471589"/>
                  </a:lnTo>
                  <a:lnTo>
                    <a:pt x="1097026" y="468515"/>
                  </a:lnTo>
                  <a:lnTo>
                    <a:pt x="1092708" y="467372"/>
                  </a:lnTo>
                  <a:lnTo>
                    <a:pt x="1088517" y="466217"/>
                  </a:lnTo>
                  <a:close/>
                </a:path>
                <a:path w="2485390" h="1061720">
                  <a:moveTo>
                    <a:pt x="2056511" y="460082"/>
                  </a:moveTo>
                  <a:lnTo>
                    <a:pt x="2052574" y="460857"/>
                  </a:lnTo>
                  <a:lnTo>
                    <a:pt x="2049526" y="463918"/>
                  </a:lnTo>
                  <a:lnTo>
                    <a:pt x="2042499" y="468614"/>
                  </a:lnTo>
                  <a:lnTo>
                    <a:pt x="2039508" y="473886"/>
                  </a:lnTo>
                  <a:lnTo>
                    <a:pt x="2039971" y="480307"/>
                  </a:lnTo>
                  <a:lnTo>
                    <a:pt x="2043303" y="488454"/>
                  </a:lnTo>
                  <a:lnTo>
                    <a:pt x="2048922" y="495020"/>
                  </a:lnTo>
                  <a:lnTo>
                    <a:pt x="2055685" y="497274"/>
                  </a:lnTo>
                  <a:lnTo>
                    <a:pt x="2062448" y="496652"/>
                  </a:lnTo>
                  <a:lnTo>
                    <a:pt x="2068068" y="494588"/>
                  </a:lnTo>
                  <a:lnTo>
                    <a:pt x="2072895" y="490758"/>
                  </a:lnTo>
                  <a:lnTo>
                    <a:pt x="2076878" y="484625"/>
                  </a:lnTo>
                  <a:lnTo>
                    <a:pt x="2077979" y="477340"/>
                  </a:lnTo>
                  <a:lnTo>
                    <a:pt x="2074164" y="470052"/>
                  </a:lnTo>
                  <a:lnTo>
                    <a:pt x="2069592" y="465455"/>
                  </a:lnTo>
                  <a:lnTo>
                    <a:pt x="2064893" y="462381"/>
                  </a:lnTo>
                  <a:lnTo>
                    <a:pt x="2056511" y="460082"/>
                  </a:lnTo>
                  <a:close/>
                </a:path>
                <a:path w="2485390" h="1061720">
                  <a:moveTo>
                    <a:pt x="1295019" y="457022"/>
                  </a:moveTo>
                  <a:lnTo>
                    <a:pt x="1291208" y="457784"/>
                  </a:lnTo>
                  <a:lnTo>
                    <a:pt x="1288161" y="460857"/>
                  </a:lnTo>
                  <a:lnTo>
                    <a:pt x="1281134" y="465554"/>
                  </a:lnTo>
                  <a:lnTo>
                    <a:pt x="1278143" y="470825"/>
                  </a:lnTo>
                  <a:lnTo>
                    <a:pt x="1278606" y="477247"/>
                  </a:lnTo>
                  <a:lnTo>
                    <a:pt x="1281938" y="485394"/>
                  </a:lnTo>
                  <a:lnTo>
                    <a:pt x="1287555" y="491958"/>
                  </a:lnTo>
                  <a:lnTo>
                    <a:pt x="1294304" y="494209"/>
                  </a:lnTo>
                  <a:lnTo>
                    <a:pt x="1301029" y="493586"/>
                  </a:lnTo>
                  <a:lnTo>
                    <a:pt x="1306576" y="491528"/>
                  </a:lnTo>
                  <a:lnTo>
                    <a:pt x="1312763" y="486399"/>
                  </a:lnTo>
                  <a:lnTo>
                    <a:pt x="1316640" y="480407"/>
                  </a:lnTo>
                  <a:lnTo>
                    <a:pt x="1317041" y="473841"/>
                  </a:lnTo>
                  <a:lnTo>
                    <a:pt x="1312799" y="466991"/>
                  </a:lnTo>
                  <a:lnTo>
                    <a:pt x="1308100" y="462381"/>
                  </a:lnTo>
                  <a:lnTo>
                    <a:pt x="1303528" y="459320"/>
                  </a:lnTo>
                  <a:lnTo>
                    <a:pt x="1299337" y="458165"/>
                  </a:lnTo>
                  <a:lnTo>
                    <a:pt x="1295019" y="457022"/>
                  </a:lnTo>
                  <a:close/>
                </a:path>
                <a:path w="2485390" h="1061720">
                  <a:moveTo>
                    <a:pt x="684657" y="453948"/>
                  </a:moveTo>
                  <a:lnTo>
                    <a:pt x="680847" y="454723"/>
                  </a:lnTo>
                  <a:lnTo>
                    <a:pt x="677799" y="457784"/>
                  </a:lnTo>
                  <a:lnTo>
                    <a:pt x="672058" y="462480"/>
                  </a:lnTo>
                  <a:lnTo>
                    <a:pt x="668924" y="467752"/>
                  </a:lnTo>
                  <a:lnTo>
                    <a:pt x="668672" y="474173"/>
                  </a:lnTo>
                  <a:lnTo>
                    <a:pt x="671576" y="482320"/>
                  </a:lnTo>
                  <a:lnTo>
                    <a:pt x="677193" y="488886"/>
                  </a:lnTo>
                  <a:lnTo>
                    <a:pt x="683942" y="491140"/>
                  </a:lnTo>
                  <a:lnTo>
                    <a:pt x="690667" y="490518"/>
                  </a:lnTo>
                  <a:lnTo>
                    <a:pt x="696214" y="488454"/>
                  </a:lnTo>
                  <a:lnTo>
                    <a:pt x="702401" y="483327"/>
                  </a:lnTo>
                  <a:lnTo>
                    <a:pt x="706278" y="477339"/>
                  </a:lnTo>
                  <a:lnTo>
                    <a:pt x="706679" y="470773"/>
                  </a:lnTo>
                  <a:lnTo>
                    <a:pt x="702437" y="463918"/>
                  </a:lnTo>
                  <a:lnTo>
                    <a:pt x="697865" y="459320"/>
                  </a:lnTo>
                  <a:lnTo>
                    <a:pt x="693166" y="456247"/>
                  </a:lnTo>
                  <a:lnTo>
                    <a:pt x="684657" y="453948"/>
                  </a:lnTo>
                  <a:close/>
                </a:path>
                <a:path w="2485390" h="1061720">
                  <a:moveTo>
                    <a:pt x="1837563" y="450888"/>
                  </a:moveTo>
                  <a:lnTo>
                    <a:pt x="1833753" y="451650"/>
                  </a:lnTo>
                  <a:lnTo>
                    <a:pt x="1830705" y="454723"/>
                  </a:lnTo>
                  <a:lnTo>
                    <a:pt x="1824946" y="457691"/>
                  </a:lnTo>
                  <a:lnTo>
                    <a:pt x="1821783" y="462386"/>
                  </a:lnTo>
                  <a:lnTo>
                    <a:pt x="1821525" y="469384"/>
                  </a:lnTo>
                  <a:lnTo>
                    <a:pt x="1824482" y="479259"/>
                  </a:lnTo>
                  <a:lnTo>
                    <a:pt x="1830099" y="485824"/>
                  </a:lnTo>
                  <a:lnTo>
                    <a:pt x="1836848" y="488075"/>
                  </a:lnTo>
                  <a:lnTo>
                    <a:pt x="1843573" y="487451"/>
                  </a:lnTo>
                  <a:lnTo>
                    <a:pt x="1849120" y="485394"/>
                  </a:lnTo>
                  <a:lnTo>
                    <a:pt x="1854021" y="481556"/>
                  </a:lnTo>
                  <a:lnTo>
                    <a:pt x="1858041" y="475421"/>
                  </a:lnTo>
                  <a:lnTo>
                    <a:pt x="1859156" y="468138"/>
                  </a:lnTo>
                  <a:lnTo>
                    <a:pt x="1855343" y="460857"/>
                  </a:lnTo>
                  <a:lnTo>
                    <a:pt x="1850644" y="456247"/>
                  </a:lnTo>
                  <a:lnTo>
                    <a:pt x="1846072" y="453186"/>
                  </a:lnTo>
                  <a:lnTo>
                    <a:pt x="1841881" y="452031"/>
                  </a:lnTo>
                  <a:lnTo>
                    <a:pt x="1837563" y="450888"/>
                  </a:lnTo>
                  <a:close/>
                </a:path>
                <a:path w="2485390" h="1061720">
                  <a:moveTo>
                    <a:pt x="1720469" y="447814"/>
                  </a:moveTo>
                  <a:lnTo>
                    <a:pt x="1716658" y="448589"/>
                  </a:lnTo>
                  <a:lnTo>
                    <a:pt x="1713483" y="451650"/>
                  </a:lnTo>
                  <a:lnTo>
                    <a:pt x="1707745" y="455055"/>
                  </a:lnTo>
                  <a:lnTo>
                    <a:pt x="1704625" y="460470"/>
                  </a:lnTo>
                  <a:lnTo>
                    <a:pt x="1704411" y="467609"/>
                  </a:lnTo>
                  <a:lnTo>
                    <a:pt x="1707388" y="476186"/>
                  </a:lnTo>
                  <a:lnTo>
                    <a:pt x="1712934" y="482752"/>
                  </a:lnTo>
                  <a:lnTo>
                    <a:pt x="1719659" y="485006"/>
                  </a:lnTo>
                  <a:lnTo>
                    <a:pt x="1726408" y="484383"/>
                  </a:lnTo>
                  <a:lnTo>
                    <a:pt x="1732026" y="482320"/>
                  </a:lnTo>
                  <a:lnTo>
                    <a:pt x="1738193" y="477193"/>
                  </a:lnTo>
                  <a:lnTo>
                    <a:pt x="1742027" y="471204"/>
                  </a:lnTo>
                  <a:lnTo>
                    <a:pt x="1742384" y="464639"/>
                  </a:lnTo>
                  <a:lnTo>
                    <a:pt x="1738122" y="457784"/>
                  </a:lnTo>
                  <a:lnTo>
                    <a:pt x="1733550" y="453186"/>
                  </a:lnTo>
                  <a:lnTo>
                    <a:pt x="1728978" y="450113"/>
                  </a:lnTo>
                  <a:lnTo>
                    <a:pt x="1724660" y="448970"/>
                  </a:lnTo>
                  <a:lnTo>
                    <a:pt x="1720469" y="447814"/>
                  </a:lnTo>
                  <a:close/>
                </a:path>
                <a:path w="2485390" h="1061720">
                  <a:moveTo>
                    <a:pt x="897382" y="438619"/>
                  </a:moveTo>
                  <a:lnTo>
                    <a:pt x="893572" y="439381"/>
                  </a:lnTo>
                  <a:lnTo>
                    <a:pt x="890524" y="442455"/>
                  </a:lnTo>
                  <a:lnTo>
                    <a:pt x="884783" y="445422"/>
                  </a:lnTo>
                  <a:lnTo>
                    <a:pt x="881649" y="450118"/>
                  </a:lnTo>
                  <a:lnTo>
                    <a:pt x="881397" y="457116"/>
                  </a:lnTo>
                  <a:lnTo>
                    <a:pt x="884301" y="466991"/>
                  </a:lnTo>
                  <a:lnTo>
                    <a:pt x="889918" y="473556"/>
                  </a:lnTo>
                  <a:lnTo>
                    <a:pt x="896667" y="475807"/>
                  </a:lnTo>
                  <a:lnTo>
                    <a:pt x="903392" y="475183"/>
                  </a:lnTo>
                  <a:lnTo>
                    <a:pt x="908939" y="473125"/>
                  </a:lnTo>
                  <a:lnTo>
                    <a:pt x="913840" y="469288"/>
                  </a:lnTo>
                  <a:lnTo>
                    <a:pt x="917860" y="463153"/>
                  </a:lnTo>
                  <a:lnTo>
                    <a:pt x="918975" y="455870"/>
                  </a:lnTo>
                  <a:lnTo>
                    <a:pt x="915162" y="448589"/>
                  </a:lnTo>
                  <a:lnTo>
                    <a:pt x="910463" y="443979"/>
                  </a:lnTo>
                  <a:lnTo>
                    <a:pt x="905891" y="440918"/>
                  </a:lnTo>
                  <a:lnTo>
                    <a:pt x="901700" y="439762"/>
                  </a:lnTo>
                  <a:lnTo>
                    <a:pt x="897382" y="438619"/>
                  </a:lnTo>
                  <a:close/>
                </a:path>
                <a:path w="2485390" h="1061720">
                  <a:moveTo>
                    <a:pt x="2185924" y="411010"/>
                  </a:moveTo>
                  <a:lnTo>
                    <a:pt x="2170312" y="431235"/>
                  </a:lnTo>
                  <a:lnTo>
                    <a:pt x="2172843" y="439381"/>
                  </a:lnTo>
                  <a:lnTo>
                    <a:pt x="2178389" y="445948"/>
                  </a:lnTo>
                  <a:lnTo>
                    <a:pt x="2185114" y="448202"/>
                  </a:lnTo>
                  <a:lnTo>
                    <a:pt x="2191863" y="447579"/>
                  </a:lnTo>
                  <a:lnTo>
                    <a:pt x="2197481" y="445516"/>
                  </a:lnTo>
                  <a:lnTo>
                    <a:pt x="2203648" y="440387"/>
                  </a:lnTo>
                  <a:lnTo>
                    <a:pt x="2207482" y="434395"/>
                  </a:lnTo>
                  <a:lnTo>
                    <a:pt x="2207839" y="427829"/>
                  </a:lnTo>
                  <a:lnTo>
                    <a:pt x="2203577" y="420979"/>
                  </a:lnTo>
                  <a:lnTo>
                    <a:pt x="2199005" y="416382"/>
                  </a:lnTo>
                  <a:lnTo>
                    <a:pt x="2194433" y="413308"/>
                  </a:lnTo>
                  <a:lnTo>
                    <a:pt x="2190115" y="412165"/>
                  </a:lnTo>
                  <a:lnTo>
                    <a:pt x="2185924" y="411010"/>
                  </a:lnTo>
                  <a:close/>
                </a:path>
                <a:path w="2485390" h="1061720">
                  <a:moveTo>
                    <a:pt x="1501648" y="411010"/>
                  </a:moveTo>
                  <a:lnTo>
                    <a:pt x="1497711" y="411772"/>
                  </a:lnTo>
                  <a:lnTo>
                    <a:pt x="1494663" y="414845"/>
                  </a:lnTo>
                  <a:lnTo>
                    <a:pt x="1488922" y="418245"/>
                  </a:lnTo>
                  <a:lnTo>
                    <a:pt x="1485788" y="423660"/>
                  </a:lnTo>
                  <a:lnTo>
                    <a:pt x="1485536" y="430802"/>
                  </a:lnTo>
                  <a:lnTo>
                    <a:pt x="1488439" y="439381"/>
                  </a:lnTo>
                  <a:lnTo>
                    <a:pt x="1494059" y="445948"/>
                  </a:lnTo>
                  <a:lnTo>
                    <a:pt x="1500822" y="448202"/>
                  </a:lnTo>
                  <a:lnTo>
                    <a:pt x="1507585" y="447579"/>
                  </a:lnTo>
                  <a:lnTo>
                    <a:pt x="1513205" y="445516"/>
                  </a:lnTo>
                  <a:lnTo>
                    <a:pt x="1519318" y="440387"/>
                  </a:lnTo>
                  <a:lnTo>
                    <a:pt x="1523158" y="434395"/>
                  </a:lnTo>
                  <a:lnTo>
                    <a:pt x="1523545" y="427829"/>
                  </a:lnTo>
                  <a:lnTo>
                    <a:pt x="1519301" y="420979"/>
                  </a:lnTo>
                  <a:lnTo>
                    <a:pt x="1514729" y="416382"/>
                  </a:lnTo>
                  <a:lnTo>
                    <a:pt x="1510030" y="413308"/>
                  </a:lnTo>
                  <a:lnTo>
                    <a:pt x="1501648" y="411010"/>
                  </a:lnTo>
                  <a:close/>
                </a:path>
                <a:path w="2485390" h="1061720">
                  <a:moveTo>
                    <a:pt x="1381379" y="407949"/>
                  </a:moveTo>
                  <a:lnTo>
                    <a:pt x="1377569" y="408711"/>
                  </a:lnTo>
                  <a:lnTo>
                    <a:pt x="1374394" y="411772"/>
                  </a:lnTo>
                  <a:lnTo>
                    <a:pt x="1368655" y="415177"/>
                  </a:lnTo>
                  <a:lnTo>
                    <a:pt x="1365535" y="420593"/>
                  </a:lnTo>
                  <a:lnTo>
                    <a:pt x="1365321" y="427736"/>
                  </a:lnTo>
                  <a:lnTo>
                    <a:pt x="1368298" y="436321"/>
                  </a:lnTo>
                  <a:lnTo>
                    <a:pt x="1373844" y="442885"/>
                  </a:lnTo>
                  <a:lnTo>
                    <a:pt x="1380569" y="445136"/>
                  </a:lnTo>
                  <a:lnTo>
                    <a:pt x="1387318" y="444513"/>
                  </a:lnTo>
                  <a:lnTo>
                    <a:pt x="1392936" y="442455"/>
                  </a:lnTo>
                  <a:lnTo>
                    <a:pt x="1399103" y="437326"/>
                  </a:lnTo>
                  <a:lnTo>
                    <a:pt x="1402937" y="431333"/>
                  </a:lnTo>
                  <a:lnTo>
                    <a:pt x="1403294" y="424763"/>
                  </a:lnTo>
                  <a:lnTo>
                    <a:pt x="1399032" y="417906"/>
                  </a:lnTo>
                  <a:lnTo>
                    <a:pt x="1394460" y="413308"/>
                  </a:lnTo>
                  <a:lnTo>
                    <a:pt x="1389888" y="410248"/>
                  </a:lnTo>
                  <a:lnTo>
                    <a:pt x="1381379" y="407949"/>
                  </a:lnTo>
                  <a:close/>
                </a:path>
                <a:path w="2485390" h="1061720">
                  <a:moveTo>
                    <a:pt x="999108" y="407949"/>
                  </a:moveTo>
                  <a:lnTo>
                    <a:pt x="983499" y="428167"/>
                  </a:lnTo>
                  <a:lnTo>
                    <a:pt x="986028" y="436321"/>
                  </a:lnTo>
                  <a:lnTo>
                    <a:pt x="991645" y="442885"/>
                  </a:lnTo>
                  <a:lnTo>
                    <a:pt x="998394" y="445136"/>
                  </a:lnTo>
                  <a:lnTo>
                    <a:pt x="1005119" y="444513"/>
                  </a:lnTo>
                  <a:lnTo>
                    <a:pt x="1010666" y="442455"/>
                  </a:lnTo>
                  <a:lnTo>
                    <a:pt x="1016853" y="437326"/>
                  </a:lnTo>
                  <a:lnTo>
                    <a:pt x="1020730" y="431333"/>
                  </a:lnTo>
                  <a:lnTo>
                    <a:pt x="1021131" y="424763"/>
                  </a:lnTo>
                  <a:lnTo>
                    <a:pt x="1016888" y="417906"/>
                  </a:lnTo>
                  <a:lnTo>
                    <a:pt x="1012189" y="413308"/>
                  </a:lnTo>
                  <a:lnTo>
                    <a:pt x="1007618" y="410248"/>
                  </a:lnTo>
                  <a:lnTo>
                    <a:pt x="1003426" y="409092"/>
                  </a:lnTo>
                  <a:lnTo>
                    <a:pt x="999108" y="407949"/>
                  </a:lnTo>
                  <a:close/>
                </a:path>
                <a:path w="2485390" h="1061720">
                  <a:moveTo>
                    <a:pt x="1195705" y="397979"/>
                  </a:moveTo>
                  <a:lnTo>
                    <a:pt x="1177307" y="418966"/>
                  </a:lnTo>
                  <a:lnTo>
                    <a:pt x="1180211" y="427113"/>
                  </a:lnTo>
                  <a:lnTo>
                    <a:pt x="1185828" y="433679"/>
                  </a:lnTo>
                  <a:lnTo>
                    <a:pt x="1192577" y="435933"/>
                  </a:lnTo>
                  <a:lnTo>
                    <a:pt x="1199302" y="435311"/>
                  </a:lnTo>
                  <a:lnTo>
                    <a:pt x="1204849" y="433247"/>
                  </a:lnTo>
                  <a:lnTo>
                    <a:pt x="1211036" y="428119"/>
                  </a:lnTo>
                  <a:lnTo>
                    <a:pt x="1214913" y="422127"/>
                  </a:lnTo>
                  <a:lnTo>
                    <a:pt x="1215314" y="415561"/>
                  </a:lnTo>
                  <a:lnTo>
                    <a:pt x="1211072" y="408711"/>
                  </a:lnTo>
                  <a:lnTo>
                    <a:pt x="1208024" y="402577"/>
                  </a:lnTo>
                  <a:lnTo>
                    <a:pt x="1204087" y="399503"/>
                  </a:lnTo>
                  <a:lnTo>
                    <a:pt x="1195705" y="397979"/>
                  </a:lnTo>
                  <a:close/>
                </a:path>
                <a:path w="2485390" h="1061720">
                  <a:moveTo>
                    <a:pt x="1640332" y="392607"/>
                  </a:moveTo>
                  <a:lnTo>
                    <a:pt x="1636395" y="393369"/>
                  </a:lnTo>
                  <a:lnTo>
                    <a:pt x="1633347" y="396443"/>
                  </a:lnTo>
                  <a:lnTo>
                    <a:pt x="1627608" y="399410"/>
                  </a:lnTo>
                  <a:lnTo>
                    <a:pt x="1624488" y="404106"/>
                  </a:lnTo>
                  <a:lnTo>
                    <a:pt x="1624274" y="411103"/>
                  </a:lnTo>
                  <a:lnTo>
                    <a:pt x="1627251" y="420979"/>
                  </a:lnTo>
                  <a:lnTo>
                    <a:pt x="1632797" y="427544"/>
                  </a:lnTo>
                  <a:lnTo>
                    <a:pt x="1639522" y="429794"/>
                  </a:lnTo>
                  <a:lnTo>
                    <a:pt x="1646271" y="429171"/>
                  </a:lnTo>
                  <a:lnTo>
                    <a:pt x="1651889" y="427113"/>
                  </a:lnTo>
                  <a:lnTo>
                    <a:pt x="1658056" y="421985"/>
                  </a:lnTo>
                  <a:lnTo>
                    <a:pt x="1661890" y="415993"/>
                  </a:lnTo>
                  <a:lnTo>
                    <a:pt x="1662247" y="409427"/>
                  </a:lnTo>
                  <a:lnTo>
                    <a:pt x="1657985" y="402577"/>
                  </a:lnTo>
                  <a:lnTo>
                    <a:pt x="1653413" y="397979"/>
                  </a:lnTo>
                  <a:lnTo>
                    <a:pt x="1648841" y="394906"/>
                  </a:lnTo>
                  <a:lnTo>
                    <a:pt x="1644523" y="393763"/>
                  </a:lnTo>
                  <a:lnTo>
                    <a:pt x="1640332" y="392607"/>
                  </a:lnTo>
                  <a:close/>
                </a:path>
                <a:path w="2485390" h="1061720">
                  <a:moveTo>
                    <a:pt x="1985518" y="383400"/>
                  </a:moveTo>
                  <a:lnTo>
                    <a:pt x="1981708" y="384175"/>
                  </a:lnTo>
                  <a:lnTo>
                    <a:pt x="1978660" y="387235"/>
                  </a:lnTo>
                  <a:lnTo>
                    <a:pt x="1972919" y="391932"/>
                  </a:lnTo>
                  <a:lnTo>
                    <a:pt x="1969785" y="397203"/>
                  </a:lnTo>
                  <a:lnTo>
                    <a:pt x="1969533" y="403625"/>
                  </a:lnTo>
                  <a:lnTo>
                    <a:pt x="1972437" y="411772"/>
                  </a:lnTo>
                  <a:lnTo>
                    <a:pt x="1978054" y="418338"/>
                  </a:lnTo>
                  <a:lnTo>
                    <a:pt x="1984803" y="420592"/>
                  </a:lnTo>
                  <a:lnTo>
                    <a:pt x="1991528" y="419969"/>
                  </a:lnTo>
                  <a:lnTo>
                    <a:pt x="1997075" y="417906"/>
                  </a:lnTo>
                  <a:lnTo>
                    <a:pt x="2001976" y="414075"/>
                  </a:lnTo>
                  <a:lnTo>
                    <a:pt x="2005996" y="407943"/>
                  </a:lnTo>
                  <a:lnTo>
                    <a:pt x="2007111" y="400657"/>
                  </a:lnTo>
                  <a:lnTo>
                    <a:pt x="2003298" y="393369"/>
                  </a:lnTo>
                  <a:lnTo>
                    <a:pt x="1998599" y="388772"/>
                  </a:lnTo>
                  <a:lnTo>
                    <a:pt x="1994027" y="385711"/>
                  </a:lnTo>
                  <a:lnTo>
                    <a:pt x="1985518" y="383400"/>
                  </a:lnTo>
                  <a:close/>
                </a:path>
                <a:path w="2485390" h="1061720">
                  <a:moveTo>
                    <a:pt x="777240" y="383400"/>
                  </a:moveTo>
                  <a:lnTo>
                    <a:pt x="773303" y="384175"/>
                  </a:lnTo>
                  <a:lnTo>
                    <a:pt x="770255" y="387235"/>
                  </a:lnTo>
                  <a:lnTo>
                    <a:pt x="763228" y="390640"/>
                  </a:lnTo>
                  <a:lnTo>
                    <a:pt x="760237" y="396055"/>
                  </a:lnTo>
                  <a:lnTo>
                    <a:pt x="760700" y="403194"/>
                  </a:lnTo>
                  <a:lnTo>
                    <a:pt x="764032" y="411772"/>
                  </a:lnTo>
                  <a:lnTo>
                    <a:pt x="769651" y="418338"/>
                  </a:lnTo>
                  <a:lnTo>
                    <a:pt x="776414" y="420592"/>
                  </a:lnTo>
                  <a:lnTo>
                    <a:pt x="783177" y="419969"/>
                  </a:lnTo>
                  <a:lnTo>
                    <a:pt x="788797" y="417906"/>
                  </a:lnTo>
                  <a:lnTo>
                    <a:pt x="794910" y="412779"/>
                  </a:lnTo>
                  <a:lnTo>
                    <a:pt x="798750" y="406790"/>
                  </a:lnTo>
                  <a:lnTo>
                    <a:pt x="799137" y="400225"/>
                  </a:lnTo>
                  <a:lnTo>
                    <a:pt x="794893" y="393369"/>
                  </a:lnTo>
                  <a:lnTo>
                    <a:pt x="790321" y="388772"/>
                  </a:lnTo>
                  <a:lnTo>
                    <a:pt x="785622" y="385711"/>
                  </a:lnTo>
                  <a:lnTo>
                    <a:pt x="777240" y="383400"/>
                  </a:lnTo>
                  <a:close/>
                </a:path>
                <a:path w="2485390" h="1061720">
                  <a:moveTo>
                    <a:pt x="2269109" y="355803"/>
                  </a:moveTo>
                  <a:lnTo>
                    <a:pt x="2265299" y="356565"/>
                  </a:lnTo>
                  <a:lnTo>
                    <a:pt x="2262251" y="359638"/>
                  </a:lnTo>
                  <a:lnTo>
                    <a:pt x="2256510" y="364335"/>
                  </a:lnTo>
                  <a:lnTo>
                    <a:pt x="2253376" y="369606"/>
                  </a:lnTo>
                  <a:lnTo>
                    <a:pt x="2253124" y="376028"/>
                  </a:lnTo>
                  <a:lnTo>
                    <a:pt x="2256028" y="384175"/>
                  </a:lnTo>
                  <a:lnTo>
                    <a:pt x="2261645" y="390739"/>
                  </a:lnTo>
                  <a:lnTo>
                    <a:pt x="2268394" y="392990"/>
                  </a:lnTo>
                  <a:lnTo>
                    <a:pt x="2275119" y="392367"/>
                  </a:lnTo>
                  <a:lnTo>
                    <a:pt x="2280666" y="390309"/>
                  </a:lnTo>
                  <a:lnTo>
                    <a:pt x="2286853" y="385180"/>
                  </a:lnTo>
                  <a:lnTo>
                    <a:pt x="2290730" y="379188"/>
                  </a:lnTo>
                  <a:lnTo>
                    <a:pt x="2291131" y="372622"/>
                  </a:lnTo>
                  <a:lnTo>
                    <a:pt x="2286889" y="365772"/>
                  </a:lnTo>
                  <a:lnTo>
                    <a:pt x="2282190" y="361175"/>
                  </a:lnTo>
                  <a:lnTo>
                    <a:pt x="2277618" y="358101"/>
                  </a:lnTo>
                  <a:lnTo>
                    <a:pt x="2273427" y="356946"/>
                  </a:lnTo>
                  <a:lnTo>
                    <a:pt x="2269109" y="355803"/>
                  </a:lnTo>
                  <a:close/>
                </a:path>
                <a:path w="2485390" h="1061720">
                  <a:moveTo>
                    <a:pt x="2108835" y="355803"/>
                  </a:moveTo>
                  <a:lnTo>
                    <a:pt x="2105025" y="356565"/>
                  </a:lnTo>
                  <a:lnTo>
                    <a:pt x="2101977" y="359638"/>
                  </a:lnTo>
                  <a:lnTo>
                    <a:pt x="2096218" y="364335"/>
                  </a:lnTo>
                  <a:lnTo>
                    <a:pt x="2093055" y="369606"/>
                  </a:lnTo>
                  <a:lnTo>
                    <a:pt x="2092797" y="376028"/>
                  </a:lnTo>
                  <a:lnTo>
                    <a:pt x="2095754" y="384175"/>
                  </a:lnTo>
                  <a:lnTo>
                    <a:pt x="2101371" y="390739"/>
                  </a:lnTo>
                  <a:lnTo>
                    <a:pt x="2108120" y="392990"/>
                  </a:lnTo>
                  <a:lnTo>
                    <a:pt x="2114845" y="392367"/>
                  </a:lnTo>
                  <a:lnTo>
                    <a:pt x="2120392" y="390309"/>
                  </a:lnTo>
                  <a:lnTo>
                    <a:pt x="2125293" y="386471"/>
                  </a:lnTo>
                  <a:lnTo>
                    <a:pt x="2129313" y="380336"/>
                  </a:lnTo>
                  <a:lnTo>
                    <a:pt x="2130428" y="373053"/>
                  </a:lnTo>
                  <a:lnTo>
                    <a:pt x="2126615" y="365772"/>
                  </a:lnTo>
                  <a:lnTo>
                    <a:pt x="2121916" y="361175"/>
                  </a:lnTo>
                  <a:lnTo>
                    <a:pt x="2117344" y="358101"/>
                  </a:lnTo>
                  <a:lnTo>
                    <a:pt x="2108835" y="355803"/>
                  </a:lnTo>
                  <a:close/>
                </a:path>
                <a:path w="2485390" h="1061720">
                  <a:moveTo>
                    <a:pt x="1091564" y="340461"/>
                  </a:moveTo>
                  <a:lnTo>
                    <a:pt x="1087755" y="341236"/>
                  </a:lnTo>
                  <a:lnTo>
                    <a:pt x="1084707" y="344297"/>
                  </a:lnTo>
                  <a:lnTo>
                    <a:pt x="1078966" y="348993"/>
                  </a:lnTo>
                  <a:lnTo>
                    <a:pt x="1075832" y="354264"/>
                  </a:lnTo>
                  <a:lnTo>
                    <a:pt x="1075580" y="360686"/>
                  </a:lnTo>
                  <a:lnTo>
                    <a:pt x="1078483" y="368833"/>
                  </a:lnTo>
                  <a:lnTo>
                    <a:pt x="1084101" y="375399"/>
                  </a:lnTo>
                  <a:lnTo>
                    <a:pt x="1090850" y="377653"/>
                  </a:lnTo>
                  <a:lnTo>
                    <a:pt x="1097575" y="377030"/>
                  </a:lnTo>
                  <a:lnTo>
                    <a:pt x="1103122" y="374967"/>
                  </a:lnTo>
                  <a:lnTo>
                    <a:pt x="1108023" y="371137"/>
                  </a:lnTo>
                  <a:lnTo>
                    <a:pt x="1112043" y="365004"/>
                  </a:lnTo>
                  <a:lnTo>
                    <a:pt x="1113158" y="357718"/>
                  </a:lnTo>
                  <a:lnTo>
                    <a:pt x="1109345" y="350431"/>
                  </a:lnTo>
                  <a:lnTo>
                    <a:pt x="1104773" y="345833"/>
                  </a:lnTo>
                  <a:lnTo>
                    <a:pt x="1100074" y="342760"/>
                  </a:lnTo>
                  <a:lnTo>
                    <a:pt x="1091564" y="340461"/>
                  </a:lnTo>
                  <a:close/>
                </a:path>
                <a:path w="2485390" h="1061720">
                  <a:moveTo>
                    <a:pt x="1809877" y="334327"/>
                  </a:moveTo>
                  <a:lnTo>
                    <a:pt x="1805939" y="335102"/>
                  </a:lnTo>
                  <a:lnTo>
                    <a:pt x="1802892" y="338162"/>
                  </a:lnTo>
                  <a:lnTo>
                    <a:pt x="1797153" y="342859"/>
                  </a:lnTo>
                  <a:lnTo>
                    <a:pt x="1794033" y="348130"/>
                  </a:lnTo>
                  <a:lnTo>
                    <a:pt x="1793819" y="354552"/>
                  </a:lnTo>
                  <a:lnTo>
                    <a:pt x="1796795" y="362699"/>
                  </a:lnTo>
                  <a:lnTo>
                    <a:pt x="1802342" y="369265"/>
                  </a:lnTo>
                  <a:lnTo>
                    <a:pt x="1809067" y="371519"/>
                  </a:lnTo>
                  <a:lnTo>
                    <a:pt x="1815816" y="370896"/>
                  </a:lnTo>
                  <a:lnTo>
                    <a:pt x="1821433" y="368833"/>
                  </a:lnTo>
                  <a:lnTo>
                    <a:pt x="1826261" y="365003"/>
                  </a:lnTo>
                  <a:lnTo>
                    <a:pt x="1830244" y="358870"/>
                  </a:lnTo>
                  <a:lnTo>
                    <a:pt x="1831345" y="351584"/>
                  </a:lnTo>
                  <a:lnTo>
                    <a:pt x="1827530" y="344297"/>
                  </a:lnTo>
                  <a:lnTo>
                    <a:pt x="1822958" y="339699"/>
                  </a:lnTo>
                  <a:lnTo>
                    <a:pt x="1818258" y="336626"/>
                  </a:lnTo>
                  <a:lnTo>
                    <a:pt x="1809877" y="334327"/>
                  </a:lnTo>
                  <a:close/>
                </a:path>
                <a:path w="2485390" h="1061720">
                  <a:moveTo>
                    <a:pt x="1902333" y="331266"/>
                  </a:moveTo>
                  <a:lnTo>
                    <a:pt x="1898523" y="332028"/>
                  </a:lnTo>
                  <a:lnTo>
                    <a:pt x="1895348" y="335102"/>
                  </a:lnTo>
                  <a:lnTo>
                    <a:pt x="1889609" y="338502"/>
                  </a:lnTo>
                  <a:lnTo>
                    <a:pt x="1886489" y="343917"/>
                  </a:lnTo>
                  <a:lnTo>
                    <a:pt x="1886275" y="351059"/>
                  </a:lnTo>
                  <a:lnTo>
                    <a:pt x="1889252" y="359638"/>
                  </a:lnTo>
                  <a:lnTo>
                    <a:pt x="1894798" y="366203"/>
                  </a:lnTo>
                  <a:lnTo>
                    <a:pt x="1901523" y="368453"/>
                  </a:lnTo>
                  <a:lnTo>
                    <a:pt x="1908272" y="367830"/>
                  </a:lnTo>
                  <a:lnTo>
                    <a:pt x="1913889" y="365772"/>
                  </a:lnTo>
                  <a:lnTo>
                    <a:pt x="1920057" y="360644"/>
                  </a:lnTo>
                  <a:lnTo>
                    <a:pt x="1923891" y="354652"/>
                  </a:lnTo>
                  <a:lnTo>
                    <a:pt x="1924248" y="348086"/>
                  </a:lnTo>
                  <a:lnTo>
                    <a:pt x="1919986" y="341236"/>
                  </a:lnTo>
                  <a:lnTo>
                    <a:pt x="1915414" y="336626"/>
                  </a:lnTo>
                  <a:lnTo>
                    <a:pt x="1910842" y="333565"/>
                  </a:lnTo>
                  <a:lnTo>
                    <a:pt x="1902333" y="331266"/>
                  </a:lnTo>
                  <a:close/>
                </a:path>
                <a:path w="2485390" h="1061720">
                  <a:moveTo>
                    <a:pt x="1279652" y="328193"/>
                  </a:moveTo>
                  <a:lnTo>
                    <a:pt x="1275842" y="328968"/>
                  </a:lnTo>
                  <a:lnTo>
                    <a:pt x="1272667" y="332028"/>
                  </a:lnTo>
                  <a:lnTo>
                    <a:pt x="1266981" y="335003"/>
                  </a:lnTo>
                  <a:lnTo>
                    <a:pt x="1263856" y="339701"/>
                  </a:lnTo>
                  <a:lnTo>
                    <a:pt x="1263612" y="346696"/>
                  </a:lnTo>
                  <a:lnTo>
                    <a:pt x="1266570" y="356565"/>
                  </a:lnTo>
                  <a:lnTo>
                    <a:pt x="1272117" y="363131"/>
                  </a:lnTo>
                  <a:lnTo>
                    <a:pt x="1278842" y="365385"/>
                  </a:lnTo>
                  <a:lnTo>
                    <a:pt x="1285591" y="364762"/>
                  </a:lnTo>
                  <a:lnTo>
                    <a:pt x="1291208" y="362699"/>
                  </a:lnTo>
                  <a:lnTo>
                    <a:pt x="1296092" y="358869"/>
                  </a:lnTo>
                  <a:lnTo>
                    <a:pt x="1300083" y="352736"/>
                  </a:lnTo>
                  <a:lnTo>
                    <a:pt x="1301192" y="345450"/>
                  </a:lnTo>
                  <a:lnTo>
                    <a:pt x="1297432" y="338162"/>
                  </a:lnTo>
                  <a:lnTo>
                    <a:pt x="1292733" y="333565"/>
                  </a:lnTo>
                  <a:lnTo>
                    <a:pt x="1288161" y="330492"/>
                  </a:lnTo>
                  <a:lnTo>
                    <a:pt x="1283843" y="329349"/>
                  </a:lnTo>
                  <a:lnTo>
                    <a:pt x="1279652" y="328193"/>
                  </a:lnTo>
                  <a:close/>
                </a:path>
                <a:path w="2485390" h="1061720">
                  <a:moveTo>
                    <a:pt x="872744" y="322059"/>
                  </a:moveTo>
                  <a:lnTo>
                    <a:pt x="868934" y="322834"/>
                  </a:lnTo>
                  <a:lnTo>
                    <a:pt x="865759" y="325894"/>
                  </a:lnTo>
                  <a:lnTo>
                    <a:pt x="860073" y="329299"/>
                  </a:lnTo>
                  <a:lnTo>
                    <a:pt x="856948" y="334714"/>
                  </a:lnTo>
                  <a:lnTo>
                    <a:pt x="856704" y="341853"/>
                  </a:lnTo>
                  <a:lnTo>
                    <a:pt x="859663" y="350431"/>
                  </a:lnTo>
                  <a:lnTo>
                    <a:pt x="865227" y="356997"/>
                  </a:lnTo>
                  <a:lnTo>
                    <a:pt x="871982" y="359251"/>
                  </a:lnTo>
                  <a:lnTo>
                    <a:pt x="878736" y="358628"/>
                  </a:lnTo>
                  <a:lnTo>
                    <a:pt x="884301" y="356565"/>
                  </a:lnTo>
                  <a:lnTo>
                    <a:pt x="889184" y="352734"/>
                  </a:lnTo>
                  <a:lnTo>
                    <a:pt x="893175" y="346602"/>
                  </a:lnTo>
                  <a:lnTo>
                    <a:pt x="894284" y="339316"/>
                  </a:lnTo>
                  <a:lnTo>
                    <a:pt x="890524" y="332028"/>
                  </a:lnTo>
                  <a:lnTo>
                    <a:pt x="885825" y="327431"/>
                  </a:lnTo>
                  <a:lnTo>
                    <a:pt x="881253" y="324358"/>
                  </a:lnTo>
                  <a:lnTo>
                    <a:pt x="876935" y="323215"/>
                  </a:lnTo>
                  <a:lnTo>
                    <a:pt x="872744" y="322059"/>
                  </a:lnTo>
                  <a:close/>
                </a:path>
                <a:path w="2485390" h="1061720">
                  <a:moveTo>
                    <a:pt x="1476883" y="318998"/>
                  </a:moveTo>
                  <a:lnTo>
                    <a:pt x="1473073" y="319760"/>
                  </a:lnTo>
                  <a:lnTo>
                    <a:pt x="1470025" y="322834"/>
                  </a:lnTo>
                  <a:lnTo>
                    <a:pt x="1464284" y="325801"/>
                  </a:lnTo>
                  <a:lnTo>
                    <a:pt x="1461150" y="330496"/>
                  </a:lnTo>
                  <a:lnTo>
                    <a:pt x="1460898" y="337494"/>
                  </a:lnTo>
                  <a:lnTo>
                    <a:pt x="1463802" y="347370"/>
                  </a:lnTo>
                  <a:lnTo>
                    <a:pt x="1469419" y="353934"/>
                  </a:lnTo>
                  <a:lnTo>
                    <a:pt x="1476168" y="356185"/>
                  </a:lnTo>
                  <a:lnTo>
                    <a:pt x="1482893" y="355562"/>
                  </a:lnTo>
                  <a:lnTo>
                    <a:pt x="1488439" y="353504"/>
                  </a:lnTo>
                  <a:lnTo>
                    <a:pt x="1494627" y="348375"/>
                  </a:lnTo>
                  <a:lnTo>
                    <a:pt x="1498504" y="342384"/>
                  </a:lnTo>
                  <a:lnTo>
                    <a:pt x="1498905" y="335818"/>
                  </a:lnTo>
                  <a:lnTo>
                    <a:pt x="1494663" y="328968"/>
                  </a:lnTo>
                  <a:lnTo>
                    <a:pt x="1490091" y="324358"/>
                  </a:lnTo>
                  <a:lnTo>
                    <a:pt x="1485392" y="321297"/>
                  </a:lnTo>
                  <a:lnTo>
                    <a:pt x="1481201" y="320141"/>
                  </a:lnTo>
                  <a:lnTo>
                    <a:pt x="1476883" y="318998"/>
                  </a:lnTo>
                  <a:close/>
                </a:path>
                <a:path w="2485390" h="1061720">
                  <a:moveTo>
                    <a:pt x="1723517" y="312864"/>
                  </a:moveTo>
                  <a:lnTo>
                    <a:pt x="1719707" y="313626"/>
                  </a:lnTo>
                  <a:lnTo>
                    <a:pt x="1716658" y="316699"/>
                  </a:lnTo>
                  <a:lnTo>
                    <a:pt x="1710900" y="319667"/>
                  </a:lnTo>
                  <a:lnTo>
                    <a:pt x="1707737" y="324362"/>
                  </a:lnTo>
                  <a:lnTo>
                    <a:pt x="1707479" y="331360"/>
                  </a:lnTo>
                  <a:lnTo>
                    <a:pt x="1710436" y="341236"/>
                  </a:lnTo>
                  <a:lnTo>
                    <a:pt x="1716053" y="347800"/>
                  </a:lnTo>
                  <a:lnTo>
                    <a:pt x="1722802" y="350051"/>
                  </a:lnTo>
                  <a:lnTo>
                    <a:pt x="1729527" y="349428"/>
                  </a:lnTo>
                  <a:lnTo>
                    <a:pt x="1735074" y="347370"/>
                  </a:lnTo>
                  <a:lnTo>
                    <a:pt x="1739957" y="343533"/>
                  </a:lnTo>
                  <a:lnTo>
                    <a:pt x="1743948" y="337397"/>
                  </a:lnTo>
                  <a:lnTo>
                    <a:pt x="1745057" y="330114"/>
                  </a:lnTo>
                  <a:lnTo>
                    <a:pt x="1741297" y="322834"/>
                  </a:lnTo>
                  <a:lnTo>
                    <a:pt x="1736598" y="318223"/>
                  </a:lnTo>
                  <a:lnTo>
                    <a:pt x="1732026" y="315163"/>
                  </a:lnTo>
                  <a:lnTo>
                    <a:pt x="1723517" y="312864"/>
                  </a:lnTo>
                  <a:close/>
                </a:path>
                <a:path w="2485390" h="1061720">
                  <a:moveTo>
                    <a:pt x="1596389" y="299821"/>
                  </a:moveTo>
                  <a:lnTo>
                    <a:pt x="1591691" y="301358"/>
                  </a:lnTo>
                  <a:lnTo>
                    <a:pt x="1587119" y="304431"/>
                  </a:lnTo>
                  <a:lnTo>
                    <a:pt x="1583195" y="307831"/>
                  </a:lnTo>
                  <a:lnTo>
                    <a:pt x="1580975" y="313247"/>
                  </a:lnTo>
                  <a:lnTo>
                    <a:pt x="1581064" y="320389"/>
                  </a:lnTo>
                  <a:lnTo>
                    <a:pt x="1584070" y="328968"/>
                  </a:lnTo>
                  <a:lnTo>
                    <a:pt x="1589617" y="335532"/>
                  </a:lnTo>
                  <a:lnTo>
                    <a:pt x="1596342" y="337783"/>
                  </a:lnTo>
                  <a:lnTo>
                    <a:pt x="1603091" y="337160"/>
                  </a:lnTo>
                  <a:lnTo>
                    <a:pt x="1608708" y="335102"/>
                  </a:lnTo>
                  <a:lnTo>
                    <a:pt x="1614878" y="329973"/>
                  </a:lnTo>
                  <a:lnTo>
                    <a:pt x="1618726" y="323981"/>
                  </a:lnTo>
                  <a:lnTo>
                    <a:pt x="1619121" y="317416"/>
                  </a:lnTo>
                  <a:lnTo>
                    <a:pt x="1614932" y="310565"/>
                  </a:lnTo>
                  <a:lnTo>
                    <a:pt x="1610233" y="304431"/>
                  </a:lnTo>
                  <a:lnTo>
                    <a:pt x="1605661" y="301358"/>
                  </a:lnTo>
                  <a:lnTo>
                    <a:pt x="1596389" y="299821"/>
                  </a:lnTo>
                  <a:close/>
                </a:path>
                <a:path w="2485390" h="1061720">
                  <a:moveTo>
                    <a:pt x="965200" y="297522"/>
                  </a:moveTo>
                  <a:lnTo>
                    <a:pt x="961390" y="298284"/>
                  </a:lnTo>
                  <a:lnTo>
                    <a:pt x="958342" y="301358"/>
                  </a:lnTo>
                  <a:lnTo>
                    <a:pt x="952583" y="306054"/>
                  </a:lnTo>
                  <a:lnTo>
                    <a:pt x="949420" y="311326"/>
                  </a:lnTo>
                  <a:lnTo>
                    <a:pt x="949162" y="317747"/>
                  </a:lnTo>
                  <a:lnTo>
                    <a:pt x="952119" y="325894"/>
                  </a:lnTo>
                  <a:lnTo>
                    <a:pt x="957736" y="332460"/>
                  </a:lnTo>
                  <a:lnTo>
                    <a:pt x="964485" y="334714"/>
                  </a:lnTo>
                  <a:lnTo>
                    <a:pt x="971210" y="334092"/>
                  </a:lnTo>
                  <a:lnTo>
                    <a:pt x="976757" y="332028"/>
                  </a:lnTo>
                  <a:lnTo>
                    <a:pt x="982944" y="326901"/>
                  </a:lnTo>
                  <a:lnTo>
                    <a:pt x="986821" y="320913"/>
                  </a:lnTo>
                  <a:lnTo>
                    <a:pt x="987222" y="314348"/>
                  </a:lnTo>
                  <a:lnTo>
                    <a:pt x="982980" y="307492"/>
                  </a:lnTo>
                  <a:lnTo>
                    <a:pt x="978281" y="302895"/>
                  </a:lnTo>
                  <a:lnTo>
                    <a:pt x="973708" y="299821"/>
                  </a:lnTo>
                  <a:lnTo>
                    <a:pt x="965200" y="297522"/>
                  </a:lnTo>
                  <a:close/>
                </a:path>
                <a:path w="2485390" h="1061720">
                  <a:moveTo>
                    <a:pt x="1381379" y="285254"/>
                  </a:moveTo>
                  <a:lnTo>
                    <a:pt x="1377569" y="286016"/>
                  </a:lnTo>
                  <a:lnTo>
                    <a:pt x="1374394" y="289090"/>
                  </a:lnTo>
                  <a:lnTo>
                    <a:pt x="1368655" y="293786"/>
                  </a:lnTo>
                  <a:lnTo>
                    <a:pt x="1365535" y="299058"/>
                  </a:lnTo>
                  <a:lnTo>
                    <a:pt x="1365321" y="305479"/>
                  </a:lnTo>
                  <a:lnTo>
                    <a:pt x="1368298" y="313626"/>
                  </a:lnTo>
                  <a:lnTo>
                    <a:pt x="1373844" y="320192"/>
                  </a:lnTo>
                  <a:lnTo>
                    <a:pt x="1380569" y="322446"/>
                  </a:lnTo>
                  <a:lnTo>
                    <a:pt x="1387318" y="321823"/>
                  </a:lnTo>
                  <a:lnTo>
                    <a:pt x="1392936" y="319760"/>
                  </a:lnTo>
                  <a:lnTo>
                    <a:pt x="1399103" y="314631"/>
                  </a:lnTo>
                  <a:lnTo>
                    <a:pt x="1402937" y="308640"/>
                  </a:lnTo>
                  <a:lnTo>
                    <a:pt x="1403294" y="302074"/>
                  </a:lnTo>
                  <a:lnTo>
                    <a:pt x="1399032" y="295224"/>
                  </a:lnTo>
                  <a:lnTo>
                    <a:pt x="1394460" y="290626"/>
                  </a:lnTo>
                  <a:lnTo>
                    <a:pt x="1389888" y="287553"/>
                  </a:lnTo>
                  <a:lnTo>
                    <a:pt x="1385570" y="286410"/>
                  </a:lnTo>
                  <a:lnTo>
                    <a:pt x="1381379" y="285254"/>
                  </a:lnTo>
                  <a:close/>
                </a:path>
                <a:path w="2485390" h="1061720">
                  <a:moveTo>
                    <a:pt x="2004060" y="269913"/>
                  </a:moveTo>
                  <a:lnTo>
                    <a:pt x="2000250" y="270687"/>
                  </a:lnTo>
                  <a:lnTo>
                    <a:pt x="1997075" y="273748"/>
                  </a:lnTo>
                  <a:lnTo>
                    <a:pt x="1991336" y="276723"/>
                  </a:lnTo>
                  <a:lnTo>
                    <a:pt x="1988216" y="281422"/>
                  </a:lnTo>
                  <a:lnTo>
                    <a:pt x="1988002" y="288421"/>
                  </a:lnTo>
                  <a:lnTo>
                    <a:pt x="1990979" y="298297"/>
                  </a:lnTo>
                  <a:lnTo>
                    <a:pt x="1996525" y="304862"/>
                  </a:lnTo>
                  <a:lnTo>
                    <a:pt x="2003250" y="307112"/>
                  </a:lnTo>
                  <a:lnTo>
                    <a:pt x="2009999" y="306489"/>
                  </a:lnTo>
                  <a:lnTo>
                    <a:pt x="2015617" y="304431"/>
                  </a:lnTo>
                  <a:lnTo>
                    <a:pt x="2021784" y="299302"/>
                  </a:lnTo>
                  <a:lnTo>
                    <a:pt x="2025618" y="293309"/>
                  </a:lnTo>
                  <a:lnTo>
                    <a:pt x="2025975" y="286740"/>
                  </a:lnTo>
                  <a:lnTo>
                    <a:pt x="2021713" y="279882"/>
                  </a:lnTo>
                  <a:lnTo>
                    <a:pt x="2017141" y="275285"/>
                  </a:lnTo>
                  <a:lnTo>
                    <a:pt x="2012569" y="272224"/>
                  </a:lnTo>
                  <a:lnTo>
                    <a:pt x="2004060" y="269913"/>
                  </a:lnTo>
                  <a:close/>
                </a:path>
                <a:path w="2485390" h="1061720">
                  <a:moveTo>
                    <a:pt x="1186433" y="269151"/>
                  </a:moveTo>
                  <a:lnTo>
                    <a:pt x="1181735" y="270687"/>
                  </a:lnTo>
                  <a:lnTo>
                    <a:pt x="1177163" y="273748"/>
                  </a:lnTo>
                  <a:lnTo>
                    <a:pt x="1173186" y="277153"/>
                  </a:lnTo>
                  <a:lnTo>
                    <a:pt x="1170971" y="282570"/>
                  </a:lnTo>
                  <a:lnTo>
                    <a:pt x="1171090" y="289712"/>
                  </a:lnTo>
                  <a:lnTo>
                    <a:pt x="1174114" y="298297"/>
                  </a:lnTo>
                  <a:lnTo>
                    <a:pt x="1179661" y="304862"/>
                  </a:lnTo>
                  <a:lnTo>
                    <a:pt x="1186386" y="307112"/>
                  </a:lnTo>
                  <a:lnTo>
                    <a:pt x="1193135" y="306489"/>
                  </a:lnTo>
                  <a:lnTo>
                    <a:pt x="1198753" y="304431"/>
                  </a:lnTo>
                  <a:lnTo>
                    <a:pt x="1204920" y="299302"/>
                  </a:lnTo>
                  <a:lnTo>
                    <a:pt x="1208754" y="293309"/>
                  </a:lnTo>
                  <a:lnTo>
                    <a:pt x="1209111" y="286740"/>
                  </a:lnTo>
                  <a:lnTo>
                    <a:pt x="1204849" y="279882"/>
                  </a:lnTo>
                  <a:lnTo>
                    <a:pt x="1200277" y="273748"/>
                  </a:lnTo>
                  <a:lnTo>
                    <a:pt x="1195705" y="270687"/>
                  </a:lnTo>
                  <a:lnTo>
                    <a:pt x="1186433" y="269151"/>
                  </a:lnTo>
                  <a:close/>
                </a:path>
                <a:path w="2485390" h="1061720">
                  <a:moveTo>
                    <a:pt x="2195195" y="248450"/>
                  </a:moveTo>
                  <a:lnTo>
                    <a:pt x="2191258" y="249212"/>
                  </a:lnTo>
                  <a:lnTo>
                    <a:pt x="2188210" y="252285"/>
                  </a:lnTo>
                  <a:lnTo>
                    <a:pt x="2182471" y="255253"/>
                  </a:lnTo>
                  <a:lnTo>
                    <a:pt x="2179351" y="259948"/>
                  </a:lnTo>
                  <a:lnTo>
                    <a:pt x="2179137" y="266946"/>
                  </a:lnTo>
                  <a:lnTo>
                    <a:pt x="2182114" y="276821"/>
                  </a:lnTo>
                  <a:lnTo>
                    <a:pt x="2187660" y="283386"/>
                  </a:lnTo>
                  <a:lnTo>
                    <a:pt x="2194385" y="285637"/>
                  </a:lnTo>
                  <a:lnTo>
                    <a:pt x="2201134" y="285013"/>
                  </a:lnTo>
                  <a:lnTo>
                    <a:pt x="2206752" y="282956"/>
                  </a:lnTo>
                  <a:lnTo>
                    <a:pt x="2212919" y="277827"/>
                  </a:lnTo>
                  <a:lnTo>
                    <a:pt x="2216753" y="271835"/>
                  </a:lnTo>
                  <a:lnTo>
                    <a:pt x="2217110" y="265269"/>
                  </a:lnTo>
                  <a:lnTo>
                    <a:pt x="2212848" y="258419"/>
                  </a:lnTo>
                  <a:lnTo>
                    <a:pt x="2208276" y="253822"/>
                  </a:lnTo>
                  <a:lnTo>
                    <a:pt x="2203577" y="250748"/>
                  </a:lnTo>
                  <a:lnTo>
                    <a:pt x="2195195" y="248450"/>
                  </a:lnTo>
                  <a:close/>
                </a:path>
                <a:path w="2485390" h="1061720">
                  <a:moveTo>
                    <a:pt x="2099564" y="242316"/>
                  </a:moveTo>
                  <a:lnTo>
                    <a:pt x="2095754" y="243078"/>
                  </a:lnTo>
                  <a:lnTo>
                    <a:pt x="2092706" y="246151"/>
                  </a:lnTo>
                  <a:lnTo>
                    <a:pt x="2086965" y="249119"/>
                  </a:lnTo>
                  <a:lnTo>
                    <a:pt x="2083831" y="253814"/>
                  </a:lnTo>
                  <a:lnTo>
                    <a:pt x="2083579" y="260812"/>
                  </a:lnTo>
                  <a:lnTo>
                    <a:pt x="2086483" y="270687"/>
                  </a:lnTo>
                  <a:lnTo>
                    <a:pt x="2092100" y="277252"/>
                  </a:lnTo>
                  <a:lnTo>
                    <a:pt x="2098849" y="279503"/>
                  </a:lnTo>
                  <a:lnTo>
                    <a:pt x="2105574" y="278879"/>
                  </a:lnTo>
                  <a:lnTo>
                    <a:pt x="2111121" y="276821"/>
                  </a:lnTo>
                  <a:lnTo>
                    <a:pt x="2117308" y="271693"/>
                  </a:lnTo>
                  <a:lnTo>
                    <a:pt x="2121185" y="265701"/>
                  </a:lnTo>
                  <a:lnTo>
                    <a:pt x="2121586" y="259135"/>
                  </a:lnTo>
                  <a:lnTo>
                    <a:pt x="2117344" y="252285"/>
                  </a:lnTo>
                  <a:lnTo>
                    <a:pt x="2112645" y="247688"/>
                  </a:lnTo>
                  <a:lnTo>
                    <a:pt x="2108073" y="244614"/>
                  </a:lnTo>
                  <a:lnTo>
                    <a:pt x="2103882" y="243459"/>
                  </a:lnTo>
                  <a:lnTo>
                    <a:pt x="2099564" y="242316"/>
                  </a:lnTo>
                  <a:close/>
                </a:path>
                <a:path w="2485390" h="1061720">
                  <a:moveTo>
                    <a:pt x="1523111" y="223913"/>
                  </a:moveTo>
                  <a:lnTo>
                    <a:pt x="1519301" y="224675"/>
                  </a:lnTo>
                  <a:lnTo>
                    <a:pt x="1516253" y="227749"/>
                  </a:lnTo>
                  <a:lnTo>
                    <a:pt x="1510512" y="230716"/>
                  </a:lnTo>
                  <a:lnTo>
                    <a:pt x="1507378" y="235411"/>
                  </a:lnTo>
                  <a:lnTo>
                    <a:pt x="1507126" y="242409"/>
                  </a:lnTo>
                  <a:lnTo>
                    <a:pt x="1510030" y="252285"/>
                  </a:lnTo>
                  <a:lnTo>
                    <a:pt x="1515647" y="258850"/>
                  </a:lnTo>
                  <a:lnTo>
                    <a:pt x="1522396" y="261100"/>
                  </a:lnTo>
                  <a:lnTo>
                    <a:pt x="1529121" y="260477"/>
                  </a:lnTo>
                  <a:lnTo>
                    <a:pt x="1534668" y="258419"/>
                  </a:lnTo>
                  <a:lnTo>
                    <a:pt x="1540855" y="253290"/>
                  </a:lnTo>
                  <a:lnTo>
                    <a:pt x="1544732" y="247299"/>
                  </a:lnTo>
                  <a:lnTo>
                    <a:pt x="1545133" y="240733"/>
                  </a:lnTo>
                  <a:lnTo>
                    <a:pt x="1540891" y="233883"/>
                  </a:lnTo>
                  <a:lnTo>
                    <a:pt x="1536319" y="229273"/>
                  </a:lnTo>
                  <a:lnTo>
                    <a:pt x="1531620" y="226212"/>
                  </a:lnTo>
                  <a:lnTo>
                    <a:pt x="1527429" y="225056"/>
                  </a:lnTo>
                  <a:lnTo>
                    <a:pt x="1523111" y="223913"/>
                  </a:lnTo>
                  <a:close/>
                </a:path>
                <a:path w="2485390" h="1061720">
                  <a:moveTo>
                    <a:pt x="1017651" y="223913"/>
                  </a:moveTo>
                  <a:lnTo>
                    <a:pt x="1013713" y="224675"/>
                  </a:lnTo>
                  <a:lnTo>
                    <a:pt x="1010666" y="227749"/>
                  </a:lnTo>
                  <a:lnTo>
                    <a:pt x="1004927" y="232445"/>
                  </a:lnTo>
                  <a:lnTo>
                    <a:pt x="1001807" y="237717"/>
                  </a:lnTo>
                  <a:lnTo>
                    <a:pt x="1001593" y="244138"/>
                  </a:lnTo>
                  <a:lnTo>
                    <a:pt x="1004569" y="252285"/>
                  </a:lnTo>
                  <a:lnTo>
                    <a:pt x="1010116" y="258850"/>
                  </a:lnTo>
                  <a:lnTo>
                    <a:pt x="1016841" y="261100"/>
                  </a:lnTo>
                  <a:lnTo>
                    <a:pt x="1023590" y="260477"/>
                  </a:lnTo>
                  <a:lnTo>
                    <a:pt x="1029207" y="258419"/>
                  </a:lnTo>
                  <a:lnTo>
                    <a:pt x="1034035" y="254582"/>
                  </a:lnTo>
                  <a:lnTo>
                    <a:pt x="1038018" y="248446"/>
                  </a:lnTo>
                  <a:lnTo>
                    <a:pt x="1039119" y="241163"/>
                  </a:lnTo>
                  <a:lnTo>
                    <a:pt x="1035304" y="233883"/>
                  </a:lnTo>
                  <a:lnTo>
                    <a:pt x="1030732" y="229273"/>
                  </a:lnTo>
                  <a:lnTo>
                    <a:pt x="1026160" y="226212"/>
                  </a:lnTo>
                  <a:lnTo>
                    <a:pt x="1017651" y="223913"/>
                  </a:lnTo>
                  <a:close/>
                </a:path>
                <a:path w="2485390" h="1061720">
                  <a:moveTo>
                    <a:pt x="1313561" y="211645"/>
                  </a:moveTo>
                  <a:lnTo>
                    <a:pt x="1309751" y="212407"/>
                  </a:lnTo>
                  <a:lnTo>
                    <a:pt x="1306576" y="215480"/>
                  </a:lnTo>
                  <a:lnTo>
                    <a:pt x="1299551" y="218880"/>
                  </a:lnTo>
                  <a:lnTo>
                    <a:pt x="1296574" y="224296"/>
                  </a:lnTo>
                  <a:lnTo>
                    <a:pt x="1297074" y="231438"/>
                  </a:lnTo>
                  <a:lnTo>
                    <a:pt x="1300480" y="240017"/>
                  </a:lnTo>
                  <a:lnTo>
                    <a:pt x="1306026" y="246581"/>
                  </a:lnTo>
                  <a:lnTo>
                    <a:pt x="1312751" y="248832"/>
                  </a:lnTo>
                  <a:lnTo>
                    <a:pt x="1319500" y="248209"/>
                  </a:lnTo>
                  <a:lnTo>
                    <a:pt x="1325118" y="246151"/>
                  </a:lnTo>
                  <a:lnTo>
                    <a:pt x="1330001" y="242314"/>
                  </a:lnTo>
                  <a:lnTo>
                    <a:pt x="1333992" y="236178"/>
                  </a:lnTo>
                  <a:lnTo>
                    <a:pt x="1335101" y="228895"/>
                  </a:lnTo>
                  <a:lnTo>
                    <a:pt x="1331341" y="221615"/>
                  </a:lnTo>
                  <a:lnTo>
                    <a:pt x="1326642" y="217004"/>
                  </a:lnTo>
                  <a:lnTo>
                    <a:pt x="1322070" y="213944"/>
                  </a:lnTo>
                  <a:lnTo>
                    <a:pt x="1313561" y="211645"/>
                  </a:lnTo>
                  <a:close/>
                </a:path>
                <a:path w="2485390" h="1061720">
                  <a:moveTo>
                    <a:pt x="1904619" y="208572"/>
                  </a:moveTo>
                  <a:lnTo>
                    <a:pt x="1900047" y="209346"/>
                  </a:lnTo>
                  <a:lnTo>
                    <a:pt x="1895348" y="212407"/>
                  </a:lnTo>
                  <a:lnTo>
                    <a:pt x="1891424" y="217151"/>
                  </a:lnTo>
                  <a:lnTo>
                    <a:pt x="1889204" y="222759"/>
                  </a:lnTo>
                  <a:lnTo>
                    <a:pt x="1889293" y="230093"/>
                  </a:lnTo>
                  <a:lnTo>
                    <a:pt x="1892300" y="240017"/>
                  </a:lnTo>
                  <a:lnTo>
                    <a:pt x="1897917" y="246581"/>
                  </a:lnTo>
                  <a:lnTo>
                    <a:pt x="1904666" y="248832"/>
                  </a:lnTo>
                  <a:lnTo>
                    <a:pt x="1911391" y="248209"/>
                  </a:lnTo>
                  <a:lnTo>
                    <a:pt x="1916938" y="246151"/>
                  </a:lnTo>
                  <a:lnTo>
                    <a:pt x="1923125" y="241022"/>
                  </a:lnTo>
                  <a:lnTo>
                    <a:pt x="1927002" y="235030"/>
                  </a:lnTo>
                  <a:lnTo>
                    <a:pt x="1927403" y="228465"/>
                  </a:lnTo>
                  <a:lnTo>
                    <a:pt x="1923161" y="221615"/>
                  </a:lnTo>
                  <a:lnTo>
                    <a:pt x="1918462" y="215480"/>
                  </a:lnTo>
                  <a:lnTo>
                    <a:pt x="1913889" y="211645"/>
                  </a:lnTo>
                  <a:lnTo>
                    <a:pt x="1904619" y="208572"/>
                  </a:lnTo>
                  <a:close/>
                </a:path>
                <a:path w="2485390" h="1061720">
                  <a:moveTo>
                    <a:pt x="1677289" y="208572"/>
                  </a:moveTo>
                  <a:lnTo>
                    <a:pt x="1673479" y="209346"/>
                  </a:lnTo>
                  <a:lnTo>
                    <a:pt x="1670304" y="212407"/>
                  </a:lnTo>
                  <a:lnTo>
                    <a:pt x="1662803" y="217103"/>
                  </a:lnTo>
                  <a:lnTo>
                    <a:pt x="1658778" y="222375"/>
                  </a:lnTo>
                  <a:lnTo>
                    <a:pt x="1658231" y="228797"/>
                  </a:lnTo>
                  <a:lnTo>
                    <a:pt x="1661160" y="236943"/>
                  </a:lnTo>
                  <a:lnTo>
                    <a:pt x="1666753" y="245237"/>
                  </a:lnTo>
                  <a:lnTo>
                    <a:pt x="1673812" y="248064"/>
                  </a:lnTo>
                  <a:lnTo>
                    <a:pt x="1681466" y="246864"/>
                  </a:lnTo>
                  <a:lnTo>
                    <a:pt x="1688845" y="243078"/>
                  </a:lnTo>
                  <a:lnTo>
                    <a:pt x="1695015" y="237951"/>
                  </a:lnTo>
                  <a:lnTo>
                    <a:pt x="1698863" y="231962"/>
                  </a:lnTo>
                  <a:lnTo>
                    <a:pt x="1699258" y="225397"/>
                  </a:lnTo>
                  <a:lnTo>
                    <a:pt x="1695069" y="218541"/>
                  </a:lnTo>
                  <a:lnTo>
                    <a:pt x="1690370" y="213944"/>
                  </a:lnTo>
                  <a:lnTo>
                    <a:pt x="1685798" y="210870"/>
                  </a:lnTo>
                  <a:lnTo>
                    <a:pt x="1681480" y="209727"/>
                  </a:lnTo>
                  <a:lnTo>
                    <a:pt x="1677289" y="208572"/>
                  </a:lnTo>
                  <a:close/>
                </a:path>
                <a:path w="2485390" h="1061720">
                  <a:moveTo>
                    <a:pt x="1791335" y="202438"/>
                  </a:moveTo>
                  <a:lnTo>
                    <a:pt x="1787525" y="203212"/>
                  </a:lnTo>
                  <a:lnTo>
                    <a:pt x="1784350" y="206273"/>
                  </a:lnTo>
                  <a:lnTo>
                    <a:pt x="1778664" y="210969"/>
                  </a:lnTo>
                  <a:lnTo>
                    <a:pt x="1775539" y="216241"/>
                  </a:lnTo>
                  <a:lnTo>
                    <a:pt x="1775295" y="222662"/>
                  </a:lnTo>
                  <a:lnTo>
                    <a:pt x="1778254" y="230809"/>
                  </a:lnTo>
                  <a:lnTo>
                    <a:pt x="1783818" y="237806"/>
                  </a:lnTo>
                  <a:lnTo>
                    <a:pt x="1790572" y="240777"/>
                  </a:lnTo>
                  <a:lnTo>
                    <a:pt x="1797327" y="240298"/>
                  </a:lnTo>
                  <a:lnTo>
                    <a:pt x="1802892" y="236943"/>
                  </a:lnTo>
                  <a:lnTo>
                    <a:pt x="1809061" y="231817"/>
                  </a:lnTo>
                  <a:lnTo>
                    <a:pt x="1812909" y="225828"/>
                  </a:lnTo>
                  <a:lnTo>
                    <a:pt x="1813304" y="219263"/>
                  </a:lnTo>
                  <a:lnTo>
                    <a:pt x="1809114" y="212407"/>
                  </a:lnTo>
                  <a:lnTo>
                    <a:pt x="1804416" y="207810"/>
                  </a:lnTo>
                  <a:lnTo>
                    <a:pt x="1799844" y="204736"/>
                  </a:lnTo>
                  <a:lnTo>
                    <a:pt x="1795526" y="203593"/>
                  </a:lnTo>
                  <a:lnTo>
                    <a:pt x="1791335" y="202438"/>
                  </a:lnTo>
                  <a:close/>
                </a:path>
                <a:path w="2485390" h="1061720">
                  <a:moveTo>
                    <a:pt x="1100836" y="199377"/>
                  </a:moveTo>
                  <a:lnTo>
                    <a:pt x="1097026" y="200139"/>
                  </a:lnTo>
                  <a:lnTo>
                    <a:pt x="1093978" y="203212"/>
                  </a:lnTo>
                  <a:lnTo>
                    <a:pt x="1088219" y="206612"/>
                  </a:lnTo>
                  <a:lnTo>
                    <a:pt x="1085056" y="212028"/>
                  </a:lnTo>
                  <a:lnTo>
                    <a:pt x="1084798" y="219170"/>
                  </a:lnTo>
                  <a:lnTo>
                    <a:pt x="1087755" y="227749"/>
                  </a:lnTo>
                  <a:lnTo>
                    <a:pt x="1093372" y="234313"/>
                  </a:lnTo>
                  <a:lnTo>
                    <a:pt x="1100121" y="236564"/>
                  </a:lnTo>
                  <a:lnTo>
                    <a:pt x="1106846" y="235941"/>
                  </a:lnTo>
                  <a:lnTo>
                    <a:pt x="1112393" y="233883"/>
                  </a:lnTo>
                  <a:lnTo>
                    <a:pt x="1118580" y="228754"/>
                  </a:lnTo>
                  <a:lnTo>
                    <a:pt x="1122457" y="222762"/>
                  </a:lnTo>
                  <a:lnTo>
                    <a:pt x="1122858" y="216197"/>
                  </a:lnTo>
                  <a:lnTo>
                    <a:pt x="1118616" y="209346"/>
                  </a:lnTo>
                  <a:lnTo>
                    <a:pt x="1113917" y="204736"/>
                  </a:lnTo>
                  <a:lnTo>
                    <a:pt x="1109345" y="201676"/>
                  </a:lnTo>
                  <a:lnTo>
                    <a:pt x="1105154" y="200520"/>
                  </a:lnTo>
                  <a:lnTo>
                    <a:pt x="1100836" y="199377"/>
                  </a:lnTo>
                  <a:close/>
                </a:path>
                <a:path w="2485390" h="1061720">
                  <a:moveTo>
                    <a:pt x="1412239" y="162572"/>
                  </a:moveTo>
                  <a:lnTo>
                    <a:pt x="1408303" y="163334"/>
                  </a:lnTo>
                  <a:lnTo>
                    <a:pt x="1405255" y="166408"/>
                  </a:lnTo>
                  <a:lnTo>
                    <a:pt x="1399514" y="171104"/>
                  </a:lnTo>
                  <a:lnTo>
                    <a:pt x="1396380" y="176376"/>
                  </a:lnTo>
                  <a:lnTo>
                    <a:pt x="1396128" y="182797"/>
                  </a:lnTo>
                  <a:lnTo>
                    <a:pt x="1399032" y="190944"/>
                  </a:lnTo>
                  <a:lnTo>
                    <a:pt x="1404651" y="197509"/>
                  </a:lnTo>
                  <a:lnTo>
                    <a:pt x="1411414" y="199759"/>
                  </a:lnTo>
                  <a:lnTo>
                    <a:pt x="1418177" y="199136"/>
                  </a:lnTo>
                  <a:lnTo>
                    <a:pt x="1423797" y="197078"/>
                  </a:lnTo>
                  <a:lnTo>
                    <a:pt x="1429910" y="191949"/>
                  </a:lnTo>
                  <a:lnTo>
                    <a:pt x="1433750" y="185958"/>
                  </a:lnTo>
                  <a:lnTo>
                    <a:pt x="1434137" y="179392"/>
                  </a:lnTo>
                  <a:lnTo>
                    <a:pt x="1429893" y="172542"/>
                  </a:lnTo>
                  <a:lnTo>
                    <a:pt x="1425320" y="167932"/>
                  </a:lnTo>
                  <a:lnTo>
                    <a:pt x="1420622" y="164871"/>
                  </a:lnTo>
                  <a:lnTo>
                    <a:pt x="1412239" y="162572"/>
                  </a:lnTo>
                  <a:close/>
                </a:path>
                <a:path w="2485390" h="1061720">
                  <a:moveTo>
                    <a:pt x="1991741" y="141097"/>
                  </a:moveTo>
                  <a:lnTo>
                    <a:pt x="1987804" y="141859"/>
                  </a:lnTo>
                  <a:lnTo>
                    <a:pt x="1984756" y="144932"/>
                  </a:lnTo>
                  <a:lnTo>
                    <a:pt x="1979017" y="149676"/>
                  </a:lnTo>
                  <a:lnTo>
                    <a:pt x="1975897" y="155284"/>
                  </a:lnTo>
                  <a:lnTo>
                    <a:pt x="1975683" y="162618"/>
                  </a:lnTo>
                  <a:lnTo>
                    <a:pt x="1978660" y="172542"/>
                  </a:lnTo>
                  <a:lnTo>
                    <a:pt x="1984206" y="179058"/>
                  </a:lnTo>
                  <a:lnTo>
                    <a:pt x="1990931" y="180973"/>
                  </a:lnTo>
                  <a:lnTo>
                    <a:pt x="1997680" y="179437"/>
                  </a:lnTo>
                  <a:lnTo>
                    <a:pt x="2003298" y="175602"/>
                  </a:lnTo>
                  <a:lnTo>
                    <a:pt x="2009465" y="170474"/>
                  </a:lnTo>
                  <a:lnTo>
                    <a:pt x="2013299" y="164482"/>
                  </a:lnTo>
                  <a:lnTo>
                    <a:pt x="2013656" y="157916"/>
                  </a:lnTo>
                  <a:lnTo>
                    <a:pt x="2009394" y="151066"/>
                  </a:lnTo>
                  <a:lnTo>
                    <a:pt x="2004822" y="146469"/>
                  </a:lnTo>
                  <a:lnTo>
                    <a:pt x="2000250" y="143395"/>
                  </a:lnTo>
                  <a:lnTo>
                    <a:pt x="1995932" y="142252"/>
                  </a:lnTo>
                  <a:lnTo>
                    <a:pt x="1991741" y="141097"/>
                  </a:lnTo>
                  <a:close/>
                </a:path>
                <a:path w="2485390" h="1061720">
                  <a:moveTo>
                    <a:pt x="1248791" y="131889"/>
                  </a:moveTo>
                  <a:lnTo>
                    <a:pt x="1244981" y="132664"/>
                  </a:lnTo>
                  <a:lnTo>
                    <a:pt x="1241933" y="135724"/>
                  </a:lnTo>
                  <a:lnTo>
                    <a:pt x="1236192" y="138699"/>
                  </a:lnTo>
                  <a:lnTo>
                    <a:pt x="1233058" y="143397"/>
                  </a:lnTo>
                  <a:lnTo>
                    <a:pt x="1232806" y="150392"/>
                  </a:lnTo>
                  <a:lnTo>
                    <a:pt x="1235710" y="160261"/>
                  </a:lnTo>
                  <a:lnTo>
                    <a:pt x="1241327" y="166833"/>
                  </a:lnTo>
                  <a:lnTo>
                    <a:pt x="1248076" y="169087"/>
                  </a:lnTo>
                  <a:lnTo>
                    <a:pt x="1254801" y="168465"/>
                  </a:lnTo>
                  <a:lnTo>
                    <a:pt x="1260348" y="166408"/>
                  </a:lnTo>
                  <a:lnTo>
                    <a:pt x="1266535" y="161273"/>
                  </a:lnTo>
                  <a:lnTo>
                    <a:pt x="1270412" y="155281"/>
                  </a:lnTo>
                  <a:lnTo>
                    <a:pt x="1270813" y="148714"/>
                  </a:lnTo>
                  <a:lnTo>
                    <a:pt x="1266570" y="141859"/>
                  </a:lnTo>
                  <a:lnTo>
                    <a:pt x="1261872" y="137261"/>
                  </a:lnTo>
                  <a:lnTo>
                    <a:pt x="1257300" y="134200"/>
                  </a:lnTo>
                  <a:lnTo>
                    <a:pt x="1248791" y="131889"/>
                  </a:lnTo>
                  <a:close/>
                </a:path>
                <a:path w="2485390" h="1061720">
                  <a:moveTo>
                    <a:pt x="1162558" y="131889"/>
                  </a:moveTo>
                  <a:lnTo>
                    <a:pt x="1158620" y="132664"/>
                  </a:lnTo>
                  <a:lnTo>
                    <a:pt x="1155573" y="135724"/>
                  </a:lnTo>
                  <a:lnTo>
                    <a:pt x="1149832" y="140421"/>
                  </a:lnTo>
                  <a:lnTo>
                    <a:pt x="1146698" y="145692"/>
                  </a:lnTo>
                  <a:lnTo>
                    <a:pt x="1146446" y="152114"/>
                  </a:lnTo>
                  <a:lnTo>
                    <a:pt x="1149350" y="160261"/>
                  </a:lnTo>
                  <a:lnTo>
                    <a:pt x="1154969" y="166833"/>
                  </a:lnTo>
                  <a:lnTo>
                    <a:pt x="1161732" y="169087"/>
                  </a:lnTo>
                  <a:lnTo>
                    <a:pt x="1168495" y="168465"/>
                  </a:lnTo>
                  <a:lnTo>
                    <a:pt x="1174114" y="166408"/>
                  </a:lnTo>
                  <a:lnTo>
                    <a:pt x="1180228" y="161273"/>
                  </a:lnTo>
                  <a:lnTo>
                    <a:pt x="1184068" y="155281"/>
                  </a:lnTo>
                  <a:lnTo>
                    <a:pt x="1184455" y="148714"/>
                  </a:lnTo>
                  <a:lnTo>
                    <a:pt x="1180211" y="141859"/>
                  </a:lnTo>
                  <a:lnTo>
                    <a:pt x="1175639" y="137261"/>
                  </a:lnTo>
                  <a:lnTo>
                    <a:pt x="1170939" y="134200"/>
                  </a:lnTo>
                  <a:lnTo>
                    <a:pt x="1162558" y="131889"/>
                  </a:lnTo>
                  <a:close/>
                </a:path>
                <a:path w="2485390" h="1061720">
                  <a:moveTo>
                    <a:pt x="2090293" y="128828"/>
                  </a:moveTo>
                  <a:lnTo>
                    <a:pt x="2086483" y="129590"/>
                  </a:lnTo>
                  <a:lnTo>
                    <a:pt x="2083435" y="132664"/>
                  </a:lnTo>
                  <a:lnTo>
                    <a:pt x="2077694" y="135631"/>
                  </a:lnTo>
                  <a:lnTo>
                    <a:pt x="2074560" y="140327"/>
                  </a:lnTo>
                  <a:lnTo>
                    <a:pt x="2074308" y="147324"/>
                  </a:lnTo>
                  <a:lnTo>
                    <a:pt x="2077212" y="157200"/>
                  </a:lnTo>
                  <a:lnTo>
                    <a:pt x="2082831" y="163766"/>
                  </a:lnTo>
                  <a:lnTo>
                    <a:pt x="2089594" y="166020"/>
                  </a:lnTo>
                  <a:lnTo>
                    <a:pt x="2096357" y="165398"/>
                  </a:lnTo>
                  <a:lnTo>
                    <a:pt x="2101977" y="163334"/>
                  </a:lnTo>
                  <a:lnTo>
                    <a:pt x="2108090" y="158206"/>
                  </a:lnTo>
                  <a:lnTo>
                    <a:pt x="2111930" y="152214"/>
                  </a:lnTo>
                  <a:lnTo>
                    <a:pt x="2112317" y="145648"/>
                  </a:lnTo>
                  <a:lnTo>
                    <a:pt x="2108073" y="138798"/>
                  </a:lnTo>
                  <a:lnTo>
                    <a:pt x="2103501" y="134200"/>
                  </a:lnTo>
                  <a:lnTo>
                    <a:pt x="2098802" y="131127"/>
                  </a:lnTo>
                  <a:lnTo>
                    <a:pt x="2090293" y="128828"/>
                  </a:lnTo>
                  <a:close/>
                </a:path>
                <a:path w="2485390" h="1061720">
                  <a:moveTo>
                    <a:pt x="1513967" y="121932"/>
                  </a:moveTo>
                  <a:lnTo>
                    <a:pt x="1510030" y="123456"/>
                  </a:lnTo>
                  <a:lnTo>
                    <a:pt x="1506982" y="126530"/>
                  </a:lnTo>
                  <a:lnTo>
                    <a:pt x="1501241" y="131226"/>
                  </a:lnTo>
                  <a:lnTo>
                    <a:pt x="1498107" y="136498"/>
                  </a:lnTo>
                  <a:lnTo>
                    <a:pt x="1497855" y="142919"/>
                  </a:lnTo>
                  <a:lnTo>
                    <a:pt x="1500758" y="151066"/>
                  </a:lnTo>
                  <a:lnTo>
                    <a:pt x="1506378" y="157631"/>
                  </a:lnTo>
                  <a:lnTo>
                    <a:pt x="1513141" y="159881"/>
                  </a:lnTo>
                  <a:lnTo>
                    <a:pt x="1519904" y="159258"/>
                  </a:lnTo>
                  <a:lnTo>
                    <a:pt x="1525524" y="157200"/>
                  </a:lnTo>
                  <a:lnTo>
                    <a:pt x="1531637" y="152071"/>
                  </a:lnTo>
                  <a:lnTo>
                    <a:pt x="1535477" y="146080"/>
                  </a:lnTo>
                  <a:lnTo>
                    <a:pt x="1535864" y="139514"/>
                  </a:lnTo>
                  <a:lnTo>
                    <a:pt x="1531620" y="132664"/>
                  </a:lnTo>
                  <a:lnTo>
                    <a:pt x="1527048" y="126530"/>
                  </a:lnTo>
                  <a:lnTo>
                    <a:pt x="1522349" y="123456"/>
                  </a:lnTo>
                  <a:lnTo>
                    <a:pt x="1513967" y="121932"/>
                  </a:lnTo>
                  <a:close/>
                </a:path>
                <a:path w="2485390" h="1061720">
                  <a:moveTo>
                    <a:pt x="1618742" y="113487"/>
                  </a:moveTo>
                  <a:lnTo>
                    <a:pt x="1614932" y="114261"/>
                  </a:lnTo>
                  <a:lnTo>
                    <a:pt x="1611757" y="117322"/>
                  </a:lnTo>
                  <a:lnTo>
                    <a:pt x="1606446" y="122019"/>
                  </a:lnTo>
                  <a:lnTo>
                    <a:pt x="1604041" y="127290"/>
                  </a:lnTo>
                  <a:lnTo>
                    <a:pt x="1603970" y="133712"/>
                  </a:lnTo>
                  <a:lnTo>
                    <a:pt x="1605661" y="141859"/>
                  </a:lnTo>
                  <a:lnTo>
                    <a:pt x="1611207" y="148425"/>
                  </a:lnTo>
                  <a:lnTo>
                    <a:pt x="1617932" y="150679"/>
                  </a:lnTo>
                  <a:lnTo>
                    <a:pt x="1624681" y="150056"/>
                  </a:lnTo>
                  <a:lnTo>
                    <a:pt x="1630299" y="147993"/>
                  </a:lnTo>
                  <a:lnTo>
                    <a:pt x="1636466" y="142866"/>
                  </a:lnTo>
                  <a:lnTo>
                    <a:pt x="1640300" y="136877"/>
                  </a:lnTo>
                  <a:lnTo>
                    <a:pt x="1640657" y="130312"/>
                  </a:lnTo>
                  <a:lnTo>
                    <a:pt x="1636395" y="123456"/>
                  </a:lnTo>
                  <a:lnTo>
                    <a:pt x="1631823" y="118859"/>
                  </a:lnTo>
                  <a:lnTo>
                    <a:pt x="1627251" y="115798"/>
                  </a:lnTo>
                  <a:lnTo>
                    <a:pt x="1618742" y="113487"/>
                  </a:lnTo>
                  <a:close/>
                </a:path>
                <a:path w="2485390" h="1061720">
                  <a:moveTo>
                    <a:pt x="1859153" y="110426"/>
                  </a:moveTo>
                  <a:lnTo>
                    <a:pt x="1855343" y="111188"/>
                  </a:lnTo>
                  <a:lnTo>
                    <a:pt x="1852168" y="114261"/>
                  </a:lnTo>
                  <a:lnTo>
                    <a:pt x="1846482" y="118958"/>
                  </a:lnTo>
                  <a:lnTo>
                    <a:pt x="1843357" y="124229"/>
                  </a:lnTo>
                  <a:lnTo>
                    <a:pt x="1843113" y="130651"/>
                  </a:lnTo>
                  <a:lnTo>
                    <a:pt x="1846072" y="138798"/>
                  </a:lnTo>
                  <a:lnTo>
                    <a:pt x="1851636" y="145362"/>
                  </a:lnTo>
                  <a:lnTo>
                    <a:pt x="1858390" y="147613"/>
                  </a:lnTo>
                  <a:lnTo>
                    <a:pt x="1865145" y="146990"/>
                  </a:lnTo>
                  <a:lnTo>
                    <a:pt x="1870710" y="144932"/>
                  </a:lnTo>
                  <a:lnTo>
                    <a:pt x="1876879" y="139803"/>
                  </a:lnTo>
                  <a:lnTo>
                    <a:pt x="1880727" y="133811"/>
                  </a:lnTo>
                  <a:lnTo>
                    <a:pt x="1881122" y="127246"/>
                  </a:lnTo>
                  <a:lnTo>
                    <a:pt x="1876933" y="120396"/>
                  </a:lnTo>
                  <a:lnTo>
                    <a:pt x="1872233" y="115798"/>
                  </a:lnTo>
                  <a:lnTo>
                    <a:pt x="1867662" y="112725"/>
                  </a:lnTo>
                  <a:lnTo>
                    <a:pt x="1863344" y="111582"/>
                  </a:lnTo>
                  <a:lnTo>
                    <a:pt x="1859153" y="110426"/>
                  </a:lnTo>
                  <a:close/>
                </a:path>
                <a:path w="2485390" h="1061720">
                  <a:moveTo>
                    <a:pt x="1728978" y="107353"/>
                  </a:moveTo>
                  <a:lnTo>
                    <a:pt x="1724279" y="108127"/>
                  </a:lnTo>
                  <a:lnTo>
                    <a:pt x="1719707" y="111188"/>
                  </a:lnTo>
                  <a:lnTo>
                    <a:pt x="1715730" y="114593"/>
                  </a:lnTo>
                  <a:lnTo>
                    <a:pt x="1713515" y="120008"/>
                  </a:lnTo>
                  <a:lnTo>
                    <a:pt x="1713634" y="127147"/>
                  </a:lnTo>
                  <a:lnTo>
                    <a:pt x="1716658" y="135724"/>
                  </a:lnTo>
                  <a:lnTo>
                    <a:pt x="1722205" y="142291"/>
                  </a:lnTo>
                  <a:lnTo>
                    <a:pt x="1728930" y="144545"/>
                  </a:lnTo>
                  <a:lnTo>
                    <a:pt x="1735679" y="143922"/>
                  </a:lnTo>
                  <a:lnTo>
                    <a:pt x="1741297" y="141859"/>
                  </a:lnTo>
                  <a:lnTo>
                    <a:pt x="1747410" y="136732"/>
                  </a:lnTo>
                  <a:lnTo>
                    <a:pt x="1751250" y="130743"/>
                  </a:lnTo>
                  <a:lnTo>
                    <a:pt x="1751637" y="124178"/>
                  </a:lnTo>
                  <a:lnTo>
                    <a:pt x="1747393" y="117322"/>
                  </a:lnTo>
                  <a:lnTo>
                    <a:pt x="1742820" y="112725"/>
                  </a:lnTo>
                  <a:lnTo>
                    <a:pt x="1738122" y="109664"/>
                  </a:lnTo>
                  <a:lnTo>
                    <a:pt x="1728978" y="107353"/>
                  </a:lnTo>
                  <a:close/>
                </a:path>
                <a:path w="2485390" h="1061720">
                  <a:moveTo>
                    <a:pt x="1315847" y="60579"/>
                  </a:moveTo>
                  <a:lnTo>
                    <a:pt x="1311275" y="62115"/>
                  </a:lnTo>
                  <a:lnTo>
                    <a:pt x="1306576" y="65189"/>
                  </a:lnTo>
                  <a:lnTo>
                    <a:pt x="1302670" y="69885"/>
                  </a:lnTo>
                  <a:lnTo>
                    <a:pt x="1300480" y="75157"/>
                  </a:lnTo>
                  <a:lnTo>
                    <a:pt x="1300575" y="81578"/>
                  </a:lnTo>
                  <a:lnTo>
                    <a:pt x="1303528" y="89725"/>
                  </a:lnTo>
                  <a:lnTo>
                    <a:pt x="1309145" y="96290"/>
                  </a:lnTo>
                  <a:lnTo>
                    <a:pt x="1315894" y="98540"/>
                  </a:lnTo>
                  <a:lnTo>
                    <a:pt x="1322619" y="97917"/>
                  </a:lnTo>
                  <a:lnTo>
                    <a:pt x="1328166" y="95859"/>
                  </a:lnTo>
                  <a:lnTo>
                    <a:pt x="1334353" y="90730"/>
                  </a:lnTo>
                  <a:lnTo>
                    <a:pt x="1338230" y="84739"/>
                  </a:lnTo>
                  <a:lnTo>
                    <a:pt x="1338631" y="78173"/>
                  </a:lnTo>
                  <a:lnTo>
                    <a:pt x="1334389" y="71323"/>
                  </a:lnTo>
                  <a:lnTo>
                    <a:pt x="1329689" y="65189"/>
                  </a:lnTo>
                  <a:lnTo>
                    <a:pt x="1325118" y="62115"/>
                  </a:lnTo>
                  <a:lnTo>
                    <a:pt x="1315847" y="60579"/>
                  </a:lnTo>
                  <a:close/>
                </a:path>
                <a:path w="2485390" h="1061720">
                  <a:moveTo>
                    <a:pt x="1954783" y="49085"/>
                  </a:moveTo>
                  <a:lnTo>
                    <a:pt x="1950847" y="49847"/>
                  </a:lnTo>
                  <a:lnTo>
                    <a:pt x="1947799" y="52920"/>
                  </a:lnTo>
                  <a:lnTo>
                    <a:pt x="1942058" y="55888"/>
                  </a:lnTo>
                  <a:lnTo>
                    <a:pt x="1938924" y="60583"/>
                  </a:lnTo>
                  <a:lnTo>
                    <a:pt x="1938672" y="67581"/>
                  </a:lnTo>
                  <a:lnTo>
                    <a:pt x="1941576" y="77457"/>
                  </a:lnTo>
                  <a:lnTo>
                    <a:pt x="1947195" y="84021"/>
                  </a:lnTo>
                  <a:lnTo>
                    <a:pt x="1953958" y="86272"/>
                  </a:lnTo>
                  <a:lnTo>
                    <a:pt x="1960721" y="85649"/>
                  </a:lnTo>
                  <a:lnTo>
                    <a:pt x="1966341" y="83591"/>
                  </a:lnTo>
                  <a:lnTo>
                    <a:pt x="1971168" y="79754"/>
                  </a:lnTo>
                  <a:lnTo>
                    <a:pt x="1975151" y="73618"/>
                  </a:lnTo>
                  <a:lnTo>
                    <a:pt x="1976252" y="66335"/>
                  </a:lnTo>
                  <a:lnTo>
                    <a:pt x="1972437" y="59055"/>
                  </a:lnTo>
                  <a:lnTo>
                    <a:pt x="1967864" y="54444"/>
                  </a:lnTo>
                  <a:lnTo>
                    <a:pt x="1963166" y="51384"/>
                  </a:lnTo>
                  <a:lnTo>
                    <a:pt x="1954783" y="49085"/>
                  </a:lnTo>
                  <a:close/>
                </a:path>
                <a:path w="2485390" h="1061720">
                  <a:moveTo>
                    <a:pt x="1418336" y="42951"/>
                  </a:moveTo>
                  <a:lnTo>
                    <a:pt x="1414526" y="43713"/>
                  </a:lnTo>
                  <a:lnTo>
                    <a:pt x="1411478" y="46786"/>
                  </a:lnTo>
                  <a:lnTo>
                    <a:pt x="1405719" y="49754"/>
                  </a:lnTo>
                  <a:lnTo>
                    <a:pt x="1402556" y="54449"/>
                  </a:lnTo>
                  <a:lnTo>
                    <a:pt x="1402298" y="61447"/>
                  </a:lnTo>
                  <a:lnTo>
                    <a:pt x="1405255" y="71323"/>
                  </a:lnTo>
                  <a:lnTo>
                    <a:pt x="1410872" y="77887"/>
                  </a:lnTo>
                  <a:lnTo>
                    <a:pt x="1417621" y="80138"/>
                  </a:lnTo>
                  <a:lnTo>
                    <a:pt x="1424346" y="79515"/>
                  </a:lnTo>
                  <a:lnTo>
                    <a:pt x="1429893" y="77457"/>
                  </a:lnTo>
                  <a:lnTo>
                    <a:pt x="1436080" y="72328"/>
                  </a:lnTo>
                  <a:lnTo>
                    <a:pt x="1439957" y="66336"/>
                  </a:lnTo>
                  <a:lnTo>
                    <a:pt x="1440358" y="59771"/>
                  </a:lnTo>
                  <a:lnTo>
                    <a:pt x="1436116" y="52920"/>
                  </a:lnTo>
                  <a:lnTo>
                    <a:pt x="1431417" y="48310"/>
                  </a:lnTo>
                  <a:lnTo>
                    <a:pt x="1426845" y="45250"/>
                  </a:lnTo>
                  <a:lnTo>
                    <a:pt x="1422654" y="44094"/>
                  </a:lnTo>
                  <a:lnTo>
                    <a:pt x="1418336" y="42951"/>
                  </a:lnTo>
                  <a:close/>
                </a:path>
                <a:path w="2485390" h="1061720">
                  <a:moveTo>
                    <a:pt x="1828292" y="15341"/>
                  </a:moveTo>
                  <a:lnTo>
                    <a:pt x="1824482" y="16103"/>
                  </a:lnTo>
                  <a:lnTo>
                    <a:pt x="1821433" y="19177"/>
                  </a:lnTo>
                  <a:lnTo>
                    <a:pt x="1815693" y="23873"/>
                  </a:lnTo>
                  <a:lnTo>
                    <a:pt x="1812559" y="29144"/>
                  </a:lnTo>
                  <a:lnTo>
                    <a:pt x="1812307" y="35566"/>
                  </a:lnTo>
                  <a:lnTo>
                    <a:pt x="1815211" y="43713"/>
                  </a:lnTo>
                  <a:lnTo>
                    <a:pt x="1820828" y="50279"/>
                  </a:lnTo>
                  <a:lnTo>
                    <a:pt x="1827577" y="52533"/>
                  </a:lnTo>
                  <a:lnTo>
                    <a:pt x="1834302" y="51910"/>
                  </a:lnTo>
                  <a:lnTo>
                    <a:pt x="1839849" y="49847"/>
                  </a:lnTo>
                  <a:lnTo>
                    <a:pt x="1844750" y="46015"/>
                  </a:lnTo>
                  <a:lnTo>
                    <a:pt x="1848770" y="39879"/>
                  </a:lnTo>
                  <a:lnTo>
                    <a:pt x="1849885" y="32593"/>
                  </a:lnTo>
                  <a:lnTo>
                    <a:pt x="1846072" y="25311"/>
                  </a:lnTo>
                  <a:lnTo>
                    <a:pt x="1841500" y="20713"/>
                  </a:lnTo>
                  <a:lnTo>
                    <a:pt x="1836801" y="17640"/>
                  </a:lnTo>
                  <a:lnTo>
                    <a:pt x="1828292" y="15341"/>
                  </a:lnTo>
                  <a:close/>
                </a:path>
                <a:path w="2485390" h="1061720">
                  <a:moveTo>
                    <a:pt x="1517014" y="9207"/>
                  </a:moveTo>
                  <a:lnTo>
                    <a:pt x="1513205" y="9969"/>
                  </a:lnTo>
                  <a:lnTo>
                    <a:pt x="1510030" y="13042"/>
                  </a:lnTo>
                  <a:lnTo>
                    <a:pt x="1503005" y="17787"/>
                  </a:lnTo>
                  <a:lnTo>
                    <a:pt x="1500028" y="23394"/>
                  </a:lnTo>
                  <a:lnTo>
                    <a:pt x="1500528" y="30729"/>
                  </a:lnTo>
                  <a:lnTo>
                    <a:pt x="1503933" y="40652"/>
                  </a:lnTo>
                  <a:lnTo>
                    <a:pt x="1509480" y="47217"/>
                  </a:lnTo>
                  <a:lnTo>
                    <a:pt x="1516205" y="49468"/>
                  </a:lnTo>
                  <a:lnTo>
                    <a:pt x="1522954" y="48844"/>
                  </a:lnTo>
                  <a:lnTo>
                    <a:pt x="1528572" y="46786"/>
                  </a:lnTo>
                  <a:lnTo>
                    <a:pt x="1533399" y="42469"/>
                  </a:lnTo>
                  <a:lnTo>
                    <a:pt x="1537382" y="35277"/>
                  </a:lnTo>
                  <a:lnTo>
                    <a:pt x="1538483" y="26937"/>
                  </a:lnTo>
                  <a:lnTo>
                    <a:pt x="1534668" y="19177"/>
                  </a:lnTo>
                  <a:lnTo>
                    <a:pt x="1530095" y="14579"/>
                  </a:lnTo>
                  <a:lnTo>
                    <a:pt x="1525524" y="11506"/>
                  </a:lnTo>
                  <a:lnTo>
                    <a:pt x="1521206" y="10363"/>
                  </a:lnTo>
                  <a:lnTo>
                    <a:pt x="1517014" y="9207"/>
                  </a:lnTo>
                  <a:close/>
                </a:path>
                <a:path w="2485390" h="1061720">
                  <a:moveTo>
                    <a:pt x="1720469" y="3073"/>
                  </a:moveTo>
                  <a:lnTo>
                    <a:pt x="1716658" y="3835"/>
                  </a:lnTo>
                  <a:lnTo>
                    <a:pt x="1713483" y="6908"/>
                  </a:lnTo>
                  <a:lnTo>
                    <a:pt x="1707745" y="9876"/>
                  </a:lnTo>
                  <a:lnTo>
                    <a:pt x="1704625" y="14571"/>
                  </a:lnTo>
                  <a:lnTo>
                    <a:pt x="1704411" y="21569"/>
                  </a:lnTo>
                  <a:lnTo>
                    <a:pt x="1707388" y="31445"/>
                  </a:lnTo>
                  <a:lnTo>
                    <a:pt x="1712934" y="38011"/>
                  </a:lnTo>
                  <a:lnTo>
                    <a:pt x="1719659" y="40265"/>
                  </a:lnTo>
                  <a:lnTo>
                    <a:pt x="1726408" y="39642"/>
                  </a:lnTo>
                  <a:lnTo>
                    <a:pt x="1732026" y="37579"/>
                  </a:lnTo>
                  <a:lnTo>
                    <a:pt x="1738193" y="32450"/>
                  </a:lnTo>
                  <a:lnTo>
                    <a:pt x="1742027" y="26458"/>
                  </a:lnTo>
                  <a:lnTo>
                    <a:pt x="1742384" y="19893"/>
                  </a:lnTo>
                  <a:lnTo>
                    <a:pt x="1738122" y="13042"/>
                  </a:lnTo>
                  <a:lnTo>
                    <a:pt x="1733550" y="8445"/>
                  </a:lnTo>
                  <a:lnTo>
                    <a:pt x="1728978" y="5372"/>
                  </a:lnTo>
                  <a:lnTo>
                    <a:pt x="1724660" y="4229"/>
                  </a:lnTo>
                  <a:lnTo>
                    <a:pt x="1720469" y="3073"/>
                  </a:lnTo>
                  <a:close/>
                </a:path>
                <a:path w="2485390" h="1061720">
                  <a:moveTo>
                    <a:pt x="1618742" y="0"/>
                  </a:moveTo>
                  <a:lnTo>
                    <a:pt x="1614932" y="774"/>
                  </a:lnTo>
                  <a:lnTo>
                    <a:pt x="1611757" y="3835"/>
                  </a:lnTo>
                  <a:lnTo>
                    <a:pt x="1606446" y="6810"/>
                  </a:lnTo>
                  <a:lnTo>
                    <a:pt x="1604041" y="11507"/>
                  </a:lnTo>
                  <a:lnTo>
                    <a:pt x="1603970" y="18503"/>
                  </a:lnTo>
                  <a:lnTo>
                    <a:pt x="1605661" y="28371"/>
                  </a:lnTo>
                  <a:lnTo>
                    <a:pt x="1611207" y="34943"/>
                  </a:lnTo>
                  <a:lnTo>
                    <a:pt x="1617932" y="37196"/>
                  </a:lnTo>
                  <a:lnTo>
                    <a:pt x="1624681" y="36571"/>
                  </a:lnTo>
                  <a:lnTo>
                    <a:pt x="1630299" y="34505"/>
                  </a:lnTo>
                  <a:lnTo>
                    <a:pt x="1636466" y="29379"/>
                  </a:lnTo>
                  <a:lnTo>
                    <a:pt x="1640300" y="23390"/>
                  </a:lnTo>
                  <a:lnTo>
                    <a:pt x="1640657" y="16825"/>
                  </a:lnTo>
                  <a:lnTo>
                    <a:pt x="1636395" y="9969"/>
                  </a:lnTo>
                  <a:lnTo>
                    <a:pt x="1631823" y="5372"/>
                  </a:lnTo>
                  <a:lnTo>
                    <a:pt x="1627251" y="2311"/>
                  </a:lnTo>
                  <a:lnTo>
                    <a:pt x="1618742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76244" y="0"/>
              <a:ext cx="6177280" cy="1778635"/>
            </a:xfrm>
            <a:custGeom>
              <a:avLst/>
              <a:gdLst/>
              <a:ahLst/>
              <a:cxnLst/>
              <a:rect l="l" t="t" r="r" b="b"/>
              <a:pathLst>
                <a:path w="6177280" h="1778635">
                  <a:moveTo>
                    <a:pt x="4286250" y="1743837"/>
                  </a:moveTo>
                  <a:lnTo>
                    <a:pt x="4267073" y="1743837"/>
                  </a:lnTo>
                  <a:lnTo>
                    <a:pt x="4259199" y="1751584"/>
                  </a:lnTo>
                  <a:lnTo>
                    <a:pt x="4259199" y="1770761"/>
                  </a:lnTo>
                  <a:lnTo>
                    <a:pt x="4267073" y="1778508"/>
                  </a:lnTo>
                  <a:lnTo>
                    <a:pt x="4286250" y="1778508"/>
                  </a:lnTo>
                  <a:lnTo>
                    <a:pt x="4294124" y="1770761"/>
                  </a:lnTo>
                  <a:lnTo>
                    <a:pt x="4294124" y="1751584"/>
                  </a:lnTo>
                  <a:lnTo>
                    <a:pt x="4286250" y="1743837"/>
                  </a:lnTo>
                  <a:close/>
                </a:path>
                <a:path w="6177280" h="1778635">
                  <a:moveTo>
                    <a:pt x="4106163" y="1738122"/>
                  </a:moveTo>
                  <a:lnTo>
                    <a:pt x="4086859" y="1738122"/>
                  </a:lnTo>
                  <a:lnTo>
                    <a:pt x="4079112" y="1745869"/>
                  </a:lnTo>
                  <a:lnTo>
                    <a:pt x="4079112" y="1764919"/>
                  </a:lnTo>
                  <a:lnTo>
                    <a:pt x="4086859" y="1772792"/>
                  </a:lnTo>
                  <a:lnTo>
                    <a:pt x="4106163" y="1772792"/>
                  </a:lnTo>
                  <a:lnTo>
                    <a:pt x="4113910" y="1764919"/>
                  </a:lnTo>
                  <a:lnTo>
                    <a:pt x="4113910" y="1745869"/>
                  </a:lnTo>
                  <a:lnTo>
                    <a:pt x="4106163" y="1738122"/>
                  </a:lnTo>
                  <a:close/>
                </a:path>
                <a:path w="6177280" h="1778635">
                  <a:moveTo>
                    <a:pt x="4425696" y="1726564"/>
                  </a:moveTo>
                  <a:lnTo>
                    <a:pt x="4406519" y="1726564"/>
                  </a:lnTo>
                  <a:lnTo>
                    <a:pt x="4398645" y="1734312"/>
                  </a:lnTo>
                  <a:lnTo>
                    <a:pt x="4398645" y="1753362"/>
                  </a:lnTo>
                  <a:lnTo>
                    <a:pt x="4406519" y="1761236"/>
                  </a:lnTo>
                  <a:lnTo>
                    <a:pt x="4425696" y="1761236"/>
                  </a:lnTo>
                  <a:lnTo>
                    <a:pt x="4433570" y="1753362"/>
                  </a:lnTo>
                  <a:lnTo>
                    <a:pt x="4433570" y="1734312"/>
                  </a:lnTo>
                  <a:lnTo>
                    <a:pt x="4425696" y="1726564"/>
                  </a:lnTo>
                  <a:close/>
                </a:path>
                <a:path w="6177280" h="1778635">
                  <a:moveTo>
                    <a:pt x="4553584" y="1709165"/>
                  </a:moveTo>
                  <a:lnTo>
                    <a:pt x="4534281" y="1709165"/>
                  </a:lnTo>
                  <a:lnTo>
                    <a:pt x="4526533" y="1716913"/>
                  </a:lnTo>
                  <a:lnTo>
                    <a:pt x="4526533" y="1736089"/>
                  </a:lnTo>
                  <a:lnTo>
                    <a:pt x="4534281" y="1743837"/>
                  </a:lnTo>
                  <a:lnTo>
                    <a:pt x="4553584" y="1743837"/>
                  </a:lnTo>
                  <a:lnTo>
                    <a:pt x="4561458" y="1736089"/>
                  </a:lnTo>
                  <a:lnTo>
                    <a:pt x="4561458" y="1716913"/>
                  </a:lnTo>
                  <a:lnTo>
                    <a:pt x="4553584" y="1709165"/>
                  </a:lnTo>
                  <a:close/>
                </a:path>
                <a:path w="6177280" h="1778635">
                  <a:moveTo>
                    <a:pt x="3960876" y="1691894"/>
                  </a:moveTo>
                  <a:lnTo>
                    <a:pt x="3941699" y="1691894"/>
                  </a:lnTo>
                  <a:lnTo>
                    <a:pt x="3933825" y="1699640"/>
                  </a:lnTo>
                  <a:lnTo>
                    <a:pt x="3933825" y="1718690"/>
                  </a:lnTo>
                  <a:lnTo>
                    <a:pt x="3941699" y="1726564"/>
                  </a:lnTo>
                  <a:lnTo>
                    <a:pt x="3960876" y="1726564"/>
                  </a:lnTo>
                  <a:lnTo>
                    <a:pt x="3968750" y="1718690"/>
                  </a:lnTo>
                  <a:lnTo>
                    <a:pt x="3968750" y="1699640"/>
                  </a:lnTo>
                  <a:lnTo>
                    <a:pt x="3960876" y="1691894"/>
                  </a:lnTo>
                  <a:close/>
                </a:path>
                <a:path w="6177280" h="1778635">
                  <a:moveTo>
                    <a:pt x="4170045" y="1657223"/>
                  </a:moveTo>
                  <a:lnTo>
                    <a:pt x="4150867" y="1657223"/>
                  </a:lnTo>
                  <a:lnTo>
                    <a:pt x="4142994" y="1664970"/>
                  </a:lnTo>
                  <a:lnTo>
                    <a:pt x="4142994" y="1684020"/>
                  </a:lnTo>
                  <a:lnTo>
                    <a:pt x="4150867" y="1691894"/>
                  </a:lnTo>
                  <a:lnTo>
                    <a:pt x="4170045" y="1691894"/>
                  </a:lnTo>
                  <a:lnTo>
                    <a:pt x="4177919" y="1684020"/>
                  </a:lnTo>
                  <a:lnTo>
                    <a:pt x="4177919" y="1664970"/>
                  </a:lnTo>
                  <a:lnTo>
                    <a:pt x="4170045" y="1657223"/>
                  </a:lnTo>
                  <a:close/>
                </a:path>
                <a:path w="6177280" h="1778635">
                  <a:moveTo>
                    <a:pt x="4303776" y="1651380"/>
                  </a:moveTo>
                  <a:lnTo>
                    <a:pt x="4284472" y="1651380"/>
                  </a:lnTo>
                  <a:lnTo>
                    <a:pt x="4276725" y="1659127"/>
                  </a:lnTo>
                  <a:lnTo>
                    <a:pt x="4276725" y="1678304"/>
                  </a:lnTo>
                  <a:lnTo>
                    <a:pt x="4284472" y="1686052"/>
                  </a:lnTo>
                  <a:lnTo>
                    <a:pt x="4303776" y="1686052"/>
                  </a:lnTo>
                  <a:lnTo>
                    <a:pt x="4311523" y="1678304"/>
                  </a:lnTo>
                  <a:lnTo>
                    <a:pt x="4311523" y="1659127"/>
                  </a:lnTo>
                  <a:lnTo>
                    <a:pt x="4303776" y="1651380"/>
                  </a:lnTo>
                  <a:close/>
                </a:path>
                <a:path w="6177280" h="1778635">
                  <a:moveTo>
                    <a:pt x="3844671" y="1645665"/>
                  </a:moveTo>
                  <a:lnTo>
                    <a:pt x="3825494" y="1645665"/>
                  </a:lnTo>
                  <a:lnTo>
                    <a:pt x="3817620" y="1653413"/>
                  </a:lnTo>
                  <a:lnTo>
                    <a:pt x="3817620" y="1672463"/>
                  </a:lnTo>
                  <a:lnTo>
                    <a:pt x="3825494" y="1680337"/>
                  </a:lnTo>
                  <a:lnTo>
                    <a:pt x="3844671" y="1680337"/>
                  </a:lnTo>
                  <a:lnTo>
                    <a:pt x="3852545" y="1672463"/>
                  </a:lnTo>
                  <a:lnTo>
                    <a:pt x="3852545" y="1653413"/>
                  </a:lnTo>
                  <a:lnTo>
                    <a:pt x="3844671" y="1645665"/>
                  </a:lnTo>
                  <a:close/>
                </a:path>
                <a:path w="6177280" h="1778635">
                  <a:moveTo>
                    <a:pt x="4687188" y="1639824"/>
                  </a:moveTo>
                  <a:lnTo>
                    <a:pt x="4668011" y="1639824"/>
                  </a:lnTo>
                  <a:lnTo>
                    <a:pt x="4660137" y="1647571"/>
                  </a:lnTo>
                  <a:lnTo>
                    <a:pt x="4660137" y="1666748"/>
                  </a:lnTo>
                  <a:lnTo>
                    <a:pt x="4668011" y="1674495"/>
                  </a:lnTo>
                  <a:lnTo>
                    <a:pt x="4687188" y="1674495"/>
                  </a:lnTo>
                  <a:lnTo>
                    <a:pt x="4695062" y="1666748"/>
                  </a:lnTo>
                  <a:lnTo>
                    <a:pt x="4695062" y="1647571"/>
                  </a:lnTo>
                  <a:lnTo>
                    <a:pt x="4687188" y="1639824"/>
                  </a:lnTo>
                  <a:close/>
                </a:path>
                <a:path w="6177280" h="1778635">
                  <a:moveTo>
                    <a:pt x="4047998" y="1616710"/>
                  </a:moveTo>
                  <a:lnTo>
                    <a:pt x="4028821" y="1616710"/>
                  </a:lnTo>
                  <a:lnTo>
                    <a:pt x="4020947" y="1624457"/>
                  </a:lnTo>
                  <a:lnTo>
                    <a:pt x="4020947" y="1643634"/>
                  </a:lnTo>
                  <a:lnTo>
                    <a:pt x="4028821" y="1651380"/>
                  </a:lnTo>
                  <a:lnTo>
                    <a:pt x="4047998" y="1651380"/>
                  </a:lnTo>
                  <a:lnTo>
                    <a:pt x="4055872" y="1643634"/>
                  </a:lnTo>
                  <a:lnTo>
                    <a:pt x="4055872" y="1624457"/>
                  </a:lnTo>
                  <a:lnTo>
                    <a:pt x="4047998" y="1616710"/>
                  </a:lnTo>
                  <a:close/>
                </a:path>
                <a:path w="6177280" h="1778635">
                  <a:moveTo>
                    <a:pt x="4460621" y="1610995"/>
                  </a:moveTo>
                  <a:lnTo>
                    <a:pt x="4441316" y="1610995"/>
                  </a:lnTo>
                  <a:lnTo>
                    <a:pt x="4433570" y="1618741"/>
                  </a:lnTo>
                  <a:lnTo>
                    <a:pt x="4433570" y="1637919"/>
                  </a:lnTo>
                  <a:lnTo>
                    <a:pt x="4441316" y="1645665"/>
                  </a:lnTo>
                  <a:lnTo>
                    <a:pt x="4460621" y="1645665"/>
                  </a:lnTo>
                  <a:lnTo>
                    <a:pt x="4468367" y="1637919"/>
                  </a:lnTo>
                  <a:lnTo>
                    <a:pt x="4468367" y="1618741"/>
                  </a:lnTo>
                  <a:lnTo>
                    <a:pt x="4460621" y="1610995"/>
                  </a:lnTo>
                  <a:close/>
                </a:path>
                <a:path w="6177280" h="1778635">
                  <a:moveTo>
                    <a:pt x="4588509" y="1599438"/>
                  </a:moveTo>
                  <a:lnTo>
                    <a:pt x="4569206" y="1599438"/>
                  </a:lnTo>
                  <a:lnTo>
                    <a:pt x="4561458" y="1607185"/>
                  </a:lnTo>
                  <a:lnTo>
                    <a:pt x="4561458" y="1626362"/>
                  </a:lnTo>
                  <a:lnTo>
                    <a:pt x="4569206" y="1634109"/>
                  </a:lnTo>
                  <a:lnTo>
                    <a:pt x="4588509" y="1634109"/>
                  </a:lnTo>
                  <a:lnTo>
                    <a:pt x="4596257" y="1626362"/>
                  </a:lnTo>
                  <a:lnTo>
                    <a:pt x="4596257" y="1607185"/>
                  </a:lnTo>
                  <a:lnTo>
                    <a:pt x="4588509" y="1599438"/>
                  </a:lnTo>
                  <a:close/>
                </a:path>
                <a:path w="6177280" h="1778635">
                  <a:moveTo>
                    <a:pt x="3734307" y="1599438"/>
                  </a:moveTo>
                  <a:lnTo>
                    <a:pt x="3715004" y="1599438"/>
                  </a:lnTo>
                  <a:lnTo>
                    <a:pt x="3707256" y="1607185"/>
                  </a:lnTo>
                  <a:lnTo>
                    <a:pt x="3707256" y="1626362"/>
                  </a:lnTo>
                  <a:lnTo>
                    <a:pt x="3715004" y="1634109"/>
                  </a:lnTo>
                  <a:lnTo>
                    <a:pt x="3734307" y="1634109"/>
                  </a:lnTo>
                  <a:lnTo>
                    <a:pt x="3742054" y="1626362"/>
                  </a:lnTo>
                  <a:lnTo>
                    <a:pt x="3742054" y="1607185"/>
                  </a:lnTo>
                  <a:lnTo>
                    <a:pt x="3734307" y="1599438"/>
                  </a:lnTo>
                  <a:close/>
                </a:path>
                <a:path w="6177280" h="1778635">
                  <a:moveTo>
                    <a:pt x="3937634" y="1564766"/>
                  </a:moveTo>
                  <a:lnTo>
                    <a:pt x="3918457" y="1564766"/>
                  </a:lnTo>
                  <a:lnTo>
                    <a:pt x="3910583" y="1572514"/>
                  </a:lnTo>
                  <a:lnTo>
                    <a:pt x="3910583" y="1591690"/>
                  </a:lnTo>
                  <a:lnTo>
                    <a:pt x="3918457" y="1599438"/>
                  </a:lnTo>
                  <a:lnTo>
                    <a:pt x="3937634" y="1599438"/>
                  </a:lnTo>
                  <a:lnTo>
                    <a:pt x="3945508" y="1591690"/>
                  </a:lnTo>
                  <a:lnTo>
                    <a:pt x="3945508" y="1572514"/>
                  </a:lnTo>
                  <a:lnTo>
                    <a:pt x="3937634" y="1564766"/>
                  </a:lnTo>
                  <a:close/>
                </a:path>
                <a:path w="6177280" h="1778635">
                  <a:moveTo>
                    <a:pt x="4344415" y="1558925"/>
                  </a:moveTo>
                  <a:lnTo>
                    <a:pt x="4325111" y="1558925"/>
                  </a:lnTo>
                  <a:lnTo>
                    <a:pt x="4317364" y="1566672"/>
                  </a:lnTo>
                  <a:lnTo>
                    <a:pt x="4317364" y="1585849"/>
                  </a:lnTo>
                  <a:lnTo>
                    <a:pt x="4325111" y="1593596"/>
                  </a:lnTo>
                  <a:lnTo>
                    <a:pt x="4344415" y="1593596"/>
                  </a:lnTo>
                  <a:lnTo>
                    <a:pt x="4352162" y="1585849"/>
                  </a:lnTo>
                  <a:lnTo>
                    <a:pt x="4352162" y="1566672"/>
                  </a:lnTo>
                  <a:lnTo>
                    <a:pt x="4344415" y="1558925"/>
                  </a:lnTo>
                  <a:close/>
                </a:path>
                <a:path w="6177280" h="1778635">
                  <a:moveTo>
                    <a:pt x="4774437" y="1553210"/>
                  </a:moveTo>
                  <a:lnTo>
                    <a:pt x="4755133" y="1553210"/>
                  </a:lnTo>
                  <a:lnTo>
                    <a:pt x="4747386" y="1560957"/>
                  </a:lnTo>
                  <a:lnTo>
                    <a:pt x="4747386" y="1580134"/>
                  </a:lnTo>
                  <a:lnTo>
                    <a:pt x="4755133" y="1587880"/>
                  </a:lnTo>
                  <a:lnTo>
                    <a:pt x="4774437" y="1587880"/>
                  </a:lnTo>
                  <a:lnTo>
                    <a:pt x="4782184" y="1580134"/>
                  </a:lnTo>
                  <a:lnTo>
                    <a:pt x="4782184" y="1560957"/>
                  </a:lnTo>
                  <a:lnTo>
                    <a:pt x="4774437" y="1553210"/>
                  </a:lnTo>
                  <a:close/>
                </a:path>
                <a:path w="6177280" h="1778635">
                  <a:moveTo>
                    <a:pt x="3606419" y="1553210"/>
                  </a:moveTo>
                  <a:lnTo>
                    <a:pt x="3587241" y="1553210"/>
                  </a:lnTo>
                  <a:lnTo>
                    <a:pt x="3579367" y="1560957"/>
                  </a:lnTo>
                  <a:lnTo>
                    <a:pt x="3579367" y="1580134"/>
                  </a:lnTo>
                  <a:lnTo>
                    <a:pt x="3587241" y="1587880"/>
                  </a:lnTo>
                  <a:lnTo>
                    <a:pt x="3606419" y="1587880"/>
                  </a:lnTo>
                  <a:lnTo>
                    <a:pt x="3614292" y="1580134"/>
                  </a:lnTo>
                  <a:lnTo>
                    <a:pt x="3614292" y="1560957"/>
                  </a:lnTo>
                  <a:lnTo>
                    <a:pt x="3606419" y="1553210"/>
                  </a:lnTo>
                  <a:close/>
                </a:path>
                <a:path w="6177280" h="1778635">
                  <a:moveTo>
                    <a:pt x="4210811" y="1541652"/>
                  </a:moveTo>
                  <a:lnTo>
                    <a:pt x="4191507" y="1541652"/>
                  </a:lnTo>
                  <a:lnTo>
                    <a:pt x="4183760" y="1549400"/>
                  </a:lnTo>
                  <a:lnTo>
                    <a:pt x="4183760" y="1568577"/>
                  </a:lnTo>
                  <a:lnTo>
                    <a:pt x="4191507" y="1576324"/>
                  </a:lnTo>
                  <a:lnTo>
                    <a:pt x="4210811" y="1576324"/>
                  </a:lnTo>
                  <a:lnTo>
                    <a:pt x="4218558" y="1568577"/>
                  </a:lnTo>
                  <a:lnTo>
                    <a:pt x="4218558" y="1549400"/>
                  </a:lnTo>
                  <a:lnTo>
                    <a:pt x="4210811" y="1541652"/>
                  </a:lnTo>
                  <a:close/>
                </a:path>
                <a:path w="6177280" h="1778635">
                  <a:moveTo>
                    <a:pt x="4106163" y="1518539"/>
                  </a:moveTo>
                  <a:lnTo>
                    <a:pt x="4086859" y="1518539"/>
                  </a:lnTo>
                  <a:lnTo>
                    <a:pt x="4079112" y="1526286"/>
                  </a:lnTo>
                  <a:lnTo>
                    <a:pt x="4079112" y="1545463"/>
                  </a:lnTo>
                  <a:lnTo>
                    <a:pt x="4086859" y="1553210"/>
                  </a:lnTo>
                  <a:lnTo>
                    <a:pt x="4106163" y="1553210"/>
                  </a:lnTo>
                  <a:lnTo>
                    <a:pt x="4113910" y="1545463"/>
                  </a:lnTo>
                  <a:lnTo>
                    <a:pt x="4113910" y="1526286"/>
                  </a:lnTo>
                  <a:lnTo>
                    <a:pt x="4106163" y="1518539"/>
                  </a:lnTo>
                  <a:close/>
                </a:path>
                <a:path w="6177280" h="1778635">
                  <a:moveTo>
                    <a:pt x="3821429" y="1512697"/>
                  </a:moveTo>
                  <a:lnTo>
                    <a:pt x="3802126" y="1512697"/>
                  </a:lnTo>
                  <a:lnTo>
                    <a:pt x="3794379" y="1520444"/>
                  </a:lnTo>
                  <a:lnTo>
                    <a:pt x="3794379" y="1539621"/>
                  </a:lnTo>
                  <a:lnTo>
                    <a:pt x="3802126" y="1547367"/>
                  </a:lnTo>
                  <a:lnTo>
                    <a:pt x="3821429" y="1547367"/>
                  </a:lnTo>
                  <a:lnTo>
                    <a:pt x="3829304" y="1539621"/>
                  </a:lnTo>
                  <a:lnTo>
                    <a:pt x="3829304" y="1520444"/>
                  </a:lnTo>
                  <a:lnTo>
                    <a:pt x="3821429" y="1512697"/>
                  </a:lnTo>
                  <a:close/>
                </a:path>
                <a:path w="6177280" h="1778635">
                  <a:moveTo>
                    <a:pt x="1032255" y="1506982"/>
                  </a:moveTo>
                  <a:lnTo>
                    <a:pt x="1013078" y="1506982"/>
                  </a:lnTo>
                  <a:lnTo>
                    <a:pt x="1005204" y="1514728"/>
                  </a:lnTo>
                  <a:lnTo>
                    <a:pt x="1005204" y="1533905"/>
                  </a:lnTo>
                  <a:lnTo>
                    <a:pt x="1013078" y="1541652"/>
                  </a:lnTo>
                  <a:lnTo>
                    <a:pt x="1032255" y="1541652"/>
                  </a:lnTo>
                  <a:lnTo>
                    <a:pt x="1040129" y="1533905"/>
                  </a:lnTo>
                  <a:lnTo>
                    <a:pt x="1040129" y="1514728"/>
                  </a:lnTo>
                  <a:lnTo>
                    <a:pt x="1032255" y="1506982"/>
                  </a:lnTo>
                  <a:close/>
                </a:path>
                <a:path w="6177280" h="1778635">
                  <a:moveTo>
                    <a:pt x="1171828" y="1501139"/>
                  </a:moveTo>
                  <a:lnTo>
                    <a:pt x="1152525" y="1501139"/>
                  </a:lnTo>
                  <a:lnTo>
                    <a:pt x="1144651" y="1508887"/>
                  </a:lnTo>
                  <a:lnTo>
                    <a:pt x="1144651" y="1528064"/>
                  </a:lnTo>
                  <a:lnTo>
                    <a:pt x="1152525" y="1535811"/>
                  </a:lnTo>
                  <a:lnTo>
                    <a:pt x="1171828" y="1535811"/>
                  </a:lnTo>
                  <a:lnTo>
                    <a:pt x="1179576" y="1528064"/>
                  </a:lnTo>
                  <a:lnTo>
                    <a:pt x="1179576" y="1508887"/>
                  </a:lnTo>
                  <a:lnTo>
                    <a:pt x="1171828" y="1501139"/>
                  </a:lnTo>
                  <a:close/>
                </a:path>
                <a:path w="6177280" h="1778635">
                  <a:moveTo>
                    <a:pt x="4570983" y="1495425"/>
                  </a:moveTo>
                  <a:lnTo>
                    <a:pt x="4551807" y="1495425"/>
                  </a:lnTo>
                  <a:lnTo>
                    <a:pt x="4543933" y="1503172"/>
                  </a:lnTo>
                  <a:lnTo>
                    <a:pt x="4543933" y="1522349"/>
                  </a:lnTo>
                  <a:lnTo>
                    <a:pt x="4551807" y="1530096"/>
                  </a:lnTo>
                  <a:lnTo>
                    <a:pt x="4570983" y="1530096"/>
                  </a:lnTo>
                  <a:lnTo>
                    <a:pt x="4578858" y="1522349"/>
                  </a:lnTo>
                  <a:lnTo>
                    <a:pt x="4578858" y="1503172"/>
                  </a:lnTo>
                  <a:lnTo>
                    <a:pt x="4570983" y="1495425"/>
                  </a:lnTo>
                  <a:close/>
                </a:path>
                <a:path w="6177280" h="1778635">
                  <a:moveTo>
                    <a:pt x="4437380" y="1495425"/>
                  </a:moveTo>
                  <a:lnTo>
                    <a:pt x="4418076" y="1495425"/>
                  </a:lnTo>
                  <a:lnTo>
                    <a:pt x="4410329" y="1503172"/>
                  </a:lnTo>
                  <a:lnTo>
                    <a:pt x="4410329" y="1522349"/>
                  </a:lnTo>
                  <a:lnTo>
                    <a:pt x="4418076" y="1530096"/>
                  </a:lnTo>
                  <a:lnTo>
                    <a:pt x="4437380" y="1530096"/>
                  </a:lnTo>
                  <a:lnTo>
                    <a:pt x="4445127" y="1522349"/>
                  </a:lnTo>
                  <a:lnTo>
                    <a:pt x="4445127" y="1503172"/>
                  </a:lnTo>
                  <a:lnTo>
                    <a:pt x="4437380" y="1495425"/>
                  </a:lnTo>
                  <a:close/>
                </a:path>
                <a:path w="6177280" h="1778635">
                  <a:moveTo>
                    <a:pt x="1299590" y="1495425"/>
                  </a:moveTo>
                  <a:lnTo>
                    <a:pt x="1280286" y="1495425"/>
                  </a:lnTo>
                  <a:lnTo>
                    <a:pt x="1272539" y="1503172"/>
                  </a:lnTo>
                  <a:lnTo>
                    <a:pt x="1272539" y="1522349"/>
                  </a:lnTo>
                  <a:lnTo>
                    <a:pt x="1280286" y="1530096"/>
                  </a:lnTo>
                  <a:lnTo>
                    <a:pt x="1299590" y="1530096"/>
                  </a:lnTo>
                  <a:lnTo>
                    <a:pt x="1307464" y="1522349"/>
                  </a:lnTo>
                  <a:lnTo>
                    <a:pt x="1307464" y="1503172"/>
                  </a:lnTo>
                  <a:lnTo>
                    <a:pt x="1299590" y="1495425"/>
                  </a:lnTo>
                  <a:close/>
                </a:path>
                <a:path w="6177280" h="1778635">
                  <a:moveTo>
                    <a:pt x="4693031" y="1483867"/>
                  </a:moveTo>
                  <a:lnTo>
                    <a:pt x="4673854" y="1483867"/>
                  </a:lnTo>
                  <a:lnTo>
                    <a:pt x="4665980" y="1491614"/>
                  </a:lnTo>
                  <a:lnTo>
                    <a:pt x="4665980" y="1510791"/>
                  </a:lnTo>
                  <a:lnTo>
                    <a:pt x="4673854" y="1518539"/>
                  </a:lnTo>
                  <a:lnTo>
                    <a:pt x="4693031" y="1518539"/>
                  </a:lnTo>
                  <a:lnTo>
                    <a:pt x="4700905" y="1510791"/>
                  </a:lnTo>
                  <a:lnTo>
                    <a:pt x="4700905" y="1491614"/>
                  </a:lnTo>
                  <a:lnTo>
                    <a:pt x="4693031" y="1483867"/>
                  </a:lnTo>
                  <a:close/>
                </a:path>
                <a:path w="6177280" h="1778635">
                  <a:moveTo>
                    <a:pt x="3687826" y="1478026"/>
                  </a:moveTo>
                  <a:lnTo>
                    <a:pt x="3668522" y="1478026"/>
                  </a:lnTo>
                  <a:lnTo>
                    <a:pt x="3660775" y="1485773"/>
                  </a:lnTo>
                  <a:lnTo>
                    <a:pt x="3660775" y="1504950"/>
                  </a:lnTo>
                  <a:lnTo>
                    <a:pt x="3668522" y="1512697"/>
                  </a:lnTo>
                  <a:lnTo>
                    <a:pt x="3687826" y="1512697"/>
                  </a:lnTo>
                  <a:lnTo>
                    <a:pt x="3695573" y="1504950"/>
                  </a:lnTo>
                  <a:lnTo>
                    <a:pt x="3695573" y="1485773"/>
                  </a:lnTo>
                  <a:lnTo>
                    <a:pt x="3687826" y="1478026"/>
                  </a:lnTo>
                  <a:close/>
                </a:path>
                <a:path w="6177280" h="1778635">
                  <a:moveTo>
                    <a:pt x="4001515" y="1472311"/>
                  </a:moveTo>
                  <a:lnTo>
                    <a:pt x="3982338" y="1472311"/>
                  </a:lnTo>
                  <a:lnTo>
                    <a:pt x="3974464" y="1480058"/>
                  </a:lnTo>
                  <a:lnTo>
                    <a:pt x="3974464" y="1499235"/>
                  </a:lnTo>
                  <a:lnTo>
                    <a:pt x="3982338" y="1506982"/>
                  </a:lnTo>
                  <a:lnTo>
                    <a:pt x="4001515" y="1506982"/>
                  </a:lnTo>
                  <a:lnTo>
                    <a:pt x="4009389" y="1499235"/>
                  </a:lnTo>
                  <a:lnTo>
                    <a:pt x="4009389" y="1480058"/>
                  </a:lnTo>
                  <a:lnTo>
                    <a:pt x="4001515" y="1472311"/>
                  </a:lnTo>
                  <a:close/>
                </a:path>
                <a:path w="6177280" h="1778635">
                  <a:moveTo>
                    <a:pt x="3525138" y="1472311"/>
                  </a:moveTo>
                  <a:lnTo>
                    <a:pt x="3505834" y="1472311"/>
                  </a:lnTo>
                  <a:lnTo>
                    <a:pt x="3498087" y="1480058"/>
                  </a:lnTo>
                  <a:lnTo>
                    <a:pt x="3498087" y="1499235"/>
                  </a:lnTo>
                  <a:lnTo>
                    <a:pt x="3505834" y="1506982"/>
                  </a:lnTo>
                  <a:lnTo>
                    <a:pt x="3525138" y="1506982"/>
                  </a:lnTo>
                  <a:lnTo>
                    <a:pt x="3532885" y="1499235"/>
                  </a:lnTo>
                  <a:lnTo>
                    <a:pt x="3532885" y="1480058"/>
                  </a:lnTo>
                  <a:lnTo>
                    <a:pt x="3525138" y="1472311"/>
                  </a:lnTo>
                  <a:close/>
                </a:path>
                <a:path w="6177280" h="1778635">
                  <a:moveTo>
                    <a:pt x="3426332" y="1472311"/>
                  </a:moveTo>
                  <a:lnTo>
                    <a:pt x="3407029" y="1472311"/>
                  </a:lnTo>
                  <a:lnTo>
                    <a:pt x="3399281" y="1480058"/>
                  </a:lnTo>
                  <a:lnTo>
                    <a:pt x="3399281" y="1499235"/>
                  </a:lnTo>
                  <a:lnTo>
                    <a:pt x="3407029" y="1506982"/>
                  </a:lnTo>
                  <a:lnTo>
                    <a:pt x="3426332" y="1506982"/>
                  </a:lnTo>
                  <a:lnTo>
                    <a:pt x="3434079" y="1499235"/>
                  </a:lnTo>
                  <a:lnTo>
                    <a:pt x="3434079" y="1480058"/>
                  </a:lnTo>
                  <a:lnTo>
                    <a:pt x="3426332" y="1472311"/>
                  </a:lnTo>
                  <a:close/>
                </a:path>
                <a:path w="6177280" h="1778635">
                  <a:moveTo>
                    <a:pt x="1439036" y="1472311"/>
                  </a:moveTo>
                  <a:lnTo>
                    <a:pt x="1419859" y="1472311"/>
                  </a:lnTo>
                  <a:lnTo>
                    <a:pt x="1411985" y="1480058"/>
                  </a:lnTo>
                  <a:lnTo>
                    <a:pt x="1411985" y="1499235"/>
                  </a:lnTo>
                  <a:lnTo>
                    <a:pt x="1419859" y="1506982"/>
                  </a:lnTo>
                  <a:lnTo>
                    <a:pt x="1439036" y="1506982"/>
                  </a:lnTo>
                  <a:lnTo>
                    <a:pt x="1446910" y="1499235"/>
                  </a:lnTo>
                  <a:lnTo>
                    <a:pt x="1446910" y="1480058"/>
                  </a:lnTo>
                  <a:lnTo>
                    <a:pt x="1439036" y="1472311"/>
                  </a:lnTo>
                  <a:close/>
                </a:path>
                <a:path w="6177280" h="1778635">
                  <a:moveTo>
                    <a:pt x="4292091" y="1460753"/>
                  </a:moveTo>
                  <a:lnTo>
                    <a:pt x="4272914" y="1460753"/>
                  </a:lnTo>
                  <a:lnTo>
                    <a:pt x="4265040" y="1468501"/>
                  </a:lnTo>
                  <a:lnTo>
                    <a:pt x="4265040" y="1487677"/>
                  </a:lnTo>
                  <a:lnTo>
                    <a:pt x="4272914" y="1495425"/>
                  </a:lnTo>
                  <a:lnTo>
                    <a:pt x="4292091" y="1495425"/>
                  </a:lnTo>
                  <a:lnTo>
                    <a:pt x="4299965" y="1487677"/>
                  </a:lnTo>
                  <a:lnTo>
                    <a:pt x="4299965" y="1468501"/>
                  </a:lnTo>
                  <a:lnTo>
                    <a:pt x="4292091" y="1460753"/>
                  </a:lnTo>
                  <a:close/>
                </a:path>
                <a:path w="6177280" h="1778635">
                  <a:moveTo>
                    <a:pt x="4826634" y="1449197"/>
                  </a:moveTo>
                  <a:lnTo>
                    <a:pt x="4807458" y="1449197"/>
                  </a:lnTo>
                  <a:lnTo>
                    <a:pt x="4799583" y="1456944"/>
                  </a:lnTo>
                  <a:lnTo>
                    <a:pt x="4799583" y="1476121"/>
                  </a:lnTo>
                  <a:lnTo>
                    <a:pt x="4807458" y="1483867"/>
                  </a:lnTo>
                  <a:lnTo>
                    <a:pt x="4826634" y="1483867"/>
                  </a:lnTo>
                  <a:lnTo>
                    <a:pt x="4834508" y="1476121"/>
                  </a:lnTo>
                  <a:lnTo>
                    <a:pt x="4834508" y="1456944"/>
                  </a:lnTo>
                  <a:lnTo>
                    <a:pt x="4826634" y="1449197"/>
                  </a:lnTo>
                  <a:close/>
                </a:path>
                <a:path w="6177280" h="1778635">
                  <a:moveTo>
                    <a:pt x="939291" y="1449197"/>
                  </a:moveTo>
                  <a:lnTo>
                    <a:pt x="920114" y="1449197"/>
                  </a:lnTo>
                  <a:lnTo>
                    <a:pt x="912240" y="1456944"/>
                  </a:lnTo>
                  <a:lnTo>
                    <a:pt x="912240" y="1476121"/>
                  </a:lnTo>
                  <a:lnTo>
                    <a:pt x="920114" y="1483867"/>
                  </a:lnTo>
                  <a:lnTo>
                    <a:pt x="939291" y="1483867"/>
                  </a:lnTo>
                  <a:lnTo>
                    <a:pt x="947165" y="1476121"/>
                  </a:lnTo>
                  <a:lnTo>
                    <a:pt x="947165" y="1456944"/>
                  </a:lnTo>
                  <a:lnTo>
                    <a:pt x="939291" y="1449197"/>
                  </a:lnTo>
                  <a:close/>
                </a:path>
                <a:path w="6177280" h="1778635">
                  <a:moveTo>
                    <a:pt x="840613" y="1443354"/>
                  </a:moveTo>
                  <a:lnTo>
                    <a:pt x="821308" y="1443354"/>
                  </a:lnTo>
                  <a:lnTo>
                    <a:pt x="813434" y="1451102"/>
                  </a:lnTo>
                  <a:lnTo>
                    <a:pt x="813434" y="1470278"/>
                  </a:lnTo>
                  <a:lnTo>
                    <a:pt x="821308" y="1478026"/>
                  </a:lnTo>
                  <a:lnTo>
                    <a:pt x="840613" y="1478026"/>
                  </a:lnTo>
                  <a:lnTo>
                    <a:pt x="848359" y="1470278"/>
                  </a:lnTo>
                  <a:lnTo>
                    <a:pt x="848359" y="1451102"/>
                  </a:lnTo>
                  <a:lnTo>
                    <a:pt x="840613" y="1443354"/>
                  </a:lnTo>
                  <a:close/>
                </a:path>
                <a:path w="6177280" h="1778635">
                  <a:moveTo>
                    <a:pt x="3891153" y="1426083"/>
                  </a:moveTo>
                  <a:lnTo>
                    <a:pt x="3871976" y="1426083"/>
                  </a:lnTo>
                  <a:lnTo>
                    <a:pt x="3864102" y="1433829"/>
                  </a:lnTo>
                  <a:lnTo>
                    <a:pt x="3864102" y="1453007"/>
                  </a:lnTo>
                  <a:lnTo>
                    <a:pt x="3871976" y="1460753"/>
                  </a:lnTo>
                  <a:lnTo>
                    <a:pt x="3891153" y="1460753"/>
                  </a:lnTo>
                  <a:lnTo>
                    <a:pt x="3899027" y="1453007"/>
                  </a:lnTo>
                  <a:lnTo>
                    <a:pt x="3899027" y="1433829"/>
                  </a:lnTo>
                  <a:lnTo>
                    <a:pt x="3891153" y="1426083"/>
                  </a:lnTo>
                  <a:close/>
                </a:path>
                <a:path w="6177280" h="1778635">
                  <a:moveTo>
                    <a:pt x="3310128" y="1426083"/>
                  </a:moveTo>
                  <a:lnTo>
                    <a:pt x="3290824" y="1426083"/>
                  </a:lnTo>
                  <a:lnTo>
                    <a:pt x="3283077" y="1433829"/>
                  </a:lnTo>
                  <a:lnTo>
                    <a:pt x="3283077" y="1453007"/>
                  </a:lnTo>
                  <a:lnTo>
                    <a:pt x="3290824" y="1460753"/>
                  </a:lnTo>
                  <a:lnTo>
                    <a:pt x="3310128" y="1460753"/>
                  </a:lnTo>
                  <a:lnTo>
                    <a:pt x="3317875" y="1453007"/>
                  </a:lnTo>
                  <a:lnTo>
                    <a:pt x="3317875" y="1433829"/>
                  </a:lnTo>
                  <a:lnTo>
                    <a:pt x="3310128" y="1426083"/>
                  </a:lnTo>
                  <a:close/>
                </a:path>
                <a:path w="6177280" h="1778635">
                  <a:moveTo>
                    <a:pt x="1543684" y="1420240"/>
                  </a:moveTo>
                  <a:lnTo>
                    <a:pt x="1524380" y="1420240"/>
                  </a:lnTo>
                  <a:lnTo>
                    <a:pt x="1516633" y="1427988"/>
                  </a:lnTo>
                  <a:lnTo>
                    <a:pt x="1516633" y="1447164"/>
                  </a:lnTo>
                  <a:lnTo>
                    <a:pt x="1524380" y="1454912"/>
                  </a:lnTo>
                  <a:lnTo>
                    <a:pt x="1543684" y="1454912"/>
                  </a:lnTo>
                  <a:lnTo>
                    <a:pt x="1551431" y="1447164"/>
                  </a:lnTo>
                  <a:lnTo>
                    <a:pt x="1551431" y="1427988"/>
                  </a:lnTo>
                  <a:lnTo>
                    <a:pt x="1543684" y="1420240"/>
                  </a:lnTo>
                  <a:close/>
                </a:path>
                <a:path w="6177280" h="1778635">
                  <a:moveTo>
                    <a:pt x="4141088" y="1408684"/>
                  </a:moveTo>
                  <a:lnTo>
                    <a:pt x="4121784" y="1408684"/>
                  </a:lnTo>
                  <a:lnTo>
                    <a:pt x="4113910" y="1416430"/>
                  </a:lnTo>
                  <a:lnTo>
                    <a:pt x="4113910" y="1435608"/>
                  </a:lnTo>
                  <a:lnTo>
                    <a:pt x="4121784" y="1443354"/>
                  </a:lnTo>
                  <a:lnTo>
                    <a:pt x="4141088" y="1443354"/>
                  </a:lnTo>
                  <a:lnTo>
                    <a:pt x="4148835" y="1435608"/>
                  </a:lnTo>
                  <a:lnTo>
                    <a:pt x="4148835" y="1416430"/>
                  </a:lnTo>
                  <a:lnTo>
                    <a:pt x="4141088" y="1408684"/>
                  </a:lnTo>
                  <a:close/>
                </a:path>
                <a:path w="6177280" h="1778635">
                  <a:moveTo>
                    <a:pt x="1078738" y="1408684"/>
                  </a:moveTo>
                  <a:lnTo>
                    <a:pt x="1059560" y="1408684"/>
                  </a:lnTo>
                  <a:lnTo>
                    <a:pt x="1051686" y="1416430"/>
                  </a:lnTo>
                  <a:lnTo>
                    <a:pt x="1051686" y="1435608"/>
                  </a:lnTo>
                  <a:lnTo>
                    <a:pt x="1059560" y="1443354"/>
                  </a:lnTo>
                  <a:lnTo>
                    <a:pt x="1078738" y="1443354"/>
                  </a:lnTo>
                  <a:lnTo>
                    <a:pt x="1086611" y="1435608"/>
                  </a:lnTo>
                  <a:lnTo>
                    <a:pt x="1086611" y="1416430"/>
                  </a:lnTo>
                  <a:lnTo>
                    <a:pt x="1078738" y="1408684"/>
                  </a:lnTo>
                  <a:close/>
                </a:path>
                <a:path w="6177280" h="1778635">
                  <a:moveTo>
                    <a:pt x="4460621" y="1397127"/>
                  </a:moveTo>
                  <a:lnTo>
                    <a:pt x="4441316" y="1397127"/>
                  </a:lnTo>
                  <a:lnTo>
                    <a:pt x="4433570" y="1404874"/>
                  </a:lnTo>
                  <a:lnTo>
                    <a:pt x="4433570" y="1424051"/>
                  </a:lnTo>
                  <a:lnTo>
                    <a:pt x="4441316" y="1431798"/>
                  </a:lnTo>
                  <a:lnTo>
                    <a:pt x="4460621" y="1431798"/>
                  </a:lnTo>
                  <a:lnTo>
                    <a:pt x="4468367" y="1424051"/>
                  </a:lnTo>
                  <a:lnTo>
                    <a:pt x="4468367" y="1404874"/>
                  </a:lnTo>
                  <a:lnTo>
                    <a:pt x="4460621" y="1397127"/>
                  </a:lnTo>
                  <a:close/>
                </a:path>
                <a:path w="6177280" h="1778635">
                  <a:moveTo>
                    <a:pt x="3757549" y="1397127"/>
                  </a:moveTo>
                  <a:lnTo>
                    <a:pt x="3738245" y="1397127"/>
                  </a:lnTo>
                  <a:lnTo>
                    <a:pt x="3730498" y="1404874"/>
                  </a:lnTo>
                  <a:lnTo>
                    <a:pt x="3730498" y="1424051"/>
                  </a:lnTo>
                  <a:lnTo>
                    <a:pt x="3738245" y="1431798"/>
                  </a:lnTo>
                  <a:lnTo>
                    <a:pt x="3757549" y="1431798"/>
                  </a:lnTo>
                  <a:lnTo>
                    <a:pt x="3765296" y="1424051"/>
                  </a:lnTo>
                  <a:lnTo>
                    <a:pt x="3765296" y="1404874"/>
                  </a:lnTo>
                  <a:lnTo>
                    <a:pt x="3757549" y="1397127"/>
                  </a:lnTo>
                  <a:close/>
                </a:path>
                <a:path w="6177280" h="1778635">
                  <a:moveTo>
                    <a:pt x="1659889" y="1397127"/>
                  </a:moveTo>
                  <a:lnTo>
                    <a:pt x="1640585" y="1397127"/>
                  </a:lnTo>
                  <a:lnTo>
                    <a:pt x="1632839" y="1404874"/>
                  </a:lnTo>
                  <a:lnTo>
                    <a:pt x="1632839" y="1424051"/>
                  </a:lnTo>
                  <a:lnTo>
                    <a:pt x="1640585" y="1431798"/>
                  </a:lnTo>
                  <a:lnTo>
                    <a:pt x="1659889" y="1431798"/>
                  </a:lnTo>
                  <a:lnTo>
                    <a:pt x="1667636" y="1424051"/>
                  </a:lnTo>
                  <a:lnTo>
                    <a:pt x="1667636" y="1404874"/>
                  </a:lnTo>
                  <a:lnTo>
                    <a:pt x="1659889" y="1397127"/>
                  </a:lnTo>
                  <a:close/>
                </a:path>
                <a:path w="6177280" h="1778635">
                  <a:moveTo>
                    <a:pt x="1375155" y="1397127"/>
                  </a:moveTo>
                  <a:lnTo>
                    <a:pt x="1355852" y="1397127"/>
                  </a:lnTo>
                  <a:lnTo>
                    <a:pt x="1348104" y="1404874"/>
                  </a:lnTo>
                  <a:lnTo>
                    <a:pt x="1348104" y="1424051"/>
                  </a:lnTo>
                  <a:lnTo>
                    <a:pt x="1355852" y="1431798"/>
                  </a:lnTo>
                  <a:lnTo>
                    <a:pt x="1375155" y="1431798"/>
                  </a:lnTo>
                  <a:lnTo>
                    <a:pt x="1382902" y="1424051"/>
                  </a:lnTo>
                  <a:lnTo>
                    <a:pt x="1382902" y="1404874"/>
                  </a:lnTo>
                  <a:lnTo>
                    <a:pt x="1375155" y="1397127"/>
                  </a:lnTo>
                  <a:close/>
                </a:path>
                <a:path w="6177280" h="1778635">
                  <a:moveTo>
                    <a:pt x="1218310" y="1397127"/>
                  </a:moveTo>
                  <a:lnTo>
                    <a:pt x="1199006" y="1397127"/>
                  </a:lnTo>
                  <a:lnTo>
                    <a:pt x="1191132" y="1404874"/>
                  </a:lnTo>
                  <a:lnTo>
                    <a:pt x="1191132" y="1424051"/>
                  </a:lnTo>
                  <a:lnTo>
                    <a:pt x="1199006" y="1431798"/>
                  </a:lnTo>
                  <a:lnTo>
                    <a:pt x="1218310" y="1431798"/>
                  </a:lnTo>
                  <a:lnTo>
                    <a:pt x="1226057" y="1424051"/>
                  </a:lnTo>
                  <a:lnTo>
                    <a:pt x="1226057" y="1404874"/>
                  </a:lnTo>
                  <a:lnTo>
                    <a:pt x="1218310" y="1397127"/>
                  </a:lnTo>
                  <a:close/>
                </a:path>
                <a:path w="6177280" h="1778635">
                  <a:moveTo>
                    <a:pt x="4617465" y="1391412"/>
                  </a:moveTo>
                  <a:lnTo>
                    <a:pt x="4598288" y="1391412"/>
                  </a:lnTo>
                  <a:lnTo>
                    <a:pt x="4590414" y="1399159"/>
                  </a:lnTo>
                  <a:lnTo>
                    <a:pt x="4590414" y="1418336"/>
                  </a:lnTo>
                  <a:lnTo>
                    <a:pt x="4598288" y="1426083"/>
                  </a:lnTo>
                  <a:lnTo>
                    <a:pt x="4617465" y="1426083"/>
                  </a:lnTo>
                  <a:lnTo>
                    <a:pt x="4625339" y="1418336"/>
                  </a:lnTo>
                  <a:lnTo>
                    <a:pt x="4625339" y="1399159"/>
                  </a:lnTo>
                  <a:lnTo>
                    <a:pt x="4617465" y="1391412"/>
                  </a:lnTo>
                  <a:close/>
                </a:path>
                <a:path w="6177280" h="1778635">
                  <a:moveTo>
                    <a:pt x="747521" y="1391412"/>
                  </a:moveTo>
                  <a:lnTo>
                    <a:pt x="728344" y="1391412"/>
                  </a:lnTo>
                  <a:lnTo>
                    <a:pt x="720470" y="1399159"/>
                  </a:lnTo>
                  <a:lnTo>
                    <a:pt x="720470" y="1418336"/>
                  </a:lnTo>
                  <a:lnTo>
                    <a:pt x="728344" y="1426083"/>
                  </a:lnTo>
                  <a:lnTo>
                    <a:pt x="747521" y="1426083"/>
                  </a:lnTo>
                  <a:lnTo>
                    <a:pt x="755395" y="1418336"/>
                  </a:lnTo>
                  <a:lnTo>
                    <a:pt x="755395" y="1399159"/>
                  </a:lnTo>
                  <a:lnTo>
                    <a:pt x="747521" y="1391412"/>
                  </a:lnTo>
                  <a:close/>
                </a:path>
                <a:path w="6177280" h="1778635">
                  <a:moveTo>
                    <a:pt x="3618103" y="1379854"/>
                  </a:moveTo>
                  <a:lnTo>
                    <a:pt x="3598799" y="1379854"/>
                  </a:lnTo>
                  <a:lnTo>
                    <a:pt x="3591052" y="1387602"/>
                  </a:lnTo>
                  <a:lnTo>
                    <a:pt x="3591052" y="1406778"/>
                  </a:lnTo>
                  <a:lnTo>
                    <a:pt x="3598799" y="1414526"/>
                  </a:lnTo>
                  <a:lnTo>
                    <a:pt x="3618103" y="1414526"/>
                  </a:lnTo>
                  <a:lnTo>
                    <a:pt x="3625850" y="1406778"/>
                  </a:lnTo>
                  <a:lnTo>
                    <a:pt x="3625850" y="1387602"/>
                  </a:lnTo>
                  <a:lnTo>
                    <a:pt x="3618103" y="1379854"/>
                  </a:lnTo>
                  <a:close/>
                </a:path>
                <a:path w="6177280" h="1778635">
                  <a:moveTo>
                    <a:pt x="3205479" y="1368298"/>
                  </a:moveTo>
                  <a:lnTo>
                    <a:pt x="3186303" y="1368298"/>
                  </a:lnTo>
                  <a:lnTo>
                    <a:pt x="3178429" y="1376045"/>
                  </a:lnTo>
                  <a:lnTo>
                    <a:pt x="3178429" y="1395222"/>
                  </a:lnTo>
                  <a:lnTo>
                    <a:pt x="3186303" y="1402969"/>
                  </a:lnTo>
                  <a:lnTo>
                    <a:pt x="3205479" y="1402969"/>
                  </a:lnTo>
                  <a:lnTo>
                    <a:pt x="3213354" y="1395222"/>
                  </a:lnTo>
                  <a:lnTo>
                    <a:pt x="3213354" y="1376045"/>
                  </a:lnTo>
                  <a:lnTo>
                    <a:pt x="3205479" y="1368298"/>
                  </a:lnTo>
                  <a:close/>
                </a:path>
                <a:path w="6177280" h="1778635">
                  <a:moveTo>
                    <a:pt x="4739512" y="1362455"/>
                  </a:moveTo>
                  <a:lnTo>
                    <a:pt x="4720335" y="1362455"/>
                  </a:lnTo>
                  <a:lnTo>
                    <a:pt x="4712461" y="1370329"/>
                  </a:lnTo>
                  <a:lnTo>
                    <a:pt x="4712461" y="1389379"/>
                  </a:lnTo>
                  <a:lnTo>
                    <a:pt x="4720335" y="1397127"/>
                  </a:lnTo>
                  <a:lnTo>
                    <a:pt x="4739512" y="1397127"/>
                  </a:lnTo>
                  <a:lnTo>
                    <a:pt x="4747386" y="1389379"/>
                  </a:lnTo>
                  <a:lnTo>
                    <a:pt x="4747386" y="1370329"/>
                  </a:lnTo>
                  <a:lnTo>
                    <a:pt x="4739512" y="1362455"/>
                  </a:lnTo>
                  <a:close/>
                </a:path>
                <a:path w="6177280" h="1778635">
                  <a:moveTo>
                    <a:pt x="3437889" y="1356740"/>
                  </a:moveTo>
                  <a:lnTo>
                    <a:pt x="3418712" y="1356740"/>
                  </a:lnTo>
                  <a:lnTo>
                    <a:pt x="3410838" y="1364488"/>
                  </a:lnTo>
                  <a:lnTo>
                    <a:pt x="3410838" y="1383664"/>
                  </a:lnTo>
                  <a:lnTo>
                    <a:pt x="3418712" y="1391412"/>
                  </a:lnTo>
                  <a:lnTo>
                    <a:pt x="3437889" y="1391412"/>
                  </a:lnTo>
                  <a:lnTo>
                    <a:pt x="3445763" y="1383664"/>
                  </a:lnTo>
                  <a:lnTo>
                    <a:pt x="3445763" y="1364488"/>
                  </a:lnTo>
                  <a:lnTo>
                    <a:pt x="3437889" y="1356740"/>
                  </a:lnTo>
                  <a:close/>
                </a:path>
                <a:path w="6177280" h="1778635">
                  <a:moveTo>
                    <a:pt x="4350258" y="1350899"/>
                  </a:moveTo>
                  <a:lnTo>
                    <a:pt x="4330954" y="1350899"/>
                  </a:lnTo>
                  <a:lnTo>
                    <a:pt x="4323207" y="1358773"/>
                  </a:lnTo>
                  <a:lnTo>
                    <a:pt x="4323207" y="1377823"/>
                  </a:lnTo>
                  <a:lnTo>
                    <a:pt x="4330954" y="1385570"/>
                  </a:lnTo>
                  <a:lnTo>
                    <a:pt x="4350258" y="1385570"/>
                  </a:lnTo>
                  <a:lnTo>
                    <a:pt x="4358005" y="1377823"/>
                  </a:lnTo>
                  <a:lnTo>
                    <a:pt x="4358005" y="1358773"/>
                  </a:lnTo>
                  <a:lnTo>
                    <a:pt x="4350258" y="1350899"/>
                  </a:lnTo>
                  <a:close/>
                </a:path>
                <a:path w="6177280" h="1778635">
                  <a:moveTo>
                    <a:pt x="4873244" y="1345184"/>
                  </a:moveTo>
                  <a:lnTo>
                    <a:pt x="4853939" y="1345184"/>
                  </a:lnTo>
                  <a:lnTo>
                    <a:pt x="4846065" y="1352930"/>
                  </a:lnTo>
                  <a:lnTo>
                    <a:pt x="4846065" y="1372108"/>
                  </a:lnTo>
                  <a:lnTo>
                    <a:pt x="4853939" y="1379854"/>
                  </a:lnTo>
                  <a:lnTo>
                    <a:pt x="4873244" y="1379854"/>
                  </a:lnTo>
                  <a:lnTo>
                    <a:pt x="4880990" y="1372108"/>
                  </a:lnTo>
                  <a:lnTo>
                    <a:pt x="4880990" y="1352930"/>
                  </a:lnTo>
                  <a:lnTo>
                    <a:pt x="4873244" y="1345184"/>
                  </a:lnTo>
                  <a:close/>
                </a:path>
                <a:path w="6177280" h="1778635">
                  <a:moveTo>
                    <a:pt x="4234053" y="1345184"/>
                  </a:moveTo>
                  <a:lnTo>
                    <a:pt x="4214749" y="1345184"/>
                  </a:lnTo>
                  <a:lnTo>
                    <a:pt x="4207002" y="1352930"/>
                  </a:lnTo>
                  <a:lnTo>
                    <a:pt x="4207002" y="1372108"/>
                  </a:lnTo>
                  <a:lnTo>
                    <a:pt x="4214749" y="1379854"/>
                  </a:lnTo>
                  <a:lnTo>
                    <a:pt x="4234053" y="1379854"/>
                  </a:lnTo>
                  <a:lnTo>
                    <a:pt x="4241800" y="1372108"/>
                  </a:lnTo>
                  <a:lnTo>
                    <a:pt x="4241800" y="1352930"/>
                  </a:lnTo>
                  <a:lnTo>
                    <a:pt x="4234053" y="1345184"/>
                  </a:lnTo>
                  <a:close/>
                </a:path>
                <a:path w="6177280" h="1778635">
                  <a:moveTo>
                    <a:pt x="4036440" y="1345184"/>
                  </a:moveTo>
                  <a:lnTo>
                    <a:pt x="4017136" y="1345184"/>
                  </a:lnTo>
                  <a:lnTo>
                    <a:pt x="4009389" y="1352930"/>
                  </a:lnTo>
                  <a:lnTo>
                    <a:pt x="4009389" y="1372108"/>
                  </a:lnTo>
                  <a:lnTo>
                    <a:pt x="4017136" y="1379854"/>
                  </a:lnTo>
                  <a:lnTo>
                    <a:pt x="4036440" y="1379854"/>
                  </a:lnTo>
                  <a:lnTo>
                    <a:pt x="4044187" y="1372108"/>
                  </a:lnTo>
                  <a:lnTo>
                    <a:pt x="4044187" y="1352930"/>
                  </a:lnTo>
                  <a:lnTo>
                    <a:pt x="4036440" y="1345184"/>
                  </a:lnTo>
                  <a:close/>
                </a:path>
                <a:path w="6177280" h="1778635">
                  <a:moveTo>
                    <a:pt x="660400" y="1345184"/>
                  </a:moveTo>
                  <a:lnTo>
                    <a:pt x="641222" y="1345184"/>
                  </a:lnTo>
                  <a:lnTo>
                    <a:pt x="633348" y="1352930"/>
                  </a:lnTo>
                  <a:lnTo>
                    <a:pt x="633348" y="1372108"/>
                  </a:lnTo>
                  <a:lnTo>
                    <a:pt x="641222" y="1379854"/>
                  </a:lnTo>
                  <a:lnTo>
                    <a:pt x="660400" y="1379854"/>
                  </a:lnTo>
                  <a:lnTo>
                    <a:pt x="668273" y="1372108"/>
                  </a:lnTo>
                  <a:lnTo>
                    <a:pt x="668273" y="1352930"/>
                  </a:lnTo>
                  <a:lnTo>
                    <a:pt x="660400" y="1345184"/>
                  </a:lnTo>
                  <a:close/>
                </a:path>
                <a:path w="6177280" h="1778635">
                  <a:moveTo>
                    <a:pt x="3095116" y="1339341"/>
                  </a:moveTo>
                  <a:lnTo>
                    <a:pt x="3075812" y="1339341"/>
                  </a:lnTo>
                  <a:lnTo>
                    <a:pt x="3068065" y="1347215"/>
                  </a:lnTo>
                  <a:lnTo>
                    <a:pt x="3068065" y="1366265"/>
                  </a:lnTo>
                  <a:lnTo>
                    <a:pt x="3075812" y="1374013"/>
                  </a:lnTo>
                  <a:lnTo>
                    <a:pt x="3095116" y="1374013"/>
                  </a:lnTo>
                  <a:lnTo>
                    <a:pt x="3102863" y="1366265"/>
                  </a:lnTo>
                  <a:lnTo>
                    <a:pt x="3102863" y="1347215"/>
                  </a:lnTo>
                  <a:lnTo>
                    <a:pt x="3095116" y="1339341"/>
                  </a:lnTo>
                  <a:close/>
                </a:path>
                <a:path w="6177280" h="1778635">
                  <a:moveTo>
                    <a:pt x="1764410" y="1339341"/>
                  </a:moveTo>
                  <a:lnTo>
                    <a:pt x="1745233" y="1339341"/>
                  </a:lnTo>
                  <a:lnTo>
                    <a:pt x="1737359" y="1347215"/>
                  </a:lnTo>
                  <a:lnTo>
                    <a:pt x="1737359" y="1366265"/>
                  </a:lnTo>
                  <a:lnTo>
                    <a:pt x="1745233" y="1374013"/>
                  </a:lnTo>
                  <a:lnTo>
                    <a:pt x="1764410" y="1374013"/>
                  </a:lnTo>
                  <a:lnTo>
                    <a:pt x="1772284" y="1366265"/>
                  </a:lnTo>
                  <a:lnTo>
                    <a:pt x="1772284" y="1347215"/>
                  </a:lnTo>
                  <a:lnTo>
                    <a:pt x="1764410" y="1339341"/>
                  </a:lnTo>
                  <a:close/>
                </a:path>
                <a:path w="6177280" h="1778635">
                  <a:moveTo>
                    <a:pt x="945133" y="1333627"/>
                  </a:moveTo>
                  <a:lnTo>
                    <a:pt x="925956" y="1333627"/>
                  </a:lnTo>
                  <a:lnTo>
                    <a:pt x="918082" y="1341374"/>
                  </a:lnTo>
                  <a:lnTo>
                    <a:pt x="918082" y="1360551"/>
                  </a:lnTo>
                  <a:lnTo>
                    <a:pt x="925956" y="1368298"/>
                  </a:lnTo>
                  <a:lnTo>
                    <a:pt x="945133" y="1368298"/>
                  </a:lnTo>
                  <a:lnTo>
                    <a:pt x="953007" y="1360551"/>
                  </a:lnTo>
                  <a:lnTo>
                    <a:pt x="953007" y="1341374"/>
                  </a:lnTo>
                  <a:lnTo>
                    <a:pt x="945133" y="1333627"/>
                  </a:lnTo>
                  <a:close/>
                </a:path>
                <a:path w="6177280" h="1778635">
                  <a:moveTo>
                    <a:pt x="3926078" y="1322070"/>
                  </a:moveTo>
                  <a:lnTo>
                    <a:pt x="3906774" y="1322070"/>
                  </a:lnTo>
                  <a:lnTo>
                    <a:pt x="3899027" y="1329816"/>
                  </a:lnTo>
                  <a:lnTo>
                    <a:pt x="3899027" y="1348994"/>
                  </a:lnTo>
                  <a:lnTo>
                    <a:pt x="3906774" y="1356740"/>
                  </a:lnTo>
                  <a:lnTo>
                    <a:pt x="3926078" y="1356740"/>
                  </a:lnTo>
                  <a:lnTo>
                    <a:pt x="3933825" y="1348994"/>
                  </a:lnTo>
                  <a:lnTo>
                    <a:pt x="3933825" y="1329816"/>
                  </a:lnTo>
                  <a:lnTo>
                    <a:pt x="3926078" y="1322070"/>
                  </a:lnTo>
                  <a:close/>
                </a:path>
                <a:path w="6177280" h="1778635">
                  <a:moveTo>
                    <a:pt x="4530344" y="1316227"/>
                  </a:moveTo>
                  <a:lnTo>
                    <a:pt x="4511039" y="1316227"/>
                  </a:lnTo>
                  <a:lnTo>
                    <a:pt x="4503292" y="1324102"/>
                  </a:lnTo>
                  <a:lnTo>
                    <a:pt x="4503292" y="1343152"/>
                  </a:lnTo>
                  <a:lnTo>
                    <a:pt x="4511039" y="1350899"/>
                  </a:lnTo>
                  <a:lnTo>
                    <a:pt x="4530344" y="1350899"/>
                  </a:lnTo>
                  <a:lnTo>
                    <a:pt x="4538090" y="1343152"/>
                  </a:lnTo>
                  <a:lnTo>
                    <a:pt x="4538090" y="1324102"/>
                  </a:lnTo>
                  <a:lnTo>
                    <a:pt x="4530344" y="1316227"/>
                  </a:lnTo>
                  <a:close/>
                </a:path>
                <a:path w="6177280" h="1778635">
                  <a:moveTo>
                    <a:pt x="1485518" y="1316227"/>
                  </a:moveTo>
                  <a:lnTo>
                    <a:pt x="1466341" y="1316227"/>
                  </a:lnTo>
                  <a:lnTo>
                    <a:pt x="1458467" y="1324102"/>
                  </a:lnTo>
                  <a:lnTo>
                    <a:pt x="1458467" y="1343152"/>
                  </a:lnTo>
                  <a:lnTo>
                    <a:pt x="1466341" y="1350899"/>
                  </a:lnTo>
                  <a:lnTo>
                    <a:pt x="1485518" y="1350899"/>
                  </a:lnTo>
                  <a:lnTo>
                    <a:pt x="1493392" y="1343152"/>
                  </a:lnTo>
                  <a:lnTo>
                    <a:pt x="1493392" y="1324102"/>
                  </a:lnTo>
                  <a:lnTo>
                    <a:pt x="1485518" y="1316227"/>
                  </a:lnTo>
                  <a:close/>
                </a:path>
                <a:path w="6177280" h="1778635">
                  <a:moveTo>
                    <a:pt x="1334515" y="1316227"/>
                  </a:moveTo>
                  <a:lnTo>
                    <a:pt x="1315211" y="1316227"/>
                  </a:lnTo>
                  <a:lnTo>
                    <a:pt x="1307464" y="1324102"/>
                  </a:lnTo>
                  <a:lnTo>
                    <a:pt x="1307464" y="1343152"/>
                  </a:lnTo>
                  <a:lnTo>
                    <a:pt x="1315211" y="1350899"/>
                  </a:lnTo>
                  <a:lnTo>
                    <a:pt x="1334515" y="1350899"/>
                  </a:lnTo>
                  <a:lnTo>
                    <a:pt x="1342263" y="1343152"/>
                  </a:lnTo>
                  <a:lnTo>
                    <a:pt x="1342263" y="1324102"/>
                  </a:lnTo>
                  <a:lnTo>
                    <a:pt x="1334515" y="1316227"/>
                  </a:lnTo>
                  <a:close/>
                </a:path>
                <a:path w="6177280" h="1778635">
                  <a:moveTo>
                    <a:pt x="3315970" y="1310513"/>
                  </a:moveTo>
                  <a:lnTo>
                    <a:pt x="3296665" y="1310513"/>
                  </a:lnTo>
                  <a:lnTo>
                    <a:pt x="3288791" y="1318260"/>
                  </a:lnTo>
                  <a:lnTo>
                    <a:pt x="3288791" y="1337437"/>
                  </a:lnTo>
                  <a:lnTo>
                    <a:pt x="3296665" y="1345184"/>
                  </a:lnTo>
                  <a:lnTo>
                    <a:pt x="3315970" y="1345184"/>
                  </a:lnTo>
                  <a:lnTo>
                    <a:pt x="3323716" y="1337437"/>
                  </a:lnTo>
                  <a:lnTo>
                    <a:pt x="3323716" y="1318260"/>
                  </a:lnTo>
                  <a:lnTo>
                    <a:pt x="3315970" y="1310513"/>
                  </a:lnTo>
                  <a:close/>
                </a:path>
                <a:path w="6177280" h="1778635">
                  <a:moveTo>
                    <a:pt x="1119504" y="1310513"/>
                  </a:moveTo>
                  <a:lnTo>
                    <a:pt x="1100201" y="1310513"/>
                  </a:lnTo>
                  <a:lnTo>
                    <a:pt x="1092453" y="1318260"/>
                  </a:lnTo>
                  <a:lnTo>
                    <a:pt x="1092453" y="1337437"/>
                  </a:lnTo>
                  <a:lnTo>
                    <a:pt x="1100201" y="1345184"/>
                  </a:lnTo>
                  <a:lnTo>
                    <a:pt x="1119504" y="1345184"/>
                  </a:lnTo>
                  <a:lnTo>
                    <a:pt x="1127252" y="1337437"/>
                  </a:lnTo>
                  <a:lnTo>
                    <a:pt x="1127252" y="1318260"/>
                  </a:lnTo>
                  <a:lnTo>
                    <a:pt x="1119504" y="1310513"/>
                  </a:lnTo>
                  <a:close/>
                </a:path>
                <a:path w="6177280" h="1778635">
                  <a:moveTo>
                    <a:pt x="3536696" y="1304671"/>
                  </a:moveTo>
                  <a:lnTo>
                    <a:pt x="3517519" y="1304671"/>
                  </a:lnTo>
                  <a:lnTo>
                    <a:pt x="3509645" y="1312545"/>
                  </a:lnTo>
                  <a:lnTo>
                    <a:pt x="3509645" y="1331595"/>
                  </a:lnTo>
                  <a:lnTo>
                    <a:pt x="3517519" y="1339341"/>
                  </a:lnTo>
                  <a:lnTo>
                    <a:pt x="3536696" y="1339341"/>
                  </a:lnTo>
                  <a:lnTo>
                    <a:pt x="3544570" y="1331595"/>
                  </a:lnTo>
                  <a:lnTo>
                    <a:pt x="3544570" y="1312545"/>
                  </a:lnTo>
                  <a:lnTo>
                    <a:pt x="3536696" y="1304671"/>
                  </a:lnTo>
                  <a:close/>
                </a:path>
                <a:path w="6177280" h="1778635">
                  <a:moveTo>
                    <a:pt x="1892300" y="1304671"/>
                  </a:moveTo>
                  <a:lnTo>
                    <a:pt x="1872995" y="1304671"/>
                  </a:lnTo>
                  <a:lnTo>
                    <a:pt x="1865248" y="1312545"/>
                  </a:lnTo>
                  <a:lnTo>
                    <a:pt x="1865248" y="1331595"/>
                  </a:lnTo>
                  <a:lnTo>
                    <a:pt x="1872995" y="1339341"/>
                  </a:lnTo>
                  <a:lnTo>
                    <a:pt x="1892300" y="1339341"/>
                  </a:lnTo>
                  <a:lnTo>
                    <a:pt x="1900046" y="1331595"/>
                  </a:lnTo>
                  <a:lnTo>
                    <a:pt x="1900046" y="1312545"/>
                  </a:lnTo>
                  <a:lnTo>
                    <a:pt x="1892300" y="1304671"/>
                  </a:lnTo>
                  <a:close/>
                </a:path>
                <a:path w="6177280" h="1778635">
                  <a:moveTo>
                    <a:pt x="1613407" y="1298955"/>
                  </a:moveTo>
                  <a:lnTo>
                    <a:pt x="1594103" y="1298955"/>
                  </a:lnTo>
                  <a:lnTo>
                    <a:pt x="1586356" y="1306702"/>
                  </a:lnTo>
                  <a:lnTo>
                    <a:pt x="1586356" y="1325879"/>
                  </a:lnTo>
                  <a:lnTo>
                    <a:pt x="1594103" y="1333627"/>
                  </a:lnTo>
                  <a:lnTo>
                    <a:pt x="1613407" y="1333627"/>
                  </a:lnTo>
                  <a:lnTo>
                    <a:pt x="1621154" y="1325879"/>
                  </a:lnTo>
                  <a:lnTo>
                    <a:pt x="1621154" y="1306702"/>
                  </a:lnTo>
                  <a:lnTo>
                    <a:pt x="1613407" y="1298955"/>
                  </a:lnTo>
                  <a:close/>
                </a:path>
                <a:path w="6177280" h="1778635">
                  <a:moveTo>
                    <a:pt x="3809873" y="1293114"/>
                  </a:moveTo>
                  <a:lnTo>
                    <a:pt x="3790569" y="1293114"/>
                  </a:lnTo>
                  <a:lnTo>
                    <a:pt x="3782822" y="1300988"/>
                  </a:lnTo>
                  <a:lnTo>
                    <a:pt x="3782822" y="1320038"/>
                  </a:lnTo>
                  <a:lnTo>
                    <a:pt x="3790569" y="1327785"/>
                  </a:lnTo>
                  <a:lnTo>
                    <a:pt x="3809873" y="1327785"/>
                  </a:lnTo>
                  <a:lnTo>
                    <a:pt x="3817620" y="1320038"/>
                  </a:lnTo>
                  <a:lnTo>
                    <a:pt x="3817620" y="1300988"/>
                  </a:lnTo>
                  <a:lnTo>
                    <a:pt x="3809873" y="1293114"/>
                  </a:lnTo>
                  <a:close/>
                </a:path>
                <a:path w="6177280" h="1778635">
                  <a:moveTo>
                    <a:pt x="2996310" y="1293114"/>
                  </a:moveTo>
                  <a:lnTo>
                    <a:pt x="2977133" y="1293114"/>
                  </a:lnTo>
                  <a:lnTo>
                    <a:pt x="2969259" y="1300988"/>
                  </a:lnTo>
                  <a:lnTo>
                    <a:pt x="2969259" y="1320038"/>
                  </a:lnTo>
                  <a:lnTo>
                    <a:pt x="2977133" y="1327785"/>
                  </a:lnTo>
                  <a:lnTo>
                    <a:pt x="2996310" y="1327785"/>
                  </a:lnTo>
                  <a:lnTo>
                    <a:pt x="3004184" y="1320038"/>
                  </a:lnTo>
                  <a:lnTo>
                    <a:pt x="3004184" y="1300988"/>
                  </a:lnTo>
                  <a:lnTo>
                    <a:pt x="2996310" y="1293114"/>
                  </a:lnTo>
                  <a:close/>
                </a:path>
                <a:path w="6177280" h="1778635">
                  <a:moveTo>
                    <a:pt x="834770" y="1293114"/>
                  </a:moveTo>
                  <a:lnTo>
                    <a:pt x="815466" y="1293114"/>
                  </a:lnTo>
                  <a:lnTo>
                    <a:pt x="807719" y="1300988"/>
                  </a:lnTo>
                  <a:lnTo>
                    <a:pt x="807719" y="1320038"/>
                  </a:lnTo>
                  <a:lnTo>
                    <a:pt x="815466" y="1327785"/>
                  </a:lnTo>
                  <a:lnTo>
                    <a:pt x="834770" y="1327785"/>
                  </a:lnTo>
                  <a:lnTo>
                    <a:pt x="842517" y="1320038"/>
                  </a:lnTo>
                  <a:lnTo>
                    <a:pt x="842517" y="1300988"/>
                  </a:lnTo>
                  <a:lnTo>
                    <a:pt x="834770" y="1293114"/>
                  </a:lnTo>
                  <a:close/>
                </a:path>
                <a:path w="6177280" h="1778635">
                  <a:moveTo>
                    <a:pt x="4152646" y="1275841"/>
                  </a:moveTo>
                  <a:lnTo>
                    <a:pt x="4133341" y="1275841"/>
                  </a:lnTo>
                  <a:lnTo>
                    <a:pt x="4125595" y="1283589"/>
                  </a:lnTo>
                  <a:lnTo>
                    <a:pt x="4125595" y="1302765"/>
                  </a:lnTo>
                  <a:lnTo>
                    <a:pt x="4133341" y="1310513"/>
                  </a:lnTo>
                  <a:lnTo>
                    <a:pt x="4152646" y="1310513"/>
                  </a:lnTo>
                  <a:lnTo>
                    <a:pt x="4160520" y="1302765"/>
                  </a:lnTo>
                  <a:lnTo>
                    <a:pt x="4160520" y="1283589"/>
                  </a:lnTo>
                  <a:lnTo>
                    <a:pt x="4152646" y="1275841"/>
                  </a:lnTo>
                  <a:close/>
                </a:path>
                <a:path w="6177280" h="1778635">
                  <a:moveTo>
                    <a:pt x="3699382" y="1275841"/>
                  </a:moveTo>
                  <a:lnTo>
                    <a:pt x="3680205" y="1275841"/>
                  </a:lnTo>
                  <a:lnTo>
                    <a:pt x="3672331" y="1283589"/>
                  </a:lnTo>
                  <a:lnTo>
                    <a:pt x="3672331" y="1302765"/>
                  </a:lnTo>
                  <a:lnTo>
                    <a:pt x="3680205" y="1310513"/>
                  </a:lnTo>
                  <a:lnTo>
                    <a:pt x="3699382" y="1310513"/>
                  </a:lnTo>
                  <a:lnTo>
                    <a:pt x="3707256" y="1302765"/>
                  </a:lnTo>
                  <a:lnTo>
                    <a:pt x="3707256" y="1283589"/>
                  </a:lnTo>
                  <a:lnTo>
                    <a:pt x="3699382" y="1275841"/>
                  </a:lnTo>
                  <a:close/>
                </a:path>
                <a:path w="6177280" h="1778635">
                  <a:moveTo>
                    <a:pt x="2891790" y="1275841"/>
                  </a:moveTo>
                  <a:lnTo>
                    <a:pt x="2872485" y="1275841"/>
                  </a:lnTo>
                  <a:lnTo>
                    <a:pt x="2864611" y="1283589"/>
                  </a:lnTo>
                  <a:lnTo>
                    <a:pt x="2864611" y="1302765"/>
                  </a:lnTo>
                  <a:lnTo>
                    <a:pt x="2872485" y="1310513"/>
                  </a:lnTo>
                  <a:lnTo>
                    <a:pt x="2891790" y="1310513"/>
                  </a:lnTo>
                  <a:lnTo>
                    <a:pt x="2899536" y="1302765"/>
                  </a:lnTo>
                  <a:lnTo>
                    <a:pt x="2899536" y="1283589"/>
                  </a:lnTo>
                  <a:lnTo>
                    <a:pt x="2891790" y="1275841"/>
                  </a:lnTo>
                  <a:close/>
                </a:path>
                <a:path w="6177280" h="1778635">
                  <a:moveTo>
                    <a:pt x="584834" y="1275841"/>
                  </a:moveTo>
                  <a:lnTo>
                    <a:pt x="565657" y="1275841"/>
                  </a:lnTo>
                  <a:lnTo>
                    <a:pt x="557783" y="1283589"/>
                  </a:lnTo>
                  <a:lnTo>
                    <a:pt x="557783" y="1302765"/>
                  </a:lnTo>
                  <a:lnTo>
                    <a:pt x="565657" y="1310513"/>
                  </a:lnTo>
                  <a:lnTo>
                    <a:pt x="584834" y="1310513"/>
                  </a:lnTo>
                  <a:lnTo>
                    <a:pt x="592708" y="1302765"/>
                  </a:lnTo>
                  <a:lnTo>
                    <a:pt x="592708" y="1283589"/>
                  </a:lnTo>
                  <a:lnTo>
                    <a:pt x="584834" y="1275841"/>
                  </a:lnTo>
                  <a:close/>
                </a:path>
                <a:path w="6177280" h="1778635">
                  <a:moveTo>
                    <a:pt x="4687188" y="1264285"/>
                  </a:moveTo>
                  <a:lnTo>
                    <a:pt x="4668011" y="1264285"/>
                  </a:lnTo>
                  <a:lnTo>
                    <a:pt x="4660137" y="1272032"/>
                  </a:lnTo>
                  <a:lnTo>
                    <a:pt x="4660137" y="1291209"/>
                  </a:lnTo>
                  <a:lnTo>
                    <a:pt x="4668011" y="1298955"/>
                  </a:lnTo>
                  <a:lnTo>
                    <a:pt x="4687188" y="1298955"/>
                  </a:lnTo>
                  <a:lnTo>
                    <a:pt x="4695062" y="1291209"/>
                  </a:lnTo>
                  <a:lnTo>
                    <a:pt x="4695062" y="1272032"/>
                  </a:lnTo>
                  <a:lnTo>
                    <a:pt x="4687188" y="1264285"/>
                  </a:lnTo>
                  <a:close/>
                </a:path>
                <a:path w="6177280" h="1778635">
                  <a:moveTo>
                    <a:pt x="4826634" y="1258570"/>
                  </a:moveTo>
                  <a:lnTo>
                    <a:pt x="4807458" y="1258570"/>
                  </a:lnTo>
                  <a:lnTo>
                    <a:pt x="4799583" y="1266316"/>
                  </a:lnTo>
                  <a:lnTo>
                    <a:pt x="4799583" y="1285366"/>
                  </a:lnTo>
                  <a:lnTo>
                    <a:pt x="4807458" y="1293114"/>
                  </a:lnTo>
                  <a:lnTo>
                    <a:pt x="4826634" y="1293114"/>
                  </a:lnTo>
                  <a:lnTo>
                    <a:pt x="4834508" y="1285366"/>
                  </a:lnTo>
                  <a:lnTo>
                    <a:pt x="4834508" y="1266316"/>
                  </a:lnTo>
                  <a:lnTo>
                    <a:pt x="4826634" y="1258570"/>
                  </a:lnTo>
                  <a:close/>
                </a:path>
                <a:path w="6177280" h="1778635">
                  <a:moveTo>
                    <a:pt x="2787141" y="1252727"/>
                  </a:moveTo>
                  <a:lnTo>
                    <a:pt x="2767838" y="1252727"/>
                  </a:lnTo>
                  <a:lnTo>
                    <a:pt x="2760091" y="1260475"/>
                  </a:lnTo>
                  <a:lnTo>
                    <a:pt x="2760091" y="1279652"/>
                  </a:lnTo>
                  <a:lnTo>
                    <a:pt x="2767838" y="1287399"/>
                  </a:lnTo>
                  <a:lnTo>
                    <a:pt x="2787141" y="1287399"/>
                  </a:lnTo>
                  <a:lnTo>
                    <a:pt x="2794889" y="1279652"/>
                  </a:lnTo>
                  <a:lnTo>
                    <a:pt x="2794889" y="1260475"/>
                  </a:lnTo>
                  <a:lnTo>
                    <a:pt x="2787141" y="1252727"/>
                  </a:lnTo>
                  <a:close/>
                </a:path>
                <a:path w="6177280" h="1778635">
                  <a:moveTo>
                    <a:pt x="2043429" y="1252727"/>
                  </a:moveTo>
                  <a:lnTo>
                    <a:pt x="2024126" y="1252727"/>
                  </a:lnTo>
                  <a:lnTo>
                    <a:pt x="2016252" y="1260475"/>
                  </a:lnTo>
                  <a:lnTo>
                    <a:pt x="2016252" y="1279652"/>
                  </a:lnTo>
                  <a:lnTo>
                    <a:pt x="2024126" y="1287399"/>
                  </a:lnTo>
                  <a:lnTo>
                    <a:pt x="2043429" y="1287399"/>
                  </a:lnTo>
                  <a:lnTo>
                    <a:pt x="2051177" y="1279652"/>
                  </a:lnTo>
                  <a:lnTo>
                    <a:pt x="2051177" y="1260475"/>
                  </a:lnTo>
                  <a:lnTo>
                    <a:pt x="2043429" y="1252727"/>
                  </a:lnTo>
                  <a:close/>
                </a:path>
                <a:path w="6177280" h="1778635">
                  <a:moveTo>
                    <a:pt x="1241552" y="1252727"/>
                  </a:moveTo>
                  <a:lnTo>
                    <a:pt x="1222247" y="1252727"/>
                  </a:lnTo>
                  <a:lnTo>
                    <a:pt x="1214373" y="1260475"/>
                  </a:lnTo>
                  <a:lnTo>
                    <a:pt x="1214373" y="1279652"/>
                  </a:lnTo>
                  <a:lnTo>
                    <a:pt x="1222247" y="1287399"/>
                  </a:lnTo>
                  <a:lnTo>
                    <a:pt x="1241552" y="1287399"/>
                  </a:lnTo>
                  <a:lnTo>
                    <a:pt x="1249298" y="1279652"/>
                  </a:lnTo>
                  <a:lnTo>
                    <a:pt x="1249298" y="1260475"/>
                  </a:lnTo>
                  <a:lnTo>
                    <a:pt x="1241552" y="1252727"/>
                  </a:lnTo>
                  <a:close/>
                </a:path>
                <a:path w="6177280" h="1778635">
                  <a:moveTo>
                    <a:pt x="1009014" y="1252727"/>
                  </a:moveTo>
                  <a:lnTo>
                    <a:pt x="989838" y="1252727"/>
                  </a:lnTo>
                  <a:lnTo>
                    <a:pt x="981963" y="1260475"/>
                  </a:lnTo>
                  <a:lnTo>
                    <a:pt x="981963" y="1279652"/>
                  </a:lnTo>
                  <a:lnTo>
                    <a:pt x="989838" y="1287399"/>
                  </a:lnTo>
                  <a:lnTo>
                    <a:pt x="1009014" y="1287399"/>
                  </a:lnTo>
                  <a:lnTo>
                    <a:pt x="1016888" y="1279652"/>
                  </a:lnTo>
                  <a:lnTo>
                    <a:pt x="1016888" y="1260475"/>
                  </a:lnTo>
                  <a:lnTo>
                    <a:pt x="1009014" y="1252727"/>
                  </a:lnTo>
                  <a:close/>
                </a:path>
                <a:path w="6177280" h="1778635">
                  <a:moveTo>
                    <a:pt x="4408297" y="1247013"/>
                  </a:moveTo>
                  <a:lnTo>
                    <a:pt x="4389120" y="1247013"/>
                  </a:lnTo>
                  <a:lnTo>
                    <a:pt x="4381246" y="1254760"/>
                  </a:lnTo>
                  <a:lnTo>
                    <a:pt x="4381246" y="1273810"/>
                  </a:lnTo>
                  <a:lnTo>
                    <a:pt x="4389120" y="1281684"/>
                  </a:lnTo>
                  <a:lnTo>
                    <a:pt x="4408297" y="1281684"/>
                  </a:lnTo>
                  <a:lnTo>
                    <a:pt x="4416171" y="1273810"/>
                  </a:lnTo>
                  <a:lnTo>
                    <a:pt x="4416171" y="1254760"/>
                  </a:lnTo>
                  <a:lnTo>
                    <a:pt x="4408297" y="1247013"/>
                  </a:lnTo>
                  <a:close/>
                </a:path>
                <a:path w="6177280" h="1778635">
                  <a:moveTo>
                    <a:pt x="3414649" y="1241171"/>
                  </a:moveTo>
                  <a:lnTo>
                    <a:pt x="3395472" y="1241171"/>
                  </a:lnTo>
                  <a:lnTo>
                    <a:pt x="3387598" y="1248917"/>
                  </a:lnTo>
                  <a:lnTo>
                    <a:pt x="3387598" y="1268095"/>
                  </a:lnTo>
                  <a:lnTo>
                    <a:pt x="3395472" y="1275841"/>
                  </a:lnTo>
                  <a:lnTo>
                    <a:pt x="3414649" y="1275841"/>
                  </a:lnTo>
                  <a:lnTo>
                    <a:pt x="3422523" y="1268095"/>
                  </a:lnTo>
                  <a:lnTo>
                    <a:pt x="3422523" y="1248917"/>
                  </a:lnTo>
                  <a:lnTo>
                    <a:pt x="3414649" y="1241171"/>
                  </a:lnTo>
                  <a:close/>
                </a:path>
                <a:path w="6177280" h="1778635">
                  <a:moveTo>
                    <a:pt x="3147440" y="1241171"/>
                  </a:moveTo>
                  <a:lnTo>
                    <a:pt x="3128136" y="1241171"/>
                  </a:lnTo>
                  <a:lnTo>
                    <a:pt x="3120389" y="1248917"/>
                  </a:lnTo>
                  <a:lnTo>
                    <a:pt x="3120389" y="1268095"/>
                  </a:lnTo>
                  <a:lnTo>
                    <a:pt x="3128136" y="1275841"/>
                  </a:lnTo>
                  <a:lnTo>
                    <a:pt x="3147440" y="1275841"/>
                  </a:lnTo>
                  <a:lnTo>
                    <a:pt x="3155187" y="1268095"/>
                  </a:lnTo>
                  <a:lnTo>
                    <a:pt x="3155187" y="1248917"/>
                  </a:lnTo>
                  <a:lnTo>
                    <a:pt x="3147440" y="1241171"/>
                  </a:lnTo>
                  <a:close/>
                </a:path>
                <a:path w="6177280" h="1778635">
                  <a:moveTo>
                    <a:pt x="741806" y="1241171"/>
                  </a:moveTo>
                  <a:lnTo>
                    <a:pt x="722502" y="1241171"/>
                  </a:lnTo>
                  <a:lnTo>
                    <a:pt x="714755" y="1248917"/>
                  </a:lnTo>
                  <a:lnTo>
                    <a:pt x="714755" y="1268095"/>
                  </a:lnTo>
                  <a:lnTo>
                    <a:pt x="722502" y="1275841"/>
                  </a:lnTo>
                  <a:lnTo>
                    <a:pt x="741806" y="1275841"/>
                  </a:lnTo>
                  <a:lnTo>
                    <a:pt x="749553" y="1268095"/>
                  </a:lnTo>
                  <a:lnTo>
                    <a:pt x="749553" y="1248917"/>
                  </a:lnTo>
                  <a:lnTo>
                    <a:pt x="741806" y="1241171"/>
                  </a:lnTo>
                  <a:close/>
                </a:path>
                <a:path w="6177280" h="1778635">
                  <a:moveTo>
                    <a:pt x="4292091" y="1235455"/>
                  </a:moveTo>
                  <a:lnTo>
                    <a:pt x="4272914" y="1235455"/>
                  </a:lnTo>
                  <a:lnTo>
                    <a:pt x="4265040" y="1243202"/>
                  </a:lnTo>
                  <a:lnTo>
                    <a:pt x="4265040" y="1262252"/>
                  </a:lnTo>
                  <a:lnTo>
                    <a:pt x="4272914" y="1270127"/>
                  </a:lnTo>
                  <a:lnTo>
                    <a:pt x="4292091" y="1270127"/>
                  </a:lnTo>
                  <a:lnTo>
                    <a:pt x="4299965" y="1262252"/>
                  </a:lnTo>
                  <a:lnTo>
                    <a:pt x="4299965" y="1243202"/>
                  </a:lnTo>
                  <a:lnTo>
                    <a:pt x="4292091" y="1235455"/>
                  </a:lnTo>
                  <a:close/>
                </a:path>
                <a:path w="6177280" h="1778635">
                  <a:moveTo>
                    <a:pt x="2682493" y="1229614"/>
                  </a:moveTo>
                  <a:lnTo>
                    <a:pt x="2663316" y="1229614"/>
                  </a:lnTo>
                  <a:lnTo>
                    <a:pt x="2655442" y="1237361"/>
                  </a:lnTo>
                  <a:lnTo>
                    <a:pt x="2655442" y="1256538"/>
                  </a:lnTo>
                  <a:lnTo>
                    <a:pt x="2663316" y="1264285"/>
                  </a:lnTo>
                  <a:lnTo>
                    <a:pt x="2682493" y="1264285"/>
                  </a:lnTo>
                  <a:lnTo>
                    <a:pt x="2690367" y="1256538"/>
                  </a:lnTo>
                  <a:lnTo>
                    <a:pt x="2690367" y="1237361"/>
                  </a:lnTo>
                  <a:lnTo>
                    <a:pt x="2682493" y="1229614"/>
                  </a:lnTo>
                  <a:close/>
                </a:path>
                <a:path w="6177280" h="1778635">
                  <a:moveTo>
                    <a:pt x="2153792" y="1223899"/>
                  </a:moveTo>
                  <a:lnTo>
                    <a:pt x="2134489" y="1223899"/>
                  </a:lnTo>
                  <a:lnTo>
                    <a:pt x="2126741" y="1231646"/>
                  </a:lnTo>
                  <a:lnTo>
                    <a:pt x="2126741" y="1250696"/>
                  </a:lnTo>
                  <a:lnTo>
                    <a:pt x="2134489" y="1258570"/>
                  </a:lnTo>
                  <a:lnTo>
                    <a:pt x="2153792" y="1258570"/>
                  </a:lnTo>
                  <a:lnTo>
                    <a:pt x="2161540" y="1250696"/>
                  </a:lnTo>
                  <a:lnTo>
                    <a:pt x="2161540" y="1231646"/>
                  </a:lnTo>
                  <a:lnTo>
                    <a:pt x="2153792" y="1223899"/>
                  </a:lnTo>
                  <a:close/>
                </a:path>
                <a:path w="6177280" h="1778635">
                  <a:moveTo>
                    <a:pt x="1822577" y="1223899"/>
                  </a:moveTo>
                  <a:lnTo>
                    <a:pt x="1803272" y="1223899"/>
                  </a:lnTo>
                  <a:lnTo>
                    <a:pt x="1795526" y="1231646"/>
                  </a:lnTo>
                  <a:lnTo>
                    <a:pt x="1795526" y="1250696"/>
                  </a:lnTo>
                  <a:lnTo>
                    <a:pt x="1803272" y="1258570"/>
                  </a:lnTo>
                  <a:lnTo>
                    <a:pt x="1822577" y="1258570"/>
                  </a:lnTo>
                  <a:lnTo>
                    <a:pt x="1830323" y="1250696"/>
                  </a:lnTo>
                  <a:lnTo>
                    <a:pt x="1830323" y="1231646"/>
                  </a:lnTo>
                  <a:lnTo>
                    <a:pt x="1822577" y="1223899"/>
                  </a:lnTo>
                  <a:close/>
                </a:path>
                <a:path w="6177280" h="1778635">
                  <a:moveTo>
                    <a:pt x="3275203" y="1218057"/>
                  </a:moveTo>
                  <a:lnTo>
                    <a:pt x="3256026" y="1218057"/>
                  </a:lnTo>
                  <a:lnTo>
                    <a:pt x="3248152" y="1225803"/>
                  </a:lnTo>
                  <a:lnTo>
                    <a:pt x="3248152" y="1244980"/>
                  </a:lnTo>
                  <a:lnTo>
                    <a:pt x="3256026" y="1252727"/>
                  </a:lnTo>
                  <a:lnTo>
                    <a:pt x="3275203" y="1252727"/>
                  </a:lnTo>
                  <a:lnTo>
                    <a:pt x="3283077" y="1244980"/>
                  </a:lnTo>
                  <a:lnTo>
                    <a:pt x="3283077" y="1225803"/>
                  </a:lnTo>
                  <a:lnTo>
                    <a:pt x="3275203" y="1218057"/>
                  </a:lnTo>
                  <a:close/>
                </a:path>
                <a:path w="6177280" h="1778635">
                  <a:moveTo>
                    <a:pt x="2566289" y="1218057"/>
                  </a:moveTo>
                  <a:lnTo>
                    <a:pt x="2547111" y="1218057"/>
                  </a:lnTo>
                  <a:lnTo>
                    <a:pt x="2539238" y="1225803"/>
                  </a:lnTo>
                  <a:lnTo>
                    <a:pt x="2539238" y="1244980"/>
                  </a:lnTo>
                  <a:lnTo>
                    <a:pt x="2547111" y="1252727"/>
                  </a:lnTo>
                  <a:lnTo>
                    <a:pt x="2566289" y="1252727"/>
                  </a:lnTo>
                  <a:lnTo>
                    <a:pt x="2574163" y="1244980"/>
                  </a:lnTo>
                  <a:lnTo>
                    <a:pt x="2574163" y="1225803"/>
                  </a:lnTo>
                  <a:lnTo>
                    <a:pt x="2566289" y="1218057"/>
                  </a:lnTo>
                  <a:close/>
                </a:path>
                <a:path w="6177280" h="1778635">
                  <a:moveTo>
                    <a:pt x="1706371" y="1218057"/>
                  </a:moveTo>
                  <a:lnTo>
                    <a:pt x="1687067" y="1218057"/>
                  </a:lnTo>
                  <a:lnTo>
                    <a:pt x="1679320" y="1225803"/>
                  </a:lnTo>
                  <a:lnTo>
                    <a:pt x="1679320" y="1244980"/>
                  </a:lnTo>
                  <a:lnTo>
                    <a:pt x="1687067" y="1252727"/>
                  </a:lnTo>
                  <a:lnTo>
                    <a:pt x="1706371" y="1252727"/>
                  </a:lnTo>
                  <a:lnTo>
                    <a:pt x="1714118" y="1244980"/>
                  </a:lnTo>
                  <a:lnTo>
                    <a:pt x="1714118" y="1225803"/>
                  </a:lnTo>
                  <a:lnTo>
                    <a:pt x="1706371" y="1218057"/>
                  </a:lnTo>
                  <a:close/>
                </a:path>
                <a:path w="6177280" h="1778635">
                  <a:moveTo>
                    <a:pt x="4594225" y="1212341"/>
                  </a:moveTo>
                  <a:lnTo>
                    <a:pt x="4575048" y="1212341"/>
                  </a:lnTo>
                  <a:lnTo>
                    <a:pt x="4567174" y="1220089"/>
                  </a:lnTo>
                  <a:lnTo>
                    <a:pt x="4567174" y="1239139"/>
                  </a:lnTo>
                  <a:lnTo>
                    <a:pt x="4575048" y="1247013"/>
                  </a:lnTo>
                  <a:lnTo>
                    <a:pt x="4594225" y="1247013"/>
                  </a:lnTo>
                  <a:lnTo>
                    <a:pt x="4602099" y="1239139"/>
                  </a:lnTo>
                  <a:lnTo>
                    <a:pt x="4602099" y="1220089"/>
                  </a:lnTo>
                  <a:lnTo>
                    <a:pt x="4594225" y="1212341"/>
                  </a:lnTo>
                  <a:close/>
                </a:path>
                <a:path w="6177280" h="1778635">
                  <a:moveTo>
                    <a:pt x="3978275" y="1212341"/>
                  </a:moveTo>
                  <a:lnTo>
                    <a:pt x="3959098" y="1212341"/>
                  </a:lnTo>
                  <a:lnTo>
                    <a:pt x="3951224" y="1220089"/>
                  </a:lnTo>
                  <a:lnTo>
                    <a:pt x="3951224" y="1239139"/>
                  </a:lnTo>
                  <a:lnTo>
                    <a:pt x="3959098" y="1247013"/>
                  </a:lnTo>
                  <a:lnTo>
                    <a:pt x="3978275" y="1247013"/>
                  </a:lnTo>
                  <a:lnTo>
                    <a:pt x="3986149" y="1239139"/>
                  </a:lnTo>
                  <a:lnTo>
                    <a:pt x="3986149" y="1220089"/>
                  </a:lnTo>
                  <a:lnTo>
                    <a:pt x="3978275" y="1212341"/>
                  </a:lnTo>
                  <a:close/>
                </a:path>
                <a:path w="6177280" h="1778635">
                  <a:moveTo>
                    <a:pt x="3612260" y="1212341"/>
                  </a:moveTo>
                  <a:lnTo>
                    <a:pt x="3592956" y="1212341"/>
                  </a:lnTo>
                  <a:lnTo>
                    <a:pt x="3585209" y="1220089"/>
                  </a:lnTo>
                  <a:lnTo>
                    <a:pt x="3585209" y="1239139"/>
                  </a:lnTo>
                  <a:lnTo>
                    <a:pt x="3592956" y="1247013"/>
                  </a:lnTo>
                  <a:lnTo>
                    <a:pt x="3612260" y="1247013"/>
                  </a:lnTo>
                  <a:lnTo>
                    <a:pt x="3620007" y="1239139"/>
                  </a:lnTo>
                  <a:lnTo>
                    <a:pt x="3620007" y="1220089"/>
                  </a:lnTo>
                  <a:lnTo>
                    <a:pt x="3612260" y="1212341"/>
                  </a:lnTo>
                  <a:close/>
                </a:path>
                <a:path w="6177280" h="1778635">
                  <a:moveTo>
                    <a:pt x="1369314" y="1212341"/>
                  </a:moveTo>
                  <a:lnTo>
                    <a:pt x="1350136" y="1212341"/>
                  </a:lnTo>
                  <a:lnTo>
                    <a:pt x="1342263" y="1220089"/>
                  </a:lnTo>
                  <a:lnTo>
                    <a:pt x="1342263" y="1239139"/>
                  </a:lnTo>
                  <a:lnTo>
                    <a:pt x="1350136" y="1247013"/>
                  </a:lnTo>
                  <a:lnTo>
                    <a:pt x="1369314" y="1247013"/>
                  </a:lnTo>
                  <a:lnTo>
                    <a:pt x="1377188" y="1239139"/>
                  </a:lnTo>
                  <a:lnTo>
                    <a:pt x="1377188" y="1220089"/>
                  </a:lnTo>
                  <a:lnTo>
                    <a:pt x="1369314" y="1212341"/>
                  </a:lnTo>
                  <a:close/>
                </a:path>
                <a:path w="6177280" h="1778635">
                  <a:moveTo>
                    <a:pt x="486155" y="1212341"/>
                  </a:moveTo>
                  <a:lnTo>
                    <a:pt x="466851" y="1212341"/>
                  </a:lnTo>
                  <a:lnTo>
                    <a:pt x="459104" y="1220089"/>
                  </a:lnTo>
                  <a:lnTo>
                    <a:pt x="459104" y="1239139"/>
                  </a:lnTo>
                  <a:lnTo>
                    <a:pt x="466851" y="1247013"/>
                  </a:lnTo>
                  <a:lnTo>
                    <a:pt x="486155" y="1247013"/>
                  </a:lnTo>
                  <a:lnTo>
                    <a:pt x="493902" y="1239139"/>
                  </a:lnTo>
                  <a:lnTo>
                    <a:pt x="493902" y="1220089"/>
                  </a:lnTo>
                  <a:lnTo>
                    <a:pt x="486155" y="1212341"/>
                  </a:lnTo>
                  <a:close/>
                </a:path>
                <a:path w="6177280" h="1778635">
                  <a:moveTo>
                    <a:pt x="4100322" y="1200785"/>
                  </a:moveTo>
                  <a:lnTo>
                    <a:pt x="4081145" y="1200785"/>
                  </a:lnTo>
                  <a:lnTo>
                    <a:pt x="4073271" y="1208532"/>
                  </a:lnTo>
                  <a:lnTo>
                    <a:pt x="4073271" y="1227582"/>
                  </a:lnTo>
                  <a:lnTo>
                    <a:pt x="4081145" y="1235455"/>
                  </a:lnTo>
                  <a:lnTo>
                    <a:pt x="4100322" y="1235455"/>
                  </a:lnTo>
                  <a:lnTo>
                    <a:pt x="4108196" y="1227582"/>
                  </a:lnTo>
                  <a:lnTo>
                    <a:pt x="4108196" y="1208532"/>
                  </a:lnTo>
                  <a:lnTo>
                    <a:pt x="4100322" y="1200785"/>
                  </a:lnTo>
                  <a:close/>
                </a:path>
                <a:path w="6177280" h="1778635">
                  <a:moveTo>
                    <a:pt x="2368804" y="1200785"/>
                  </a:moveTo>
                  <a:lnTo>
                    <a:pt x="2349500" y="1200785"/>
                  </a:lnTo>
                  <a:lnTo>
                    <a:pt x="2341753" y="1208532"/>
                  </a:lnTo>
                  <a:lnTo>
                    <a:pt x="2341753" y="1227582"/>
                  </a:lnTo>
                  <a:lnTo>
                    <a:pt x="2349500" y="1235455"/>
                  </a:lnTo>
                  <a:lnTo>
                    <a:pt x="2368804" y="1235455"/>
                  </a:lnTo>
                  <a:lnTo>
                    <a:pt x="2376551" y="1227582"/>
                  </a:lnTo>
                  <a:lnTo>
                    <a:pt x="2376551" y="1208532"/>
                  </a:lnTo>
                  <a:lnTo>
                    <a:pt x="2368804" y="1200785"/>
                  </a:lnTo>
                  <a:close/>
                </a:path>
                <a:path w="6177280" h="1778635">
                  <a:moveTo>
                    <a:pt x="2269997" y="1200785"/>
                  </a:moveTo>
                  <a:lnTo>
                    <a:pt x="2250693" y="1200785"/>
                  </a:lnTo>
                  <a:lnTo>
                    <a:pt x="2242946" y="1208532"/>
                  </a:lnTo>
                  <a:lnTo>
                    <a:pt x="2242946" y="1227582"/>
                  </a:lnTo>
                  <a:lnTo>
                    <a:pt x="2250693" y="1235455"/>
                  </a:lnTo>
                  <a:lnTo>
                    <a:pt x="2269997" y="1235455"/>
                  </a:lnTo>
                  <a:lnTo>
                    <a:pt x="2277744" y="1227582"/>
                  </a:lnTo>
                  <a:lnTo>
                    <a:pt x="2277744" y="1208532"/>
                  </a:lnTo>
                  <a:lnTo>
                    <a:pt x="2269997" y="1200785"/>
                  </a:lnTo>
                  <a:close/>
                </a:path>
                <a:path w="6177280" h="1778635">
                  <a:moveTo>
                    <a:pt x="1956180" y="1200785"/>
                  </a:moveTo>
                  <a:lnTo>
                    <a:pt x="1937003" y="1200785"/>
                  </a:lnTo>
                  <a:lnTo>
                    <a:pt x="1929129" y="1208532"/>
                  </a:lnTo>
                  <a:lnTo>
                    <a:pt x="1929129" y="1227582"/>
                  </a:lnTo>
                  <a:lnTo>
                    <a:pt x="1937003" y="1235455"/>
                  </a:lnTo>
                  <a:lnTo>
                    <a:pt x="1956180" y="1235455"/>
                  </a:lnTo>
                  <a:lnTo>
                    <a:pt x="1964054" y="1227582"/>
                  </a:lnTo>
                  <a:lnTo>
                    <a:pt x="1964054" y="1208532"/>
                  </a:lnTo>
                  <a:lnTo>
                    <a:pt x="1956180" y="1200785"/>
                  </a:lnTo>
                  <a:close/>
                </a:path>
                <a:path w="6177280" h="1778635">
                  <a:moveTo>
                    <a:pt x="1136903" y="1200785"/>
                  </a:moveTo>
                  <a:lnTo>
                    <a:pt x="1117600" y="1200785"/>
                  </a:lnTo>
                  <a:lnTo>
                    <a:pt x="1109852" y="1208532"/>
                  </a:lnTo>
                  <a:lnTo>
                    <a:pt x="1109852" y="1227582"/>
                  </a:lnTo>
                  <a:lnTo>
                    <a:pt x="1117600" y="1235455"/>
                  </a:lnTo>
                  <a:lnTo>
                    <a:pt x="1136903" y="1235455"/>
                  </a:lnTo>
                  <a:lnTo>
                    <a:pt x="1144651" y="1227582"/>
                  </a:lnTo>
                  <a:lnTo>
                    <a:pt x="1144651" y="1208532"/>
                  </a:lnTo>
                  <a:lnTo>
                    <a:pt x="1136903" y="1200785"/>
                  </a:lnTo>
                  <a:close/>
                </a:path>
                <a:path w="6177280" h="1778635">
                  <a:moveTo>
                    <a:pt x="3867911" y="1194942"/>
                  </a:moveTo>
                  <a:lnTo>
                    <a:pt x="3848734" y="1194942"/>
                  </a:lnTo>
                  <a:lnTo>
                    <a:pt x="3840860" y="1202689"/>
                  </a:lnTo>
                  <a:lnTo>
                    <a:pt x="3840860" y="1221866"/>
                  </a:lnTo>
                  <a:lnTo>
                    <a:pt x="3848734" y="1229614"/>
                  </a:lnTo>
                  <a:lnTo>
                    <a:pt x="3867911" y="1229614"/>
                  </a:lnTo>
                  <a:lnTo>
                    <a:pt x="3875785" y="1221866"/>
                  </a:lnTo>
                  <a:lnTo>
                    <a:pt x="3875785" y="1202689"/>
                  </a:lnTo>
                  <a:lnTo>
                    <a:pt x="3867911" y="1194942"/>
                  </a:lnTo>
                  <a:close/>
                </a:path>
                <a:path w="6177280" h="1778635">
                  <a:moveTo>
                    <a:pt x="1473961" y="1194942"/>
                  </a:moveTo>
                  <a:lnTo>
                    <a:pt x="1454657" y="1194942"/>
                  </a:lnTo>
                  <a:lnTo>
                    <a:pt x="1446910" y="1202689"/>
                  </a:lnTo>
                  <a:lnTo>
                    <a:pt x="1446910" y="1221866"/>
                  </a:lnTo>
                  <a:lnTo>
                    <a:pt x="1454657" y="1229614"/>
                  </a:lnTo>
                  <a:lnTo>
                    <a:pt x="1473961" y="1229614"/>
                  </a:lnTo>
                  <a:lnTo>
                    <a:pt x="1481708" y="1221866"/>
                  </a:lnTo>
                  <a:lnTo>
                    <a:pt x="1481708" y="1202689"/>
                  </a:lnTo>
                  <a:lnTo>
                    <a:pt x="1473961" y="1194942"/>
                  </a:lnTo>
                  <a:close/>
                </a:path>
                <a:path w="6177280" h="1778635">
                  <a:moveTo>
                    <a:pt x="2996310" y="1183386"/>
                  </a:moveTo>
                  <a:lnTo>
                    <a:pt x="2977133" y="1183386"/>
                  </a:lnTo>
                  <a:lnTo>
                    <a:pt x="2969259" y="1191133"/>
                  </a:lnTo>
                  <a:lnTo>
                    <a:pt x="2969259" y="1210310"/>
                  </a:lnTo>
                  <a:lnTo>
                    <a:pt x="2977133" y="1218057"/>
                  </a:lnTo>
                  <a:lnTo>
                    <a:pt x="2996310" y="1218057"/>
                  </a:lnTo>
                  <a:lnTo>
                    <a:pt x="3004184" y="1210310"/>
                  </a:lnTo>
                  <a:lnTo>
                    <a:pt x="3004184" y="1191133"/>
                  </a:lnTo>
                  <a:lnTo>
                    <a:pt x="2996310" y="1183386"/>
                  </a:lnTo>
                  <a:close/>
                </a:path>
                <a:path w="6177280" h="1778635">
                  <a:moveTo>
                    <a:pt x="875410" y="1183386"/>
                  </a:moveTo>
                  <a:lnTo>
                    <a:pt x="856106" y="1183386"/>
                  </a:lnTo>
                  <a:lnTo>
                    <a:pt x="848359" y="1191133"/>
                  </a:lnTo>
                  <a:lnTo>
                    <a:pt x="848359" y="1210310"/>
                  </a:lnTo>
                  <a:lnTo>
                    <a:pt x="856106" y="1218057"/>
                  </a:lnTo>
                  <a:lnTo>
                    <a:pt x="875410" y="1218057"/>
                  </a:lnTo>
                  <a:lnTo>
                    <a:pt x="883284" y="1210310"/>
                  </a:lnTo>
                  <a:lnTo>
                    <a:pt x="883284" y="1191133"/>
                  </a:lnTo>
                  <a:lnTo>
                    <a:pt x="875410" y="1183386"/>
                  </a:lnTo>
                  <a:close/>
                </a:path>
                <a:path w="6177280" h="1778635">
                  <a:moveTo>
                    <a:pt x="4483861" y="1177671"/>
                  </a:moveTo>
                  <a:lnTo>
                    <a:pt x="4464558" y="1177671"/>
                  </a:lnTo>
                  <a:lnTo>
                    <a:pt x="4456810" y="1185417"/>
                  </a:lnTo>
                  <a:lnTo>
                    <a:pt x="4456810" y="1204467"/>
                  </a:lnTo>
                  <a:lnTo>
                    <a:pt x="4464558" y="1212341"/>
                  </a:lnTo>
                  <a:lnTo>
                    <a:pt x="4483861" y="1212341"/>
                  </a:lnTo>
                  <a:lnTo>
                    <a:pt x="4491608" y="1204467"/>
                  </a:lnTo>
                  <a:lnTo>
                    <a:pt x="4491608" y="1185417"/>
                  </a:lnTo>
                  <a:lnTo>
                    <a:pt x="4483861" y="1177671"/>
                  </a:lnTo>
                  <a:close/>
                </a:path>
                <a:path w="6177280" h="1778635">
                  <a:moveTo>
                    <a:pt x="2473325" y="1177671"/>
                  </a:moveTo>
                  <a:lnTo>
                    <a:pt x="2454147" y="1177671"/>
                  </a:lnTo>
                  <a:lnTo>
                    <a:pt x="2446273" y="1185417"/>
                  </a:lnTo>
                  <a:lnTo>
                    <a:pt x="2446273" y="1204467"/>
                  </a:lnTo>
                  <a:lnTo>
                    <a:pt x="2454147" y="1212341"/>
                  </a:lnTo>
                  <a:lnTo>
                    <a:pt x="2473325" y="1212341"/>
                  </a:lnTo>
                  <a:lnTo>
                    <a:pt x="2481198" y="1204467"/>
                  </a:lnTo>
                  <a:lnTo>
                    <a:pt x="2481198" y="1185417"/>
                  </a:lnTo>
                  <a:lnTo>
                    <a:pt x="2473325" y="1177671"/>
                  </a:lnTo>
                  <a:close/>
                </a:path>
                <a:path w="6177280" h="1778635">
                  <a:moveTo>
                    <a:pt x="1584325" y="1177671"/>
                  </a:moveTo>
                  <a:lnTo>
                    <a:pt x="1565020" y="1177671"/>
                  </a:lnTo>
                  <a:lnTo>
                    <a:pt x="1557273" y="1185417"/>
                  </a:lnTo>
                  <a:lnTo>
                    <a:pt x="1557273" y="1204467"/>
                  </a:lnTo>
                  <a:lnTo>
                    <a:pt x="1565020" y="1212341"/>
                  </a:lnTo>
                  <a:lnTo>
                    <a:pt x="1584325" y="1212341"/>
                  </a:lnTo>
                  <a:lnTo>
                    <a:pt x="1592071" y="1204467"/>
                  </a:lnTo>
                  <a:lnTo>
                    <a:pt x="1592071" y="1185417"/>
                  </a:lnTo>
                  <a:lnTo>
                    <a:pt x="1584325" y="1177671"/>
                  </a:lnTo>
                  <a:close/>
                </a:path>
                <a:path w="6177280" h="1778635">
                  <a:moveTo>
                    <a:pt x="4896484" y="1166114"/>
                  </a:moveTo>
                  <a:lnTo>
                    <a:pt x="4877181" y="1166114"/>
                  </a:lnTo>
                  <a:lnTo>
                    <a:pt x="4869307" y="1173861"/>
                  </a:lnTo>
                  <a:lnTo>
                    <a:pt x="4869307" y="1192911"/>
                  </a:lnTo>
                  <a:lnTo>
                    <a:pt x="4877181" y="1200785"/>
                  </a:lnTo>
                  <a:lnTo>
                    <a:pt x="4896484" y="1200785"/>
                  </a:lnTo>
                  <a:lnTo>
                    <a:pt x="4904232" y="1192911"/>
                  </a:lnTo>
                  <a:lnTo>
                    <a:pt x="4904232" y="1173861"/>
                  </a:lnTo>
                  <a:lnTo>
                    <a:pt x="4896484" y="1166114"/>
                  </a:lnTo>
                  <a:close/>
                </a:path>
                <a:path w="6177280" h="1778635">
                  <a:moveTo>
                    <a:pt x="3728465" y="1160272"/>
                  </a:moveTo>
                  <a:lnTo>
                    <a:pt x="3709161" y="1160272"/>
                  </a:lnTo>
                  <a:lnTo>
                    <a:pt x="3701414" y="1168019"/>
                  </a:lnTo>
                  <a:lnTo>
                    <a:pt x="3701414" y="1187196"/>
                  </a:lnTo>
                  <a:lnTo>
                    <a:pt x="3709161" y="1194942"/>
                  </a:lnTo>
                  <a:lnTo>
                    <a:pt x="3728465" y="1194942"/>
                  </a:lnTo>
                  <a:lnTo>
                    <a:pt x="3736339" y="1187196"/>
                  </a:lnTo>
                  <a:lnTo>
                    <a:pt x="3736339" y="1168019"/>
                  </a:lnTo>
                  <a:lnTo>
                    <a:pt x="3728465" y="1160272"/>
                  </a:lnTo>
                  <a:close/>
                </a:path>
                <a:path w="6177280" h="1778635">
                  <a:moveTo>
                    <a:pt x="3496055" y="1160272"/>
                  </a:moveTo>
                  <a:lnTo>
                    <a:pt x="3476752" y="1160272"/>
                  </a:lnTo>
                  <a:lnTo>
                    <a:pt x="3469004" y="1168019"/>
                  </a:lnTo>
                  <a:lnTo>
                    <a:pt x="3469004" y="1187196"/>
                  </a:lnTo>
                  <a:lnTo>
                    <a:pt x="3476752" y="1194942"/>
                  </a:lnTo>
                  <a:lnTo>
                    <a:pt x="3496055" y="1194942"/>
                  </a:lnTo>
                  <a:lnTo>
                    <a:pt x="3503803" y="1187196"/>
                  </a:lnTo>
                  <a:lnTo>
                    <a:pt x="3503803" y="1168019"/>
                  </a:lnTo>
                  <a:lnTo>
                    <a:pt x="3496055" y="1160272"/>
                  </a:lnTo>
                  <a:close/>
                </a:path>
                <a:path w="6177280" h="1778635">
                  <a:moveTo>
                    <a:pt x="590676" y="1154557"/>
                  </a:moveTo>
                  <a:lnTo>
                    <a:pt x="571500" y="1154557"/>
                  </a:lnTo>
                  <a:lnTo>
                    <a:pt x="563626" y="1162303"/>
                  </a:lnTo>
                  <a:lnTo>
                    <a:pt x="563626" y="1181480"/>
                  </a:lnTo>
                  <a:lnTo>
                    <a:pt x="571500" y="1189227"/>
                  </a:lnTo>
                  <a:lnTo>
                    <a:pt x="590676" y="1189227"/>
                  </a:lnTo>
                  <a:lnTo>
                    <a:pt x="598551" y="1181480"/>
                  </a:lnTo>
                  <a:lnTo>
                    <a:pt x="598551" y="1162303"/>
                  </a:lnTo>
                  <a:lnTo>
                    <a:pt x="590676" y="1154557"/>
                  </a:lnTo>
                  <a:close/>
                </a:path>
                <a:path w="6177280" h="1778635">
                  <a:moveTo>
                    <a:pt x="2862706" y="1148714"/>
                  </a:moveTo>
                  <a:lnTo>
                    <a:pt x="2843403" y="1148714"/>
                  </a:lnTo>
                  <a:lnTo>
                    <a:pt x="2835655" y="1156462"/>
                  </a:lnTo>
                  <a:lnTo>
                    <a:pt x="2835655" y="1175639"/>
                  </a:lnTo>
                  <a:lnTo>
                    <a:pt x="2843403" y="1183386"/>
                  </a:lnTo>
                  <a:lnTo>
                    <a:pt x="2862706" y="1183386"/>
                  </a:lnTo>
                  <a:lnTo>
                    <a:pt x="2870454" y="1175639"/>
                  </a:lnTo>
                  <a:lnTo>
                    <a:pt x="2870454" y="1156462"/>
                  </a:lnTo>
                  <a:lnTo>
                    <a:pt x="2862706" y="1148714"/>
                  </a:lnTo>
                  <a:close/>
                </a:path>
                <a:path w="6177280" h="1778635">
                  <a:moveTo>
                    <a:pt x="985773" y="1148714"/>
                  </a:moveTo>
                  <a:lnTo>
                    <a:pt x="966596" y="1148714"/>
                  </a:lnTo>
                  <a:lnTo>
                    <a:pt x="958722" y="1156462"/>
                  </a:lnTo>
                  <a:lnTo>
                    <a:pt x="958722" y="1175639"/>
                  </a:lnTo>
                  <a:lnTo>
                    <a:pt x="966596" y="1183386"/>
                  </a:lnTo>
                  <a:lnTo>
                    <a:pt x="985773" y="1183386"/>
                  </a:lnTo>
                  <a:lnTo>
                    <a:pt x="993647" y="1175639"/>
                  </a:lnTo>
                  <a:lnTo>
                    <a:pt x="993647" y="1156462"/>
                  </a:lnTo>
                  <a:lnTo>
                    <a:pt x="985773" y="1148714"/>
                  </a:lnTo>
                  <a:close/>
                </a:path>
                <a:path w="6177280" h="1778635">
                  <a:moveTo>
                    <a:pt x="4780153" y="1143000"/>
                  </a:moveTo>
                  <a:lnTo>
                    <a:pt x="4760976" y="1143000"/>
                  </a:lnTo>
                  <a:lnTo>
                    <a:pt x="4753102" y="1150747"/>
                  </a:lnTo>
                  <a:lnTo>
                    <a:pt x="4753102" y="1169924"/>
                  </a:lnTo>
                  <a:lnTo>
                    <a:pt x="4760976" y="1177671"/>
                  </a:lnTo>
                  <a:lnTo>
                    <a:pt x="4780153" y="1177671"/>
                  </a:lnTo>
                  <a:lnTo>
                    <a:pt x="4788027" y="1169924"/>
                  </a:lnTo>
                  <a:lnTo>
                    <a:pt x="4788027" y="1150747"/>
                  </a:lnTo>
                  <a:lnTo>
                    <a:pt x="4780153" y="1143000"/>
                  </a:lnTo>
                  <a:close/>
                </a:path>
                <a:path w="6177280" h="1778635">
                  <a:moveTo>
                    <a:pt x="4228210" y="1143000"/>
                  </a:moveTo>
                  <a:lnTo>
                    <a:pt x="4208907" y="1143000"/>
                  </a:lnTo>
                  <a:lnTo>
                    <a:pt x="4201159" y="1150747"/>
                  </a:lnTo>
                  <a:lnTo>
                    <a:pt x="4201159" y="1169924"/>
                  </a:lnTo>
                  <a:lnTo>
                    <a:pt x="4208907" y="1177671"/>
                  </a:lnTo>
                  <a:lnTo>
                    <a:pt x="4228210" y="1177671"/>
                  </a:lnTo>
                  <a:lnTo>
                    <a:pt x="4235958" y="1169924"/>
                  </a:lnTo>
                  <a:lnTo>
                    <a:pt x="4235958" y="1150747"/>
                  </a:lnTo>
                  <a:lnTo>
                    <a:pt x="4228210" y="1143000"/>
                  </a:lnTo>
                  <a:close/>
                </a:path>
                <a:path w="6177280" h="1778635">
                  <a:moveTo>
                    <a:pt x="3124200" y="1143000"/>
                  </a:moveTo>
                  <a:lnTo>
                    <a:pt x="3104896" y="1143000"/>
                  </a:lnTo>
                  <a:lnTo>
                    <a:pt x="3097149" y="1150747"/>
                  </a:lnTo>
                  <a:lnTo>
                    <a:pt x="3097149" y="1169924"/>
                  </a:lnTo>
                  <a:lnTo>
                    <a:pt x="3104896" y="1177671"/>
                  </a:lnTo>
                  <a:lnTo>
                    <a:pt x="3124200" y="1177671"/>
                  </a:lnTo>
                  <a:lnTo>
                    <a:pt x="3131947" y="1169924"/>
                  </a:lnTo>
                  <a:lnTo>
                    <a:pt x="3131947" y="1150747"/>
                  </a:lnTo>
                  <a:lnTo>
                    <a:pt x="3124200" y="1143000"/>
                  </a:lnTo>
                  <a:close/>
                </a:path>
                <a:path w="6177280" h="1778635">
                  <a:moveTo>
                    <a:pt x="695325" y="1143000"/>
                  </a:moveTo>
                  <a:lnTo>
                    <a:pt x="676020" y="1143000"/>
                  </a:lnTo>
                  <a:lnTo>
                    <a:pt x="668273" y="1150747"/>
                  </a:lnTo>
                  <a:lnTo>
                    <a:pt x="668273" y="1169924"/>
                  </a:lnTo>
                  <a:lnTo>
                    <a:pt x="676020" y="1177671"/>
                  </a:lnTo>
                  <a:lnTo>
                    <a:pt x="695325" y="1177671"/>
                  </a:lnTo>
                  <a:lnTo>
                    <a:pt x="703071" y="1169924"/>
                  </a:lnTo>
                  <a:lnTo>
                    <a:pt x="703071" y="1150747"/>
                  </a:lnTo>
                  <a:lnTo>
                    <a:pt x="695325" y="1143000"/>
                  </a:lnTo>
                  <a:close/>
                </a:path>
                <a:path w="6177280" h="1778635">
                  <a:moveTo>
                    <a:pt x="4675632" y="1137158"/>
                  </a:moveTo>
                  <a:lnTo>
                    <a:pt x="4656328" y="1137158"/>
                  </a:lnTo>
                  <a:lnTo>
                    <a:pt x="4648581" y="1144904"/>
                  </a:lnTo>
                  <a:lnTo>
                    <a:pt x="4648581" y="1164082"/>
                  </a:lnTo>
                  <a:lnTo>
                    <a:pt x="4656328" y="1171828"/>
                  </a:lnTo>
                  <a:lnTo>
                    <a:pt x="4675632" y="1171828"/>
                  </a:lnTo>
                  <a:lnTo>
                    <a:pt x="4683379" y="1164082"/>
                  </a:lnTo>
                  <a:lnTo>
                    <a:pt x="4683379" y="1144904"/>
                  </a:lnTo>
                  <a:lnTo>
                    <a:pt x="4675632" y="1137158"/>
                  </a:lnTo>
                  <a:close/>
                </a:path>
                <a:path w="6177280" h="1778635">
                  <a:moveTo>
                    <a:pt x="1247266" y="1125601"/>
                  </a:moveTo>
                  <a:lnTo>
                    <a:pt x="1228089" y="1125601"/>
                  </a:lnTo>
                  <a:lnTo>
                    <a:pt x="1220215" y="1133348"/>
                  </a:lnTo>
                  <a:lnTo>
                    <a:pt x="1220215" y="1152525"/>
                  </a:lnTo>
                  <a:lnTo>
                    <a:pt x="1228089" y="1160272"/>
                  </a:lnTo>
                  <a:lnTo>
                    <a:pt x="1247266" y="1160272"/>
                  </a:lnTo>
                  <a:lnTo>
                    <a:pt x="1255140" y="1152525"/>
                  </a:lnTo>
                  <a:lnTo>
                    <a:pt x="1255140" y="1133348"/>
                  </a:lnTo>
                  <a:lnTo>
                    <a:pt x="1247266" y="1125601"/>
                  </a:lnTo>
                  <a:close/>
                </a:path>
                <a:path w="6177280" h="1778635">
                  <a:moveTo>
                    <a:pt x="3374008" y="1119886"/>
                  </a:moveTo>
                  <a:lnTo>
                    <a:pt x="3354704" y="1119886"/>
                  </a:lnTo>
                  <a:lnTo>
                    <a:pt x="3346957" y="1127633"/>
                  </a:lnTo>
                  <a:lnTo>
                    <a:pt x="3346957" y="1146810"/>
                  </a:lnTo>
                  <a:lnTo>
                    <a:pt x="3354704" y="1154557"/>
                  </a:lnTo>
                  <a:lnTo>
                    <a:pt x="3374008" y="1154557"/>
                  </a:lnTo>
                  <a:lnTo>
                    <a:pt x="3381882" y="1146810"/>
                  </a:lnTo>
                  <a:lnTo>
                    <a:pt x="3381882" y="1127633"/>
                  </a:lnTo>
                  <a:lnTo>
                    <a:pt x="3374008" y="1119886"/>
                  </a:lnTo>
                  <a:close/>
                </a:path>
                <a:path w="6177280" h="1778635">
                  <a:moveTo>
                    <a:pt x="2624454" y="1119886"/>
                  </a:moveTo>
                  <a:lnTo>
                    <a:pt x="2605151" y="1119886"/>
                  </a:lnTo>
                  <a:lnTo>
                    <a:pt x="2597404" y="1127633"/>
                  </a:lnTo>
                  <a:lnTo>
                    <a:pt x="2597404" y="1146810"/>
                  </a:lnTo>
                  <a:lnTo>
                    <a:pt x="2605151" y="1154557"/>
                  </a:lnTo>
                  <a:lnTo>
                    <a:pt x="2624454" y="1154557"/>
                  </a:lnTo>
                  <a:lnTo>
                    <a:pt x="2632202" y="1146810"/>
                  </a:lnTo>
                  <a:lnTo>
                    <a:pt x="2632202" y="1127633"/>
                  </a:lnTo>
                  <a:lnTo>
                    <a:pt x="2624454" y="1119886"/>
                  </a:lnTo>
                  <a:close/>
                </a:path>
                <a:path w="6177280" h="1778635">
                  <a:moveTo>
                    <a:pt x="4361814" y="1114044"/>
                  </a:moveTo>
                  <a:lnTo>
                    <a:pt x="4342637" y="1114044"/>
                  </a:lnTo>
                  <a:lnTo>
                    <a:pt x="4334763" y="1121790"/>
                  </a:lnTo>
                  <a:lnTo>
                    <a:pt x="4334763" y="1140967"/>
                  </a:lnTo>
                  <a:lnTo>
                    <a:pt x="4342637" y="1148714"/>
                  </a:lnTo>
                  <a:lnTo>
                    <a:pt x="4361814" y="1148714"/>
                  </a:lnTo>
                  <a:lnTo>
                    <a:pt x="4369688" y="1140967"/>
                  </a:lnTo>
                  <a:lnTo>
                    <a:pt x="4369688" y="1121790"/>
                  </a:lnTo>
                  <a:lnTo>
                    <a:pt x="4361814" y="1114044"/>
                  </a:lnTo>
                  <a:close/>
                </a:path>
                <a:path w="6177280" h="1778635">
                  <a:moveTo>
                    <a:pt x="4071365" y="1114044"/>
                  </a:moveTo>
                  <a:lnTo>
                    <a:pt x="4052061" y="1114044"/>
                  </a:lnTo>
                  <a:lnTo>
                    <a:pt x="4044187" y="1121790"/>
                  </a:lnTo>
                  <a:lnTo>
                    <a:pt x="4044187" y="1140967"/>
                  </a:lnTo>
                  <a:lnTo>
                    <a:pt x="4052061" y="1148714"/>
                  </a:lnTo>
                  <a:lnTo>
                    <a:pt x="4071365" y="1148714"/>
                  </a:lnTo>
                  <a:lnTo>
                    <a:pt x="4079112" y="1140967"/>
                  </a:lnTo>
                  <a:lnTo>
                    <a:pt x="4079112" y="1121790"/>
                  </a:lnTo>
                  <a:lnTo>
                    <a:pt x="4071365" y="1114044"/>
                  </a:lnTo>
                  <a:close/>
                </a:path>
                <a:path w="6177280" h="1778635">
                  <a:moveTo>
                    <a:pt x="2072385" y="1114044"/>
                  </a:moveTo>
                  <a:lnTo>
                    <a:pt x="2053208" y="1114044"/>
                  </a:lnTo>
                  <a:lnTo>
                    <a:pt x="2045334" y="1121790"/>
                  </a:lnTo>
                  <a:lnTo>
                    <a:pt x="2045334" y="1140967"/>
                  </a:lnTo>
                  <a:lnTo>
                    <a:pt x="2053208" y="1148714"/>
                  </a:lnTo>
                  <a:lnTo>
                    <a:pt x="2072385" y="1148714"/>
                  </a:lnTo>
                  <a:lnTo>
                    <a:pt x="2080259" y="1140967"/>
                  </a:lnTo>
                  <a:lnTo>
                    <a:pt x="2080259" y="1121790"/>
                  </a:lnTo>
                  <a:lnTo>
                    <a:pt x="2072385" y="1114044"/>
                  </a:lnTo>
                  <a:close/>
                </a:path>
                <a:path w="6177280" h="1778635">
                  <a:moveTo>
                    <a:pt x="1799335" y="1114044"/>
                  </a:moveTo>
                  <a:lnTo>
                    <a:pt x="1780031" y="1114044"/>
                  </a:lnTo>
                  <a:lnTo>
                    <a:pt x="1772284" y="1121790"/>
                  </a:lnTo>
                  <a:lnTo>
                    <a:pt x="1772284" y="1140967"/>
                  </a:lnTo>
                  <a:lnTo>
                    <a:pt x="1780031" y="1148714"/>
                  </a:lnTo>
                  <a:lnTo>
                    <a:pt x="1799335" y="1148714"/>
                  </a:lnTo>
                  <a:lnTo>
                    <a:pt x="1807082" y="1140967"/>
                  </a:lnTo>
                  <a:lnTo>
                    <a:pt x="1807082" y="1121790"/>
                  </a:lnTo>
                  <a:lnTo>
                    <a:pt x="1799335" y="1114044"/>
                  </a:lnTo>
                  <a:close/>
                </a:path>
                <a:path w="6177280" h="1778635">
                  <a:moveTo>
                    <a:pt x="3240404" y="1108328"/>
                  </a:moveTo>
                  <a:lnTo>
                    <a:pt x="3221101" y="1108328"/>
                  </a:lnTo>
                  <a:lnTo>
                    <a:pt x="3213354" y="1116076"/>
                  </a:lnTo>
                  <a:lnTo>
                    <a:pt x="3213354" y="1135252"/>
                  </a:lnTo>
                  <a:lnTo>
                    <a:pt x="3221101" y="1143000"/>
                  </a:lnTo>
                  <a:lnTo>
                    <a:pt x="3240404" y="1143000"/>
                  </a:lnTo>
                  <a:lnTo>
                    <a:pt x="3248152" y="1135252"/>
                  </a:lnTo>
                  <a:lnTo>
                    <a:pt x="3248152" y="1116076"/>
                  </a:lnTo>
                  <a:lnTo>
                    <a:pt x="3240404" y="1108328"/>
                  </a:lnTo>
                  <a:close/>
                </a:path>
                <a:path w="6177280" h="1778635">
                  <a:moveTo>
                    <a:pt x="2746502" y="1108328"/>
                  </a:moveTo>
                  <a:lnTo>
                    <a:pt x="2727197" y="1108328"/>
                  </a:lnTo>
                  <a:lnTo>
                    <a:pt x="2719451" y="1116076"/>
                  </a:lnTo>
                  <a:lnTo>
                    <a:pt x="2719451" y="1135252"/>
                  </a:lnTo>
                  <a:lnTo>
                    <a:pt x="2727197" y="1143000"/>
                  </a:lnTo>
                  <a:lnTo>
                    <a:pt x="2746502" y="1143000"/>
                  </a:lnTo>
                  <a:lnTo>
                    <a:pt x="2754248" y="1135252"/>
                  </a:lnTo>
                  <a:lnTo>
                    <a:pt x="2754248" y="1116076"/>
                  </a:lnTo>
                  <a:lnTo>
                    <a:pt x="2746502" y="1108328"/>
                  </a:lnTo>
                  <a:close/>
                </a:path>
                <a:path w="6177280" h="1778635">
                  <a:moveTo>
                    <a:pt x="2188591" y="1108328"/>
                  </a:moveTo>
                  <a:lnTo>
                    <a:pt x="2169414" y="1108328"/>
                  </a:lnTo>
                  <a:lnTo>
                    <a:pt x="2161540" y="1116076"/>
                  </a:lnTo>
                  <a:lnTo>
                    <a:pt x="2161540" y="1135252"/>
                  </a:lnTo>
                  <a:lnTo>
                    <a:pt x="2169414" y="1143000"/>
                  </a:lnTo>
                  <a:lnTo>
                    <a:pt x="2188591" y="1143000"/>
                  </a:lnTo>
                  <a:lnTo>
                    <a:pt x="2196465" y="1135252"/>
                  </a:lnTo>
                  <a:lnTo>
                    <a:pt x="2196465" y="1116076"/>
                  </a:lnTo>
                  <a:lnTo>
                    <a:pt x="2188591" y="1108328"/>
                  </a:lnTo>
                  <a:close/>
                </a:path>
                <a:path w="6177280" h="1778635">
                  <a:moveTo>
                    <a:pt x="1938781" y="1102487"/>
                  </a:moveTo>
                  <a:lnTo>
                    <a:pt x="1919477" y="1102487"/>
                  </a:lnTo>
                  <a:lnTo>
                    <a:pt x="1911730" y="1110234"/>
                  </a:lnTo>
                  <a:lnTo>
                    <a:pt x="1911730" y="1129411"/>
                  </a:lnTo>
                  <a:lnTo>
                    <a:pt x="1919477" y="1137158"/>
                  </a:lnTo>
                  <a:lnTo>
                    <a:pt x="1938781" y="1137158"/>
                  </a:lnTo>
                  <a:lnTo>
                    <a:pt x="1946528" y="1129411"/>
                  </a:lnTo>
                  <a:lnTo>
                    <a:pt x="1946528" y="1110234"/>
                  </a:lnTo>
                  <a:lnTo>
                    <a:pt x="1938781" y="1102487"/>
                  </a:lnTo>
                  <a:close/>
                </a:path>
                <a:path w="6177280" h="1778635">
                  <a:moveTo>
                    <a:pt x="1671446" y="1102487"/>
                  </a:moveTo>
                  <a:lnTo>
                    <a:pt x="1652269" y="1102487"/>
                  </a:lnTo>
                  <a:lnTo>
                    <a:pt x="1644395" y="1110234"/>
                  </a:lnTo>
                  <a:lnTo>
                    <a:pt x="1644395" y="1129411"/>
                  </a:lnTo>
                  <a:lnTo>
                    <a:pt x="1652269" y="1137158"/>
                  </a:lnTo>
                  <a:lnTo>
                    <a:pt x="1671446" y="1137158"/>
                  </a:lnTo>
                  <a:lnTo>
                    <a:pt x="1679320" y="1129411"/>
                  </a:lnTo>
                  <a:lnTo>
                    <a:pt x="1679320" y="1110234"/>
                  </a:lnTo>
                  <a:lnTo>
                    <a:pt x="1671446" y="1102487"/>
                  </a:lnTo>
                  <a:close/>
                </a:path>
                <a:path w="6177280" h="1778635">
                  <a:moveTo>
                    <a:pt x="1101978" y="1102487"/>
                  </a:moveTo>
                  <a:lnTo>
                    <a:pt x="1082802" y="1102487"/>
                  </a:lnTo>
                  <a:lnTo>
                    <a:pt x="1074927" y="1110234"/>
                  </a:lnTo>
                  <a:lnTo>
                    <a:pt x="1074927" y="1129411"/>
                  </a:lnTo>
                  <a:lnTo>
                    <a:pt x="1082802" y="1137158"/>
                  </a:lnTo>
                  <a:lnTo>
                    <a:pt x="1101978" y="1137158"/>
                  </a:lnTo>
                  <a:lnTo>
                    <a:pt x="1109852" y="1129411"/>
                  </a:lnTo>
                  <a:lnTo>
                    <a:pt x="1109852" y="1110234"/>
                  </a:lnTo>
                  <a:lnTo>
                    <a:pt x="1101978" y="1102487"/>
                  </a:lnTo>
                  <a:close/>
                </a:path>
                <a:path w="6177280" h="1778635">
                  <a:moveTo>
                    <a:pt x="491870" y="1096772"/>
                  </a:moveTo>
                  <a:lnTo>
                    <a:pt x="472693" y="1096772"/>
                  </a:lnTo>
                  <a:lnTo>
                    <a:pt x="464819" y="1104519"/>
                  </a:lnTo>
                  <a:lnTo>
                    <a:pt x="464819" y="1123696"/>
                  </a:lnTo>
                  <a:lnTo>
                    <a:pt x="472693" y="1131442"/>
                  </a:lnTo>
                  <a:lnTo>
                    <a:pt x="491870" y="1131442"/>
                  </a:lnTo>
                  <a:lnTo>
                    <a:pt x="499744" y="1123696"/>
                  </a:lnTo>
                  <a:lnTo>
                    <a:pt x="499744" y="1104519"/>
                  </a:lnTo>
                  <a:lnTo>
                    <a:pt x="491870" y="1096772"/>
                  </a:lnTo>
                  <a:close/>
                </a:path>
                <a:path w="6177280" h="1778635">
                  <a:moveTo>
                    <a:pt x="3594861" y="1090929"/>
                  </a:moveTo>
                  <a:lnTo>
                    <a:pt x="3575557" y="1090929"/>
                  </a:lnTo>
                  <a:lnTo>
                    <a:pt x="3567810" y="1098677"/>
                  </a:lnTo>
                  <a:lnTo>
                    <a:pt x="3567810" y="1117853"/>
                  </a:lnTo>
                  <a:lnTo>
                    <a:pt x="3575557" y="1125601"/>
                  </a:lnTo>
                  <a:lnTo>
                    <a:pt x="3594861" y="1125601"/>
                  </a:lnTo>
                  <a:lnTo>
                    <a:pt x="3602608" y="1117853"/>
                  </a:lnTo>
                  <a:lnTo>
                    <a:pt x="3602608" y="1098677"/>
                  </a:lnTo>
                  <a:lnTo>
                    <a:pt x="3594861" y="1090929"/>
                  </a:lnTo>
                  <a:close/>
                </a:path>
                <a:path w="6177280" h="1778635">
                  <a:moveTo>
                    <a:pt x="782446" y="1090929"/>
                  </a:moveTo>
                  <a:lnTo>
                    <a:pt x="763142" y="1090929"/>
                  </a:lnTo>
                  <a:lnTo>
                    <a:pt x="755395" y="1098677"/>
                  </a:lnTo>
                  <a:lnTo>
                    <a:pt x="755395" y="1117853"/>
                  </a:lnTo>
                  <a:lnTo>
                    <a:pt x="763142" y="1125601"/>
                  </a:lnTo>
                  <a:lnTo>
                    <a:pt x="782446" y="1125601"/>
                  </a:lnTo>
                  <a:lnTo>
                    <a:pt x="790193" y="1117853"/>
                  </a:lnTo>
                  <a:lnTo>
                    <a:pt x="790193" y="1098677"/>
                  </a:lnTo>
                  <a:lnTo>
                    <a:pt x="782446" y="1090929"/>
                  </a:lnTo>
                  <a:close/>
                </a:path>
                <a:path w="6177280" h="1778635">
                  <a:moveTo>
                    <a:pt x="381507" y="1090929"/>
                  </a:moveTo>
                  <a:lnTo>
                    <a:pt x="362203" y="1090929"/>
                  </a:lnTo>
                  <a:lnTo>
                    <a:pt x="354456" y="1098677"/>
                  </a:lnTo>
                  <a:lnTo>
                    <a:pt x="354456" y="1117853"/>
                  </a:lnTo>
                  <a:lnTo>
                    <a:pt x="362203" y="1125601"/>
                  </a:lnTo>
                  <a:lnTo>
                    <a:pt x="381507" y="1125601"/>
                  </a:lnTo>
                  <a:lnTo>
                    <a:pt x="389254" y="1117853"/>
                  </a:lnTo>
                  <a:lnTo>
                    <a:pt x="389254" y="1098677"/>
                  </a:lnTo>
                  <a:lnTo>
                    <a:pt x="381507" y="1090929"/>
                  </a:lnTo>
                  <a:close/>
                </a:path>
                <a:path w="6177280" h="1778635">
                  <a:moveTo>
                    <a:pt x="3815587" y="1085214"/>
                  </a:moveTo>
                  <a:lnTo>
                    <a:pt x="3796410" y="1085214"/>
                  </a:lnTo>
                  <a:lnTo>
                    <a:pt x="3788536" y="1092962"/>
                  </a:lnTo>
                  <a:lnTo>
                    <a:pt x="3788536" y="1112139"/>
                  </a:lnTo>
                  <a:lnTo>
                    <a:pt x="3796410" y="1119886"/>
                  </a:lnTo>
                  <a:lnTo>
                    <a:pt x="3815587" y="1119886"/>
                  </a:lnTo>
                  <a:lnTo>
                    <a:pt x="3823461" y="1112139"/>
                  </a:lnTo>
                  <a:lnTo>
                    <a:pt x="3823461" y="1092962"/>
                  </a:lnTo>
                  <a:lnTo>
                    <a:pt x="3815587" y="1085214"/>
                  </a:lnTo>
                  <a:close/>
                </a:path>
                <a:path w="6177280" h="1778635">
                  <a:moveTo>
                    <a:pt x="1473961" y="1085214"/>
                  </a:moveTo>
                  <a:lnTo>
                    <a:pt x="1454657" y="1085214"/>
                  </a:lnTo>
                  <a:lnTo>
                    <a:pt x="1446910" y="1092962"/>
                  </a:lnTo>
                  <a:lnTo>
                    <a:pt x="1446910" y="1112139"/>
                  </a:lnTo>
                  <a:lnTo>
                    <a:pt x="1454657" y="1119886"/>
                  </a:lnTo>
                  <a:lnTo>
                    <a:pt x="1473961" y="1119886"/>
                  </a:lnTo>
                  <a:lnTo>
                    <a:pt x="1481708" y="1112139"/>
                  </a:lnTo>
                  <a:lnTo>
                    <a:pt x="1481708" y="1092962"/>
                  </a:lnTo>
                  <a:lnTo>
                    <a:pt x="1473961" y="1085214"/>
                  </a:lnTo>
                  <a:close/>
                </a:path>
                <a:path w="6177280" h="1778635">
                  <a:moveTo>
                    <a:pt x="4507103" y="1079373"/>
                  </a:moveTo>
                  <a:lnTo>
                    <a:pt x="4487799" y="1079373"/>
                  </a:lnTo>
                  <a:lnTo>
                    <a:pt x="4480052" y="1087120"/>
                  </a:lnTo>
                  <a:lnTo>
                    <a:pt x="4480052" y="1106297"/>
                  </a:lnTo>
                  <a:lnTo>
                    <a:pt x="4487799" y="1114044"/>
                  </a:lnTo>
                  <a:lnTo>
                    <a:pt x="4507103" y="1114044"/>
                  </a:lnTo>
                  <a:lnTo>
                    <a:pt x="4514850" y="1106297"/>
                  </a:lnTo>
                  <a:lnTo>
                    <a:pt x="4514850" y="1087120"/>
                  </a:lnTo>
                  <a:lnTo>
                    <a:pt x="4507103" y="1079373"/>
                  </a:lnTo>
                  <a:close/>
                </a:path>
                <a:path w="6177280" h="1778635">
                  <a:moveTo>
                    <a:pt x="3949319" y="1079373"/>
                  </a:moveTo>
                  <a:lnTo>
                    <a:pt x="3930014" y="1079373"/>
                  </a:lnTo>
                  <a:lnTo>
                    <a:pt x="3922267" y="1087120"/>
                  </a:lnTo>
                  <a:lnTo>
                    <a:pt x="3922267" y="1106297"/>
                  </a:lnTo>
                  <a:lnTo>
                    <a:pt x="3930014" y="1114044"/>
                  </a:lnTo>
                  <a:lnTo>
                    <a:pt x="3949319" y="1114044"/>
                  </a:lnTo>
                  <a:lnTo>
                    <a:pt x="3957065" y="1106297"/>
                  </a:lnTo>
                  <a:lnTo>
                    <a:pt x="3957065" y="1087120"/>
                  </a:lnTo>
                  <a:lnTo>
                    <a:pt x="3949319" y="1079373"/>
                  </a:lnTo>
                  <a:close/>
                </a:path>
                <a:path w="6177280" h="1778635">
                  <a:moveTo>
                    <a:pt x="2403602" y="1079373"/>
                  </a:moveTo>
                  <a:lnTo>
                    <a:pt x="2384425" y="1079373"/>
                  </a:lnTo>
                  <a:lnTo>
                    <a:pt x="2376551" y="1087120"/>
                  </a:lnTo>
                  <a:lnTo>
                    <a:pt x="2376551" y="1106297"/>
                  </a:lnTo>
                  <a:lnTo>
                    <a:pt x="2384425" y="1114044"/>
                  </a:lnTo>
                  <a:lnTo>
                    <a:pt x="2403602" y="1114044"/>
                  </a:lnTo>
                  <a:lnTo>
                    <a:pt x="2411476" y="1106297"/>
                  </a:lnTo>
                  <a:lnTo>
                    <a:pt x="2411476" y="1087120"/>
                  </a:lnTo>
                  <a:lnTo>
                    <a:pt x="2403602" y="1079373"/>
                  </a:lnTo>
                  <a:close/>
                </a:path>
                <a:path w="6177280" h="1778635">
                  <a:moveTo>
                    <a:pt x="1357756" y="1079373"/>
                  </a:moveTo>
                  <a:lnTo>
                    <a:pt x="1338452" y="1079373"/>
                  </a:lnTo>
                  <a:lnTo>
                    <a:pt x="1330705" y="1087120"/>
                  </a:lnTo>
                  <a:lnTo>
                    <a:pt x="1330705" y="1106297"/>
                  </a:lnTo>
                  <a:lnTo>
                    <a:pt x="1338452" y="1114044"/>
                  </a:lnTo>
                  <a:lnTo>
                    <a:pt x="1357756" y="1114044"/>
                  </a:lnTo>
                  <a:lnTo>
                    <a:pt x="1365503" y="1106297"/>
                  </a:lnTo>
                  <a:lnTo>
                    <a:pt x="1365503" y="1087120"/>
                  </a:lnTo>
                  <a:lnTo>
                    <a:pt x="1357756" y="1079373"/>
                  </a:lnTo>
                  <a:close/>
                </a:path>
                <a:path w="6177280" h="1778635">
                  <a:moveTo>
                    <a:pt x="2967228" y="1073658"/>
                  </a:moveTo>
                  <a:lnTo>
                    <a:pt x="2948051" y="1073658"/>
                  </a:lnTo>
                  <a:lnTo>
                    <a:pt x="2940177" y="1081404"/>
                  </a:lnTo>
                  <a:lnTo>
                    <a:pt x="2940177" y="1100582"/>
                  </a:lnTo>
                  <a:lnTo>
                    <a:pt x="2948051" y="1108328"/>
                  </a:lnTo>
                  <a:lnTo>
                    <a:pt x="2967228" y="1108328"/>
                  </a:lnTo>
                  <a:lnTo>
                    <a:pt x="2975102" y="1100582"/>
                  </a:lnTo>
                  <a:lnTo>
                    <a:pt x="2975102" y="1081404"/>
                  </a:lnTo>
                  <a:lnTo>
                    <a:pt x="2967228" y="1073658"/>
                  </a:lnTo>
                  <a:close/>
                </a:path>
                <a:path w="6177280" h="1778635">
                  <a:moveTo>
                    <a:pt x="4652390" y="1050544"/>
                  </a:moveTo>
                  <a:lnTo>
                    <a:pt x="4633086" y="1050544"/>
                  </a:lnTo>
                  <a:lnTo>
                    <a:pt x="4625339" y="1058290"/>
                  </a:lnTo>
                  <a:lnTo>
                    <a:pt x="4625339" y="1077467"/>
                  </a:lnTo>
                  <a:lnTo>
                    <a:pt x="4633086" y="1085214"/>
                  </a:lnTo>
                  <a:lnTo>
                    <a:pt x="4652390" y="1085214"/>
                  </a:lnTo>
                  <a:lnTo>
                    <a:pt x="4660137" y="1077467"/>
                  </a:lnTo>
                  <a:lnTo>
                    <a:pt x="4660137" y="1058290"/>
                  </a:lnTo>
                  <a:lnTo>
                    <a:pt x="4652390" y="1050544"/>
                  </a:lnTo>
                  <a:close/>
                </a:path>
                <a:path w="6177280" h="1778635">
                  <a:moveTo>
                    <a:pt x="2281554" y="1050544"/>
                  </a:moveTo>
                  <a:lnTo>
                    <a:pt x="2262378" y="1050544"/>
                  </a:lnTo>
                  <a:lnTo>
                    <a:pt x="2254504" y="1058290"/>
                  </a:lnTo>
                  <a:lnTo>
                    <a:pt x="2254504" y="1077467"/>
                  </a:lnTo>
                  <a:lnTo>
                    <a:pt x="2262378" y="1085214"/>
                  </a:lnTo>
                  <a:lnTo>
                    <a:pt x="2281554" y="1085214"/>
                  </a:lnTo>
                  <a:lnTo>
                    <a:pt x="2289429" y="1077467"/>
                  </a:lnTo>
                  <a:lnTo>
                    <a:pt x="2289429" y="1058290"/>
                  </a:lnTo>
                  <a:lnTo>
                    <a:pt x="2281554" y="1050544"/>
                  </a:lnTo>
                  <a:close/>
                </a:path>
                <a:path w="6177280" h="1778635">
                  <a:moveTo>
                    <a:pt x="910335" y="1050544"/>
                  </a:moveTo>
                  <a:lnTo>
                    <a:pt x="891031" y="1050544"/>
                  </a:lnTo>
                  <a:lnTo>
                    <a:pt x="883284" y="1058290"/>
                  </a:lnTo>
                  <a:lnTo>
                    <a:pt x="883284" y="1077467"/>
                  </a:lnTo>
                  <a:lnTo>
                    <a:pt x="891031" y="1085214"/>
                  </a:lnTo>
                  <a:lnTo>
                    <a:pt x="910335" y="1085214"/>
                  </a:lnTo>
                  <a:lnTo>
                    <a:pt x="918082" y="1077467"/>
                  </a:lnTo>
                  <a:lnTo>
                    <a:pt x="918082" y="1058290"/>
                  </a:lnTo>
                  <a:lnTo>
                    <a:pt x="910335" y="1050544"/>
                  </a:lnTo>
                  <a:close/>
                </a:path>
                <a:path w="6177280" h="1778635">
                  <a:moveTo>
                    <a:pt x="4832477" y="1044701"/>
                  </a:moveTo>
                  <a:lnTo>
                    <a:pt x="4813300" y="1044701"/>
                  </a:lnTo>
                  <a:lnTo>
                    <a:pt x="4805426" y="1052449"/>
                  </a:lnTo>
                  <a:lnTo>
                    <a:pt x="4805426" y="1071626"/>
                  </a:lnTo>
                  <a:lnTo>
                    <a:pt x="4813300" y="1079373"/>
                  </a:lnTo>
                  <a:lnTo>
                    <a:pt x="4832477" y="1079373"/>
                  </a:lnTo>
                  <a:lnTo>
                    <a:pt x="4840351" y="1071626"/>
                  </a:lnTo>
                  <a:lnTo>
                    <a:pt x="4840351" y="1052449"/>
                  </a:lnTo>
                  <a:lnTo>
                    <a:pt x="4832477" y="1044701"/>
                  </a:lnTo>
                  <a:close/>
                </a:path>
                <a:path w="6177280" h="1778635">
                  <a:moveTo>
                    <a:pt x="3699382" y="1044701"/>
                  </a:moveTo>
                  <a:lnTo>
                    <a:pt x="3680205" y="1044701"/>
                  </a:lnTo>
                  <a:lnTo>
                    <a:pt x="3672331" y="1052449"/>
                  </a:lnTo>
                  <a:lnTo>
                    <a:pt x="3672331" y="1071626"/>
                  </a:lnTo>
                  <a:lnTo>
                    <a:pt x="3680205" y="1079373"/>
                  </a:lnTo>
                  <a:lnTo>
                    <a:pt x="3699382" y="1079373"/>
                  </a:lnTo>
                  <a:lnTo>
                    <a:pt x="3707256" y="1071626"/>
                  </a:lnTo>
                  <a:lnTo>
                    <a:pt x="3707256" y="1052449"/>
                  </a:lnTo>
                  <a:lnTo>
                    <a:pt x="3699382" y="1044701"/>
                  </a:lnTo>
                  <a:close/>
                </a:path>
                <a:path w="6177280" h="1778635">
                  <a:moveTo>
                    <a:pt x="3478656" y="1044701"/>
                  </a:moveTo>
                  <a:lnTo>
                    <a:pt x="3459353" y="1044701"/>
                  </a:lnTo>
                  <a:lnTo>
                    <a:pt x="3451605" y="1052449"/>
                  </a:lnTo>
                  <a:lnTo>
                    <a:pt x="3451605" y="1071626"/>
                  </a:lnTo>
                  <a:lnTo>
                    <a:pt x="3459353" y="1079373"/>
                  </a:lnTo>
                  <a:lnTo>
                    <a:pt x="3478656" y="1079373"/>
                  </a:lnTo>
                  <a:lnTo>
                    <a:pt x="3486404" y="1071626"/>
                  </a:lnTo>
                  <a:lnTo>
                    <a:pt x="3486404" y="1052449"/>
                  </a:lnTo>
                  <a:lnTo>
                    <a:pt x="3478656" y="1044701"/>
                  </a:lnTo>
                  <a:close/>
                </a:path>
                <a:path w="6177280" h="1778635">
                  <a:moveTo>
                    <a:pt x="3071876" y="1044701"/>
                  </a:moveTo>
                  <a:lnTo>
                    <a:pt x="3052572" y="1044701"/>
                  </a:lnTo>
                  <a:lnTo>
                    <a:pt x="3044825" y="1052449"/>
                  </a:lnTo>
                  <a:lnTo>
                    <a:pt x="3044825" y="1071626"/>
                  </a:lnTo>
                  <a:lnTo>
                    <a:pt x="3052572" y="1079373"/>
                  </a:lnTo>
                  <a:lnTo>
                    <a:pt x="3071876" y="1079373"/>
                  </a:lnTo>
                  <a:lnTo>
                    <a:pt x="3079623" y="1071626"/>
                  </a:lnTo>
                  <a:lnTo>
                    <a:pt x="3079623" y="1052449"/>
                  </a:lnTo>
                  <a:lnTo>
                    <a:pt x="3071876" y="1044701"/>
                  </a:lnTo>
                  <a:close/>
                </a:path>
                <a:path w="6177280" h="1778635">
                  <a:moveTo>
                    <a:pt x="2519806" y="1044701"/>
                  </a:moveTo>
                  <a:lnTo>
                    <a:pt x="2500629" y="1044701"/>
                  </a:lnTo>
                  <a:lnTo>
                    <a:pt x="2492755" y="1052449"/>
                  </a:lnTo>
                  <a:lnTo>
                    <a:pt x="2492755" y="1071626"/>
                  </a:lnTo>
                  <a:lnTo>
                    <a:pt x="2500629" y="1079373"/>
                  </a:lnTo>
                  <a:lnTo>
                    <a:pt x="2519806" y="1079373"/>
                  </a:lnTo>
                  <a:lnTo>
                    <a:pt x="2527680" y="1071626"/>
                  </a:lnTo>
                  <a:lnTo>
                    <a:pt x="2527680" y="1052449"/>
                  </a:lnTo>
                  <a:lnTo>
                    <a:pt x="2519806" y="1044701"/>
                  </a:lnTo>
                  <a:close/>
                </a:path>
                <a:path w="6177280" h="1778635">
                  <a:moveTo>
                    <a:pt x="1584325" y="1033145"/>
                  </a:moveTo>
                  <a:lnTo>
                    <a:pt x="1565020" y="1033145"/>
                  </a:lnTo>
                  <a:lnTo>
                    <a:pt x="1557273" y="1040891"/>
                  </a:lnTo>
                  <a:lnTo>
                    <a:pt x="1557273" y="1060069"/>
                  </a:lnTo>
                  <a:lnTo>
                    <a:pt x="1565020" y="1067815"/>
                  </a:lnTo>
                  <a:lnTo>
                    <a:pt x="1584325" y="1067815"/>
                  </a:lnTo>
                  <a:lnTo>
                    <a:pt x="1592071" y="1060069"/>
                  </a:lnTo>
                  <a:lnTo>
                    <a:pt x="1592071" y="1040891"/>
                  </a:lnTo>
                  <a:lnTo>
                    <a:pt x="1584325" y="1033145"/>
                  </a:lnTo>
                  <a:close/>
                </a:path>
                <a:path w="6177280" h="1778635">
                  <a:moveTo>
                    <a:pt x="631316" y="1033145"/>
                  </a:moveTo>
                  <a:lnTo>
                    <a:pt x="612139" y="1033145"/>
                  </a:lnTo>
                  <a:lnTo>
                    <a:pt x="604265" y="1040891"/>
                  </a:lnTo>
                  <a:lnTo>
                    <a:pt x="604265" y="1060069"/>
                  </a:lnTo>
                  <a:lnTo>
                    <a:pt x="612139" y="1067815"/>
                  </a:lnTo>
                  <a:lnTo>
                    <a:pt x="631316" y="1067815"/>
                  </a:lnTo>
                  <a:lnTo>
                    <a:pt x="639190" y="1060069"/>
                  </a:lnTo>
                  <a:lnTo>
                    <a:pt x="639190" y="1040891"/>
                  </a:lnTo>
                  <a:lnTo>
                    <a:pt x="631316" y="1033145"/>
                  </a:lnTo>
                  <a:close/>
                </a:path>
                <a:path w="6177280" h="1778635">
                  <a:moveTo>
                    <a:pt x="2839466" y="1027429"/>
                  </a:moveTo>
                  <a:lnTo>
                    <a:pt x="2820161" y="1027429"/>
                  </a:lnTo>
                  <a:lnTo>
                    <a:pt x="2812415" y="1035176"/>
                  </a:lnTo>
                  <a:lnTo>
                    <a:pt x="2812415" y="1054353"/>
                  </a:lnTo>
                  <a:lnTo>
                    <a:pt x="2820161" y="1062101"/>
                  </a:lnTo>
                  <a:lnTo>
                    <a:pt x="2839466" y="1062101"/>
                  </a:lnTo>
                  <a:lnTo>
                    <a:pt x="2847213" y="1054353"/>
                  </a:lnTo>
                  <a:lnTo>
                    <a:pt x="2847213" y="1035176"/>
                  </a:lnTo>
                  <a:lnTo>
                    <a:pt x="2839466" y="1027429"/>
                  </a:lnTo>
                  <a:close/>
                </a:path>
                <a:path w="6177280" h="1778635">
                  <a:moveTo>
                    <a:pt x="3321684" y="1021588"/>
                  </a:moveTo>
                  <a:lnTo>
                    <a:pt x="3302507" y="1021588"/>
                  </a:lnTo>
                  <a:lnTo>
                    <a:pt x="3294633" y="1029335"/>
                  </a:lnTo>
                  <a:lnTo>
                    <a:pt x="3294633" y="1048512"/>
                  </a:lnTo>
                  <a:lnTo>
                    <a:pt x="3302507" y="1056259"/>
                  </a:lnTo>
                  <a:lnTo>
                    <a:pt x="3321684" y="1056259"/>
                  </a:lnTo>
                  <a:lnTo>
                    <a:pt x="3329558" y="1048512"/>
                  </a:lnTo>
                  <a:lnTo>
                    <a:pt x="3329558" y="1029335"/>
                  </a:lnTo>
                  <a:lnTo>
                    <a:pt x="3321684" y="1021588"/>
                  </a:lnTo>
                  <a:close/>
                </a:path>
                <a:path w="6177280" h="1778635">
                  <a:moveTo>
                    <a:pt x="1218310" y="1021588"/>
                  </a:moveTo>
                  <a:lnTo>
                    <a:pt x="1199006" y="1021588"/>
                  </a:lnTo>
                  <a:lnTo>
                    <a:pt x="1191132" y="1029335"/>
                  </a:lnTo>
                  <a:lnTo>
                    <a:pt x="1191132" y="1048512"/>
                  </a:lnTo>
                  <a:lnTo>
                    <a:pt x="1199006" y="1056259"/>
                  </a:lnTo>
                  <a:lnTo>
                    <a:pt x="1218310" y="1056259"/>
                  </a:lnTo>
                  <a:lnTo>
                    <a:pt x="1226057" y="1048512"/>
                  </a:lnTo>
                  <a:lnTo>
                    <a:pt x="1226057" y="1029335"/>
                  </a:lnTo>
                  <a:lnTo>
                    <a:pt x="1218310" y="1021588"/>
                  </a:lnTo>
                  <a:close/>
                </a:path>
                <a:path w="6177280" h="1778635">
                  <a:moveTo>
                    <a:pt x="1049781" y="1021588"/>
                  </a:moveTo>
                  <a:lnTo>
                    <a:pt x="1030477" y="1021588"/>
                  </a:lnTo>
                  <a:lnTo>
                    <a:pt x="1022730" y="1029335"/>
                  </a:lnTo>
                  <a:lnTo>
                    <a:pt x="1022730" y="1048512"/>
                  </a:lnTo>
                  <a:lnTo>
                    <a:pt x="1030477" y="1056259"/>
                  </a:lnTo>
                  <a:lnTo>
                    <a:pt x="1049781" y="1056259"/>
                  </a:lnTo>
                  <a:lnTo>
                    <a:pt x="1057528" y="1048512"/>
                  </a:lnTo>
                  <a:lnTo>
                    <a:pt x="1057528" y="1029335"/>
                  </a:lnTo>
                  <a:lnTo>
                    <a:pt x="1049781" y="1021588"/>
                  </a:lnTo>
                  <a:close/>
                </a:path>
                <a:path w="6177280" h="1778635">
                  <a:moveTo>
                    <a:pt x="1874901" y="1015873"/>
                  </a:moveTo>
                  <a:lnTo>
                    <a:pt x="1855596" y="1015873"/>
                  </a:lnTo>
                  <a:lnTo>
                    <a:pt x="1847850" y="1023620"/>
                  </a:lnTo>
                  <a:lnTo>
                    <a:pt x="1847850" y="1042797"/>
                  </a:lnTo>
                  <a:lnTo>
                    <a:pt x="1855596" y="1050544"/>
                  </a:lnTo>
                  <a:lnTo>
                    <a:pt x="1874901" y="1050544"/>
                  </a:lnTo>
                  <a:lnTo>
                    <a:pt x="1882647" y="1042797"/>
                  </a:lnTo>
                  <a:lnTo>
                    <a:pt x="1882647" y="1023620"/>
                  </a:lnTo>
                  <a:lnTo>
                    <a:pt x="1874901" y="1015873"/>
                  </a:lnTo>
                  <a:close/>
                </a:path>
                <a:path w="6177280" h="1778635">
                  <a:moveTo>
                    <a:pt x="2630296" y="1004315"/>
                  </a:moveTo>
                  <a:lnTo>
                    <a:pt x="2610992" y="1004315"/>
                  </a:lnTo>
                  <a:lnTo>
                    <a:pt x="2603245" y="1012063"/>
                  </a:lnTo>
                  <a:lnTo>
                    <a:pt x="2603245" y="1031239"/>
                  </a:lnTo>
                  <a:lnTo>
                    <a:pt x="2610992" y="1038987"/>
                  </a:lnTo>
                  <a:lnTo>
                    <a:pt x="2630296" y="1038987"/>
                  </a:lnTo>
                  <a:lnTo>
                    <a:pt x="2638043" y="1031239"/>
                  </a:lnTo>
                  <a:lnTo>
                    <a:pt x="2638043" y="1012063"/>
                  </a:lnTo>
                  <a:lnTo>
                    <a:pt x="2630296" y="1004315"/>
                  </a:lnTo>
                  <a:close/>
                </a:path>
                <a:path w="6177280" h="1778635">
                  <a:moveTo>
                    <a:pt x="1735454" y="1004315"/>
                  </a:moveTo>
                  <a:lnTo>
                    <a:pt x="1716151" y="1004315"/>
                  </a:lnTo>
                  <a:lnTo>
                    <a:pt x="1708403" y="1012063"/>
                  </a:lnTo>
                  <a:lnTo>
                    <a:pt x="1708403" y="1031239"/>
                  </a:lnTo>
                  <a:lnTo>
                    <a:pt x="1716151" y="1038987"/>
                  </a:lnTo>
                  <a:lnTo>
                    <a:pt x="1735454" y="1038987"/>
                  </a:lnTo>
                  <a:lnTo>
                    <a:pt x="1743202" y="1031239"/>
                  </a:lnTo>
                  <a:lnTo>
                    <a:pt x="1743202" y="1012063"/>
                  </a:lnTo>
                  <a:lnTo>
                    <a:pt x="1735454" y="1004315"/>
                  </a:lnTo>
                  <a:close/>
                </a:path>
                <a:path w="6177280" h="1778635">
                  <a:moveTo>
                    <a:pt x="3193923" y="998474"/>
                  </a:moveTo>
                  <a:lnTo>
                    <a:pt x="3174619" y="998474"/>
                  </a:lnTo>
                  <a:lnTo>
                    <a:pt x="3166872" y="1006221"/>
                  </a:lnTo>
                  <a:lnTo>
                    <a:pt x="3166872" y="1025398"/>
                  </a:lnTo>
                  <a:lnTo>
                    <a:pt x="3174619" y="1033145"/>
                  </a:lnTo>
                  <a:lnTo>
                    <a:pt x="3193923" y="1033145"/>
                  </a:lnTo>
                  <a:lnTo>
                    <a:pt x="3201670" y="1025398"/>
                  </a:lnTo>
                  <a:lnTo>
                    <a:pt x="3201670" y="1006221"/>
                  </a:lnTo>
                  <a:lnTo>
                    <a:pt x="3193923" y="998474"/>
                  </a:lnTo>
                  <a:close/>
                </a:path>
                <a:path w="6177280" h="1778635">
                  <a:moveTo>
                    <a:pt x="2136393" y="998474"/>
                  </a:moveTo>
                  <a:lnTo>
                    <a:pt x="2117090" y="998474"/>
                  </a:lnTo>
                  <a:lnTo>
                    <a:pt x="2109342" y="1006221"/>
                  </a:lnTo>
                  <a:lnTo>
                    <a:pt x="2109342" y="1025398"/>
                  </a:lnTo>
                  <a:lnTo>
                    <a:pt x="2117090" y="1033145"/>
                  </a:lnTo>
                  <a:lnTo>
                    <a:pt x="2136393" y="1033145"/>
                  </a:lnTo>
                  <a:lnTo>
                    <a:pt x="2144141" y="1025398"/>
                  </a:lnTo>
                  <a:lnTo>
                    <a:pt x="2144141" y="1006221"/>
                  </a:lnTo>
                  <a:lnTo>
                    <a:pt x="2136393" y="998474"/>
                  </a:lnTo>
                  <a:close/>
                </a:path>
                <a:path w="6177280" h="1778635">
                  <a:moveTo>
                    <a:pt x="2020189" y="992759"/>
                  </a:moveTo>
                  <a:lnTo>
                    <a:pt x="2000884" y="992759"/>
                  </a:lnTo>
                  <a:lnTo>
                    <a:pt x="1993010" y="1000505"/>
                  </a:lnTo>
                  <a:lnTo>
                    <a:pt x="1993010" y="1019683"/>
                  </a:lnTo>
                  <a:lnTo>
                    <a:pt x="2000884" y="1027429"/>
                  </a:lnTo>
                  <a:lnTo>
                    <a:pt x="2020189" y="1027429"/>
                  </a:lnTo>
                  <a:lnTo>
                    <a:pt x="2027935" y="1019683"/>
                  </a:lnTo>
                  <a:lnTo>
                    <a:pt x="2027935" y="1000505"/>
                  </a:lnTo>
                  <a:lnTo>
                    <a:pt x="2020189" y="992759"/>
                  </a:lnTo>
                  <a:close/>
                </a:path>
                <a:path w="6177280" h="1778635">
                  <a:moveTo>
                    <a:pt x="3862070" y="986916"/>
                  </a:moveTo>
                  <a:lnTo>
                    <a:pt x="3842892" y="986916"/>
                  </a:lnTo>
                  <a:lnTo>
                    <a:pt x="3835019" y="994663"/>
                  </a:lnTo>
                  <a:lnTo>
                    <a:pt x="3835019" y="1013840"/>
                  </a:lnTo>
                  <a:lnTo>
                    <a:pt x="3842892" y="1021588"/>
                  </a:lnTo>
                  <a:lnTo>
                    <a:pt x="3862070" y="1021588"/>
                  </a:lnTo>
                  <a:lnTo>
                    <a:pt x="3869944" y="1013840"/>
                  </a:lnTo>
                  <a:lnTo>
                    <a:pt x="3869944" y="994663"/>
                  </a:lnTo>
                  <a:lnTo>
                    <a:pt x="3862070" y="986916"/>
                  </a:lnTo>
                  <a:close/>
                </a:path>
                <a:path w="6177280" h="1778635">
                  <a:moveTo>
                    <a:pt x="796670" y="981201"/>
                  </a:moveTo>
                  <a:lnTo>
                    <a:pt x="783843" y="981201"/>
                  </a:lnTo>
                  <a:lnTo>
                    <a:pt x="778636" y="986409"/>
                  </a:lnTo>
                  <a:lnTo>
                    <a:pt x="778636" y="999109"/>
                  </a:lnTo>
                  <a:lnTo>
                    <a:pt x="783843" y="1004315"/>
                  </a:lnTo>
                  <a:lnTo>
                    <a:pt x="796670" y="1004315"/>
                  </a:lnTo>
                  <a:lnTo>
                    <a:pt x="801877" y="999109"/>
                  </a:lnTo>
                  <a:lnTo>
                    <a:pt x="801877" y="986409"/>
                  </a:lnTo>
                  <a:lnTo>
                    <a:pt x="796670" y="981201"/>
                  </a:lnTo>
                  <a:close/>
                </a:path>
                <a:path w="6177280" h="1778635">
                  <a:moveTo>
                    <a:pt x="2734817" y="975360"/>
                  </a:moveTo>
                  <a:lnTo>
                    <a:pt x="2715641" y="975360"/>
                  </a:lnTo>
                  <a:lnTo>
                    <a:pt x="2707766" y="983107"/>
                  </a:lnTo>
                  <a:lnTo>
                    <a:pt x="2707766" y="1002284"/>
                  </a:lnTo>
                  <a:lnTo>
                    <a:pt x="2715641" y="1010030"/>
                  </a:lnTo>
                  <a:lnTo>
                    <a:pt x="2734817" y="1010030"/>
                  </a:lnTo>
                  <a:lnTo>
                    <a:pt x="2742691" y="1002284"/>
                  </a:lnTo>
                  <a:lnTo>
                    <a:pt x="2742691" y="983107"/>
                  </a:lnTo>
                  <a:lnTo>
                    <a:pt x="2734817" y="975360"/>
                  </a:lnTo>
                  <a:close/>
                </a:path>
                <a:path w="6177280" h="1778635">
                  <a:moveTo>
                    <a:pt x="2374518" y="975360"/>
                  </a:moveTo>
                  <a:lnTo>
                    <a:pt x="2355341" y="975360"/>
                  </a:lnTo>
                  <a:lnTo>
                    <a:pt x="2347467" y="983107"/>
                  </a:lnTo>
                  <a:lnTo>
                    <a:pt x="2347467" y="1002284"/>
                  </a:lnTo>
                  <a:lnTo>
                    <a:pt x="2355341" y="1010030"/>
                  </a:lnTo>
                  <a:lnTo>
                    <a:pt x="2374518" y="1010030"/>
                  </a:lnTo>
                  <a:lnTo>
                    <a:pt x="2382392" y="1002284"/>
                  </a:lnTo>
                  <a:lnTo>
                    <a:pt x="2382392" y="983107"/>
                  </a:lnTo>
                  <a:lnTo>
                    <a:pt x="2374518" y="975360"/>
                  </a:lnTo>
                  <a:close/>
                </a:path>
                <a:path w="6177280" h="1778635">
                  <a:moveTo>
                    <a:pt x="416432" y="975360"/>
                  </a:moveTo>
                  <a:lnTo>
                    <a:pt x="397128" y="975360"/>
                  </a:lnTo>
                  <a:lnTo>
                    <a:pt x="389254" y="983107"/>
                  </a:lnTo>
                  <a:lnTo>
                    <a:pt x="389254" y="1002284"/>
                  </a:lnTo>
                  <a:lnTo>
                    <a:pt x="397128" y="1010030"/>
                  </a:lnTo>
                  <a:lnTo>
                    <a:pt x="416432" y="1010030"/>
                  </a:lnTo>
                  <a:lnTo>
                    <a:pt x="424179" y="1002284"/>
                  </a:lnTo>
                  <a:lnTo>
                    <a:pt x="424179" y="983107"/>
                  </a:lnTo>
                  <a:lnTo>
                    <a:pt x="416432" y="975360"/>
                  </a:lnTo>
                  <a:close/>
                </a:path>
                <a:path w="6177280" h="1778635">
                  <a:moveTo>
                    <a:pt x="1479677" y="969645"/>
                  </a:moveTo>
                  <a:lnTo>
                    <a:pt x="1460500" y="969645"/>
                  </a:lnTo>
                  <a:lnTo>
                    <a:pt x="1452626" y="977391"/>
                  </a:lnTo>
                  <a:lnTo>
                    <a:pt x="1452626" y="996569"/>
                  </a:lnTo>
                  <a:lnTo>
                    <a:pt x="1460500" y="1004315"/>
                  </a:lnTo>
                  <a:lnTo>
                    <a:pt x="1479677" y="1004315"/>
                  </a:lnTo>
                  <a:lnTo>
                    <a:pt x="1487551" y="996569"/>
                  </a:lnTo>
                  <a:lnTo>
                    <a:pt x="1487551" y="977391"/>
                  </a:lnTo>
                  <a:lnTo>
                    <a:pt x="1479677" y="969645"/>
                  </a:lnTo>
                  <a:close/>
                </a:path>
                <a:path w="6177280" h="1778635">
                  <a:moveTo>
                    <a:pt x="1351914" y="969645"/>
                  </a:moveTo>
                  <a:lnTo>
                    <a:pt x="1332610" y="969645"/>
                  </a:lnTo>
                  <a:lnTo>
                    <a:pt x="1324864" y="977391"/>
                  </a:lnTo>
                  <a:lnTo>
                    <a:pt x="1324864" y="996569"/>
                  </a:lnTo>
                  <a:lnTo>
                    <a:pt x="1332610" y="1004315"/>
                  </a:lnTo>
                  <a:lnTo>
                    <a:pt x="1351914" y="1004315"/>
                  </a:lnTo>
                  <a:lnTo>
                    <a:pt x="1359661" y="996569"/>
                  </a:lnTo>
                  <a:lnTo>
                    <a:pt x="1359661" y="977391"/>
                  </a:lnTo>
                  <a:lnTo>
                    <a:pt x="1351914" y="969645"/>
                  </a:lnTo>
                  <a:close/>
                </a:path>
                <a:path w="6177280" h="1778635">
                  <a:moveTo>
                    <a:pt x="526795" y="969645"/>
                  </a:moveTo>
                  <a:lnTo>
                    <a:pt x="507491" y="969645"/>
                  </a:lnTo>
                  <a:lnTo>
                    <a:pt x="499744" y="977391"/>
                  </a:lnTo>
                  <a:lnTo>
                    <a:pt x="499744" y="996569"/>
                  </a:lnTo>
                  <a:lnTo>
                    <a:pt x="507491" y="1004315"/>
                  </a:lnTo>
                  <a:lnTo>
                    <a:pt x="526795" y="1004315"/>
                  </a:lnTo>
                  <a:lnTo>
                    <a:pt x="534542" y="996569"/>
                  </a:lnTo>
                  <a:lnTo>
                    <a:pt x="534542" y="977391"/>
                  </a:lnTo>
                  <a:lnTo>
                    <a:pt x="526795" y="969645"/>
                  </a:lnTo>
                  <a:close/>
                </a:path>
                <a:path w="6177280" h="1778635">
                  <a:moveTo>
                    <a:pt x="2926588" y="963802"/>
                  </a:moveTo>
                  <a:lnTo>
                    <a:pt x="2907283" y="963802"/>
                  </a:lnTo>
                  <a:lnTo>
                    <a:pt x="2899536" y="971550"/>
                  </a:lnTo>
                  <a:lnTo>
                    <a:pt x="2899536" y="990726"/>
                  </a:lnTo>
                  <a:lnTo>
                    <a:pt x="2907283" y="998474"/>
                  </a:lnTo>
                  <a:lnTo>
                    <a:pt x="2926588" y="998474"/>
                  </a:lnTo>
                  <a:lnTo>
                    <a:pt x="2934461" y="990726"/>
                  </a:lnTo>
                  <a:lnTo>
                    <a:pt x="2934461" y="971550"/>
                  </a:lnTo>
                  <a:lnTo>
                    <a:pt x="2926588" y="963802"/>
                  </a:lnTo>
                  <a:close/>
                </a:path>
                <a:path w="6177280" h="1778635">
                  <a:moveTo>
                    <a:pt x="294385" y="958088"/>
                  </a:moveTo>
                  <a:lnTo>
                    <a:pt x="275081" y="958088"/>
                  </a:lnTo>
                  <a:lnTo>
                    <a:pt x="267334" y="965835"/>
                  </a:lnTo>
                  <a:lnTo>
                    <a:pt x="267334" y="985012"/>
                  </a:lnTo>
                  <a:lnTo>
                    <a:pt x="275081" y="992759"/>
                  </a:lnTo>
                  <a:lnTo>
                    <a:pt x="294385" y="992759"/>
                  </a:lnTo>
                  <a:lnTo>
                    <a:pt x="302132" y="985012"/>
                  </a:lnTo>
                  <a:lnTo>
                    <a:pt x="302132" y="965835"/>
                  </a:lnTo>
                  <a:lnTo>
                    <a:pt x="294385" y="958088"/>
                  </a:lnTo>
                  <a:close/>
                </a:path>
                <a:path w="6177280" h="1778635">
                  <a:moveTo>
                    <a:pt x="3565779" y="952246"/>
                  </a:moveTo>
                  <a:lnTo>
                    <a:pt x="3546475" y="952246"/>
                  </a:lnTo>
                  <a:lnTo>
                    <a:pt x="3538728" y="959992"/>
                  </a:lnTo>
                  <a:lnTo>
                    <a:pt x="3538728" y="979170"/>
                  </a:lnTo>
                  <a:lnTo>
                    <a:pt x="3546475" y="986916"/>
                  </a:lnTo>
                  <a:lnTo>
                    <a:pt x="3565779" y="986916"/>
                  </a:lnTo>
                  <a:lnTo>
                    <a:pt x="3573526" y="979170"/>
                  </a:lnTo>
                  <a:lnTo>
                    <a:pt x="3573526" y="959992"/>
                  </a:lnTo>
                  <a:lnTo>
                    <a:pt x="3565779" y="952246"/>
                  </a:lnTo>
                  <a:close/>
                </a:path>
                <a:path w="6177280" h="1778635">
                  <a:moveTo>
                    <a:pt x="3437889" y="946530"/>
                  </a:moveTo>
                  <a:lnTo>
                    <a:pt x="3418712" y="946530"/>
                  </a:lnTo>
                  <a:lnTo>
                    <a:pt x="3410838" y="954277"/>
                  </a:lnTo>
                  <a:lnTo>
                    <a:pt x="3410838" y="973454"/>
                  </a:lnTo>
                  <a:lnTo>
                    <a:pt x="3418712" y="981201"/>
                  </a:lnTo>
                  <a:lnTo>
                    <a:pt x="3437889" y="981201"/>
                  </a:lnTo>
                  <a:lnTo>
                    <a:pt x="3445763" y="973454"/>
                  </a:lnTo>
                  <a:lnTo>
                    <a:pt x="3445763" y="954277"/>
                  </a:lnTo>
                  <a:lnTo>
                    <a:pt x="3437889" y="946530"/>
                  </a:lnTo>
                  <a:close/>
                </a:path>
                <a:path w="6177280" h="1778635">
                  <a:moveTo>
                    <a:pt x="695325" y="946530"/>
                  </a:moveTo>
                  <a:lnTo>
                    <a:pt x="676020" y="946530"/>
                  </a:lnTo>
                  <a:lnTo>
                    <a:pt x="668273" y="954277"/>
                  </a:lnTo>
                  <a:lnTo>
                    <a:pt x="668273" y="973454"/>
                  </a:lnTo>
                  <a:lnTo>
                    <a:pt x="676020" y="981201"/>
                  </a:lnTo>
                  <a:lnTo>
                    <a:pt x="695325" y="981201"/>
                  </a:lnTo>
                  <a:lnTo>
                    <a:pt x="703071" y="973454"/>
                  </a:lnTo>
                  <a:lnTo>
                    <a:pt x="703071" y="954277"/>
                  </a:lnTo>
                  <a:lnTo>
                    <a:pt x="695325" y="946530"/>
                  </a:lnTo>
                  <a:close/>
                </a:path>
                <a:path w="6177280" h="1778635">
                  <a:moveTo>
                    <a:pt x="3687826" y="940688"/>
                  </a:moveTo>
                  <a:lnTo>
                    <a:pt x="3668522" y="940688"/>
                  </a:lnTo>
                  <a:lnTo>
                    <a:pt x="3660775" y="948436"/>
                  </a:lnTo>
                  <a:lnTo>
                    <a:pt x="3660775" y="967613"/>
                  </a:lnTo>
                  <a:lnTo>
                    <a:pt x="3668522" y="975360"/>
                  </a:lnTo>
                  <a:lnTo>
                    <a:pt x="3687826" y="975360"/>
                  </a:lnTo>
                  <a:lnTo>
                    <a:pt x="3695573" y="967613"/>
                  </a:lnTo>
                  <a:lnTo>
                    <a:pt x="3695573" y="948436"/>
                  </a:lnTo>
                  <a:lnTo>
                    <a:pt x="3687826" y="940688"/>
                  </a:lnTo>
                  <a:close/>
                </a:path>
                <a:path w="6177280" h="1778635">
                  <a:moveTo>
                    <a:pt x="980058" y="940688"/>
                  </a:moveTo>
                  <a:lnTo>
                    <a:pt x="960754" y="940688"/>
                  </a:lnTo>
                  <a:lnTo>
                    <a:pt x="953007" y="948436"/>
                  </a:lnTo>
                  <a:lnTo>
                    <a:pt x="953007" y="967613"/>
                  </a:lnTo>
                  <a:lnTo>
                    <a:pt x="960754" y="975360"/>
                  </a:lnTo>
                  <a:lnTo>
                    <a:pt x="980058" y="975360"/>
                  </a:lnTo>
                  <a:lnTo>
                    <a:pt x="987805" y="967613"/>
                  </a:lnTo>
                  <a:lnTo>
                    <a:pt x="987805" y="948436"/>
                  </a:lnTo>
                  <a:lnTo>
                    <a:pt x="980058" y="940688"/>
                  </a:lnTo>
                  <a:close/>
                </a:path>
                <a:path w="6177280" h="1778635">
                  <a:moveTo>
                    <a:pt x="3100958" y="934974"/>
                  </a:moveTo>
                  <a:lnTo>
                    <a:pt x="3081654" y="934974"/>
                  </a:lnTo>
                  <a:lnTo>
                    <a:pt x="3073907" y="942721"/>
                  </a:lnTo>
                  <a:lnTo>
                    <a:pt x="3073907" y="961898"/>
                  </a:lnTo>
                  <a:lnTo>
                    <a:pt x="3081654" y="969645"/>
                  </a:lnTo>
                  <a:lnTo>
                    <a:pt x="3100958" y="969645"/>
                  </a:lnTo>
                  <a:lnTo>
                    <a:pt x="3108705" y="961898"/>
                  </a:lnTo>
                  <a:lnTo>
                    <a:pt x="3108705" y="942721"/>
                  </a:lnTo>
                  <a:lnTo>
                    <a:pt x="3100958" y="934974"/>
                  </a:lnTo>
                  <a:close/>
                </a:path>
                <a:path w="6177280" h="1778635">
                  <a:moveTo>
                    <a:pt x="1154302" y="934974"/>
                  </a:moveTo>
                  <a:lnTo>
                    <a:pt x="1135126" y="934974"/>
                  </a:lnTo>
                  <a:lnTo>
                    <a:pt x="1127252" y="942721"/>
                  </a:lnTo>
                  <a:lnTo>
                    <a:pt x="1127252" y="961898"/>
                  </a:lnTo>
                  <a:lnTo>
                    <a:pt x="1135126" y="969645"/>
                  </a:lnTo>
                  <a:lnTo>
                    <a:pt x="1154302" y="969645"/>
                  </a:lnTo>
                  <a:lnTo>
                    <a:pt x="1162177" y="961898"/>
                  </a:lnTo>
                  <a:lnTo>
                    <a:pt x="1162177" y="942721"/>
                  </a:lnTo>
                  <a:lnTo>
                    <a:pt x="1154302" y="934974"/>
                  </a:lnTo>
                  <a:close/>
                </a:path>
                <a:path w="6177280" h="1778635">
                  <a:moveTo>
                    <a:pt x="2206116" y="923416"/>
                  </a:moveTo>
                  <a:lnTo>
                    <a:pt x="2186813" y="923416"/>
                  </a:lnTo>
                  <a:lnTo>
                    <a:pt x="2179066" y="931163"/>
                  </a:lnTo>
                  <a:lnTo>
                    <a:pt x="2179066" y="950340"/>
                  </a:lnTo>
                  <a:lnTo>
                    <a:pt x="2186813" y="958088"/>
                  </a:lnTo>
                  <a:lnTo>
                    <a:pt x="2206116" y="958088"/>
                  </a:lnTo>
                  <a:lnTo>
                    <a:pt x="2213864" y="950340"/>
                  </a:lnTo>
                  <a:lnTo>
                    <a:pt x="2213864" y="931163"/>
                  </a:lnTo>
                  <a:lnTo>
                    <a:pt x="2206116" y="923416"/>
                  </a:lnTo>
                  <a:close/>
                </a:path>
                <a:path w="6177280" h="1778635">
                  <a:moveTo>
                    <a:pt x="1613407" y="923416"/>
                  </a:moveTo>
                  <a:lnTo>
                    <a:pt x="1594103" y="923416"/>
                  </a:lnTo>
                  <a:lnTo>
                    <a:pt x="1586356" y="931163"/>
                  </a:lnTo>
                  <a:lnTo>
                    <a:pt x="1586356" y="950340"/>
                  </a:lnTo>
                  <a:lnTo>
                    <a:pt x="1594103" y="958088"/>
                  </a:lnTo>
                  <a:lnTo>
                    <a:pt x="1613407" y="958088"/>
                  </a:lnTo>
                  <a:lnTo>
                    <a:pt x="1621154" y="950340"/>
                  </a:lnTo>
                  <a:lnTo>
                    <a:pt x="1621154" y="931163"/>
                  </a:lnTo>
                  <a:lnTo>
                    <a:pt x="1613407" y="923416"/>
                  </a:lnTo>
                  <a:close/>
                </a:path>
                <a:path w="6177280" h="1778635">
                  <a:moveTo>
                    <a:pt x="1903856" y="917575"/>
                  </a:moveTo>
                  <a:lnTo>
                    <a:pt x="1884679" y="917575"/>
                  </a:lnTo>
                  <a:lnTo>
                    <a:pt x="1876805" y="925322"/>
                  </a:lnTo>
                  <a:lnTo>
                    <a:pt x="1876805" y="944499"/>
                  </a:lnTo>
                  <a:lnTo>
                    <a:pt x="1884679" y="952246"/>
                  </a:lnTo>
                  <a:lnTo>
                    <a:pt x="1903856" y="952246"/>
                  </a:lnTo>
                  <a:lnTo>
                    <a:pt x="1911730" y="944499"/>
                  </a:lnTo>
                  <a:lnTo>
                    <a:pt x="1911730" y="925322"/>
                  </a:lnTo>
                  <a:lnTo>
                    <a:pt x="1903856" y="917575"/>
                  </a:lnTo>
                  <a:close/>
                </a:path>
                <a:path w="6177280" h="1778635">
                  <a:moveTo>
                    <a:pt x="2554731" y="911860"/>
                  </a:moveTo>
                  <a:lnTo>
                    <a:pt x="2535428" y="911860"/>
                  </a:lnTo>
                  <a:lnTo>
                    <a:pt x="2527680" y="919607"/>
                  </a:lnTo>
                  <a:lnTo>
                    <a:pt x="2527680" y="938784"/>
                  </a:lnTo>
                  <a:lnTo>
                    <a:pt x="2535428" y="946530"/>
                  </a:lnTo>
                  <a:lnTo>
                    <a:pt x="2554731" y="946530"/>
                  </a:lnTo>
                  <a:lnTo>
                    <a:pt x="2562479" y="938784"/>
                  </a:lnTo>
                  <a:lnTo>
                    <a:pt x="2562479" y="919607"/>
                  </a:lnTo>
                  <a:lnTo>
                    <a:pt x="2554731" y="911860"/>
                  </a:lnTo>
                  <a:close/>
                </a:path>
                <a:path w="6177280" h="1778635">
                  <a:moveTo>
                    <a:pt x="1787652" y="911860"/>
                  </a:moveTo>
                  <a:lnTo>
                    <a:pt x="1768475" y="911860"/>
                  </a:lnTo>
                  <a:lnTo>
                    <a:pt x="1760601" y="919607"/>
                  </a:lnTo>
                  <a:lnTo>
                    <a:pt x="1760601" y="938784"/>
                  </a:lnTo>
                  <a:lnTo>
                    <a:pt x="1768475" y="946530"/>
                  </a:lnTo>
                  <a:lnTo>
                    <a:pt x="1787652" y="946530"/>
                  </a:lnTo>
                  <a:lnTo>
                    <a:pt x="1795526" y="938784"/>
                  </a:lnTo>
                  <a:lnTo>
                    <a:pt x="1795526" y="919607"/>
                  </a:lnTo>
                  <a:lnTo>
                    <a:pt x="1787652" y="911860"/>
                  </a:lnTo>
                  <a:close/>
                </a:path>
                <a:path w="6177280" h="1778635">
                  <a:moveTo>
                    <a:pt x="3327527" y="906017"/>
                  </a:moveTo>
                  <a:lnTo>
                    <a:pt x="3308223" y="906017"/>
                  </a:lnTo>
                  <a:lnTo>
                    <a:pt x="3300476" y="913764"/>
                  </a:lnTo>
                  <a:lnTo>
                    <a:pt x="3300476" y="932941"/>
                  </a:lnTo>
                  <a:lnTo>
                    <a:pt x="3308223" y="940688"/>
                  </a:lnTo>
                  <a:lnTo>
                    <a:pt x="3327527" y="940688"/>
                  </a:lnTo>
                  <a:lnTo>
                    <a:pt x="3335401" y="932941"/>
                  </a:lnTo>
                  <a:lnTo>
                    <a:pt x="3335401" y="913764"/>
                  </a:lnTo>
                  <a:lnTo>
                    <a:pt x="3327527" y="906017"/>
                  </a:lnTo>
                  <a:close/>
                </a:path>
                <a:path w="6177280" h="1778635">
                  <a:moveTo>
                    <a:pt x="2455926" y="906017"/>
                  </a:moveTo>
                  <a:lnTo>
                    <a:pt x="2436621" y="906017"/>
                  </a:lnTo>
                  <a:lnTo>
                    <a:pt x="2428875" y="913764"/>
                  </a:lnTo>
                  <a:lnTo>
                    <a:pt x="2428875" y="932941"/>
                  </a:lnTo>
                  <a:lnTo>
                    <a:pt x="2436621" y="940688"/>
                  </a:lnTo>
                  <a:lnTo>
                    <a:pt x="2455926" y="940688"/>
                  </a:lnTo>
                  <a:lnTo>
                    <a:pt x="2463672" y="932941"/>
                  </a:lnTo>
                  <a:lnTo>
                    <a:pt x="2463672" y="913764"/>
                  </a:lnTo>
                  <a:lnTo>
                    <a:pt x="2455926" y="906017"/>
                  </a:lnTo>
                  <a:close/>
                </a:path>
                <a:path w="6177280" h="1778635">
                  <a:moveTo>
                    <a:pt x="869568" y="906017"/>
                  </a:moveTo>
                  <a:lnTo>
                    <a:pt x="850391" y="906017"/>
                  </a:lnTo>
                  <a:lnTo>
                    <a:pt x="842517" y="913764"/>
                  </a:lnTo>
                  <a:lnTo>
                    <a:pt x="842517" y="932941"/>
                  </a:lnTo>
                  <a:lnTo>
                    <a:pt x="850391" y="940688"/>
                  </a:lnTo>
                  <a:lnTo>
                    <a:pt x="869568" y="940688"/>
                  </a:lnTo>
                  <a:lnTo>
                    <a:pt x="877442" y="932941"/>
                  </a:lnTo>
                  <a:lnTo>
                    <a:pt x="877442" y="913764"/>
                  </a:lnTo>
                  <a:lnTo>
                    <a:pt x="869568" y="906017"/>
                  </a:lnTo>
                  <a:close/>
                </a:path>
                <a:path w="6177280" h="1778635">
                  <a:moveTo>
                    <a:pt x="3815587" y="900302"/>
                  </a:moveTo>
                  <a:lnTo>
                    <a:pt x="3796410" y="900302"/>
                  </a:lnTo>
                  <a:lnTo>
                    <a:pt x="3788536" y="908050"/>
                  </a:lnTo>
                  <a:lnTo>
                    <a:pt x="3788536" y="927226"/>
                  </a:lnTo>
                  <a:lnTo>
                    <a:pt x="3796410" y="934974"/>
                  </a:lnTo>
                  <a:lnTo>
                    <a:pt x="3815587" y="934974"/>
                  </a:lnTo>
                  <a:lnTo>
                    <a:pt x="3823461" y="927226"/>
                  </a:lnTo>
                  <a:lnTo>
                    <a:pt x="3823461" y="908050"/>
                  </a:lnTo>
                  <a:lnTo>
                    <a:pt x="3815587" y="900302"/>
                  </a:lnTo>
                  <a:close/>
                </a:path>
                <a:path w="6177280" h="1778635">
                  <a:moveTo>
                    <a:pt x="1270507" y="900302"/>
                  </a:moveTo>
                  <a:lnTo>
                    <a:pt x="1251330" y="900302"/>
                  </a:lnTo>
                  <a:lnTo>
                    <a:pt x="1243456" y="908050"/>
                  </a:lnTo>
                  <a:lnTo>
                    <a:pt x="1243456" y="927226"/>
                  </a:lnTo>
                  <a:lnTo>
                    <a:pt x="1251330" y="934974"/>
                  </a:lnTo>
                  <a:lnTo>
                    <a:pt x="1270507" y="934974"/>
                  </a:lnTo>
                  <a:lnTo>
                    <a:pt x="1278381" y="927226"/>
                  </a:lnTo>
                  <a:lnTo>
                    <a:pt x="1278381" y="908050"/>
                  </a:lnTo>
                  <a:lnTo>
                    <a:pt x="1270507" y="900302"/>
                  </a:lnTo>
                  <a:close/>
                </a:path>
                <a:path w="6177280" h="1778635">
                  <a:moveTo>
                    <a:pt x="590676" y="888746"/>
                  </a:moveTo>
                  <a:lnTo>
                    <a:pt x="571500" y="888746"/>
                  </a:lnTo>
                  <a:lnTo>
                    <a:pt x="563626" y="896492"/>
                  </a:lnTo>
                  <a:lnTo>
                    <a:pt x="563626" y="915670"/>
                  </a:lnTo>
                  <a:lnTo>
                    <a:pt x="571500" y="923416"/>
                  </a:lnTo>
                  <a:lnTo>
                    <a:pt x="590676" y="923416"/>
                  </a:lnTo>
                  <a:lnTo>
                    <a:pt x="598551" y="915670"/>
                  </a:lnTo>
                  <a:lnTo>
                    <a:pt x="598551" y="896492"/>
                  </a:lnTo>
                  <a:lnTo>
                    <a:pt x="590676" y="888746"/>
                  </a:lnTo>
                  <a:close/>
                </a:path>
                <a:path w="6177280" h="1778635">
                  <a:moveTo>
                    <a:pt x="2996310" y="882903"/>
                  </a:moveTo>
                  <a:lnTo>
                    <a:pt x="2977133" y="882903"/>
                  </a:lnTo>
                  <a:lnTo>
                    <a:pt x="2969259" y="890777"/>
                  </a:lnTo>
                  <a:lnTo>
                    <a:pt x="2969259" y="909827"/>
                  </a:lnTo>
                  <a:lnTo>
                    <a:pt x="2977133" y="917575"/>
                  </a:lnTo>
                  <a:lnTo>
                    <a:pt x="2996310" y="917575"/>
                  </a:lnTo>
                  <a:lnTo>
                    <a:pt x="3004184" y="909827"/>
                  </a:lnTo>
                  <a:lnTo>
                    <a:pt x="3004184" y="890777"/>
                  </a:lnTo>
                  <a:lnTo>
                    <a:pt x="2996310" y="882903"/>
                  </a:lnTo>
                  <a:close/>
                </a:path>
                <a:path w="6177280" h="1778635">
                  <a:moveTo>
                    <a:pt x="2798698" y="882903"/>
                  </a:moveTo>
                  <a:lnTo>
                    <a:pt x="2779521" y="882903"/>
                  </a:lnTo>
                  <a:lnTo>
                    <a:pt x="2771647" y="890777"/>
                  </a:lnTo>
                  <a:lnTo>
                    <a:pt x="2771647" y="909827"/>
                  </a:lnTo>
                  <a:lnTo>
                    <a:pt x="2779521" y="917575"/>
                  </a:lnTo>
                  <a:lnTo>
                    <a:pt x="2798698" y="917575"/>
                  </a:lnTo>
                  <a:lnTo>
                    <a:pt x="2806572" y="909827"/>
                  </a:lnTo>
                  <a:lnTo>
                    <a:pt x="2806572" y="890777"/>
                  </a:lnTo>
                  <a:lnTo>
                    <a:pt x="2798698" y="882903"/>
                  </a:lnTo>
                  <a:close/>
                </a:path>
                <a:path w="6177280" h="1778635">
                  <a:moveTo>
                    <a:pt x="2310638" y="882903"/>
                  </a:moveTo>
                  <a:lnTo>
                    <a:pt x="2291460" y="882903"/>
                  </a:lnTo>
                  <a:lnTo>
                    <a:pt x="2283586" y="890777"/>
                  </a:lnTo>
                  <a:lnTo>
                    <a:pt x="2283586" y="909827"/>
                  </a:lnTo>
                  <a:lnTo>
                    <a:pt x="2291460" y="917575"/>
                  </a:lnTo>
                  <a:lnTo>
                    <a:pt x="2310638" y="917575"/>
                  </a:lnTo>
                  <a:lnTo>
                    <a:pt x="2318511" y="909827"/>
                  </a:lnTo>
                  <a:lnTo>
                    <a:pt x="2318511" y="890777"/>
                  </a:lnTo>
                  <a:lnTo>
                    <a:pt x="2310638" y="882903"/>
                  </a:lnTo>
                  <a:close/>
                </a:path>
                <a:path w="6177280" h="1778635">
                  <a:moveTo>
                    <a:pt x="2060828" y="882903"/>
                  </a:moveTo>
                  <a:lnTo>
                    <a:pt x="2041525" y="882903"/>
                  </a:lnTo>
                  <a:lnTo>
                    <a:pt x="2033777" y="890777"/>
                  </a:lnTo>
                  <a:lnTo>
                    <a:pt x="2033777" y="909827"/>
                  </a:lnTo>
                  <a:lnTo>
                    <a:pt x="2041525" y="917575"/>
                  </a:lnTo>
                  <a:lnTo>
                    <a:pt x="2060828" y="917575"/>
                  </a:lnTo>
                  <a:lnTo>
                    <a:pt x="2068576" y="909827"/>
                  </a:lnTo>
                  <a:lnTo>
                    <a:pt x="2068576" y="890777"/>
                  </a:lnTo>
                  <a:lnTo>
                    <a:pt x="2060828" y="882903"/>
                  </a:lnTo>
                  <a:close/>
                </a:path>
                <a:path w="6177280" h="1778635">
                  <a:moveTo>
                    <a:pt x="3228721" y="871347"/>
                  </a:moveTo>
                  <a:lnTo>
                    <a:pt x="3209544" y="871347"/>
                  </a:lnTo>
                  <a:lnTo>
                    <a:pt x="3201670" y="879221"/>
                  </a:lnTo>
                  <a:lnTo>
                    <a:pt x="3201670" y="898271"/>
                  </a:lnTo>
                  <a:lnTo>
                    <a:pt x="3209544" y="906017"/>
                  </a:lnTo>
                  <a:lnTo>
                    <a:pt x="3228721" y="906017"/>
                  </a:lnTo>
                  <a:lnTo>
                    <a:pt x="3236595" y="898271"/>
                  </a:lnTo>
                  <a:lnTo>
                    <a:pt x="3236595" y="879221"/>
                  </a:lnTo>
                  <a:lnTo>
                    <a:pt x="3228721" y="871347"/>
                  </a:lnTo>
                  <a:close/>
                </a:path>
                <a:path w="6177280" h="1778635">
                  <a:moveTo>
                    <a:pt x="1468119" y="865632"/>
                  </a:moveTo>
                  <a:lnTo>
                    <a:pt x="1448815" y="865632"/>
                  </a:lnTo>
                  <a:lnTo>
                    <a:pt x="1441068" y="873378"/>
                  </a:lnTo>
                  <a:lnTo>
                    <a:pt x="1441068" y="892555"/>
                  </a:lnTo>
                  <a:lnTo>
                    <a:pt x="1448815" y="900302"/>
                  </a:lnTo>
                  <a:lnTo>
                    <a:pt x="1468119" y="900302"/>
                  </a:lnTo>
                  <a:lnTo>
                    <a:pt x="1475866" y="892555"/>
                  </a:lnTo>
                  <a:lnTo>
                    <a:pt x="1475866" y="873378"/>
                  </a:lnTo>
                  <a:lnTo>
                    <a:pt x="1468119" y="865632"/>
                  </a:lnTo>
                  <a:close/>
                </a:path>
                <a:path w="6177280" h="1778635">
                  <a:moveTo>
                    <a:pt x="2659253" y="859789"/>
                  </a:moveTo>
                  <a:lnTo>
                    <a:pt x="2640076" y="859789"/>
                  </a:lnTo>
                  <a:lnTo>
                    <a:pt x="2632202" y="867663"/>
                  </a:lnTo>
                  <a:lnTo>
                    <a:pt x="2632202" y="886713"/>
                  </a:lnTo>
                  <a:lnTo>
                    <a:pt x="2640076" y="894461"/>
                  </a:lnTo>
                  <a:lnTo>
                    <a:pt x="2659253" y="894461"/>
                  </a:lnTo>
                  <a:lnTo>
                    <a:pt x="2667127" y="886713"/>
                  </a:lnTo>
                  <a:lnTo>
                    <a:pt x="2667127" y="867663"/>
                  </a:lnTo>
                  <a:lnTo>
                    <a:pt x="2659253" y="859789"/>
                  </a:lnTo>
                  <a:close/>
                </a:path>
                <a:path w="6177280" h="1778635">
                  <a:moveTo>
                    <a:pt x="358266" y="859789"/>
                  </a:moveTo>
                  <a:lnTo>
                    <a:pt x="338963" y="859789"/>
                  </a:lnTo>
                  <a:lnTo>
                    <a:pt x="331215" y="867663"/>
                  </a:lnTo>
                  <a:lnTo>
                    <a:pt x="331215" y="886713"/>
                  </a:lnTo>
                  <a:lnTo>
                    <a:pt x="338963" y="894461"/>
                  </a:lnTo>
                  <a:lnTo>
                    <a:pt x="358266" y="894461"/>
                  </a:lnTo>
                  <a:lnTo>
                    <a:pt x="366013" y="886713"/>
                  </a:lnTo>
                  <a:lnTo>
                    <a:pt x="366013" y="867663"/>
                  </a:lnTo>
                  <a:lnTo>
                    <a:pt x="358266" y="859789"/>
                  </a:lnTo>
                  <a:close/>
                </a:path>
                <a:path w="6177280" h="1778635">
                  <a:moveTo>
                    <a:pt x="1067180" y="854075"/>
                  </a:moveTo>
                  <a:lnTo>
                    <a:pt x="1047876" y="854075"/>
                  </a:lnTo>
                  <a:lnTo>
                    <a:pt x="1040129" y="861822"/>
                  </a:lnTo>
                  <a:lnTo>
                    <a:pt x="1040129" y="880999"/>
                  </a:lnTo>
                  <a:lnTo>
                    <a:pt x="1047876" y="888746"/>
                  </a:lnTo>
                  <a:lnTo>
                    <a:pt x="1067180" y="888746"/>
                  </a:lnTo>
                  <a:lnTo>
                    <a:pt x="1074927" y="880999"/>
                  </a:lnTo>
                  <a:lnTo>
                    <a:pt x="1074927" y="861822"/>
                  </a:lnTo>
                  <a:lnTo>
                    <a:pt x="1067180" y="854075"/>
                  </a:lnTo>
                  <a:close/>
                </a:path>
                <a:path w="6177280" h="1778635">
                  <a:moveTo>
                    <a:pt x="3594861" y="848233"/>
                  </a:moveTo>
                  <a:lnTo>
                    <a:pt x="3575557" y="848233"/>
                  </a:lnTo>
                  <a:lnTo>
                    <a:pt x="3567810" y="856107"/>
                  </a:lnTo>
                  <a:lnTo>
                    <a:pt x="3567810" y="875157"/>
                  </a:lnTo>
                  <a:lnTo>
                    <a:pt x="3575557" y="882903"/>
                  </a:lnTo>
                  <a:lnTo>
                    <a:pt x="3594861" y="882903"/>
                  </a:lnTo>
                  <a:lnTo>
                    <a:pt x="3602608" y="875157"/>
                  </a:lnTo>
                  <a:lnTo>
                    <a:pt x="3602608" y="856107"/>
                  </a:lnTo>
                  <a:lnTo>
                    <a:pt x="3594861" y="848233"/>
                  </a:lnTo>
                  <a:close/>
                </a:path>
                <a:path w="6177280" h="1778635">
                  <a:moveTo>
                    <a:pt x="1694688" y="848233"/>
                  </a:moveTo>
                  <a:lnTo>
                    <a:pt x="1675510" y="848233"/>
                  </a:lnTo>
                  <a:lnTo>
                    <a:pt x="1667636" y="856107"/>
                  </a:lnTo>
                  <a:lnTo>
                    <a:pt x="1667636" y="875157"/>
                  </a:lnTo>
                  <a:lnTo>
                    <a:pt x="1675510" y="882903"/>
                  </a:lnTo>
                  <a:lnTo>
                    <a:pt x="1694688" y="882903"/>
                  </a:lnTo>
                  <a:lnTo>
                    <a:pt x="1702561" y="875157"/>
                  </a:lnTo>
                  <a:lnTo>
                    <a:pt x="1702561" y="856107"/>
                  </a:lnTo>
                  <a:lnTo>
                    <a:pt x="1694688" y="848233"/>
                  </a:lnTo>
                  <a:close/>
                </a:path>
                <a:path w="6177280" h="1778635">
                  <a:moveTo>
                    <a:pt x="741806" y="842517"/>
                  </a:moveTo>
                  <a:lnTo>
                    <a:pt x="722502" y="842517"/>
                  </a:lnTo>
                  <a:lnTo>
                    <a:pt x="714755" y="850264"/>
                  </a:lnTo>
                  <a:lnTo>
                    <a:pt x="714755" y="869441"/>
                  </a:lnTo>
                  <a:lnTo>
                    <a:pt x="722502" y="877188"/>
                  </a:lnTo>
                  <a:lnTo>
                    <a:pt x="741806" y="877188"/>
                  </a:lnTo>
                  <a:lnTo>
                    <a:pt x="749553" y="869441"/>
                  </a:lnTo>
                  <a:lnTo>
                    <a:pt x="749553" y="850264"/>
                  </a:lnTo>
                  <a:lnTo>
                    <a:pt x="741806" y="842517"/>
                  </a:lnTo>
                  <a:close/>
                </a:path>
                <a:path w="6177280" h="1778635">
                  <a:moveTo>
                    <a:pt x="5913247" y="836676"/>
                  </a:moveTo>
                  <a:lnTo>
                    <a:pt x="5894070" y="836676"/>
                  </a:lnTo>
                  <a:lnTo>
                    <a:pt x="5886196" y="844550"/>
                  </a:lnTo>
                  <a:lnTo>
                    <a:pt x="5886196" y="863600"/>
                  </a:lnTo>
                  <a:lnTo>
                    <a:pt x="5894070" y="871347"/>
                  </a:lnTo>
                  <a:lnTo>
                    <a:pt x="5913247" y="871347"/>
                  </a:lnTo>
                  <a:lnTo>
                    <a:pt x="5921121" y="863600"/>
                  </a:lnTo>
                  <a:lnTo>
                    <a:pt x="5921121" y="844550"/>
                  </a:lnTo>
                  <a:lnTo>
                    <a:pt x="5913247" y="836676"/>
                  </a:lnTo>
                  <a:close/>
                </a:path>
                <a:path w="6177280" h="1778635">
                  <a:moveTo>
                    <a:pt x="468629" y="836676"/>
                  </a:moveTo>
                  <a:lnTo>
                    <a:pt x="449452" y="836676"/>
                  </a:lnTo>
                  <a:lnTo>
                    <a:pt x="441578" y="844550"/>
                  </a:lnTo>
                  <a:lnTo>
                    <a:pt x="441578" y="863600"/>
                  </a:lnTo>
                  <a:lnTo>
                    <a:pt x="449452" y="871347"/>
                  </a:lnTo>
                  <a:lnTo>
                    <a:pt x="468629" y="871347"/>
                  </a:lnTo>
                  <a:lnTo>
                    <a:pt x="476503" y="863600"/>
                  </a:lnTo>
                  <a:lnTo>
                    <a:pt x="476503" y="844550"/>
                  </a:lnTo>
                  <a:lnTo>
                    <a:pt x="468629" y="836676"/>
                  </a:lnTo>
                  <a:close/>
                </a:path>
                <a:path w="6177280" h="1778635">
                  <a:moveTo>
                    <a:pt x="3461130" y="830961"/>
                  </a:moveTo>
                  <a:lnTo>
                    <a:pt x="3441954" y="830961"/>
                  </a:lnTo>
                  <a:lnTo>
                    <a:pt x="3434079" y="838708"/>
                  </a:lnTo>
                  <a:lnTo>
                    <a:pt x="3434079" y="857885"/>
                  </a:lnTo>
                  <a:lnTo>
                    <a:pt x="3441954" y="865632"/>
                  </a:lnTo>
                  <a:lnTo>
                    <a:pt x="3461130" y="865632"/>
                  </a:lnTo>
                  <a:lnTo>
                    <a:pt x="3469004" y="857885"/>
                  </a:lnTo>
                  <a:lnTo>
                    <a:pt x="3469004" y="838708"/>
                  </a:lnTo>
                  <a:lnTo>
                    <a:pt x="3461130" y="830961"/>
                  </a:lnTo>
                  <a:close/>
                </a:path>
                <a:path w="6177280" h="1778635">
                  <a:moveTo>
                    <a:pt x="2891790" y="830961"/>
                  </a:moveTo>
                  <a:lnTo>
                    <a:pt x="2872485" y="830961"/>
                  </a:lnTo>
                  <a:lnTo>
                    <a:pt x="2864611" y="838708"/>
                  </a:lnTo>
                  <a:lnTo>
                    <a:pt x="2864611" y="857885"/>
                  </a:lnTo>
                  <a:lnTo>
                    <a:pt x="2872485" y="865632"/>
                  </a:lnTo>
                  <a:lnTo>
                    <a:pt x="2891790" y="865632"/>
                  </a:lnTo>
                  <a:lnTo>
                    <a:pt x="2899536" y="857885"/>
                  </a:lnTo>
                  <a:lnTo>
                    <a:pt x="2899536" y="838708"/>
                  </a:lnTo>
                  <a:lnTo>
                    <a:pt x="2891790" y="830961"/>
                  </a:lnTo>
                  <a:close/>
                </a:path>
                <a:path w="6177280" h="1778635">
                  <a:moveTo>
                    <a:pt x="1956180" y="830961"/>
                  </a:moveTo>
                  <a:lnTo>
                    <a:pt x="1937003" y="830961"/>
                  </a:lnTo>
                  <a:lnTo>
                    <a:pt x="1929129" y="838708"/>
                  </a:lnTo>
                  <a:lnTo>
                    <a:pt x="1929129" y="857885"/>
                  </a:lnTo>
                  <a:lnTo>
                    <a:pt x="1937003" y="865632"/>
                  </a:lnTo>
                  <a:lnTo>
                    <a:pt x="1956180" y="865632"/>
                  </a:lnTo>
                  <a:lnTo>
                    <a:pt x="1964054" y="857885"/>
                  </a:lnTo>
                  <a:lnTo>
                    <a:pt x="1964054" y="838708"/>
                  </a:lnTo>
                  <a:lnTo>
                    <a:pt x="1956180" y="830961"/>
                  </a:lnTo>
                  <a:close/>
                </a:path>
                <a:path w="6177280" h="1778635">
                  <a:moveTo>
                    <a:pt x="3740150" y="825119"/>
                  </a:moveTo>
                  <a:lnTo>
                    <a:pt x="3720846" y="825119"/>
                  </a:lnTo>
                  <a:lnTo>
                    <a:pt x="3712972" y="832992"/>
                  </a:lnTo>
                  <a:lnTo>
                    <a:pt x="3712972" y="852042"/>
                  </a:lnTo>
                  <a:lnTo>
                    <a:pt x="3720846" y="859789"/>
                  </a:lnTo>
                  <a:lnTo>
                    <a:pt x="3740150" y="859789"/>
                  </a:lnTo>
                  <a:lnTo>
                    <a:pt x="3747897" y="852042"/>
                  </a:lnTo>
                  <a:lnTo>
                    <a:pt x="3747897" y="832992"/>
                  </a:lnTo>
                  <a:lnTo>
                    <a:pt x="3740150" y="825119"/>
                  </a:lnTo>
                  <a:close/>
                </a:path>
                <a:path w="6177280" h="1778635">
                  <a:moveTo>
                    <a:pt x="1351914" y="825119"/>
                  </a:moveTo>
                  <a:lnTo>
                    <a:pt x="1332610" y="825119"/>
                  </a:lnTo>
                  <a:lnTo>
                    <a:pt x="1324864" y="832992"/>
                  </a:lnTo>
                  <a:lnTo>
                    <a:pt x="1324864" y="852042"/>
                  </a:lnTo>
                  <a:lnTo>
                    <a:pt x="1332610" y="859789"/>
                  </a:lnTo>
                  <a:lnTo>
                    <a:pt x="1351914" y="859789"/>
                  </a:lnTo>
                  <a:lnTo>
                    <a:pt x="1359661" y="852042"/>
                  </a:lnTo>
                  <a:lnTo>
                    <a:pt x="1359661" y="832992"/>
                  </a:lnTo>
                  <a:lnTo>
                    <a:pt x="1351914" y="825119"/>
                  </a:lnTo>
                  <a:close/>
                </a:path>
                <a:path w="6177280" h="1778635">
                  <a:moveTo>
                    <a:pt x="950976" y="819403"/>
                  </a:moveTo>
                  <a:lnTo>
                    <a:pt x="931671" y="819403"/>
                  </a:lnTo>
                  <a:lnTo>
                    <a:pt x="923925" y="827151"/>
                  </a:lnTo>
                  <a:lnTo>
                    <a:pt x="923925" y="846327"/>
                  </a:lnTo>
                  <a:lnTo>
                    <a:pt x="931671" y="854075"/>
                  </a:lnTo>
                  <a:lnTo>
                    <a:pt x="950976" y="854075"/>
                  </a:lnTo>
                  <a:lnTo>
                    <a:pt x="958722" y="846327"/>
                  </a:lnTo>
                  <a:lnTo>
                    <a:pt x="958722" y="827151"/>
                  </a:lnTo>
                  <a:lnTo>
                    <a:pt x="950976" y="819403"/>
                  </a:lnTo>
                  <a:close/>
                </a:path>
                <a:path w="6177280" h="1778635">
                  <a:moveTo>
                    <a:pt x="230377" y="819403"/>
                  </a:moveTo>
                  <a:lnTo>
                    <a:pt x="211200" y="819403"/>
                  </a:lnTo>
                  <a:lnTo>
                    <a:pt x="203326" y="827151"/>
                  </a:lnTo>
                  <a:lnTo>
                    <a:pt x="203326" y="846327"/>
                  </a:lnTo>
                  <a:lnTo>
                    <a:pt x="211200" y="854075"/>
                  </a:lnTo>
                  <a:lnTo>
                    <a:pt x="230377" y="854075"/>
                  </a:lnTo>
                  <a:lnTo>
                    <a:pt x="238251" y="846327"/>
                  </a:lnTo>
                  <a:lnTo>
                    <a:pt x="238251" y="827151"/>
                  </a:lnTo>
                  <a:lnTo>
                    <a:pt x="230377" y="819403"/>
                  </a:lnTo>
                  <a:close/>
                </a:path>
                <a:path w="6177280" h="1778635">
                  <a:moveTo>
                    <a:pt x="3100958" y="813562"/>
                  </a:moveTo>
                  <a:lnTo>
                    <a:pt x="3081654" y="813562"/>
                  </a:lnTo>
                  <a:lnTo>
                    <a:pt x="3073907" y="821436"/>
                  </a:lnTo>
                  <a:lnTo>
                    <a:pt x="3073907" y="840486"/>
                  </a:lnTo>
                  <a:lnTo>
                    <a:pt x="3081654" y="848233"/>
                  </a:lnTo>
                  <a:lnTo>
                    <a:pt x="3100958" y="848233"/>
                  </a:lnTo>
                  <a:lnTo>
                    <a:pt x="3108705" y="840486"/>
                  </a:lnTo>
                  <a:lnTo>
                    <a:pt x="3108705" y="821436"/>
                  </a:lnTo>
                  <a:lnTo>
                    <a:pt x="3100958" y="813562"/>
                  </a:lnTo>
                  <a:close/>
                </a:path>
                <a:path w="6177280" h="1778635">
                  <a:moveTo>
                    <a:pt x="6023736" y="807847"/>
                  </a:moveTo>
                  <a:lnTo>
                    <a:pt x="6004433" y="807847"/>
                  </a:lnTo>
                  <a:lnTo>
                    <a:pt x="5996685" y="815594"/>
                  </a:lnTo>
                  <a:lnTo>
                    <a:pt x="5996685" y="834771"/>
                  </a:lnTo>
                  <a:lnTo>
                    <a:pt x="6004433" y="842517"/>
                  </a:lnTo>
                  <a:lnTo>
                    <a:pt x="6023736" y="842517"/>
                  </a:lnTo>
                  <a:lnTo>
                    <a:pt x="6031483" y="834771"/>
                  </a:lnTo>
                  <a:lnTo>
                    <a:pt x="6031483" y="815594"/>
                  </a:lnTo>
                  <a:lnTo>
                    <a:pt x="6023736" y="807847"/>
                  </a:lnTo>
                  <a:close/>
                </a:path>
                <a:path w="6177280" h="1778635">
                  <a:moveTo>
                    <a:pt x="5791327" y="802004"/>
                  </a:moveTo>
                  <a:lnTo>
                    <a:pt x="5772023" y="802004"/>
                  </a:lnTo>
                  <a:lnTo>
                    <a:pt x="5764149" y="809878"/>
                  </a:lnTo>
                  <a:lnTo>
                    <a:pt x="5764149" y="828928"/>
                  </a:lnTo>
                  <a:lnTo>
                    <a:pt x="5772023" y="836676"/>
                  </a:lnTo>
                  <a:lnTo>
                    <a:pt x="5791327" y="836676"/>
                  </a:lnTo>
                  <a:lnTo>
                    <a:pt x="5799074" y="828928"/>
                  </a:lnTo>
                  <a:lnTo>
                    <a:pt x="5799074" y="809878"/>
                  </a:lnTo>
                  <a:lnTo>
                    <a:pt x="5791327" y="802004"/>
                  </a:lnTo>
                  <a:close/>
                </a:path>
                <a:path w="6177280" h="1778635">
                  <a:moveTo>
                    <a:pt x="2136393" y="802004"/>
                  </a:moveTo>
                  <a:lnTo>
                    <a:pt x="2117090" y="802004"/>
                  </a:lnTo>
                  <a:lnTo>
                    <a:pt x="2109342" y="809878"/>
                  </a:lnTo>
                  <a:lnTo>
                    <a:pt x="2109342" y="828928"/>
                  </a:lnTo>
                  <a:lnTo>
                    <a:pt x="2117090" y="836676"/>
                  </a:lnTo>
                  <a:lnTo>
                    <a:pt x="2136393" y="836676"/>
                  </a:lnTo>
                  <a:lnTo>
                    <a:pt x="2144141" y="828928"/>
                  </a:lnTo>
                  <a:lnTo>
                    <a:pt x="2144141" y="809878"/>
                  </a:lnTo>
                  <a:lnTo>
                    <a:pt x="2136393" y="802004"/>
                  </a:lnTo>
                  <a:close/>
                </a:path>
                <a:path w="6177280" h="1778635">
                  <a:moveTo>
                    <a:pt x="1578482" y="802004"/>
                  </a:moveTo>
                  <a:lnTo>
                    <a:pt x="1559305" y="802004"/>
                  </a:lnTo>
                  <a:lnTo>
                    <a:pt x="1551431" y="809878"/>
                  </a:lnTo>
                  <a:lnTo>
                    <a:pt x="1551431" y="828928"/>
                  </a:lnTo>
                  <a:lnTo>
                    <a:pt x="1559305" y="836676"/>
                  </a:lnTo>
                  <a:lnTo>
                    <a:pt x="1578482" y="836676"/>
                  </a:lnTo>
                  <a:lnTo>
                    <a:pt x="1586356" y="828928"/>
                  </a:lnTo>
                  <a:lnTo>
                    <a:pt x="1586356" y="809878"/>
                  </a:lnTo>
                  <a:lnTo>
                    <a:pt x="1578482" y="802004"/>
                  </a:lnTo>
                  <a:close/>
                </a:path>
                <a:path w="6177280" h="1778635">
                  <a:moveTo>
                    <a:pt x="1171828" y="802004"/>
                  </a:moveTo>
                  <a:lnTo>
                    <a:pt x="1152525" y="802004"/>
                  </a:lnTo>
                  <a:lnTo>
                    <a:pt x="1144651" y="809878"/>
                  </a:lnTo>
                  <a:lnTo>
                    <a:pt x="1144651" y="828928"/>
                  </a:lnTo>
                  <a:lnTo>
                    <a:pt x="1152525" y="836676"/>
                  </a:lnTo>
                  <a:lnTo>
                    <a:pt x="1171828" y="836676"/>
                  </a:lnTo>
                  <a:lnTo>
                    <a:pt x="1179576" y="828928"/>
                  </a:lnTo>
                  <a:lnTo>
                    <a:pt x="1179576" y="809878"/>
                  </a:lnTo>
                  <a:lnTo>
                    <a:pt x="1171828" y="802004"/>
                  </a:lnTo>
                  <a:close/>
                </a:path>
                <a:path w="6177280" h="1778635">
                  <a:moveTo>
                    <a:pt x="2397759" y="796289"/>
                  </a:moveTo>
                  <a:lnTo>
                    <a:pt x="2378582" y="796289"/>
                  </a:lnTo>
                  <a:lnTo>
                    <a:pt x="2370708" y="804037"/>
                  </a:lnTo>
                  <a:lnTo>
                    <a:pt x="2370708" y="823213"/>
                  </a:lnTo>
                  <a:lnTo>
                    <a:pt x="2378582" y="830961"/>
                  </a:lnTo>
                  <a:lnTo>
                    <a:pt x="2397759" y="830961"/>
                  </a:lnTo>
                  <a:lnTo>
                    <a:pt x="2405633" y="823213"/>
                  </a:lnTo>
                  <a:lnTo>
                    <a:pt x="2405633" y="804037"/>
                  </a:lnTo>
                  <a:lnTo>
                    <a:pt x="2397759" y="796289"/>
                  </a:lnTo>
                  <a:close/>
                </a:path>
                <a:path w="6177280" h="1778635">
                  <a:moveTo>
                    <a:pt x="3344926" y="790575"/>
                  </a:moveTo>
                  <a:lnTo>
                    <a:pt x="3325749" y="790575"/>
                  </a:lnTo>
                  <a:lnTo>
                    <a:pt x="3317875" y="798322"/>
                  </a:lnTo>
                  <a:lnTo>
                    <a:pt x="3317875" y="817372"/>
                  </a:lnTo>
                  <a:lnTo>
                    <a:pt x="3325749" y="825119"/>
                  </a:lnTo>
                  <a:lnTo>
                    <a:pt x="3344926" y="825119"/>
                  </a:lnTo>
                  <a:lnTo>
                    <a:pt x="3352800" y="817372"/>
                  </a:lnTo>
                  <a:lnTo>
                    <a:pt x="3352800" y="798322"/>
                  </a:lnTo>
                  <a:lnTo>
                    <a:pt x="3344926" y="790575"/>
                  </a:lnTo>
                  <a:close/>
                </a:path>
                <a:path w="6177280" h="1778635">
                  <a:moveTo>
                    <a:pt x="1822577" y="790575"/>
                  </a:moveTo>
                  <a:lnTo>
                    <a:pt x="1803272" y="790575"/>
                  </a:lnTo>
                  <a:lnTo>
                    <a:pt x="1795526" y="798322"/>
                  </a:lnTo>
                  <a:lnTo>
                    <a:pt x="1795526" y="817372"/>
                  </a:lnTo>
                  <a:lnTo>
                    <a:pt x="1803272" y="825119"/>
                  </a:lnTo>
                  <a:lnTo>
                    <a:pt x="1822577" y="825119"/>
                  </a:lnTo>
                  <a:lnTo>
                    <a:pt x="1830323" y="817372"/>
                  </a:lnTo>
                  <a:lnTo>
                    <a:pt x="1830323" y="798322"/>
                  </a:lnTo>
                  <a:lnTo>
                    <a:pt x="1822577" y="790575"/>
                  </a:lnTo>
                  <a:close/>
                </a:path>
                <a:path w="6177280" h="1778635">
                  <a:moveTo>
                    <a:pt x="2740659" y="784733"/>
                  </a:moveTo>
                  <a:lnTo>
                    <a:pt x="2721355" y="784733"/>
                  </a:lnTo>
                  <a:lnTo>
                    <a:pt x="2713608" y="792479"/>
                  </a:lnTo>
                  <a:lnTo>
                    <a:pt x="2713608" y="811657"/>
                  </a:lnTo>
                  <a:lnTo>
                    <a:pt x="2721355" y="819403"/>
                  </a:lnTo>
                  <a:lnTo>
                    <a:pt x="2740659" y="819403"/>
                  </a:lnTo>
                  <a:lnTo>
                    <a:pt x="2748406" y="811657"/>
                  </a:lnTo>
                  <a:lnTo>
                    <a:pt x="2748406" y="792479"/>
                  </a:lnTo>
                  <a:lnTo>
                    <a:pt x="2740659" y="784733"/>
                  </a:lnTo>
                  <a:close/>
                </a:path>
                <a:path w="6177280" h="1778635">
                  <a:moveTo>
                    <a:pt x="2519806" y="784733"/>
                  </a:moveTo>
                  <a:lnTo>
                    <a:pt x="2500629" y="784733"/>
                  </a:lnTo>
                  <a:lnTo>
                    <a:pt x="2492755" y="792479"/>
                  </a:lnTo>
                  <a:lnTo>
                    <a:pt x="2492755" y="811657"/>
                  </a:lnTo>
                  <a:lnTo>
                    <a:pt x="2500629" y="819403"/>
                  </a:lnTo>
                  <a:lnTo>
                    <a:pt x="2519806" y="819403"/>
                  </a:lnTo>
                  <a:lnTo>
                    <a:pt x="2527680" y="811657"/>
                  </a:lnTo>
                  <a:lnTo>
                    <a:pt x="2527680" y="792479"/>
                  </a:lnTo>
                  <a:lnTo>
                    <a:pt x="2519806" y="784733"/>
                  </a:lnTo>
                  <a:close/>
                </a:path>
                <a:path w="6177280" h="1778635">
                  <a:moveTo>
                    <a:pt x="2240915" y="784733"/>
                  </a:moveTo>
                  <a:lnTo>
                    <a:pt x="2221738" y="784733"/>
                  </a:lnTo>
                  <a:lnTo>
                    <a:pt x="2213864" y="792479"/>
                  </a:lnTo>
                  <a:lnTo>
                    <a:pt x="2213864" y="811657"/>
                  </a:lnTo>
                  <a:lnTo>
                    <a:pt x="2221738" y="819403"/>
                  </a:lnTo>
                  <a:lnTo>
                    <a:pt x="2240915" y="819403"/>
                  </a:lnTo>
                  <a:lnTo>
                    <a:pt x="2248789" y="811657"/>
                  </a:lnTo>
                  <a:lnTo>
                    <a:pt x="2248789" y="792479"/>
                  </a:lnTo>
                  <a:lnTo>
                    <a:pt x="2240915" y="784733"/>
                  </a:lnTo>
                  <a:close/>
                </a:path>
                <a:path w="6177280" h="1778635">
                  <a:moveTo>
                    <a:pt x="596518" y="784733"/>
                  </a:moveTo>
                  <a:lnTo>
                    <a:pt x="577214" y="784733"/>
                  </a:lnTo>
                  <a:lnTo>
                    <a:pt x="569467" y="792479"/>
                  </a:lnTo>
                  <a:lnTo>
                    <a:pt x="569467" y="811657"/>
                  </a:lnTo>
                  <a:lnTo>
                    <a:pt x="577214" y="819403"/>
                  </a:lnTo>
                  <a:lnTo>
                    <a:pt x="596518" y="819403"/>
                  </a:lnTo>
                  <a:lnTo>
                    <a:pt x="604265" y="811657"/>
                  </a:lnTo>
                  <a:lnTo>
                    <a:pt x="604265" y="792479"/>
                  </a:lnTo>
                  <a:lnTo>
                    <a:pt x="596518" y="784733"/>
                  </a:lnTo>
                  <a:close/>
                </a:path>
                <a:path w="6177280" h="1778635">
                  <a:moveTo>
                    <a:pt x="3193923" y="761619"/>
                  </a:moveTo>
                  <a:lnTo>
                    <a:pt x="3174619" y="761619"/>
                  </a:lnTo>
                  <a:lnTo>
                    <a:pt x="3166872" y="769365"/>
                  </a:lnTo>
                  <a:lnTo>
                    <a:pt x="3166872" y="788542"/>
                  </a:lnTo>
                  <a:lnTo>
                    <a:pt x="3174619" y="796289"/>
                  </a:lnTo>
                  <a:lnTo>
                    <a:pt x="3193923" y="796289"/>
                  </a:lnTo>
                  <a:lnTo>
                    <a:pt x="3201670" y="788542"/>
                  </a:lnTo>
                  <a:lnTo>
                    <a:pt x="3201670" y="769365"/>
                  </a:lnTo>
                  <a:lnTo>
                    <a:pt x="3193923" y="761619"/>
                  </a:lnTo>
                  <a:close/>
                </a:path>
                <a:path w="6177280" h="1778635">
                  <a:moveTo>
                    <a:pt x="840613" y="761619"/>
                  </a:moveTo>
                  <a:lnTo>
                    <a:pt x="821308" y="761619"/>
                  </a:lnTo>
                  <a:lnTo>
                    <a:pt x="813434" y="769365"/>
                  </a:lnTo>
                  <a:lnTo>
                    <a:pt x="813434" y="788542"/>
                  </a:lnTo>
                  <a:lnTo>
                    <a:pt x="821308" y="796289"/>
                  </a:lnTo>
                  <a:lnTo>
                    <a:pt x="840613" y="796289"/>
                  </a:lnTo>
                  <a:lnTo>
                    <a:pt x="848359" y="788542"/>
                  </a:lnTo>
                  <a:lnTo>
                    <a:pt x="848359" y="769365"/>
                  </a:lnTo>
                  <a:lnTo>
                    <a:pt x="840613" y="761619"/>
                  </a:lnTo>
                  <a:close/>
                </a:path>
                <a:path w="6177280" h="1778635">
                  <a:moveTo>
                    <a:pt x="1264792" y="755903"/>
                  </a:moveTo>
                  <a:lnTo>
                    <a:pt x="1245489" y="755903"/>
                  </a:lnTo>
                  <a:lnTo>
                    <a:pt x="1237614" y="763651"/>
                  </a:lnTo>
                  <a:lnTo>
                    <a:pt x="1237614" y="782701"/>
                  </a:lnTo>
                  <a:lnTo>
                    <a:pt x="1245489" y="790575"/>
                  </a:lnTo>
                  <a:lnTo>
                    <a:pt x="1264792" y="790575"/>
                  </a:lnTo>
                  <a:lnTo>
                    <a:pt x="1272539" y="782701"/>
                  </a:lnTo>
                  <a:lnTo>
                    <a:pt x="1272539" y="763651"/>
                  </a:lnTo>
                  <a:lnTo>
                    <a:pt x="1264792" y="755903"/>
                  </a:lnTo>
                  <a:close/>
                </a:path>
                <a:path w="6177280" h="1778635">
                  <a:moveTo>
                    <a:pt x="323341" y="755903"/>
                  </a:moveTo>
                  <a:lnTo>
                    <a:pt x="304164" y="755903"/>
                  </a:lnTo>
                  <a:lnTo>
                    <a:pt x="296290" y="763651"/>
                  </a:lnTo>
                  <a:lnTo>
                    <a:pt x="296290" y="782701"/>
                  </a:lnTo>
                  <a:lnTo>
                    <a:pt x="304164" y="790575"/>
                  </a:lnTo>
                  <a:lnTo>
                    <a:pt x="323341" y="790575"/>
                  </a:lnTo>
                  <a:lnTo>
                    <a:pt x="331215" y="782701"/>
                  </a:lnTo>
                  <a:lnTo>
                    <a:pt x="331215" y="763651"/>
                  </a:lnTo>
                  <a:lnTo>
                    <a:pt x="323341" y="755903"/>
                  </a:lnTo>
                  <a:close/>
                </a:path>
                <a:path w="6177280" h="1778635">
                  <a:moveTo>
                    <a:pt x="3641344" y="750062"/>
                  </a:moveTo>
                  <a:lnTo>
                    <a:pt x="3622039" y="750062"/>
                  </a:lnTo>
                  <a:lnTo>
                    <a:pt x="3614292" y="757809"/>
                  </a:lnTo>
                  <a:lnTo>
                    <a:pt x="3614292" y="776986"/>
                  </a:lnTo>
                  <a:lnTo>
                    <a:pt x="3622039" y="784733"/>
                  </a:lnTo>
                  <a:lnTo>
                    <a:pt x="3641344" y="784733"/>
                  </a:lnTo>
                  <a:lnTo>
                    <a:pt x="3649090" y="776986"/>
                  </a:lnTo>
                  <a:lnTo>
                    <a:pt x="3649090" y="757809"/>
                  </a:lnTo>
                  <a:lnTo>
                    <a:pt x="3641344" y="750062"/>
                  </a:lnTo>
                  <a:close/>
                </a:path>
                <a:path w="6177280" h="1778635">
                  <a:moveTo>
                    <a:pt x="1456435" y="750062"/>
                  </a:moveTo>
                  <a:lnTo>
                    <a:pt x="1437258" y="750062"/>
                  </a:lnTo>
                  <a:lnTo>
                    <a:pt x="1429384" y="757809"/>
                  </a:lnTo>
                  <a:lnTo>
                    <a:pt x="1429384" y="776986"/>
                  </a:lnTo>
                  <a:lnTo>
                    <a:pt x="1437258" y="784733"/>
                  </a:lnTo>
                  <a:lnTo>
                    <a:pt x="1456435" y="784733"/>
                  </a:lnTo>
                  <a:lnTo>
                    <a:pt x="1464309" y="776986"/>
                  </a:lnTo>
                  <a:lnTo>
                    <a:pt x="1464309" y="757809"/>
                  </a:lnTo>
                  <a:lnTo>
                    <a:pt x="1456435" y="750062"/>
                  </a:lnTo>
                  <a:close/>
                </a:path>
                <a:path w="6177280" h="1778635">
                  <a:moveTo>
                    <a:pt x="3513454" y="738504"/>
                  </a:moveTo>
                  <a:lnTo>
                    <a:pt x="3494278" y="738504"/>
                  </a:lnTo>
                  <a:lnTo>
                    <a:pt x="3486404" y="746251"/>
                  </a:lnTo>
                  <a:lnTo>
                    <a:pt x="3486404" y="765428"/>
                  </a:lnTo>
                  <a:lnTo>
                    <a:pt x="3494278" y="773176"/>
                  </a:lnTo>
                  <a:lnTo>
                    <a:pt x="3513454" y="773176"/>
                  </a:lnTo>
                  <a:lnTo>
                    <a:pt x="3521329" y="765428"/>
                  </a:lnTo>
                  <a:lnTo>
                    <a:pt x="3521329" y="746251"/>
                  </a:lnTo>
                  <a:lnTo>
                    <a:pt x="3513454" y="738504"/>
                  </a:lnTo>
                  <a:close/>
                </a:path>
                <a:path w="6177280" h="1778635">
                  <a:moveTo>
                    <a:pt x="3019552" y="738504"/>
                  </a:moveTo>
                  <a:lnTo>
                    <a:pt x="3000375" y="738504"/>
                  </a:lnTo>
                  <a:lnTo>
                    <a:pt x="2992501" y="746251"/>
                  </a:lnTo>
                  <a:lnTo>
                    <a:pt x="2992501" y="765428"/>
                  </a:lnTo>
                  <a:lnTo>
                    <a:pt x="3000375" y="773176"/>
                  </a:lnTo>
                  <a:lnTo>
                    <a:pt x="3019552" y="773176"/>
                  </a:lnTo>
                  <a:lnTo>
                    <a:pt x="3027426" y="765428"/>
                  </a:lnTo>
                  <a:lnTo>
                    <a:pt x="3027426" y="746251"/>
                  </a:lnTo>
                  <a:lnTo>
                    <a:pt x="3019552" y="738504"/>
                  </a:lnTo>
                  <a:close/>
                </a:path>
                <a:path w="6177280" h="1778635">
                  <a:moveTo>
                    <a:pt x="701039" y="738504"/>
                  </a:moveTo>
                  <a:lnTo>
                    <a:pt x="681863" y="738504"/>
                  </a:lnTo>
                  <a:lnTo>
                    <a:pt x="673988" y="746251"/>
                  </a:lnTo>
                  <a:lnTo>
                    <a:pt x="673988" y="765428"/>
                  </a:lnTo>
                  <a:lnTo>
                    <a:pt x="681863" y="773176"/>
                  </a:lnTo>
                  <a:lnTo>
                    <a:pt x="701039" y="773176"/>
                  </a:lnTo>
                  <a:lnTo>
                    <a:pt x="708913" y="765428"/>
                  </a:lnTo>
                  <a:lnTo>
                    <a:pt x="708913" y="746251"/>
                  </a:lnTo>
                  <a:lnTo>
                    <a:pt x="701039" y="738504"/>
                  </a:lnTo>
                  <a:close/>
                </a:path>
                <a:path w="6177280" h="1778635">
                  <a:moveTo>
                    <a:pt x="2897504" y="732789"/>
                  </a:moveTo>
                  <a:lnTo>
                    <a:pt x="2878328" y="732789"/>
                  </a:lnTo>
                  <a:lnTo>
                    <a:pt x="2870454" y="740537"/>
                  </a:lnTo>
                  <a:lnTo>
                    <a:pt x="2870454" y="759587"/>
                  </a:lnTo>
                  <a:lnTo>
                    <a:pt x="2878328" y="767461"/>
                  </a:lnTo>
                  <a:lnTo>
                    <a:pt x="2897504" y="767461"/>
                  </a:lnTo>
                  <a:lnTo>
                    <a:pt x="2905379" y="759587"/>
                  </a:lnTo>
                  <a:lnTo>
                    <a:pt x="2905379" y="740537"/>
                  </a:lnTo>
                  <a:lnTo>
                    <a:pt x="2897504" y="732789"/>
                  </a:lnTo>
                  <a:close/>
                </a:path>
                <a:path w="6177280" h="1778635">
                  <a:moveTo>
                    <a:pt x="1688972" y="732789"/>
                  </a:moveTo>
                  <a:lnTo>
                    <a:pt x="1669668" y="732789"/>
                  </a:lnTo>
                  <a:lnTo>
                    <a:pt x="1661794" y="740537"/>
                  </a:lnTo>
                  <a:lnTo>
                    <a:pt x="1661794" y="759587"/>
                  </a:lnTo>
                  <a:lnTo>
                    <a:pt x="1669668" y="767461"/>
                  </a:lnTo>
                  <a:lnTo>
                    <a:pt x="1688972" y="767461"/>
                  </a:lnTo>
                  <a:lnTo>
                    <a:pt x="1696719" y="759587"/>
                  </a:lnTo>
                  <a:lnTo>
                    <a:pt x="1696719" y="740537"/>
                  </a:lnTo>
                  <a:lnTo>
                    <a:pt x="1688972" y="732789"/>
                  </a:lnTo>
                  <a:close/>
                </a:path>
                <a:path w="6177280" h="1778635">
                  <a:moveTo>
                    <a:pt x="5680836" y="726948"/>
                  </a:moveTo>
                  <a:lnTo>
                    <a:pt x="5661659" y="726948"/>
                  </a:lnTo>
                  <a:lnTo>
                    <a:pt x="5653785" y="734695"/>
                  </a:lnTo>
                  <a:lnTo>
                    <a:pt x="5653785" y="753872"/>
                  </a:lnTo>
                  <a:lnTo>
                    <a:pt x="5661659" y="761619"/>
                  </a:lnTo>
                  <a:lnTo>
                    <a:pt x="5680836" y="761619"/>
                  </a:lnTo>
                  <a:lnTo>
                    <a:pt x="5688710" y="753872"/>
                  </a:lnTo>
                  <a:lnTo>
                    <a:pt x="5688710" y="734695"/>
                  </a:lnTo>
                  <a:lnTo>
                    <a:pt x="5680836" y="726948"/>
                  </a:lnTo>
                  <a:close/>
                </a:path>
                <a:path w="6177280" h="1778635">
                  <a:moveTo>
                    <a:pt x="2607055" y="726948"/>
                  </a:moveTo>
                  <a:lnTo>
                    <a:pt x="2587752" y="726948"/>
                  </a:lnTo>
                  <a:lnTo>
                    <a:pt x="2580004" y="734695"/>
                  </a:lnTo>
                  <a:lnTo>
                    <a:pt x="2580004" y="753872"/>
                  </a:lnTo>
                  <a:lnTo>
                    <a:pt x="2587752" y="761619"/>
                  </a:lnTo>
                  <a:lnTo>
                    <a:pt x="2607055" y="761619"/>
                  </a:lnTo>
                  <a:lnTo>
                    <a:pt x="2614803" y="753872"/>
                  </a:lnTo>
                  <a:lnTo>
                    <a:pt x="2614803" y="734695"/>
                  </a:lnTo>
                  <a:lnTo>
                    <a:pt x="2607055" y="726948"/>
                  </a:lnTo>
                  <a:close/>
                </a:path>
                <a:path w="6177280" h="1778635">
                  <a:moveTo>
                    <a:pt x="1043939" y="726948"/>
                  </a:moveTo>
                  <a:lnTo>
                    <a:pt x="1024635" y="726948"/>
                  </a:lnTo>
                  <a:lnTo>
                    <a:pt x="1016888" y="734695"/>
                  </a:lnTo>
                  <a:lnTo>
                    <a:pt x="1016888" y="753872"/>
                  </a:lnTo>
                  <a:lnTo>
                    <a:pt x="1024635" y="761619"/>
                  </a:lnTo>
                  <a:lnTo>
                    <a:pt x="1043939" y="761619"/>
                  </a:lnTo>
                  <a:lnTo>
                    <a:pt x="1051686" y="753872"/>
                  </a:lnTo>
                  <a:lnTo>
                    <a:pt x="1051686" y="734695"/>
                  </a:lnTo>
                  <a:lnTo>
                    <a:pt x="1043939" y="726948"/>
                  </a:lnTo>
                  <a:close/>
                </a:path>
                <a:path w="6177280" h="1778635">
                  <a:moveTo>
                    <a:pt x="3815587" y="721233"/>
                  </a:moveTo>
                  <a:lnTo>
                    <a:pt x="3796410" y="721233"/>
                  </a:lnTo>
                  <a:lnTo>
                    <a:pt x="3788536" y="728979"/>
                  </a:lnTo>
                  <a:lnTo>
                    <a:pt x="3788536" y="748029"/>
                  </a:lnTo>
                  <a:lnTo>
                    <a:pt x="3796410" y="755903"/>
                  </a:lnTo>
                  <a:lnTo>
                    <a:pt x="3815587" y="755903"/>
                  </a:lnTo>
                  <a:lnTo>
                    <a:pt x="3823461" y="748029"/>
                  </a:lnTo>
                  <a:lnTo>
                    <a:pt x="3823461" y="728979"/>
                  </a:lnTo>
                  <a:lnTo>
                    <a:pt x="3815587" y="721233"/>
                  </a:lnTo>
                  <a:close/>
                </a:path>
                <a:path w="6177280" h="1778635">
                  <a:moveTo>
                    <a:pt x="2054986" y="721233"/>
                  </a:moveTo>
                  <a:lnTo>
                    <a:pt x="2035682" y="721233"/>
                  </a:lnTo>
                  <a:lnTo>
                    <a:pt x="2027935" y="728979"/>
                  </a:lnTo>
                  <a:lnTo>
                    <a:pt x="2027935" y="748029"/>
                  </a:lnTo>
                  <a:lnTo>
                    <a:pt x="2035682" y="755903"/>
                  </a:lnTo>
                  <a:lnTo>
                    <a:pt x="2054986" y="755903"/>
                  </a:lnTo>
                  <a:lnTo>
                    <a:pt x="2062733" y="748029"/>
                  </a:lnTo>
                  <a:lnTo>
                    <a:pt x="2062733" y="728979"/>
                  </a:lnTo>
                  <a:lnTo>
                    <a:pt x="2054986" y="721233"/>
                  </a:lnTo>
                  <a:close/>
                </a:path>
                <a:path w="6177280" h="1778635">
                  <a:moveTo>
                    <a:pt x="1950339" y="721233"/>
                  </a:moveTo>
                  <a:lnTo>
                    <a:pt x="1931161" y="721233"/>
                  </a:lnTo>
                  <a:lnTo>
                    <a:pt x="1923288" y="728979"/>
                  </a:lnTo>
                  <a:lnTo>
                    <a:pt x="1923288" y="748029"/>
                  </a:lnTo>
                  <a:lnTo>
                    <a:pt x="1931161" y="755903"/>
                  </a:lnTo>
                  <a:lnTo>
                    <a:pt x="1950339" y="755903"/>
                  </a:lnTo>
                  <a:lnTo>
                    <a:pt x="1958213" y="748029"/>
                  </a:lnTo>
                  <a:lnTo>
                    <a:pt x="1958213" y="728979"/>
                  </a:lnTo>
                  <a:lnTo>
                    <a:pt x="1950339" y="721233"/>
                  </a:lnTo>
                  <a:close/>
                </a:path>
                <a:path w="6177280" h="1778635">
                  <a:moveTo>
                    <a:pt x="5924931" y="709676"/>
                  </a:moveTo>
                  <a:lnTo>
                    <a:pt x="5905627" y="709676"/>
                  </a:lnTo>
                  <a:lnTo>
                    <a:pt x="5897880" y="717423"/>
                  </a:lnTo>
                  <a:lnTo>
                    <a:pt x="5897880" y="736473"/>
                  </a:lnTo>
                  <a:lnTo>
                    <a:pt x="5905627" y="744347"/>
                  </a:lnTo>
                  <a:lnTo>
                    <a:pt x="5924931" y="744347"/>
                  </a:lnTo>
                  <a:lnTo>
                    <a:pt x="5932678" y="736473"/>
                  </a:lnTo>
                  <a:lnTo>
                    <a:pt x="5932678" y="717423"/>
                  </a:lnTo>
                  <a:lnTo>
                    <a:pt x="5924931" y="709676"/>
                  </a:lnTo>
                  <a:close/>
                </a:path>
                <a:path w="6177280" h="1778635">
                  <a:moveTo>
                    <a:pt x="2328036" y="709676"/>
                  </a:moveTo>
                  <a:lnTo>
                    <a:pt x="2308859" y="709676"/>
                  </a:lnTo>
                  <a:lnTo>
                    <a:pt x="2300985" y="717423"/>
                  </a:lnTo>
                  <a:lnTo>
                    <a:pt x="2300985" y="736473"/>
                  </a:lnTo>
                  <a:lnTo>
                    <a:pt x="2308859" y="744347"/>
                  </a:lnTo>
                  <a:lnTo>
                    <a:pt x="2328036" y="744347"/>
                  </a:lnTo>
                  <a:lnTo>
                    <a:pt x="2335910" y="736473"/>
                  </a:lnTo>
                  <a:lnTo>
                    <a:pt x="2335910" y="717423"/>
                  </a:lnTo>
                  <a:lnTo>
                    <a:pt x="2328036" y="709676"/>
                  </a:lnTo>
                  <a:close/>
                </a:path>
                <a:path w="6177280" h="1778635">
                  <a:moveTo>
                    <a:pt x="515111" y="703834"/>
                  </a:moveTo>
                  <a:lnTo>
                    <a:pt x="495934" y="703834"/>
                  </a:lnTo>
                  <a:lnTo>
                    <a:pt x="488060" y="711580"/>
                  </a:lnTo>
                  <a:lnTo>
                    <a:pt x="488060" y="730758"/>
                  </a:lnTo>
                  <a:lnTo>
                    <a:pt x="495934" y="738504"/>
                  </a:lnTo>
                  <a:lnTo>
                    <a:pt x="515111" y="738504"/>
                  </a:lnTo>
                  <a:lnTo>
                    <a:pt x="522985" y="730758"/>
                  </a:lnTo>
                  <a:lnTo>
                    <a:pt x="522985" y="711580"/>
                  </a:lnTo>
                  <a:lnTo>
                    <a:pt x="515111" y="703834"/>
                  </a:lnTo>
                  <a:close/>
                </a:path>
                <a:path w="6177280" h="1778635">
                  <a:moveTo>
                    <a:pt x="410590" y="703834"/>
                  </a:moveTo>
                  <a:lnTo>
                    <a:pt x="391286" y="703834"/>
                  </a:lnTo>
                  <a:lnTo>
                    <a:pt x="383539" y="711580"/>
                  </a:lnTo>
                  <a:lnTo>
                    <a:pt x="383539" y="730758"/>
                  </a:lnTo>
                  <a:lnTo>
                    <a:pt x="391286" y="738504"/>
                  </a:lnTo>
                  <a:lnTo>
                    <a:pt x="410590" y="738504"/>
                  </a:lnTo>
                  <a:lnTo>
                    <a:pt x="418338" y="730758"/>
                  </a:lnTo>
                  <a:lnTo>
                    <a:pt x="418338" y="711580"/>
                  </a:lnTo>
                  <a:lnTo>
                    <a:pt x="410590" y="703834"/>
                  </a:lnTo>
                  <a:close/>
                </a:path>
                <a:path w="6177280" h="1778635">
                  <a:moveTo>
                    <a:pt x="6041135" y="698119"/>
                  </a:moveTo>
                  <a:lnTo>
                    <a:pt x="6021832" y="698119"/>
                  </a:lnTo>
                  <a:lnTo>
                    <a:pt x="6014084" y="705865"/>
                  </a:lnTo>
                  <a:lnTo>
                    <a:pt x="6014084" y="724915"/>
                  </a:lnTo>
                  <a:lnTo>
                    <a:pt x="6021832" y="732789"/>
                  </a:lnTo>
                  <a:lnTo>
                    <a:pt x="6041135" y="732789"/>
                  </a:lnTo>
                  <a:lnTo>
                    <a:pt x="6048883" y="724915"/>
                  </a:lnTo>
                  <a:lnTo>
                    <a:pt x="6048883" y="705865"/>
                  </a:lnTo>
                  <a:lnTo>
                    <a:pt x="6041135" y="698119"/>
                  </a:lnTo>
                  <a:close/>
                </a:path>
                <a:path w="6177280" h="1778635">
                  <a:moveTo>
                    <a:pt x="939291" y="698119"/>
                  </a:moveTo>
                  <a:lnTo>
                    <a:pt x="920114" y="698119"/>
                  </a:lnTo>
                  <a:lnTo>
                    <a:pt x="912240" y="705865"/>
                  </a:lnTo>
                  <a:lnTo>
                    <a:pt x="912240" y="724915"/>
                  </a:lnTo>
                  <a:lnTo>
                    <a:pt x="920114" y="732789"/>
                  </a:lnTo>
                  <a:lnTo>
                    <a:pt x="939291" y="732789"/>
                  </a:lnTo>
                  <a:lnTo>
                    <a:pt x="947165" y="724915"/>
                  </a:lnTo>
                  <a:lnTo>
                    <a:pt x="947165" y="705865"/>
                  </a:lnTo>
                  <a:lnTo>
                    <a:pt x="939291" y="698119"/>
                  </a:lnTo>
                  <a:close/>
                </a:path>
                <a:path w="6177280" h="1778635">
                  <a:moveTo>
                    <a:pt x="3298444" y="692276"/>
                  </a:moveTo>
                  <a:lnTo>
                    <a:pt x="3279266" y="692276"/>
                  </a:lnTo>
                  <a:lnTo>
                    <a:pt x="3271392" y="700024"/>
                  </a:lnTo>
                  <a:lnTo>
                    <a:pt x="3271392" y="719201"/>
                  </a:lnTo>
                  <a:lnTo>
                    <a:pt x="3279266" y="726948"/>
                  </a:lnTo>
                  <a:lnTo>
                    <a:pt x="3298444" y="726948"/>
                  </a:lnTo>
                  <a:lnTo>
                    <a:pt x="3306317" y="719201"/>
                  </a:lnTo>
                  <a:lnTo>
                    <a:pt x="3306317" y="700024"/>
                  </a:lnTo>
                  <a:lnTo>
                    <a:pt x="3298444" y="692276"/>
                  </a:lnTo>
                  <a:close/>
                </a:path>
                <a:path w="6177280" h="1778635">
                  <a:moveTo>
                    <a:pt x="5814567" y="686562"/>
                  </a:moveTo>
                  <a:lnTo>
                    <a:pt x="5795263" y="686562"/>
                  </a:lnTo>
                  <a:lnTo>
                    <a:pt x="5787389" y="694309"/>
                  </a:lnTo>
                  <a:lnTo>
                    <a:pt x="5787389" y="713359"/>
                  </a:lnTo>
                  <a:lnTo>
                    <a:pt x="5795263" y="721233"/>
                  </a:lnTo>
                  <a:lnTo>
                    <a:pt x="5814567" y="721233"/>
                  </a:lnTo>
                  <a:lnTo>
                    <a:pt x="5822314" y="713359"/>
                  </a:lnTo>
                  <a:lnTo>
                    <a:pt x="5822314" y="694309"/>
                  </a:lnTo>
                  <a:lnTo>
                    <a:pt x="5814567" y="686562"/>
                  </a:lnTo>
                  <a:close/>
                </a:path>
                <a:path w="6177280" h="1778635">
                  <a:moveTo>
                    <a:pt x="1566926" y="686562"/>
                  </a:moveTo>
                  <a:lnTo>
                    <a:pt x="1547621" y="686562"/>
                  </a:lnTo>
                  <a:lnTo>
                    <a:pt x="1539875" y="694309"/>
                  </a:lnTo>
                  <a:lnTo>
                    <a:pt x="1539875" y="713359"/>
                  </a:lnTo>
                  <a:lnTo>
                    <a:pt x="1547621" y="721233"/>
                  </a:lnTo>
                  <a:lnTo>
                    <a:pt x="1566926" y="721233"/>
                  </a:lnTo>
                  <a:lnTo>
                    <a:pt x="1574672" y="713359"/>
                  </a:lnTo>
                  <a:lnTo>
                    <a:pt x="1574672" y="694309"/>
                  </a:lnTo>
                  <a:lnTo>
                    <a:pt x="1566926" y="686562"/>
                  </a:lnTo>
                  <a:close/>
                </a:path>
                <a:path w="6177280" h="1778635">
                  <a:moveTo>
                    <a:pt x="3414649" y="680720"/>
                  </a:moveTo>
                  <a:lnTo>
                    <a:pt x="3395472" y="680720"/>
                  </a:lnTo>
                  <a:lnTo>
                    <a:pt x="3387598" y="688466"/>
                  </a:lnTo>
                  <a:lnTo>
                    <a:pt x="3387598" y="707644"/>
                  </a:lnTo>
                  <a:lnTo>
                    <a:pt x="3395472" y="715390"/>
                  </a:lnTo>
                  <a:lnTo>
                    <a:pt x="3414649" y="715390"/>
                  </a:lnTo>
                  <a:lnTo>
                    <a:pt x="3422523" y="707644"/>
                  </a:lnTo>
                  <a:lnTo>
                    <a:pt x="3422523" y="688466"/>
                  </a:lnTo>
                  <a:lnTo>
                    <a:pt x="3414649" y="680720"/>
                  </a:lnTo>
                  <a:close/>
                </a:path>
                <a:path w="6177280" h="1778635">
                  <a:moveTo>
                    <a:pt x="2810382" y="675004"/>
                  </a:moveTo>
                  <a:lnTo>
                    <a:pt x="2791079" y="675004"/>
                  </a:lnTo>
                  <a:lnTo>
                    <a:pt x="2783331" y="682751"/>
                  </a:lnTo>
                  <a:lnTo>
                    <a:pt x="2783331" y="701801"/>
                  </a:lnTo>
                  <a:lnTo>
                    <a:pt x="2791079" y="709676"/>
                  </a:lnTo>
                  <a:lnTo>
                    <a:pt x="2810382" y="709676"/>
                  </a:lnTo>
                  <a:lnTo>
                    <a:pt x="2818129" y="701801"/>
                  </a:lnTo>
                  <a:lnTo>
                    <a:pt x="2818129" y="682751"/>
                  </a:lnTo>
                  <a:lnTo>
                    <a:pt x="2810382" y="675004"/>
                  </a:lnTo>
                  <a:close/>
                </a:path>
                <a:path w="6177280" h="1778635">
                  <a:moveTo>
                    <a:pt x="2473325" y="675004"/>
                  </a:moveTo>
                  <a:lnTo>
                    <a:pt x="2454147" y="675004"/>
                  </a:lnTo>
                  <a:lnTo>
                    <a:pt x="2446273" y="682751"/>
                  </a:lnTo>
                  <a:lnTo>
                    <a:pt x="2446273" y="701801"/>
                  </a:lnTo>
                  <a:lnTo>
                    <a:pt x="2454147" y="709676"/>
                  </a:lnTo>
                  <a:lnTo>
                    <a:pt x="2473325" y="709676"/>
                  </a:lnTo>
                  <a:lnTo>
                    <a:pt x="2481198" y="701801"/>
                  </a:lnTo>
                  <a:lnTo>
                    <a:pt x="2481198" y="682751"/>
                  </a:lnTo>
                  <a:lnTo>
                    <a:pt x="2473325" y="675004"/>
                  </a:lnTo>
                  <a:close/>
                </a:path>
                <a:path w="6177280" h="1778635">
                  <a:moveTo>
                    <a:pt x="2177033" y="675004"/>
                  </a:moveTo>
                  <a:lnTo>
                    <a:pt x="2157729" y="675004"/>
                  </a:lnTo>
                  <a:lnTo>
                    <a:pt x="2149982" y="682751"/>
                  </a:lnTo>
                  <a:lnTo>
                    <a:pt x="2149982" y="701801"/>
                  </a:lnTo>
                  <a:lnTo>
                    <a:pt x="2157729" y="709676"/>
                  </a:lnTo>
                  <a:lnTo>
                    <a:pt x="2177033" y="709676"/>
                  </a:lnTo>
                  <a:lnTo>
                    <a:pt x="2184780" y="701801"/>
                  </a:lnTo>
                  <a:lnTo>
                    <a:pt x="2184780" y="682751"/>
                  </a:lnTo>
                  <a:lnTo>
                    <a:pt x="2177033" y="675004"/>
                  </a:lnTo>
                  <a:close/>
                </a:path>
                <a:path w="6177280" h="1778635">
                  <a:moveTo>
                    <a:pt x="1375155" y="675004"/>
                  </a:moveTo>
                  <a:lnTo>
                    <a:pt x="1355852" y="675004"/>
                  </a:lnTo>
                  <a:lnTo>
                    <a:pt x="1348104" y="682751"/>
                  </a:lnTo>
                  <a:lnTo>
                    <a:pt x="1348104" y="701801"/>
                  </a:lnTo>
                  <a:lnTo>
                    <a:pt x="1355852" y="709676"/>
                  </a:lnTo>
                  <a:lnTo>
                    <a:pt x="1375155" y="709676"/>
                  </a:lnTo>
                  <a:lnTo>
                    <a:pt x="1382902" y="701801"/>
                  </a:lnTo>
                  <a:lnTo>
                    <a:pt x="1382902" y="682751"/>
                  </a:lnTo>
                  <a:lnTo>
                    <a:pt x="1375155" y="675004"/>
                  </a:lnTo>
                  <a:close/>
                </a:path>
                <a:path w="6177280" h="1778635">
                  <a:moveTo>
                    <a:pt x="1136903" y="675004"/>
                  </a:moveTo>
                  <a:lnTo>
                    <a:pt x="1117600" y="675004"/>
                  </a:lnTo>
                  <a:lnTo>
                    <a:pt x="1109852" y="682751"/>
                  </a:lnTo>
                  <a:lnTo>
                    <a:pt x="1109852" y="701801"/>
                  </a:lnTo>
                  <a:lnTo>
                    <a:pt x="1117600" y="709676"/>
                  </a:lnTo>
                  <a:lnTo>
                    <a:pt x="1136903" y="709676"/>
                  </a:lnTo>
                  <a:lnTo>
                    <a:pt x="1144651" y="701801"/>
                  </a:lnTo>
                  <a:lnTo>
                    <a:pt x="1144651" y="682751"/>
                  </a:lnTo>
                  <a:lnTo>
                    <a:pt x="1136903" y="675004"/>
                  </a:lnTo>
                  <a:close/>
                </a:path>
                <a:path w="6177280" h="1778635">
                  <a:moveTo>
                    <a:pt x="172338" y="675004"/>
                  </a:moveTo>
                  <a:lnTo>
                    <a:pt x="153034" y="675004"/>
                  </a:lnTo>
                  <a:lnTo>
                    <a:pt x="145287" y="682751"/>
                  </a:lnTo>
                  <a:lnTo>
                    <a:pt x="145287" y="701801"/>
                  </a:lnTo>
                  <a:lnTo>
                    <a:pt x="153034" y="709676"/>
                  </a:lnTo>
                  <a:lnTo>
                    <a:pt x="172338" y="709676"/>
                  </a:lnTo>
                  <a:lnTo>
                    <a:pt x="180085" y="701801"/>
                  </a:lnTo>
                  <a:lnTo>
                    <a:pt x="180085" y="682751"/>
                  </a:lnTo>
                  <a:lnTo>
                    <a:pt x="172338" y="675004"/>
                  </a:lnTo>
                  <a:close/>
                </a:path>
                <a:path w="6177280" h="1778635">
                  <a:moveTo>
                    <a:pt x="1857375" y="669163"/>
                  </a:moveTo>
                  <a:lnTo>
                    <a:pt x="1838197" y="669163"/>
                  </a:lnTo>
                  <a:lnTo>
                    <a:pt x="1830323" y="676910"/>
                  </a:lnTo>
                  <a:lnTo>
                    <a:pt x="1830323" y="696087"/>
                  </a:lnTo>
                  <a:lnTo>
                    <a:pt x="1838197" y="703834"/>
                  </a:lnTo>
                  <a:lnTo>
                    <a:pt x="1857375" y="703834"/>
                  </a:lnTo>
                  <a:lnTo>
                    <a:pt x="1865248" y="696087"/>
                  </a:lnTo>
                  <a:lnTo>
                    <a:pt x="1865248" y="676910"/>
                  </a:lnTo>
                  <a:lnTo>
                    <a:pt x="1857375" y="669163"/>
                  </a:lnTo>
                  <a:close/>
                </a:path>
                <a:path w="6177280" h="1778635">
                  <a:moveTo>
                    <a:pt x="3716908" y="663448"/>
                  </a:moveTo>
                  <a:lnTo>
                    <a:pt x="3697604" y="663448"/>
                  </a:lnTo>
                  <a:lnTo>
                    <a:pt x="3689730" y="671195"/>
                  </a:lnTo>
                  <a:lnTo>
                    <a:pt x="3689730" y="690372"/>
                  </a:lnTo>
                  <a:lnTo>
                    <a:pt x="3697604" y="698119"/>
                  </a:lnTo>
                  <a:lnTo>
                    <a:pt x="3716908" y="698119"/>
                  </a:lnTo>
                  <a:lnTo>
                    <a:pt x="3724655" y="690372"/>
                  </a:lnTo>
                  <a:lnTo>
                    <a:pt x="3724655" y="671195"/>
                  </a:lnTo>
                  <a:lnTo>
                    <a:pt x="3716908" y="663448"/>
                  </a:lnTo>
                  <a:close/>
                </a:path>
                <a:path w="6177280" h="1778635">
                  <a:moveTo>
                    <a:pt x="2705734" y="663448"/>
                  </a:moveTo>
                  <a:lnTo>
                    <a:pt x="2686557" y="663448"/>
                  </a:lnTo>
                  <a:lnTo>
                    <a:pt x="2678683" y="671195"/>
                  </a:lnTo>
                  <a:lnTo>
                    <a:pt x="2678683" y="690372"/>
                  </a:lnTo>
                  <a:lnTo>
                    <a:pt x="2686557" y="698119"/>
                  </a:lnTo>
                  <a:lnTo>
                    <a:pt x="2705734" y="698119"/>
                  </a:lnTo>
                  <a:lnTo>
                    <a:pt x="2713608" y="690372"/>
                  </a:lnTo>
                  <a:lnTo>
                    <a:pt x="2713608" y="671195"/>
                  </a:lnTo>
                  <a:lnTo>
                    <a:pt x="2705734" y="663448"/>
                  </a:lnTo>
                  <a:close/>
                </a:path>
                <a:path w="6177280" h="1778635">
                  <a:moveTo>
                    <a:pt x="5558789" y="651890"/>
                  </a:moveTo>
                  <a:lnTo>
                    <a:pt x="5539612" y="651890"/>
                  </a:lnTo>
                  <a:lnTo>
                    <a:pt x="5531738" y="659638"/>
                  </a:lnTo>
                  <a:lnTo>
                    <a:pt x="5531738" y="678814"/>
                  </a:lnTo>
                  <a:lnTo>
                    <a:pt x="5539612" y="686562"/>
                  </a:lnTo>
                  <a:lnTo>
                    <a:pt x="5558789" y="686562"/>
                  </a:lnTo>
                  <a:lnTo>
                    <a:pt x="5566663" y="678814"/>
                  </a:lnTo>
                  <a:lnTo>
                    <a:pt x="5566663" y="659638"/>
                  </a:lnTo>
                  <a:lnTo>
                    <a:pt x="5558789" y="651890"/>
                  </a:lnTo>
                  <a:close/>
                </a:path>
                <a:path w="6177280" h="1778635">
                  <a:moveTo>
                    <a:pt x="765047" y="651890"/>
                  </a:moveTo>
                  <a:lnTo>
                    <a:pt x="745743" y="651890"/>
                  </a:lnTo>
                  <a:lnTo>
                    <a:pt x="737996" y="659638"/>
                  </a:lnTo>
                  <a:lnTo>
                    <a:pt x="737996" y="678814"/>
                  </a:lnTo>
                  <a:lnTo>
                    <a:pt x="745743" y="686562"/>
                  </a:lnTo>
                  <a:lnTo>
                    <a:pt x="765047" y="686562"/>
                  </a:lnTo>
                  <a:lnTo>
                    <a:pt x="772794" y="678814"/>
                  </a:lnTo>
                  <a:lnTo>
                    <a:pt x="772794" y="659638"/>
                  </a:lnTo>
                  <a:lnTo>
                    <a:pt x="765047" y="651890"/>
                  </a:lnTo>
                  <a:close/>
                </a:path>
                <a:path w="6177280" h="1778635">
                  <a:moveTo>
                    <a:pt x="276859" y="651890"/>
                  </a:moveTo>
                  <a:lnTo>
                    <a:pt x="257682" y="651890"/>
                  </a:lnTo>
                  <a:lnTo>
                    <a:pt x="249808" y="659638"/>
                  </a:lnTo>
                  <a:lnTo>
                    <a:pt x="249808" y="678814"/>
                  </a:lnTo>
                  <a:lnTo>
                    <a:pt x="257682" y="686562"/>
                  </a:lnTo>
                  <a:lnTo>
                    <a:pt x="276859" y="686562"/>
                  </a:lnTo>
                  <a:lnTo>
                    <a:pt x="284733" y="678814"/>
                  </a:lnTo>
                  <a:lnTo>
                    <a:pt x="284733" y="659638"/>
                  </a:lnTo>
                  <a:lnTo>
                    <a:pt x="276859" y="651890"/>
                  </a:lnTo>
                  <a:close/>
                </a:path>
                <a:path w="6177280" h="1778635">
                  <a:moveTo>
                    <a:pt x="1735454" y="646049"/>
                  </a:moveTo>
                  <a:lnTo>
                    <a:pt x="1716151" y="646049"/>
                  </a:lnTo>
                  <a:lnTo>
                    <a:pt x="1708403" y="653796"/>
                  </a:lnTo>
                  <a:lnTo>
                    <a:pt x="1708403" y="672973"/>
                  </a:lnTo>
                  <a:lnTo>
                    <a:pt x="1716151" y="680720"/>
                  </a:lnTo>
                  <a:lnTo>
                    <a:pt x="1735454" y="680720"/>
                  </a:lnTo>
                  <a:lnTo>
                    <a:pt x="1743202" y="672973"/>
                  </a:lnTo>
                  <a:lnTo>
                    <a:pt x="1743202" y="653796"/>
                  </a:lnTo>
                  <a:lnTo>
                    <a:pt x="1735454" y="646049"/>
                  </a:lnTo>
                  <a:close/>
                </a:path>
                <a:path w="6177280" h="1778635">
                  <a:moveTo>
                    <a:pt x="3600577" y="640334"/>
                  </a:moveTo>
                  <a:lnTo>
                    <a:pt x="3581400" y="640334"/>
                  </a:lnTo>
                  <a:lnTo>
                    <a:pt x="3573526" y="648080"/>
                  </a:lnTo>
                  <a:lnTo>
                    <a:pt x="3573526" y="667258"/>
                  </a:lnTo>
                  <a:lnTo>
                    <a:pt x="3581400" y="675004"/>
                  </a:lnTo>
                  <a:lnTo>
                    <a:pt x="3600577" y="675004"/>
                  </a:lnTo>
                  <a:lnTo>
                    <a:pt x="3608451" y="667258"/>
                  </a:lnTo>
                  <a:lnTo>
                    <a:pt x="3608451" y="648080"/>
                  </a:lnTo>
                  <a:lnTo>
                    <a:pt x="3600577" y="640334"/>
                  </a:lnTo>
                  <a:close/>
                </a:path>
                <a:path w="6177280" h="1778635">
                  <a:moveTo>
                    <a:pt x="3176397" y="640334"/>
                  </a:moveTo>
                  <a:lnTo>
                    <a:pt x="3157220" y="640334"/>
                  </a:lnTo>
                  <a:lnTo>
                    <a:pt x="3149346" y="648080"/>
                  </a:lnTo>
                  <a:lnTo>
                    <a:pt x="3149346" y="667258"/>
                  </a:lnTo>
                  <a:lnTo>
                    <a:pt x="3157220" y="675004"/>
                  </a:lnTo>
                  <a:lnTo>
                    <a:pt x="3176397" y="675004"/>
                  </a:lnTo>
                  <a:lnTo>
                    <a:pt x="3184271" y="667258"/>
                  </a:lnTo>
                  <a:lnTo>
                    <a:pt x="3184271" y="648080"/>
                  </a:lnTo>
                  <a:lnTo>
                    <a:pt x="3176397" y="640334"/>
                  </a:lnTo>
                  <a:close/>
                </a:path>
                <a:path w="6177280" h="1778635">
                  <a:moveTo>
                    <a:pt x="1258951" y="640334"/>
                  </a:moveTo>
                  <a:lnTo>
                    <a:pt x="1239646" y="640334"/>
                  </a:lnTo>
                  <a:lnTo>
                    <a:pt x="1231900" y="648080"/>
                  </a:lnTo>
                  <a:lnTo>
                    <a:pt x="1231900" y="667258"/>
                  </a:lnTo>
                  <a:lnTo>
                    <a:pt x="1239646" y="675004"/>
                  </a:lnTo>
                  <a:lnTo>
                    <a:pt x="1258951" y="675004"/>
                  </a:lnTo>
                  <a:lnTo>
                    <a:pt x="1266697" y="667258"/>
                  </a:lnTo>
                  <a:lnTo>
                    <a:pt x="1266697" y="648080"/>
                  </a:lnTo>
                  <a:lnTo>
                    <a:pt x="1258951" y="640334"/>
                  </a:lnTo>
                  <a:close/>
                </a:path>
                <a:path w="6177280" h="1778635">
                  <a:moveTo>
                    <a:pt x="625601" y="640334"/>
                  </a:moveTo>
                  <a:lnTo>
                    <a:pt x="606297" y="640334"/>
                  </a:lnTo>
                  <a:lnTo>
                    <a:pt x="598551" y="648080"/>
                  </a:lnTo>
                  <a:lnTo>
                    <a:pt x="598551" y="667258"/>
                  </a:lnTo>
                  <a:lnTo>
                    <a:pt x="606297" y="675004"/>
                  </a:lnTo>
                  <a:lnTo>
                    <a:pt x="625601" y="675004"/>
                  </a:lnTo>
                  <a:lnTo>
                    <a:pt x="633348" y="667258"/>
                  </a:lnTo>
                  <a:lnTo>
                    <a:pt x="633348" y="648080"/>
                  </a:lnTo>
                  <a:lnTo>
                    <a:pt x="625601" y="640334"/>
                  </a:lnTo>
                  <a:close/>
                </a:path>
                <a:path w="6177280" h="1778635">
                  <a:moveTo>
                    <a:pt x="3077717" y="634491"/>
                  </a:moveTo>
                  <a:lnTo>
                    <a:pt x="3058413" y="634491"/>
                  </a:lnTo>
                  <a:lnTo>
                    <a:pt x="3050666" y="642238"/>
                  </a:lnTo>
                  <a:lnTo>
                    <a:pt x="3050666" y="661415"/>
                  </a:lnTo>
                  <a:lnTo>
                    <a:pt x="3058413" y="669163"/>
                  </a:lnTo>
                  <a:lnTo>
                    <a:pt x="3077717" y="669163"/>
                  </a:lnTo>
                  <a:lnTo>
                    <a:pt x="3085464" y="661415"/>
                  </a:lnTo>
                  <a:lnTo>
                    <a:pt x="3085464" y="642238"/>
                  </a:lnTo>
                  <a:lnTo>
                    <a:pt x="3077717" y="634491"/>
                  </a:lnTo>
                  <a:close/>
                </a:path>
                <a:path w="6177280" h="1778635">
                  <a:moveTo>
                    <a:pt x="6116701" y="622935"/>
                  </a:moveTo>
                  <a:lnTo>
                    <a:pt x="6097397" y="622935"/>
                  </a:lnTo>
                  <a:lnTo>
                    <a:pt x="6089650" y="630682"/>
                  </a:lnTo>
                  <a:lnTo>
                    <a:pt x="6089650" y="649859"/>
                  </a:lnTo>
                  <a:lnTo>
                    <a:pt x="6097397" y="657605"/>
                  </a:lnTo>
                  <a:lnTo>
                    <a:pt x="6116701" y="657605"/>
                  </a:lnTo>
                  <a:lnTo>
                    <a:pt x="6124448" y="649859"/>
                  </a:lnTo>
                  <a:lnTo>
                    <a:pt x="6124448" y="630682"/>
                  </a:lnTo>
                  <a:lnTo>
                    <a:pt x="6116701" y="622935"/>
                  </a:lnTo>
                  <a:close/>
                </a:path>
                <a:path w="6177280" h="1778635">
                  <a:moveTo>
                    <a:pt x="2949829" y="622935"/>
                  </a:moveTo>
                  <a:lnTo>
                    <a:pt x="2930525" y="622935"/>
                  </a:lnTo>
                  <a:lnTo>
                    <a:pt x="2922778" y="630682"/>
                  </a:lnTo>
                  <a:lnTo>
                    <a:pt x="2922778" y="649859"/>
                  </a:lnTo>
                  <a:lnTo>
                    <a:pt x="2930525" y="657605"/>
                  </a:lnTo>
                  <a:lnTo>
                    <a:pt x="2949829" y="657605"/>
                  </a:lnTo>
                  <a:lnTo>
                    <a:pt x="2957703" y="649859"/>
                  </a:lnTo>
                  <a:lnTo>
                    <a:pt x="2957703" y="630682"/>
                  </a:lnTo>
                  <a:lnTo>
                    <a:pt x="2949829" y="622935"/>
                  </a:lnTo>
                  <a:close/>
                </a:path>
                <a:path w="6177280" h="1778635">
                  <a:moveTo>
                    <a:pt x="3902836" y="617220"/>
                  </a:moveTo>
                  <a:lnTo>
                    <a:pt x="3883532" y="617220"/>
                  </a:lnTo>
                  <a:lnTo>
                    <a:pt x="3875785" y="624966"/>
                  </a:lnTo>
                  <a:lnTo>
                    <a:pt x="3875785" y="644144"/>
                  </a:lnTo>
                  <a:lnTo>
                    <a:pt x="3883532" y="651890"/>
                  </a:lnTo>
                  <a:lnTo>
                    <a:pt x="3902836" y="651890"/>
                  </a:lnTo>
                  <a:lnTo>
                    <a:pt x="3910583" y="644144"/>
                  </a:lnTo>
                  <a:lnTo>
                    <a:pt x="3910583" y="624966"/>
                  </a:lnTo>
                  <a:lnTo>
                    <a:pt x="3902836" y="617220"/>
                  </a:lnTo>
                  <a:close/>
                </a:path>
                <a:path w="6177280" h="1778635">
                  <a:moveTo>
                    <a:pt x="5762244" y="605663"/>
                  </a:moveTo>
                  <a:lnTo>
                    <a:pt x="5742939" y="605663"/>
                  </a:lnTo>
                  <a:lnTo>
                    <a:pt x="5735192" y="613410"/>
                  </a:lnTo>
                  <a:lnTo>
                    <a:pt x="5735192" y="632587"/>
                  </a:lnTo>
                  <a:lnTo>
                    <a:pt x="5742939" y="640334"/>
                  </a:lnTo>
                  <a:lnTo>
                    <a:pt x="5762244" y="640334"/>
                  </a:lnTo>
                  <a:lnTo>
                    <a:pt x="5769990" y="632587"/>
                  </a:lnTo>
                  <a:lnTo>
                    <a:pt x="5769990" y="613410"/>
                  </a:lnTo>
                  <a:lnTo>
                    <a:pt x="5762244" y="605663"/>
                  </a:lnTo>
                  <a:close/>
                </a:path>
                <a:path w="6177280" h="1778635">
                  <a:moveTo>
                    <a:pt x="2595371" y="605663"/>
                  </a:moveTo>
                  <a:lnTo>
                    <a:pt x="2576067" y="605663"/>
                  </a:lnTo>
                  <a:lnTo>
                    <a:pt x="2568320" y="613410"/>
                  </a:lnTo>
                  <a:lnTo>
                    <a:pt x="2568320" y="632587"/>
                  </a:lnTo>
                  <a:lnTo>
                    <a:pt x="2576067" y="640334"/>
                  </a:lnTo>
                  <a:lnTo>
                    <a:pt x="2595371" y="640334"/>
                  </a:lnTo>
                  <a:lnTo>
                    <a:pt x="2603245" y="632587"/>
                  </a:lnTo>
                  <a:lnTo>
                    <a:pt x="2603245" y="613410"/>
                  </a:lnTo>
                  <a:lnTo>
                    <a:pt x="2595371" y="605663"/>
                  </a:lnTo>
                  <a:close/>
                </a:path>
                <a:path w="6177280" h="1778635">
                  <a:moveTo>
                    <a:pt x="2264155" y="605663"/>
                  </a:moveTo>
                  <a:lnTo>
                    <a:pt x="2244979" y="605663"/>
                  </a:lnTo>
                  <a:lnTo>
                    <a:pt x="2237104" y="613410"/>
                  </a:lnTo>
                  <a:lnTo>
                    <a:pt x="2237104" y="632587"/>
                  </a:lnTo>
                  <a:lnTo>
                    <a:pt x="2244979" y="640334"/>
                  </a:lnTo>
                  <a:lnTo>
                    <a:pt x="2264155" y="640334"/>
                  </a:lnTo>
                  <a:lnTo>
                    <a:pt x="2272029" y="632587"/>
                  </a:lnTo>
                  <a:lnTo>
                    <a:pt x="2272029" y="613410"/>
                  </a:lnTo>
                  <a:lnTo>
                    <a:pt x="2264155" y="605663"/>
                  </a:lnTo>
                  <a:close/>
                </a:path>
                <a:path w="6177280" h="1778635">
                  <a:moveTo>
                    <a:pt x="1473961" y="605663"/>
                  </a:moveTo>
                  <a:lnTo>
                    <a:pt x="1454657" y="605663"/>
                  </a:lnTo>
                  <a:lnTo>
                    <a:pt x="1446910" y="613410"/>
                  </a:lnTo>
                  <a:lnTo>
                    <a:pt x="1446910" y="632587"/>
                  </a:lnTo>
                  <a:lnTo>
                    <a:pt x="1454657" y="640334"/>
                  </a:lnTo>
                  <a:lnTo>
                    <a:pt x="1473961" y="640334"/>
                  </a:lnTo>
                  <a:lnTo>
                    <a:pt x="1481708" y="632587"/>
                  </a:lnTo>
                  <a:lnTo>
                    <a:pt x="1481708" y="613410"/>
                  </a:lnTo>
                  <a:lnTo>
                    <a:pt x="1473961" y="605663"/>
                  </a:lnTo>
                  <a:close/>
                </a:path>
                <a:path w="6177280" h="1778635">
                  <a:moveTo>
                    <a:pt x="881252" y="605663"/>
                  </a:moveTo>
                  <a:lnTo>
                    <a:pt x="861948" y="605663"/>
                  </a:lnTo>
                  <a:lnTo>
                    <a:pt x="854201" y="613410"/>
                  </a:lnTo>
                  <a:lnTo>
                    <a:pt x="854201" y="632587"/>
                  </a:lnTo>
                  <a:lnTo>
                    <a:pt x="861948" y="640334"/>
                  </a:lnTo>
                  <a:lnTo>
                    <a:pt x="881252" y="640334"/>
                  </a:lnTo>
                  <a:lnTo>
                    <a:pt x="889000" y="632587"/>
                  </a:lnTo>
                  <a:lnTo>
                    <a:pt x="889000" y="613410"/>
                  </a:lnTo>
                  <a:lnTo>
                    <a:pt x="881252" y="605663"/>
                  </a:lnTo>
                  <a:close/>
                </a:path>
                <a:path w="6177280" h="1778635">
                  <a:moveTo>
                    <a:pt x="5646038" y="594105"/>
                  </a:moveTo>
                  <a:lnTo>
                    <a:pt x="5626734" y="594105"/>
                  </a:lnTo>
                  <a:lnTo>
                    <a:pt x="5618987" y="601852"/>
                  </a:lnTo>
                  <a:lnTo>
                    <a:pt x="5618987" y="621029"/>
                  </a:lnTo>
                  <a:lnTo>
                    <a:pt x="5626734" y="628776"/>
                  </a:lnTo>
                  <a:lnTo>
                    <a:pt x="5646038" y="628776"/>
                  </a:lnTo>
                  <a:lnTo>
                    <a:pt x="5653785" y="621029"/>
                  </a:lnTo>
                  <a:lnTo>
                    <a:pt x="5653785" y="601852"/>
                  </a:lnTo>
                  <a:lnTo>
                    <a:pt x="5646038" y="594105"/>
                  </a:lnTo>
                  <a:close/>
                </a:path>
                <a:path w="6177280" h="1778635">
                  <a:moveTo>
                    <a:pt x="2397759" y="594105"/>
                  </a:moveTo>
                  <a:lnTo>
                    <a:pt x="2378582" y="594105"/>
                  </a:lnTo>
                  <a:lnTo>
                    <a:pt x="2370708" y="601852"/>
                  </a:lnTo>
                  <a:lnTo>
                    <a:pt x="2370708" y="621029"/>
                  </a:lnTo>
                  <a:lnTo>
                    <a:pt x="2378582" y="628776"/>
                  </a:lnTo>
                  <a:lnTo>
                    <a:pt x="2397759" y="628776"/>
                  </a:lnTo>
                  <a:lnTo>
                    <a:pt x="2405633" y="621029"/>
                  </a:lnTo>
                  <a:lnTo>
                    <a:pt x="2405633" y="601852"/>
                  </a:lnTo>
                  <a:lnTo>
                    <a:pt x="2397759" y="594105"/>
                  </a:lnTo>
                  <a:close/>
                </a:path>
                <a:path w="6177280" h="1778635">
                  <a:moveTo>
                    <a:pt x="5919088" y="588263"/>
                  </a:moveTo>
                  <a:lnTo>
                    <a:pt x="5899911" y="588263"/>
                  </a:lnTo>
                  <a:lnTo>
                    <a:pt x="5892037" y="596011"/>
                  </a:lnTo>
                  <a:lnTo>
                    <a:pt x="5892037" y="615188"/>
                  </a:lnTo>
                  <a:lnTo>
                    <a:pt x="5899911" y="622935"/>
                  </a:lnTo>
                  <a:lnTo>
                    <a:pt x="5919088" y="622935"/>
                  </a:lnTo>
                  <a:lnTo>
                    <a:pt x="5926962" y="615188"/>
                  </a:lnTo>
                  <a:lnTo>
                    <a:pt x="5926962" y="596011"/>
                  </a:lnTo>
                  <a:lnTo>
                    <a:pt x="5919088" y="588263"/>
                  </a:lnTo>
                  <a:close/>
                </a:path>
                <a:path w="6177280" h="1778635">
                  <a:moveTo>
                    <a:pt x="3490213" y="588263"/>
                  </a:moveTo>
                  <a:lnTo>
                    <a:pt x="3471036" y="588263"/>
                  </a:lnTo>
                  <a:lnTo>
                    <a:pt x="3463162" y="596011"/>
                  </a:lnTo>
                  <a:lnTo>
                    <a:pt x="3463162" y="615188"/>
                  </a:lnTo>
                  <a:lnTo>
                    <a:pt x="3471036" y="622935"/>
                  </a:lnTo>
                  <a:lnTo>
                    <a:pt x="3490213" y="622935"/>
                  </a:lnTo>
                  <a:lnTo>
                    <a:pt x="3498087" y="615188"/>
                  </a:lnTo>
                  <a:lnTo>
                    <a:pt x="3498087" y="596011"/>
                  </a:lnTo>
                  <a:lnTo>
                    <a:pt x="3490213" y="588263"/>
                  </a:lnTo>
                  <a:close/>
                </a:path>
                <a:path w="6177280" h="1778635">
                  <a:moveTo>
                    <a:pt x="2089911" y="588263"/>
                  </a:moveTo>
                  <a:lnTo>
                    <a:pt x="2070607" y="588263"/>
                  </a:lnTo>
                  <a:lnTo>
                    <a:pt x="2062733" y="596011"/>
                  </a:lnTo>
                  <a:lnTo>
                    <a:pt x="2062733" y="615188"/>
                  </a:lnTo>
                  <a:lnTo>
                    <a:pt x="2070607" y="622935"/>
                  </a:lnTo>
                  <a:lnTo>
                    <a:pt x="2089911" y="622935"/>
                  </a:lnTo>
                  <a:lnTo>
                    <a:pt x="2097658" y="615188"/>
                  </a:lnTo>
                  <a:lnTo>
                    <a:pt x="2097658" y="596011"/>
                  </a:lnTo>
                  <a:lnTo>
                    <a:pt x="2089911" y="588263"/>
                  </a:lnTo>
                  <a:close/>
                </a:path>
                <a:path w="6177280" h="1778635">
                  <a:moveTo>
                    <a:pt x="1979421" y="582549"/>
                  </a:moveTo>
                  <a:lnTo>
                    <a:pt x="1960244" y="582549"/>
                  </a:lnTo>
                  <a:lnTo>
                    <a:pt x="1952370" y="590296"/>
                  </a:lnTo>
                  <a:lnTo>
                    <a:pt x="1952370" y="609473"/>
                  </a:lnTo>
                  <a:lnTo>
                    <a:pt x="1960244" y="617220"/>
                  </a:lnTo>
                  <a:lnTo>
                    <a:pt x="1979421" y="617220"/>
                  </a:lnTo>
                  <a:lnTo>
                    <a:pt x="1987295" y="609473"/>
                  </a:lnTo>
                  <a:lnTo>
                    <a:pt x="1987295" y="590296"/>
                  </a:lnTo>
                  <a:lnTo>
                    <a:pt x="1979421" y="582549"/>
                  </a:lnTo>
                  <a:close/>
                </a:path>
                <a:path w="6177280" h="1778635">
                  <a:moveTo>
                    <a:pt x="1607565" y="582549"/>
                  </a:moveTo>
                  <a:lnTo>
                    <a:pt x="1588261" y="582549"/>
                  </a:lnTo>
                  <a:lnTo>
                    <a:pt x="1580514" y="590296"/>
                  </a:lnTo>
                  <a:lnTo>
                    <a:pt x="1580514" y="609473"/>
                  </a:lnTo>
                  <a:lnTo>
                    <a:pt x="1588261" y="617220"/>
                  </a:lnTo>
                  <a:lnTo>
                    <a:pt x="1607565" y="617220"/>
                  </a:lnTo>
                  <a:lnTo>
                    <a:pt x="1615313" y="609473"/>
                  </a:lnTo>
                  <a:lnTo>
                    <a:pt x="1615313" y="590296"/>
                  </a:lnTo>
                  <a:lnTo>
                    <a:pt x="1607565" y="582549"/>
                  </a:lnTo>
                  <a:close/>
                </a:path>
                <a:path w="6177280" h="1778635">
                  <a:moveTo>
                    <a:pt x="1003300" y="582549"/>
                  </a:moveTo>
                  <a:lnTo>
                    <a:pt x="983995" y="582549"/>
                  </a:lnTo>
                  <a:lnTo>
                    <a:pt x="976248" y="590296"/>
                  </a:lnTo>
                  <a:lnTo>
                    <a:pt x="976248" y="609473"/>
                  </a:lnTo>
                  <a:lnTo>
                    <a:pt x="983995" y="617220"/>
                  </a:lnTo>
                  <a:lnTo>
                    <a:pt x="1003300" y="617220"/>
                  </a:lnTo>
                  <a:lnTo>
                    <a:pt x="1011046" y="609473"/>
                  </a:lnTo>
                  <a:lnTo>
                    <a:pt x="1011046" y="590296"/>
                  </a:lnTo>
                  <a:lnTo>
                    <a:pt x="1003300" y="582549"/>
                  </a:lnTo>
                  <a:close/>
                </a:path>
                <a:path w="6177280" h="1778635">
                  <a:moveTo>
                    <a:pt x="497713" y="582549"/>
                  </a:moveTo>
                  <a:lnTo>
                    <a:pt x="478408" y="582549"/>
                  </a:lnTo>
                  <a:lnTo>
                    <a:pt x="470661" y="590296"/>
                  </a:lnTo>
                  <a:lnTo>
                    <a:pt x="470661" y="609473"/>
                  </a:lnTo>
                  <a:lnTo>
                    <a:pt x="478408" y="617220"/>
                  </a:lnTo>
                  <a:lnTo>
                    <a:pt x="497713" y="617220"/>
                  </a:lnTo>
                  <a:lnTo>
                    <a:pt x="505586" y="609473"/>
                  </a:lnTo>
                  <a:lnTo>
                    <a:pt x="505586" y="590296"/>
                  </a:lnTo>
                  <a:lnTo>
                    <a:pt x="497713" y="582549"/>
                  </a:lnTo>
                  <a:close/>
                </a:path>
                <a:path w="6177280" h="1778635">
                  <a:moveTo>
                    <a:pt x="375665" y="582549"/>
                  </a:moveTo>
                  <a:lnTo>
                    <a:pt x="356488" y="582549"/>
                  </a:lnTo>
                  <a:lnTo>
                    <a:pt x="348614" y="590296"/>
                  </a:lnTo>
                  <a:lnTo>
                    <a:pt x="348614" y="609473"/>
                  </a:lnTo>
                  <a:lnTo>
                    <a:pt x="356488" y="617220"/>
                  </a:lnTo>
                  <a:lnTo>
                    <a:pt x="375665" y="617220"/>
                  </a:lnTo>
                  <a:lnTo>
                    <a:pt x="383539" y="609473"/>
                  </a:lnTo>
                  <a:lnTo>
                    <a:pt x="383539" y="590296"/>
                  </a:lnTo>
                  <a:lnTo>
                    <a:pt x="375665" y="582549"/>
                  </a:lnTo>
                  <a:close/>
                </a:path>
                <a:path w="6177280" h="1778635">
                  <a:moveTo>
                    <a:pt x="3257804" y="576707"/>
                  </a:moveTo>
                  <a:lnTo>
                    <a:pt x="3238500" y="576707"/>
                  </a:lnTo>
                  <a:lnTo>
                    <a:pt x="3230753" y="584453"/>
                  </a:lnTo>
                  <a:lnTo>
                    <a:pt x="3230753" y="603630"/>
                  </a:lnTo>
                  <a:lnTo>
                    <a:pt x="3238500" y="611377"/>
                  </a:lnTo>
                  <a:lnTo>
                    <a:pt x="3257804" y="611377"/>
                  </a:lnTo>
                  <a:lnTo>
                    <a:pt x="3265551" y="603630"/>
                  </a:lnTo>
                  <a:lnTo>
                    <a:pt x="3265551" y="584453"/>
                  </a:lnTo>
                  <a:lnTo>
                    <a:pt x="3257804" y="576707"/>
                  </a:lnTo>
                  <a:close/>
                </a:path>
                <a:path w="6177280" h="1778635">
                  <a:moveTo>
                    <a:pt x="3769105" y="570991"/>
                  </a:moveTo>
                  <a:lnTo>
                    <a:pt x="3749929" y="570991"/>
                  </a:lnTo>
                  <a:lnTo>
                    <a:pt x="3742054" y="578738"/>
                  </a:lnTo>
                  <a:lnTo>
                    <a:pt x="3742054" y="597915"/>
                  </a:lnTo>
                  <a:lnTo>
                    <a:pt x="3749929" y="605663"/>
                  </a:lnTo>
                  <a:lnTo>
                    <a:pt x="3769105" y="605663"/>
                  </a:lnTo>
                  <a:lnTo>
                    <a:pt x="3776979" y="597915"/>
                  </a:lnTo>
                  <a:lnTo>
                    <a:pt x="3776979" y="578738"/>
                  </a:lnTo>
                  <a:lnTo>
                    <a:pt x="3769105" y="570991"/>
                  </a:lnTo>
                  <a:close/>
                </a:path>
                <a:path w="6177280" h="1778635">
                  <a:moveTo>
                    <a:pt x="5448427" y="565150"/>
                  </a:moveTo>
                  <a:lnTo>
                    <a:pt x="5429123" y="565150"/>
                  </a:lnTo>
                  <a:lnTo>
                    <a:pt x="5421376" y="572897"/>
                  </a:lnTo>
                  <a:lnTo>
                    <a:pt x="5421376" y="592074"/>
                  </a:lnTo>
                  <a:lnTo>
                    <a:pt x="5429123" y="599821"/>
                  </a:lnTo>
                  <a:lnTo>
                    <a:pt x="5448427" y="599821"/>
                  </a:lnTo>
                  <a:lnTo>
                    <a:pt x="5456301" y="592074"/>
                  </a:lnTo>
                  <a:lnTo>
                    <a:pt x="5456301" y="572897"/>
                  </a:lnTo>
                  <a:lnTo>
                    <a:pt x="5448427" y="565150"/>
                  </a:lnTo>
                  <a:close/>
                </a:path>
                <a:path w="6177280" h="1778635">
                  <a:moveTo>
                    <a:pt x="4030599" y="565150"/>
                  </a:moveTo>
                  <a:lnTo>
                    <a:pt x="4011422" y="565150"/>
                  </a:lnTo>
                  <a:lnTo>
                    <a:pt x="4003548" y="572897"/>
                  </a:lnTo>
                  <a:lnTo>
                    <a:pt x="4003548" y="592074"/>
                  </a:lnTo>
                  <a:lnTo>
                    <a:pt x="4011422" y="599821"/>
                  </a:lnTo>
                  <a:lnTo>
                    <a:pt x="4030599" y="599821"/>
                  </a:lnTo>
                  <a:lnTo>
                    <a:pt x="4038473" y="592074"/>
                  </a:lnTo>
                  <a:lnTo>
                    <a:pt x="4038473" y="572897"/>
                  </a:lnTo>
                  <a:lnTo>
                    <a:pt x="4030599" y="565150"/>
                  </a:lnTo>
                  <a:close/>
                </a:path>
                <a:path w="6177280" h="1778635">
                  <a:moveTo>
                    <a:pt x="1834133" y="565150"/>
                  </a:moveTo>
                  <a:lnTo>
                    <a:pt x="1814956" y="565150"/>
                  </a:lnTo>
                  <a:lnTo>
                    <a:pt x="1807082" y="572897"/>
                  </a:lnTo>
                  <a:lnTo>
                    <a:pt x="1807082" y="592074"/>
                  </a:lnTo>
                  <a:lnTo>
                    <a:pt x="1814956" y="599821"/>
                  </a:lnTo>
                  <a:lnTo>
                    <a:pt x="1834133" y="599821"/>
                  </a:lnTo>
                  <a:lnTo>
                    <a:pt x="1842007" y="592074"/>
                  </a:lnTo>
                  <a:lnTo>
                    <a:pt x="1842007" y="572897"/>
                  </a:lnTo>
                  <a:lnTo>
                    <a:pt x="1834133" y="565150"/>
                  </a:lnTo>
                  <a:close/>
                </a:path>
                <a:path w="6177280" h="1778635">
                  <a:moveTo>
                    <a:pt x="1119504" y="565150"/>
                  </a:moveTo>
                  <a:lnTo>
                    <a:pt x="1100201" y="565150"/>
                  </a:lnTo>
                  <a:lnTo>
                    <a:pt x="1092453" y="572897"/>
                  </a:lnTo>
                  <a:lnTo>
                    <a:pt x="1092453" y="592074"/>
                  </a:lnTo>
                  <a:lnTo>
                    <a:pt x="1100201" y="599821"/>
                  </a:lnTo>
                  <a:lnTo>
                    <a:pt x="1119504" y="599821"/>
                  </a:lnTo>
                  <a:lnTo>
                    <a:pt x="1127252" y="592074"/>
                  </a:lnTo>
                  <a:lnTo>
                    <a:pt x="1127252" y="572897"/>
                  </a:lnTo>
                  <a:lnTo>
                    <a:pt x="1119504" y="565150"/>
                  </a:lnTo>
                  <a:close/>
                </a:path>
                <a:path w="6177280" h="1778635">
                  <a:moveTo>
                    <a:pt x="6017895" y="559435"/>
                  </a:moveTo>
                  <a:lnTo>
                    <a:pt x="5998590" y="559435"/>
                  </a:lnTo>
                  <a:lnTo>
                    <a:pt x="5990844" y="567182"/>
                  </a:lnTo>
                  <a:lnTo>
                    <a:pt x="5990844" y="586359"/>
                  </a:lnTo>
                  <a:lnTo>
                    <a:pt x="5998590" y="594105"/>
                  </a:lnTo>
                  <a:lnTo>
                    <a:pt x="6017895" y="594105"/>
                  </a:lnTo>
                  <a:lnTo>
                    <a:pt x="6025641" y="586359"/>
                  </a:lnTo>
                  <a:lnTo>
                    <a:pt x="6025641" y="567182"/>
                  </a:lnTo>
                  <a:lnTo>
                    <a:pt x="6017895" y="559435"/>
                  </a:lnTo>
                  <a:close/>
                </a:path>
                <a:path w="6177280" h="1778635">
                  <a:moveTo>
                    <a:pt x="3374008" y="559435"/>
                  </a:moveTo>
                  <a:lnTo>
                    <a:pt x="3354704" y="559435"/>
                  </a:lnTo>
                  <a:lnTo>
                    <a:pt x="3346957" y="567182"/>
                  </a:lnTo>
                  <a:lnTo>
                    <a:pt x="3346957" y="586359"/>
                  </a:lnTo>
                  <a:lnTo>
                    <a:pt x="3354704" y="594105"/>
                  </a:lnTo>
                  <a:lnTo>
                    <a:pt x="3374008" y="594105"/>
                  </a:lnTo>
                  <a:lnTo>
                    <a:pt x="3381882" y="586359"/>
                  </a:lnTo>
                  <a:lnTo>
                    <a:pt x="3381882" y="567182"/>
                  </a:lnTo>
                  <a:lnTo>
                    <a:pt x="3374008" y="559435"/>
                  </a:lnTo>
                  <a:close/>
                </a:path>
                <a:path w="6177280" h="1778635">
                  <a:moveTo>
                    <a:pt x="2798698" y="559435"/>
                  </a:moveTo>
                  <a:lnTo>
                    <a:pt x="2779521" y="559435"/>
                  </a:lnTo>
                  <a:lnTo>
                    <a:pt x="2771647" y="567182"/>
                  </a:lnTo>
                  <a:lnTo>
                    <a:pt x="2771647" y="586359"/>
                  </a:lnTo>
                  <a:lnTo>
                    <a:pt x="2779521" y="594105"/>
                  </a:lnTo>
                  <a:lnTo>
                    <a:pt x="2798698" y="594105"/>
                  </a:lnTo>
                  <a:lnTo>
                    <a:pt x="2806572" y="586359"/>
                  </a:lnTo>
                  <a:lnTo>
                    <a:pt x="2806572" y="567182"/>
                  </a:lnTo>
                  <a:lnTo>
                    <a:pt x="2798698" y="559435"/>
                  </a:lnTo>
                  <a:close/>
                </a:path>
                <a:path w="6177280" h="1778635">
                  <a:moveTo>
                    <a:pt x="4350258" y="553592"/>
                  </a:moveTo>
                  <a:lnTo>
                    <a:pt x="4330954" y="553592"/>
                  </a:lnTo>
                  <a:lnTo>
                    <a:pt x="4323207" y="561339"/>
                  </a:lnTo>
                  <a:lnTo>
                    <a:pt x="4323207" y="580516"/>
                  </a:lnTo>
                  <a:lnTo>
                    <a:pt x="4330954" y="588263"/>
                  </a:lnTo>
                  <a:lnTo>
                    <a:pt x="4350258" y="588263"/>
                  </a:lnTo>
                  <a:lnTo>
                    <a:pt x="4358005" y="580516"/>
                  </a:lnTo>
                  <a:lnTo>
                    <a:pt x="4358005" y="561339"/>
                  </a:lnTo>
                  <a:lnTo>
                    <a:pt x="4350258" y="553592"/>
                  </a:lnTo>
                  <a:close/>
                </a:path>
                <a:path w="6177280" h="1778635">
                  <a:moveTo>
                    <a:pt x="4181729" y="553592"/>
                  </a:moveTo>
                  <a:lnTo>
                    <a:pt x="4162425" y="553592"/>
                  </a:lnTo>
                  <a:lnTo>
                    <a:pt x="4154678" y="561339"/>
                  </a:lnTo>
                  <a:lnTo>
                    <a:pt x="4154678" y="580516"/>
                  </a:lnTo>
                  <a:lnTo>
                    <a:pt x="4162425" y="588263"/>
                  </a:lnTo>
                  <a:lnTo>
                    <a:pt x="4181729" y="588263"/>
                  </a:lnTo>
                  <a:lnTo>
                    <a:pt x="4189476" y="580516"/>
                  </a:lnTo>
                  <a:lnTo>
                    <a:pt x="4189476" y="561339"/>
                  </a:lnTo>
                  <a:lnTo>
                    <a:pt x="4181729" y="553592"/>
                  </a:lnTo>
                  <a:close/>
                </a:path>
                <a:path w="6177280" h="1778635">
                  <a:moveTo>
                    <a:pt x="1346072" y="547877"/>
                  </a:moveTo>
                  <a:lnTo>
                    <a:pt x="1326768" y="547877"/>
                  </a:lnTo>
                  <a:lnTo>
                    <a:pt x="1319021" y="555625"/>
                  </a:lnTo>
                  <a:lnTo>
                    <a:pt x="1319021" y="574801"/>
                  </a:lnTo>
                  <a:lnTo>
                    <a:pt x="1326768" y="582549"/>
                  </a:lnTo>
                  <a:lnTo>
                    <a:pt x="1346072" y="582549"/>
                  </a:lnTo>
                  <a:lnTo>
                    <a:pt x="1353946" y="574801"/>
                  </a:lnTo>
                  <a:lnTo>
                    <a:pt x="1353946" y="555625"/>
                  </a:lnTo>
                  <a:lnTo>
                    <a:pt x="1346072" y="547877"/>
                  </a:lnTo>
                  <a:close/>
                </a:path>
                <a:path w="6177280" h="1778635">
                  <a:moveTo>
                    <a:pt x="131698" y="542036"/>
                  </a:moveTo>
                  <a:lnTo>
                    <a:pt x="112394" y="542036"/>
                  </a:lnTo>
                  <a:lnTo>
                    <a:pt x="104647" y="549783"/>
                  </a:lnTo>
                  <a:lnTo>
                    <a:pt x="104647" y="568960"/>
                  </a:lnTo>
                  <a:lnTo>
                    <a:pt x="112394" y="576707"/>
                  </a:lnTo>
                  <a:lnTo>
                    <a:pt x="131698" y="576707"/>
                  </a:lnTo>
                  <a:lnTo>
                    <a:pt x="139445" y="568960"/>
                  </a:lnTo>
                  <a:lnTo>
                    <a:pt x="139445" y="549783"/>
                  </a:lnTo>
                  <a:lnTo>
                    <a:pt x="131698" y="542036"/>
                  </a:lnTo>
                  <a:close/>
                </a:path>
                <a:path w="6177280" h="1778635">
                  <a:moveTo>
                    <a:pt x="2508250" y="536321"/>
                  </a:moveTo>
                  <a:lnTo>
                    <a:pt x="2488945" y="536321"/>
                  </a:lnTo>
                  <a:lnTo>
                    <a:pt x="2481198" y="544067"/>
                  </a:lnTo>
                  <a:lnTo>
                    <a:pt x="2481198" y="563245"/>
                  </a:lnTo>
                  <a:lnTo>
                    <a:pt x="2488945" y="570991"/>
                  </a:lnTo>
                  <a:lnTo>
                    <a:pt x="2508250" y="570991"/>
                  </a:lnTo>
                  <a:lnTo>
                    <a:pt x="2515996" y="563245"/>
                  </a:lnTo>
                  <a:lnTo>
                    <a:pt x="2515996" y="544067"/>
                  </a:lnTo>
                  <a:lnTo>
                    <a:pt x="2508250" y="536321"/>
                  </a:lnTo>
                  <a:close/>
                </a:path>
                <a:path w="6177280" h="1778635">
                  <a:moveTo>
                    <a:pt x="247903" y="536321"/>
                  </a:moveTo>
                  <a:lnTo>
                    <a:pt x="228600" y="536321"/>
                  </a:lnTo>
                  <a:lnTo>
                    <a:pt x="220852" y="544067"/>
                  </a:lnTo>
                  <a:lnTo>
                    <a:pt x="220852" y="563245"/>
                  </a:lnTo>
                  <a:lnTo>
                    <a:pt x="228600" y="570991"/>
                  </a:lnTo>
                  <a:lnTo>
                    <a:pt x="247903" y="570991"/>
                  </a:lnTo>
                  <a:lnTo>
                    <a:pt x="255650" y="563245"/>
                  </a:lnTo>
                  <a:lnTo>
                    <a:pt x="255650" y="544067"/>
                  </a:lnTo>
                  <a:lnTo>
                    <a:pt x="247903" y="536321"/>
                  </a:lnTo>
                  <a:close/>
                </a:path>
                <a:path w="6177280" h="1778635">
                  <a:moveTo>
                    <a:pt x="1688972" y="530478"/>
                  </a:moveTo>
                  <a:lnTo>
                    <a:pt x="1669668" y="530478"/>
                  </a:lnTo>
                  <a:lnTo>
                    <a:pt x="1661794" y="538226"/>
                  </a:lnTo>
                  <a:lnTo>
                    <a:pt x="1661794" y="557402"/>
                  </a:lnTo>
                  <a:lnTo>
                    <a:pt x="1669668" y="565150"/>
                  </a:lnTo>
                  <a:lnTo>
                    <a:pt x="1688972" y="565150"/>
                  </a:lnTo>
                  <a:lnTo>
                    <a:pt x="1696719" y="557402"/>
                  </a:lnTo>
                  <a:lnTo>
                    <a:pt x="1696719" y="538226"/>
                  </a:lnTo>
                  <a:lnTo>
                    <a:pt x="1688972" y="530478"/>
                  </a:lnTo>
                  <a:close/>
                </a:path>
                <a:path w="6177280" h="1778635">
                  <a:moveTo>
                    <a:pt x="3618103" y="524763"/>
                  </a:moveTo>
                  <a:lnTo>
                    <a:pt x="3598799" y="524763"/>
                  </a:lnTo>
                  <a:lnTo>
                    <a:pt x="3591052" y="532511"/>
                  </a:lnTo>
                  <a:lnTo>
                    <a:pt x="3591052" y="551688"/>
                  </a:lnTo>
                  <a:lnTo>
                    <a:pt x="3598799" y="559435"/>
                  </a:lnTo>
                  <a:lnTo>
                    <a:pt x="3618103" y="559435"/>
                  </a:lnTo>
                  <a:lnTo>
                    <a:pt x="3625850" y="551688"/>
                  </a:lnTo>
                  <a:lnTo>
                    <a:pt x="3625850" y="532511"/>
                  </a:lnTo>
                  <a:lnTo>
                    <a:pt x="3618103" y="524763"/>
                  </a:lnTo>
                  <a:close/>
                </a:path>
                <a:path w="6177280" h="1778635">
                  <a:moveTo>
                    <a:pt x="2682493" y="524763"/>
                  </a:moveTo>
                  <a:lnTo>
                    <a:pt x="2663316" y="524763"/>
                  </a:lnTo>
                  <a:lnTo>
                    <a:pt x="2655442" y="532511"/>
                  </a:lnTo>
                  <a:lnTo>
                    <a:pt x="2655442" y="551688"/>
                  </a:lnTo>
                  <a:lnTo>
                    <a:pt x="2663316" y="559435"/>
                  </a:lnTo>
                  <a:lnTo>
                    <a:pt x="2682493" y="559435"/>
                  </a:lnTo>
                  <a:lnTo>
                    <a:pt x="2690367" y="551688"/>
                  </a:lnTo>
                  <a:lnTo>
                    <a:pt x="2690367" y="532511"/>
                  </a:lnTo>
                  <a:lnTo>
                    <a:pt x="2682493" y="524763"/>
                  </a:lnTo>
                  <a:close/>
                </a:path>
                <a:path w="6177280" h="1778635">
                  <a:moveTo>
                    <a:pt x="712723" y="524763"/>
                  </a:moveTo>
                  <a:lnTo>
                    <a:pt x="693419" y="524763"/>
                  </a:lnTo>
                  <a:lnTo>
                    <a:pt x="685672" y="532511"/>
                  </a:lnTo>
                  <a:lnTo>
                    <a:pt x="685672" y="551688"/>
                  </a:lnTo>
                  <a:lnTo>
                    <a:pt x="693419" y="559435"/>
                  </a:lnTo>
                  <a:lnTo>
                    <a:pt x="712723" y="559435"/>
                  </a:lnTo>
                  <a:lnTo>
                    <a:pt x="720470" y="551688"/>
                  </a:lnTo>
                  <a:lnTo>
                    <a:pt x="720470" y="532511"/>
                  </a:lnTo>
                  <a:lnTo>
                    <a:pt x="712723" y="524763"/>
                  </a:lnTo>
                  <a:close/>
                </a:path>
                <a:path w="6177280" h="1778635">
                  <a:moveTo>
                    <a:pt x="3042792" y="518922"/>
                  </a:moveTo>
                  <a:lnTo>
                    <a:pt x="3023616" y="518922"/>
                  </a:lnTo>
                  <a:lnTo>
                    <a:pt x="3015741" y="526669"/>
                  </a:lnTo>
                  <a:lnTo>
                    <a:pt x="3015741" y="545846"/>
                  </a:lnTo>
                  <a:lnTo>
                    <a:pt x="3023616" y="553592"/>
                  </a:lnTo>
                  <a:lnTo>
                    <a:pt x="3042792" y="553592"/>
                  </a:lnTo>
                  <a:lnTo>
                    <a:pt x="3050666" y="545846"/>
                  </a:lnTo>
                  <a:lnTo>
                    <a:pt x="3050666" y="526669"/>
                  </a:lnTo>
                  <a:lnTo>
                    <a:pt x="3042792" y="518922"/>
                  </a:lnTo>
                  <a:close/>
                </a:path>
                <a:path w="6177280" h="1778635">
                  <a:moveTo>
                    <a:pt x="2915030" y="518922"/>
                  </a:moveTo>
                  <a:lnTo>
                    <a:pt x="2895727" y="518922"/>
                  </a:lnTo>
                  <a:lnTo>
                    <a:pt x="2887853" y="526669"/>
                  </a:lnTo>
                  <a:lnTo>
                    <a:pt x="2887853" y="545846"/>
                  </a:lnTo>
                  <a:lnTo>
                    <a:pt x="2895727" y="553592"/>
                  </a:lnTo>
                  <a:lnTo>
                    <a:pt x="2915030" y="553592"/>
                  </a:lnTo>
                  <a:lnTo>
                    <a:pt x="2922778" y="545846"/>
                  </a:lnTo>
                  <a:lnTo>
                    <a:pt x="2922778" y="526669"/>
                  </a:lnTo>
                  <a:lnTo>
                    <a:pt x="2915030" y="518922"/>
                  </a:lnTo>
                  <a:close/>
                </a:path>
                <a:path w="6177280" h="1778635">
                  <a:moveTo>
                    <a:pt x="814069" y="518922"/>
                  </a:moveTo>
                  <a:lnTo>
                    <a:pt x="801242" y="518922"/>
                  </a:lnTo>
                  <a:lnTo>
                    <a:pt x="796035" y="524128"/>
                  </a:lnTo>
                  <a:lnTo>
                    <a:pt x="796035" y="536955"/>
                  </a:lnTo>
                  <a:lnTo>
                    <a:pt x="801242" y="542036"/>
                  </a:lnTo>
                  <a:lnTo>
                    <a:pt x="814069" y="542036"/>
                  </a:lnTo>
                  <a:lnTo>
                    <a:pt x="819276" y="536955"/>
                  </a:lnTo>
                  <a:lnTo>
                    <a:pt x="819276" y="524128"/>
                  </a:lnTo>
                  <a:lnTo>
                    <a:pt x="814069" y="518922"/>
                  </a:lnTo>
                  <a:close/>
                </a:path>
                <a:path w="6177280" h="1778635">
                  <a:moveTo>
                    <a:pt x="602360" y="518922"/>
                  </a:moveTo>
                  <a:lnTo>
                    <a:pt x="583056" y="518922"/>
                  </a:lnTo>
                  <a:lnTo>
                    <a:pt x="575309" y="526669"/>
                  </a:lnTo>
                  <a:lnTo>
                    <a:pt x="575309" y="545846"/>
                  </a:lnTo>
                  <a:lnTo>
                    <a:pt x="583056" y="553592"/>
                  </a:lnTo>
                  <a:lnTo>
                    <a:pt x="602360" y="553592"/>
                  </a:lnTo>
                  <a:lnTo>
                    <a:pt x="610107" y="545846"/>
                  </a:lnTo>
                  <a:lnTo>
                    <a:pt x="610107" y="526669"/>
                  </a:lnTo>
                  <a:lnTo>
                    <a:pt x="602360" y="518922"/>
                  </a:lnTo>
                  <a:close/>
                </a:path>
                <a:path w="6177280" h="1778635">
                  <a:moveTo>
                    <a:pt x="5826125" y="513207"/>
                  </a:moveTo>
                  <a:lnTo>
                    <a:pt x="5806821" y="513207"/>
                  </a:lnTo>
                  <a:lnTo>
                    <a:pt x="5799074" y="520953"/>
                  </a:lnTo>
                  <a:lnTo>
                    <a:pt x="5799074" y="540130"/>
                  </a:lnTo>
                  <a:lnTo>
                    <a:pt x="5806821" y="547877"/>
                  </a:lnTo>
                  <a:lnTo>
                    <a:pt x="5826125" y="547877"/>
                  </a:lnTo>
                  <a:lnTo>
                    <a:pt x="5833999" y="540130"/>
                  </a:lnTo>
                  <a:lnTo>
                    <a:pt x="5833999" y="520953"/>
                  </a:lnTo>
                  <a:lnTo>
                    <a:pt x="5826125" y="513207"/>
                  </a:lnTo>
                  <a:close/>
                </a:path>
                <a:path w="6177280" h="1778635">
                  <a:moveTo>
                    <a:pt x="5547233" y="513207"/>
                  </a:moveTo>
                  <a:lnTo>
                    <a:pt x="5527929" y="513207"/>
                  </a:lnTo>
                  <a:lnTo>
                    <a:pt x="5520182" y="520953"/>
                  </a:lnTo>
                  <a:lnTo>
                    <a:pt x="5520182" y="540130"/>
                  </a:lnTo>
                  <a:lnTo>
                    <a:pt x="5527929" y="547877"/>
                  </a:lnTo>
                  <a:lnTo>
                    <a:pt x="5547233" y="547877"/>
                  </a:lnTo>
                  <a:lnTo>
                    <a:pt x="5554980" y="540130"/>
                  </a:lnTo>
                  <a:lnTo>
                    <a:pt x="5554980" y="520953"/>
                  </a:lnTo>
                  <a:lnTo>
                    <a:pt x="5547233" y="513207"/>
                  </a:lnTo>
                  <a:close/>
                </a:path>
                <a:path w="6177280" h="1778635">
                  <a:moveTo>
                    <a:pt x="3891153" y="513207"/>
                  </a:moveTo>
                  <a:lnTo>
                    <a:pt x="3871976" y="513207"/>
                  </a:lnTo>
                  <a:lnTo>
                    <a:pt x="3864102" y="520953"/>
                  </a:lnTo>
                  <a:lnTo>
                    <a:pt x="3864102" y="540130"/>
                  </a:lnTo>
                  <a:lnTo>
                    <a:pt x="3871976" y="547877"/>
                  </a:lnTo>
                  <a:lnTo>
                    <a:pt x="3891153" y="547877"/>
                  </a:lnTo>
                  <a:lnTo>
                    <a:pt x="3899027" y="540130"/>
                  </a:lnTo>
                  <a:lnTo>
                    <a:pt x="3899027" y="520953"/>
                  </a:lnTo>
                  <a:lnTo>
                    <a:pt x="3891153" y="513207"/>
                  </a:lnTo>
                  <a:close/>
                </a:path>
                <a:path w="6177280" h="1778635">
                  <a:moveTo>
                    <a:pt x="2159634" y="513207"/>
                  </a:moveTo>
                  <a:lnTo>
                    <a:pt x="2140330" y="513207"/>
                  </a:lnTo>
                  <a:lnTo>
                    <a:pt x="2132583" y="520953"/>
                  </a:lnTo>
                  <a:lnTo>
                    <a:pt x="2132583" y="540130"/>
                  </a:lnTo>
                  <a:lnTo>
                    <a:pt x="2140330" y="547877"/>
                  </a:lnTo>
                  <a:lnTo>
                    <a:pt x="2159634" y="547877"/>
                  </a:lnTo>
                  <a:lnTo>
                    <a:pt x="2167381" y="540130"/>
                  </a:lnTo>
                  <a:lnTo>
                    <a:pt x="2167381" y="520953"/>
                  </a:lnTo>
                  <a:lnTo>
                    <a:pt x="2159634" y="513207"/>
                  </a:lnTo>
                  <a:close/>
                </a:path>
                <a:path w="6177280" h="1778635">
                  <a:moveTo>
                    <a:pt x="1218310" y="513207"/>
                  </a:moveTo>
                  <a:lnTo>
                    <a:pt x="1199006" y="513207"/>
                  </a:lnTo>
                  <a:lnTo>
                    <a:pt x="1191132" y="520953"/>
                  </a:lnTo>
                  <a:lnTo>
                    <a:pt x="1191132" y="540130"/>
                  </a:lnTo>
                  <a:lnTo>
                    <a:pt x="1199006" y="547877"/>
                  </a:lnTo>
                  <a:lnTo>
                    <a:pt x="1218310" y="547877"/>
                  </a:lnTo>
                  <a:lnTo>
                    <a:pt x="1226057" y="540130"/>
                  </a:lnTo>
                  <a:lnTo>
                    <a:pt x="1226057" y="520953"/>
                  </a:lnTo>
                  <a:lnTo>
                    <a:pt x="1218310" y="513207"/>
                  </a:lnTo>
                  <a:close/>
                </a:path>
                <a:path w="6177280" h="1778635">
                  <a:moveTo>
                    <a:pt x="2339720" y="507364"/>
                  </a:moveTo>
                  <a:lnTo>
                    <a:pt x="2320416" y="507364"/>
                  </a:lnTo>
                  <a:lnTo>
                    <a:pt x="2312669" y="515112"/>
                  </a:lnTo>
                  <a:lnTo>
                    <a:pt x="2312669" y="534288"/>
                  </a:lnTo>
                  <a:lnTo>
                    <a:pt x="2320416" y="542036"/>
                  </a:lnTo>
                  <a:lnTo>
                    <a:pt x="2339720" y="542036"/>
                  </a:lnTo>
                  <a:lnTo>
                    <a:pt x="2347467" y="534288"/>
                  </a:lnTo>
                  <a:lnTo>
                    <a:pt x="2347467" y="515112"/>
                  </a:lnTo>
                  <a:lnTo>
                    <a:pt x="2339720" y="507364"/>
                  </a:lnTo>
                  <a:close/>
                </a:path>
                <a:path w="6177280" h="1778635">
                  <a:moveTo>
                    <a:pt x="5355462" y="501650"/>
                  </a:moveTo>
                  <a:lnTo>
                    <a:pt x="5336158" y="501650"/>
                  </a:lnTo>
                  <a:lnTo>
                    <a:pt x="5328411" y="509397"/>
                  </a:lnTo>
                  <a:lnTo>
                    <a:pt x="5328411" y="528574"/>
                  </a:lnTo>
                  <a:lnTo>
                    <a:pt x="5336158" y="536321"/>
                  </a:lnTo>
                  <a:lnTo>
                    <a:pt x="5355462" y="536321"/>
                  </a:lnTo>
                  <a:lnTo>
                    <a:pt x="5363209" y="528574"/>
                  </a:lnTo>
                  <a:lnTo>
                    <a:pt x="5363209" y="509397"/>
                  </a:lnTo>
                  <a:lnTo>
                    <a:pt x="5355462" y="501650"/>
                  </a:lnTo>
                  <a:close/>
                </a:path>
                <a:path w="6177280" h="1778635">
                  <a:moveTo>
                    <a:pt x="4681474" y="501650"/>
                  </a:moveTo>
                  <a:lnTo>
                    <a:pt x="4662170" y="501650"/>
                  </a:lnTo>
                  <a:lnTo>
                    <a:pt x="4654423" y="509397"/>
                  </a:lnTo>
                  <a:lnTo>
                    <a:pt x="4654423" y="528574"/>
                  </a:lnTo>
                  <a:lnTo>
                    <a:pt x="4662170" y="536321"/>
                  </a:lnTo>
                  <a:lnTo>
                    <a:pt x="4681474" y="536321"/>
                  </a:lnTo>
                  <a:lnTo>
                    <a:pt x="4689221" y="528574"/>
                  </a:lnTo>
                  <a:lnTo>
                    <a:pt x="4689221" y="509397"/>
                  </a:lnTo>
                  <a:lnTo>
                    <a:pt x="4681474" y="501650"/>
                  </a:lnTo>
                  <a:close/>
                </a:path>
                <a:path w="6177280" h="1778635">
                  <a:moveTo>
                    <a:pt x="1473961" y="501650"/>
                  </a:moveTo>
                  <a:lnTo>
                    <a:pt x="1454657" y="501650"/>
                  </a:lnTo>
                  <a:lnTo>
                    <a:pt x="1446910" y="509397"/>
                  </a:lnTo>
                  <a:lnTo>
                    <a:pt x="1446910" y="528574"/>
                  </a:lnTo>
                  <a:lnTo>
                    <a:pt x="1454657" y="536321"/>
                  </a:lnTo>
                  <a:lnTo>
                    <a:pt x="1473961" y="536321"/>
                  </a:lnTo>
                  <a:lnTo>
                    <a:pt x="1481708" y="528574"/>
                  </a:lnTo>
                  <a:lnTo>
                    <a:pt x="1481708" y="509397"/>
                  </a:lnTo>
                  <a:lnTo>
                    <a:pt x="1473961" y="501650"/>
                  </a:lnTo>
                  <a:close/>
                </a:path>
                <a:path w="6177280" h="1778635">
                  <a:moveTo>
                    <a:pt x="6134100" y="495808"/>
                  </a:moveTo>
                  <a:lnTo>
                    <a:pt x="6114796" y="495808"/>
                  </a:lnTo>
                  <a:lnTo>
                    <a:pt x="6107049" y="503554"/>
                  </a:lnTo>
                  <a:lnTo>
                    <a:pt x="6107049" y="522732"/>
                  </a:lnTo>
                  <a:lnTo>
                    <a:pt x="6114796" y="530478"/>
                  </a:lnTo>
                  <a:lnTo>
                    <a:pt x="6134100" y="530478"/>
                  </a:lnTo>
                  <a:lnTo>
                    <a:pt x="6141847" y="522732"/>
                  </a:lnTo>
                  <a:lnTo>
                    <a:pt x="6141847" y="503554"/>
                  </a:lnTo>
                  <a:lnTo>
                    <a:pt x="6134100" y="495808"/>
                  </a:lnTo>
                  <a:close/>
                </a:path>
                <a:path w="6177280" h="1778635">
                  <a:moveTo>
                    <a:pt x="5709920" y="490092"/>
                  </a:moveTo>
                  <a:lnTo>
                    <a:pt x="5690615" y="490092"/>
                  </a:lnTo>
                  <a:lnTo>
                    <a:pt x="5682869" y="497839"/>
                  </a:lnTo>
                  <a:lnTo>
                    <a:pt x="5682869" y="517016"/>
                  </a:lnTo>
                  <a:lnTo>
                    <a:pt x="5690615" y="524763"/>
                  </a:lnTo>
                  <a:lnTo>
                    <a:pt x="5709920" y="524763"/>
                  </a:lnTo>
                  <a:lnTo>
                    <a:pt x="5717666" y="517016"/>
                  </a:lnTo>
                  <a:lnTo>
                    <a:pt x="5717666" y="497839"/>
                  </a:lnTo>
                  <a:lnTo>
                    <a:pt x="5709920" y="490092"/>
                  </a:lnTo>
                  <a:close/>
                </a:path>
                <a:path w="6177280" h="1778635">
                  <a:moveTo>
                    <a:pt x="3147440" y="490092"/>
                  </a:moveTo>
                  <a:lnTo>
                    <a:pt x="3128136" y="490092"/>
                  </a:lnTo>
                  <a:lnTo>
                    <a:pt x="3120389" y="497839"/>
                  </a:lnTo>
                  <a:lnTo>
                    <a:pt x="3120389" y="517016"/>
                  </a:lnTo>
                  <a:lnTo>
                    <a:pt x="3128136" y="524763"/>
                  </a:lnTo>
                  <a:lnTo>
                    <a:pt x="3147440" y="524763"/>
                  </a:lnTo>
                  <a:lnTo>
                    <a:pt x="3155187" y="517016"/>
                  </a:lnTo>
                  <a:lnTo>
                    <a:pt x="3155187" y="497839"/>
                  </a:lnTo>
                  <a:lnTo>
                    <a:pt x="3147440" y="490092"/>
                  </a:lnTo>
                  <a:close/>
                </a:path>
                <a:path w="6177280" h="1778635">
                  <a:moveTo>
                    <a:pt x="1927097" y="490092"/>
                  </a:moveTo>
                  <a:lnTo>
                    <a:pt x="1907920" y="490092"/>
                  </a:lnTo>
                  <a:lnTo>
                    <a:pt x="1900046" y="497839"/>
                  </a:lnTo>
                  <a:lnTo>
                    <a:pt x="1900046" y="517016"/>
                  </a:lnTo>
                  <a:lnTo>
                    <a:pt x="1907920" y="524763"/>
                  </a:lnTo>
                  <a:lnTo>
                    <a:pt x="1927097" y="524763"/>
                  </a:lnTo>
                  <a:lnTo>
                    <a:pt x="1934971" y="517016"/>
                  </a:lnTo>
                  <a:lnTo>
                    <a:pt x="1934971" y="497839"/>
                  </a:lnTo>
                  <a:lnTo>
                    <a:pt x="1927097" y="490092"/>
                  </a:lnTo>
                  <a:close/>
                </a:path>
                <a:path w="6177280" h="1778635">
                  <a:moveTo>
                    <a:pt x="4884801" y="484250"/>
                  </a:moveTo>
                  <a:lnTo>
                    <a:pt x="4865497" y="484250"/>
                  </a:lnTo>
                  <a:lnTo>
                    <a:pt x="4857750" y="491998"/>
                  </a:lnTo>
                  <a:lnTo>
                    <a:pt x="4857750" y="511175"/>
                  </a:lnTo>
                  <a:lnTo>
                    <a:pt x="4865497" y="518922"/>
                  </a:lnTo>
                  <a:lnTo>
                    <a:pt x="4884801" y="518922"/>
                  </a:lnTo>
                  <a:lnTo>
                    <a:pt x="4892548" y="511175"/>
                  </a:lnTo>
                  <a:lnTo>
                    <a:pt x="4892548" y="491998"/>
                  </a:lnTo>
                  <a:lnTo>
                    <a:pt x="4884801" y="484250"/>
                  </a:lnTo>
                  <a:close/>
                </a:path>
                <a:path w="6177280" h="1778635">
                  <a:moveTo>
                    <a:pt x="4774437" y="484250"/>
                  </a:moveTo>
                  <a:lnTo>
                    <a:pt x="4755133" y="484250"/>
                  </a:lnTo>
                  <a:lnTo>
                    <a:pt x="4747386" y="491998"/>
                  </a:lnTo>
                  <a:lnTo>
                    <a:pt x="4747386" y="511175"/>
                  </a:lnTo>
                  <a:lnTo>
                    <a:pt x="4755133" y="518922"/>
                  </a:lnTo>
                  <a:lnTo>
                    <a:pt x="4774437" y="518922"/>
                  </a:lnTo>
                  <a:lnTo>
                    <a:pt x="4782184" y="511175"/>
                  </a:lnTo>
                  <a:lnTo>
                    <a:pt x="4782184" y="491998"/>
                  </a:lnTo>
                  <a:lnTo>
                    <a:pt x="4774437" y="484250"/>
                  </a:lnTo>
                  <a:close/>
                </a:path>
                <a:path w="6177280" h="1778635">
                  <a:moveTo>
                    <a:pt x="5250814" y="478536"/>
                  </a:moveTo>
                  <a:lnTo>
                    <a:pt x="5231637" y="478536"/>
                  </a:lnTo>
                  <a:lnTo>
                    <a:pt x="5223763" y="486283"/>
                  </a:lnTo>
                  <a:lnTo>
                    <a:pt x="5223763" y="505460"/>
                  </a:lnTo>
                  <a:lnTo>
                    <a:pt x="5231637" y="513207"/>
                  </a:lnTo>
                  <a:lnTo>
                    <a:pt x="5250814" y="513207"/>
                  </a:lnTo>
                  <a:lnTo>
                    <a:pt x="5258688" y="505460"/>
                  </a:lnTo>
                  <a:lnTo>
                    <a:pt x="5258688" y="486283"/>
                  </a:lnTo>
                  <a:lnTo>
                    <a:pt x="5250814" y="478536"/>
                  </a:lnTo>
                  <a:close/>
                </a:path>
                <a:path w="6177280" h="1778635">
                  <a:moveTo>
                    <a:pt x="3501898" y="478536"/>
                  </a:moveTo>
                  <a:lnTo>
                    <a:pt x="3482594" y="478536"/>
                  </a:lnTo>
                  <a:lnTo>
                    <a:pt x="3474847" y="486283"/>
                  </a:lnTo>
                  <a:lnTo>
                    <a:pt x="3474847" y="505460"/>
                  </a:lnTo>
                  <a:lnTo>
                    <a:pt x="3482594" y="513207"/>
                  </a:lnTo>
                  <a:lnTo>
                    <a:pt x="3501898" y="513207"/>
                  </a:lnTo>
                  <a:lnTo>
                    <a:pt x="3509645" y="505460"/>
                  </a:lnTo>
                  <a:lnTo>
                    <a:pt x="3509645" y="486283"/>
                  </a:lnTo>
                  <a:lnTo>
                    <a:pt x="3501898" y="478536"/>
                  </a:lnTo>
                  <a:close/>
                </a:path>
                <a:path w="6177280" h="1778635">
                  <a:moveTo>
                    <a:pt x="945133" y="478536"/>
                  </a:moveTo>
                  <a:lnTo>
                    <a:pt x="925956" y="478536"/>
                  </a:lnTo>
                  <a:lnTo>
                    <a:pt x="918082" y="486283"/>
                  </a:lnTo>
                  <a:lnTo>
                    <a:pt x="918082" y="505460"/>
                  </a:lnTo>
                  <a:lnTo>
                    <a:pt x="925956" y="513207"/>
                  </a:lnTo>
                  <a:lnTo>
                    <a:pt x="945133" y="513207"/>
                  </a:lnTo>
                  <a:lnTo>
                    <a:pt x="953007" y="505460"/>
                  </a:lnTo>
                  <a:lnTo>
                    <a:pt x="953007" y="486283"/>
                  </a:lnTo>
                  <a:lnTo>
                    <a:pt x="945133" y="478536"/>
                  </a:lnTo>
                  <a:close/>
                </a:path>
                <a:path w="6177280" h="1778635">
                  <a:moveTo>
                    <a:pt x="445388" y="478536"/>
                  </a:moveTo>
                  <a:lnTo>
                    <a:pt x="426211" y="478536"/>
                  </a:lnTo>
                  <a:lnTo>
                    <a:pt x="418338" y="486283"/>
                  </a:lnTo>
                  <a:lnTo>
                    <a:pt x="418338" y="505460"/>
                  </a:lnTo>
                  <a:lnTo>
                    <a:pt x="426211" y="513207"/>
                  </a:lnTo>
                  <a:lnTo>
                    <a:pt x="445388" y="513207"/>
                  </a:lnTo>
                  <a:lnTo>
                    <a:pt x="453263" y="505460"/>
                  </a:lnTo>
                  <a:lnTo>
                    <a:pt x="453263" y="486283"/>
                  </a:lnTo>
                  <a:lnTo>
                    <a:pt x="445388" y="478536"/>
                  </a:lnTo>
                  <a:close/>
                </a:path>
                <a:path w="6177280" h="1778635">
                  <a:moveTo>
                    <a:pt x="4489704" y="466978"/>
                  </a:moveTo>
                  <a:lnTo>
                    <a:pt x="4470400" y="466978"/>
                  </a:lnTo>
                  <a:lnTo>
                    <a:pt x="4462653" y="474725"/>
                  </a:lnTo>
                  <a:lnTo>
                    <a:pt x="4462653" y="493902"/>
                  </a:lnTo>
                  <a:lnTo>
                    <a:pt x="4470400" y="501650"/>
                  </a:lnTo>
                  <a:lnTo>
                    <a:pt x="4489704" y="501650"/>
                  </a:lnTo>
                  <a:lnTo>
                    <a:pt x="4497451" y="493902"/>
                  </a:lnTo>
                  <a:lnTo>
                    <a:pt x="4497451" y="474725"/>
                  </a:lnTo>
                  <a:lnTo>
                    <a:pt x="4489704" y="466978"/>
                  </a:lnTo>
                  <a:close/>
                </a:path>
                <a:path w="6177280" h="1778635">
                  <a:moveTo>
                    <a:pt x="4245609" y="466978"/>
                  </a:moveTo>
                  <a:lnTo>
                    <a:pt x="4226433" y="466978"/>
                  </a:lnTo>
                  <a:lnTo>
                    <a:pt x="4218558" y="474725"/>
                  </a:lnTo>
                  <a:lnTo>
                    <a:pt x="4218558" y="493902"/>
                  </a:lnTo>
                  <a:lnTo>
                    <a:pt x="4226433" y="501650"/>
                  </a:lnTo>
                  <a:lnTo>
                    <a:pt x="4245609" y="501650"/>
                  </a:lnTo>
                  <a:lnTo>
                    <a:pt x="4253483" y="493902"/>
                  </a:lnTo>
                  <a:lnTo>
                    <a:pt x="4253483" y="474725"/>
                  </a:lnTo>
                  <a:lnTo>
                    <a:pt x="4245609" y="466978"/>
                  </a:lnTo>
                  <a:close/>
                </a:path>
                <a:path w="6177280" h="1778635">
                  <a:moveTo>
                    <a:pt x="5001006" y="461137"/>
                  </a:moveTo>
                  <a:lnTo>
                    <a:pt x="4981702" y="461137"/>
                  </a:lnTo>
                  <a:lnTo>
                    <a:pt x="4973955" y="468884"/>
                  </a:lnTo>
                  <a:lnTo>
                    <a:pt x="4973955" y="488061"/>
                  </a:lnTo>
                  <a:lnTo>
                    <a:pt x="4981702" y="495808"/>
                  </a:lnTo>
                  <a:lnTo>
                    <a:pt x="5001006" y="495808"/>
                  </a:lnTo>
                  <a:lnTo>
                    <a:pt x="5008880" y="488061"/>
                  </a:lnTo>
                  <a:lnTo>
                    <a:pt x="5008880" y="468884"/>
                  </a:lnTo>
                  <a:lnTo>
                    <a:pt x="5001006" y="461137"/>
                  </a:lnTo>
                  <a:close/>
                </a:path>
                <a:path w="6177280" h="1778635">
                  <a:moveTo>
                    <a:pt x="4112005" y="461137"/>
                  </a:moveTo>
                  <a:lnTo>
                    <a:pt x="4092702" y="461137"/>
                  </a:lnTo>
                  <a:lnTo>
                    <a:pt x="4084954" y="468884"/>
                  </a:lnTo>
                  <a:lnTo>
                    <a:pt x="4084954" y="488061"/>
                  </a:lnTo>
                  <a:lnTo>
                    <a:pt x="4092702" y="495808"/>
                  </a:lnTo>
                  <a:lnTo>
                    <a:pt x="4112005" y="495808"/>
                  </a:lnTo>
                  <a:lnTo>
                    <a:pt x="4119753" y="488061"/>
                  </a:lnTo>
                  <a:lnTo>
                    <a:pt x="4119753" y="468884"/>
                  </a:lnTo>
                  <a:lnTo>
                    <a:pt x="4112005" y="461137"/>
                  </a:lnTo>
                  <a:close/>
                </a:path>
                <a:path w="6177280" h="1778635">
                  <a:moveTo>
                    <a:pt x="3705225" y="461137"/>
                  </a:moveTo>
                  <a:lnTo>
                    <a:pt x="3685921" y="461137"/>
                  </a:lnTo>
                  <a:lnTo>
                    <a:pt x="3678174" y="468884"/>
                  </a:lnTo>
                  <a:lnTo>
                    <a:pt x="3678174" y="488061"/>
                  </a:lnTo>
                  <a:lnTo>
                    <a:pt x="3685921" y="495808"/>
                  </a:lnTo>
                  <a:lnTo>
                    <a:pt x="3705225" y="495808"/>
                  </a:lnTo>
                  <a:lnTo>
                    <a:pt x="3712972" y="488061"/>
                  </a:lnTo>
                  <a:lnTo>
                    <a:pt x="3712972" y="468884"/>
                  </a:lnTo>
                  <a:lnTo>
                    <a:pt x="3705225" y="461137"/>
                  </a:lnTo>
                  <a:close/>
                </a:path>
                <a:path w="6177280" h="1778635">
                  <a:moveTo>
                    <a:pt x="3263646" y="461137"/>
                  </a:moveTo>
                  <a:lnTo>
                    <a:pt x="3244341" y="461137"/>
                  </a:lnTo>
                  <a:lnTo>
                    <a:pt x="3236595" y="468884"/>
                  </a:lnTo>
                  <a:lnTo>
                    <a:pt x="3236595" y="488061"/>
                  </a:lnTo>
                  <a:lnTo>
                    <a:pt x="3244341" y="495808"/>
                  </a:lnTo>
                  <a:lnTo>
                    <a:pt x="3263646" y="495808"/>
                  </a:lnTo>
                  <a:lnTo>
                    <a:pt x="3271392" y="488061"/>
                  </a:lnTo>
                  <a:lnTo>
                    <a:pt x="3271392" y="468884"/>
                  </a:lnTo>
                  <a:lnTo>
                    <a:pt x="3263646" y="461137"/>
                  </a:lnTo>
                  <a:close/>
                </a:path>
                <a:path w="6177280" h="1778635">
                  <a:moveTo>
                    <a:pt x="1067180" y="461137"/>
                  </a:moveTo>
                  <a:lnTo>
                    <a:pt x="1047876" y="461137"/>
                  </a:lnTo>
                  <a:lnTo>
                    <a:pt x="1040129" y="468884"/>
                  </a:lnTo>
                  <a:lnTo>
                    <a:pt x="1040129" y="488061"/>
                  </a:lnTo>
                  <a:lnTo>
                    <a:pt x="1047876" y="495808"/>
                  </a:lnTo>
                  <a:lnTo>
                    <a:pt x="1067180" y="495808"/>
                  </a:lnTo>
                  <a:lnTo>
                    <a:pt x="1074927" y="488061"/>
                  </a:lnTo>
                  <a:lnTo>
                    <a:pt x="1074927" y="468884"/>
                  </a:lnTo>
                  <a:lnTo>
                    <a:pt x="1067180" y="461137"/>
                  </a:lnTo>
                  <a:close/>
                </a:path>
                <a:path w="6177280" h="1778635">
                  <a:moveTo>
                    <a:pt x="5134609" y="455422"/>
                  </a:moveTo>
                  <a:lnTo>
                    <a:pt x="5115433" y="455422"/>
                  </a:lnTo>
                  <a:lnTo>
                    <a:pt x="5107558" y="463169"/>
                  </a:lnTo>
                  <a:lnTo>
                    <a:pt x="5107558" y="482346"/>
                  </a:lnTo>
                  <a:lnTo>
                    <a:pt x="5115433" y="490092"/>
                  </a:lnTo>
                  <a:lnTo>
                    <a:pt x="5134609" y="490092"/>
                  </a:lnTo>
                  <a:lnTo>
                    <a:pt x="5142483" y="482346"/>
                  </a:lnTo>
                  <a:lnTo>
                    <a:pt x="5142483" y="463169"/>
                  </a:lnTo>
                  <a:lnTo>
                    <a:pt x="5134609" y="455422"/>
                  </a:lnTo>
                  <a:close/>
                </a:path>
                <a:path w="6177280" h="1778635">
                  <a:moveTo>
                    <a:pt x="4367657" y="455422"/>
                  </a:moveTo>
                  <a:lnTo>
                    <a:pt x="4348353" y="455422"/>
                  </a:lnTo>
                  <a:lnTo>
                    <a:pt x="4340606" y="463169"/>
                  </a:lnTo>
                  <a:lnTo>
                    <a:pt x="4340606" y="482346"/>
                  </a:lnTo>
                  <a:lnTo>
                    <a:pt x="4348353" y="490092"/>
                  </a:lnTo>
                  <a:lnTo>
                    <a:pt x="4367657" y="490092"/>
                  </a:lnTo>
                  <a:lnTo>
                    <a:pt x="4375404" y="482346"/>
                  </a:lnTo>
                  <a:lnTo>
                    <a:pt x="4375404" y="463169"/>
                  </a:lnTo>
                  <a:lnTo>
                    <a:pt x="4367657" y="455422"/>
                  </a:lnTo>
                  <a:close/>
                </a:path>
                <a:path w="6177280" h="1778635">
                  <a:moveTo>
                    <a:pt x="3989958" y="455422"/>
                  </a:moveTo>
                  <a:lnTo>
                    <a:pt x="3970654" y="455422"/>
                  </a:lnTo>
                  <a:lnTo>
                    <a:pt x="3962907" y="463169"/>
                  </a:lnTo>
                  <a:lnTo>
                    <a:pt x="3962907" y="482346"/>
                  </a:lnTo>
                  <a:lnTo>
                    <a:pt x="3970654" y="490092"/>
                  </a:lnTo>
                  <a:lnTo>
                    <a:pt x="3989958" y="490092"/>
                  </a:lnTo>
                  <a:lnTo>
                    <a:pt x="3997705" y="482346"/>
                  </a:lnTo>
                  <a:lnTo>
                    <a:pt x="3997705" y="463169"/>
                  </a:lnTo>
                  <a:lnTo>
                    <a:pt x="3989958" y="455422"/>
                  </a:lnTo>
                  <a:close/>
                </a:path>
                <a:path w="6177280" h="1778635">
                  <a:moveTo>
                    <a:pt x="2229357" y="455422"/>
                  </a:moveTo>
                  <a:lnTo>
                    <a:pt x="2210054" y="455422"/>
                  </a:lnTo>
                  <a:lnTo>
                    <a:pt x="2202306" y="463169"/>
                  </a:lnTo>
                  <a:lnTo>
                    <a:pt x="2202306" y="482346"/>
                  </a:lnTo>
                  <a:lnTo>
                    <a:pt x="2210054" y="490092"/>
                  </a:lnTo>
                  <a:lnTo>
                    <a:pt x="2229357" y="490092"/>
                  </a:lnTo>
                  <a:lnTo>
                    <a:pt x="2237104" y="482346"/>
                  </a:lnTo>
                  <a:lnTo>
                    <a:pt x="2237104" y="463169"/>
                  </a:lnTo>
                  <a:lnTo>
                    <a:pt x="2229357" y="455422"/>
                  </a:lnTo>
                  <a:close/>
                </a:path>
                <a:path w="6177280" h="1778635">
                  <a:moveTo>
                    <a:pt x="1787652" y="455422"/>
                  </a:moveTo>
                  <a:lnTo>
                    <a:pt x="1768475" y="455422"/>
                  </a:lnTo>
                  <a:lnTo>
                    <a:pt x="1760601" y="463169"/>
                  </a:lnTo>
                  <a:lnTo>
                    <a:pt x="1760601" y="482346"/>
                  </a:lnTo>
                  <a:lnTo>
                    <a:pt x="1768475" y="490092"/>
                  </a:lnTo>
                  <a:lnTo>
                    <a:pt x="1787652" y="490092"/>
                  </a:lnTo>
                  <a:lnTo>
                    <a:pt x="1795526" y="482346"/>
                  </a:lnTo>
                  <a:lnTo>
                    <a:pt x="1795526" y="463169"/>
                  </a:lnTo>
                  <a:lnTo>
                    <a:pt x="1787652" y="455422"/>
                  </a:lnTo>
                  <a:close/>
                </a:path>
                <a:path w="6177280" h="1778635">
                  <a:moveTo>
                    <a:pt x="2804541" y="449579"/>
                  </a:moveTo>
                  <a:lnTo>
                    <a:pt x="2785364" y="449579"/>
                  </a:lnTo>
                  <a:lnTo>
                    <a:pt x="2777490" y="457326"/>
                  </a:lnTo>
                  <a:lnTo>
                    <a:pt x="2777490" y="476503"/>
                  </a:lnTo>
                  <a:lnTo>
                    <a:pt x="2785364" y="484250"/>
                  </a:lnTo>
                  <a:lnTo>
                    <a:pt x="2804541" y="484250"/>
                  </a:lnTo>
                  <a:lnTo>
                    <a:pt x="2812415" y="476503"/>
                  </a:lnTo>
                  <a:lnTo>
                    <a:pt x="2812415" y="457326"/>
                  </a:lnTo>
                  <a:lnTo>
                    <a:pt x="2804541" y="449579"/>
                  </a:lnTo>
                  <a:close/>
                </a:path>
                <a:path w="6177280" h="1778635">
                  <a:moveTo>
                    <a:pt x="2049144" y="449579"/>
                  </a:moveTo>
                  <a:lnTo>
                    <a:pt x="2029967" y="449579"/>
                  </a:lnTo>
                  <a:lnTo>
                    <a:pt x="2022093" y="457326"/>
                  </a:lnTo>
                  <a:lnTo>
                    <a:pt x="2022093" y="476503"/>
                  </a:lnTo>
                  <a:lnTo>
                    <a:pt x="2029967" y="484250"/>
                  </a:lnTo>
                  <a:lnTo>
                    <a:pt x="2049144" y="484250"/>
                  </a:lnTo>
                  <a:lnTo>
                    <a:pt x="2057018" y="476503"/>
                  </a:lnTo>
                  <a:lnTo>
                    <a:pt x="2057018" y="457326"/>
                  </a:lnTo>
                  <a:lnTo>
                    <a:pt x="2049144" y="449579"/>
                  </a:lnTo>
                  <a:close/>
                </a:path>
                <a:path w="6177280" h="1778635">
                  <a:moveTo>
                    <a:pt x="1572767" y="449579"/>
                  </a:moveTo>
                  <a:lnTo>
                    <a:pt x="1553464" y="449579"/>
                  </a:lnTo>
                  <a:lnTo>
                    <a:pt x="1545589" y="457326"/>
                  </a:lnTo>
                  <a:lnTo>
                    <a:pt x="1545589" y="476503"/>
                  </a:lnTo>
                  <a:lnTo>
                    <a:pt x="1553464" y="484250"/>
                  </a:lnTo>
                  <a:lnTo>
                    <a:pt x="1572767" y="484250"/>
                  </a:lnTo>
                  <a:lnTo>
                    <a:pt x="1580514" y="476503"/>
                  </a:lnTo>
                  <a:lnTo>
                    <a:pt x="1580514" y="457326"/>
                  </a:lnTo>
                  <a:lnTo>
                    <a:pt x="1572767" y="449579"/>
                  </a:lnTo>
                  <a:close/>
                </a:path>
                <a:path w="6177280" h="1778635">
                  <a:moveTo>
                    <a:pt x="329183" y="449579"/>
                  </a:moveTo>
                  <a:lnTo>
                    <a:pt x="310006" y="449579"/>
                  </a:lnTo>
                  <a:lnTo>
                    <a:pt x="302132" y="457326"/>
                  </a:lnTo>
                  <a:lnTo>
                    <a:pt x="302132" y="476503"/>
                  </a:lnTo>
                  <a:lnTo>
                    <a:pt x="310006" y="484250"/>
                  </a:lnTo>
                  <a:lnTo>
                    <a:pt x="329183" y="484250"/>
                  </a:lnTo>
                  <a:lnTo>
                    <a:pt x="337057" y="476503"/>
                  </a:lnTo>
                  <a:lnTo>
                    <a:pt x="337057" y="457326"/>
                  </a:lnTo>
                  <a:lnTo>
                    <a:pt x="329183" y="449579"/>
                  </a:lnTo>
                  <a:close/>
                </a:path>
                <a:path w="6177280" h="1778635">
                  <a:moveTo>
                    <a:pt x="3815587" y="443864"/>
                  </a:moveTo>
                  <a:lnTo>
                    <a:pt x="3796410" y="443864"/>
                  </a:lnTo>
                  <a:lnTo>
                    <a:pt x="3788536" y="451612"/>
                  </a:lnTo>
                  <a:lnTo>
                    <a:pt x="3788536" y="470788"/>
                  </a:lnTo>
                  <a:lnTo>
                    <a:pt x="3796410" y="478536"/>
                  </a:lnTo>
                  <a:lnTo>
                    <a:pt x="3815587" y="478536"/>
                  </a:lnTo>
                  <a:lnTo>
                    <a:pt x="3823461" y="470788"/>
                  </a:lnTo>
                  <a:lnTo>
                    <a:pt x="3823461" y="451612"/>
                  </a:lnTo>
                  <a:lnTo>
                    <a:pt x="3815587" y="443864"/>
                  </a:lnTo>
                  <a:close/>
                </a:path>
                <a:path w="6177280" h="1778635">
                  <a:moveTo>
                    <a:pt x="6029452" y="438023"/>
                  </a:moveTo>
                  <a:lnTo>
                    <a:pt x="6010275" y="438023"/>
                  </a:lnTo>
                  <a:lnTo>
                    <a:pt x="6002401" y="445770"/>
                  </a:lnTo>
                  <a:lnTo>
                    <a:pt x="6002401" y="464947"/>
                  </a:lnTo>
                  <a:lnTo>
                    <a:pt x="6010275" y="472694"/>
                  </a:lnTo>
                  <a:lnTo>
                    <a:pt x="6029452" y="472694"/>
                  </a:lnTo>
                  <a:lnTo>
                    <a:pt x="6037326" y="464947"/>
                  </a:lnTo>
                  <a:lnTo>
                    <a:pt x="6037326" y="445770"/>
                  </a:lnTo>
                  <a:lnTo>
                    <a:pt x="6029452" y="438023"/>
                  </a:lnTo>
                  <a:close/>
                </a:path>
                <a:path w="6177280" h="1778635">
                  <a:moveTo>
                    <a:pt x="5919088" y="438023"/>
                  </a:moveTo>
                  <a:lnTo>
                    <a:pt x="5899911" y="438023"/>
                  </a:lnTo>
                  <a:lnTo>
                    <a:pt x="5892037" y="445770"/>
                  </a:lnTo>
                  <a:lnTo>
                    <a:pt x="5892037" y="464947"/>
                  </a:lnTo>
                  <a:lnTo>
                    <a:pt x="5899911" y="472694"/>
                  </a:lnTo>
                  <a:lnTo>
                    <a:pt x="5919088" y="472694"/>
                  </a:lnTo>
                  <a:lnTo>
                    <a:pt x="5926962" y="464947"/>
                  </a:lnTo>
                  <a:lnTo>
                    <a:pt x="5926962" y="445770"/>
                  </a:lnTo>
                  <a:lnTo>
                    <a:pt x="5919088" y="438023"/>
                  </a:lnTo>
                  <a:close/>
                </a:path>
                <a:path w="6177280" h="1778635">
                  <a:moveTo>
                    <a:pt x="3391407" y="438023"/>
                  </a:moveTo>
                  <a:lnTo>
                    <a:pt x="3372230" y="438023"/>
                  </a:lnTo>
                  <a:lnTo>
                    <a:pt x="3364356" y="445770"/>
                  </a:lnTo>
                  <a:lnTo>
                    <a:pt x="3364356" y="464947"/>
                  </a:lnTo>
                  <a:lnTo>
                    <a:pt x="3372230" y="472694"/>
                  </a:lnTo>
                  <a:lnTo>
                    <a:pt x="3391407" y="472694"/>
                  </a:lnTo>
                  <a:lnTo>
                    <a:pt x="3399281" y="464947"/>
                  </a:lnTo>
                  <a:lnTo>
                    <a:pt x="3399281" y="445770"/>
                  </a:lnTo>
                  <a:lnTo>
                    <a:pt x="3391407" y="438023"/>
                  </a:lnTo>
                  <a:close/>
                </a:path>
                <a:path w="6177280" h="1778635">
                  <a:moveTo>
                    <a:pt x="1299590" y="438023"/>
                  </a:moveTo>
                  <a:lnTo>
                    <a:pt x="1280286" y="438023"/>
                  </a:lnTo>
                  <a:lnTo>
                    <a:pt x="1272539" y="445770"/>
                  </a:lnTo>
                  <a:lnTo>
                    <a:pt x="1272539" y="464947"/>
                  </a:lnTo>
                  <a:lnTo>
                    <a:pt x="1280286" y="472694"/>
                  </a:lnTo>
                  <a:lnTo>
                    <a:pt x="1299590" y="472694"/>
                  </a:lnTo>
                  <a:lnTo>
                    <a:pt x="1307464" y="464947"/>
                  </a:lnTo>
                  <a:lnTo>
                    <a:pt x="1307464" y="445770"/>
                  </a:lnTo>
                  <a:lnTo>
                    <a:pt x="1299590" y="438023"/>
                  </a:lnTo>
                  <a:close/>
                </a:path>
                <a:path w="6177280" h="1778635">
                  <a:moveTo>
                    <a:pt x="2647695" y="432308"/>
                  </a:moveTo>
                  <a:lnTo>
                    <a:pt x="2628391" y="432308"/>
                  </a:lnTo>
                  <a:lnTo>
                    <a:pt x="2620644" y="440054"/>
                  </a:lnTo>
                  <a:lnTo>
                    <a:pt x="2620644" y="459232"/>
                  </a:lnTo>
                  <a:lnTo>
                    <a:pt x="2628391" y="466978"/>
                  </a:lnTo>
                  <a:lnTo>
                    <a:pt x="2647695" y="466978"/>
                  </a:lnTo>
                  <a:lnTo>
                    <a:pt x="2655442" y="459232"/>
                  </a:lnTo>
                  <a:lnTo>
                    <a:pt x="2655442" y="440054"/>
                  </a:lnTo>
                  <a:lnTo>
                    <a:pt x="2647695" y="432308"/>
                  </a:lnTo>
                  <a:close/>
                </a:path>
                <a:path w="6177280" h="1778635">
                  <a:moveTo>
                    <a:pt x="2531491" y="432308"/>
                  </a:moveTo>
                  <a:lnTo>
                    <a:pt x="2512186" y="432308"/>
                  </a:lnTo>
                  <a:lnTo>
                    <a:pt x="2504440" y="440054"/>
                  </a:lnTo>
                  <a:lnTo>
                    <a:pt x="2504440" y="459232"/>
                  </a:lnTo>
                  <a:lnTo>
                    <a:pt x="2512186" y="466978"/>
                  </a:lnTo>
                  <a:lnTo>
                    <a:pt x="2531491" y="466978"/>
                  </a:lnTo>
                  <a:lnTo>
                    <a:pt x="2539238" y="459232"/>
                  </a:lnTo>
                  <a:lnTo>
                    <a:pt x="2539238" y="440054"/>
                  </a:lnTo>
                  <a:lnTo>
                    <a:pt x="2531491" y="432308"/>
                  </a:lnTo>
                  <a:close/>
                </a:path>
                <a:path w="6177280" h="1778635">
                  <a:moveTo>
                    <a:pt x="5616956" y="426465"/>
                  </a:moveTo>
                  <a:lnTo>
                    <a:pt x="5597652" y="426465"/>
                  </a:lnTo>
                  <a:lnTo>
                    <a:pt x="5589905" y="434213"/>
                  </a:lnTo>
                  <a:lnTo>
                    <a:pt x="5589905" y="453389"/>
                  </a:lnTo>
                  <a:lnTo>
                    <a:pt x="5597652" y="461137"/>
                  </a:lnTo>
                  <a:lnTo>
                    <a:pt x="5616956" y="461137"/>
                  </a:lnTo>
                  <a:lnTo>
                    <a:pt x="5624703" y="453389"/>
                  </a:lnTo>
                  <a:lnTo>
                    <a:pt x="5624703" y="434213"/>
                  </a:lnTo>
                  <a:lnTo>
                    <a:pt x="5616956" y="426465"/>
                  </a:lnTo>
                  <a:close/>
                </a:path>
                <a:path w="6177280" h="1778635">
                  <a:moveTo>
                    <a:pt x="5477509" y="426465"/>
                  </a:moveTo>
                  <a:lnTo>
                    <a:pt x="5458206" y="426465"/>
                  </a:lnTo>
                  <a:lnTo>
                    <a:pt x="5450458" y="434213"/>
                  </a:lnTo>
                  <a:lnTo>
                    <a:pt x="5450458" y="453389"/>
                  </a:lnTo>
                  <a:lnTo>
                    <a:pt x="5458206" y="461137"/>
                  </a:lnTo>
                  <a:lnTo>
                    <a:pt x="5477509" y="461137"/>
                  </a:lnTo>
                  <a:lnTo>
                    <a:pt x="5485257" y="453389"/>
                  </a:lnTo>
                  <a:lnTo>
                    <a:pt x="5485257" y="434213"/>
                  </a:lnTo>
                  <a:lnTo>
                    <a:pt x="5477509" y="426465"/>
                  </a:lnTo>
                  <a:close/>
                </a:path>
                <a:path w="6177280" h="1778635">
                  <a:moveTo>
                    <a:pt x="102615" y="420750"/>
                  </a:moveTo>
                  <a:lnTo>
                    <a:pt x="83311" y="420750"/>
                  </a:lnTo>
                  <a:lnTo>
                    <a:pt x="75564" y="428498"/>
                  </a:lnTo>
                  <a:lnTo>
                    <a:pt x="75564" y="447675"/>
                  </a:lnTo>
                  <a:lnTo>
                    <a:pt x="83311" y="455422"/>
                  </a:lnTo>
                  <a:lnTo>
                    <a:pt x="102615" y="455422"/>
                  </a:lnTo>
                  <a:lnTo>
                    <a:pt x="110362" y="447675"/>
                  </a:lnTo>
                  <a:lnTo>
                    <a:pt x="110362" y="428498"/>
                  </a:lnTo>
                  <a:lnTo>
                    <a:pt x="102615" y="420750"/>
                  </a:lnTo>
                  <a:close/>
                </a:path>
                <a:path w="6177280" h="1778635">
                  <a:moveTo>
                    <a:pt x="2967228" y="414909"/>
                  </a:moveTo>
                  <a:lnTo>
                    <a:pt x="2948051" y="414909"/>
                  </a:lnTo>
                  <a:lnTo>
                    <a:pt x="2940177" y="422655"/>
                  </a:lnTo>
                  <a:lnTo>
                    <a:pt x="2940177" y="441833"/>
                  </a:lnTo>
                  <a:lnTo>
                    <a:pt x="2948051" y="449579"/>
                  </a:lnTo>
                  <a:lnTo>
                    <a:pt x="2967228" y="449579"/>
                  </a:lnTo>
                  <a:lnTo>
                    <a:pt x="2975102" y="441833"/>
                  </a:lnTo>
                  <a:lnTo>
                    <a:pt x="2975102" y="422655"/>
                  </a:lnTo>
                  <a:lnTo>
                    <a:pt x="2967228" y="414909"/>
                  </a:lnTo>
                  <a:close/>
                </a:path>
                <a:path w="6177280" h="1778635">
                  <a:moveTo>
                    <a:pt x="2421128" y="414909"/>
                  </a:moveTo>
                  <a:lnTo>
                    <a:pt x="2401823" y="414909"/>
                  </a:lnTo>
                  <a:lnTo>
                    <a:pt x="2393950" y="422655"/>
                  </a:lnTo>
                  <a:lnTo>
                    <a:pt x="2393950" y="441833"/>
                  </a:lnTo>
                  <a:lnTo>
                    <a:pt x="2401823" y="449579"/>
                  </a:lnTo>
                  <a:lnTo>
                    <a:pt x="2421128" y="449579"/>
                  </a:lnTo>
                  <a:lnTo>
                    <a:pt x="2428875" y="441833"/>
                  </a:lnTo>
                  <a:lnTo>
                    <a:pt x="2428875" y="422655"/>
                  </a:lnTo>
                  <a:lnTo>
                    <a:pt x="2421128" y="414909"/>
                  </a:lnTo>
                  <a:close/>
                </a:path>
                <a:path w="6177280" h="1778635">
                  <a:moveTo>
                    <a:pt x="218820" y="414909"/>
                  </a:moveTo>
                  <a:lnTo>
                    <a:pt x="199516" y="414909"/>
                  </a:lnTo>
                  <a:lnTo>
                    <a:pt x="191769" y="422655"/>
                  </a:lnTo>
                  <a:lnTo>
                    <a:pt x="191769" y="441833"/>
                  </a:lnTo>
                  <a:lnTo>
                    <a:pt x="199516" y="449579"/>
                  </a:lnTo>
                  <a:lnTo>
                    <a:pt x="218820" y="449579"/>
                  </a:lnTo>
                  <a:lnTo>
                    <a:pt x="226567" y="441833"/>
                  </a:lnTo>
                  <a:lnTo>
                    <a:pt x="226567" y="422655"/>
                  </a:lnTo>
                  <a:lnTo>
                    <a:pt x="218820" y="414909"/>
                  </a:lnTo>
                  <a:close/>
                </a:path>
                <a:path w="6177280" h="1778635">
                  <a:moveTo>
                    <a:pt x="4611751" y="409194"/>
                  </a:moveTo>
                  <a:lnTo>
                    <a:pt x="4592447" y="409194"/>
                  </a:lnTo>
                  <a:lnTo>
                    <a:pt x="4584700" y="416940"/>
                  </a:lnTo>
                  <a:lnTo>
                    <a:pt x="4584700" y="436117"/>
                  </a:lnTo>
                  <a:lnTo>
                    <a:pt x="4592447" y="443864"/>
                  </a:lnTo>
                  <a:lnTo>
                    <a:pt x="4611751" y="443864"/>
                  </a:lnTo>
                  <a:lnTo>
                    <a:pt x="4619498" y="436117"/>
                  </a:lnTo>
                  <a:lnTo>
                    <a:pt x="4619498" y="416940"/>
                  </a:lnTo>
                  <a:lnTo>
                    <a:pt x="4611751" y="409194"/>
                  </a:lnTo>
                  <a:close/>
                </a:path>
                <a:path w="6177280" h="1778635">
                  <a:moveTo>
                    <a:pt x="1415795" y="409194"/>
                  </a:moveTo>
                  <a:lnTo>
                    <a:pt x="1396618" y="409194"/>
                  </a:lnTo>
                  <a:lnTo>
                    <a:pt x="1388744" y="416940"/>
                  </a:lnTo>
                  <a:lnTo>
                    <a:pt x="1388744" y="436117"/>
                  </a:lnTo>
                  <a:lnTo>
                    <a:pt x="1396618" y="443864"/>
                  </a:lnTo>
                  <a:lnTo>
                    <a:pt x="1415795" y="443864"/>
                  </a:lnTo>
                  <a:lnTo>
                    <a:pt x="1423669" y="436117"/>
                  </a:lnTo>
                  <a:lnTo>
                    <a:pt x="1423669" y="416940"/>
                  </a:lnTo>
                  <a:lnTo>
                    <a:pt x="1415795" y="409194"/>
                  </a:lnTo>
                  <a:close/>
                </a:path>
                <a:path w="6177280" h="1778635">
                  <a:moveTo>
                    <a:pt x="544194" y="409194"/>
                  </a:moveTo>
                  <a:lnTo>
                    <a:pt x="525017" y="409194"/>
                  </a:lnTo>
                  <a:lnTo>
                    <a:pt x="517143" y="416940"/>
                  </a:lnTo>
                  <a:lnTo>
                    <a:pt x="517143" y="436117"/>
                  </a:lnTo>
                  <a:lnTo>
                    <a:pt x="525017" y="443864"/>
                  </a:lnTo>
                  <a:lnTo>
                    <a:pt x="544194" y="443864"/>
                  </a:lnTo>
                  <a:lnTo>
                    <a:pt x="552068" y="436117"/>
                  </a:lnTo>
                  <a:lnTo>
                    <a:pt x="552068" y="416940"/>
                  </a:lnTo>
                  <a:lnTo>
                    <a:pt x="544194" y="409194"/>
                  </a:lnTo>
                  <a:close/>
                </a:path>
                <a:path w="6177280" h="1778635">
                  <a:moveTo>
                    <a:pt x="1694688" y="403351"/>
                  </a:moveTo>
                  <a:lnTo>
                    <a:pt x="1675510" y="403351"/>
                  </a:lnTo>
                  <a:lnTo>
                    <a:pt x="1667636" y="411225"/>
                  </a:lnTo>
                  <a:lnTo>
                    <a:pt x="1667636" y="430275"/>
                  </a:lnTo>
                  <a:lnTo>
                    <a:pt x="1675510" y="438023"/>
                  </a:lnTo>
                  <a:lnTo>
                    <a:pt x="1694688" y="438023"/>
                  </a:lnTo>
                  <a:lnTo>
                    <a:pt x="1702561" y="430275"/>
                  </a:lnTo>
                  <a:lnTo>
                    <a:pt x="1702561" y="411225"/>
                  </a:lnTo>
                  <a:lnTo>
                    <a:pt x="1694688" y="403351"/>
                  </a:lnTo>
                  <a:close/>
                </a:path>
                <a:path w="6177280" h="1778635">
                  <a:moveTo>
                    <a:pt x="1154302" y="397637"/>
                  </a:moveTo>
                  <a:lnTo>
                    <a:pt x="1135126" y="397637"/>
                  </a:lnTo>
                  <a:lnTo>
                    <a:pt x="1127252" y="405384"/>
                  </a:lnTo>
                  <a:lnTo>
                    <a:pt x="1127252" y="424561"/>
                  </a:lnTo>
                  <a:lnTo>
                    <a:pt x="1135126" y="432308"/>
                  </a:lnTo>
                  <a:lnTo>
                    <a:pt x="1154302" y="432308"/>
                  </a:lnTo>
                  <a:lnTo>
                    <a:pt x="1162177" y="424561"/>
                  </a:lnTo>
                  <a:lnTo>
                    <a:pt x="1162177" y="405384"/>
                  </a:lnTo>
                  <a:lnTo>
                    <a:pt x="1154302" y="397637"/>
                  </a:lnTo>
                  <a:close/>
                </a:path>
                <a:path w="6177280" h="1778635">
                  <a:moveTo>
                    <a:pt x="875410" y="397637"/>
                  </a:moveTo>
                  <a:lnTo>
                    <a:pt x="856106" y="397637"/>
                  </a:lnTo>
                  <a:lnTo>
                    <a:pt x="848359" y="405384"/>
                  </a:lnTo>
                  <a:lnTo>
                    <a:pt x="848359" y="424561"/>
                  </a:lnTo>
                  <a:lnTo>
                    <a:pt x="856106" y="432308"/>
                  </a:lnTo>
                  <a:lnTo>
                    <a:pt x="875410" y="432308"/>
                  </a:lnTo>
                  <a:lnTo>
                    <a:pt x="883284" y="424561"/>
                  </a:lnTo>
                  <a:lnTo>
                    <a:pt x="883284" y="405384"/>
                  </a:lnTo>
                  <a:lnTo>
                    <a:pt x="875410" y="397637"/>
                  </a:lnTo>
                  <a:close/>
                </a:path>
                <a:path w="6177280" h="1778635">
                  <a:moveTo>
                    <a:pt x="660400" y="397637"/>
                  </a:moveTo>
                  <a:lnTo>
                    <a:pt x="641222" y="397637"/>
                  </a:lnTo>
                  <a:lnTo>
                    <a:pt x="633348" y="405384"/>
                  </a:lnTo>
                  <a:lnTo>
                    <a:pt x="633348" y="424561"/>
                  </a:lnTo>
                  <a:lnTo>
                    <a:pt x="641222" y="432308"/>
                  </a:lnTo>
                  <a:lnTo>
                    <a:pt x="660400" y="432308"/>
                  </a:lnTo>
                  <a:lnTo>
                    <a:pt x="668273" y="424561"/>
                  </a:lnTo>
                  <a:lnTo>
                    <a:pt x="668273" y="405384"/>
                  </a:lnTo>
                  <a:lnTo>
                    <a:pt x="660400" y="397637"/>
                  </a:lnTo>
                  <a:close/>
                </a:path>
                <a:path w="6177280" h="1778635">
                  <a:moveTo>
                    <a:pt x="3606419" y="391795"/>
                  </a:moveTo>
                  <a:lnTo>
                    <a:pt x="3587241" y="391795"/>
                  </a:lnTo>
                  <a:lnTo>
                    <a:pt x="3579367" y="399669"/>
                  </a:lnTo>
                  <a:lnTo>
                    <a:pt x="3579367" y="418719"/>
                  </a:lnTo>
                  <a:lnTo>
                    <a:pt x="3587241" y="426465"/>
                  </a:lnTo>
                  <a:lnTo>
                    <a:pt x="3606419" y="426465"/>
                  </a:lnTo>
                  <a:lnTo>
                    <a:pt x="3614292" y="418719"/>
                  </a:lnTo>
                  <a:lnTo>
                    <a:pt x="3614292" y="399669"/>
                  </a:lnTo>
                  <a:lnTo>
                    <a:pt x="3606419" y="391795"/>
                  </a:lnTo>
                  <a:close/>
                </a:path>
                <a:path w="6177280" h="1778635">
                  <a:moveTo>
                    <a:pt x="5814567" y="386079"/>
                  </a:moveTo>
                  <a:lnTo>
                    <a:pt x="5795263" y="386079"/>
                  </a:lnTo>
                  <a:lnTo>
                    <a:pt x="5787389" y="393826"/>
                  </a:lnTo>
                  <a:lnTo>
                    <a:pt x="5787389" y="413003"/>
                  </a:lnTo>
                  <a:lnTo>
                    <a:pt x="5795263" y="420750"/>
                  </a:lnTo>
                  <a:lnTo>
                    <a:pt x="5814567" y="420750"/>
                  </a:lnTo>
                  <a:lnTo>
                    <a:pt x="5822314" y="413003"/>
                  </a:lnTo>
                  <a:lnTo>
                    <a:pt x="5822314" y="393826"/>
                  </a:lnTo>
                  <a:lnTo>
                    <a:pt x="5814567" y="386079"/>
                  </a:lnTo>
                  <a:close/>
                </a:path>
                <a:path w="6177280" h="1778635">
                  <a:moveTo>
                    <a:pt x="1915540" y="386079"/>
                  </a:moveTo>
                  <a:lnTo>
                    <a:pt x="1896236" y="386079"/>
                  </a:lnTo>
                  <a:lnTo>
                    <a:pt x="1888489" y="393826"/>
                  </a:lnTo>
                  <a:lnTo>
                    <a:pt x="1888489" y="413003"/>
                  </a:lnTo>
                  <a:lnTo>
                    <a:pt x="1896236" y="420750"/>
                  </a:lnTo>
                  <a:lnTo>
                    <a:pt x="1915540" y="420750"/>
                  </a:lnTo>
                  <a:lnTo>
                    <a:pt x="1923288" y="413003"/>
                  </a:lnTo>
                  <a:lnTo>
                    <a:pt x="1923288" y="393826"/>
                  </a:lnTo>
                  <a:lnTo>
                    <a:pt x="1915540" y="386079"/>
                  </a:lnTo>
                  <a:close/>
                </a:path>
                <a:path w="6177280" h="1778635">
                  <a:moveTo>
                    <a:pt x="5361305" y="380238"/>
                  </a:moveTo>
                  <a:lnTo>
                    <a:pt x="5342001" y="380238"/>
                  </a:lnTo>
                  <a:lnTo>
                    <a:pt x="5334254" y="388112"/>
                  </a:lnTo>
                  <a:lnTo>
                    <a:pt x="5334254" y="407162"/>
                  </a:lnTo>
                  <a:lnTo>
                    <a:pt x="5342001" y="414909"/>
                  </a:lnTo>
                  <a:lnTo>
                    <a:pt x="5361305" y="414909"/>
                  </a:lnTo>
                  <a:lnTo>
                    <a:pt x="5369052" y="407162"/>
                  </a:lnTo>
                  <a:lnTo>
                    <a:pt x="5369052" y="388112"/>
                  </a:lnTo>
                  <a:lnTo>
                    <a:pt x="5361305" y="380238"/>
                  </a:lnTo>
                  <a:close/>
                </a:path>
                <a:path w="6177280" h="1778635">
                  <a:moveTo>
                    <a:pt x="3071876" y="380238"/>
                  </a:moveTo>
                  <a:lnTo>
                    <a:pt x="3052572" y="380238"/>
                  </a:lnTo>
                  <a:lnTo>
                    <a:pt x="3044825" y="388112"/>
                  </a:lnTo>
                  <a:lnTo>
                    <a:pt x="3044825" y="407162"/>
                  </a:lnTo>
                  <a:lnTo>
                    <a:pt x="3052572" y="414909"/>
                  </a:lnTo>
                  <a:lnTo>
                    <a:pt x="3071876" y="414909"/>
                  </a:lnTo>
                  <a:lnTo>
                    <a:pt x="3079623" y="407162"/>
                  </a:lnTo>
                  <a:lnTo>
                    <a:pt x="3079623" y="388112"/>
                  </a:lnTo>
                  <a:lnTo>
                    <a:pt x="3071876" y="380238"/>
                  </a:lnTo>
                  <a:close/>
                </a:path>
                <a:path w="6177280" h="1778635">
                  <a:moveTo>
                    <a:pt x="2304795" y="380238"/>
                  </a:moveTo>
                  <a:lnTo>
                    <a:pt x="2285618" y="380238"/>
                  </a:lnTo>
                  <a:lnTo>
                    <a:pt x="2277744" y="388112"/>
                  </a:lnTo>
                  <a:lnTo>
                    <a:pt x="2277744" y="407162"/>
                  </a:lnTo>
                  <a:lnTo>
                    <a:pt x="2285618" y="414909"/>
                  </a:lnTo>
                  <a:lnTo>
                    <a:pt x="2304795" y="414909"/>
                  </a:lnTo>
                  <a:lnTo>
                    <a:pt x="2312669" y="407162"/>
                  </a:lnTo>
                  <a:lnTo>
                    <a:pt x="2312669" y="388112"/>
                  </a:lnTo>
                  <a:lnTo>
                    <a:pt x="2304795" y="380238"/>
                  </a:lnTo>
                  <a:close/>
                </a:path>
                <a:path w="6177280" h="1778635">
                  <a:moveTo>
                    <a:pt x="770889" y="380238"/>
                  </a:moveTo>
                  <a:lnTo>
                    <a:pt x="751585" y="380238"/>
                  </a:lnTo>
                  <a:lnTo>
                    <a:pt x="743711" y="388112"/>
                  </a:lnTo>
                  <a:lnTo>
                    <a:pt x="743711" y="407162"/>
                  </a:lnTo>
                  <a:lnTo>
                    <a:pt x="751585" y="414909"/>
                  </a:lnTo>
                  <a:lnTo>
                    <a:pt x="770889" y="414909"/>
                  </a:lnTo>
                  <a:lnTo>
                    <a:pt x="778636" y="407162"/>
                  </a:lnTo>
                  <a:lnTo>
                    <a:pt x="778636" y="388112"/>
                  </a:lnTo>
                  <a:lnTo>
                    <a:pt x="770889" y="380238"/>
                  </a:lnTo>
                  <a:close/>
                </a:path>
                <a:path w="6177280" h="1778635">
                  <a:moveTo>
                    <a:pt x="6145783" y="374523"/>
                  </a:moveTo>
                  <a:lnTo>
                    <a:pt x="6126480" y="374523"/>
                  </a:lnTo>
                  <a:lnTo>
                    <a:pt x="6118606" y="382270"/>
                  </a:lnTo>
                  <a:lnTo>
                    <a:pt x="6118606" y="401447"/>
                  </a:lnTo>
                  <a:lnTo>
                    <a:pt x="6126480" y="409194"/>
                  </a:lnTo>
                  <a:lnTo>
                    <a:pt x="6145783" y="409194"/>
                  </a:lnTo>
                  <a:lnTo>
                    <a:pt x="6153531" y="401447"/>
                  </a:lnTo>
                  <a:lnTo>
                    <a:pt x="6153531" y="382270"/>
                  </a:lnTo>
                  <a:lnTo>
                    <a:pt x="6145783" y="374523"/>
                  </a:lnTo>
                  <a:close/>
                </a:path>
                <a:path w="6177280" h="1778635">
                  <a:moveTo>
                    <a:pt x="5239258" y="368680"/>
                  </a:moveTo>
                  <a:lnTo>
                    <a:pt x="5219954" y="368680"/>
                  </a:lnTo>
                  <a:lnTo>
                    <a:pt x="5212207" y="376554"/>
                  </a:lnTo>
                  <a:lnTo>
                    <a:pt x="5212207" y="395604"/>
                  </a:lnTo>
                  <a:lnTo>
                    <a:pt x="5219954" y="403351"/>
                  </a:lnTo>
                  <a:lnTo>
                    <a:pt x="5239258" y="403351"/>
                  </a:lnTo>
                  <a:lnTo>
                    <a:pt x="5247005" y="395604"/>
                  </a:lnTo>
                  <a:lnTo>
                    <a:pt x="5247005" y="376554"/>
                  </a:lnTo>
                  <a:lnTo>
                    <a:pt x="5239258" y="368680"/>
                  </a:lnTo>
                  <a:close/>
                </a:path>
                <a:path w="6177280" h="1778635">
                  <a:moveTo>
                    <a:pt x="5070729" y="368680"/>
                  </a:moveTo>
                  <a:lnTo>
                    <a:pt x="5051425" y="368680"/>
                  </a:lnTo>
                  <a:lnTo>
                    <a:pt x="5043678" y="376554"/>
                  </a:lnTo>
                  <a:lnTo>
                    <a:pt x="5043678" y="395604"/>
                  </a:lnTo>
                  <a:lnTo>
                    <a:pt x="5051425" y="403351"/>
                  </a:lnTo>
                  <a:lnTo>
                    <a:pt x="5070729" y="403351"/>
                  </a:lnTo>
                  <a:lnTo>
                    <a:pt x="5078603" y="395604"/>
                  </a:lnTo>
                  <a:lnTo>
                    <a:pt x="5078603" y="376554"/>
                  </a:lnTo>
                  <a:lnTo>
                    <a:pt x="5070729" y="368680"/>
                  </a:lnTo>
                  <a:close/>
                </a:path>
                <a:path w="6177280" h="1778635">
                  <a:moveTo>
                    <a:pt x="4803394" y="368680"/>
                  </a:moveTo>
                  <a:lnTo>
                    <a:pt x="4784216" y="368680"/>
                  </a:lnTo>
                  <a:lnTo>
                    <a:pt x="4776342" y="376554"/>
                  </a:lnTo>
                  <a:lnTo>
                    <a:pt x="4776342" y="395604"/>
                  </a:lnTo>
                  <a:lnTo>
                    <a:pt x="4784216" y="403351"/>
                  </a:lnTo>
                  <a:lnTo>
                    <a:pt x="4803394" y="403351"/>
                  </a:lnTo>
                  <a:lnTo>
                    <a:pt x="4811267" y="395604"/>
                  </a:lnTo>
                  <a:lnTo>
                    <a:pt x="4811267" y="376554"/>
                  </a:lnTo>
                  <a:lnTo>
                    <a:pt x="4803394" y="368680"/>
                  </a:lnTo>
                  <a:close/>
                </a:path>
                <a:path w="6177280" h="1778635">
                  <a:moveTo>
                    <a:pt x="3496055" y="362965"/>
                  </a:moveTo>
                  <a:lnTo>
                    <a:pt x="3476752" y="362965"/>
                  </a:lnTo>
                  <a:lnTo>
                    <a:pt x="3469004" y="370713"/>
                  </a:lnTo>
                  <a:lnTo>
                    <a:pt x="3469004" y="389889"/>
                  </a:lnTo>
                  <a:lnTo>
                    <a:pt x="3476752" y="397637"/>
                  </a:lnTo>
                  <a:lnTo>
                    <a:pt x="3496055" y="397637"/>
                  </a:lnTo>
                  <a:lnTo>
                    <a:pt x="3503803" y="389889"/>
                  </a:lnTo>
                  <a:lnTo>
                    <a:pt x="3503803" y="370713"/>
                  </a:lnTo>
                  <a:lnTo>
                    <a:pt x="3496055" y="362965"/>
                  </a:lnTo>
                  <a:close/>
                </a:path>
                <a:path w="6177280" h="1778635">
                  <a:moveTo>
                    <a:pt x="4925440" y="357124"/>
                  </a:moveTo>
                  <a:lnTo>
                    <a:pt x="4906263" y="357124"/>
                  </a:lnTo>
                  <a:lnTo>
                    <a:pt x="4898389" y="364998"/>
                  </a:lnTo>
                  <a:lnTo>
                    <a:pt x="4898389" y="384048"/>
                  </a:lnTo>
                  <a:lnTo>
                    <a:pt x="4906263" y="391795"/>
                  </a:lnTo>
                  <a:lnTo>
                    <a:pt x="4925440" y="391795"/>
                  </a:lnTo>
                  <a:lnTo>
                    <a:pt x="4933314" y="384048"/>
                  </a:lnTo>
                  <a:lnTo>
                    <a:pt x="4933314" y="364998"/>
                  </a:lnTo>
                  <a:lnTo>
                    <a:pt x="4925440" y="357124"/>
                  </a:lnTo>
                  <a:close/>
                </a:path>
                <a:path w="6177280" h="1778635">
                  <a:moveTo>
                    <a:pt x="4495546" y="357124"/>
                  </a:moveTo>
                  <a:lnTo>
                    <a:pt x="4476241" y="357124"/>
                  </a:lnTo>
                  <a:lnTo>
                    <a:pt x="4468367" y="364998"/>
                  </a:lnTo>
                  <a:lnTo>
                    <a:pt x="4468367" y="384048"/>
                  </a:lnTo>
                  <a:lnTo>
                    <a:pt x="4476241" y="391795"/>
                  </a:lnTo>
                  <a:lnTo>
                    <a:pt x="4495546" y="391795"/>
                  </a:lnTo>
                  <a:lnTo>
                    <a:pt x="4503292" y="384048"/>
                  </a:lnTo>
                  <a:lnTo>
                    <a:pt x="4503292" y="364998"/>
                  </a:lnTo>
                  <a:lnTo>
                    <a:pt x="4495546" y="357124"/>
                  </a:lnTo>
                  <a:close/>
                </a:path>
                <a:path w="6177280" h="1778635">
                  <a:moveTo>
                    <a:pt x="4158487" y="357124"/>
                  </a:moveTo>
                  <a:lnTo>
                    <a:pt x="4139183" y="357124"/>
                  </a:lnTo>
                  <a:lnTo>
                    <a:pt x="4131436" y="364998"/>
                  </a:lnTo>
                  <a:lnTo>
                    <a:pt x="4131436" y="384048"/>
                  </a:lnTo>
                  <a:lnTo>
                    <a:pt x="4139183" y="391795"/>
                  </a:lnTo>
                  <a:lnTo>
                    <a:pt x="4158487" y="391795"/>
                  </a:lnTo>
                  <a:lnTo>
                    <a:pt x="4166234" y="384048"/>
                  </a:lnTo>
                  <a:lnTo>
                    <a:pt x="4166234" y="364998"/>
                  </a:lnTo>
                  <a:lnTo>
                    <a:pt x="4158487" y="357124"/>
                  </a:lnTo>
                  <a:close/>
                </a:path>
                <a:path w="6177280" h="1778635">
                  <a:moveTo>
                    <a:pt x="3310128" y="357124"/>
                  </a:moveTo>
                  <a:lnTo>
                    <a:pt x="3290824" y="357124"/>
                  </a:lnTo>
                  <a:lnTo>
                    <a:pt x="3283077" y="364998"/>
                  </a:lnTo>
                  <a:lnTo>
                    <a:pt x="3283077" y="384048"/>
                  </a:lnTo>
                  <a:lnTo>
                    <a:pt x="3290824" y="391795"/>
                  </a:lnTo>
                  <a:lnTo>
                    <a:pt x="3310128" y="391795"/>
                  </a:lnTo>
                  <a:lnTo>
                    <a:pt x="3317875" y="384048"/>
                  </a:lnTo>
                  <a:lnTo>
                    <a:pt x="3317875" y="364998"/>
                  </a:lnTo>
                  <a:lnTo>
                    <a:pt x="3310128" y="357124"/>
                  </a:lnTo>
                  <a:close/>
                </a:path>
                <a:path w="6177280" h="1778635">
                  <a:moveTo>
                    <a:pt x="3188080" y="357124"/>
                  </a:moveTo>
                  <a:lnTo>
                    <a:pt x="3168777" y="357124"/>
                  </a:lnTo>
                  <a:lnTo>
                    <a:pt x="3161029" y="364998"/>
                  </a:lnTo>
                  <a:lnTo>
                    <a:pt x="3161029" y="384048"/>
                  </a:lnTo>
                  <a:lnTo>
                    <a:pt x="3168777" y="391795"/>
                  </a:lnTo>
                  <a:lnTo>
                    <a:pt x="3188080" y="391795"/>
                  </a:lnTo>
                  <a:lnTo>
                    <a:pt x="3195828" y="384048"/>
                  </a:lnTo>
                  <a:lnTo>
                    <a:pt x="3195828" y="364998"/>
                  </a:lnTo>
                  <a:lnTo>
                    <a:pt x="3188080" y="357124"/>
                  </a:lnTo>
                  <a:close/>
                </a:path>
                <a:path w="6177280" h="1778635">
                  <a:moveTo>
                    <a:pt x="2142108" y="357124"/>
                  </a:moveTo>
                  <a:lnTo>
                    <a:pt x="2122931" y="357124"/>
                  </a:lnTo>
                  <a:lnTo>
                    <a:pt x="2115057" y="364998"/>
                  </a:lnTo>
                  <a:lnTo>
                    <a:pt x="2115057" y="384048"/>
                  </a:lnTo>
                  <a:lnTo>
                    <a:pt x="2122931" y="391795"/>
                  </a:lnTo>
                  <a:lnTo>
                    <a:pt x="2142108" y="391795"/>
                  </a:lnTo>
                  <a:lnTo>
                    <a:pt x="2149982" y="384048"/>
                  </a:lnTo>
                  <a:lnTo>
                    <a:pt x="2149982" y="364998"/>
                  </a:lnTo>
                  <a:lnTo>
                    <a:pt x="2142108" y="357124"/>
                  </a:lnTo>
                  <a:close/>
                </a:path>
                <a:path w="6177280" h="1778635">
                  <a:moveTo>
                    <a:pt x="1009014" y="357124"/>
                  </a:moveTo>
                  <a:lnTo>
                    <a:pt x="989838" y="357124"/>
                  </a:lnTo>
                  <a:lnTo>
                    <a:pt x="981963" y="364998"/>
                  </a:lnTo>
                  <a:lnTo>
                    <a:pt x="981963" y="384048"/>
                  </a:lnTo>
                  <a:lnTo>
                    <a:pt x="989838" y="391795"/>
                  </a:lnTo>
                  <a:lnTo>
                    <a:pt x="1009014" y="391795"/>
                  </a:lnTo>
                  <a:lnTo>
                    <a:pt x="1016888" y="384048"/>
                  </a:lnTo>
                  <a:lnTo>
                    <a:pt x="1016888" y="364998"/>
                  </a:lnTo>
                  <a:lnTo>
                    <a:pt x="1009014" y="357124"/>
                  </a:lnTo>
                  <a:close/>
                </a:path>
                <a:path w="6177280" h="1778635">
                  <a:moveTo>
                    <a:pt x="427989" y="357124"/>
                  </a:moveTo>
                  <a:lnTo>
                    <a:pt x="408685" y="357124"/>
                  </a:lnTo>
                  <a:lnTo>
                    <a:pt x="400938" y="364998"/>
                  </a:lnTo>
                  <a:lnTo>
                    <a:pt x="400938" y="384048"/>
                  </a:lnTo>
                  <a:lnTo>
                    <a:pt x="408685" y="391795"/>
                  </a:lnTo>
                  <a:lnTo>
                    <a:pt x="427989" y="391795"/>
                  </a:lnTo>
                  <a:lnTo>
                    <a:pt x="435863" y="384048"/>
                  </a:lnTo>
                  <a:lnTo>
                    <a:pt x="435863" y="364998"/>
                  </a:lnTo>
                  <a:lnTo>
                    <a:pt x="427989" y="357124"/>
                  </a:lnTo>
                  <a:close/>
                </a:path>
                <a:path w="6177280" h="1778635">
                  <a:moveTo>
                    <a:pt x="3914394" y="351408"/>
                  </a:moveTo>
                  <a:lnTo>
                    <a:pt x="3895216" y="351408"/>
                  </a:lnTo>
                  <a:lnTo>
                    <a:pt x="3887342" y="359155"/>
                  </a:lnTo>
                  <a:lnTo>
                    <a:pt x="3887342" y="378333"/>
                  </a:lnTo>
                  <a:lnTo>
                    <a:pt x="3895216" y="386079"/>
                  </a:lnTo>
                  <a:lnTo>
                    <a:pt x="3914394" y="386079"/>
                  </a:lnTo>
                  <a:lnTo>
                    <a:pt x="3922267" y="378333"/>
                  </a:lnTo>
                  <a:lnTo>
                    <a:pt x="3922267" y="359155"/>
                  </a:lnTo>
                  <a:lnTo>
                    <a:pt x="3914394" y="351408"/>
                  </a:lnTo>
                  <a:close/>
                </a:path>
                <a:path w="6177280" h="1778635">
                  <a:moveTo>
                    <a:pt x="2856865" y="351408"/>
                  </a:moveTo>
                  <a:lnTo>
                    <a:pt x="2837560" y="351408"/>
                  </a:lnTo>
                  <a:lnTo>
                    <a:pt x="2829814" y="359155"/>
                  </a:lnTo>
                  <a:lnTo>
                    <a:pt x="2829814" y="378333"/>
                  </a:lnTo>
                  <a:lnTo>
                    <a:pt x="2837560" y="386079"/>
                  </a:lnTo>
                  <a:lnTo>
                    <a:pt x="2856865" y="386079"/>
                  </a:lnTo>
                  <a:lnTo>
                    <a:pt x="2864611" y="378333"/>
                  </a:lnTo>
                  <a:lnTo>
                    <a:pt x="2864611" y="359155"/>
                  </a:lnTo>
                  <a:lnTo>
                    <a:pt x="2856865" y="351408"/>
                  </a:lnTo>
                  <a:close/>
                </a:path>
                <a:path w="6177280" h="1778635">
                  <a:moveTo>
                    <a:pt x="2728976" y="351408"/>
                  </a:moveTo>
                  <a:lnTo>
                    <a:pt x="2709798" y="351408"/>
                  </a:lnTo>
                  <a:lnTo>
                    <a:pt x="2701925" y="359155"/>
                  </a:lnTo>
                  <a:lnTo>
                    <a:pt x="2701925" y="378333"/>
                  </a:lnTo>
                  <a:lnTo>
                    <a:pt x="2709798" y="386079"/>
                  </a:lnTo>
                  <a:lnTo>
                    <a:pt x="2728976" y="386079"/>
                  </a:lnTo>
                  <a:lnTo>
                    <a:pt x="2736850" y="378333"/>
                  </a:lnTo>
                  <a:lnTo>
                    <a:pt x="2736850" y="359155"/>
                  </a:lnTo>
                  <a:lnTo>
                    <a:pt x="2728976" y="351408"/>
                  </a:lnTo>
                  <a:close/>
                </a:path>
                <a:path w="6177280" h="1778635">
                  <a:moveTo>
                    <a:pt x="5715761" y="339851"/>
                  </a:moveTo>
                  <a:lnTo>
                    <a:pt x="5696458" y="339851"/>
                  </a:lnTo>
                  <a:lnTo>
                    <a:pt x="5688710" y="347599"/>
                  </a:lnTo>
                  <a:lnTo>
                    <a:pt x="5688710" y="366775"/>
                  </a:lnTo>
                  <a:lnTo>
                    <a:pt x="5696458" y="374523"/>
                  </a:lnTo>
                  <a:lnTo>
                    <a:pt x="5715761" y="374523"/>
                  </a:lnTo>
                  <a:lnTo>
                    <a:pt x="5723508" y="366775"/>
                  </a:lnTo>
                  <a:lnTo>
                    <a:pt x="5723508" y="347599"/>
                  </a:lnTo>
                  <a:lnTo>
                    <a:pt x="5715761" y="339851"/>
                  </a:lnTo>
                  <a:close/>
                </a:path>
                <a:path w="6177280" h="1778635">
                  <a:moveTo>
                    <a:pt x="4693031" y="339851"/>
                  </a:moveTo>
                  <a:lnTo>
                    <a:pt x="4673854" y="339851"/>
                  </a:lnTo>
                  <a:lnTo>
                    <a:pt x="4665980" y="347599"/>
                  </a:lnTo>
                  <a:lnTo>
                    <a:pt x="4665980" y="366775"/>
                  </a:lnTo>
                  <a:lnTo>
                    <a:pt x="4673854" y="374523"/>
                  </a:lnTo>
                  <a:lnTo>
                    <a:pt x="4693031" y="374523"/>
                  </a:lnTo>
                  <a:lnTo>
                    <a:pt x="4700905" y="366775"/>
                  </a:lnTo>
                  <a:lnTo>
                    <a:pt x="4700905" y="347599"/>
                  </a:lnTo>
                  <a:lnTo>
                    <a:pt x="4693031" y="339851"/>
                  </a:lnTo>
                  <a:close/>
                </a:path>
                <a:path w="6177280" h="1778635">
                  <a:moveTo>
                    <a:pt x="4379213" y="339851"/>
                  </a:moveTo>
                  <a:lnTo>
                    <a:pt x="4360036" y="339851"/>
                  </a:lnTo>
                  <a:lnTo>
                    <a:pt x="4352162" y="347599"/>
                  </a:lnTo>
                  <a:lnTo>
                    <a:pt x="4352162" y="366775"/>
                  </a:lnTo>
                  <a:lnTo>
                    <a:pt x="4360036" y="374523"/>
                  </a:lnTo>
                  <a:lnTo>
                    <a:pt x="4379213" y="374523"/>
                  </a:lnTo>
                  <a:lnTo>
                    <a:pt x="4387087" y="366775"/>
                  </a:lnTo>
                  <a:lnTo>
                    <a:pt x="4387087" y="347599"/>
                  </a:lnTo>
                  <a:lnTo>
                    <a:pt x="4379213" y="339851"/>
                  </a:lnTo>
                  <a:close/>
                </a:path>
                <a:path w="6177280" h="1778635">
                  <a:moveTo>
                    <a:pt x="4268851" y="339851"/>
                  </a:moveTo>
                  <a:lnTo>
                    <a:pt x="4249674" y="339851"/>
                  </a:lnTo>
                  <a:lnTo>
                    <a:pt x="4241800" y="347599"/>
                  </a:lnTo>
                  <a:lnTo>
                    <a:pt x="4241800" y="366775"/>
                  </a:lnTo>
                  <a:lnTo>
                    <a:pt x="4249674" y="374523"/>
                  </a:lnTo>
                  <a:lnTo>
                    <a:pt x="4268851" y="374523"/>
                  </a:lnTo>
                  <a:lnTo>
                    <a:pt x="4276725" y="366775"/>
                  </a:lnTo>
                  <a:lnTo>
                    <a:pt x="4276725" y="347599"/>
                  </a:lnTo>
                  <a:lnTo>
                    <a:pt x="4268851" y="339851"/>
                  </a:lnTo>
                  <a:close/>
                </a:path>
                <a:path w="6177280" h="1778635">
                  <a:moveTo>
                    <a:pt x="4024756" y="339851"/>
                  </a:moveTo>
                  <a:lnTo>
                    <a:pt x="4005579" y="339851"/>
                  </a:lnTo>
                  <a:lnTo>
                    <a:pt x="3997705" y="347599"/>
                  </a:lnTo>
                  <a:lnTo>
                    <a:pt x="3997705" y="366775"/>
                  </a:lnTo>
                  <a:lnTo>
                    <a:pt x="4005579" y="374523"/>
                  </a:lnTo>
                  <a:lnTo>
                    <a:pt x="4024756" y="374523"/>
                  </a:lnTo>
                  <a:lnTo>
                    <a:pt x="4032630" y="366775"/>
                  </a:lnTo>
                  <a:lnTo>
                    <a:pt x="4032630" y="347599"/>
                  </a:lnTo>
                  <a:lnTo>
                    <a:pt x="4024756" y="339851"/>
                  </a:lnTo>
                  <a:close/>
                </a:path>
                <a:path w="6177280" h="1778635">
                  <a:moveTo>
                    <a:pt x="3792347" y="334009"/>
                  </a:moveTo>
                  <a:lnTo>
                    <a:pt x="3773170" y="334009"/>
                  </a:lnTo>
                  <a:lnTo>
                    <a:pt x="3765296" y="341883"/>
                  </a:lnTo>
                  <a:lnTo>
                    <a:pt x="3765296" y="360934"/>
                  </a:lnTo>
                  <a:lnTo>
                    <a:pt x="3773170" y="368680"/>
                  </a:lnTo>
                  <a:lnTo>
                    <a:pt x="3792347" y="368680"/>
                  </a:lnTo>
                  <a:lnTo>
                    <a:pt x="3800221" y="360934"/>
                  </a:lnTo>
                  <a:lnTo>
                    <a:pt x="3800221" y="341883"/>
                  </a:lnTo>
                  <a:lnTo>
                    <a:pt x="3792347" y="334009"/>
                  </a:lnTo>
                  <a:close/>
                </a:path>
                <a:path w="6177280" h="1778635">
                  <a:moveTo>
                    <a:pt x="2020189" y="334009"/>
                  </a:moveTo>
                  <a:lnTo>
                    <a:pt x="2000884" y="334009"/>
                  </a:lnTo>
                  <a:lnTo>
                    <a:pt x="1993010" y="341883"/>
                  </a:lnTo>
                  <a:lnTo>
                    <a:pt x="1993010" y="360934"/>
                  </a:lnTo>
                  <a:lnTo>
                    <a:pt x="2000884" y="368680"/>
                  </a:lnTo>
                  <a:lnTo>
                    <a:pt x="2020189" y="368680"/>
                  </a:lnTo>
                  <a:lnTo>
                    <a:pt x="2027935" y="360934"/>
                  </a:lnTo>
                  <a:lnTo>
                    <a:pt x="2027935" y="341883"/>
                  </a:lnTo>
                  <a:lnTo>
                    <a:pt x="2020189" y="334009"/>
                  </a:lnTo>
                  <a:close/>
                </a:path>
                <a:path w="6177280" h="1778635">
                  <a:moveTo>
                    <a:pt x="1311275" y="334009"/>
                  </a:moveTo>
                  <a:lnTo>
                    <a:pt x="1291970" y="334009"/>
                  </a:lnTo>
                  <a:lnTo>
                    <a:pt x="1284223" y="341883"/>
                  </a:lnTo>
                  <a:lnTo>
                    <a:pt x="1284223" y="360934"/>
                  </a:lnTo>
                  <a:lnTo>
                    <a:pt x="1291970" y="368680"/>
                  </a:lnTo>
                  <a:lnTo>
                    <a:pt x="1311275" y="368680"/>
                  </a:lnTo>
                  <a:lnTo>
                    <a:pt x="1319021" y="360934"/>
                  </a:lnTo>
                  <a:lnTo>
                    <a:pt x="1319021" y="341883"/>
                  </a:lnTo>
                  <a:lnTo>
                    <a:pt x="1311275" y="334009"/>
                  </a:lnTo>
                  <a:close/>
                </a:path>
                <a:path w="6177280" h="1778635">
                  <a:moveTo>
                    <a:pt x="1514602" y="328295"/>
                  </a:moveTo>
                  <a:lnTo>
                    <a:pt x="1495297" y="328295"/>
                  </a:lnTo>
                  <a:lnTo>
                    <a:pt x="1487551" y="336042"/>
                  </a:lnTo>
                  <a:lnTo>
                    <a:pt x="1487551" y="355219"/>
                  </a:lnTo>
                  <a:lnTo>
                    <a:pt x="1495297" y="362965"/>
                  </a:lnTo>
                  <a:lnTo>
                    <a:pt x="1514602" y="362965"/>
                  </a:lnTo>
                  <a:lnTo>
                    <a:pt x="1522348" y="355219"/>
                  </a:lnTo>
                  <a:lnTo>
                    <a:pt x="1522348" y="336042"/>
                  </a:lnTo>
                  <a:lnTo>
                    <a:pt x="1514602" y="328295"/>
                  </a:lnTo>
                  <a:close/>
                </a:path>
                <a:path w="6177280" h="1778635">
                  <a:moveTo>
                    <a:pt x="305942" y="328295"/>
                  </a:moveTo>
                  <a:lnTo>
                    <a:pt x="286765" y="328295"/>
                  </a:lnTo>
                  <a:lnTo>
                    <a:pt x="278891" y="336042"/>
                  </a:lnTo>
                  <a:lnTo>
                    <a:pt x="278891" y="355219"/>
                  </a:lnTo>
                  <a:lnTo>
                    <a:pt x="286765" y="362965"/>
                  </a:lnTo>
                  <a:lnTo>
                    <a:pt x="305942" y="362965"/>
                  </a:lnTo>
                  <a:lnTo>
                    <a:pt x="313816" y="355219"/>
                  </a:lnTo>
                  <a:lnTo>
                    <a:pt x="313816" y="336042"/>
                  </a:lnTo>
                  <a:lnTo>
                    <a:pt x="305942" y="328295"/>
                  </a:lnTo>
                  <a:close/>
                </a:path>
                <a:path w="6177280" h="1778635">
                  <a:moveTo>
                    <a:pt x="6012053" y="322452"/>
                  </a:moveTo>
                  <a:lnTo>
                    <a:pt x="5992876" y="322452"/>
                  </a:lnTo>
                  <a:lnTo>
                    <a:pt x="5985002" y="330326"/>
                  </a:lnTo>
                  <a:lnTo>
                    <a:pt x="5985002" y="349376"/>
                  </a:lnTo>
                  <a:lnTo>
                    <a:pt x="5992876" y="357124"/>
                  </a:lnTo>
                  <a:lnTo>
                    <a:pt x="6012053" y="357124"/>
                  </a:lnTo>
                  <a:lnTo>
                    <a:pt x="6019927" y="349376"/>
                  </a:lnTo>
                  <a:lnTo>
                    <a:pt x="6019927" y="330326"/>
                  </a:lnTo>
                  <a:lnTo>
                    <a:pt x="6012053" y="322452"/>
                  </a:lnTo>
                  <a:close/>
                </a:path>
                <a:path w="6177280" h="1778635">
                  <a:moveTo>
                    <a:pt x="1624964" y="322452"/>
                  </a:moveTo>
                  <a:lnTo>
                    <a:pt x="1605788" y="322452"/>
                  </a:lnTo>
                  <a:lnTo>
                    <a:pt x="1597914" y="330326"/>
                  </a:lnTo>
                  <a:lnTo>
                    <a:pt x="1597914" y="349376"/>
                  </a:lnTo>
                  <a:lnTo>
                    <a:pt x="1605788" y="357124"/>
                  </a:lnTo>
                  <a:lnTo>
                    <a:pt x="1624964" y="357124"/>
                  </a:lnTo>
                  <a:lnTo>
                    <a:pt x="1632839" y="349376"/>
                  </a:lnTo>
                  <a:lnTo>
                    <a:pt x="1632839" y="330326"/>
                  </a:lnTo>
                  <a:lnTo>
                    <a:pt x="1624964" y="322452"/>
                  </a:lnTo>
                  <a:close/>
                </a:path>
                <a:path w="6177280" h="1778635">
                  <a:moveTo>
                    <a:pt x="5587873" y="316738"/>
                  </a:moveTo>
                  <a:lnTo>
                    <a:pt x="5568696" y="316738"/>
                  </a:lnTo>
                  <a:lnTo>
                    <a:pt x="5560822" y="324484"/>
                  </a:lnTo>
                  <a:lnTo>
                    <a:pt x="5560822" y="343661"/>
                  </a:lnTo>
                  <a:lnTo>
                    <a:pt x="5568696" y="351408"/>
                  </a:lnTo>
                  <a:lnTo>
                    <a:pt x="5587873" y="351408"/>
                  </a:lnTo>
                  <a:lnTo>
                    <a:pt x="5595747" y="343661"/>
                  </a:lnTo>
                  <a:lnTo>
                    <a:pt x="5595747" y="324484"/>
                  </a:lnTo>
                  <a:lnTo>
                    <a:pt x="5587873" y="316738"/>
                  </a:lnTo>
                  <a:close/>
                </a:path>
                <a:path w="6177280" h="1778635">
                  <a:moveTo>
                    <a:pt x="3681983" y="316738"/>
                  </a:moveTo>
                  <a:lnTo>
                    <a:pt x="3662679" y="316738"/>
                  </a:lnTo>
                  <a:lnTo>
                    <a:pt x="3654932" y="324484"/>
                  </a:lnTo>
                  <a:lnTo>
                    <a:pt x="3654932" y="343661"/>
                  </a:lnTo>
                  <a:lnTo>
                    <a:pt x="3662679" y="351408"/>
                  </a:lnTo>
                  <a:lnTo>
                    <a:pt x="3681983" y="351408"/>
                  </a:lnTo>
                  <a:lnTo>
                    <a:pt x="3689730" y="343661"/>
                  </a:lnTo>
                  <a:lnTo>
                    <a:pt x="3689730" y="324484"/>
                  </a:lnTo>
                  <a:lnTo>
                    <a:pt x="3681983" y="316738"/>
                  </a:lnTo>
                  <a:close/>
                </a:path>
                <a:path w="6177280" h="1778635">
                  <a:moveTo>
                    <a:pt x="2595371" y="316738"/>
                  </a:moveTo>
                  <a:lnTo>
                    <a:pt x="2576067" y="316738"/>
                  </a:lnTo>
                  <a:lnTo>
                    <a:pt x="2568320" y="324484"/>
                  </a:lnTo>
                  <a:lnTo>
                    <a:pt x="2568320" y="343661"/>
                  </a:lnTo>
                  <a:lnTo>
                    <a:pt x="2576067" y="351408"/>
                  </a:lnTo>
                  <a:lnTo>
                    <a:pt x="2595371" y="351408"/>
                  </a:lnTo>
                  <a:lnTo>
                    <a:pt x="2603245" y="343661"/>
                  </a:lnTo>
                  <a:lnTo>
                    <a:pt x="2603245" y="324484"/>
                  </a:lnTo>
                  <a:lnTo>
                    <a:pt x="2595371" y="316738"/>
                  </a:lnTo>
                  <a:close/>
                </a:path>
                <a:path w="6177280" h="1778635">
                  <a:moveTo>
                    <a:pt x="1845817" y="316738"/>
                  </a:moveTo>
                  <a:lnTo>
                    <a:pt x="1826514" y="316738"/>
                  </a:lnTo>
                  <a:lnTo>
                    <a:pt x="1818766" y="324484"/>
                  </a:lnTo>
                  <a:lnTo>
                    <a:pt x="1818766" y="343661"/>
                  </a:lnTo>
                  <a:lnTo>
                    <a:pt x="1826514" y="351408"/>
                  </a:lnTo>
                  <a:lnTo>
                    <a:pt x="1845817" y="351408"/>
                  </a:lnTo>
                  <a:lnTo>
                    <a:pt x="1853564" y="343661"/>
                  </a:lnTo>
                  <a:lnTo>
                    <a:pt x="1853564" y="324484"/>
                  </a:lnTo>
                  <a:lnTo>
                    <a:pt x="1845817" y="316738"/>
                  </a:lnTo>
                  <a:close/>
                </a:path>
                <a:path w="6177280" h="1778635">
                  <a:moveTo>
                    <a:pt x="73532" y="311023"/>
                  </a:moveTo>
                  <a:lnTo>
                    <a:pt x="54228" y="311023"/>
                  </a:lnTo>
                  <a:lnTo>
                    <a:pt x="46481" y="318770"/>
                  </a:lnTo>
                  <a:lnTo>
                    <a:pt x="46481" y="337820"/>
                  </a:lnTo>
                  <a:lnTo>
                    <a:pt x="54228" y="345567"/>
                  </a:lnTo>
                  <a:lnTo>
                    <a:pt x="73532" y="345567"/>
                  </a:lnTo>
                  <a:lnTo>
                    <a:pt x="81406" y="337820"/>
                  </a:lnTo>
                  <a:lnTo>
                    <a:pt x="81406" y="318770"/>
                  </a:lnTo>
                  <a:lnTo>
                    <a:pt x="73532" y="311023"/>
                  </a:lnTo>
                  <a:close/>
                </a:path>
                <a:path w="6177280" h="1778635">
                  <a:moveTo>
                    <a:pt x="5471667" y="305180"/>
                  </a:moveTo>
                  <a:lnTo>
                    <a:pt x="5452363" y="305180"/>
                  </a:lnTo>
                  <a:lnTo>
                    <a:pt x="5444616" y="312927"/>
                  </a:lnTo>
                  <a:lnTo>
                    <a:pt x="5444616" y="332104"/>
                  </a:lnTo>
                  <a:lnTo>
                    <a:pt x="5452363" y="339851"/>
                  </a:lnTo>
                  <a:lnTo>
                    <a:pt x="5471667" y="339851"/>
                  </a:lnTo>
                  <a:lnTo>
                    <a:pt x="5479541" y="332104"/>
                  </a:lnTo>
                  <a:lnTo>
                    <a:pt x="5479541" y="312927"/>
                  </a:lnTo>
                  <a:lnTo>
                    <a:pt x="5471667" y="305180"/>
                  </a:lnTo>
                  <a:close/>
                </a:path>
                <a:path w="6177280" h="1778635">
                  <a:moveTo>
                    <a:pt x="2973069" y="299466"/>
                  </a:moveTo>
                  <a:lnTo>
                    <a:pt x="2953766" y="299466"/>
                  </a:lnTo>
                  <a:lnTo>
                    <a:pt x="2946018" y="307213"/>
                  </a:lnTo>
                  <a:lnTo>
                    <a:pt x="2946018" y="326263"/>
                  </a:lnTo>
                  <a:lnTo>
                    <a:pt x="2953766" y="334009"/>
                  </a:lnTo>
                  <a:lnTo>
                    <a:pt x="2973069" y="334009"/>
                  </a:lnTo>
                  <a:lnTo>
                    <a:pt x="2980943" y="326263"/>
                  </a:lnTo>
                  <a:lnTo>
                    <a:pt x="2980943" y="307213"/>
                  </a:lnTo>
                  <a:lnTo>
                    <a:pt x="2973069" y="299466"/>
                  </a:lnTo>
                  <a:close/>
                </a:path>
                <a:path w="6177280" h="1778635">
                  <a:moveTo>
                    <a:pt x="2479166" y="299466"/>
                  </a:moveTo>
                  <a:lnTo>
                    <a:pt x="2459863" y="299466"/>
                  </a:lnTo>
                  <a:lnTo>
                    <a:pt x="2452116" y="307213"/>
                  </a:lnTo>
                  <a:lnTo>
                    <a:pt x="2452116" y="326263"/>
                  </a:lnTo>
                  <a:lnTo>
                    <a:pt x="2459863" y="334009"/>
                  </a:lnTo>
                  <a:lnTo>
                    <a:pt x="2479166" y="334009"/>
                  </a:lnTo>
                  <a:lnTo>
                    <a:pt x="2487041" y="326263"/>
                  </a:lnTo>
                  <a:lnTo>
                    <a:pt x="2487041" y="307213"/>
                  </a:lnTo>
                  <a:lnTo>
                    <a:pt x="2479166" y="299466"/>
                  </a:lnTo>
                  <a:close/>
                </a:path>
                <a:path w="6177280" h="1778635">
                  <a:moveTo>
                    <a:pt x="5907532" y="293624"/>
                  </a:moveTo>
                  <a:lnTo>
                    <a:pt x="5888228" y="293624"/>
                  </a:lnTo>
                  <a:lnTo>
                    <a:pt x="5880481" y="301371"/>
                  </a:lnTo>
                  <a:lnTo>
                    <a:pt x="5880481" y="320548"/>
                  </a:lnTo>
                  <a:lnTo>
                    <a:pt x="5888228" y="328295"/>
                  </a:lnTo>
                  <a:lnTo>
                    <a:pt x="5907532" y="328295"/>
                  </a:lnTo>
                  <a:lnTo>
                    <a:pt x="5915279" y="320548"/>
                  </a:lnTo>
                  <a:lnTo>
                    <a:pt x="5915279" y="301371"/>
                  </a:lnTo>
                  <a:lnTo>
                    <a:pt x="5907532" y="293624"/>
                  </a:lnTo>
                  <a:close/>
                </a:path>
                <a:path w="6177280" h="1778635">
                  <a:moveTo>
                    <a:pt x="1200784" y="293624"/>
                  </a:moveTo>
                  <a:lnTo>
                    <a:pt x="1181607" y="293624"/>
                  </a:lnTo>
                  <a:lnTo>
                    <a:pt x="1173733" y="301371"/>
                  </a:lnTo>
                  <a:lnTo>
                    <a:pt x="1173733" y="320548"/>
                  </a:lnTo>
                  <a:lnTo>
                    <a:pt x="1181607" y="328295"/>
                  </a:lnTo>
                  <a:lnTo>
                    <a:pt x="1200784" y="328295"/>
                  </a:lnTo>
                  <a:lnTo>
                    <a:pt x="1208658" y="320548"/>
                  </a:lnTo>
                  <a:lnTo>
                    <a:pt x="1208658" y="301371"/>
                  </a:lnTo>
                  <a:lnTo>
                    <a:pt x="1200784" y="293624"/>
                  </a:lnTo>
                  <a:close/>
                </a:path>
                <a:path w="6177280" h="1778635">
                  <a:moveTo>
                    <a:pt x="178180" y="293624"/>
                  </a:moveTo>
                  <a:lnTo>
                    <a:pt x="158876" y="293624"/>
                  </a:lnTo>
                  <a:lnTo>
                    <a:pt x="151129" y="301371"/>
                  </a:lnTo>
                  <a:lnTo>
                    <a:pt x="151129" y="320548"/>
                  </a:lnTo>
                  <a:lnTo>
                    <a:pt x="158876" y="328295"/>
                  </a:lnTo>
                  <a:lnTo>
                    <a:pt x="178180" y="328295"/>
                  </a:lnTo>
                  <a:lnTo>
                    <a:pt x="185927" y="320548"/>
                  </a:lnTo>
                  <a:lnTo>
                    <a:pt x="185927" y="301371"/>
                  </a:lnTo>
                  <a:lnTo>
                    <a:pt x="178180" y="293624"/>
                  </a:lnTo>
                  <a:close/>
                </a:path>
                <a:path w="6177280" h="1778635">
                  <a:moveTo>
                    <a:pt x="3414649" y="287908"/>
                  </a:moveTo>
                  <a:lnTo>
                    <a:pt x="3395472" y="287908"/>
                  </a:lnTo>
                  <a:lnTo>
                    <a:pt x="3387598" y="295655"/>
                  </a:lnTo>
                  <a:lnTo>
                    <a:pt x="3387598" y="314705"/>
                  </a:lnTo>
                  <a:lnTo>
                    <a:pt x="3395472" y="322452"/>
                  </a:lnTo>
                  <a:lnTo>
                    <a:pt x="3414649" y="322452"/>
                  </a:lnTo>
                  <a:lnTo>
                    <a:pt x="3422523" y="314705"/>
                  </a:lnTo>
                  <a:lnTo>
                    <a:pt x="3422523" y="295655"/>
                  </a:lnTo>
                  <a:lnTo>
                    <a:pt x="3414649" y="287908"/>
                  </a:lnTo>
                  <a:close/>
                </a:path>
                <a:path w="6177280" h="1778635">
                  <a:moveTo>
                    <a:pt x="5181091" y="282067"/>
                  </a:moveTo>
                  <a:lnTo>
                    <a:pt x="5161914" y="282067"/>
                  </a:lnTo>
                  <a:lnTo>
                    <a:pt x="5154040" y="289814"/>
                  </a:lnTo>
                  <a:lnTo>
                    <a:pt x="5154040" y="308991"/>
                  </a:lnTo>
                  <a:lnTo>
                    <a:pt x="5161914" y="316738"/>
                  </a:lnTo>
                  <a:lnTo>
                    <a:pt x="5181091" y="316738"/>
                  </a:lnTo>
                  <a:lnTo>
                    <a:pt x="5188965" y="308991"/>
                  </a:lnTo>
                  <a:lnTo>
                    <a:pt x="5188965" y="289814"/>
                  </a:lnTo>
                  <a:lnTo>
                    <a:pt x="5181091" y="282067"/>
                  </a:lnTo>
                  <a:close/>
                </a:path>
                <a:path w="6177280" h="1778635">
                  <a:moveTo>
                    <a:pt x="2368804" y="282067"/>
                  </a:moveTo>
                  <a:lnTo>
                    <a:pt x="2349500" y="282067"/>
                  </a:lnTo>
                  <a:lnTo>
                    <a:pt x="2341753" y="289814"/>
                  </a:lnTo>
                  <a:lnTo>
                    <a:pt x="2341753" y="308991"/>
                  </a:lnTo>
                  <a:lnTo>
                    <a:pt x="2349500" y="316738"/>
                  </a:lnTo>
                  <a:lnTo>
                    <a:pt x="2368804" y="316738"/>
                  </a:lnTo>
                  <a:lnTo>
                    <a:pt x="2376551" y="308991"/>
                  </a:lnTo>
                  <a:lnTo>
                    <a:pt x="2376551" y="289814"/>
                  </a:lnTo>
                  <a:lnTo>
                    <a:pt x="2368804" y="282067"/>
                  </a:lnTo>
                  <a:close/>
                </a:path>
                <a:path w="6177280" h="1778635">
                  <a:moveTo>
                    <a:pt x="2235072" y="282067"/>
                  </a:moveTo>
                  <a:lnTo>
                    <a:pt x="2215895" y="282067"/>
                  </a:lnTo>
                  <a:lnTo>
                    <a:pt x="2208021" y="289814"/>
                  </a:lnTo>
                  <a:lnTo>
                    <a:pt x="2208021" y="308991"/>
                  </a:lnTo>
                  <a:lnTo>
                    <a:pt x="2215895" y="316738"/>
                  </a:lnTo>
                  <a:lnTo>
                    <a:pt x="2235072" y="316738"/>
                  </a:lnTo>
                  <a:lnTo>
                    <a:pt x="2242946" y="308991"/>
                  </a:lnTo>
                  <a:lnTo>
                    <a:pt x="2242946" y="289814"/>
                  </a:lnTo>
                  <a:lnTo>
                    <a:pt x="2235072" y="282067"/>
                  </a:lnTo>
                  <a:close/>
                </a:path>
                <a:path w="6177280" h="1778635">
                  <a:moveTo>
                    <a:pt x="1409953" y="282067"/>
                  </a:moveTo>
                  <a:lnTo>
                    <a:pt x="1390777" y="282067"/>
                  </a:lnTo>
                  <a:lnTo>
                    <a:pt x="1382902" y="289814"/>
                  </a:lnTo>
                  <a:lnTo>
                    <a:pt x="1382902" y="308991"/>
                  </a:lnTo>
                  <a:lnTo>
                    <a:pt x="1390777" y="316738"/>
                  </a:lnTo>
                  <a:lnTo>
                    <a:pt x="1409953" y="316738"/>
                  </a:lnTo>
                  <a:lnTo>
                    <a:pt x="1417827" y="308991"/>
                  </a:lnTo>
                  <a:lnTo>
                    <a:pt x="1417827" y="289814"/>
                  </a:lnTo>
                  <a:lnTo>
                    <a:pt x="1409953" y="282067"/>
                  </a:lnTo>
                  <a:close/>
                </a:path>
                <a:path w="6177280" h="1778635">
                  <a:moveTo>
                    <a:pt x="881252" y="282067"/>
                  </a:moveTo>
                  <a:lnTo>
                    <a:pt x="861948" y="282067"/>
                  </a:lnTo>
                  <a:lnTo>
                    <a:pt x="854201" y="289814"/>
                  </a:lnTo>
                  <a:lnTo>
                    <a:pt x="854201" y="308991"/>
                  </a:lnTo>
                  <a:lnTo>
                    <a:pt x="861948" y="316738"/>
                  </a:lnTo>
                  <a:lnTo>
                    <a:pt x="881252" y="316738"/>
                  </a:lnTo>
                  <a:lnTo>
                    <a:pt x="889000" y="308991"/>
                  </a:lnTo>
                  <a:lnTo>
                    <a:pt x="889000" y="289814"/>
                  </a:lnTo>
                  <a:lnTo>
                    <a:pt x="881252" y="282067"/>
                  </a:lnTo>
                  <a:close/>
                </a:path>
                <a:path w="6177280" h="1778635">
                  <a:moveTo>
                    <a:pt x="544194" y="282067"/>
                  </a:moveTo>
                  <a:lnTo>
                    <a:pt x="525017" y="282067"/>
                  </a:lnTo>
                  <a:lnTo>
                    <a:pt x="517143" y="289814"/>
                  </a:lnTo>
                  <a:lnTo>
                    <a:pt x="517143" y="308991"/>
                  </a:lnTo>
                  <a:lnTo>
                    <a:pt x="525017" y="316738"/>
                  </a:lnTo>
                  <a:lnTo>
                    <a:pt x="544194" y="316738"/>
                  </a:lnTo>
                  <a:lnTo>
                    <a:pt x="552068" y="308991"/>
                  </a:lnTo>
                  <a:lnTo>
                    <a:pt x="552068" y="289814"/>
                  </a:lnTo>
                  <a:lnTo>
                    <a:pt x="544194" y="282067"/>
                  </a:lnTo>
                  <a:close/>
                </a:path>
                <a:path w="6177280" h="1778635">
                  <a:moveTo>
                    <a:pt x="6128258" y="276351"/>
                  </a:moveTo>
                  <a:lnTo>
                    <a:pt x="6109081" y="276351"/>
                  </a:lnTo>
                  <a:lnTo>
                    <a:pt x="6101207" y="284099"/>
                  </a:lnTo>
                  <a:lnTo>
                    <a:pt x="6101207" y="303149"/>
                  </a:lnTo>
                  <a:lnTo>
                    <a:pt x="6109081" y="311023"/>
                  </a:lnTo>
                  <a:lnTo>
                    <a:pt x="6128258" y="311023"/>
                  </a:lnTo>
                  <a:lnTo>
                    <a:pt x="6136132" y="303149"/>
                  </a:lnTo>
                  <a:lnTo>
                    <a:pt x="6136132" y="284099"/>
                  </a:lnTo>
                  <a:lnTo>
                    <a:pt x="6128258" y="276351"/>
                  </a:lnTo>
                  <a:close/>
                </a:path>
                <a:path w="6177280" h="1778635">
                  <a:moveTo>
                    <a:pt x="5332222" y="276351"/>
                  </a:moveTo>
                  <a:lnTo>
                    <a:pt x="5312917" y="276351"/>
                  </a:lnTo>
                  <a:lnTo>
                    <a:pt x="5305171" y="284099"/>
                  </a:lnTo>
                  <a:lnTo>
                    <a:pt x="5305171" y="303149"/>
                  </a:lnTo>
                  <a:lnTo>
                    <a:pt x="5312917" y="311023"/>
                  </a:lnTo>
                  <a:lnTo>
                    <a:pt x="5332222" y="311023"/>
                  </a:lnTo>
                  <a:lnTo>
                    <a:pt x="5339969" y="303149"/>
                  </a:lnTo>
                  <a:lnTo>
                    <a:pt x="5339969" y="284099"/>
                  </a:lnTo>
                  <a:lnTo>
                    <a:pt x="5332222" y="276351"/>
                  </a:lnTo>
                  <a:close/>
                </a:path>
                <a:path w="6177280" h="1778635">
                  <a:moveTo>
                    <a:pt x="1758695" y="276351"/>
                  </a:moveTo>
                  <a:lnTo>
                    <a:pt x="1739391" y="276351"/>
                  </a:lnTo>
                  <a:lnTo>
                    <a:pt x="1731644" y="284099"/>
                  </a:lnTo>
                  <a:lnTo>
                    <a:pt x="1731644" y="303149"/>
                  </a:lnTo>
                  <a:lnTo>
                    <a:pt x="1739391" y="311023"/>
                  </a:lnTo>
                  <a:lnTo>
                    <a:pt x="1758695" y="311023"/>
                  </a:lnTo>
                  <a:lnTo>
                    <a:pt x="1766442" y="303149"/>
                  </a:lnTo>
                  <a:lnTo>
                    <a:pt x="1766442" y="284099"/>
                  </a:lnTo>
                  <a:lnTo>
                    <a:pt x="1758695" y="276351"/>
                  </a:lnTo>
                  <a:close/>
                </a:path>
                <a:path w="6177280" h="1778635">
                  <a:moveTo>
                    <a:pt x="660400" y="276351"/>
                  </a:moveTo>
                  <a:lnTo>
                    <a:pt x="641222" y="276351"/>
                  </a:lnTo>
                  <a:lnTo>
                    <a:pt x="633348" y="284099"/>
                  </a:lnTo>
                  <a:lnTo>
                    <a:pt x="633348" y="303149"/>
                  </a:lnTo>
                  <a:lnTo>
                    <a:pt x="641222" y="311023"/>
                  </a:lnTo>
                  <a:lnTo>
                    <a:pt x="660400" y="311023"/>
                  </a:lnTo>
                  <a:lnTo>
                    <a:pt x="668273" y="303149"/>
                  </a:lnTo>
                  <a:lnTo>
                    <a:pt x="668273" y="284099"/>
                  </a:lnTo>
                  <a:lnTo>
                    <a:pt x="660400" y="276351"/>
                  </a:lnTo>
                  <a:close/>
                </a:path>
                <a:path w="6177280" h="1778635">
                  <a:moveTo>
                    <a:pt x="4565269" y="264795"/>
                  </a:moveTo>
                  <a:lnTo>
                    <a:pt x="4545964" y="264795"/>
                  </a:lnTo>
                  <a:lnTo>
                    <a:pt x="4538090" y="272542"/>
                  </a:lnTo>
                  <a:lnTo>
                    <a:pt x="4538090" y="291592"/>
                  </a:lnTo>
                  <a:lnTo>
                    <a:pt x="4545964" y="299466"/>
                  </a:lnTo>
                  <a:lnTo>
                    <a:pt x="4565269" y="299466"/>
                  </a:lnTo>
                  <a:lnTo>
                    <a:pt x="4573015" y="291592"/>
                  </a:lnTo>
                  <a:lnTo>
                    <a:pt x="4573015" y="272542"/>
                  </a:lnTo>
                  <a:lnTo>
                    <a:pt x="4565269" y="264795"/>
                  </a:lnTo>
                  <a:close/>
                </a:path>
                <a:path w="6177280" h="1778635">
                  <a:moveTo>
                    <a:pt x="4809235" y="258952"/>
                  </a:moveTo>
                  <a:lnTo>
                    <a:pt x="4790058" y="258952"/>
                  </a:lnTo>
                  <a:lnTo>
                    <a:pt x="4782184" y="266700"/>
                  </a:lnTo>
                  <a:lnTo>
                    <a:pt x="4782184" y="285876"/>
                  </a:lnTo>
                  <a:lnTo>
                    <a:pt x="4790058" y="293624"/>
                  </a:lnTo>
                  <a:lnTo>
                    <a:pt x="4809235" y="293624"/>
                  </a:lnTo>
                  <a:lnTo>
                    <a:pt x="4817109" y="285876"/>
                  </a:lnTo>
                  <a:lnTo>
                    <a:pt x="4817109" y="266700"/>
                  </a:lnTo>
                  <a:lnTo>
                    <a:pt x="4809235" y="258952"/>
                  </a:lnTo>
                  <a:close/>
                </a:path>
                <a:path w="6177280" h="1778635">
                  <a:moveTo>
                    <a:pt x="3542537" y="258952"/>
                  </a:moveTo>
                  <a:lnTo>
                    <a:pt x="3523233" y="258952"/>
                  </a:lnTo>
                  <a:lnTo>
                    <a:pt x="3515486" y="266700"/>
                  </a:lnTo>
                  <a:lnTo>
                    <a:pt x="3515486" y="285876"/>
                  </a:lnTo>
                  <a:lnTo>
                    <a:pt x="3523233" y="293624"/>
                  </a:lnTo>
                  <a:lnTo>
                    <a:pt x="3542537" y="293624"/>
                  </a:lnTo>
                  <a:lnTo>
                    <a:pt x="3550284" y="285876"/>
                  </a:lnTo>
                  <a:lnTo>
                    <a:pt x="3550284" y="266700"/>
                  </a:lnTo>
                  <a:lnTo>
                    <a:pt x="3542537" y="258952"/>
                  </a:lnTo>
                  <a:close/>
                </a:path>
                <a:path w="6177280" h="1778635">
                  <a:moveTo>
                    <a:pt x="1096264" y="258952"/>
                  </a:moveTo>
                  <a:lnTo>
                    <a:pt x="1076959" y="258952"/>
                  </a:lnTo>
                  <a:lnTo>
                    <a:pt x="1069213" y="266700"/>
                  </a:lnTo>
                  <a:lnTo>
                    <a:pt x="1069213" y="285876"/>
                  </a:lnTo>
                  <a:lnTo>
                    <a:pt x="1076959" y="293624"/>
                  </a:lnTo>
                  <a:lnTo>
                    <a:pt x="1096264" y="293624"/>
                  </a:lnTo>
                  <a:lnTo>
                    <a:pt x="1104010" y="285876"/>
                  </a:lnTo>
                  <a:lnTo>
                    <a:pt x="1104010" y="266700"/>
                  </a:lnTo>
                  <a:lnTo>
                    <a:pt x="1096264" y="258952"/>
                  </a:lnTo>
                  <a:close/>
                </a:path>
                <a:path w="6177280" h="1778635">
                  <a:moveTo>
                    <a:pt x="4954524" y="253238"/>
                  </a:moveTo>
                  <a:lnTo>
                    <a:pt x="4935220" y="253238"/>
                  </a:lnTo>
                  <a:lnTo>
                    <a:pt x="4927473" y="260984"/>
                  </a:lnTo>
                  <a:lnTo>
                    <a:pt x="4927473" y="280034"/>
                  </a:lnTo>
                  <a:lnTo>
                    <a:pt x="4935220" y="287908"/>
                  </a:lnTo>
                  <a:lnTo>
                    <a:pt x="4954524" y="287908"/>
                  </a:lnTo>
                  <a:lnTo>
                    <a:pt x="4962398" y="280034"/>
                  </a:lnTo>
                  <a:lnTo>
                    <a:pt x="4962398" y="260984"/>
                  </a:lnTo>
                  <a:lnTo>
                    <a:pt x="4954524" y="253238"/>
                  </a:lnTo>
                  <a:close/>
                </a:path>
                <a:path w="6177280" h="1778635">
                  <a:moveTo>
                    <a:pt x="4088764" y="253238"/>
                  </a:moveTo>
                  <a:lnTo>
                    <a:pt x="4069460" y="253238"/>
                  </a:lnTo>
                  <a:lnTo>
                    <a:pt x="4061713" y="260984"/>
                  </a:lnTo>
                  <a:lnTo>
                    <a:pt x="4061713" y="280034"/>
                  </a:lnTo>
                  <a:lnTo>
                    <a:pt x="4069460" y="287908"/>
                  </a:lnTo>
                  <a:lnTo>
                    <a:pt x="4088764" y="287908"/>
                  </a:lnTo>
                  <a:lnTo>
                    <a:pt x="4096511" y="280034"/>
                  </a:lnTo>
                  <a:lnTo>
                    <a:pt x="4096511" y="260984"/>
                  </a:lnTo>
                  <a:lnTo>
                    <a:pt x="4088764" y="253238"/>
                  </a:lnTo>
                  <a:close/>
                </a:path>
                <a:path w="6177280" h="1778635">
                  <a:moveTo>
                    <a:pt x="3095116" y="253238"/>
                  </a:moveTo>
                  <a:lnTo>
                    <a:pt x="3075812" y="253238"/>
                  </a:lnTo>
                  <a:lnTo>
                    <a:pt x="3068065" y="260984"/>
                  </a:lnTo>
                  <a:lnTo>
                    <a:pt x="3068065" y="280034"/>
                  </a:lnTo>
                  <a:lnTo>
                    <a:pt x="3075812" y="287908"/>
                  </a:lnTo>
                  <a:lnTo>
                    <a:pt x="3095116" y="287908"/>
                  </a:lnTo>
                  <a:lnTo>
                    <a:pt x="3102863" y="280034"/>
                  </a:lnTo>
                  <a:lnTo>
                    <a:pt x="3102863" y="260984"/>
                  </a:lnTo>
                  <a:lnTo>
                    <a:pt x="3095116" y="253238"/>
                  </a:lnTo>
                  <a:close/>
                </a:path>
                <a:path w="6177280" h="1778635">
                  <a:moveTo>
                    <a:pt x="5808726" y="247396"/>
                  </a:moveTo>
                  <a:lnTo>
                    <a:pt x="5789422" y="247396"/>
                  </a:lnTo>
                  <a:lnTo>
                    <a:pt x="5781675" y="255143"/>
                  </a:lnTo>
                  <a:lnTo>
                    <a:pt x="5781675" y="274320"/>
                  </a:lnTo>
                  <a:lnTo>
                    <a:pt x="5789422" y="282067"/>
                  </a:lnTo>
                  <a:lnTo>
                    <a:pt x="5808726" y="282067"/>
                  </a:lnTo>
                  <a:lnTo>
                    <a:pt x="5816473" y="274320"/>
                  </a:lnTo>
                  <a:lnTo>
                    <a:pt x="5816473" y="255143"/>
                  </a:lnTo>
                  <a:lnTo>
                    <a:pt x="5808726" y="247396"/>
                  </a:lnTo>
                  <a:close/>
                </a:path>
                <a:path w="6177280" h="1778635">
                  <a:moveTo>
                    <a:pt x="5070729" y="247396"/>
                  </a:moveTo>
                  <a:lnTo>
                    <a:pt x="5051425" y="247396"/>
                  </a:lnTo>
                  <a:lnTo>
                    <a:pt x="5043678" y="255143"/>
                  </a:lnTo>
                  <a:lnTo>
                    <a:pt x="5043678" y="274320"/>
                  </a:lnTo>
                  <a:lnTo>
                    <a:pt x="5051425" y="282067"/>
                  </a:lnTo>
                  <a:lnTo>
                    <a:pt x="5070729" y="282067"/>
                  </a:lnTo>
                  <a:lnTo>
                    <a:pt x="5078603" y="274320"/>
                  </a:lnTo>
                  <a:lnTo>
                    <a:pt x="5078603" y="255143"/>
                  </a:lnTo>
                  <a:lnTo>
                    <a:pt x="5070729" y="247396"/>
                  </a:lnTo>
                  <a:close/>
                </a:path>
                <a:path w="6177280" h="1778635">
                  <a:moveTo>
                    <a:pt x="4443222" y="247396"/>
                  </a:moveTo>
                  <a:lnTo>
                    <a:pt x="4423917" y="247396"/>
                  </a:lnTo>
                  <a:lnTo>
                    <a:pt x="4416171" y="255143"/>
                  </a:lnTo>
                  <a:lnTo>
                    <a:pt x="4416171" y="274320"/>
                  </a:lnTo>
                  <a:lnTo>
                    <a:pt x="4423917" y="282067"/>
                  </a:lnTo>
                  <a:lnTo>
                    <a:pt x="4443222" y="282067"/>
                  </a:lnTo>
                  <a:lnTo>
                    <a:pt x="4450969" y="274320"/>
                  </a:lnTo>
                  <a:lnTo>
                    <a:pt x="4450969" y="255143"/>
                  </a:lnTo>
                  <a:lnTo>
                    <a:pt x="4443222" y="247396"/>
                  </a:lnTo>
                  <a:close/>
                </a:path>
                <a:path w="6177280" h="1778635">
                  <a:moveTo>
                    <a:pt x="2095627" y="247396"/>
                  </a:moveTo>
                  <a:lnTo>
                    <a:pt x="2076450" y="247396"/>
                  </a:lnTo>
                  <a:lnTo>
                    <a:pt x="2068576" y="255143"/>
                  </a:lnTo>
                  <a:lnTo>
                    <a:pt x="2068576" y="274320"/>
                  </a:lnTo>
                  <a:lnTo>
                    <a:pt x="2076450" y="282067"/>
                  </a:lnTo>
                  <a:lnTo>
                    <a:pt x="2095627" y="282067"/>
                  </a:lnTo>
                  <a:lnTo>
                    <a:pt x="2103501" y="274320"/>
                  </a:lnTo>
                  <a:lnTo>
                    <a:pt x="2103501" y="255143"/>
                  </a:lnTo>
                  <a:lnTo>
                    <a:pt x="2095627" y="247396"/>
                  </a:lnTo>
                  <a:close/>
                </a:path>
                <a:path w="6177280" h="1778635">
                  <a:moveTo>
                    <a:pt x="765047" y="247396"/>
                  </a:moveTo>
                  <a:lnTo>
                    <a:pt x="745743" y="247396"/>
                  </a:lnTo>
                  <a:lnTo>
                    <a:pt x="737996" y="255143"/>
                  </a:lnTo>
                  <a:lnTo>
                    <a:pt x="737996" y="274320"/>
                  </a:lnTo>
                  <a:lnTo>
                    <a:pt x="745743" y="282067"/>
                  </a:lnTo>
                  <a:lnTo>
                    <a:pt x="765047" y="282067"/>
                  </a:lnTo>
                  <a:lnTo>
                    <a:pt x="772794" y="274320"/>
                  </a:lnTo>
                  <a:lnTo>
                    <a:pt x="772794" y="255143"/>
                  </a:lnTo>
                  <a:lnTo>
                    <a:pt x="765047" y="247396"/>
                  </a:lnTo>
                  <a:close/>
                </a:path>
                <a:path w="6177280" h="1778635">
                  <a:moveTo>
                    <a:pt x="416432" y="247396"/>
                  </a:moveTo>
                  <a:lnTo>
                    <a:pt x="397128" y="247396"/>
                  </a:lnTo>
                  <a:lnTo>
                    <a:pt x="389254" y="255143"/>
                  </a:lnTo>
                  <a:lnTo>
                    <a:pt x="389254" y="274320"/>
                  </a:lnTo>
                  <a:lnTo>
                    <a:pt x="397128" y="282067"/>
                  </a:lnTo>
                  <a:lnTo>
                    <a:pt x="416432" y="282067"/>
                  </a:lnTo>
                  <a:lnTo>
                    <a:pt x="424179" y="274320"/>
                  </a:lnTo>
                  <a:lnTo>
                    <a:pt x="424179" y="255143"/>
                  </a:lnTo>
                  <a:lnTo>
                    <a:pt x="416432" y="247396"/>
                  </a:lnTo>
                  <a:close/>
                </a:path>
                <a:path w="6177280" h="1778635">
                  <a:moveTo>
                    <a:pt x="5663437" y="235839"/>
                  </a:moveTo>
                  <a:lnTo>
                    <a:pt x="5644133" y="235839"/>
                  </a:lnTo>
                  <a:lnTo>
                    <a:pt x="5636386" y="243585"/>
                  </a:lnTo>
                  <a:lnTo>
                    <a:pt x="5636386" y="262763"/>
                  </a:lnTo>
                  <a:lnTo>
                    <a:pt x="5644133" y="270509"/>
                  </a:lnTo>
                  <a:lnTo>
                    <a:pt x="5663437" y="270509"/>
                  </a:lnTo>
                  <a:lnTo>
                    <a:pt x="5671184" y="262763"/>
                  </a:lnTo>
                  <a:lnTo>
                    <a:pt x="5671184" y="243585"/>
                  </a:lnTo>
                  <a:lnTo>
                    <a:pt x="5663437" y="235839"/>
                  </a:lnTo>
                  <a:close/>
                </a:path>
                <a:path w="6177280" h="1778635">
                  <a:moveTo>
                    <a:pt x="3891153" y="235839"/>
                  </a:moveTo>
                  <a:lnTo>
                    <a:pt x="3871976" y="235839"/>
                  </a:lnTo>
                  <a:lnTo>
                    <a:pt x="3864102" y="243585"/>
                  </a:lnTo>
                  <a:lnTo>
                    <a:pt x="3864102" y="262763"/>
                  </a:lnTo>
                  <a:lnTo>
                    <a:pt x="3871976" y="270509"/>
                  </a:lnTo>
                  <a:lnTo>
                    <a:pt x="3891153" y="270509"/>
                  </a:lnTo>
                  <a:lnTo>
                    <a:pt x="3899027" y="262763"/>
                  </a:lnTo>
                  <a:lnTo>
                    <a:pt x="3899027" y="243585"/>
                  </a:lnTo>
                  <a:lnTo>
                    <a:pt x="3891153" y="235839"/>
                  </a:lnTo>
                  <a:close/>
                </a:path>
                <a:path w="6177280" h="1778635">
                  <a:moveTo>
                    <a:pt x="2758058" y="235839"/>
                  </a:moveTo>
                  <a:lnTo>
                    <a:pt x="2738881" y="235839"/>
                  </a:lnTo>
                  <a:lnTo>
                    <a:pt x="2731007" y="243585"/>
                  </a:lnTo>
                  <a:lnTo>
                    <a:pt x="2731007" y="262763"/>
                  </a:lnTo>
                  <a:lnTo>
                    <a:pt x="2738881" y="270509"/>
                  </a:lnTo>
                  <a:lnTo>
                    <a:pt x="2758058" y="270509"/>
                  </a:lnTo>
                  <a:lnTo>
                    <a:pt x="2765932" y="262763"/>
                  </a:lnTo>
                  <a:lnTo>
                    <a:pt x="2765932" y="243585"/>
                  </a:lnTo>
                  <a:lnTo>
                    <a:pt x="2758058" y="235839"/>
                  </a:lnTo>
                  <a:close/>
                </a:path>
                <a:path w="6177280" h="1778635">
                  <a:moveTo>
                    <a:pt x="1950339" y="235839"/>
                  </a:moveTo>
                  <a:lnTo>
                    <a:pt x="1931161" y="235839"/>
                  </a:lnTo>
                  <a:lnTo>
                    <a:pt x="1923288" y="243585"/>
                  </a:lnTo>
                  <a:lnTo>
                    <a:pt x="1923288" y="262763"/>
                  </a:lnTo>
                  <a:lnTo>
                    <a:pt x="1931161" y="270509"/>
                  </a:lnTo>
                  <a:lnTo>
                    <a:pt x="1950339" y="270509"/>
                  </a:lnTo>
                  <a:lnTo>
                    <a:pt x="1958213" y="262763"/>
                  </a:lnTo>
                  <a:lnTo>
                    <a:pt x="1958213" y="243585"/>
                  </a:lnTo>
                  <a:lnTo>
                    <a:pt x="1950339" y="235839"/>
                  </a:lnTo>
                  <a:close/>
                </a:path>
                <a:path w="6177280" h="1778635">
                  <a:moveTo>
                    <a:pt x="985773" y="235839"/>
                  </a:moveTo>
                  <a:lnTo>
                    <a:pt x="966596" y="235839"/>
                  </a:lnTo>
                  <a:lnTo>
                    <a:pt x="958722" y="243585"/>
                  </a:lnTo>
                  <a:lnTo>
                    <a:pt x="958722" y="262763"/>
                  </a:lnTo>
                  <a:lnTo>
                    <a:pt x="966596" y="270509"/>
                  </a:lnTo>
                  <a:lnTo>
                    <a:pt x="985773" y="270509"/>
                  </a:lnTo>
                  <a:lnTo>
                    <a:pt x="993647" y="262763"/>
                  </a:lnTo>
                  <a:lnTo>
                    <a:pt x="993647" y="243585"/>
                  </a:lnTo>
                  <a:lnTo>
                    <a:pt x="985773" y="235839"/>
                  </a:lnTo>
                  <a:close/>
                </a:path>
                <a:path w="6177280" h="1778635">
                  <a:moveTo>
                    <a:pt x="4204970" y="230124"/>
                  </a:moveTo>
                  <a:lnTo>
                    <a:pt x="4185665" y="230124"/>
                  </a:lnTo>
                  <a:lnTo>
                    <a:pt x="4177919" y="237871"/>
                  </a:lnTo>
                  <a:lnTo>
                    <a:pt x="4177919" y="256921"/>
                  </a:lnTo>
                  <a:lnTo>
                    <a:pt x="4185665" y="264795"/>
                  </a:lnTo>
                  <a:lnTo>
                    <a:pt x="4204970" y="264795"/>
                  </a:lnTo>
                  <a:lnTo>
                    <a:pt x="4212716" y="256921"/>
                  </a:lnTo>
                  <a:lnTo>
                    <a:pt x="4212716" y="237871"/>
                  </a:lnTo>
                  <a:lnTo>
                    <a:pt x="4204970" y="230124"/>
                  </a:lnTo>
                  <a:close/>
                </a:path>
                <a:path w="6177280" h="1778635">
                  <a:moveTo>
                    <a:pt x="3211322" y="230124"/>
                  </a:moveTo>
                  <a:lnTo>
                    <a:pt x="3192017" y="230124"/>
                  </a:lnTo>
                  <a:lnTo>
                    <a:pt x="3184271" y="237871"/>
                  </a:lnTo>
                  <a:lnTo>
                    <a:pt x="3184271" y="256921"/>
                  </a:lnTo>
                  <a:lnTo>
                    <a:pt x="3192017" y="264795"/>
                  </a:lnTo>
                  <a:lnTo>
                    <a:pt x="3211322" y="264795"/>
                  </a:lnTo>
                  <a:lnTo>
                    <a:pt x="3219069" y="256921"/>
                  </a:lnTo>
                  <a:lnTo>
                    <a:pt x="3219069" y="237871"/>
                  </a:lnTo>
                  <a:lnTo>
                    <a:pt x="3211322" y="230124"/>
                  </a:lnTo>
                  <a:close/>
                </a:path>
                <a:path w="6177280" h="1778635">
                  <a:moveTo>
                    <a:pt x="3315970" y="224281"/>
                  </a:moveTo>
                  <a:lnTo>
                    <a:pt x="3296665" y="224281"/>
                  </a:lnTo>
                  <a:lnTo>
                    <a:pt x="3288791" y="232028"/>
                  </a:lnTo>
                  <a:lnTo>
                    <a:pt x="3288791" y="251205"/>
                  </a:lnTo>
                  <a:lnTo>
                    <a:pt x="3296665" y="258952"/>
                  </a:lnTo>
                  <a:lnTo>
                    <a:pt x="3315970" y="258952"/>
                  </a:lnTo>
                  <a:lnTo>
                    <a:pt x="3323716" y="251205"/>
                  </a:lnTo>
                  <a:lnTo>
                    <a:pt x="3323716" y="232028"/>
                  </a:lnTo>
                  <a:lnTo>
                    <a:pt x="3315970" y="224281"/>
                  </a:lnTo>
                  <a:close/>
                </a:path>
                <a:path w="6177280" h="1778635">
                  <a:moveTo>
                    <a:pt x="4687188" y="218567"/>
                  </a:moveTo>
                  <a:lnTo>
                    <a:pt x="4668011" y="218567"/>
                  </a:lnTo>
                  <a:lnTo>
                    <a:pt x="4660137" y="226314"/>
                  </a:lnTo>
                  <a:lnTo>
                    <a:pt x="4660137" y="245364"/>
                  </a:lnTo>
                  <a:lnTo>
                    <a:pt x="4668011" y="253238"/>
                  </a:lnTo>
                  <a:lnTo>
                    <a:pt x="4687188" y="253238"/>
                  </a:lnTo>
                  <a:lnTo>
                    <a:pt x="4695062" y="245364"/>
                  </a:lnTo>
                  <a:lnTo>
                    <a:pt x="4695062" y="226314"/>
                  </a:lnTo>
                  <a:lnTo>
                    <a:pt x="4687188" y="218567"/>
                  </a:lnTo>
                  <a:close/>
                </a:path>
                <a:path w="6177280" h="1778635">
                  <a:moveTo>
                    <a:pt x="2862706" y="218567"/>
                  </a:moveTo>
                  <a:lnTo>
                    <a:pt x="2843403" y="218567"/>
                  </a:lnTo>
                  <a:lnTo>
                    <a:pt x="2835655" y="226314"/>
                  </a:lnTo>
                  <a:lnTo>
                    <a:pt x="2835655" y="245364"/>
                  </a:lnTo>
                  <a:lnTo>
                    <a:pt x="2843403" y="253238"/>
                  </a:lnTo>
                  <a:lnTo>
                    <a:pt x="2862706" y="253238"/>
                  </a:lnTo>
                  <a:lnTo>
                    <a:pt x="2870454" y="245364"/>
                  </a:lnTo>
                  <a:lnTo>
                    <a:pt x="2870454" y="226314"/>
                  </a:lnTo>
                  <a:lnTo>
                    <a:pt x="2862706" y="218567"/>
                  </a:lnTo>
                  <a:close/>
                </a:path>
                <a:path w="6177280" h="1778635">
                  <a:moveTo>
                    <a:pt x="2647695" y="218567"/>
                  </a:moveTo>
                  <a:lnTo>
                    <a:pt x="2628391" y="218567"/>
                  </a:lnTo>
                  <a:lnTo>
                    <a:pt x="2620644" y="226314"/>
                  </a:lnTo>
                  <a:lnTo>
                    <a:pt x="2620644" y="245364"/>
                  </a:lnTo>
                  <a:lnTo>
                    <a:pt x="2628391" y="253238"/>
                  </a:lnTo>
                  <a:lnTo>
                    <a:pt x="2647695" y="253238"/>
                  </a:lnTo>
                  <a:lnTo>
                    <a:pt x="2655442" y="245364"/>
                  </a:lnTo>
                  <a:lnTo>
                    <a:pt x="2655442" y="226314"/>
                  </a:lnTo>
                  <a:lnTo>
                    <a:pt x="2647695" y="218567"/>
                  </a:lnTo>
                  <a:close/>
                </a:path>
                <a:path w="6177280" h="1778635">
                  <a:moveTo>
                    <a:pt x="271144" y="218567"/>
                  </a:moveTo>
                  <a:lnTo>
                    <a:pt x="251840" y="218567"/>
                  </a:lnTo>
                  <a:lnTo>
                    <a:pt x="244093" y="226314"/>
                  </a:lnTo>
                  <a:lnTo>
                    <a:pt x="244093" y="245364"/>
                  </a:lnTo>
                  <a:lnTo>
                    <a:pt x="251840" y="253238"/>
                  </a:lnTo>
                  <a:lnTo>
                    <a:pt x="271144" y="253238"/>
                  </a:lnTo>
                  <a:lnTo>
                    <a:pt x="278891" y="245364"/>
                  </a:lnTo>
                  <a:lnTo>
                    <a:pt x="278891" y="226314"/>
                  </a:lnTo>
                  <a:lnTo>
                    <a:pt x="271144" y="218567"/>
                  </a:lnTo>
                  <a:close/>
                </a:path>
                <a:path w="6177280" h="1778635">
                  <a:moveTo>
                    <a:pt x="3774948" y="212725"/>
                  </a:moveTo>
                  <a:lnTo>
                    <a:pt x="3755644" y="212725"/>
                  </a:lnTo>
                  <a:lnTo>
                    <a:pt x="3747897" y="220472"/>
                  </a:lnTo>
                  <a:lnTo>
                    <a:pt x="3747897" y="239649"/>
                  </a:lnTo>
                  <a:lnTo>
                    <a:pt x="3755644" y="247396"/>
                  </a:lnTo>
                  <a:lnTo>
                    <a:pt x="3774948" y="247396"/>
                  </a:lnTo>
                  <a:lnTo>
                    <a:pt x="3782822" y="239649"/>
                  </a:lnTo>
                  <a:lnTo>
                    <a:pt x="3782822" y="220472"/>
                  </a:lnTo>
                  <a:lnTo>
                    <a:pt x="3774948" y="212725"/>
                  </a:lnTo>
                  <a:close/>
                </a:path>
                <a:path w="6177280" h="1778635">
                  <a:moveTo>
                    <a:pt x="1636648" y="212725"/>
                  </a:moveTo>
                  <a:lnTo>
                    <a:pt x="1617344" y="212725"/>
                  </a:lnTo>
                  <a:lnTo>
                    <a:pt x="1609597" y="220472"/>
                  </a:lnTo>
                  <a:lnTo>
                    <a:pt x="1609597" y="239649"/>
                  </a:lnTo>
                  <a:lnTo>
                    <a:pt x="1617344" y="247396"/>
                  </a:lnTo>
                  <a:lnTo>
                    <a:pt x="1636648" y="247396"/>
                  </a:lnTo>
                  <a:lnTo>
                    <a:pt x="1644395" y="239649"/>
                  </a:lnTo>
                  <a:lnTo>
                    <a:pt x="1644395" y="220472"/>
                  </a:lnTo>
                  <a:lnTo>
                    <a:pt x="1636648" y="212725"/>
                  </a:lnTo>
                  <a:close/>
                </a:path>
                <a:path w="6177280" h="1778635">
                  <a:moveTo>
                    <a:pt x="4321175" y="207009"/>
                  </a:moveTo>
                  <a:lnTo>
                    <a:pt x="4301871" y="207009"/>
                  </a:lnTo>
                  <a:lnTo>
                    <a:pt x="4294124" y="214756"/>
                  </a:lnTo>
                  <a:lnTo>
                    <a:pt x="4294124" y="233806"/>
                  </a:lnTo>
                  <a:lnTo>
                    <a:pt x="4301871" y="241680"/>
                  </a:lnTo>
                  <a:lnTo>
                    <a:pt x="4321175" y="241680"/>
                  </a:lnTo>
                  <a:lnTo>
                    <a:pt x="4328922" y="233806"/>
                  </a:lnTo>
                  <a:lnTo>
                    <a:pt x="4328922" y="214756"/>
                  </a:lnTo>
                  <a:lnTo>
                    <a:pt x="4321175" y="207009"/>
                  </a:lnTo>
                  <a:close/>
                </a:path>
                <a:path w="6177280" h="1778635">
                  <a:moveTo>
                    <a:pt x="3652901" y="207009"/>
                  </a:moveTo>
                  <a:lnTo>
                    <a:pt x="3633724" y="207009"/>
                  </a:lnTo>
                  <a:lnTo>
                    <a:pt x="3625850" y="214756"/>
                  </a:lnTo>
                  <a:lnTo>
                    <a:pt x="3625850" y="233806"/>
                  </a:lnTo>
                  <a:lnTo>
                    <a:pt x="3633724" y="241680"/>
                  </a:lnTo>
                  <a:lnTo>
                    <a:pt x="3652901" y="241680"/>
                  </a:lnTo>
                  <a:lnTo>
                    <a:pt x="3660775" y="233806"/>
                  </a:lnTo>
                  <a:lnTo>
                    <a:pt x="3660775" y="214756"/>
                  </a:lnTo>
                  <a:lnTo>
                    <a:pt x="3652901" y="207009"/>
                  </a:lnTo>
                  <a:close/>
                </a:path>
                <a:path w="6177280" h="1778635">
                  <a:moveTo>
                    <a:pt x="6029452" y="201168"/>
                  </a:moveTo>
                  <a:lnTo>
                    <a:pt x="6010275" y="201168"/>
                  </a:lnTo>
                  <a:lnTo>
                    <a:pt x="6002401" y="208915"/>
                  </a:lnTo>
                  <a:lnTo>
                    <a:pt x="6002401" y="228092"/>
                  </a:lnTo>
                  <a:lnTo>
                    <a:pt x="6010275" y="235839"/>
                  </a:lnTo>
                  <a:lnTo>
                    <a:pt x="6029452" y="235839"/>
                  </a:lnTo>
                  <a:lnTo>
                    <a:pt x="6037326" y="228092"/>
                  </a:lnTo>
                  <a:lnTo>
                    <a:pt x="6037326" y="208915"/>
                  </a:lnTo>
                  <a:lnTo>
                    <a:pt x="6029452" y="201168"/>
                  </a:lnTo>
                  <a:close/>
                </a:path>
                <a:path w="6177280" h="1778635">
                  <a:moveTo>
                    <a:pt x="1282191" y="201168"/>
                  </a:moveTo>
                  <a:lnTo>
                    <a:pt x="1262888" y="201168"/>
                  </a:lnTo>
                  <a:lnTo>
                    <a:pt x="1255140" y="208915"/>
                  </a:lnTo>
                  <a:lnTo>
                    <a:pt x="1255140" y="228092"/>
                  </a:lnTo>
                  <a:lnTo>
                    <a:pt x="1262888" y="235839"/>
                  </a:lnTo>
                  <a:lnTo>
                    <a:pt x="1282191" y="235839"/>
                  </a:lnTo>
                  <a:lnTo>
                    <a:pt x="1289939" y="228092"/>
                  </a:lnTo>
                  <a:lnTo>
                    <a:pt x="1289939" y="208915"/>
                  </a:lnTo>
                  <a:lnTo>
                    <a:pt x="1282191" y="201168"/>
                  </a:lnTo>
                  <a:close/>
                </a:path>
                <a:path w="6177280" h="1778635">
                  <a:moveTo>
                    <a:pt x="5535549" y="195452"/>
                  </a:moveTo>
                  <a:lnTo>
                    <a:pt x="5516372" y="195452"/>
                  </a:lnTo>
                  <a:lnTo>
                    <a:pt x="5508498" y="203200"/>
                  </a:lnTo>
                  <a:lnTo>
                    <a:pt x="5508498" y="222250"/>
                  </a:lnTo>
                  <a:lnTo>
                    <a:pt x="5516372" y="230124"/>
                  </a:lnTo>
                  <a:lnTo>
                    <a:pt x="5535549" y="230124"/>
                  </a:lnTo>
                  <a:lnTo>
                    <a:pt x="5543423" y="222250"/>
                  </a:lnTo>
                  <a:lnTo>
                    <a:pt x="5543423" y="203200"/>
                  </a:lnTo>
                  <a:lnTo>
                    <a:pt x="5535549" y="195452"/>
                  </a:lnTo>
                  <a:close/>
                </a:path>
                <a:path w="6177280" h="1778635">
                  <a:moveTo>
                    <a:pt x="1508759" y="195452"/>
                  </a:moveTo>
                  <a:lnTo>
                    <a:pt x="1489582" y="195452"/>
                  </a:lnTo>
                  <a:lnTo>
                    <a:pt x="1481708" y="203200"/>
                  </a:lnTo>
                  <a:lnTo>
                    <a:pt x="1481708" y="222250"/>
                  </a:lnTo>
                  <a:lnTo>
                    <a:pt x="1489582" y="230124"/>
                  </a:lnTo>
                  <a:lnTo>
                    <a:pt x="1508759" y="230124"/>
                  </a:lnTo>
                  <a:lnTo>
                    <a:pt x="1516633" y="222250"/>
                  </a:lnTo>
                  <a:lnTo>
                    <a:pt x="1516633" y="203200"/>
                  </a:lnTo>
                  <a:lnTo>
                    <a:pt x="1508759" y="195452"/>
                  </a:lnTo>
                  <a:close/>
                </a:path>
                <a:path w="6177280" h="1778635">
                  <a:moveTo>
                    <a:pt x="5413629" y="189610"/>
                  </a:moveTo>
                  <a:lnTo>
                    <a:pt x="5394325" y="189610"/>
                  </a:lnTo>
                  <a:lnTo>
                    <a:pt x="5386578" y="197357"/>
                  </a:lnTo>
                  <a:lnTo>
                    <a:pt x="5386578" y="216534"/>
                  </a:lnTo>
                  <a:lnTo>
                    <a:pt x="5394325" y="224281"/>
                  </a:lnTo>
                  <a:lnTo>
                    <a:pt x="5413629" y="224281"/>
                  </a:lnTo>
                  <a:lnTo>
                    <a:pt x="5421376" y="216534"/>
                  </a:lnTo>
                  <a:lnTo>
                    <a:pt x="5421376" y="197357"/>
                  </a:lnTo>
                  <a:lnTo>
                    <a:pt x="5413629" y="189610"/>
                  </a:lnTo>
                  <a:close/>
                </a:path>
                <a:path w="6177280" h="1778635">
                  <a:moveTo>
                    <a:pt x="3995801" y="189610"/>
                  </a:moveTo>
                  <a:lnTo>
                    <a:pt x="3976497" y="189610"/>
                  </a:lnTo>
                  <a:lnTo>
                    <a:pt x="3968750" y="197357"/>
                  </a:lnTo>
                  <a:lnTo>
                    <a:pt x="3968750" y="216534"/>
                  </a:lnTo>
                  <a:lnTo>
                    <a:pt x="3976497" y="224281"/>
                  </a:lnTo>
                  <a:lnTo>
                    <a:pt x="3995801" y="224281"/>
                  </a:lnTo>
                  <a:lnTo>
                    <a:pt x="4003548" y="216534"/>
                  </a:lnTo>
                  <a:lnTo>
                    <a:pt x="4003548" y="197357"/>
                  </a:lnTo>
                  <a:lnTo>
                    <a:pt x="3995801" y="189610"/>
                  </a:lnTo>
                  <a:close/>
                </a:path>
                <a:path w="6177280" h="1778635">
                  <a:moveTo>
                    <a:pt x="2984754" y="189610"/>
                  </a:moveTo>
                  <a:lnTo>
                    <a:pt x="2965450" y="189610"/>
                  </a:lnTo>
                  <a:lnTo>
                    <a:pt x="2957703" y="197357"/>
                  </a:lnTo>
                  <a:lnTo>
                    <a:pt x="2957703" y="216534"/>
                  </a:lnTo>
                  <a:lnTo>
                    <a:pt x="2965450" y="224281"/>
                  </a:lnTo>
                  <a:lnTo>
                    <a:pt x="2984754" y="224281"/>
                  </a:lnTo>
                  <a:lnTo>
                    <a:pt x="2992501" y="216534"/>
                  </a:lnTo>
                  <a:lnTo>
                    <a:pt x="2992501" y="197357"/>
                  </a:lnTo>
                  <a:lnTo>
                    <a:pt x="2984754" y="189610"/>
                  </a:lnTo>
                  <a:close/>
                </a:path>
                <a:path w="6177280" h="1778635">
                  <a:moveTo>
                    <a:pt x="5279898" y="183896"/>
                  </a:moveTo>
                  <a:lnTo>
                    <a:pt x="5260721" y="183896"/>
                  </a:lnTo>
                  <a:lnTo>
                    <a:pt x="5252847" y="191643"/>
                  </a:lnTo>
                  <a:lnTo>
                    <a:pt x="5252847" y="210693"/>
                  </a:lnTo>
                  <a:lnTo>
                    <a:pt x="5260721" y="218567"/>
                  </a:lnTo>
                  <a:lnTo>
                    <a:pt x="5279898" y="218567"/>
                  </a:lnTo>
                  <a:lnTo>
                    <a:pt x="5287772" y="210693"/>
                  </a:lnTo>
                  <a:lnTo>
                    <a:pt x="5287772" y="191643"/>
                  </a:lnTo>
                  <a:lnTo>
                    <a:pt x="5279898" y="183896"/>
                  </a:lnTo>
                  <a:close/>
                </a:path>
                <a:path w="6177280" h="1778635">
                  <a:moveTo>
                    <a:pt x="2531491" y="183896"/>
                  </a:moveTo>
                  <a:lnTo>
                    <a:pt x="2512186" y="183896"/>
                  </a:lnTo>
                  <a:lnTo>
                    <a:pt x="2504440" y="191643"/>
                  </a:lnTo>
                  <a:lnTo>
                    <a:pt x="2504440" y="210693"/>
                  </a:lnTo>
                  <a:lnTo>
                    <a:pt x="2512186" y="218567"/>
                  </a:lnTo>
                  <a:lnTo>
                    <a:pt x="2531491" y="218567"/>
                  </a:lnTo>
                  <a:lnTo>
                    <a:pt x="2539238" y="210693"/>
                  </a:lnTo>
                  <a:lnTo>
                    <a:pt x="2539238" y="191643"/>
                  </a:lnTo>
                  <a:lnTo>
                    <a:pt x="2531491" y="183896"/>
                  </a:lnTo>
                  <a:close/>
                </a:path>
                <a:path w="6177280" h="1778635">
                  <a:moveTo>
                    <a:pt x="38734" y="183896"/>
                  </a:moveTo>
                  <a:lnTo>
                    <a:pt x="19430" y="183896"/>
                  </a:lnTo>
                  <a:lnTo>
                    <a:pt x="11683" y="191643"/>
                  </a:lnTo>
                  <a:lnTo>
                    <a:pt x="11683" y="210693"/>
                  </a:lnTo>
                  <a:lnTo>
                    <a:pt x="19430" y="218567"/>
                  </a:lnTo>
                  <a:lnTo>
                    <a:pt x="38734" y="218567"/>
                  </a:lnTo>
                  <a:lnTo>
                    <a:pt x="46481" y="210693"/>
                  </a:lnTo>
                  <a:lnTo>
                    <a:pt x="46481" y="191643"/>
                  </a:lnTo>
                  <a:lnTo>
                    <a:pt x="38734" y="183896"/>
                  </a:lnTo>
                  <a:close/>
                </a:path>
                <a:path w="6177280" h="1778635">
                  <a:moveTo>
                    <a:pt x="6169025" y="178053"/>
                  </a:moveTo>
                  <a:lnTo>
                    <a:pt x="6149721" y="178053"/>
                  </a:lnTo>
                  <a:lnTo>
                    <a:pt x="6141847" y="185800"/>
                  </a:lnTo>
                  <a:lnTo>
                    <a:pt x="6141847" y="204977"/>
                  </a:lnTo>
                  <a:lnTo>
                    <a:pt x="6149721" y="212725"/>
                  </a:lnTo>
                  <a:lnTo>
                    <a:pt x="6169025" y="212725"/>
                  </a:lnTo>
                  <a:lnTo>
                    <a:pt x="6176772" y="204977"/>
                  </a:lnTo>
                  <a:lnTo>
                    <a:pt x="6176772" y="185800"/>
                  </a:lnTo>
                  <a:lnTo>
                    <a:pt x="6169025" y="178053"/>
                  </a:lnTo>
                  <a:close/>
                </a:path>
                <a:path w="6177280" h="1778635">
                  <a:moveTo>
                    <a:pt x="2310638" y="172339"/>
                  </a:moveTo>
                  <a:lnTo>
                    <a:pt x="2291460" y="172339"/>
                  </a:lnTo>
                  <a:lnTo>
                    <a:pt x="2283586" y="180085"/>
                  </a:lnTo>
                  <a:lnTo>
                    <a:pt x="2283586" y="199263"/>
                  </a:lnTo>
                  <a:lnTo>
                    <a:pt x="2291460" y="207009"/>
                  </a:lnTo>
                  <a:lnTo>
                    <a:pt x="2310638" y="207009"/>
                  </a:lnTo>
                  <a:lnTo>
                    <a:pt x="2318511" y="199263"/>
                  </a:lnTo>
                  <a:lnTo>
                    <a:pt x="2318511" y="180085"/>
                  </a:lnTo>
                  <a:lnTo>
                    <a:pt x="2310638" y="172339"/>
                  </a:lnTo>
                  <a:close/>
                </a:path>
                <a:path w="6177280" h="1778635">
                  <a:moveTo>
                    <a:pt x="2188591" y="172339"/>
                  </a:moveTo>
                  <a:lnTo>
                    <a:pt x="2169414" y="172339"/>
                  </a:lnTo>
                  <a:lnTo>
                    <a:pt x="2161540" y="180085"/>
                  </a:lnTo>
                  <a:lnTo>
                    <a:pt x="2161540" y="199263"/>
                  </a:lnTo>
                  <a:lnTo>
                    <a:pt x="2169414" y="207009"/>
                  </a:lnTo>
                  <a:lnTo>
                    <a:pt x="2188591" y="207009"/>
                  </a:lnTo>
                  <a:lnTo>
                    <a:pt x="2196465" y="199263"/>
                  </a:lnTo>
                  <a:lnTo>
                    <a:pt x="2196465" y="180085"/>
                  </a:lnTo>
                  <a:lnTo>
                    <a:pt x="2188591" y="172339"/>
                  </a:lnTo>
                  <a:close/>
                </a:path>
                <a:path w="6177280" h="1778635">
                  <a:moveTo>
                    <a:pt x="613917" y="172339"/>
                  </a:moveTo>
                  <a:lnTo>
                    <a:pt x="594740" y="172339"/>
                  </a:lnTo>
                  <a:lnTo>
                    <a:pt x="586866" y="180085"/>
                  </a:lnTo>
                  <a:lnTo>
                    <a:pt x="586866" y="199263"/>
                  </a:lnTo>
                  <a:lnTo>
                    <a:pt x="594740" y="207009"/>
                  </a:lnTo>
                  <a:lnTo>
                    <a:pt x="613917" y="207009"/>
                  </a:lnTo>
                  <a:lnTo>
                    <a:pt x="621791" y="199263"/>
                  </a:lnTo>
                  <a:lnTo>
                    <a:pt x="621791" y="180085"/>
                  </a:lnTo>
                  <a:lnTo>
                    <a:pt x="613917" y="172339"/>
                  </a:lnTo>
                  <a:close/>
                </a:path>
                <a:path w="6177280" h="1778635">
                  <a:moveTo>
                    <a:pt x="5924931" y="160781"/>
                  </a:moveTo>
                  <a:lnTo>
                    <a:pt x="5905627" y="160781"/>
                  </a:lnTo>
                  <a:lnTo>
                    <a:pt x="5897880" y="168528"/>
                  </a:lnTo>
                  <a:lnTo>
                    <a:pt x="5897880" y="187705"/>
                  </a:lnTo>
                  <a:lnTo>
                    <a:pt x="5905627" y="195452"/>
                  </a:lnTo>
                  <a:lnTo>
                    <a:pt x="5924931" y="195452"/>
                  </a:lnTo>
                  <a:lnTo>
                    <a:pt x="5932678" y="187705"/>
                  </a:lnTo>
                  <a:lnTo>
                    <a:pt x="5932678" y="168528"/>
                  </a:lnTo>
                  <a:lnTo>
                    <a:pt x="5924931" y="160781"/>
                  </a:lnTo>
                  <a:close/>
                </a:path>
                <a:path w="6177280" h="1778635">
                  <a:moveTo>
                    <a:pt x="5146294" y="160781"/>
                  </a:moveTo>
                  <a:lnTo>
                    <a:pt x="5126989" y="160781"/>
                  </a:lnTo>
                  <a:lnTo>
                    <a:pt x="5119242" y="168528"/>
                  </a:lnTo>
                  <a:lnTo>
                    <a:pt x="5119242" y="187705"/>
                  </a:lnTo>
                  <a:lnTo>
                    <a:pt x="5126989" y="195452"/>
                  </a:lnTo>
                  <a:lnTo>
                    <a:pt x="5146294" y="195452"/>
                  </a:lnTo>
                  <a:lnTo>
                    <a:pt x="5154040" y="187705"/>
                  </a:lnTo>
                  <a:lnTo>
                    <a:pt x="5154040" y="168528"/>
                  </a:lnTo>
                  <a:lnTo>
                    <a:pt x="5146294" y="160781"/>
                  </a:lnTo>
                  <a:close/>
                </a:path>
                <a:path w="6177280" h="1778635">
                  <a:moveTo>
                    <a:pt x="3403091" y="160781"/>
                  </a:moveTo>
                  <a:lnTo>
                    <a:pt x="3383787" y="160781"/>
                  </a:lnTo>
                  <a:lnTo>
                    <a:pt x="3376040" y="168528"/>
                  </a:lnTo>
                  <a:lnTo>
                    <a:pt x="3376040" y="187705"/>
                  </a:lnTo>
                  <a:lnTo>
                    <a:pt x="3383787" y="195452"/>
                  </a:lnTo>
                  <a:lnTo>
                    <a:pt x="3403091" y="195452"/>
                  </a:lnTo>
                  <a:lnTo>
                    <a:pt x="3410838" y="187705"/>
                  </a:lnTo>
                  <a:lnTo>
                    <a:pt x="3410838" y="168528"/>
                  </a:lnTo>
                  <a:lnTo>
                    <a:pt x="3403091" y="160781"/>
                  </a:lnTo>
                  <a:close/>
                </a:path>
                <a:path w="6177280" h="1778635">
                  <a:moveTo>
                    <a:pt x="1770252" y="160781"/>
                  </a:moveTo>
                  <a:lnTo>
                    <a:pt x="1751076" y="160781"/>
                  </a:lnTo>
                  <a:lnTo>
                    <a:pt x="1743202" y="168528"/>
                  </a:lnTo>
                  <a:lnTo>
                    <a:pt x="1743202" y="187705"/>
                  </a:lnTo>
                  <a:lnTo>
                    <a:pt x="1751076" y="195452"/>
                  </a:lnTo>
                  <a:lnTo>
                    <a:pt x="1770252" y="195452"/>
                  </a:lnTo>
                  <a:lnTo>
                    <a:pt x="1778127" y="187705"/>
                  </a:lnTo>
                  <a:lnTo>
                    <a:pt x="1778127" y="168528"/>
                  </a:lnTo>
                  <a:lnTo>
                    <a:pt x="1770252" y="160781"/>
                  </a:lnTo>
                  <a:close/>
                </a:path>
                <a:path w="6177280" h="1778635">
                  <a:moveTo>
                    <a:pt x="1386713" y="160781"/>
                  </a:moveTo>
                  <a:lnTo>
                    <a:pt x="1367535" y="160781"/>
                  </a:lnTo>
                  <a:lnTo>
                    <a:pt x="1359661" y="168528"/>
                  </a:lnTo>
                  <a:lnTo>
                    <a:pt x="1359661" y="187705"/>
                  </a:lnTo>
                  <a:lnTo>
                    <a:pt x="1367535" y="195452"/>
                  </a:lnTo>
                  <a:lnTo>
                    <a:pt x="1386713" y="195452"/>
                  </a:lnTo>
                  <a:lnTo>
                    <a:pt x="1394586" y="187705"/>
                  </a:lnTo>
                  <a:lnTo>
                    <a:pt x="1394586" y="168528"/>
                  </a:lnTo>
                  <a:lnTo>
                    <a:pt x="1386713" y="160781"/>
                  </a:lnTo>
                  <a:close/>
                </a:path>
                <a:path w="6177280" h="1778635">
                  <a:moveTo>
                    <a:pt x="4942966" y="154940"/>
                  </a:moveTo>
                  <a:lnTo>
                    <a:pt x="4923662" y="154940"/>
                  </a:lnTo>
                  <a:lnTo>
                    <a:pt x="4915788" y="162686"/>
                  </a:lnTo>
                  <a:lnTo>
                    <a:pt x="4915788" y="181864"/>
                  </a:lnTo>
                  <a:lnTo>
                    <a:pt x="4923662" y="189610"/>
                  </a:lnTo>
                  <a:lnTo>
                    <a:pt x="4942966" y="189610"/>
                  </a:lnTo>
                  <a:lnTo>
                    <a:pt x="4950713" y="181864"/>
                  </a:lnTo>
                  <a:lnTo>
                    <a:pt x="4950713" y="162686"/>
                  </a:lnTo>
                  <a:lnTo>
                    <a:pt x="4942966" y="154940"/>
                  </a:lnTo>
                  <a:close/>
                </a:path>
                <a:path w="6177280" h="1778635">
                  <a:moveTo>
                    <a:pt x="1160144" y="154940"/>
                  </a:moveTo>
                  <a:lnTo>
                    <a:pt x="1140840" y="154940"/>
                  </a:lnTo>
                  <a:lnTo>
                    <a:pt x="1133093" y="162686"/>
                  </a:lnTo>
                  <a:lnTo>
                    <a:pt x="1133093" y="181864"/>
                  </a:lnTo>
                  <a:lnTo>
                    <a:pt x="1140840" y="189610"/>
                  </a:lnTo>
                  <a:lnTo>
                    <a:pt x="1160144" y="189610"/>
                  </a:lnTo>
                  <a:lnTo>
                    <a:pt x="1167891" y="181864"/>
                  </a:lnTo>
                  <a:lnTo>
                    <a:pt x="1167891" y="162686"/>
                  </a:lnTo>
                  <a:lnTo>
                    <a:pt x="1160144" y="154940"/>
                  </a:lnTo>
                  <a:close/>
                </a:path>
                <a:path w="6177280" h="1778635">
                  <a:moveTo>
                    <a:pt x="486155" y="154940"/>
                  </a:moveTo>
                  <a:lnTo>
                    <a:pt x="466851" y="154940"/>
                  </a:lnTo>
                  <a:lnTo>
                    <a:pt x="459104" y="162686"/>
                  </a:lnTo>
                  <a:lnTo>
                    <a:pt x="459104" y="181864"/>
                  </a:lnTo>
                  <a:lnTo>
                    <a:pt x="466851" y="189610"/>
                  </a:lnTo>
                  <a:lnTo>
                    <a:pt x="486155" y="189610"/>
                  </a:lnTo>
                  <a:lnTo>
                    <a:pt x="493902" y="181864"/>
                  </a:lnTo>
                  <a:lnTo>
                    <a:pt x="493902" y="162686"/>
                  </a:lnTo>
                  <a:lnTo>
                    <a:pt x="486155" y="154940"/>
                  </a:lnTo>
                  <a:close/>
                </a:path>
                <a:path w="6177280" h="1778635">
                  <a:moveTo>
                    <a:pt x="137413" y="154940"/>
                  </a:moveTo>
                  <a:lnTo>
                    <a:pt x="118236" y="154940"/>
                  </a:lnTo>
                  <a:lnTo>
                    <a:pt x="110362" y="162686"/>
                  </a:lnTo>
                  <a:lnTo>
                    <a:pt x="110362" y="181864"/>
                  </a:lnTo>
                  <a:lnTo>
                    <a:pt x="118236" y="189610"/>
                  </a:lnTo>
                  <a:lnTo>
                    <a:pt x="137413" y="189610"/>
                  </a:lnTo>
                  <a:lnTo>
                    <a:pt x="145287" y="181864"/>
                  </a:lnTo>
                  <a:lnTo>
                    <a:pt x="145287" y="162686"/>
                  </a:lnTo>
                  <a:lnTo>
                    <a:pt x="137413" y="154940"/>
                  </a:lnTo>
                  <a:close/>
                </a:path>
                <a:path w="6177280" h="1778635">
                  <a:moveTo>
                    <a:pt x="4815078" y="149225"/>
                  </a:moveTo>
                  <a:lnTo>
                    <a:pt x="4795774" y="149225"/>
                  </a:lnTo>
                  <a:lnTo>
                    <a:pt x="4788027" y="156972"/>
                  </a:lnTo>
                  <a:lnTo>
                    <a:pt x="4788027" y="176149"/>
                  </a:lnTo>
                  <a:lnTo>
                    <a:pt x="4795774" y="183896"/>
                  </a:lnTo>
                  <a:lnTo>
                    <a:pt x="4815078" y="183896"/>
                  </a:lnTo>
                  <a:lnTo>
                    <a:pt x="4822825" y="176149"/>
                  </a:lnTo>
                  <a:lnTo>
                    <a:pt x="4822825" y="156972"/>
                  </a:lnTo>
                  <a:lnTo>
                    <a:pt x="4815078" y="149225"/>
                  </a:lnTo>
                  <a:close/>
                </a:path>
                <a:path w="6177280" h="1778635">
                  <a:moveTo>
                    <a:pt x="3525138" y="149225"/>
                  </a:moveTo>
                  <a:lnTo>
                    <a:pt x="3505834" y="149225"/>
                  </a:lnTo>
                  <a:lnTo>
                    <a:pt x="3498087" y="156972"/>
                  </a:lnTo>
                  <a:lnTo>
                    <a:pt x="3498087" y="176149"/>
                  </a:lnTo>
                  <a:lnTo>
                    <a:pt x="3505834" y="183896"/>
                  </a:lnTo>
                  <a:lnTo>
                    <a:pt x="3525138" y="183896"/>
                  </a:lnTo>
                  <a:lnTo>
                    <a:pt x="3532885" y="176149"/>
                  </a:lnTo>
                  <a:lnTo>
                    <a:pt x="3532885" y="156972"/>
                  </a:lnTo>
                  <a:lnTo>
                    <a:pt x="3525138" y="149225"/>
                  </a:lnTo>
                  <a:close/>
                </a:path>
                <a:path w="6177280" h="1778635">
                  <a:moveTo>
                    <a:pt x="2421128" y="149225"/>
                  </a:moveTo>
                  <a:lnTo>
                    <a:pt x="2401823" y="149225"/>
                  </a:lnTo>
                  <a:lnTo>
                    <a:pt x="2393950" y="156972"/>
                  </a:lnTo>
                  <a:lnTo>
                    <a:pt x="2393950" y="176149"/>
                  </a:lnTo>
                  <a:lnTo>
                    <a:pt x="2401823" y="183896"/>
                  </a:lnTo>
                  <a:lnTo>
                    <a:pt x="2421128" y="183896"/>
                  </a:lnTo>
                  <a:lnTo>
                    <a:pt x="2428875" y="176149"/>
                  </a:lnTo>
                  <a:lnTo>
                    <a:pt x="2428875" y="156972"/>
                  </a:lnTo>
                  <a:lnTo>
                    <a:pt x="2421128" y="149225"/>
                  </a:lnTo>
                  <a:close/>
                </a:path>
                <a:path w="6177280" h="1778635">
                  <a:moveTo>
                    <a:pt x="1869058" y="149225"/>
                  </a:moveTo>
                  <a:lnTo>
                    <a:pt x="1849754" y="149225"/>
                  </a:lnTo>
                  <a:lnTo>
                    <a:pt x="1842007" y="156972"/>
                  </a:lnTo>
                  <a:lnTo>
                    <a:pt x="1842007" y="176149"/>
                  </a:lnTo>
                  <a:lnTo>
                    <a:pt x="1849754" y="183896"/>
                  </a:lnTo>
                  <a:lnTo>
                    <a:pt x="1869058" y="183896"/>
                  </a:lnTo>
                  <a:lnTo>
                    <a:pt x="1876805" y="176149"/>
                  </a:lnTo>
                  <a:lnTo>
                    <a:pt x="1876805" y="156972"/>
                  </a:lnTo>
                  <a:lnTo>
                    <a:pt x="1869058" y="149225"/>
                  </a:lnTo>
                  <a:close/>
                </a:path>
                <a:path w="6177280" h="1778635">
                  <a:moveTo>
                    <a:pt x="898651" y="149225"/>
                  </a:moveTo>
                  <a:lnTo>
                    <a:pt x="879347" y="149225"/>
                  </a:lnTo>
                  <a:lnTo>
                    <a:pt x="871601" y="156972"/>
                  </a:lnTo>
                  <a:lnTo>
                    <a:pt x="871601" y="176149"/>
                  </a:lnTo>
                  <a:lnTo>
                    <a:pt x="879347" y="183896"/>
                  </a:lnTo>
                  <a:lnTo>
                    <a:pt x="898651" y="183896"/>
                  </a:lnTo>
                  <a:lnTo>
                    <a:pt x="906526" y="176149"/>
                  </a:lnTo>
                  <a:lnTo>
                    <a:pt x="906526" y="156972"/>
                  </a:lnTo>
                  <a:lnTo>
                    <a:pt x="898651" y="149225"/>
                  </a:lnTo>
                  <a:close/>
                </a:path>
                <a:path w="6177280" h="1778635">
                  <a:moveTo>
                    <a:pt x="5721604" y="143382"/>
                  </a:moveTo>
                  <a:lnTo>
                    <a:pt x="5702300" y="143382"/>
                  </a:lnTo>
                  <a:lnTo>
                    <a:pt x="5694426" y="151129"/>
                  </a:lnTo>
                  <a:lnTo>
                    <a:pt x="5694426" y="170306"/>
                  </a:lnTo>
                  <a:lnTo>
                    <a:pt x="5702300" y="178053"/>
                  </a:lnTo>
                  <a:lnTo>
                    <a:pt x="5721604" y="178053"/>
                  </a:lnTo>
                  <a:lnTo>
                    <a:pt x="5729351" y="170306"/>
                  </a:lnTo>
                  <a:lnTo>
                    <a:pt x="5729351" y="151129"/>
                  </a:lnTo>
                  <a:lnTo>
                    <a:pt x="5721604" y="143382"/>
                  </a:lnTo>
                  <a:close/>
                </a:path>
                <a:path w="6177280" h="1778635">
                  <a:moveTo>
                    <a:pt x="4501260" y="143382"/>
                  </a:moveTo>
                  <a:lnTo>
                    <a:pt x="4482083" y="143382"/>
                  </a:lnTo>
                  <a:lnTo>
                    <a:pt x="4474209" y="151129"/>
                  </a:lnTo>
                  <a:lnTo>
                    <a:pt x="4474209" y="170306"/>
                  </a:lnTo>
                  <a:lnTo>
                    <a:pt x="4482083" y="178053"/>
                  </a:lnTo>
                  <a:lnTo>
                    <a:pt x="4501260" y="178053"/>
                  </a:lnTo>
                  <a:lnTo>
                    <a:pt x="4509134" y="170306"/>
                  </a:lnTo>
                  <a:lnTo>
                    <a:pt x="4509134" y="151129"/>
                  </a:lnTo>
                  <a:lnTo>
                    <a:pt x="4501260" y="143382"/>
                  </a:lnTo>
                  <a:close/>
                </a:path>
                <a:path w="6177280" h="1778635">
                  <a:moveTo>
                    <a:pt x="2066670" y="143382"/>
                  </a:moveTo>
                  <a:lnTo>
                    <a:pt x="2047366" y="143382"/>
                  </a:lnTo>
                  <a:lnTo>
                    <a:pt x="2039492" y="151129"/>
                  </a:lnTo>
                  <a:lnTo>
                    <a:pt x="2039492" y="170306"/>
                  </a:lnTo>
                  <a:lnTo>
                    <a:pt x="2047366" y="178053"/>
                  </a:lnTo>
                  <a:lnTo>
                    <a:pt x="2066670" y="178053"/>
                  </a:lnTo>
                  <a:lnTo>
                    <a:pt x="2074417" y="170306"/>
                  </a:lnTo>
                  <a:lnTo>
                    <a:pt x="2074417" y="151129"/>
                  </a:lnTo>
                  <a:lnTo>
                    <a:pt x="2066670" y="143382"/>
                  </a:lnTo>
                  <a:close/>
                </a:path>
                <a:path w="6177280" h="1778635">
                  <a:moveTo>
                    <a:pt x="782446" y="143382"/>
                  </a:moveTo>
                  <a:lnTo>
                    <a:pt x="763142" y="143382"/>
                  </a:lnTo>
                  <a:lnTo>
                    <a:pt x="755395" y="151129"/>
                  </a:lnTo>
                  <a:lnTo>
                    <a:pt x="755395" y="170306"/>
                  </a:lnTo>
                  <a:lnTo>
                    <a:pt x="763142" y="178053"/>
                  </a:lnTo>
                  <a:lnTo>
                    <a:pt x="782446" y="178053"/>
                  </a:lnTo>
                  <a:lnTo>
                    <a:pt x="790193" y="170306"/>
                  </a:lnTo>
                  <a:lnTo>
                    <a:pt x="790193" y="151129"/>
                  </a:lnTo>
                  <a:lnTo>
                    <a:pt x="782446" y="143382"/>
                  </a:lnTo>
                  <a:close/>
                </a:path>
                <a:path w="6177280" h="1778635">
                  <a:moveTo>
                    <a:pt x="364108" y="143382"/>
                  </a:moveTo>
                  <a:lnTo>
                    <a:pt x="344804" y="143382"/>
                  </a:lnTo>
                  <a:lnTo>
                    <a:pt x="337057" y="151129"/>
                  </a:lnTo>
                  <a:lnTo>
                    <a:pt x="337057" y="170306"/>
                  </a:lnTo>
                  <a:lnTo>
                    <a:pt x="344804" y="178053"/>
                  </a:lnTo>
                  <a:lnTo>
                    <a:pt x="364108" y="178053"/>
                  </a:lnTo>
                  <a:lnTo>
                    <a:pt x="371855" y="170306"/>
                  </a:lnTo>
                  <a:lnTo>
                    <a:pt x="371855" y="151129"/>
                  </a:lnTo>
                  <a:lnTo>
                    <a:pt x="364108" y="143382"/>
                  </a:lnTo>
                  <a:close/>
                </a:path>
                <a:path w="6177280" h="1778635">
                  <a:moveTo>
                    <a:pt x="4611751" y="137668"/>
                  </a:moveTo>
                  <a:lnTo>
                    <a:pt x="4592447" y="137668"/>
                  </a:lnTo>
                  <a:lnTo>
                    <a:pt x="4584700" y="145415"/>
                  </a:lnTo>
                  <a:lnTo>
                    <a:pt x="4584700" y="164592"/>
                  </a:lnTo>
                  <a:lnTo>
                    <a:pt x="4592447" y="172339"/>
                  </a:lnTo>
                  <a:lnTo>
                    <a:pt x="4611751" y="172339"/>
                  </a:lnTo>
                  <a:lnTo>
                    <a:pt x="4619498" y="164592"/>
                  </a:lnTo>
                  <a:lnTo>
                    <a:pt x="4619498" y="145415"/>
                  </a:lnTo>
                  <a:lnTo>
                    <a:pt x="4611751" y="137668"/>
                  </a:lnTo>
                  <a:close/>
                </a:path>
                <a:path w="6177280" h="1778635">
                  <a:moveTo>
                    <a:pt x="3129914" y="137668"/>
                  </a:moveTo>
                  <a:lnTo>
                    <a:pt x="3110737" y="137668"/>
                  </a:lnTo>
                  <a:lnTo>
                    <a:pt x="3102863" y="145415"/>
                  </a:lnTo>
                  <a:lnTo>
                    <a:pt x="3102863" y="164592"/>
                  </a:lnTo>
                  <a:lnTo>
                    <a:pt x="3110737" y="172339"/>
                  </a:lnTo>
                  <a:lnTo>
                    <a:pt x="3129914" y="172339"/>
                  </a:lnTo>
                  <a:lnTo>
                    <a:pt x="3137788" y="164592"/>
                  </a:lnTo>
                  <a:lnTo>
                    <a:pt x="3137788" y="145415"/>
                  </a:lnTo>
                  <a:lnTo>
                    <a:pt x="3129914" y="137668"/>
                  </a:lnTo>
                  <a:close/>
                </a:path>
                <a:path w="6177280" h="1778635">
                  <a:moveTo>
                    <a:pt x="4106163" y="126110"/>
                  </a:moveTo>
                  <a:lnTo>
                    <a:pt x="4086859" y="126110"/>
                  </a:lnTo>
                  <a:lnTo>
                    <a:pt x="4079112" y="133857"/>
                  </a:lnTo>
                  <a:lnTo>
                    <a:pt x="4079112" y="153034"/>
                  </a:lnTo>
                  <a:lnTo>
                    <a:pt x="4086859" y="160781"/>
                  </a:lnTo>
                  <a:lnTo>
                    <a:pt x="4106163" y="160781"/>
                  </a:lnTo>
                  <a:lnTo>
                    <a:pt x="4113910" y="153034"/>
                  </a:lnTo>
                  <a:lnTo>
                    <a:pt x="4113910" y="133857"/>
                  </a:lnTo>
                  <a:lnTo>
                    <a:pt x="4106163" y="126110"/>
                  </a:lnTo>
                  <a:close/>
                </a:path>
                <a:path w="6177280" h="1778635">
                  <a:moveTo>
                    <a:pt x="1032255" y="126110"/>
                  </a:moveTo>
                  <a:lnTo>
                    <a:pt x="1013078" y="126110"/>
                  </a:lnTo>
                  <a:lnTo>
                    <a:pt x="1005204" y="133857"/>
                  </a:lnTo>
                  <a:lnTo>
                    <a:pt x="1005204" y="153034"/>
                  </a:lnTo>
                  <a:lnTo>
                    <a:pt x="1013078" y="160781"/>
                  </a:lnTo>
                  <a:lnTo>
                    <a:pt x="1032255" y="160781"/>
                  </a:lnTo>
                  <a:lnTo>
                    <a:pt x="1040129" y="153034"/>
                  </a:lnTo>
                  <a:lnTo>
                    <a:pt x="1040129" y="133857"/>
                  </a:lnTo>
                  <a:lnTo>
                    <a:pt x="1032255" y="126110"/>
                  </a:lnTo>
                  <a:close/>
                </a:path>
                <a:path w="6177280" h="1778635">
                  <a:moveTo>
                    <a:pt x="4396739" y="114553"/>
                  </a:moveTo>
                  <a:lnTo>
                    <a:pt x="4377435" y="114553"/>
                  </a:lnTo>
                  <a:lnTo>
                    <a:pt x="4369688" y="122300"/>
                  </a:lnTo>
                  <a:lnTo>
                    <a:pt x="4369688" y="141477"/>
                  </a:lnTo>
                  <a:lnTo>
                    <a:pt x="4377435" y="149225"/>
                  </a:lnTo>
                  <a:lnTo>
                    <a:pt x="4396739" y="149225"/>
                  </a:lnTo>
                  <a:lnTo>
                    <a:pt x="4404486" y="141477"/>
                  </a:lnTo>
                  <a:lnTo>
                    <a:pt x="4404486" y="122300"/>
                  </a:lnTo>
                  <a:lnTo>
                    <a:pt x="4396739" y="114553"/>
                  </a:lnTo>
                  <a:close/>
                </a:path>
                <a:path w="6177280" h="1778635">
                  <a:moveTo>
                    <a:pt x="4228210" y="114553"/>
                  </a:moveTo>
                  <a:lnTo>
                    <a:pt x="4208907" y="114553"/>
                  </a:lnTo>
                  <a:lnTo>
                    <a:pt x="4201159" y="122300"/>
                  </a:lnTo>
                  <a:lnTo>
                    <a:pt x="4201159" y="141477"/>
                  </a:lnTo>
                  <a:lnTo>
                    <a:pt x="4208907" y="149225"/>
                  </a:lnTo>
                  <a:lnTo>
                    <a:pt x="4228210" y="149225"/>
                  </a:lnTo>
                  <a:lnTo>
                    <a:pt x="4235958" y="141477"/>
                  </a:lnTo>
                  <a:lnTo>
                    <a:pt x="4235958" y="122300"/>
                  </a:lnTo>
                  <a:lnTo>
                    <a:pt x="4228210" y="114553"/>
                  </a:lnTo>
                  <a:close/>
                </a:path>
                <a:path w="6177280" h="1778635">
                  <a:moveTo>
                    <a:pt x="5831966" y="108711"/>
                  </a:moveTo>
                  <a:lnTo>
                    <a:pt x="5812662" y="108711"/>
                  </a:lnTo>
                  <a:lnTo>
                    <a:pt x="5804915" y="116458"/>
                  </a:lnTo>
                  <a:lnTo>
                    <a:pt x="5804915" y="135635"/>
                  </a:lnTo>
                  <a:lnTo>
                    <a:pt x="5812662" y="143382"/>
                  </a:lnTo>
                  <a:lnTo>
                    <a:pt x="5831966" y="143382"/>
                  </a:lnTo>
                  <a:lnTo>
                    <a:pt x="5839713" y="135635"/>
                  </a:lnTo>
                  <a:lnTo>
                    <a:pt x="5839713" y="116458"/>
                  </a:lnTo>
                  <a:lnTo>
                    <a:pt x="5831966" y="108711"/>
                  </a:lnTo>
                  <a:close/>
                </a:path>
                <a:path w="6177280" h="1778635">
                  <a:moveTo>
                    <a:pt x="5047487" y="108711"/>
                  </a:moveTo>
                  <a:lnTo>
                    <a:pt x="5028183" y="108711"/>
                  </a:lnTo>
                  <a:lnTo>
                    <a:pt x="5020436" y="116458"/>
                  </a:lnTo>
                  <a:lnTo>
                    <a:pt x="5020436" y="135635"/>
                  </a:lnTo>
                  <a:lnTo>
                    <a:pt x="5028183" y="143382"/>
                  </a:lnTo>
                  <a:lnTo>
                    <a:pt x="5047487" y="143382"/>
                  </a:lnTo>
                  <a:lnTo>
                    <a:pt x="5055361" y="135635"/>
                  </a:lnTo>
                  <a:lnTo>
                    <a:pt x="5055361" y="116458"/>
                  </a:lnTo>
                  <a:lnTo>
                    <a:pt x="5047487" y="108711"/>
                  </a:lnTo>
                  <a:close/>
                </a:path>
                <a:path w="6177280" h="1778635">
                  <a:moveTo>
                    <a:pt x="2781300" y="108711"/>
                  </a:moveTo>
                  <a:lnTo>
                    <a:pt x="2762122" y="108711"/>
                  </a:lnTo>
                  <a:lnTo>
                    <a:pt x="2754248" y="116458"/>
                  </a:lnTo>
                  <a:lnTo>
                    <a:pt x="2754248" y="135635"/>
                  </a:lnTo>
                  <a:lnTo>
                    <a:pt x="2762122" y="143382"/>
                  </a:lnTo>
                  <a:lnTo>
                    <a:pt x="2781300" y="143382"/>
                  </a:lnTo>
                  <a:lnTo>
                    <a:pt x="2789173" y="135635"/>
                  </a:lnTo>
                  <a:lnTo>
                    <a:pt x="2789173" y="116458"/>
                  </a:lnTo>
                  <a:lnTo>
                    <a:pt x="2781300" y="108711"/>
                  </a:lnTo>
                  <a:close/>
                </a:path>
                <a:path w="6177280" h="1778635">
                  <a:moveTo>
                    <a:pt x="2670936" y="108711"/>
                  </a:moveTo>
                  <a:lnTo>
                    <a:pt x="2651632" y="108711"/>
                  </a:lnTo>
                  <a:lnTo>
                    <a:pt x="2643885" y="116458"/>
                  </a:lnTo>
                  <a:lnTo>
                    <a:pt x="2643885" y="135635"/>
                  </a:lnTo>
                  <a:lnTo>
                    <a:pt x="2651632" y="143382"/>
                  </a:lnTo>
                  <a:lnTo>
                    <a:pt x="2670936" y="143382"/>
                  </a:lnTo>
                  <a:lnTo>
                    <a:pt x="2678683" y="135635"/>
                  </a:lnTo>
                  <a:lnTo>
                    <a:pt x="2678683" y="116458"/>
                  </a:lnTo>
                  <a:lnTo>
                    <a:pt x="2670936" y="108711"/>
                  </a:lnTo>
                  <a:close/>
                </a:path>
                <a:path w="6177280" h="1778635">
                  <a:moveTo>
                    <a:pt x="5616956" y="102997"/>
                  </a:moveTo>
                  <a:lnTo>
                    <a:pt x="5597652" y="102997"/>
                  </a:lnTo>
                  <a:lnTo>
                    <a:pt x="5589905" y="110744"/>
                  </a:lnTo>
                  <a:lnTo>
                    <a:pt x="5589905" y="129921"/>
                  </a:lnTo>
                  <a:lnTo>
                    <a:pt x="5597652" y="137668"/>
                  </a:lnTo>
                  <a:lnTo>
                    <a:pt x="5616956" y="137668"/>
                  </a:lnTo>
                  <a:lnTo>
                    <a:pt x="5624703" y="129921"/>
                  </a:lnTo>
                  <a:lnTo>
                    <a:pt x="5624703" y="110744"/>
                  </a:lnTo>
                  <a:lnTo>
                    <a:pt x="5616956" y="102997"/>
                  </a:lnTo>
                  <a:close/>
                </a:path>
                <a:path w="6177280" h="1778635">
                  <a:moveTo>
                    <a:pt x="3931792" y="102997"/>
                  </a:moveTo>
                  <a:lnTo>
                    <a:pt x="3912615" y="102997"/>
                  </a:lnTo>
                  <a:lnTo>
                    <a:pt x="3904741" y="110744"/>
                  </a:lnTo>
                  <a:lnTo>
                    <a:pt x="3904741" y="129921"/>
                  </a:lnTo>
                  <a:lnTo>
                    <a:pt x="3912615" y="137668"/>
                  </a:lnTo>
                  <a:lnTo>
                    <a:pt x="3931792" y="137668"/>
                  </a:lnTo>
                  <a:lnTo>
                    <a:pt x="3939666" y="129921"/>
                  </a:lnTo>
                  <a:lnTo>
                    <a:pt x="3939666" y="110744"/>
                  </a:lnTo>
                  <a:lnTo>
                    <a:pt x="3931792" y="102997"/>
                  </a:lnTo>
                  <a:close/>
                </a:path>
                <a:path w="6177280" h="1778635">
                  <a:moveTo>
                    <a:pt x="3798188" y="102997"/>
                  </a:moveTo>
                  <a:lnTo>
                    <a:pt x="3778884" y="102997"/>
                  </a:lnTo>
                  <a:lnTo>
                    <a:pt x="3771137" y="110744"/>
                  </a:lnTo>
                  <a:lnTo>
                    <a:pt x="3771137" y="129921"/>
                  </a:lnTo>
                  <a:lnTo>
                    <a:pt x="3778884" y="137668"/>
                  </a:lnTo>
                  <a:lnTo>
                    <a:pt x="3798188" y="137668"/>
                  </a:lnTo>
                  <a:lnTo>
                    <a:pt x="3806062" y="129921"/>
                  </a:lnTo>
                  <a:lnTo>
                    <a:pt x="3806062" y="110744"/>
                  </a:lnTo>
                  <a:lnTo>
                    <a:pt x="3798188" y="102997"/>
                  </a:lnTo>
                  <a:close/>
                </a:path>
                <a:path w="6177280" h="1778635">
                  <a:moveTo>
                    <a:pt x="3246247" y="102997"/>
                  </a:moveTo>
                  <a:lnTo>
                    <a:pt x="3226942" y="102997"/>
                  </a:lnTo>
                  <a:lnTo>
                    <a:pt x="3219069" y="110744"/>
                  </a:lnTo>
                  <a:lnTo>
                    <a:pt x="3219069" y="129921"/>
                  </a:lnTo>
                  <a:lnTo>
                    <a:pt x="3226942" y="137668"/>
                  </a:lnTo>
                  <a:lnTo>
                    <a:pt x="3246247" y="137668"/>
                  </a:lnTo>
                  <a:lnTo>
                    <a:pt x="3253994" y="129921"/>
                  </a:lnTo>
                  <a:lnTo>
                    <a:pt x="3253994" y="110744"/>
                  </a:lnTo>
                  <a:lnTo>
                    <a:pt x="3246247" y="102997"/>
                  </a:lnTo>
                  <a:close/>
                </a:path>
                <a:path w="6177280" h="1778635">
                  <a:moveTo>
                    <a:pt x="1967864" y="102997"/>
                  </a:moveTo>
                  <a:lnTo>
                    <a:pt x="1948560" y="102997"/>
                  </a:lnTo>
                  <a:lnTo>
                    <a:pt x="1940814" y="110744"/>
                  </a:lnTo>
                  <a:lnTo>
                    <a:pt x="1940814" y="129921"/>
                  </a:lnTo>
                  <a:lnTo>
                    <a:pt x="1948560" y="137668"/>
                  </a:lnTo>
                  <a:lnTo>
                    <a:pt x="1967864" y="137668"/>
                  </a:lnTo>
                  <a:lnTo>
                    <a:pt x="1975611" y="129921"/>
                  </a:lnTo>
                  <a:lnTo>
                    <a:pt x="1975611" y="110744"/>
                  </a:lnTo>
                  <a:lnTo>
                    <a:pt x="1967864" y="102997"/>
                  </a:lnTo>
                  <a:close/>
                </a:path>
                <a:path w="6177280" h="1778635">
                  <a:moveTo>
                    <a:pt x="242061" y="102997"/>
                  </a:moveTo>
                  <a:lnTo>
                    <a:pt x="222757" y="102997"/>
                  </a:lnTo>
                  <a:lnTo>
                    <a:pt x="215010" y="110744"/>
                  </a:lnTo>
                  <a:lnTo>
                    <a:pt x="215010" y="129921"/>
                  </a:lnTo>
                  <a:lnTo>
                    <a:pt x="222757" y="137668"/>
                  </a:lnTo>
                  <a:lnTo>
                    <a:pt x="242061" y="137668"/>
                  </a:lnTo>
                  <a:lnTo>
                    <a:pt x="249808" y="129921"/>
                  </a:lnTo>
                  <a:lnTo>
                    <a:pt x="249808" y="110744"/>
                  </a:lnTo>
                  <a:lnTo>
                    <a:pt x="242061" y="102997"/>
                  </a:lnTo>
                  <a:close/>
                </a:path>
                <a:path w="6177280" h="1778635">
                  <a:moveTo>
                    <a:pt x="3647185" y="97154"/>
                  </a:moveTo>
                  <a:lnTo>
                    <a:pt x="3627881" y="97154"/>
                  </a:lnTo>
                  <a:lnTo>
                    <a:pt x="3620007" y="104901"/>
                  </a:lnTo>
                  <a:lnTo>
                    <a:pt x="3620007" y="124078"/>
                  </a:lnTo>
                  <a:lnTo>
                    <a:pt x="3627881" y="131825"/>
                  </a:lnTo>
                  <a:lnTo>
                    <a:pt x="3647185" y="131825"/>
                  </a:lnTo>
                  <a:lnTo>
                    <a:pt x="3654932" y="124078"/>
                  </a:lnTo>
                  <a:lnTo>
                    <a:pt x="3654932" y="104901"/>
                  </a:lnTo>
                  <a:lnTo>
                    <a:pt x="3647185" y="97154"/>
                  </a:lnTo>
                  <a:close/>
                </a:path>
                <a:path w="6177280" h="1778635">
                  <a:moveTo>
                    <a:pt x="1659889" y="97154"/>
                  </a:moveTo>
                  <a:lnTo>
                    <a:pt x="1640585" y="97154"/>
                  </a:lnTo>
                  <a:lnTo>
                    <a:pt x="1632839" y="104901"/>
                  </a:lnTo>
                  <a:lnTo>
                    <a:pt x="1632839" y="124078"/>
                  </a:lnTo>
                  <a:lnTo>
                    <a:pt x="1640585" y="131825"/>
                  </a:lnTo>
                  <a:lnTo>
                    <a:pt x="1659889" y="131825"/>
                  </a:lnTo>
                  <a:lnTo>
                    <a:pt x="1667636" y="124078"/>
                  </a:lnTo>
                  <a:lnTo>
                    <a:pt x="1667636" y="104901"/>
                  </a:lnTo>
                  <a:lnTo>
                    <a:pt x="1659889" y="97154"/>
                  </a:lnTo>
                  <a:close/>
                </a:path>
                <a:path w="6177280" h="1778635">
                  <a:moveTo>
                    <a:pt x="1532001" y="97154"/>
                  </a:moveTo>
                  <a:lnTo>
                    <a:pt x="1512823" y="97154"/>
                  </a:lnTo>
                  <a:lnTo>
                    <a:pt x="1504950" y="104901"/>
                  </a:lnTo>
                  <a:lnTo>
                    <a:pt x="1504950" y="124078"/>
                  </a:lnTo>
                  <a:lnTo>
                    <a:pt x="1512823" y="131825"/>
                  </a:lnTo>
                  <a:lnTo>
                    <a:pt x="1532001" y="131825"/>
                  </a:lnTo>
                  <a:lnTo>
                    <a:pt x="1539875" y="124078"/>
                  </a:lnTo>
                  <a:lnTo>
                    <a:pt x="1539875" y="104901"/>
                  </a:lnTo>
                  <a:lnTo>
                    <a:pt x="1532001" y="97154"/>
                  </a:lnTo>
                  <a:close/>
                </a:path>
                <a:path w="6177280" h="1778635">
                  <a:moveTo>
                    <a:pt x="5436870" y="85598"/>
                  </a:moveTo>
                  <a:lnTo>
                    <a:pt x="5417565" y="85598"/>
                  </a:lnTo>
                  <a:lnTo>
                    <a:pt x="5409819" y="93345"/>
                  </a:lnTo>
                  <a:lnTo>
                    <a:pt x="5409819" y="112522"/>
                  </a:lnTo>
                  <a:lnTo>
                    <a:pt x="5417565" y="120269"/>
                  </a:lnTo>
                  <a:lnTo>
                    <a:pt x="5436870" y="120269"/>
                  </a:lnTo>
                  <a:lnTo>
                    <a:pt x="5444616" y="112522"/>
                  </a:lnTo>
                  <a:lnTo>
                    <a:pt x="5444616" y="93345"/>
                  </a:lnTo>
                  <a:lnTo>
                    <a:pt x="5436870" y="85598"/>
                  </a:lnTo>
                  <a:close/>
                </a:path>
                <a:path w="6177280" h="1778635">
                  <a:moveTo>
                    <a:pt x="5250814" y="85598"/>
                  </a:moveTo>
                  <a:lnTo>
                    <a:pt x="5231637" y="85598"/>
                  </a:lnTo>
                  <a:lnTo>
                    <a:pt x="5223763" y="93345"/>
                  </a:lnTo>
                  <a:lnTo>
                    <a:pt x="5223763" y="112522"/>
                  </a:lnTo>
                  <a:lnTo>
                    <a:pt x="5231637" y="120269"/>
                  </a:lnTo>
                  <a:lnTo>
                    <a:pt x="5250814" y="120269"/>
                  </a:lnTo>
                  <a:lnTo>
                    <a:pt x="5258688" y="112522"/>
                  </a:lnTo>
                  <a:lnTo>
                    <a:pt x="5258688" y="93345"/>
                  </a:lnTo>
                  <a:lnTo>
                    <a:pt x="5250814" y="85598"/>
                  </a:lnTo>
                  <a:close/>
                </a:path>
                <a:path w="6177280" h="1778635">
                  <a:moveTo>
                    <a:pt x="2903346" y="85598"/>
                  </a:moveTo>
                  <a:lnTo>
                    <a:pt x="2884042" y="85598"/>
                  </a:lnTo>
                  <a:lnTo>
                    <a:pt x="2876295" y="93345"/>
                  </a:lnTo>
                  <a:lnTo>
                    <a:pt x="2876295" y="112522"/>
                  </a:lnTo>
                  <a:lnTo>
                    <a:pt x="2884042" y="120269"/>
                  </a:lnTo>
                  <a:lnTo>
                    <a:pt x="2903346" y="120269"/>
                  </a:lnTo>
                  <a:lnTo>
                    <a:pt x="2911220" y="112522"/>
                  </a:lnTo>
                  <a:lnTo>
                    <a:pt x="2911220" y="93345"/>
                  </a:lnTo>
                  <a:lnTo>
                    <a:pt x="2903346" y="85598"/>
                  </a:lnTo>
                  <a:close/>
                </a:path>
                <a:path w="6177280" h="1778635">
                  <a:moveTo>
                    <a:pt x="6169025" y="79882"/>
                  </a:moveTo>
                  <a:lnTo>
                    <a:pt x="6149721" y="79882"/>
                  </a:lnTo>
                  <a:lnTo>
                    <a:pt x="6141847" y="87629"/>
                  </a:lnTo>
                  <a:lnTo>
                    <a:pt x="6141847" y="106806"/>
                  </a:lnTo>
                  <a:lnTo>
                    <a:pt x="6149721" y="114553"/>
                  </a:lnTo>
                  <a:lnTo>
                    <a:pt x="6169025" y="114553"/>
                  </a:lnTo>
                  <a:lnTo>
                    <a:pt x="6176772" y="106806"/>
                  </a:lnTo>
                  <a:lnTo>
                    <a:pt x="6176772" y="87629"/>
                  </a:lnTo>
                  <a:lnTo>
                    <a:pt x="6169025" y="79882"/>
                  </a:lnTo>
                  <a:close/>
                </a:path>
                <a:path w="6177280" h="1778635">
                  <a:moveTo>
                    <a:pt x="6046978" y="79882"/>
                  </a:moveTo>
                  <a:lnTo>
                    <a:pt x="6027674" y="79882"/>
                  </a:lnTo>
                  <a:lnTo>
                    <a:pt x="6019927" y="87629"/>
                  </a:lnTo>
                  <a:lnTo>
                    <a:pt x="6019927" y="106806"/>
                  </a:lnTo>
                  <a:lnTo>
                    <a:pt x="6027674" y="114553"/>
                  </a:lnTo>
                  <a:lnTo>
                    <a:pt x="6046978" y="114553"/>
                  </a:lnTo>
                  <a:lnTo>
                    <a:pt x="6054725" y="106806"/>
                  </a:lnTo>
                  <a:lnTo>
                    <a:pt x="6054725" y="87629"/>
                  </a:lnTo>
                  <a:lnTo>
                    <a:pt x="6046978" y="79882"/>
                  </a:lnTo>
                  <a:close/>
                </a:path>
                <a:path w="6177280" h="1778635">
                  <a:moveTo>
                    <a:pt x="4733671" y="79882"/>
                  </a:moveTo>
                  <a:lnTo>
                    <a:pt x="4714494" y="79882"/>
                  </a:lnTo>
                  <a:lnTo>
                    <a:pt x="4706620" y="87629"/>
                  </a:lnTo>
                  <a:lnTo>
                    <a:pt x="4706620" y="106806"/>
                  </a:lnTo>
                  <a:lnTo>
                    <a:pt x="4714494" y="114553"/>
                  </a:lnTo>
                  <a:lnTo>
                    <a:pt x="4733671" y="114553"/>
                  </a:lnTo>
                  <a:lnTo>
                    <a:pt x="4741545" y="106806"/>
                  </a:lnTo>
                  <a:lnTo>
                    <a:pt x="4741545" y="87629"/>
                  </a:lnTo>
                  <a:lnTo>
                    <a:pt x="4733671" y="79882"/>
                  </a:lnTo>
                  <a:close/>
                </a:path>
                <a:path w="6177280" h="1778635">
                  <a:moveTo>
                    <a:pt x="3025393" y="79882"/>
                  </a:moveTo>
                  <a:lnTo>
                    <a:pt x="3006090" y="79882"/>
                  </a:lnTo>
                  <a:lnTo>
                    <a:pt x="2998342" y="87629"/>
                  </a:lnTo>
                  <a:lnTo>
                    <a:pt x="2998342" y="106806"/>
                  </a:lnTo>
                  <a:lnTo>
                    <a:pt x="3006090" y="114553"/>
                  </a:lnTo>
                  <a:lnTo>
                    <a:pt x="3025393" y="114553"/>
                  </a:lnTo>
                  <a:lnTo>
                    <a:pt x="3033140" y="106806"/>
                  </a:lnTo>
                  <a:lnTo>
                    <a:pt x="3033140" y="87629"/>
                  </a:lnTo>
                  <a:lnTo>
                    <a:pt x="3025393" y="79882"/>
                  </a:lnTo>
                  <a:close/>
                </a:path>
                <a:path w="6177280" h="1778635">
                  <a:moveTo>
                    <a:pt x="2543047" y="79882"/>
                  </a:moveTo>
                  <a:lnTo>
                    <a:pt x="2523870" y="79882"/>
                  </a:lnTo>
                  <a:lnTo>
                    <a:pt x="2515996" y="87629"/>
                  </a:lnTo>
                  <a:lnTo>
                    <a:pt x="2515996" y="106806"/>
                  </a:lnTo>
                  <a:lnTo>
                    <a:pt x="2523870" y="114553"/>
                  </a:lnTo>
                  <a:lnTo>
                    <a:pt x="2543047" y="114553"/>
                  </a:lnTo>
                  <a:lnTo>
                    <a:pt x="2550921" y="106806"/>
                  </a:lnTo>
                  <a:lnTo>
                    <a:pt x="2550921" y="87629"/>
                  </a:lnTo>
                  <a:lnTo>
                    <a:pt x="2543047" y="79882"/>
                  </a:lnTo>
                  <a:close/>
                </a:path>
                <a:path w="6177280" h="1778635">
                  <a:moveTo>
                    <a:pt x="1258951" y="79882"/>
                  </a:moveTo>
                  <a:lnTo>
                    <a:pt x="1239646" y="79882"/>
                  </a:lnTo>
                  <a:lnTo>
                    <a:pt x="1231900" y="87629"/>
                  </a:lnTo>
                  <a:lnTo>
                    <a:pt x="1231900" y="106806"/>
                  </a:lnTo>
                  <a:lnTo>
                    <a:pt x="1239646" y="114553"/>
                  </a:lnTo>
                  <a:lnTo>
                    <a:pt x="1258951" y="114553"/>
                  </a:lnTo>
                  <a:lnTo>
                    <a:pt x="1266697" y="106806"/>
                  </a:lnTo>
                  <a:lnTo>
                    <a:pt x="1266697" y="87629"/>
                  </a:lnTo>
                  <a:lnTo>
                    <a:pt x="1258951" y="79882"/>
                  </a:lnTo>
                  <a:close/>
                </a:path>
                <a:path w="6177280" h="1778635">
                  <a:moveTo>
                    <a:pt x="689482" y="79882"/>
                  </a:moveTo>
                  <a:lnTo>
                    <a:pt x="670178" y="79882"/>
                  </a:lnTo>
                  <a:lnTo>
                    <a:pt x="662431" y="87629"/>
                  </a:lnTo>
                  <a:lnTo>
                    <a:pt x="662431" y="106806"/>
                  </a:lnTo>
                  <a:lnTo>
                    <a:pt x="670178" y="114553"/>
                  </a:lnTo>
                  <a:lnTo>
                    <a:pt x="689482" y="114553"/>
                  </a:lnTo>
                  <a:lnTo>
                    <a:pt x="697229" y="106806"/>
                  </a:lnTo>
                  <a:lnTo>
                    <a:pt x="697229" y="87629"/>
                  </a:lnTo>
                  <a:lnTo>
                    <a:pt x="689482" y="79882"/>
                  </a:lnTo>
                  <a:close/>
                </a:path>
                <a:path w="6177280" h="1778635">
                  <a:moveTo>
                    <a:pt x="2252598" y="62483"/>
                  </a:moveTo>
                  <a:lnTo>
                    <a:pt x="2233294" y="62483"/>
                  </a:lnTo>
                  <a:lnTo>
                    <a:pt x="2225547" y="70230"/>
                  </a:lnTo>
                  <a:lnTo>
                    <a:pt x="2225547" y="89407"/>
                  </a:lnTo>
                  <a:lnTo>
                    <a:pt x="2233294" y="97154"/>
                  </a:lnTo>
                  <a:lnTo>
                    <a:pt x="2252598" y="97154"/>
                  </a:lnTo>
                  <a:lnTo>
                    <a:pt x="2260345" y="89407"/>
                  </a:lnTo>
                  <a:lnTo>
                    <a:pt x="2260345" y="70230"/>
                  </a:lnTo>
                  <a:lnTo>
                    <a:pt x="2252598" y="62483"/>
                  </a:lnTo>
                  <a:close/>
                </a:path>
                <a:path w="6177280" h="1778635">
                  <a:moveTo>
                    <a:pt x="555878" y="62483"/>
                  </a:moveTo>
                  <a:lnTo>
                    <a:pt x="536575" y="62483"/>
                  </a:lnTo>
                  <a:lnTo>
                    <a:pt x="528827" y="70230"/>
                  </a:lnTo>
                  <a:lnTo>
                    <a:pt x="528827" y="89407"/>
                  </a:lnTo>
                  <a:lnTo>
                    <a:pt x="536575" y="97154"/>
                  </a:lnTo>
                  <a:lnTo>
                    <a:pt x="555878" y="97154"/>
                  </a:lnTo>
                  <a:lnTo>
                    <a:pt x="563626" y="89407"/>
                  </a:lnTo>
                  <a:lnTo>
                    <a:pt x="563626" y="70230"/>
                  </a:lnTo>
                  <a:lnTo>
                    <a:pt x="555878" y="62483"/>
                  </a:lnTo>
                  <a:close/>
                </a:path>
                <a:path w="6177280" h="1778635">
                  <a:moveTo>
                    <a:pt x="27050" y="62483"/>
                  </a:moveTo>
                  <a:lnTo>
                    <a:pt x="7746" y="62483"/>
                  </a:lnTo>
                  <a:lnTo>
                    <a:pt x="0" y="70230"/>
                  </a:lnTo>
                  <a:lnTo>
                    <a:pt x="0" y="89407"/>
                  </a:lnTo>
                  <a:lnTo>
                    <a:pt x="7746" y="97154"/>
                  </a:lnTo>
                  <a:lnTo>
                    <a:pt x="27050" y="97154"/>
                  </a:lnTo>
                  <a:lnTo>
                    <a:pt x="34925" y="89407"/>
                  </a:lnTo>
                  <a:lnTo>
                    <a:pt x="34925" y="70230"/>
                  </a:lnTo>
                  <a:lnTo>
                    <a:pt x="27050" y="62483"/>
                  </a:lnTo>
                  <a:close/>
                </a:path>
                <a:path w="6177280" h="1778635">
                  <a:moveTo>
                    <a:pt x="4896484" y="56769"/>
                  </a:moveTo>
                  <a:lnTo>
                    <a:pt x="4877181" y="56769"/>
                  </a:lnTo>
                  <a:lnTo>
                    <a:pt x="4869307" y="64516"/>
                  </a:lnTo>
                  <a:lnTo>
                    <a:pt x="4869307" y="83693"/>
                  </a:lnTo>
                  <a:lnTo>
                    <a:pt x="4877181" y="91440"/>
                  </a:lnTo>
                  <a:lnTo>
                    <a:pt x="4896484" y="91440"/>
                  </a:lnTo>
                  <a:lnTo>
                    <a:pt x="4904232" y="83693"/>
                  </a:lnTo>
                  <a:lnTo>
                    <a:pt x="4904232" y="64516"/>
                  </a:lnTo>
                  <a:lnTo>
                    <a:pt x="4896484" y="56769"/>
                  </a:lnTo>
                  <a:close/>
                </a:path>
                <a:path w="6177280" h="1778635">
                  <a:moveTo>
                    <a:pt x="3385692" y="56769"/>
                  </a:moveTo>
                  <a:lnTo>
                    <a:pt x="3366388" y="56769"/>
                  </a:lnTo>
                  <a:lnTo>
                    <a:pt x="3358641" y="64516"/>
                  </a:lnTo>
                  <a:lnTo>
                    <a:pt x="3358641" y="83693"/>
                  </a:lnTo>
                  <a:lnTo>
                    <a:pt x="3366388" y="91440"/>
                  </a:lnTo>
                  <a:lnTo>
                    <a:pt x="3385692" y="91440"/>
                  </a:lnTo>
                  <a:lnTo>
                    <a:pt x="3393439" y="83693"/>
                  </a:lnTo>
                  <a:lnTo>
                    <a:pt x="3393439" y="64516"/>
                  </a:lnTo>
                  <a:lnTo>
                    <a:pt x="3385692" y="56769"/>
                  </a:lnTo>
                  <a:close/>
                </a:path>
                <a:path w="6177280" h="1778635">
                  <a:moveTo>
                    <a:pt x="1409953" y="56769"/>
                  </a:moveTo>
                  <a:lnTo>
                    <a:pt x="1390777" y="56769"/>
                  </a:lnTo>
                  <a:lnTo>
                    <a:pt x="1382902" y="64516"/>
                  </a:lnTo>
                  <a:lnTo>
                    <a:pt x="1382902" y="83693"/>
                  </a:lnTo>
                  <a:lnTo>
                    <a:pt x="1390777" y="91440"/>
                  </a:lnTo>
                  <a:lnTo>
                    <a:pt x="1409953" y="91440"/>
                  </a:lnTo>
                  <a:lnTo>
                    <a:pt x="1417827" y="83693"/>
                  </a:lnTo>
                  <a:lnTo>
                    <a:pt x="1417827" y="64516"/>
                  </a:lnTo>
                  <a:lnTo>
                    <a:pt x="1409953" y="56769"/>
                  </a:lnTo>
                  <a:close/>
                </a:path>
                <a:path w="6177280" h="1778635">
                  <a:moveTo>
                    <a:pt x="2130552" y="45211"/>
                  </a:moveTo>
                  <a:lnTo>
                    <a:pt x="2111247" y="45211"/>
                  </a:lnTo>
                  <a:lnTo>
                    <a:pt x="2103501" y="52958"/>
                  </a:lnTo>
                  <a:lnTo>
                    <a:pt x="2103501" y="72135"/>
                  </a:lnTo>
                  <a:lnTo>
                    <a:pt x="2111247" y="79882"/>
                  </a:lnTo>
                  <a:lnTo>
                    <a:pt x="2130552" y="79882"/>
                  </a:lnTo>
                  <a:lnTo>
                    <a:pt x="2138298" y="72135"/>
                  </a:lnTo>
                  <a:lnTo>
                    <a:pt x="2138298" y="52958"/>
                  </a:lnTo>
                  <a:lnTo>
                    <a:pt x="2130552" y="45211"/>
                  </a:lnTo>
                  <a:close/>
                </a:path>
                <a:path w="6177280" h="1778635">
                  <a:moveTo>
                    <a:pt x="4297933" y="39370"/>
                  </a:moveTo>
                  <a:lnTo>
                    <a:pt x="4278630" y="39370"/>
                  </a:lnTo>
                  <a:lnTo>
                    <a:pt x="4270883" y="47117"/>
                  </a:lnTo>
                  <a:lnTo>
                    <a:pt x="4270883" y="66294"/>
                  </a:lnTo>
                  <a:lnTo>
                    <a:pt x="4278630" y="74041"/>
                  </a:lnTo>
                  <a:lnTo>
                    <a:pt x="4297933" y="74041"/>
                  </a:lnTo>
                  <a:lnTo>
                    <a:pt x="4305681" y="66294"/>
                  </a:lnTo>
                  <a:lnTo>
                    <a:pt x="4305681" y="47117"/>
                  </a:lnTo>
                  <a:lnTo>
                    <a:pt x="4297933" y="39370"/>
                  </a:lnTo>
                  <a:close/>
                </a:path>
                <a:path w="6177280" h="1778635">
                  <a:moveTo>
                    <a:pt x="3507612" y="39370"/>
                  </a:moveTo>
                  <a:lnTo>
                    <a:pt x="3488435" y="39370"/>
                  </a:lnTo>
                  <a:lnTo>
                    <a:pt x="3480561" y="47117"/>
                  </a:lnTo>
                  <a:lnTo>
                    <a:pt x="3480561" y="66294"/>
                  </a:lnTo>
                  <a:lnTo>
                    <a:pt x="3488435" y="74041"/>
                  </a:lnTo>
                  <a:lnTo>
                    <a:pt x="3507612" y="74041"/>
                  </a:lnTo>
                  <a:lnTo>
                    <a:pt x="3515486" y="66294"/>
                  </a:lnTo>
                  <a:lnTo>
                    <a:pt x="3515486" y="47117"/>
                  </a:lnTo>
                  <a:lnTo>
                    <a:pt x="3507612" y="39370"/>
                  </a:lnTo>
                  <a:close/>
                </a:path>
                <a:path w="6177280" h="1778635">
                  <a:moveTo>
                    <a:pt x="1776094" y="39370"/>
                  </a:moveTo>
                  <a:lnTo>
                    <a:pt x="1756790" y="39370"/>
                  </a:lnTo>
                  <a:lnTo>
                    <a:pt x="1749043" y="47117"/>
                  </a:lnTo>
                  <a:lnTo>
                    <a:pt x="1749043" y="66294"/>
                  </a:lnTo>
                  <a:lnTo>
                    <a:pt x="1756790" y="74041"/>
                  </a:lnTo>
                  <a:lnTo>
                    <a:pt x="1776094" y="74041"/>
                  </a:lnTo>
                  <a:lnTo>
                    <a:pt x="1783841" y="66294"/>
                  </a:lnTo>
                  <a:lnTo>
                    <a:pt x="1783841" y="47117"/>
                  </a:lnTo>
                  <a:lnTo>
                    <a:pt x="1776094" y="39370"/>
                  </a:lnTo>
                  <a:close/>
                </a:path>
                <a:path w="6177280" h="1778635">
                  <a:moveTo>
                    <a:pt x="5756402" y="33654"/>
                  </a:moveTo>
                  <a:lnTo>
                    <a:pt x="5737098" y="33654"/>
                  </a:lnTo>
                  <a:lnTo>
                    <a:pt x="5729351" y="41401"/>
                  </a:lnTo>
                  <a:lnTo>
                    <a:pt x="5729351" y="60578"/>
                  </a:lnTo>
                  <a:lnTo>
                    <a:pt x="5737098" y="68325"/>
                  </a:lnTo>
                  <a:lnTo>
                    <a:pt x="5756402" y="68325"/>
                  </a:lnTo>
                  <a:lnTo>
                    <a:pt x="5764149" y="60578"/>
                  </a:lnTo>
                  <a:lnTo>
                    <a:pt x="5764149" y="41401"/>
                  </a:lnTo>
                  <a:lnTo>
                    <a:pt x="5756402" y="33654"/>
                  </a:lnTo>
                  <a:close/>
                </a:path>
                <a:path w="6177280" h="1778635">
                  <a:moveTo>
                    <a:pt x="5541390" y="33654"/>
                  </a:moveTo>
                  <a:lnTo>
                    <a:pt x="5522213" y="33654"/>
                  </a:lnTo>
                  <a:lnTo>
                    <a:pt x="5514339" y="41401"/>
                  </a:lnTo>
                  <a:lnTo>
                    <a:pt x="5514339" y="60578"/>
                  </a:lnTo>
                  <a:lnTo>
                    <a:pt x="5522213" y="68325"/>
                  </a:lnTo>
                  <a:lnTo>
                    <a:pt x="5541390" y="68325"/>
                  </a:lnTo>
                  <a:lnTo>
                    <a:pt x="5549264" y="60578"/>
                  </a:lnTo>
                  <a:lnTo>
                    <a:pt x="5549264" y="41401"/>
                  </a:lnTo>
                  <a:lnTo>
                    <a:pt x="5541390" y="33654"/>
                  </a:lnTo>
                  <a:close/>
                </a:path>
                <a:path w="6177280" h="1778635">
                  <a:moveTo>
                    <a:pt x="1142745" y="33654"/>
                  </a:moveTo>
                  <a:lnTo>
                    <a:pt x="1123441" y="33654"/>
                  </a:lnTo>
                  <a:lnTo>
                    <a:pt x="1115694" y="41401"/>
                  </a:lnTo>
                  <a:lnTo>
                    <a:pt x="1115694" y="60578"/>
                  </a:lnTo>
                  <a:lnTo>
                    <a:pt x="1123441" y="68325"/>
                  </a:lnTo>
                  <a:lnTo>
                    <a:pt x="1142745" y="68325"/>
                  </a:lnTo>
                  <a:lnTo>
                    <a:pt x="1150492" y="60578"/>
                  </a:lnTo>
                  <a:lnTo>
                    <a:pt x="1150492" y="41401"/>
                  </a:lnTo>
                  <a:lnTo>
                    <a:pt x="1142745" y="33654"/>
                  </a:lnTo>
                  <a:close/>
                </a:path>
                <a:path w="6177280" h="1778635">
                  <a:moveTo>
                    <a:pt x="916051" y="33654"/>
                  </a:moveTo>
                  <a:lnTo>
                    <a:pt x="896873" y="33654"/>
                  </a:lnTo>
                  <a:lnTo>
                    <a:pt x="889000" y="41401"/>
                  </a:lnTo>
                  <a:lnTo>
                    <a:pt x="889000" y="60578"/>
                  </a:lnTo>
                  <a:lnTo>
                    <a:pt x="896873" y="68325"/>
                  </a:lnTo>
                  <a:lnTo>
                    <a:pt x="916051" y="68325"/>
                  </a:lnTo>
                  <a:lnTo>
                    <a:pt x="923925" y="60578"/>
                  </a:lnTo>
                  <a:lnTo>
                    <a:pt x="923925" y="41401"/>
                  </a:lnTo>
                  <a:lnTo>
                    <a:pt x="916051" y="33654"/>
                  </a:lnTo>
                  <a:close/>
                </a:path>
                <a:path w="6177280" h="1778635">
                  <a:moveTo>
                    <a:pt x="422147" y="33654"/>
                  </a:moveTo>
                  <a:lnTo>
                    <a:pt x="402970" y="33654"/>
                  </a:lnTo>
                  <a:lnTo>
                    <a:pt x="395096" y="41401"/>
                  </a:lnTo>
                  <a:lnTo>
                    <a:pt x="395096" y="60578"/>
                  </a:lnTo>
                  <a:lnTo>
                    <a:pt x="402970" y="68325"/>
                  </a:lnTo>
                  <a:lnTo>
                    <a:pt x="422147" y="68325"/>
                  </a:lnTo>
                  <a:lnTo>
                    <a:pt x="430021" y="60578"/>
                  </a:lnTo>
                  <a:lnTo>
                    <a:pt x="430021" y="41401"/>
                  </a:lnTo>
                  <a:lnTo>
                    <a:pt x="422147" y="33654"/>
                  </a:lnTo>
                  <a:close/>
                </a:path>
                <a:path w="6177280" h="1778635">
                  <a:moveTo>
                    <a:pt x="5954013" y="27813"/>
                  </a:moveTo>
                  <a:lnTo>
                    <a:pt x="5934709" y="27813"/>
                  </a:lnTo>
                  <a:lnTo>
                    <a:pt x="5926962" y="35559"/>
                  </a:lnTo>
                  <a:lnTo>
                    <a:pt x="5926962" y="54736"/>
                  </a:lnTo>
                  <a:lnTo>
                    <a:pt x="5934709" y="62483"/>
                  </a:lnTo>
                  <a:lnTo>
                    <a:pt x="5954013" y="62483"/>
                  </a:lnTo>
                  <a:lnTo>
                    <a:pt x="5961760" y="54736"/>
                  </a:lnTo>
                  <a:lnTo>
                    <a:pt x="5961760" y="35559"/>
                  </a:lnTo>
                  <a:lnTo>
                    <a:pt x="5954013" y="27813"/>
                  </a:lnTo>
                  <a:close/>
                </a:path>
                <a:path w="6177280" h="1778635">
                  <a:moveTo>
                    <a:pt x="4629150" y="27813"/>
                  </a:moveTo>
                  <a:lnTo>
                    <a:pt x="4609846" y="27813"/>
                  </a:lnTo>
                  <a:lnTo>
                    <a:pt x="4602099" y="35559"/>
                  </a:lnTo>
                  <a:lnTo>
                    <a:pt x="4602099" y="54736"/>
                  </a:lnTo>
                  <a:lnTo>
                    <a:pt x="4609846" y="62483"/>
                  </a:lnTo>
                  <a:lnTo>
                    <a:pt x="4629150" y="62483"/>
                  </a:lnTo>
                  <a:lnTo>
                    <a:pt x="4636897" y="54736"/>
                  </a:lnTo>
                  <a:lnTo>
                    <a:pt x="4636897" y="35559"/>
                  </a:lnTo>
                  <a:lnTo>
                    <a:pt x="4629150" y="27813"/>
                  </a:lnTo>
                  <a:close/>
                </a:path>
                <a:path w="6177280" h="1778635">
                  <a:moveTo>
                    <a:pt x="2380360" y="27813"/>
                  </a:moveTo>
                  <a:lnTo>
                    <a:pt x="2361183" y="27813"/>
                  </a:lnTo>
                  <a:lnTo>
                    <a:pt x="2353309" y="35559"/>
                  </a:lnTo>
                  <a:lnTo>
                    <a:pt x="2353309" y="54736"/>
                  </a:lnTo>
                  <a:lnTo>
                    <a:pt x="2361183" y="62483"/>
                  </a:lnTo>
                  <a:lnTo>
                    <a:pt x="2380360" y="62483"/>
                  </a:lnTo>
                  <a:lnTo>
                    <a:pt x="2388234" y="54736"/>
                  </a:lnTo>
                  <a:lnTo>
                    <a:pt x="2388234" y="35559"/>
                  </a:lnTo>
                  <a:lnTo>
                    <a:pt x="2380360" y="27813"/>
                  </a:lnTo>
                  <a:close/>
                </a:path>
                <a:path w="6177280" h="1778635">
                  <a:moveTo>
                    <a:pt x="154939" y="27813"/>
                  </a:moveTo>
                  <a:lnTo>
                    <a:pt x="135635" y="27813"/>
                  </a:lnTo>
                  <a:lnTo>
                    <a:pt x="127888" y="35559"/>
                  </a:lnTo>
                  <a:lnTo>
                    <a:pt x="127888" y="54736"/>
                  </a:lnTo>
                  <a:lnTo>
                    <a:pt x="135635" y="62483"/>
                  </a:lnTo>
                  <a:lnTo>
                    <a:pt x="154939" y="62483"/>
                  </a:lnTo>
                  <a:lnTo>
                    <a:pt x="162686" y="54736"/>
                  </a:lnTo>
                  <a:lnTo>
                    <a:pt x="162686" y="35559"/>
                  </a:lnTo>
                  <a:lnTo>
                    <a:pt x="154939" y="27813"/>
                  </a:lnTo>
                  <a:close/>
                </a:path>
                <a:path w="6177280" h="1778635">
                  <a:moveTo>
                    <a:pt x="4146804" y="22098"/>
                  </a:moveTo>
                  <a:lnTo>
                    <a:pt x="4127627" y="22098"/>
                  </a:lnTo>
                  <a:lnTo>
                    <a:pt x="4119753" y="29845"/>
                  </a:lnTo>
                  <a:lnTo>
                    <a:pt x="4119753" y="49022"/>
                  </a:lnTo>
                  <a:lnTo>
                    <a:pt x="4127627" y="56769"/>
                  </a:lnTo>
                  <a:lnTo>
                    <a:pt x="4146804" y="56769"/>
                  </a:lnTo>
                  <a:lnTo>
                    <a:pt x="4154678" y="49022"/>
                  </a:lnTo>
                  <a:lnTo>
                    <a:pt x="4154678" y="29845"/>
                  </a:lnTo>
                  <a:lnTo>
                    <a:pt x="4146804" y="22098"/>
                  </a:lnTo>
                  <a:close/>
                </a:path>
                <a:path w="6177280" h="1778635">
                  <a:moveTo>
                    <a:pt x="4019041" y="22098"/>
                  </a:moveTo>
                  <a:lnTo>
                    <a:pt x="3999737" y="22098"/>
                  </a:lnTo>
                  <a:lnTo>
                    <a:pt x="3991990" y="29845"/>
                  </a:lnTo>
                  <a:lnTo>
                    <a:pt x="3991990" y="49022"/>
                  </a:lnTo>
                  <a:lnTo>
                    <a:pt x="3999737" y="56769"/>
                  </a:lnTo>
                  <a:lnTo>
                    <a:pt x="4019041" y="56769"/>
                  </a:lnTo>
                  <a:lnTo>
                    <a:pt x="4026788" y="49022"/>
                  </a:lnTo>
                  <a:lnTo>
                    <a:pt x="4026788" y="29845"/>
                  </a:lnTo>
                  <a:lnTo>
                    <a:pt x="4019041" y="22098"/>
                  </a:lnTo>
                  <a:close/>
                </a:path>
                <a:path w="6177280" h="1778635">
                  <a:moveTo>
                    <a:pt x="796670" y="22098"/>
                  </a:moveTo>
                  <a:lnTo>
                    <a:pt x="783843" y="22098"/>
                  </a:lnTo>
                  <a:lnTo>
                    <a:pt x="778636" y="27304"/>
                  </a:lnTo>
                  <a:lnTo>
                    <a:pt x="778636" y="40004"/>
                  </a:lnTo>
                  <a:lnTo>
                    <a:pt x="783843" y="45211"/>
                  </a:lnTo>
                  <a:lnTo>
                    <a:pt x="796670" y="45211"/>
                  </a:lnTo>
                  <a:lnTo>
                    <a:pt x="801877" y="40004"/>
                  </a:lnTo>
                  <a:lnTo>
                    <a:pt x="801877" y="27304"/>
                  </a:lnTo>
                  <a:lnTo>
                    <a:pt x="796670" y="22098"/>
                  </a:lnTo>
                  <a:close/>
                </a:path>
                <a:path w="6177280" h="1778635">
                  <a:moveTo>
                    <a:pt x="5320664" y="16255"/>
                  </a:moveTo>
                  <a:lnTo>
                    <a:pt x="5301360" y="16255"/>
                  </a:lnTo>
                  <a:lnTo>
                    <a:pt x="5293486" y="24002"/>
                  </a:lnTo>
                  <a:lnTo>
                    <a:pt x="5293486" y="43179"/>
                  </a:lnTo>
                  <a:lnTo>
                    <a:pt x="5301360" y="50926"/>
                  </a:lnTo>
                  <a:lnTo>
                    <a:pt x="5320664" y="50926"/>
                  </a:lnTo>
                  <a:lnTo>
                    <a:pt x="5328411" y="43179"/>
                  </a:lnTo>
                  <a:lnTo>
                    <a:pt x="5328411" y="24002"/>
                  </a:lnTo>
                  <a:lnTo>
                    <a:pt x="5320664" y="16255"/>
                  </a:lnTo>
                  <a:close/>
                </a:path>
                <a:path w="6177280" h="1778635">
                  <a:moveTo>
                    <a:pt x="5157851" y="16255"/>
                  </a:moveTo>
                  <a:lnTo>
                    <a:pt x="5138674" y="16255"/>
                  </a:lnTo>
                  <a:lnTo>
                    <a:pt x="5130800" y="24002"/>
                  </a:lnTo>
                  <a:lnTo>
                    <a:pt x="5130800" y="43179"/>
                  </a:lnTo>
                  <a:lnTo>
                    <a:pt x="5138674" y="50926"/>
                  </a:lnTo>
                  <a:lnTo>
                    <a:pt x="5157851" y="50926"/>
                  </a:lnTo>
                  <a:lnTo>
                    <a:pt x="5165725" y="43179"/>
                  </a:lnTo>
                  <a:lnTo>
                    <a:pt x="5165725" y="24002"/>
                  </a:lnTo>
                  <a:lnTo>
                    <a:pt x="5157851" y="16255"/>
                  </a:lnTo>
                  <a:close/>
                </a:path>
                <a:path w="6177280" h="1778635">
                  <a:moveTo>
                    <a:pt x="4489704" y="16255"/>
                  </a:moveTo>
                  <a:lnTo>
                    <a:pt x="4470400" y="16255"/>
                  </a:lnTo>
                  <a:lnTo>
                    <a:pt x="4462653" y="24002"/>
                  </a:lnTo>
                  <a:lnTo>
                    <a:pt x="4462653" y="43179"/>
                  </a:lnTo>
                  <a:lnTo>
                    <a:pt x="4470400" y="50926"/>
                  </a:lnTo>
                  <a:lnTo>
                    <a:pt x="4489704" y="50926"/>
                  </a:lnTo>
                  <a:lnTo>
                    <a:pt x="4497451" y="43179"/>
                  </a:lnTo>
                  <a:lnTo>
                    <a:pt x="4497451" y="24002"/>
                  </a:lnTo>
                  <a:lnTo>
                    <a:pt x="4489704" y="16255"/>
                  </a:lnTo>
                  <a:close/>
                </a:path>
                <a:path w="6177280" h="1778635">
                  <a:moveTo>
                    <a:pt x="3129914" y="16255"/>
                  </a:moveTo>
                  <a:lnTo>
                    <a:pt x="3110737" y="16255"/>
                  </a:lnTo>
                  <a:lnTo>
                    <a:pt x="3102863" y="24002"/>
                  </a:lnTo>
                  <a:lnTo>
                    <a:pt x="3102863" y="43179"/>
                  </a:lnTo>
                  <a:lnTo>
                    <a:pt x="3110737" y="50926"/>
                  </a:lnTo>
                  <a:lnTo>
                    <a:pt x="3129914" y="50926"/>
                  </a:lnTo>
                  <a:lnTo>
                    <a:pt x="3137788" y="43179"/>
                  </a:lnTo>
                  <a:lnTo>
                    <a:pt x="3137788" y="24002"/>
                  </a:lnTo>
                  <a:lnTo>
                    <a:pt x="3129914" y="16255"/>
                  </a:lnTo>
                  <a:close/>
                </a:path>
                <a:path w="6177280" h="1778635">
                  <a:moveTo>
                    <a:pt x="3862070" y="10541"/>
                  </a:moveTo>
                  <a:lnTo>
                    <a:pt x="3842892" y="10541"/>
                  </a:lnTo>
                  <a:lnTo>
                    <a:pt x="3835019" y="18288"/>
                  </a:lnTo>
                  <a:lnTo>
                    <a:pt x="3835019" y="37465"/>
                  </a:lnTo>
                  <a:lnTo>
                    <a:pt x="3842892" y="45211"/>
                  </a:lnTo>
                  <a:lnTo>
                    <a:pt x="3862070" y="45211"/>
                  </a:lnTo>
                  <a:lnTo>
                    <a:pt x="3869944" y="37465"/>
                  </a:lnTo>
                  <a:lnTo>
                    <a:pt x="3869944" y="18288"/>
                  </a:lnTo>
                  <a:lnTo>
                    <a:pt x="3862070" y="10541"/>
                  </a:lnTo>
                  <a:close/>
                </a:path>
                <a:path w="6177280" h="1778635">
                  <a:moveTo>
                    <a:pt x="1014856" y="10541"/>
                  </a:moveTo>
                  <a:lnTo>
                    <a:pt x="995679" y="10541"/>
                  </a:lnTo>
                  <a:lnTo>
                    <a:pt x="987805" y="18288"/>
                  </a:lnTo>
                  <a:lnTo>
                    <a:pt x="987805" y="37465"/>
                  </a:lnTo>
                  <a:lnTo>
                    <a:pt x="995679" y="45211"/>
                  </a:lnTo>
                  <a:lnTo>
                    <a:pt x="1014856" y="45211"/>
                  </a:lnTo>
                  <a:lnTo>
                    <a:pt x="1022730" y="37465"/>
                  </a:lnTo>
                  <a:lnTo>
                    <a:pt x="1022730" y="18288"/>
                  </a:lnTo>
                  <a:lnTo>
                    <a:pt x="1014856" y="10541"/>
                  </a:lnTo>
                  <a:close/>
                </a:path>
                <a:path w="6177280" h="1778635">
                  <a:moveTo>
                    <a:pt x="311784" y="10541"/>
                  </a:moveTo>
                  <a:lnTo>
                    <a:pt x="292480" y="10541"/>
                  </a:lnTo>
                  <a:lnTo>
                    <a:pt x="284733" y="18288"/>
                  </a:lnTo>
                  <a:lnTo>
                    <a:pt x="284733" y="37465"/>
                  </a:lnTo>
                  <a:lnTo>
                    <a:pt x="292480" y="45211"/>
                  </a:lnTo>
                  <a:lnTo>
                    <a:pt x="311784" y="45211"/>
                  </a:lnTo>
                  <a:lnTo>
                    <a:pt x="319531" y="37465"/>
                  </a:lnTo>
                  <a:lnTo>
                    <a:pt x="319531" y="18288"/>
                  </a:lnTo>
                  <a:lnTo>
                    <a:pt x="311784" y="10541"/>
                  </a:lnTo>
                  <a:close/>
                </a:path>
                <a:path w="6177280" h="1778635">
                  <a:moveTo>
                    <a:pt x="3722624" y="4699"/>
                  </a:moveTo>
                  <a:lnTo>
                    <a:pt x="3703447" y="4699"/>
                  </a:lnTo>
                  <a:lnTo>
                    <a:pt x="3695573" y="12446"/>
                  </a:lnTo>
                  <a:lnTo>
                    <a:pt x="3695573" y="31623"/>
                  </a:lnTo>
                  <a:lnTo>
                    <a:pt x="3703447" y="39370"/>
                  </a:lnTo>
                  <a:lnTo>
                    <a:pt x="3722624" y="39370"/>
                  </a:lnTo>
                  <a:lnTo>
                    <a:pt x="3730498" y="31623"/>
                  </a:lnTo>
                  <a:lnTo>
                    <a:pt x="3730498" y="12446"/>
                  </a:lnTo>
                  <a:lnTo>
                    <a:pt x="3722624" y="4699"/>
                  </a:lnTo>
                  <a:close/>
                </a:path>
                <a:path w="6177280" h="1778635">
                  <a:moveTo>
                    <a:pt x="3286886" y="4699"/>
                  </a:moveTo>
                  <a:lnTo>
                    <a:pt x="3267582" y="4699"/>
                  </a:lnTo>
                  <a:lnTo>
                    <a:pt x="3259835" y="12446"/>
                  </a:lnTo>
                  <a:lnTo>
                    <a:pt x="3259835" y="31623"/>
                  </a:lnTo>
                  <a:lnTo>
                    <a:pt x="3267582" y="39370"/>
                  </a:lnTo>
                  <a:lnTo>
                    <a:pt x="3286886" y="39370"/>
                  </a:lnTo>
                  <a:lnTo>
                    <a:pt x="3294633" y="31623"/>
                  </a:lnTo>
                  <a:lnTo>
                    <a:pt x="3294633" y="12446"/>
                  </a:lnTo>
                  <a:lnTo>
                    <a:pt x="3286886" y="4699"/>
                  </a:lnTo>
                  <a:close/>
                </a:path>
                <a:path w="6177280" h="1778635">
                  <a:moveTo>
                    <a:pt x="5027676" y="0"/>
                  </a:moveTo>
                  <a:lnTo>
                    <a:pt x="5001640" y="0"/>
                  </a:lnTo>
                  <a:lnTo>
                    <a:pt x="4997196" y="10541"/>
                  </a:lnTo>
                  <a:lnTo>
                    <a:pt x="4997196" y="20066"/>
                  </a:lnTo>
                  <a:lnTo>
                    <a:pt x="5004942" y="27813"/>
                  </a:lnTo>
                  <a:lnTo>
                    <a:pt x="5024247" y="27813"/>
                  </a:lnTo>
                  <a:lnTo>
                    <a:pt x="5032121" y="20066"/>
                  </a:lnTo>
                  <a:lnTo>
                    <a:pt x="5032121" y="10541"/>
                  </a:lnTo>
                  <a:lnTo>
                    <a:pt x="5027676" y="0"/>
                  </a:lnTo>
                  <a:close/>
                </a:path>
                <a:path w="6177280" h="1778635">
                  <a:moveTo>
                    <a:pt x="4770501" y="0"/>
                  </a:moveTo>
                  <a:lnTo>
                    <a:pt x="4747386" y="0"/>
                  </a:lnTo>
                  <a:lnTo>
                    <a:pt x="4758944" y="4699"/>
                  </a:lnTo>
                  <a:lnTo>
                    <a:pt x="4770501" y="0"/>
                  </a:lnTo>
                  <a:close/>
                </a:path>
                <a:path w="6177280" h="1778635">
                  <a:moveTo>
                    <a:pt x="3613784" y="0"/>
                  </a:moveTo>
                  <a:lnTo>
                    <a:pt x="3579876" y="0"/>
                  </a:lnTo>
                  <a:lnTo>
                    <a:pt x="3584448" y="11175"/>
                  </a:lnTo>
                  <a:lnTo>
                    <a:pt x="3587623" y="14350"/>
                  </a:lnTo>
                  <a:lnTo>
                    <a:pt x="3592067" y="16255"/>
                  </a:lnTo>
                  <a:lnTo>
                    <a:pt x="3601592" y="16255"/>
                  </a:lnTo>
                  <a:lnTo>
                    <a:pt x="3606037" y="14350"/>
                  </a:lnTo>
                  <a:lnTo>
                    <a:pt x="3609085" y="11175"/>
                  </a:lnTo>
                  <a:lnTo>
                    <a:pt x="3613784" y="0"/>
                  </a:lnTo>
                  <a:close/>
                </a:path>
                <a:path w="6177280" h="1778635">
                  <a:moveTo>
                    <a:pt x="2980816" y="0"/>
                  </a:moveTo>
                  <a:lnTo>
                    <a:pt x="2957703" y="0"/>
                  </a:lnTo>
                  <a:lnTo>
                    <a:pt x="2969259" y="4699"/>
                  </a:lnTo>
                  <a:lnTo>
                    <a:pt x="2980816" y="0"/>
                  </a:lnTo>
                  <a:close/>
                </a:path>
                <a:path w="6177280" h="1778635">
                  <a:moveTo>
                    <a:pt x="2846831" y="0"/>
                  </a:moveTo>
                  <a:lnTo>
                    <a:pt x="2812795" y="0"/>
                  </a:lnTo>
                  <a:lnTo>
                    <a:pt x="2817494" y="11175"/>
                  </a:lnTo>
                  <a:lnTo>
                    <a:pt x="2820669" y="14350"/>
                  </a:lnTo>
                  <a:lnTo>
                    <a:pt x="2824988" y="16255"/>
                  </a:lnTo>
                  <a:lnTo>
                    <a:pt x="2834640" y="16255"/>
                  </a:lnTo>
                  <a:lnTo>
                    <a:pt x="2838957" y="14350"/>
                  </a:lnTo>
                  <a:lnTo>
                    <a:pt x="2842132" y="11175"/>
                  </a:lnTo>
                  <a:lnTo>
                    <a:pt x="2846831" y="0"/>
                  </a:lnTo>
                  <a:close/>
                </a:path>
                <a:path w="6177280" h="1778635">
                  <a:moveTo>
                    <a:pt x="2736468" y="0"/>
                  </a:moveTo>
                  <a:lnTo>
                    <a:pt x="2702432" y="0"/>
                  </a:lnTo>
                  <a:lnTo>
                    <a:pt x="2707131" y="11175"/>
                  </a:lnTo>
                  <a:lnTo>
                    <a:pt x="2710179" y="14350"/>
                  </a:lnTo>
                  <a:lnTo>
                    <a:pt x="2714625" y="16255"/>
                  </a:lnTo>
                  <a:lnTo>
                    <a:pt x="2724277" y="16255"/>
                  </a:lnTo>
                  <a:lnTo>
                    <a:pt x="2728594" y="14350"/>
                  </a:lnTo>
                  <a:lnTo>
                    <a:pt x="2731769" y="11175"/>
                  </a:lnTo>
                  <a:lnTo>
                    <a:pt x="2736468" y="0"/>
                  </a:lnTo>
                  <a:close/>
                </a:path>
                <a:path w="6177280" h="1778635">
                  <a:moveTo>
                    <a:pt x="2618613" y="0"/>
                  </a:moveTo>
                  <a:lnTo>
                    <a:pt x="2587752" y="0"/>
                  </a:lnTo>
                  <a:lnTo>
                    <a:pt x="2585719" y="4699"/>
                  </a:lnTo>
                  <a:lnTo>
                    <a:pt x="2585719" y="14350"/>
                  </a:lnTo>
                  <a:lnTo>
                    <a:pt x="2593593" y="22098"/>
                  </a:lnTo>
                  <a:lnTo>
                    <a:pt x="2612770" y="22098"/>
                  </a:lnTo>
                  <a:lnTo>
                    <a:pt x="2620644" y="14350"/>
                  </a:lnTo>
                  <a:lnTo>
                    <a:pt x="2620644" y="4699"/>
                  </a:lnTo>
                  <a:lnTo>
                    <a:pt x="2618613" y="0"/>
                  </a:lnTo>
                  <a:close/>
                </a:path>
                <a:path w="6177280" h="1778635">
                  <a:moveTo>
                    <a:pt x="2490851" y="0"/>
                  </a:moveTo>
                  <a:lnTo>
                    <a:pt x="2459863" y="0"/>
                  </a:lnTo>
                  <a:lnTo>
                    <a:pt x="2457957" y="4699"/>
                  </a:lnTo>
                  <a:lnTo>
                    <a:pt x="2457957" y="14350"/>
                  </a:lnTo>
                  <a:lnTo>
                    <a:pt x="2465704" y="22098"/>
                  </a:lnTo>
                  <a:lnTo>
                    <a:pt x="2485008" y="22098"/>
                  </a:lnTo>
                  <a:lnTo>
                    <a:pt x="2492755" y="14350"/>
                  </a:lnTo>
                  <a:lnTo>
                    <a:pt x="2492755" y="4699"/>
                  </a:lnTo>
                  <a:lnTo>
                    <a:pt x="2490851" y="0"/>
                  </a:lnTo>
                  <a:close/>
                </a:path>
                <a:path w="6177280" h="1778635">
                  <a:moveTo>
                    <a:pt x="2006091" y="0"/>
                  </a:moveTo>
                  <a:lnTo>
                    <a:pt x="1980056" y="0"/>
                  </a:lnTo>
                  <a:lnTo>
                    <a:pt x="1975611" y="10541"/>
                  </a:lnTo>
                  <a:lnTo>
                    <a:pt x="1975611" y="20066"/>
                  </a:lnTo>
                  <a:lnTo>
                    <a:pt x="1983485" y="27813"/>
                  </a:lnTo>
                  <a:lnTo>
                    <a:pt x="2002663" y="27813"/>
                  </a:lnTo>
                  <a:lnTo>
                    <a:pt x="2010536" y="20066"/>
                  </a:lnTo>
                  <a:lnTo>
                    <a:pt x="2010536" y="10541"/>
                  </a:lnTo>
                  <a:lnTo>
                    <a:pt x="2006091" y="0"/>
                  </a:lnTo>
                  <a:close/>
                </a:path>
                <a:path w="6177280" h="1778635">
                  <a:moveTo>
                    <a:pt x="1873503" y="0"/>
                  </a:moveTo>
                  <a:lnTo>
                    <a:pt x="1868551" y="0"/>
                  </a:lnTo>
                  <a:lnTo>
                    <a:pt x="1858771" y="4064"/>
                  </a:lnTo>
                  <a:lnTo>
                    <a:pt x="1855596" y="7239"/>
                  </a:lnTo>
                  <a:lnTo>
                    <a:pt x="1853564" y="11556"/>
                  </a:lnTo>
                  <a:lnTo>
                    <a:pt x="1853564" y="25907"/>
                  </a:lnTo>
                  <a:lnTo>
                    <a:pt x="1861439" y="33654"/>
                  </a:lnTo>
                  <a:lnTo>
                    <a:pt x="1880615" y="33654"/>
                  </a:lnTo>
                  <a:lnTo>
                    <a:pt x="1888489" y="25907"/>
                  </a:lnTo>
                  <a:lnTo>
                    <a:pt x="1888489" y="11556"/>
                  </a:lnTo>
                  <a:lnTo>
                    <a:pt x="1886584" y="7239"/>
                  </a:lnTo>
                  <a:lnTo>
                    <a:pt x="1883409" y="4064"/>
                  </a:lnTo>
                  <a:lnTo>
                    <a:pt x="1873503" y="0"/>
                  </a:lnTo>
                  <a:close/>
                </a:path>
                <a:path w="6177280" h="1778635">
                  <a:moveTo>
                    <a:pt x="1673097" y="0"/>
                  </a:moveTo>
                  <a:lnTo>
                    <a:pt x="1639061" y="0"/>
                  </a:lnTo>
                  <a:lnTo>
                    <a:pt x="1643760" y="11175"/>
                  </a:lnTo>
                  <a:lnTo>
                    <a:pt x="1646935" y="14350"/>
                  </a:lnTo>
                  <a:lnTo>
                    <a:pt x="1651253" y="16255"/>
                  </a:lnTo>
                  <a:lnTo>
                    <a:pt x="1660905" y="16255"/>
                  </a:lnTo>
                  <a:lnTo>
                    <a:pt x="1665223" y="14350"/>
                  </a:lnTo>
                  <a:lnTo>
                    <a:pt x="1668398" y="11175"/>
                  </a:lnTo>
                  <a:lnTo>
                    <a:pt x="1673097" y="0"/>
                  </a:lnTo>
                  <a:close/>
                </a:path>
                <a:path w="6177280" h="1778635">
                  <a:moveTo>
                    <a:pt x="1568450" y="0"/>
                  </a:moveTo>
                  <a:lnTo>
                    <a:pt x="1534414" y="0"/>
                  </a:lnTo>
                  <a:lnTo>
                    <a:pt x="1539113" y="11175"/>
                  </a:lnTo>
                  <a:lnTo>
                    <a:pt x="1542288" y="14350"/>
                  </a:lnTo>
                  <a:lnTo>
                    <a:pt x="1546605" y="16255"/>
                  </a:lnTo>
                  <a:lnTo>
                    <a:pt x="1556257" y="16255"/>
                  </a:lnTo>
                  <a:lnTo>
                    <a:pt x="1560576" y="14350"/>
                  </a:lnTo>
                  <a:lnTo>
                    <a:pt x="1563751" y="11175"/>
                  </a:lnTo>
                  <a:lnTo>
                    <a:pt x="1568450" y="0"/>
                  </a:lnTo>
                  <a:close/>
                </a:path>
                <a:path w="6177280" h="1778635">
                  <a:moveTo>
                    <a:pt x="1318640" y="0"/>
                  </a:moveTo>
                  <a:lnTo>
                    <a:pt x="1284604" y="0"/>
                  </a:lnTo>
                  <a:lnTo>
                    <a:pt x="1289303" y="11175"/>
                  </a:lnTo>
                  <a:lnTo>
                    <a:pt x="1292478" y="14350"/>
                  </a:lnTo>
                  <a:lnTo>
                    <a:pt x="1296796" y="16255"/>
                  </a:lnTo>
                  <a:lnTo>
                    <a:pt x="1306448" y="16255"/>
                  </a:lnTo>
                  <a:lnTo>
                    <a:pt x="1310766" y="14350"/>
                  </a:lnTo>
                  <a:lnTo>
                    <a:pt x="1313941" y="11175"/>
                  </a:lnTo>
                  <a:lnTo>
                    <a:pt x="1318640" y="0"/>
                  </a:lnTo>
                  <a:close/>
                </a:path>
                <a:path w="6177280" h="1778635">
                  <a:moveTo>
                    <a:pt x="639063" y="0"/>
                  </a:moveTo>
                  <a:lnTo>
                    <a:pt x="616076" y="0"/>
                  </a:lnTo>
                  <a:lnTo>
                    <a:pt x="627506" y="4699"/>
                  </a:lnTo>
                  <a:lnTo>
                    <a:pt x="639063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" y="2391155"/>
              <a:ext cx="610235" cy="1420495"/>
            </a:xfrm>
            <a:custGeom>
              <a:avLst/>
              <a:gdLst/>
              <a:ahLst/>
              <a:cxnLst/>
              <a:rect l="l" t="t" r="r" b="b"/>
              <a:pathLst>
                <a:path w="610235" h="1420495">
                  <a:moveTo>
                    <a:pt x="0" y="0"/>
                  </a:moveTo>
                  <a:lnTo>
                    <a:pt x="0" y="1420368"/>
                  </a:lnTo>
                  <a:lnTo>
                    <a:pt x="7725" y="1418463"/>
                  </a:lnTo>
                  <a:lnTo>
                    <a:pt x="57558" y="1398531"/>
                  </a:lnTo>
                  <a:lnTo>
                    <a:pt x="105394" y="1373795"/>
                  </a:lnTo>
                  <a:lnTo>
                    <a:pt x="150585" y="1344725"/>
                  </a:lnTo>
                  <a:lnTo>
                    <a:pt x="192487" y="1311791"/>
                  </a:lnTo>
                  <a:lnTo>
                    <a:pt x="230454" y="1275461"/>
                  </a:lnTo>
                  <a:lnTo>
                    <a:pt x="262366" y="1239316"/>
                  </a:lnTo>
                  <a:lnTo>
                    <a:pt x="291478" y="1201206"/>
                  </a:lnTo>
                  <a:lnTo>
                    <a:pt x="317830" y="1161294"/>
                  </a:lnTo>
                  <a:lnTo>
                    <a:pt x="341462" y="1119744"/>
                  </a:lnTo>
                  <a:lnTo>
                    <a:pt x="362414" y="1076722"/>
                  </a:lnTo>
                  <a:lnTo>
                    <a:pt x="380728" y="1032391"/>
                  </a:lnTo>
                  <a:lnTo>
                    <a:pt x="399540" y="977572"/>
                  </a:lnTo>
                  <a:lnTo>
                    <a:pt x="406882" y="950087"/>
                  </a:lnTo>
                  <a:lnTo>
                    <a:pt x="415152" y="921297"/>
                  </a:lnTo>
                  <a:lnTo>
                    <a:pt x="426035" y="893794"/>
                  </a:lnTo>
                  <a:lnTo>
                    <a:pt x="439531" y="867576"/>
                  </a:lnTo>
                  <a:lnTo>
                    <a:pt x="455637" y="842645"/>
                  </a:lnTo>
                  <a:lnTo>
                    <a:pt x="456793" y="842645"/>
                  </a:lnTo>
                  <a:lnTo>
                    <a:pt x="456793" y="841502"/>
                  </a:lnTo>
                  <a:lnTo>
                    <a:pt x="520594" y="758688"/>
                  </a:lnTo>
                  <a:lnTo>
                    <a:pt x="551830" y="714883"/>
                  </a:lnTo>
                  <a:lnTo>
                    <a:pt x="579103" y="669341"/>
                  </a:lnTo>
                  <a:lnTo>
                    <a:pt x="599477" y="622248"/>
                  </a:lnTo>
                  <a:lnTo>
                    <a:pt x="610019" y="573786"/>
                  </a:lnTo>
                  <a:lnTo>
                    <a:pt x="609899" y="523332"/>
                  </a:lnTo>
                  <a:lnTo>
                    <a:pt x="600946" y="473093"/>
                  </a:lnTo>
                  <a:lnTo>
                    <a:pt x="584190" y="424259"/>
                  </a:lnTo>
                  <a:lnTo>
                    <a:pt x="560663" y="378017"/>
                  </a:lnTo>
                  <a:lnTo>
                    <a:pt x="531396" y="335558"/>
                  </a:lnTo>
                  <a:lnTo>
                    <a:pt x="497420" y="298069"/>
                  </a:lnTo>
                  <a:lnTo>
                    <a:pt x="459877" y="267242"/>
                  </a:lnTo>
                  <a:lnTo>
                    <a:pt x="419562" y="242170"/>
                  </a:lnTo>
                  <a:lnTo>
                    <a:pt x="376991" y="221662"/>
                  </a:lnTo>
                  <a:lnTo>
                    <a:pt x="332679" y="204531"/>
                  </a:lnTo>
                  <a:lnTo>
                    <a:pt x="287141" y="189586"/>
                  </a:lnTo>
                  <a:lnTo>
                    <a:pt x="240893" y="175641"/>
                  </a:lnTo>
                  <a:lnTo>
                    <a:pt x="210760" y="139118"/>
                  </a:lnTo>
                  <a:lnTo>
                    <a:pt x="177830" y="104748"/>
                  </a:lnTo>
                  <a:lnTo>
                    <a:pt x="142126" y="73310"/>
                  </a:lnTo>
                  <a:lnTo>
                    <a:pt x="103671" y="45584"/>
                  </a:lnTo>
                  <a:lnTo>
                    <a:pt x="62489" y="22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94978" y="0"/>
              <a:ext cx="2423160" cy="1343660"/>
            </a:xfrm>
            <a:custGeom>
              <a:avLst/>
              <a:gdLst/>
              <a:ahLst/>
              <a:cxnLst/>
              <a:rect l="l" t="t" r="r" b="b"/>
              <a:pathLst>
                <a:path w="2423160" h="1343660">
                  <a:moveTo>
                    <a:pt x="2421417" y="0"/>
                  </a:moveTo>
                  <a:lnTo>
                    <a:pt x="29626" y="0"/>
                  </a:lnTo>
                  <a:lnTo>
                    <a:pt x="29880" y="6857"/>
                  </a:lnTo>
                  <a:lnTo>
                    <a:pt x="36793" y="55726"/>
                  </a:lnTo>
                  <a:lnTo>
                    <a:pt x="45620" y="104528"/>
                  </a:lnTo>
                  <a:lnTo>
                    <a:pt x="55868" y="153317"/>
                  </a:lnTo>
                  <a:lnTo>
                    <a:pt x="67041" y="202149"/>
                  </a:lnTo>
                  <a:lnTo>
                    <a:pt x="78648" y="251078"/>
                  </a:lnTo>
                  <a:lnTo>
                    <a:pt x="60311" y="297494"/>
                  </a:lnTo>
                  <a:lnTo>
                    <a:pt x="43917" y="344849"/>
                  </a:lnTo>
                  <a:lnTo>
                    <a:pt x="29720" y="392988"/>
                  </a:lnTo>
                  <a:lnTo>
                    <a:pt x="17975" y="441756"/>
                  </a:lnTo>
                  <a:lnTo>
                    <a:pt x="8937" y="490997"/>
                  </a:lnTo>
                  <a:lnTo>
                    <a:pt x="2860" y="540555"/>
                  </a:lnTo>
                  <a:lnTo>
                    <a:pt x="0" y="590275"/>
                  </a:lnTo>
                  <a:lnTo>
                    <a:pt x="610" y="640000"/>
                  </a:lnTo>
                  <a:lnTo>
                    <a:pt x="4947" y="689576"/>
                  </a:lnTo>
                  <a:lnTo>
                    <a:pt x="13264" y="738845"/>
                  </a:lnTo>
                  <a:lnTo>
                    <a:pt x="25816" y="787653"/>
                  </a:lnTo>
                  <a:lnTo>
                    <a:pt x="41070" y="832587"/>
                  </a:lnTo>
                  <a:lnTo>
                    <a:pt x="59834" y="876271"/>
                  </a:lnTo>
                  <a:lnTo>
                    <a:pt x="81864" y="918616"/>
                  </a:lnTo>
                  <a:lnTo>
                    <a:pt x="106915" y="959536"/>
                  </a:lnTo>
                  <a:lnTo>
                    <a:pt x="134741" y="998942"/>
                  </a:lnTo>
                  <a:lnTo>
                    <a:pt x="165099" y="1036748"/>
                  </a:lnTo>
                  <a:lnTo>
                    <a:pt x="197743" y="1072864"/>
                  </a:lnTo>
                  <a:lnTo>
                    <a:pt x="232427" y="1107203"/>
                  </a:lnTo>
                  <a:lnTo>
                    <a:pt x="268908" y="1139678"/>
                  </a:lnTo>
                  <a:lnTo>
                    <a:pt x="306940" y="1170201"/>
                  </a:lnTo>
                  <a:lnTo>
                    <a:pt x="346278" y="1198684"/>
                  </a:lnTo>
                  <a:lnTo>
                    <a:pt x="386678" y="1225039"/>
                  </a:lnTo>
                  <a:lnTo>
                    <a:pt x="427894" y="1249179"/>
                  </a:lnTo>
                  <a:lnTo>
                    <a:pt x="469681" y="1271015"/>
                  </a:lnTo>
                  <a:lnTo>
                    <a:pt x="512360" y="1291614"/>
                  </a:lnTo>
                  <a:lnTo>
                    <a:pt x="557445" y="1310371"/>
                  </a:lnTo>
                  <a:lnTo>
                    <a:pt x="604279" y="1326083"/>
                  </a:lnTo>
                  <a:lnTo>
                    <a:pt x="652203" y="1337544"/>
                  </a:lnTo>
                  <a:lnTo>
                    <a:pt x="700560" y="1343552"/>
                  </a:lnTo>
                  <a:lnTo>
                    <a:pt x="748693" y="1342901"/>
                  </a:lnTo>
                  <a:lnTo>
                    <a:pt x="795944" y="1334389"/>
                  </a:lnTo>
                  <a:lnTo>
                    <a:pt x="847885" y="1315516"/>
                  </a:lnTo>
                  <a:lnTo>
                    <a:pt x="887831" y="1288904"/>
                  </a:lnTo>
                  <a:lnTo>
                    <a:pt x="919896" y="1256506"/>
                  </a:lnTo>
                  <a:lnTo>
                    <a:pt x="948194" y="1220277"/>
                  </a:lnTo>
                  <a:lnTo>
                    <a:pt x="976837" y="1182171"/>
                  </a:lnTo>
                  <a:lnTo>
                    <a:pt x="1009939" y="1144142"/>
                  </a:lnTo>
                  <a:lnTo>
                    <a:pt x="1047029" y="1113278"/>
                  </a:lnTo>
                  <a:lnTo>
                    <a:pt x="1090862" y="1085901"/>
                  </a:lnTo>
                  <a:lnTo>
                    <a:pt x="1138577" y="1061536"/>
                  </a:lnTo>
                  <a:lnTo>
                    <a:pt x="1187317" y="1039706"/>
                  </a:lnTo>
                  <a:lnTo>
                    <a:pt x="1234221" y="1019937"/>
                  </a:lnTo>
                  <a:lnTo>
                    <a:pt x="1284410" y="1000277"/>
                  </a:lnTo>
                  <a:lnTo>
                    <a:pt x="1335313" y="981059"/>
                  </a:lnTo>
                  <a:lnTo>
                    <a:pt x="1386597" y="962483"/>
                  </a:lnTo>
                  <a:lnTo>
                    <a:pt x="1437929" y="944752"/>
                  </a:lnTo>
                  <a:lnTo>
                    <a:pt x="1482595" y="929645"/>
                  </a:lnTo>
                  <a:lnTo>
                    <a:pt x="1527618" y="913916"/>
                  </a:lnTo>
                  <a:lnTo>
                    <a:pt x="1572877" y="897506"/>
                  </a:lnTo>
                  <a:lnTo>
                    <a:pt x="1618249" y="880357"/>
                  </a:lnTo>
                  <a:lnTo>
                    <a:pt x="1663611" y="862412"/>
                  </a:lnTo>
                  <a:lnTo>
                    <a:pt x="1708839" y="843613"/>
                  </a:lnTo>
                  <a:lnTo>
                    <a:pt x="1753811" y="823902"/>
                  </a:lnTo>
                  <a:lnTo>
                    <a:pt x="1798404" y="803222"/>
                  </a:lnTo>
                  <a:lnTo>
                    <a:pt x="1842495" y="781513"/>
                  </a:lnTo>
                  <a:lnTo>
                    <a:pt x="1885962" y="758719"/>
                  </a:lnTo>
                  <a:lnTo>
                    <a:pt x="1928680" y="734781"/>
                  </a:lnTo>
                  <a:lnTo>
                    <a:pt x="1970528" y="709642"/>
                  </a:lnTo>
                  <a:lnTo>
                    <a:pt x="2011382" y="683244"/>
                  </a:lnTo>
                  <a:lnTo>
                    <a:pt x="2051120" y="655528"/>
                  </a:lnTo>
                  <a:lnTo>
                    <a:pt x="2089618" y="626437"/>
                  </a:lnTo>
                  <a:lnTo>
                    <a:pt x="2126754" y="595914"/>
                  </a:lnTo>
                  <a:lnTo>
                    <a:pt x="2162404" y="563900"/>
                  </a:lnTo>
                  <a:lnTo>
                    <a:pt x="2196447" y="530337"/>
                  </a:lnTo>
                  <a:lnTo>
                    <a:pt x="2228758" y="495167"/>
                  </a:lnTo>
                  <a:lnTo>
                    <a:pt x="2259216" y="458333"/>
                  </a:lnTo>
                  <a:lnTo>
                    <a:pt x="2287696" y="419777"/>
                  </a:lnTo>
                  <a:lnTo>
                    <a:pt x="2314077" y="379441"/>
                  </a:lnTo>
                  <a:lnTo>
                    <a:pt x="2338235" y="337266"/>
                  </a:lnTo>
                  <a:lnTo>
                    <a:pt x="2360048" y="293196"/>
                  </a:lnTo>
                  <a:lnTo>
                    <a:pt x="2379392" y="247171"/>
                  </a:lnTo>
                  <a:lnTo>
                    <a:pt x="2396144" y="199135"/>
                  </a:lnTo>
                  <a:lnTo>
                    <a:pt x="2407136" y="159303"/>
                  </a:lnTo>
                  <a:lnTo>
                    <a:pt x="2415210" y="119840"/>
                  </a:lnTo>
                  <a:lnTo>
                    <a:pt x="2420451" y="80781"/>
                  </a:lnTo>
                  <a:lnTo>
                    <a:pt x="2422941" y="42164"/>
                  </a:lnTo>
                  <a:lnTo>
                    <a:pt x="242141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0948490" y="0"/>
            <a:ext cx="1242060" cy="2621915"/>
          </a:xfrm>
          <a:custGeom>
            <a:avLst/>
            <a:gdLst/>
            <a:ahLst/>
            <a:cxnLst/>
            <a:rect l="l" t="t" r="r" b="b"/>
            <a:pathLst>
              <a:path w="1242059" h="2621915">
                <a:moveTo>
                  <a:pt x="1241984" y="0"/>
                </a:moveTo>
                <a:lnTo>
                  <a:pt x="48057" y="0"/>
                </a:lnTo>
                <a:lnTo>
                  <a:pt x="44628" y="16382"/>
                </a:lnTo>
                <a:lnTo>
                  <a:pt x="44266" y="70194"/>
                </a:lnTo>
                <a:lnTo>
                  <a:pt x="53791" y="119384"/>
                </a:lnTo>
                <a:lnTo>
                  <a:pt x="70076" y="166084"/>
                </a:lnTo>
                <a:lnTo>
                  <a:pt x="110407" y="260534"/>
                </a:lnTo>
                <a:lnTo>
                  <a:pt x="128194" y="312547"/>
                </a:lnTo>
                <a:lnTo>
                  <a:pt x="137423" y="361281"/>
                </a:lnTo>
                <a:lnTo>
                  <a:pt x="140847" y="413836"/>
                </a:lnTo>
                <a:lnTo>
                  <a:pt x="139799" y="468614"/>
                </a:lnTo>
                <a:lnTo>
                  <a:pt x="135608" y="524016"/>
                </a:lnTo>
                <a:lnTo>
                  <a:pt x="129603" y="578444"/>
                </a:lnTo>
                <a:lnTo>
                  <a:pt x="123114" y="630301"/>
                </a:lnTo>
                <a:lnTo>
                  <a:pt x="115267" y="683128"/>
                </a:lnTo>
                <a:lnTo>
                  <a:pt x="106816" y="736298"/>
                </a:lnTo>
                <a:lnTo>
                  <a:pt x="97767" y="789571"/>
                </a:lnTo>
                <a:lnTo>
                  <a:pt x="88128" y="842710"/>
                </a:lnTo>
                <a:lnTo>
                  <a:pt x="77902" y="895476"/>
                </a:lnTo>
                <a:lnTo>
                  <a:pt x="68867" y="940545"/>
                </a:lnTo>
                <a:lnTo>
                  <a:pt x="60093" y="986105"/>
                </a:lnTo>
                <a:lnTo>
                  <a:pt x="51649" y="1032108"/>
                </a:lnTo>
                <a:lnTo>
                  <a:pt x="43603" y="1078508"/>
                </a:lnTo>
                <a:lnTo>
                  <a:pt x="36023" y="1125259"/>
                </a:lnTo>
                <a:lnTo>
                  <a:pt x="28977" y="1172313"/>
                </a:lnTo>
                <a:lnTo>
                  <a:pt x="22533" y="1219624"/>
                </a:lnTo>
                <a:lnTo>
                  <a:pt x="16759" y="1267145"/>
                </a:lnTo>
                <a:lnTo>
                  <a:pt x="11724" y="1314829"/>
                </a:lnTo>
                <a:lnTo>
                  <a:pt x="7494" y="1362629"/>
                </a:lnTo>
                <a:lnTo>
                  <a:pt x="4139" y="1410499"/>
                </a:lnTo>
                <a:lnTo>
                  <a:pt x="1726" y="1458392"/>
                </a:lnTo>
                <a:lnTo>
                  <a:pt x="324" y="1506261"/>
                </a:lnTo>
                <a:lnTo>
                  <a:pt x="0" y="1554059"/>
                </a:lnTo>
                <a:lnTo>
                  <a:pt x="822" y="1601740"/>
                </a:lnTo>
                <a:lnTo>
                  <a:pt x="2859" y="1649257"/>
                </a:lnTo>
                <a:lnTo>
                  <a:pt x="6178" y="1696562"/>
                </a:lnTo>
                <a:lnTo>
                  <a:pt x="10848" y="1743610"/>
                </a:lnTo>
                <a:lnTo>
                  <a:pt x="16936" y="1790353"/>
                </a:lnTo>
                <a:lnTo>
                  <a:pt x="24511" y="1836745"/>
                </a:lnTo>
                <a:lnTo>
                  <a:pt x="33641" y="1882739"/>
                </a:lnTo>
                <a:lnTo>
                  <a:pt x="44393" y="1928288"/>
                </a:lnTo>
                <a:lnTo>
                  <a:pt x="56837" y="1973345"/>
                </a:lnTo>
                <a:lnTo>
                  <a:pt x="71039" y="2017863"/>
                </a:lnTo>
                <a:lnTo>
                  <a:pt x="87067" y="2061797"/>
                </a:lnTo>
                <a:lnTo>
                  <a:pt x="104991" y="2105098"/>
                </a:lnTo>
                <a:lnTo>
                  <a:pt x="124878" y="2147721"/>
                </a:lnTo>
                <a:lnTo>
                  <a:pt x="146796" y="2189618"/>
                </a:lnTo>
                <a:lnTo>
                  <a:pt x="170812" y="2230743"/>
                </a:lnTo>
                <a:lnTo>
                  <a:pt x="196996" y="2271049"/>
                </a:lnTo>
                <a:lnTo>
                  <a:pt x="225415" y="2310489"/>
                </a:lnTo>
                <a:lnTo>
                  <a:pt x="256137" y="2349016"/>
                </a:lnTo>
                <a:lnTo>
                  <a:pt x="289230" y="2386584"/>
                </a:lnTo>
                <a:lnTo>
                  <a:pt x="325577" y="2423121"/>
                </a:lnTo>
                <a:lnTo>
                  <a:pt x="363341" y="2456315"/>
                </a:lnTo>
                <a:lnTo>
                  <a:pt x="402420" y="2486237"/>
                </a:lnTo>
                <a:lnTo>
                  <a:pt x="442714" y="2512959"/>
                </a:lnTo>
                <a:lnTo>
                  <a:pt x="484120" y="2536553"/>
                </a:lnTo>
                <a:lnTo>
                  <a:pt x="526538" y="2557091"/>
                </a:lnTo>
                <a:lnTo>
                  <a:pt x="569866" y="2574644"/>
                </a:lnTo>
                <a:lnTo>
                  <a:pt x="614003" y="2589286"/>
                </a:lnTo>
                <a:lnTo>
                  <a:pt x="658848" y="2601087"/>
                </a:lnTo>
                <a:lnTo>
                  <a:pt x="704298" y="2610119"/>
                </a:lnTo>
                <a:lnTo>
                  <a:pt x="750254" y="2616455"/>
                </a:lnTo>
                <a:lnTo>
                  <a:pt x="796613" y="2620167"/>
                </a:lnTo>
                <a:lnTo>
                  <a:pt x="843274" y="2621326"/>
                </a:lnTo>
                <a:lnTo>
                  <a:pt x="890136" y="2620004"/>
                </a:lnTo>
                <a:lnTo>
                  <a:pt x="937097" y="2616273"/>
                </a:lnTo>
                <a:lnTo>
                  <a:pt x="984057" y="2610205"/>
                </a:lnTo>
                <a:lnTo>
                  <a:pt x="1030913" y="2601872"/>
                </a:lnTo>
                <a:lnTo>
                  <a:pt x="1077564" y="2591346"/>
                </a:lnTo>
                <a:lnTo>
                  <a:pt x="1123910" y="2578699"/>
                </a:lnTo>
                <a:lnTo>
                  <a:pt x="1169848" y="2564003"/>
                </a:lnTo>
                <a:lnTo>
                  <a:pt x="1241984" y="2532379"/>
                </a:lnTo>
                <a:lnTo>
                  <a:pt x="1241984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3" y="0"/>
            <a:ext cx="1577173" cy="979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5124" y="3057525"/>
            <a:ext cx="2874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spc="-3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00" spc="-44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800" spc="-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4800" spc="-1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spc="-285" dirty="0">
                <a:solidFill>
                  <a:srgbClr val="FFFFFF"/>
                </a:solidFill>
                <a:latin typeface="Arial"/>
                <a:cs typeface="Arial"/>
              </a:rPr>
              <a:t>mics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80432" y="268224"/>
            <a:ext cx="6379845" cy="1283335"/>
            <a:chOff x="4980432" y="268224"/>
            <a:chExt cx="6379845" cy="1283335"/>
          </a:xfrm>
        </p:grpSpPr>
        <p:sp>
          <p:nvSpPr>
            <p:cNvPr id="15" name="object 15"/>
            <p:cNvSpPr/>
            <p:nvPr/>
          </p:nvSpPr>
          <p:spPr>
            <a:xfrm>
              <a:off x="4986528" y="274320"/>
              <a:ext cx="6367780" cy="1271270"/>
            </a:xfrm>
            <a:custGeom>
              <a:avLst/>
              <a:gdLst/>
              <a:ahLst/>
              <a:cxnLst/>
              <a:rect l="l" t="t" r="r" b="b"/>
              <a:pathLst>
                <a:path w="6367780" h="1271270">
                  <a:moveTo>
                    <a:pt x="6155436" y="0"/>
                  </a:moveTo>
                  <a:lnTo>
                    <a:pt x="211836" y="0"/>
                  </a:lnTo>
                  <a:lnTo>
                    <a:pt x="163272" y="5596"/>
                  </a:lnTo>
                  <a:lnTo>
                    <a:pt x="118687" y="21535"/>
                  </a:lnTo>
                  <a:lnTo>
                    <a:pt x="79354" y="46546"/>
                  </a:lnTo>
                  <a:lnTo>
                    <a:pt x="46546" y="79354"/>
                  </a:lnTo>
                  <a:lnTo>
                    <a:pt x="21535" y="118687"/>
                  </a:lnTo>
                  <a:lnTo>
                    <a:pt x="5596" y="163272"/>
                  </a:lnTo>
                  <a:lnTo>
                    <a:pt x="0" y="211835"/>
                  </a:lnTo>
                  <a:lnTo>
                    <a:pt x="0" y="1059179"/>
                  </a:lnTo>
                  <a:lnTo>
                    <a:pt x="5596" y="1107743"/>
                  </a:lnTo>
                  <a:lnTo>
                    <a:pt x="21535" y="1152328"/>
                  </a:lnTo>
                  <a:lnTo>
                    <a:pt x="46546" y="1191661"/>
                  </a:lnTo>
                  <a:lnTo>
                    <a:pt x="79354" y="1224469"/>
                  </a:lnTo>
                  <a:lnTo>
                    <a:pt x="118687" y="1249480"/>
                  </a:lnTo>
                  <a:lnTo>
                    <a:pt x="163272" y="1265419"/>
                  </a:lnTo>
                  <a:lnTo>
                    <a:pt x="211836" y="1271015"/>
                  </a:lnTo>
                  <a:lnTo>
                    <a:pt x="6155436" y="1271015"/>
                  </a:lnTo>
                  <a:lnTo>
                    <a:pt x="6203999" y="1265419"/>
                  </a:lnTo>
                  <a:lnTo>
                    <a:pt x="6248584" y="1249480"/>
                  </a:lnTo>
                  <a:lnTo>
                    <a:pt x="6287917" y="1224469"/>
                  </a:lnTo>
                  <a:lnTo>
                    <a:pt x="6320725" y="1191661"/>
                  </a:lnTo>
                  <a:lnTo>
                    <a:pt x="6345736" y="1152328"/>
                  </a:lnTo>
                  <a:lnTo>
                    <a:pt x="6361675" y="1107743"/>
                  </a:lnTo>
                  <a:lnTo>
                    <a:pt x="6367272" y="1059179"/>
                  </a:lnTo>
                  <a:lnTo>
                    <a:pt x="6367272" y="211835"/>
                  </a:lnTo>
                  <a:lnTo>
                    <a:pt x="6361675" y="163272"/>
                  </a:lnTo>
                  <a:lnTo>
                    <a:pt x="6345736" y="118687"/>
                  </a:lnTo>
                  <a:lnTo>
                    <a:pt x="6320725" y="79354"/>
                  </a:lnTo>
                  <a:lnTo>
                    <a:pt x="6287917" y="46546"/>
                  </a:lnTo>
                  <a:lnTo>
                    <a:pt x="6248584" y="21535"/>
                  </a:lnTo>
                  <a:lnTo>
                    <a:pt x="6203999" y="5596"/>
                  </a:lnTo>
                  <a:lnTo>
                    <a:pt x="61554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86528" y="274320"/>
              <a:ext cx="6367780" cy="1271270"/>
            </a:xfrm>
            <a:custGeom>
              <a:avLst/>
              <a:gdLst/>
              <a:ahLst/>
              <a:cxnLst/>
              <a:rect l="l" t="t" r="r" b="b"/>
              <a:pathLst>
                <a:path w="6367780" h="1271270">
                  <a:moveTo>
                    <a:pt x="0" y="211835"/>
                  </a:moveTo>
                  <a:lnTo>
                    <a:pt x="5596" y="163272"/>
                  </a:lnTo>
                  <a:lnTo>
                    <a:pt x="21535" y="118687"/>
                  </a:lnTo>
                  <a:lnTo>
                    <a:pt x="46546" y="79354"/>
                  </a:lnTo>
                  <a:lnTo>
                    <a:pt x="79354" y="46546"/>
                  </a:lnTo>
                  <a:lnTo>
                    <a:pt x="118687" y="21535"/>
                  </a:lnTo>
                  <a:lnTo>
                    <a:pt x="163272" y="5596"/>
                  </a:lnTo>
                  <a:lnTo>
                    <a:pt x="211836" y="0"/>
                  </a:lnTo>
                  <a:lnTo>
                    <a:pt x="6155436" y="0"/>
                  </a:lnTo>
                  <a:lnTo>
                    <a:pt x="6203999" y="5596"/>
                  </a:lnTo>
                  <a:lnTo>
                    <a:pt x="6248584" y="21535"/>
                  </a:lnTo>
                  <a:lnTo>
                    <a:pt x="6287917" y="46546"/>
                  </a:lnTo>
                  <a:lnTo>
                    <a:pt x="6320725" y="79354"/>
                  </a:lnTo>
                  <a:lnTo>
                    <a:pt x="6345736" y="118687"/>
                  </a:lnTo>
                  <a:lnTo>
                    <a:pt x="6361675" y="163272"/>
                  </a:lnTo>
                  <a:lnTo>
                    <a:pt x="6367272" y="211835"/>
                  </a:lnTo>
                  <a:lnTo>
                    <a:pt x="6367272" y="1059179"/>
                  </a:lnTo>
                  <a:lnTo>
                    <a:pt x="6361675" y="1107743"/>
                  </a:lnTo>
                  <a:lnTo>
                    <a:pt x="6345736" y="1152328"/>
                  </a:lnTo>
                  <a:lnTo>
                    <a:pt x="6320725" y="1191661"/>
                  </a:lnTo>
                  <a:lnTo>
                    <a:pt x="6287917" y="1224469"/>
                  </a:lnTo>
                  <a:lnTo>
                    <a:pt x="6248584" y="1249480"/>
                  </a:lnTo>
                  <a:lnTo>
                    <a:pt x="6203999" y="1265419"/>
                  </a:lnTo>
                  <a:lnTo>
                    <a:pt x="6155436" y="1271015"/>
                  </a:lnTo>
                  <a:lnTo>
                    <a:pt x="211836" y="1271015"/>
                  </a:lnTo>
                  <a:lnTo>
                    <a:pt x="163272" y="1265419"/>
                  </a:lnTo>
                  <a:lnTo>
                    <a:pt x="118687" y="1249480"/>
                  </a:lnTo>
                  <a:lnTo>
                    <a:pt x="79354" y="1224469"/>
                  </a:lnTo>
                  <a:lnTo>
                    <a:pt x="46546" y="1191661"/>
                  </a:lnTo>
                  <a:lnTo>
                    <a:pt x="21535" y="1152328"/>
                  </a:lnTo>
                  <a:lnTo>
                    <a:pt x="5596" y="1107743"/>
                  </a:lnTo>
                  <a:lnTo>
                    <a:pt x="0" y="1059179"/>
                  </a:lnTo>
                  <a:lnTo>
                    <a:pt x="0" y="21183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237734" y="414020"/>
            <a:ext cx="4647565" cy="833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00" spc="-5" dirty="0"/>
              <a:t>The </a:t>
            </a:r>
            <a:r>
              <a:rPr sz="5300" spc="-15" dirty="0"/>
              <a:t>study </a:t>
            </a:r>
            <a:r>
              <a:rPr sz="5300" spc="-5" dirty="0"/>
              <a:t>of</a:t>
            </a:r>
            <a:r>
              <a:rPr sz="5300" spc="-45" dirty="0"/>
              <a:t> </a:t>
            </a:r>
            <a:r>
              <a:rPr sz="5300" dirty="0"/>
              <a:t>the:</a:t>
            </a:r>
            <a:endParaRPr sz="5300"/>
          </a:p>
        </p:txBody>
      </p:sp>
      <p:sp>
        <p:nvSpPr>
          <p:cNvPr id="18" name="object 18"/>
          <p:cNvSpPr txBox="1"/>
          <p:nvPr/>
        </p:nvSpPr>
        <p:spPr>
          <a:xfrm>
            <a:off x="5175884" y="1512824"/>
            <a:ext cx="5727065" cy="49104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9085" marR="48260" indent="-287020">
              <a:lnSpc>
                <a:spcPts val="4500"/>
              </a:lnSpc>
              <a:spcBef>
                <a:spcPts val="605"/>
              </a:spcBef>
              <a:buChar char="•"/>
              <a:tabLst>
                <a:tab pos="299720" algn="l"/>
              </a:tabLst>
            </a:pPr>
            <a:r>
              <a:rPr sz="4100" spc="-20" dirty="0">
                <a:latin typeface="Carlito"/>
                <a:cs typeface="Carlito"/>
              </a:rPr>
              <a:t>physical </a:t>
            </a:r>
            <a:r>
              <a:rPr sz="4100" spc="-15" dirty="0">
                <a:latin typeface="Carlito"/>
                <a:cs typeface="Carlito"/>
              </a:rPr>
              <a:t>characteristics</a:t>
            </a:r>
            <a:r>
              <a:rPr sz="4100" spc="-75" dirty="0">
                <a:latin typeface="Carlito"/>
                <a:cs typeface="Carlito"/>
              </a:rPr>
              <a:t> </a:t>
            </a:r>
            <a:r>
              <a:rPr sz="4100" spc="-5" dirty="0">
                <a:latin typeface="Carlito"/>
                <a:cs typeface="Carlito"/>
              </a:rPr>
              <a:t>of  </a:t>
            </a:r>
            <a:r>
              <a:rPr sz="4100" dirty="0">
                <a:latin typeface="Carlito"/>
                <a:cs typeface="Carlito"/>
              </a:rPr>
              <a:t>the </a:t>
            </a:r>
            <a:r>
              <a:rPr sz="4100" spc="-15" dirty="0">
                <a:latin typeface="Carlito"/>
                <a:cs typeface="Carlito"/>
              </a:rPr>
              <a:t>interaction: </a:t>
            </a:r>
            <a:r>
              <a:rPr sz="4100" dirty="0">
                <a:latin typeface="Carlito"/>
                <a:cs typeface="Carlito"/>
              </a:rPr>
              <a:t>how the  </a:t>
            </a:r>
            <a:r>
              <a:rPr sz="4100" spc="-20" dirty="0">
                <a:latin typeface="Carlito"/>
                <a:cs typeface="Carlito"/>
              </a:rPr>
              <a:t>controls </a:t>
            </a:r>
            <a:r>
              <a:rPr sz="4100" spc="-15" dirty="0">
                <a:latin typeface="Carlito"/>
                <a:cs typeface="Carlito"/>
              </a:rPr>
              <a:t>are</a:t>
            </a:r>
            <a:r>
              <a:rPr sz="4100" spc="-45" dirty="0">
                <a:latin typeface="Carlito"/>
                <a:cs typeface="Carlito"/>
              </a:rPr>
              <a:t> </a:t>
            </a:r>
            <a:r>
              <a:rPr sz="4100" spc="-5" dirty="0">
                <a:latin typeface="Carlito"/>
                <a:cs typeface="Carlito"/>
              </a:rPr>
              <a:t>designed</a:t>
            </a:r>
            <a:endParaRPr sz="4100">
              <a:latin typeface="Carlito"/>
              <a:cs typeface="Carlito"/>
            </a:endParaRPr>
          </a:p>
          <a:p>
            <a:pPr marL="299085" marR="5080" indent="-287020">
              <a:lnSpc>
                <a:spcPct val="91600"/>
              </a:lnSpc>
              <a:spcBef>
                <a:spcPts val="919"/>
              </a:spcBef>
              <a:buChar char="•"/>
              <a:tabLst>
                <a:tab pos="299720" algn="l"/>
              </a:tabLst>
            </a:pPr>
            <a:r>
              <a:rPr sz="4100" spc="-5" dirty="0">
                <a:latin typeface="Carlito"/>
                <a:cs typeface="Carlito"/>
              </a:rPr>
              <a:t>The </a:t>
            </a:r>
            <a:r>
              <a:rPr sz="4100" spc="-20" dirty="0">
                <a:latin typeface="Carlito"/>
                <a:cs typeface="Carlito"/>
              </a:rPr>
              <a:t>physical</a:t>
            </a:r>
            <a:r>
              <a:rPr sz="4100" spc="-90" dirty="0">
                <a:latin typeface="Carlito"/>
                <a:cs typeface="Carlito"/>
              </a:rPr>
              <a:t> </a:t>
            </a:r>
            <a:r>
              <a:rPr sz="4100" spc="-20" dirty="0">
                <a:latin typeface="Carlito"/>
                <a:cs typeface="Carlito"/>
              </a:rPr>
              <a:t>environment  </a:t>
            </a:r>
            <a:r>
              <a:rPr sz="4100" dirty="0">
                <a:latin typeface="Carlito"/>
                <a:cs typeface="Carlito"/>
              </a:rPr>
              <a:t>in </a:t>
            </a:r>
            <a:r>
              <a:rPr sz="4100" spc="-5" dirty="0">
                <a:latin typeface="Carlito"/>
                <a:cs typeface="Carlito"/>
              </a:rPr>
              <a:t>which </a:t>
            </a:r>
            <a:r>
              <a:rPr sz="4100" spc="5" dirty="0">
                <a:latin typeface="Carlito"/>
                <a:cs typeface="Carlito"/>
              </a:rPr>
              <a:t>the </a:t>
            </a:r>
            <a:r>
              <a:rPr sz="4100" spc="-15" dirty="0">
                <a:latin typeface="Carlito"/>
                <a:cs typeface="Carlito"/>
              </a:rPr>
              <a:t>interaction  </a:t>
            </a:r>
            <a:r>
              <a:rPr sz="4100" spc="-35" dirty="0">
                <a:latin typeface="Carlito"/>
                <a:cs typeface="Carlito"/>
              </a:rPr>
              <a:t>takes</a:t>
            </a:r>
            <a:r>
              <a:rPr sz="4100" spc="-25" dirty="0">
                <a:latin typeface="Carlito"/>
                <a:cs typeface="Carlito"/>
              </a:rPr>
              <a:t> </a:t>
            </a:r>
            <a:r>
              <a:rPr sz="4100" spc="-5" dirty="0">
                <a:latin typeface="Carlito"/>
                <a:cs typeface="Carlito"/>
              </a:rPr>
              <a:t>place,</a:t>
            </a:r>
            <a:endParaRPr sz="4100">
              <a:latin typeface="Carlito"/>
              <a:cs typeface="Carlito"/>
            </a:endParaRPr>
          </a:p>
          <a:p>
            <a:pPr marL="299085" marR="493395" indent="-287020">
              <a:lnSpc>
                <a:spcPts val="4500"/>
              </a:lnSpc>
              <a:spcBef>
                <a:spcPts val="1090"/>
              </a:spcBef>
              <a:buChar char="•"/>
              <a:tabLst>
                <a:tab pos="299720" algn="l"/>
              </a:tabLst>
            </a:pPr>
            <a:r>
              <a:rPr sz="4100" spc="-5" dirty="0">
                <a:latin typeface="Carlito"/>
                <a:cs typeface="Carlito"/>
              </a:rPr>
              <a:t>The </a:t>
            </a:r>
            <a:r>
              <a:rPr sz="4100" spc="-25" dirty="0">
                <a:latin typeface="Carlito"/>
                <a:cs typeface="Carlito"/>
              </a:rPr>
              <a:t>layout </a:t>
            </a:r>
            <a:r>
              <a:rPr sz="4100" dirty="0">
                <a:latin typeface="Carlito"/>
                <a:cs typeface="Carlito"/>
              </a:rPr>
              <a:t>and </a:t>
            </a:r>
            <a:r>
              <a:rPr sz="4100" spc="-20" dirty="0">
                <a:latin typeface="Carlito"/>
                <a:cs typeface="Carlito"/>
              </a:rPr>
              <a:t>physical  </a:t>
            </a:r>
            <a:r>
              <a:rPr sz="4100" spc="-5" dirty="0">
                <a:latin typeface="Carlito"/>
                <a:cs typeface="Carlito"/>
              </a:rPr>
              <a:t>qualities </a:t>
            </a:r>
            <a:r>
              <a:rPr sz="4100" dirty="0">
                <a:latin typeface="Carlito"/>
                <a:cs typeface="Carlito"/>
              </a:rPr>
              <a:t>of the</a:t>
            </a:r>
            <a:r>
              <a:rPr sz="4100" spc="-70" dirty="0">
                <a:latin typeface="Carlito"/>
                <a:cs typeface="Carlito"/>
              </a:rPr>
              <a:t> </a:t>
            </a:r>
            <a:r>
              <a:rPr sz="4100" spc="-10" dirty="0">
                <a:latin typeface="Carlito"/>
                <a:cs typeface="Carlito"/>
              </a:rPr>
              <a:t>screen.</a:t>
            </a:r>
            <a:endParaRPr sz="4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339" y="565404"/>
            <a:ext cx="3839210" cy="525208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0">
              <a:latin typeface="Times New Roman"/>
              <a:cs typeface="Times New Roman"/>
            </a:endParaRPr>
          </a:p>
          <a:p>
            <a:pPr marL="374015" marR="535305">
              <a:lnSpc>
                <a:spcPct val="90000"/>
              </a:lnSpc>
            </a:pPr>
            <a:r>
              <a:rPr sz="4100" spc="-254" dirty="0">
                <a:solidFill>
                  <a:srgbClr val="FFFFFF"/>
                </a:solidFill>
                <a:latin typeface="Arial"/>
                <a:cs typeface="Arial"/>
              </a:rPr>
              <a:t>Ergonomics  </a:t>
            </a:r>
            <a:r>
              <a:rPr sz="4100" spc="-14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4100" spc="-13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4100" spc="-1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100" spc="-2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4100" spc="-3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100" spc="-22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4100" spc="-2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100" spc="210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4100" spc="-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100" spc="-145" dirty="0">
                <a:solidFill>
                  <a:srgbClr val="FFFFFF"/>
                </a:solidFill>
                <a:latin typeface="Arial"/>
                <a:cs typeface="Arial"/>
              </a:rPr>
              <a:t>controls  </a:t>
            </a:r>
            <a:r>
              <a:rPr sz="4100" spc="-2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1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spc="-235" dirty="0">
                <a:solidFill>
                  <a:srgbClr val="FFFFFF"/>
                </a:solidFill>
                <a:latin typeface="Arial"/>
                <a:cs typeface="Arial"/>
              </a:rPr>
              <a:t>displays)</a:t>
            </a:r>
            <a:endParaRPr sz="4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902" y="928573"/>
            <a:ext cx="6220460" cy="447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165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rlito"/>
                <a:cs typeface="Carlito"/>
              </a:rPr>
              <a:t>Sets of </a:t>
            </a:r>
            <a:r>
              <a:rPr sz="1900" spc="-15" dirty="0">
                <a:latin typeface="Carlito"/>
                <a:cs typeface="Carlito"/>
              </a:rPr>
              <a:t>controls </a:t>
            </a:r>
            <a:r>
              <a:rPr sz="1900" spc="-5" dirty="0">
                <a:latin typeface="Carlito"/>
                <a:cs typeface="Carlito"/>
              </a:rPr>
              <a:t>and parts of the </a:t>
            </a:r>
            <a:r>
              <a:rPr sz="1900" spc="-10" dirty="0">
                <a:latin typeface="Carlito"/>
                <a:cs typeface="Carlito"/>
              </a:rPr>
              <a:t>display should </a:t>
            </a:r>
            <a:r>
              <a:rPr sz="1900" spc="-5" dirty="0">
                <a:latin typeface="Carlito"/>
                <a:cs typeface="Carlito"/>
              </a:rPr>
              <a:t>be</a:t>
            </a:r>
            <a:r>
              <a:rPr sz="1900" spc="2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grouped</a:t>
            </a:r>
            <a:endParaRPr sz="1900">
              <a:latin typeface="Carlito"/>
              <a:cs typeface="Carlito"/>
            </a:endParaRPr>
          </a:p>
          <a:p>
            <a:pPr marL="241300">
              <a:lnSpc>
                <a:spcPts val="2165"/>
              </a:lnSpc>
            </a:pPr>
            <a:r>
              <a:rPr sz="1900" spc="-5" dirty="0">
                <a:latin typeface="Carlito"/>
                <a:cs typeface="Carlito"/>
              </a:rPr>
              <a:t>logically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10" dirty="0">
                <a:latin typeface="Carlito"/>
                <a:cs typeface="Carlito"/>
              </a:rPr>
              <a:t>allow rapid </a:t>
            </a:r>
            <a:r>
              <a:rPr sz="1900" spc="-5" dirty="0">
                <a:latin typeface="Carlito"/>
                <a:cs typeface="Carlito"/>
              </a:rPr>
              <a:t>access </a:t>
            </a:r>
            <a:r>
              <a:rPr sz="1900" spc="-10" dirty="0">
                <a:latin typeface="Carlito"/>
                <a:cs typeface="Carlito"/>
              </a:rPr>
              <a:t>by </a:t>
            </a:r>
            <a:r>
              <a:rPr sz="1900" spc="-5" dirty="0">
                <a:latin typeface="Carlito"/>
                <a:cs typeface="Carlito"/>
              </a:rPr>
              <a:t>the</a:t>
            </a:r>
            <a:r>
              <a:rPr sz="1900" spc="80" dirty="0">
                <a:latin typeface="Carlito"/>
                <a:cs typeface="Carlito"/>
              </a:rPr>
              <a:t> </a:t>
            </a:r>
            <a:r>
              <a:rPr sz="1900" spc="-45" dirty="0">
                <a:latin typeface="Carlito"/>
                <a:cs typeface="Carlito"/>
              </a:rPr>
              <a:t>user.</a:t>
            </a:r>
            <a:endParaRPr sz="1900">
              <a:latin typeface="Carlito"/>
              <a:cs typeface="Carlito"/>
            </a:endParaRPr>
          </a:p>
          <a:p>
            <a:pPr marL="241300" marR="153035" indent="-22860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latin typeface="Carlito"/>
                <a:cs typeface="Carlito"/>
              </a:rPr>
              <a:t>This </a:t>
            </a:r>
            <a:r>
              <a:rPr sz="1900" spc="-15" dirty="0">
                <a:latin typeface="Carlito"/>
                <a:cs typeface="Carlito"/>
              </a:rPr>
              <a:t>may </a:t>
            </a:r>
            <a:r>
              <a:rPr sz="1900" spc="-10" dirty="0">
                <a:latin typeface="Carlito"/>
                <a:cs typeface="Carlito"/>
              </a:rPr>
              <a:t>not </a:t>
            </a:r>
            <a:r>
              <a:rPr sz="1900" dirty="0">
                <a:latin typeface="Carlito"/>
                <a:cs typeface="Carlito"/>
              </a:rPr>
              <a:t>seem </a:t>
            </a:r>
            <a:r>
              <a:rPr sz="1900" spc="-5" dirty="0">
                <a:latin typeface="Carlito"/>
                <a:cs typeface="Carlito"/>
              </a:rPr>
              <a:t>so </a:t>
            </a:r>
            <a:r>
              <a:rPr sz="1900" spc="-10" dirty="0">
                <a:latin typeface="Carlito"/>
                <a:cs typeface="Carlito"/>
              </a:rPr>
              <a:t>important </a:t>
            </a:r>
            <a:r>
              <a:rPr sz="1900" spc="-5" dirty="0">
                <a:latin typeface="Carlito"/>
                <a:cs typeface="Carlito"/>
              </a:rPr>
              <a:t>when </a:t>
            </a:r>
            <a:r>
              <a:rPr sz="1900" spc="-10" dirty="0">
                <a:latin typeface="Carlito"/>
                <a:cs typeface="Carlito"/>
              </a:rPr>
              <a:t>we </a:t>
            </a:r>
            <a:r>
              <a:rPr sz="1900" spc="-15" dirty="0">
                <a:latin typeface="Carlito"/>
                <a:cs typeface="Carlito"/>
              </a:rPr>
              <a:t>are </a:t>
            </a:r>
            <a:r>
              <a:rPr sz="1900" spc="-10" dirty="0">
                <a:latin typeface="Carlito"/>
                <a:cs typeface="Carlito"/>
              </a:rPr>
              <a:t>considering </a:t>
            </a:r>
            <a:r>
              <a:rPr sz="1900" spc="-5" dirty="0">
                <a:latin typeface="Carlito"/>
                <a:cs typeface="Carlito"/>
              </a:rPr>
              <a:t>a  </a:t>
            </a:r>
            <a:r>
              <a:rPr sz="1900" spc="-10" dirty="0">
                <a:latin typeface="Carlito"/>
                <a:cs typeface="Carlito"/>
              </a:rPr>
              <a:t>single </a:t>
            </a:r>
            <a:r>
              <a:rPr sz="1900" spc="-5" dirty="0">
                <a:latin typeface="Carlito"/>
                <a:cs typeface="Carlito"/>
              </a:rPr>
              <a:t>user of a </a:t>
            </a:r>
            <a:r>
              <a:rPr sz="1900" spc="-10" dirty="0">
                <a:latin typeface="Carlito"/>
                <a:cs typeface="Carlito"/>
              </a:rPr>
              <a:t>spreadsheet </a:t>
            </a:r>
            <a:r>
              <a:rPr sz="1900" spc="-5" dirty="0">
                <a:latin typeface="Carlito"/>
                <a:cs typeface="Carlito"/>
              </a:rPr>
              <a:t>on a </a:t>
            </a:r>
            <a:r>
              <a:rPr sz="1900" spc="-10" dirty="0">
                <a:latin typeface="Carlito"/>
                <a:cs typeface="Carlito"/>
              </a:rPr>
              <a:t>PC, but </a:t>
            </a:r>
            <a:r>
              <a:rPr sz="1900" spc="-5" dirty="0">
                <a:latin typeface="Carlito"/>
                <a:cs typeface="Carlito"/>
              </a:rPr>
              <a:t>it </a:t>
            </a:r>
            <a:r>
              <a:rPr sz="1900" spc="-10" dirty="0">
                <a:latin typeface="Carlito"/>
                <a:cs typeface="Carlito"/>
              </a:rPr>
              <a:t>becomes vital  </a:t>
            </a:r>
            <a:r>
              <a:rPr sz="1900" spc="-5" dirty="0">
                <a:latin typeface="Carlito"/>
                <a:cs typeface="Carlito"/>
              </a:rPr>
              <a:t>when </a:t>
            </a:r>
            <a:r>
              <a:rPr sz="1900" spc="-10" dirty="0">
                <a:latin typeface="Carlito"/>
                <a:cs typeface="Carlito"/>
              </a:rPr>
              <a:t>we </a:t>
            </a:r>
            <a:r>
              <a:rPr sz="1900" spc="-5" dirty="0">
                <a:latin typeface="Carlito"/>
                <a:cs typeface="Carlito"/>
              </a:rPr>
              <a:t>turn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10" dirty="0">
                <a:latin typeface="Carlito"/>
                <a:cs typeface="Carlito"/>
              </a:rPr>
              <a:t>safety-critical </a:t>
            </a:r>
            <a:r>
              <a:rPr sz="1900" spc="-5" dirty="0">
                <a:latin typeface="Carlito"/>
                <a:cs typeface="Carlito"/>
              </a:rPr>
              <a:t>applications such as </a:t>
            </a:r>
            <a:r>
              <a:rPr sz="1900" spc="-10" dirty="0">
                <a:latin typeface="Carlito"/>
                <a:cs typeface="Carlito"/>
              </a:rPr>
              <a:t>plant  </a:t>
            </a:r>
            <a:r>
              <a:rPr sz="1900" spc="-15" dirty="0">
                <a:latin typeface="Carlito"/>
                <a:cs typeface="Carlito"/>
              </a:rPr>
              <a:t>control, </a:t>
            </a:r>
            <a:r>
              <a:rPr sz="1900" spc="-10" dirty="0">
                <a:latin typeface="Carlito"/>
                <a:cs typeface="Carlito"/>
              </a:rPr>
              <a:t>aviation </a:t>
            </a:r>
            <a:r>
              <a:rPr sz="1900" spc="-5" dirty="0">
                <a:latin typeface="Carlito"/>
                <a:cs typeface="Carlito"/>
              </a:rPr>
              <a:t>and air </a:t>
            </a:r>
            <a:r>
              <a:rPr sz="1900" spc="-15" dirty="0">
                <a:latin typeface="Carlito"/>
                <a:cs typeface="Carlito"/>
              </a:rPr>
              <a:t>traffic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control.</a:t>
            </a:r>
            <a:endParaRPr sz="1900">
              <a:latin typeface="Carlito"/>
              <a:cs typeface="Carlito"/>
            </a:endParaRPr>
          </a:p>
          <a:p>
            <a:pPr marL="241300" marR="179070" indent="-228600">
              <a:lnSpc>
                <a:spcPts val="2050"/>
              </a:lnSpc>
              <a:spcBef>
                <a:spcPts val="10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latin typeface="Carlito"/>
                <a:cs typeface="Carlito"/>
              </a:rPr>
              <a:t>functional </a:t>
            </a:r>
            <a:r>
              <a:rPr sz="1900" spc="-15" dirty="0">
                <a:latin typeface="Carlito"/>
                <a:cs typeface="Carlito"/>
              </a:rPr>
              <a:t>controls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5" dirty="0">
                <a:latin typeface="Carlito"/>
                <a:cs typeface="Carlito"/>
              </a:rPr>
              <a:t>displays are </a:t>
            </a:r>
            <a:r>
              <a:rPr sz="1900" spc="-20" dirty="0">
                <a:latin typeface="Carlito"/>
                <a:cs typeface="Carlito"/>
              </a:rPr>
              <a:t>organized </a:t>
            </a:r>
            <a:r>
              <a:rPr sz="1900" spc="-5" dirty="0">
                <a:latin typeface="Carlito"/>
                <a:cs typeface="Carlito"/>
              </a:rPr>
              <a:t>so that those  that </a:t>
            </a:r>
            <a:r>
              <a:rPr sz="1900" spc="-15" dirty="0">
                <a:latin typeface="Carlito"/>
                <a:cs typeface="Carlito"/>
              </a:rPr>
              <a:t>are </a:t>
            </a:r>
            <a:r>
              <a:rPr sz="1900" spc="-10" dirty="0">
                <a:latin typeface="Carlito"/>
                <a:cs typeface="Carlito"/>
              </a:rPr>
              <a:t>functionally </a:t>
            </a:r>
            <a:r>
              <a:rPr sz="1900" spc="-15" dirty="0">
                <a:latin typeface="Carlito"/>
                <a:cs typeface="Carlito"/>
              </a:rPr>
              <a:t>related are </a:t>
            </a:r>
            <a:r>
              <a:rPr sz="1900" spc="-10" dirty="0">
                <a:latin typeface="Carlito"/>
                <a:cs typeface="Carlito"/>
              </a:rPr>
              <a:t>placed</a:t>
            </a:r>
            <a:r>
              <a:rPr sz="1900" spc="10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together;</a:t>
            </a:r>
            <a:endParaRPr sz="1900">
              <a:latin typeface="Carlito"/>
              <a:cs typeface="Carlito"/>
            </a:endParaRPr>
          </a:p>
          <a:p>
            <a:pPr marL="241300" marR="154305" indent="-228600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rlito"/>
                <a:cs typeface="Carlito"/>
              </a:rPr>
              <a:t>sequential </a:t>
            </a:r>
            <a:r>
              <a:rPr sz="1900" spc="-15" dirty="0">
                <a:latin typeface="Carlito"/>
                <a:cs typeface="Carlito"/>
              </a:rPr>
              <a:t>controls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0" dirty="0">
                <a:latin typeface="Carlito"/>
                <a:cs typeface="Carlito"/>
              </a:rPr>
              <a:t>displays are </a:t>
            </a:r>
            <a:r>
              <a:rPr sz="1900" spc="-20" dirty="0">
                <a:latin typeface="Carlito"/>
                <a:cs typeface="Carlito"/>
              </a:rPr>
              <a:t>organized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10" dirty="0">
                <a:latin typeface="Carlito"/>
                <a:cs typeface="Carlito"/>
              </a:rPr>
              <a:t>reflect </a:t>
            </a:r>
            <a:r>
              <a:rPr sz="1900" spc="-5" dirty="0">
                <a:latin typeface="Carlito"/>
                <a:cs typeface="Carlito"/>
              </a:rPr>
              <a:t>the  </a:t>
            </a:r>
            <a:r>
              <a:rPr sz="1900" spc="-15" dirty="0">
                <a:latin typeface="Carlito"/>
                <a:cs typeface="Carlito"/>
              </a:rPr>
              <a:t>order </a:t>
            </a:r>
            <a:r>
              <a:rPr sz="1900" spc="-5" dirty="0">
                <a:latin typeface="Carlito"/>
                <a:cs typeface="Carlito"/>
              </a:rPr>
              <a:t>of their </a:t>
            </a:r>
            <a:r>
              <a:rPr sz="1900" spc="-10" dirty="0">
                <a:latin typeface="Carlito"/>
                <a:cs typeface="Carlito"/>
              </a:rPr>
              <a:t>use </a:t>
            </a:r>
            <a:r>
              <a:rPr sz="1900" spc="-5" dirty="0">
                <a:latin typeface="Carlito"/>
                <a:cs typeface="Carlito"/>
              </a:rPr>
              <a:t>in a </a:t>
            </a:r>
            <a:r>
              <a:rPr sz="1900" spc="-10" dirty="0">
                <a:latin typeface="Carlito"/>
                <a:cs typeface="Carlito"/>
              </a:rPr>
              <a:t>typical interaction (this </a:t>
            </a:r>
            <a:r>
              <a:rPr sz="1900" spc="-15" dirty="0">
                <a:latin typeface="Carlito"/>
                <a:cs typeface="Carlito"/>
              </a:rPr>
              <a:t>may </a:t>
            </a:r>
            <a:r>
              <a:rPr sz="1900" spc="-10" dirty="0">
                <a:latin typeface="Carlito"/>
                <a:cs typeface="Carlito"/>
              </a:rPr>
              <a:t>be  </a:t>
            </a:r>
            <a:r>
              <a:rPr sz="1900" spc="-5" dirty="0">
                <a:latin typeface="Carlito"/>
                <a:cs typeface="Carlito"/>
              </a:rPr>
              <a:t>especially </a:t>
            </a:r>
            <a:r>
              <a:rPr sz="1900" spc="-15" dirty="0">
                <a:latin typeface="Carlito"/>
                <a:cs typeface="Carlito"/>
              </a:rPr>
              <a:t>appropriate </a:t>
            </a:r>
            <a:r>
              <a:rPr sz="1900" spc="-5" dirty="0">
                <a:latin typeface="Carlito"/>
                <a:cs typeface="Carlito"/>
              </a:rPr>
              <a:t>in </a:t>
            </a:r>
            <a:r>
              <a:rPr sz="1900" spc="-10" dirty="0">
                <a:latin typeface="Carlito"/>
                <a:cs typeface="Carlito"/>
              </a:rPr>
              <a:t>domains where </a:t>
            </a:r>
            <a:r>
              <a:rPr sz="1900" spc="-5" dirty="0">
                <a:latin typeface="Carlito"/>
                <a:cs typeface="Carlito"/>
              </a:rPr>
              <a:t>a </a:t>
            </a:r>
            <a:r>
              <a:rPr sz="1900" spc="-10" dirty="0">
                <a:latin typeface="Carlito"/>
                <a:cs typeface="Carlito"/>
              </a:rPr>
              <a:t>particular task  sequence </a:t>
            </a:r>
            <a:r>
              <a:rPr sz="1900" spc="-5" dirty="0">
                <a:latin typeface="Carlito"/>
                <a:cs typeface="Carlito"/>
              </a:rPr>
              <a:t>is </a:t>
            </a:r>
            <a:r>
              <a:rPr sz="1900" spc="-15" dirty="0">
                <a:latin typeface="Carlito"/>
                <a:cs typeface="Carlito"/>
              </a:rPr>
              <a:t>enforced, </a:t>
            </a:r>
            <a:r>
              <a:rPr sz="1900" spc="-10" dirty="0">
                <a:latin typeface="Carlito"/>
                <a:cs typeface="Carlito"/>
              </a:rPr>
              <a:t>such </a:t>
            </a:r>
            <a:r>
              <a:rPr sz="1900" spc="-5" dirty="0">
                <a:latin typeface="Carlito"/>
                <a:cs typeface="Carlito"/>
              </a:rPr>
              <a:t>as</a:t>
            </a:r>
            <a:r>
              <a:rPr sz="1900" spc="2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aviation);</a:t>
            </a:r>
            <a:endParaRPr sz="1900">
              <a:latin typeface="Carlito"/>
              <a:cs typeface="Carlito"/>
            </a:endParaRPr>
          </a:p>
          <a:p>
            <a:pPr marL="241300" marR="5080" indent="-228600">
              <a:lnSpc>
                <a:spcPts val="205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latin typeface="Carlito"/>
                <a:cs typeface="Carlito"/>
              </a:rPr>
              <a:t>frequency </a:t>
            </a:r>
            <a:r>
              <a:rPr sz="1900" spc="-15" dirty="0">
                <a:latin typeface="Carlito"/>
                <a:cs typeface="Carlito"/>
              </a:rPr>
              <a:t>controls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0" dirty="0">
                <a:latin typeface="Carlito"/>
                <a:cs typeface="Carlito"/>
              </a:rPr>
              <a:t>displays are </a:t>
            </a:r>
            <a:r>
              <a:rPr sz="1900" spc="-20" dirty="0">
                <a:latin typeface="Carlito"/>
                <a:cs typeface="Carlito"/>
              </a:rPr>
              <a:t>organized </a:t>
            </a:r>
            <a:r>
              <a:rPr sz="1900" spc="-10" dirty="0">
                <a:latin typeface="Carlito"/>
                <a:cs typeface="Carlito"/>
              </a:rPr>
              <a:t>according </a:t>
            </a:r>
            <a:r>
              <a:rPr sz="1900" spc="-15" dirty="0">
                <a:latin typeface="Carlito"/>
                <a:cs typeface="Carlito"/>
              </a:rPr>
              <a:t>to  how </a:t>
            </a:r>
            <a:r>
              <a:rPr sz="1900" spc="-10" dirty="0">
                <a:latin typeface="Carlito"/>
                <a:cs typeface="Carlito"/>
              </a:rPr>
              <a:t>frequently </a:t>
            </a:r>
            <a:r>
              <a:rPr sz="1900" spc="-5" dirty="0">
                <a:latin typeface="Carlito"/>
                <a:cs typeface="Carlito"/>
              </a:rPr>
              <a:t>they </a:t>
            </a:r>
            <a:r>
              <a:rPr sz="1900" spc="-15" dirty="0">
                <a:latin typeface="Carlito"/>
                <a:cs typeface="Carlito"/>
              </a:rPr>
              <a:t>are </a:t>
            </a:r>
            <a:r>
              <a:rPr sz="1900" spc="-10" dirty="0">
                <a:latin typeface="Carlito"/>
                <a:cs typeface="Carlito"/>
              </a:rPr>
              <a:t>used, </a:t>
            </a:r>
            <a:r>
              <a:rPr sz="1900" spc="-5" dirty="0">
                <a:latin typeface="Carlito"/>
                <a:cs typeface="Carlito"/>
              </a:rPr>
              <a:t>with the </a:t>
            </a:r>
            <a:r>
              <a:rPr sz="1900" spc="-10" dirty="0">
                <a:latin typeface="Carlito"/>
                <a:cs typeface="Carlito"/>
              </a:rPr>
              <a:t>most commonly </a:t>
            </a:r>
            <a:r>
              <a:rPr sz="1900" spc="-5" dirty="0">
                <a:latin typeface="Carlito"/>
                <a:cs typeface="Carlito"/>
              </a:rPr>
              <a:t>used  </a:t>
            </a:r>
            <a:r>
              <a:rPr sz="1900" spc="-15" dirty="0">
                <a:latin typeface="Carlito"/>
                <a:cs typeface="Carlito"/>
              </a:rPr>
              <a:t>controls </a:t>
            </a:r>
            <a:r>
              <a:rPr sz="1900" spc="-10" dirty="0">
                <a:latin typeface="Carlito"/>
                <a:cs typeface="Carlito"/>
              </a:rPr>
              <a:t>being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most </a:t>
            </a:r>
            <a:r>
              <a:rPr sz="1900" spc="-5" dirty="0">
                <a:latin typeface="Carlito"/>
                <a:cs typeface="Carlito"/>
              </a:rPr>
              <a:t>easily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accessible.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955" y="641604"/>
            <a:ext cx="708660" cy="2476500"/>
            <a:chOff x="409955" y="641604"/>
            <a:chExt cx="708660" cy="2476500"/>
          </a:xfrm>
        </p:grpSpPr>
        <p:sp>
          <p:nvSpPr>
            <p:cNvPr id="3" name="object 3"/>
            <p:cNvSpPr/>
            <p:nvPr/>
          </p:nvSpPr>
          <p:spPr>
            <a:xfrm>
              <a:off x="409955" y="1022604"/>
              <a:ext cx="708660" cy="2095500"/>
            </a:xfrm>
            <a:custGeom>
              <a:avLst/>
              <a:gdLst/>
              <a:ahLst/>
              <a:cxnLst/>
              <a:rect l="l" t="t" r="r" b="b"/>
              <a:pathLst>
                <a:path w="708660" h="2095500">
                  <a:moveTo>
                    <a:pt x="0" y="0"/>
                  </a:moveTo>
                  <a:lnTo>
                    <a:pt x="0" y="1517396"/>
                  </a:lnTo>
                  <a:lnTo>
                    <a:pt x="708660" y="2095500"/>
                  </a:lnTo>
                  <a:lnTo>
                    <a:pt x="708660" y="5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9955" y="838200"/>
              <a:ext cx="402590" cy="1705610"/>
            </a:xfrm>
            <a:custGeom>
              <a:avLst/>
              <a:gdLst/>
              <a:ahLst/>
              <a:cxnLst/>
              <a:rect l="l" t="t" r="r" b="b"/>
              <a:pathLst>
                <a:path w="402590" h="1705610">
                  <a:moveTo>
                    <a:pt x="402336" y="0"/>
                  </a:moveTo>
                  <a:lnTo>
                    <a:pt x="0" y="183007"/>
                  </a:lnTo>
                  <a:lnTo>
                    <a:pt x="0" y="1705355"/>
                  </a:lnTo>
                  <a:lnTo>
                    <a:pt x="402336" y="151777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651" y="641604"/>
              <a:ext cx="167640" cy="1713230"/>
            </a:xfrm>
            <a:custGeom>
              <a:avLst/>
              <a:gdLst/>
              <a:ahLst/>
              <a:cxnLst/>
              <a:rect l="l" t="t" r="r" b="b"/>
              <a:pathLst>
                <a:path w="167640" h="1713230">
                  <a:moveTo>
                    <a:pt x="0" y="0"/>
                  </a:moveTo>
                  <a:lnTo>
                    <a:pt x="0" y="1545336"/>
                  </a:lnTo>
                  <a:lnTo>
                    <a:pt x="167640" y="1712976"/>
                  </a:lnTo>
                  <a:lnTo>
                    <a:pt x="167640" y="16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222735" y="635508"/>
            <a:ext cx="329565" cy="1742439"/>
          </a:xfrm>
          <a:custGeom>
            <a:avLst/>
            <a:gdLst/>
            <a:ahLst/>
            <a:cxnLst/>
            <a:rect l="l" t="t" r="r" b="b"/>
            <a:pathLst>
              <a:path w="329565" h="1742439">
                <a:moveTo>
                  <a:pt x="329184" y="0"/>
                </a:moveTo>
                <a:lnTo>
                  <a:pt x="0" y="198627"/>
                </a:lnTo>
                <a:lnTo>
                  <a:pt x="0" y="1741931"/>
                </a:lnTo>
                <a:lnTo>
                  <a:pt x="329184" y="1543303"/>
                </a:lnTo>
                <a:lnTo>
                  <a:pt x="32918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651" y="635508"/>
            <a:ext cx="10907395" cy="154241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98120" rIns="0" bIns="0" rtlCol="0">
            <a:spAutoFit/>
          </a:bodyPr>
          <a:lstStyle/>
          <a:p>
            <a:pPr marL="405130" marR="1320800">
              <a:lnSpc>
                <a:spcPts val="4320"/>
              </a:lnSpc>
              <a:spcBef>
                <a:spcPts val="1560"/>
              </a:spcBef>
            </a:pPr>
            <a:r>
              <a:rPr sz="4000" spc="-250" dirty="0">
                <a:latin typeface="Arial"/>
                <a:cs typeface="Arial"/>
              </a:rPr>
              <a:t>Ergonomics </a:t>
            </a:r>
            <a:r>
              <a:rPr sz="4000" spc="-254" dirty="0">
                <a:latin typeface="Arial"/>
                <a:cs typeface="Arial"/>
              </a:rPr>
              <a:t>(The </a:t>
            </a:r>
            <a:r>
              <a:rPr sz="4000" spc="-225" dirty="0">
                <a:latin typeface="Arial"/>
                <a:cs typeface="Arial"/>
              </a:rPr>
              <a:t>physical </a:t>
            </a:r>
            <a:r>
              <a:rPr sz="4000" spc="-135" dirty="0">
                <a:latin typeface="Arial"/>
                <a:cs typeface="Arial"/>
              </a:rPr>
              <a:t>environment </a:t>
            </a:r>
            <a:r>
              <a:rPr sz="4000" spc="-35" dirty="0">
                <a:latin typeface="Arial"/>
                <a:cs typeface="Arial"/>
              </a:rPr>
              <a:t>of</a:t>
            </a:r>
            <a:r>
              <a:rPr sz="4000" spc="-280" dirty="0">
                <a:latin typeface="Arial"/>
                <a:cs typeface="Arial"/>
              </a:rPr>
              <a:t> </a:t>
            </a:r>
            <a:r>
              <a:rPr sz="4000" spc="-65" dirty="0">
                <a:latin typeface="Arial"/>
                <a:cs typeface="Arial"/>
              </a:rPr>
              <a:t>the  </a:t>
            </a:r>
            <a:r>
              <a:rPr sz="4000" spc="-100" dirty="0">
                <a:latin typeface="Arial"/>
                <a:cs typeface="Arial"/>
              </a:rPr>
              <a:t>interaction)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6657" y="2557399"/>
            <a:ext cx="9318625" cy="303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965" marR="528955" indent="-227965" algn="r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well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addressing </a:t>
            </a:r>
            <a:r>
              <a:rPr sz="2000" spc="-10" dirty="0">
                <a:latin typeface="Carlito"/>
                <a:cs typeface="Carlito"/>
              </a:rPr>
              <a:t>physical </a:t>
            </a:r>
            <a:r>
              <a:rPr sz="2000" spc="-5" dirty="0">
                <a:latin typeface="Carlito"/>
                <a:cs typeface="Carlito"/>
              </a:rPr>
              <a:t>issues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layout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arrangement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machine</a:t>
            </a:r>
            <a:endParaRPr sz="2000">
              <a:latin typeface="Carlito"/>
              <a:cs typeface="Carlito"/>
            </a:endParaRPr>
          </a:p>
          <a:p>
            <a:pPr marR="581025" algn="r">
              <a:lnSpc>
                <a:spcPts val="2280"/>
              </a:lnSpc>
            </a:pPr>
            <a:r>
              <a:rPr sz="2000" spc="-10" dirty="0">
                <a:latin typeface="Carlito"/>
                <a:cs typeface="Carlito"/>
              </a:rPr>
              <a:t>interface, </a:t>
            </a:r>
            <a:r>
              <a:rPr sz="2000" spc="-5" dirty="0">
                <a:latin typeface="Carlito"/>
                <a:cs typeface="Carlito"/>
              </a:rPr>
              <a:t>ergonomics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concerned </a:t>
            </a:r>
            <a:r>
              <a:rPr sz="2000" dirty="0">
                <a:latin typeface="Carlito"/>
                <a:cs typeface="Carlito"/>
              </a:rPr>
              <a:t>with the </a:t>
            </a:r>
            <a:r>
              <a:rPr sz="2000" spc="-5" dirty="0">
                <a:latin typeface="Carlito"/>
                <a:cs typeface="Carlito"/>
              </a:rPr>
              <a:t>design </a:t>
            </a:r>
            <a:r>
              <a:rPr sz="2000" dirty="0">
                <a:latin typeface="Carlito"/>
                <a:cs typeface="Carlito"/>
              </a:rPr>
              <a:t>of the </a:t>
            </a:r>
            <a:r>
              <a:rPr sz="2000" spc="-10" dirty="0">
                <a:latin typeface="Carlito"/>
                <a:cs typeface="Carlito"/>
              </a:rPr>
              <a:t>work </a:t>
            </a:r>
            <a:r>
              <a:rPr sz="2000" spc="-15" dirty="0">
                <a:latin typeface="Carlito"/>
                <a:cs typeface="Carlito"/>
              </a:rPr>
              <a:t>environment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itself.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Where will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spc="-5" dirty="0">
                <a:latin typeface="Carlito"/>
                <a:cs typeface="Carlito"/>
              </a:rPr>
              <a:t>be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used?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whom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be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used?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rlito"/>
                <a:cs typeface="Carlito"/>
              </a:rPr>
              <a:t>Will </a:t>
            </a:r>
            <a:r>
              <a:rPr sz="2000" spc="-10" dirty="0">
                <a:latin typeface="Carlito"/>
                <a:cs typeface="Carlito"/>
              </a:rPr>
              <a:t>users </a:t>
            </a:r>
            <a:r>
              <a:rPr sz="2000" spc="-5" dirty="0">
                <a:latin typeface="Carlito"/>
                <a:cs typeface="Carlito"/>
              </a:rPr>
              <a:t>be sitting, standing or moving </a:t>
            </a:r>
            <a:r>
              <a:rPr sz="2000" dirty="0">
                <a:latin typeface="Carlito"/>
                <a:cs typeface="Carlito"/>
              </a:rPr>
              <a:t>about?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Following are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considerations: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rlito"/>
                <a:cs typeface="Carlito"/>
              </a:rPr>
              <a:t>Size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users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Seating should </a:t>
            </a:r>
            <a:r>
              <a:rPr sz="2000" spc="-10" dirty="0">
                <a:latin typeface="Carlito"/>
                <a:cs typeface="Carlito"/>
              </a:rPr>
              <a:t>provide </a:t>
            </a:r>
            <a:r>
              <a:rPr sz="2000" dirty="0">
                <a:latin typeface="Carlito"/>
                <a:cs typeface="Carlito"/>
              </a:rPr>
              <a:t>back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support.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Stand,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user should </a:t>
            </a:r>
            <a:r>
              <a:rPr sz="2000" spc="-15" dirty="0">
                <a:latin typeface="Carlito"/>
                <a:cs typeface="Carlito"/>
              </a:rPr>
              <a:t>have </a:t>
            </a:r>
            <a:r>
              <a:rPr sz="2000" spc="-10" dirty="0">
                <a:latin typeface="Carlito"/>
                <a:cs typeface="Carlito"/>
              </a:rPr>
              <a:t>room to move around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order to </a:t>
            </a:r>
            <a:r>
              <a:rPr sz="2000" spc="-5" dirty="0">
                <a:latin typeface="Carlito"/>
                <a:cs typeface="Carlito"/>
              </a:rPr>
              <a:t>reach all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controls.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89564" y="563880"/>
            <a:ext cx="687705" cy="5979160"/>
            <a:chOff x="10989564" y="563880"/>
            <a:chExt cx="687705" cy="5979160"/>
          </a:xfrm>
        </p:grpSpPr>
        <p:sp>
          <p:nvSpPr>
            <p:cNvPr id="3" name="object 3"/>
            <p:cNvSpPr/>
            <p:nvPr/>
          </p:nvSpPr>
          <p:spPr>
            <a:xfrm>
              <a:off x="10989564" y="832104"/>
              <a:ext cx="687705" cy="5710555"/>
            </a:xfrm>
            <a:custGeom>
              <a:avLst/>
              <a:gdLst/>
              <a:ahLst/>
              <a:cxnLst/>
              <a:rect l="l" t="t" r="r" b="b"/>
              <a:pathLst>
                <a:path w="687704" h="5710555">
                  <a:moveTo>
                    <a:pt x="0" y="0"/>
                  </a:moveTo>
                  <a:lnTo>
                    <a:pt x="0" y="5243703"/>
                  </a:lnTo>
                  <a:lnTo>
                    <a:pt x="687324" y="5710428"/>
                  </a:lnTo>
                  <a:lnTo>
                    <a:pt x="687324" y="46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989564" y="563880"/>
              <a:ext cx="408940" cy="5521960"/>
            </a:xfrm>
            <a:custGeom>
              <a:avLst/>
              <a:gdLst/>
              <a:ahLst/>
              <a:cxnLst/>
              <a:rect l="l" t="t" r="r" b="b"/>
              <a:pathLst>
                <a:path w="408940" h="5521960">
                  <a:moveTo>
                    <a:pt x="408431" y="0"/>
                  </a:moveTo>
                  <a:lnTo>
                    <a:pt x="0" y="259969"/>
                  </a:lnTo>
                  <a:lnTo>
                    <a:pt x="0" y="5521452"/>
                  </a:lnTo>
                  <a:lnTo>
                    <a:pt x="408431" y="5259197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513319" y="565404"/>
            <a:ext cx="3880485" cy="525208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Times New Roman"/>
              <a:cs typeface="Times New Roman"/>
            </a:endParaRPr>
          </a:p>
          <a:p>
            <a:pPr marL="414020" marR="850265">
              <a:lnSpc>
                <a:spcPct val="90000"/>
              </a:lnSpc>
            </a:pPr>
            <a:r>
              <a:rPr sz="4400" spc="-4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spc="-3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spc="-4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400" spc="-195" dirty="0">
                <a:solidFill>
                  <a:srgbClr val="FFFFFF"/>
                </a:solidFill>
                <a:latin typeface="Arial"/>
                <a:cs typeface="Arial"/>
              </a:rPr>
              <a:t>onomics  </a:t>
            </a:r>
            <a:r>
              <a:rPr sz="4400" spc="-170" dirty="0">
                <a:solidFill>
                  <a:srgbClr val="FFFFFF"/>
                </a:solidFill>
                <a:latin typeface="Arial"/>
                <a:cs typeface="Arial"/>
              </a:rPr>
              <a:t>(Health  </a:t>
            </a:r>
            <a:r>
              <a:rPr sz="4400" spc="-300" dirty="0">
                <a:solidFill>
                  <a:srgbClr val="FFFFFF"/>
                </a:solidFill>
                <a:latin typeface="Arial"/>
                <a:cs typeface="Arial"/>
              </a:rPr>
              <a:t>issues)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607565"/>
            <a:ext cx="5807075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15" dirty="0">
                <a:solidFill>
                  <a:srgbClr val="000000"/>
                </a:solidFill>
              </a:rPr>
              <a:t>Safety </a:t>
            </a:r>
            <a:r>
              <a:rPr sz="2400" spc="-5" dirty="0">
                <a:solidFill>
                  <a:srgbClr val="000000"/>
                </a:solidFill>
              </a:rPr>
              <a:t>risks of poorly designed safety-critical  </a:t>
            </a:r>
            <a:r>
              <a:rPr sz="2400" spc="-20" dirty="0">
                <a:solidFill>
                  <a:srgbClr val="000000"/>
                </a:solidFill>
              </a:rPr>
              <a:t>systems </a:t>
            </a:r>
            <a:r>
              <a:rPr sz="2400" spc="-15" dirty="0">
                <a:solidFill>
                  <a:srgbClr val="000000"/>
                </a:solidFill>
              </a:rPr>
              <a:t>(aircraft </a:t>
            </a:r>
            <a:r>
              <a:rPr sz="2400" spc="-5" dirty="0">
                <a:solidFill>
                  <a:srgbClr val="000000"/>
                </a:solidFill>
              </a:rPr>
              <a:t>crashing, nuclear </a:t>
            </a:r>
            <a:r>
              <a:rPr sz="2400" spc="-10" dirty="0">
                <a:solidFill>
                  <a:srgbClr val="000000"/>
                </a:solidFill>
              </a:rPr>
              <a:t>plant </a:t>
            </a:r>
            <a:r>
              <a:rPr sz="2400" spc="-5" dirty="0">
                <a:solidFill>
                  <a:srgbClr val="000000"/>
                </a:solidFill>
              </a:rPr>
              <a:t>leaks  </a:t>
            </a:r>
            <a:r>
              <a:rPr sz="2400" dirty="0">
                <a:solidFill>
                  <a:srgbClr val="000000"/>
                </a:solidFill>
              </a:rPr>
              <a:t>and </a:t>
            </a:r>
            <a:r>
              <a:rPr sz="2400" spc="-15" dirty="0">
                <a:solidFill>
                  <a:srgbClr val="000000"/>
                </a:solidFill>
              </a:rPr>
              <a:t>worse), </a:t>
            </a:r>
            <a:r>
              <a:rPr sz="2400" spc="-10" dirty="0">
                <a:solidFill>
                  <a:srgbClr val="000000"/>
                </a:solidFill>
              </a:rPr>
              <a:t>there </a:t>
            </a:r>
            <a:r>
              <a:rPr sz="2400" spc="-15" dirty="0">
                <a:solidFill>
                  <a:srgbClr val="000000"/>
                </a:solidFill>
              </a:rPr>
              <a:t>are </a:t>
            </a:r>
            <a:r>
              <a:rPr sz="2400" dirty="0">
                <a:solidFill>
                  <a:srgbClr val="000000"/>
                </a:solidFill>
              </a:rPr>
              <a:t>a </a:t>
            </a:r>
            <a:r>
              <a:rPr sz="2400" spc="-5" dirty="0">
                <a:solidFill>
                  <a:srgbClr val="000000"/>
                </a:solidFill>
              </a:rPr>
              <a:t>number </a:t>
            </a:r>
            <a:r>
              <a:rPr sz="2400" spc="-10" dirty="0">
                <a:solidFill>
                  <a:srgbClr val="000000"/>
                </a:solidFill>
              </a:rPr>
              <a:t>of </a:t>
            </a:r>
            <a:r>
              <a:rPr sz="2400" spc="-20" dirty="0">
                <a:solidFill>
                  <a:srgbClr val="000000"/>
                </a:solidFill>
              </a:rPr>
              <a:t>factors </a:t>
            </a:r>
            <a:r>
              <a:rPr sz="2400" spc="-10" dirty="0">
                <a:solidFill>
                  <a:srgbClr val="000000"/>
                </a:solidFill>
              </a:rPr>
              <a:t>that  </a:t>
            </a:r>
            <a:r>
              <a:rPr sz="2400" spc="-15" dirty="0">
                <a:solidFill>
                  <a:srgbClr val="000000"/>
                </a:solidFill>
              </a:rPr>
              <a:t>may </a:t>
            </a:r>
            <a:r>
              <a:rPr sz="2400" spc="-20" dirty="0">
                <a:solidFill>
                  <a:srgbClr val="000000"/>
                </a:solidFill>
              </a:rPr>
              <a:t>affect </a:t>
            </a: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5" dirty="0">
                <a:solidFill>
                  <a:srgbClr val="000000"/>
                </a:solidFill>
              </a:rPr>
              <a:t>use of </a:t>
            </a:r>
            <a:r>
              <a:rPr sz="2400" spc="-10" dirty="0">
                <a:solidFill>
                  <a:srgbClr val="000000"/>
                </a:solidFill>
              </a:rPr>
              <a:t>more general</a:t>
            </a:r>
            <a:r>
              <a:rPr sz="2400" spc="-15" dirty="0">
                <a:solidFill>
                  <a:srgbClr val="000000"/>
                </a:solidFill>
              </a:rPr>
              <a:t> computers.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374394" y="2961590"/>
            <a:ext cx="2363470" cy="199008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5" dirty="0">
                <a:latin typeface="Carlito"/>
                <a:cs typeface="Carlito"/>
              </a:rPr>
              <a:t>Physical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position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35" dirty="0">
                <a:latin typeface="Carlito"/>
                <a:cs typeface="Carlito"/>
              </a:rPr>
              <a:t>Temperature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arlito"/>
                <a:cs typeface="Carlito"/>
              </a:rPr>
              <a:t>Lighting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Carlito"/>
                <a:cs typeface="Carlito"/>
              </a:rPr>
              <a:t>Noise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arlito"/>
                <a:cs typeface="Carlito"/>
              </a:rPr>
              <a:t>Time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339" y="565404"/>
            <a:ext cx="3839210" cy="525208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374015" marR="845185" algn="just">
              <a:lnSpc>
                <a:spcPct val="90000"/>
              </a:lnSpc>
              <a:spcBef>
                <a:spcPts val="3200"/>
              </a:spcBef>
            </a:pPr>
            <a:r>
              <a:rPr sz="4400" spc="-4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spc="-3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spc="-4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400" spc="-195" dirty="0">
                <a:solidFill>
                  <a:srgbClr val="FFFFFF"/>
                </a:solidFill>
                <a:latin typeface="Arial"/>
                <a:cs typeface="Arial"/>
              </a:rPr>
              <a:t>onomics  </a:t>
            </a:r>
            <a:r>
              <a:rPr sz="4400" spc="-285" dirty="0">
                <a:solidFill>
                  <a:srgbClr val="FFFFFF"/>
                </a:solidFill>
                <a:latin typeface="Arial"/>
                <a:cs typeface="Arial"/>
              </a:rPr>
              <a:t>(The </a:t>
            </a:r>
            <a:r>
              <a:rPr sz="4400" spc="-31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4400" spc="-3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4400" spc="-135" dirty="0">
                <a:solidFill>
                  <a:srgbClr val="FFFFFF"/>
                </a:solidFill>
                <a:latin typeface="Arial"/>
                <a:cs typeface="Arial"/>
              </a:rPr>
              <a:t>color)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902" y="1187958"/>
            <a:ext cx="6245225" cy="39389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87503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Blue </a:t>
            </a:r>
            <a:r>
              <a:rPr sz="2400" spc="-5" dirty="0">
                <a:latin typeface="Carlito"/>
                <a:cs typeface="Carlito"/>
              </a:rPr>
              <a:t>should not be used </a:t>
            </a:r>
            <a:r>
              <a:rPr sz="2400" spc="-15" dirty="0">
                <a:latin typeface="Carlito"/>
                <a:cs typeface="Carlito"/>
              </a:rPr>
              <a:t>to display </a:t>
            </a:r>
            <a:r>
              <a:rPr sz="2400" spc="-5" dirty="0">
                <a:latin typeface="Carlito"/>
                <a:cs typeface="Carlito"/>
              </a:rPr>
              <a:t>critical  </a:t>
            </a:r>
            <a:r>
              <a:rPr sz="2400" spc="-10" dirty="0">
                <a:latin typeface="Carlito"/>
                <a:cs typeface="Carlito"/>
              </a:rPr>
              <a:t>information.</a:t>
            </a:r>
            <a:endParaRPr sz="2400">
              <a:latin typeface="Carlito"/>
              <a:cs typeface="Carlito"/>
            </a:endParaRPr>
          </a:p>
          <a:p>
            <a:pPr marL="241300" marR="252729" indent="-228600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Red, green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yellow </a:t>
            </a:r>
            <a:r>
              <a:rPr sz="2400" spc="-15" dirty="0">
                <a:latin typeface="Carlito"/>
                <a:cs typeface="Carlito"/>
              </a:rPr>
              <a:t>are colors </a:t>
            </a:r>
            <a:r>
              <a:rPr sz="2400" spc="-10" dirty="0">
                <a:latin typeface="Carlito"/>
                <a:cs typeface="Carlito"/>
              </a:rPr>
              <a:t>frequently  </a:t>
            </a:r>
            <a:r>
              <a:rPr sz="2400" spc="-5" dirty="0">
                <a:latin typeface="Carlito"/>
                <a:cs typeface="Carlito"/>
              </a:rPr>
              <a:t>associated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5" dirty="0">
                <a:latin typeface="Carlito"/>
                <a:cs typeface="Carlito"/>
              </a:rPr>
              <a:t>stop, </a:t>
            </a:r>
            <a:r>
              <a:rPr sz="2400" spc="-10" dirty="0">
                <a:latin typeface="Carlito"/>
                <a:cs typeface="Carlito"/>
              </a:rPr>
              <a:t>go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standby  </a:t>
            </a:r>
            <a:r>
              <a:rPr sz="2400" spc="-20" dirty="0">
                <a:latin typeface="Carlito"/>
                <a:cs typeface="Carlito"/>
              </a:rPr>
              <a:t>respectively. Therefore, </a:t>
            </a:r>
            <a:r>
              <a:rPr sz="2400" spc="-15" dirty="0">
                <a:latin typeface="Carlito"/>
                <a:cs typeface="Carlito"/>
              </a:rPr>
              <a:t>red may </a:t>
            </a:r>
            <a:r>
              <a:rPr sz="2400" spc="-5" dirty="0">
                <a:latin typeface="Carlito"/>
                <a:cs typeface="Carlito"/>
              </a:rPr>
              <a:t>be used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10" dirty="0">
                <a:latin typeface="Carlito"/>
                <a:cs typeface="Carlito"/>
              </a:rPr>
              <a:t>indicate emergency </a:t>
            </a:r>
            <a:r>
              <a:rPr sz="2400" dirty="0">
                <a:latin typeface="Carlito"/>
                <a:cs typeface="Carlito"/>
              </a:rPr>
              <a:t>and alarms; </a:t>
            </a:r>
            <a:r>
              <a:rPr sz="2400" spc="-10" dirty="0">
                <a:latin typeface="Carlito"/>
                <a:cs typeface="Carlito"/>
              </a:rPr>
              <a:t>green, </a:t>
            </a:r>
            <a:r>
              <a:rPr sz="2400" spc="-5" dirty="0">
                <a:latin typeface="Carlito"/>
                <a:cs typeface="Carlito"/>
              </a:rPr>
              <a:t>normal  </a:t>
            </a:r>
            <a:r>
              <a:rPr sz="2400" dirty="0">
                <a:latin typeface="Carlito"/>
                <a:cs typeface="Carlito"/>
              </a:rPr>
              <a:t>activity; and </a:t>
            </a:r>
            <a:r>
              <a:rPr sz="2400" spc="-35" dirty="0">
                <a:latin typeface="Carlito"/>
                <a:cs typeface="Carlito"/>
              </a:rPr>
              <a:t>yellow, </a:t>
            </a:r>
            <a:r>
              <a:rPr sz="2400" spc="-10" dirty="0">
                <a:latin typeface="Carlito"/>
                <a:cs typeface="Carlito"/>
              </a:rPr>
              <a:t>standby </a:t>
            </a:r>
            <a:r>
              <a:rPr sz="2400" dirty="0">
                <a:latin typeface="Carlito"/>
                <a:cs typeface="Carlito"/>
              </a:rPr>
              <a:t>and auxiliary  </a:t>
            </a:r>
            <a:r>
              <a:rPr sz="2400" spc="-5" dirty="0">
                <a:latin typeface="Carlito"/>
                <a:cs typeface="Carlito"/>
              </a:rPr>
              <a:t>function.</a:t>
            </a:r>
            <a:endParaRPr sz="2400">
              <a:latin typeface="Carlito"/>
              <a:cs typeface="Carlito"/>
            </a:endParaRPr>
          </a:p>
          <a:p>
            <a:pPr marL="241300" marR="5080" indent="-228600">
              <a:lnSpc>
                <a:spcPct val="901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Awareness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cultural associations of </a:t>
            </a:r>
            <a:r>
              <a:rPr sz="2400" spc="-10" dirty="0">
                <a:latin typeface="Carlito"/>
                <a:cs typeface="Carlito"/>
              </a:rPr>
              <a:t>color </a:t>
            </a:r>
            <a:r>
              <a:rPr sz="2400" dirty="0">
                <a:latin typeface="Carlito"/>
                <a:cs typeface="Carlito"/>
              </a:rPr>
              <a:t>is  </a:t>
            </a:r>
            <a:r>
              <a:rPr sz="2400" spc="-5" dirty="0">
                <a:latin typeface="Carlito"/>
                <a:cs typeface="Carlito"/>
              </a:rPr>
              <a:t>particularly important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designing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websites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global </a:t>
            </a:r>
            <a:r>
              <a:rPr sz="2400" spc="-10" dirty="0">
                <a:latin typeface="Carlito"/>
                <a:cs typeface="Carlito"/>
              </a:rPr>
              <a:t>market.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8" y="492963"/>
            <a:ext cx="688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0" dirty="0">
                <a:solidFill>
                  <a:srgbClr val="000000"/>
                </a:solidFill>
                <a:latin typeface="Arial"/>
                <a:cs typeface="Arial"/>
              </a:rPr>
              <a:t>Ergonomics </a:t>
            </a:r>
            <a:r>
              <a:rPr sz="4000" spc="-240" dirty="0">
                <a:solidFill>
                  <a:srgbClr val="000000"/>
                </a:solidFill>
                <a:latin typeface="Arial"/>
                <a:cs typeface="Arial"/>
              </a:rPr>
              <a:t>(Ergonomics </a:t>
            </a:r>
            <a:r>
              <a:rPr sz="4000" spc="-215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sz="4000" spc="-365" dirty="0">
                <a:solidFill>
                  <a:srgbClr val="000000"/>
                </a:solidFill>
                <a:latin typeface="Arial"/>
                <a:cs typeface="Arial"/>
              </a:rPr>
              <a:t>HCI)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2772" y="0"/>
            <a:ext cx="10506710" cy="192405"/>
          </a:xfrm>
          <a:custGeom>
            <a:avLst/>
            <a:gdLst/>
            <a:ahLst/>
            <a:cxnLst/>
            <a:rect l="l" t="t" r="r" b="b"/>
            <a:pathLst>
              <a:path w="10506710" h="192405">
                <a:moveTo>
                  <a:pt x="10506456" y="0"/>
                </a:moveTo>
                <a:lnTo>
                  <a:pt x="0" y="0"/>
                </a:lnTo>
                <a:lnTo>
                  <a:pt x="0" y="192024"/>
                </a:lnTo>
                <a:lnTo>
                  <a:pt x="10506456" y="192024"/>
                </a:lnTo>
                <a:lnTo>
                  <a:pt x="1050645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247" y="1513332"/>
            <a:ext cx="10506710" cy="18415"/>
          </a:xfrm>
          <a:custGeom>
            <a:avLst/>
            <a:gdLst/>
            <a:ahLst/>
            <a:cxnLst/>
            <a:rect l="l" t="t" r="r" b="b"/>
            <a:pathLst>
              <a:path w="10506710" h="18415">
                <a:moveTo>
                  <a:pt x="10506456" y="0"/>
                </a:moveTo>
                <a:lnTo>
                  <a:pt x="0" y="0"/>
                </a:lnTo>
                <a:lnTo>
                  <a:pt x="0" y="18287"/>
                </a:lnTo>
                <a:lnTo>
                  <a:pt x="10506456" y="18287"/>
                </a:lnTo>
                <a:lnTo>
                  <a:pt x="10506456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8200" y="2474976"/>
            <a:ext cx="10506710" cy="1359535"/>
            <a:chOff x="838200" y="2474976"/>
            <a:chExt cx="10506710" cy="1359535"/>
          </a:xfrm>
        </p:grpSpPr>
        <p:sp>
          <p:nvSpPr>
            <p:cNvPr id="6" name="object 6"/>
            <p:cNvSpPr/>
            <p:nvPr/>
          </p:nvSpPr>
          <p:spPr>
            <a:xfrm>
              <a:off x="838200" y="2474976"/>
              <a:ext cx="10506710" cy="1359535"/>
            </a:xfrm>
            <a:custGeom>
              <a:avLst/>
              <a:gdLst/>
              <a:ahLst/>
              <a:cxnLst/>
              <a:rect l="l" t="t" r="r" b="b"/>
              <a:pathLst>
                <a:path w="10506710" h="1359535">
                  <a:moveTo>
                    <a:pt x="10370566" y="0"/>
                  </a:moveTo>
                  <a:lnTo>
                    <a:pt x="135940" y="0"/>
                  </a:lnTo>
                  <a:lnTo>
                    <a:pt x="92971" y="6927"/>
                  </a:lnTo>
                  <a:lnTo>
                    <a:pt x="55654" y="26216"/>
                  </a:lnTo>
                  <a:lnTo>
                    <a:pt x="26227" y="55632"/>
                  </a:lnTo>
                  <a:lnTo>
                    <a:pt x="6929" y="92935"/>
                  </a:lnTo>
                  <a:lnTo>
                    <a:pt x="0" y="135889"/>
                  </a:lnTo>
                  <a:lnTo>
                    <a:pt x="0" y="1223518"/>
                  </a:lnTo>
                  <a:lnTo>
                    <a:pt x="6929" y="1266472"/>
                  </a:lnTo>
                  <a:lnTo>
                    <a:pt x="26227" y="1303775"/>
                  </a:lnTo>
                  <a:lnTo>
                    <a:pt x="55654" y="1333191"/>
                  </a:lnTo>
                  <a:lnTo>
                    <a:pt x="92971" y="1352480"/>
                  </a:lnTo>
                  <a:lnTo>
                    <a:pt x="135940" y="1359408"/>
                  </a:lnTo>
                  <a:lnTo>
                    <a:pt x="10370566" y="1359408"/>
                  </a:lnTo>
                  <a:lnTo>
                    <a:pt x="10413520" y="1352480"/>
                  </a:lnTo>
                  <a:lnTo>
                    <a:pt x="10450823" y="1333191"/>
                  </a:lnTo>
                  <a:lnTo>
                    <a:pt x="10480239" y="1303775"/>
                  </a:lnTo>
                  <a:lnTo>
                    <a:pt x="10499528" y="1266472"/>
                  </a:lnTo>
                  <a:lnTo>
                    <a:pt x="10506456" y="1223518"/>
                  </a:lnTo>
                  <a:lnTo>
                    <a:pt x="10506456" y="135889"/>
                  </a:lnTo>
                  <a:lnTo>
                    <a:pt x="10499528" y="92935"/>
                  </a:lnTo>
                  <a:lnTo>
                    <a:pt x="10480239" y="55632"/>
                  </a:lnTo>
                  <a:lnTo>
                    <a:pt x="10450823" y="26216"/>
                  </a:lnTo>
                  <a:lnTo>
                    <a:pt x="10413520" y="6927"/>
                  </a:lnTo>
                  <a:lnTo>
                    <a:pt x="1037056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7670" y="2865627"/>
              <a:ext cx="593090" cy="585470"/>
            </a:xfrm>
            <a:custGeom>
              <a:avLst/>
              <a:gdLst/>
              <a:ahLst/>
              <a:cxnLst/>
              <a:rect l="l" t="t" r="r" b="b"/>
              <a:pathLst>
                <a:path w="593089" h="585470">
                  <a:moveTo>
                    <a:pt x="255828" y="246494"/>
                  </a:moveTo>
                  <a:lnTo>
                    <a:pt x="233997" y="224650"/>
                  </a:lnTo>
                  <a:lnTo>
                    <a:pt x="182511" y="276148"/>
                  </a:lnTo>
                  <a:lnTo>
                    <a:pt x="162229" y="255854"/>
                  </a:lnTo>
                  <a:lnTo>
                    <a:pt x="140398" y="277698"/>
                  </a:lnTo>
                  <a:lnTo>
                    <a:pt x="182511" y="319836"/>
                  </a:lnTo>
                  <a:lnTo>
                    <a:pt x="255828" y="246494"/>
                  </a:lnTo>
                  <a:close/>
                </a:path>
                <a:path w="593089" h="585470">
                  <a:moveTo>
                    <a:pt x="255828" y="145084"/>
                  </a:moveTo>
                  <a:lnTo>
                    <a:pt x="233997" y="123240"/>
                  </a:lnTo>
                  <a:lnTo>
                    <a:pt x="182511" y="174726"/>
                  </a:lnTo>
                  <a:lnTo>
                    <a:pt x="162229" y="154444"/>
                  </a:lnTo>
                  <a:lnTo>
                    <a:pt x="140398" y="176288"/>
                  </a:lnTo>
                  <a:lnTo>
                    <a:pt x="182511" y="218414"/>
                  </a:lnTo>
                  <a:lnTo>
                    <a:pt x="255828" y="145084"/>
                  </a:lnTo>
                  <a:close/>
                </a:path>
                <a:path w="593089" h="585470">
                  <a:moveTo>
                    <a:pt x="436778" y="257416"/>
                  </a:moveTo>
                  <a:lnTo>
                    <a:pt x="304190" y="257416"/>
                  </a:lnTo>
                  <a:lnTo>
                    <a:pt x="304190" y="288620"/>
                  </a:lnTo>
                  <a:lnTo>
                    <a:pt x="436778" y="288620"/>
                  </a:lnTo>
                  <a:lnTo>
                    <a:pt x="436778" y="257416"/>
                  </a:lnTo>
                  <a:close/>
                </a:path>
                <a:path w="593089" h="585470">
                  <a:moveTo>
                    <a:pt x="436778" y="156006"/>
                  </a:moveTo>
                  <a:lnTo>
                    <a:pt x="304190" y="156006"/>
                  </a:lnTo>
                  <a:lnTo>
                    <a:pt x="304190" y="187210"/>
                  </a:lnTo>
                  <a:lnTo>
                    <a:pt x="436778" y="187210"/>
                  </a:lnTo>
                  <a:lnTo>
                    <a:pt x="436778" y="156006"/>
                  </a:lnTo>
                  <a:close/>
                </a:path>
                <a:path w="593089" h="585470">
                  <a:moveTo>
                    <a:pt x="592772" y="38163"/>
                  </a:moveTo>
                  <a:lnTo>
                    <a:pt x="585825" y="31178"/>
                  </a:lnTo>
                  <a:lnTo>
                    <a:pt x="514781" y="31178"/>
                  </a:lnTo>
                  <a:lnTo>
                    <a:pt x="514781" y="85788"/>
                  </a:lnTo>
                  <a:lnTo>
                    <a:pt x="514781" y="366636"/>
                  </a:lnTo>
                  <a:lnTo>
                    <a:pt x="78003" y="366636"/>
                  </a:lnTo>
                  <a:lnTo>
                    <a:pt x="78003" y="85788"/>
                  </a:lnTo>
                  <a:lnTo>
                    <a:pt x="514781" y="85788"/>
                  </a:lnTo>
                  <a:lnTo>
                    <a:pt x="514781" y="31178"/>
                  </a:lnTo>
                  <a:lnTo>
                    <a:pt x="311988" y="31178"/>
                  </a:lnTo>
                  <a:lnTo>
                    <a:pt x="311988" y="6959"/>
                  </a:lnTo>
                  <a:lnTo>
                    <a:pt x="305003" y="0"/>
                  </a:lnTo>
                  <a:lnTo>
                    <a:pt x="287769" y="0"/>
                  </a:lnTo>
                  <a:lnTo>
                    <a:pt x="280784" y="6959"/>
                  </a:lnTo>
                  <a:lnTo>
                    <a:pt x="280784" y="31178"/>
                  </a:lnTo>
                  <a:lnTo>
                    <a:pt x="6985" y="31178"/>
                  </a:lnTo>
                  <a:lnTo>
                    <a:pt x="0" y="38163"/>
                  </a:lnTo>
                  <a:lnTo>
                    <a:pt x="0" y="55397"/>
                  </a:lnTo>
                  <a:lnTo>
                    <a:pt x="6985" y="62382"/>
                  </a:lnTo>
                  <a:lnTo>
                    <a:pt x="31203" y="62382"/>
                  </a:lnTo>
                  <a:lnTo>
                    <a:pt x="31203" y="382244"/>
                  </a:lnTo>
                  <a:lnTo>
                    <a:pt x="6985" y="382244"/>
                  </a:lnTo>
                  <a:lnTo>
                    <a:pt x="0" y="389229"/>
                  </a:lnTo>
                  <a:lnTo>
                    <a:pt x="0" y="406463"/>
                  </a:lnTo>
                  <a:lnTo>
                    <a:pt x="6985" y="413448"/>
                  </a:lnTo>
                  <a:lnTo>
                    <a:pt x="253796" y="413448"/>
                  </a:lnTo>
                  <a:lnTo>
                    <a:pt x="127584" y="539750"/>
                  </a:lnTo>
                  <a:lnTo>
                    <a:pt x="127647" y="549681"/>
                  </a:lnTo>
                  <a:lnTo>
                    <a:pt x="139966" y="561873"/>
                  </a:lnTo>
                  <a:lnTo>
                    <a:pt x="149898" y="561822"/>
                  </a:lnTo>
                  <a:lnTo>
                    <a:pt x="280784" y="430847"/>
                  </a:lnTo>
                  <a:lnTo>
                    <a:pt x="280784" y="578091"/>
                  </a:lnTo>
                  <a:lnTo>
                    <a:pt x="287769" y="585076"/>
                  </a:lnTo>
                  <a:lnTo>
                    <a:pt x="305003" y="585076"/>
                  </a:lnTo>
                  <a:lnTo>
                    <a:pt x="311988" y="578091"/>
                  </a:lnTo>
                  <a:lnTo>
                    <a:pt x="311988" y="430847"/>
                  </a:lnTo>
                  <a:lnTo>
                    <a:pt x="311988" y="430606"/>
                  </a:lnTo>
                  <a:lnTo>
                    <a:pt x="442874" y="561517"/>
                  </a:lnTo>
                  <a:lnTo>
                    <a:pt x="452755" y="561517"/>
                  </a:lnTo>
                  <a:lnTo>
                    <a:pt x="464959" y="549338"/>
                  </a:lnTo>
                  <a:lnTo>
                    <a:pt x="464959" y="539445"/>
                  </a:lnTo>
                  <a:lnTo>
                    <a:pt x="356133" y="430606"/>
                  </a:lnTo>
                  <a:lnTo>
                    <a:pt x="338975" y="413448"/>
                  </a:lnTo>
                  <a:lnTo>
                    <a:pt x="585825" y="413448"/>
                  </a:lnTo>
                  <a:lnTo>
                    <a:pt x="592772" y="406463"/>
                  </a:lnTo>
                  <a:lnTo>
                    <a:pt x="592772" y="389229"/>
                  </a:lnTo>
                  <a:lnTo>
                    <a:pt x="585825" y="382244"/>
                  </a:lnTo>
                  <a:lnTo>
                    <a:pt x="561581" y="382244"/>
                  </a:lnTo>
                  <a:lnTo>
                    <a:pt x="561581" y="366636"/>
                  </a:lnTo>
                  <a:lnTo>
                    <a:pt x="561581" y="85788"/>
                  </a:lnTo>
                  <a:lnTo>
                    <a:pt x="561581" y="62382"/>
                  </a:lnTo>
                  <a:lnTo>
                    <a:pt x="585825" y="62382"/>
                  </a:lnTo>
                  <a:lnTo>
                    <a:pt x="592772" y="55397"/>
                  </a:lnTo>
                  <a:lnTo>
                    <a:pt x="592772" y="381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38200" y="4175759"/>
            <a:ext cx="10506710" cy="1359535"/>
            <a:chOff x="838200" y="4175759"/>
            <a:chExt cx="10506710" cy="1359535"/>
          </a:xfrm>
        </p:grpSpPr>
        <p:sp>
          <p:nvSpPr>
            <p:cNvPr id="9" name="object 9"/>
            <p:cNvSpPr/>
            <p:nvPr/>
          </p:nvSpPr>
          <p:spPr>
            <a:xfrm>
              <a:off x="838200" y="4175759"/>
              <a:ext cx="10506710" cy="1359535"/>
            </a:xfrm>
            <a:custGeom>
              <a:avLst/>
              <a:gdLst/>
              <a:ahLst/>
              <a:cxnLst/>
              <a:rect l="l" t="t" r="r" b="b"/>
              <a:pathLst>
                <a:path w="10506710" h="1359535">
                  <a:moveTo>
                    <a:pt x="10370566" y="0"/>
                  </a:moveTo>
                  <a:lnTo>
                    <a:pt x="135940" y="0"/>
                  </a:lnTo>
                  <a:lnTo>
                    <a:pt x="92971" y="6927"/>
                  </a:lnTo>
                  <a:lnTo>
                    <a:pt x="55654" y="26216"/>
                  </a:lnTo>
                  <a:lnTo>
                    <a:pt x="26227" y="55632"/>
                  </a:lnTo>
                  <a:lnTo>
                    <a:pt x="6929" y="92935"/>
                  </a:lnTo>
                  <a:lnTo>
                    <a:pt x="0" y="135889"/>
                  </a:lnTo>
                  <a:lnTo>
                    <a:pt x="0" y="1223517"/>
                  </a:lnTo>
                  <a:lnTo>
                    <a:pt x="6929" y="1266472"/>
                  </a:lnTo>
                  <a:lnTo>
                    <a:pt x="26227" y="1303775"/>
                  </a:lnTo>
                  <a:lnTo>
                    <a:pt x="55654" y="1333191"/>
                  </a:lnTo>
                  <a:lnTo>
                    <a:pt x="92971" y="1352480"/>
                  </a:lnTo>
                  <a:lnTo>
                    <a:pt x="135940" y="1359408"/>
                  </a:lnTo>
                  <a:lnTo>
                    <a:pt x="10370566" y="1359408"/>
                  </a:lnTo>
                  <a:lnTo>
                    <a:pt x="10413520" y="1352480"/>
                  </a:lnTo>
                  <a:lnTo>
                    <a:pt x="10450823" y="1333191"/>
                  </a:lnTo>
                  <a:lnTo>
                    <a:pt x="10480239" y="1303775"/>
                  </a:lnTo>
                  <a:lnTo>
                    <a:pt x="10499528" y="1266472"/>
                  </a:lnTo>
                  <a:lnTo>
                    <a:pt x="10506456" y="1223517"/>
                  </a:lnTo>
                  <a:lnTo>
                    <a:pt x="10506456" y="135889"/>
                  </a:lnTo>
                  <a:lnTo>
                    <a:pt x="10499528" y="92935"/>
                  </a:lnTo>
                  <a:lnTo>
                    <a:pt x="10480239" y="55632"/>
                  </a:lnTo>
                  <a:lnTo>
                    <a:pt x="10450823" y="26216"/>
                  </a:lnTo>
                  <a:lnTo>
                    <a:pt x="10413520" y="6927"/>
                  </a:lnTo>
                  <a:lnTo>
                    <a:pt x="1037056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7661" y="4733173"/>
              <a:ext cx="178613" cy="1775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1968" y="4511801"/>
              <a:ext cx="390525" cy="673735"/>
            </a:xfrm>
            <a:custGeom>
              <a:avLst/>
              <a:gdLst/>
              <a:ahLst/>
              <a:cxnLst/>
              <a:rect l="l" t="t" r="r" b="b"/>
              <a:pathLst>
                <a:path w="390525" h="673735">
                  <a:moveTo>
                    <a:pt x="212305" y="6959"/>
                  </a:moveTo>
                  <a:lnTo>
                    <a:pt x="205333" y="0"/>
                  </a:lnTo>
                  <a:lnTo>
                    <a:pt x="188087" y="0"/>
                  </a:lnTo>
                  <a:lnTo>
                    <a:pt x="181114" y="6959"/>
                  </a:lnTo>
                  <a:lnTo>
                    <a:pt x="181114" y="78803"/>
                  </a:lnTo>
                  <a:lnTo>
                    <a:pt x="188087" y="85788"/>
                  </a:lnTo>
                  <a:lnTo>
                    <a:pt x="205333" y="85788"/>
                  </a:lnTo>
                  <a:lnTo>
                    <a:pt x="212305" y="78803"/>
                  </a:lnTo>
                  <a:lnTo>
                    <a:pt x="212305" y="6959"/>
                  </a:lnTo>
                  <a:close/>
                </a:path>
                <a:path w="390525" h="673735">
                  <a:moveTo>
                    <a:pt x="243903" y="628459"/>
                  </a:moveTo>
                  <a:lnTo>
                    <a:pt x="146481" y="628459"/>
                  </a:lnTo>
                  <a:lnTo>
                    <a:pt x="151384" y="646201"/>
                  </a:lnTo>
                  <a:lnTo>
                    <a:pt x="162077" y="660476"/>
                  </a:lnTo>
                  <a:lnTo>
                    <a:pt x="177152" y="669988"/>
                  </a:lnTo>
                  <a:lnTo>
                    <a:pt x="195224" y="673468"/>
                  </a:lnTo>
                  <a:lnTo>
                    <a:pt x="213296" y="669988"/>
                  </a:lnTo>
                  <a:lnTo>
                    <a:pt x="228346" y="660463"/>
                  </a:lnTo>
                  <a:lnTo>
                    <a:pt x="239014" y="646188"/>
                  </a:lnTo>
                  <a:lnTo>
                    <a:pt x="243903" y="628459"/>
                  </a:lnTo>
                  <a:close/>
                </a:path>
                <a:path w="390525" h="673735">
                  <a:moveTo>
                    <a:pt x="283476" y="573417"/>
                  </a:moveTo>
                  <a:lnTo>
                    <a:pt x="281495" y="565391"/>
                  </a:lnTo>
                  <a:lnTo>
                    <a:pt x="276923" y="558800"/>
                  </a:lnTo>
                  <a:lnTo>
                    <a:pt x="270332" y="554215"/>
                  </a:lnTo>
                  <a:lnTo>
                    <a:pt x="262305" y="552234"/>
                  </a:lnTo>
                  <a:lnTo>
                    <a:pt x="128066" y="552234"/>
                  </a:lnTo>
                  <a:lnTo>
                    <a:pt x="119418" y="554520"/>
                  </a:lnTo>
                  <a:lnTo>
                    <a:pt x="112547" y="559765"/>
                  </a:lnTo>
                  <a:lnTo>
                    <a:pt x="108153" y="567194"/>
                  </a:lnTo>
                  <a:lnTo>
                    <a:pt x="106895" y="576059"/>
                  </a:lnTo>
                  <a:lnTo>
                    <a:pt x="108877" y="584085"/>
                  </a:lnTo>
                  <a:lnTo>
                    <a:pt x="113461" y="590677"/>
                  </a:lnTo>
                  <a:lnTo>
                    <a:pt x="120040" y="595249"/>
                  </a:lnTo>
                  <a:lnTo>
                    <a:pt x="128066" y="597242"/>
                  </a:lnTo>
                  <a:lnTo>
                    <a:pt x="262305" y="597242"/>
                  </a:lnTo>
                  <a:lnTo>
                    <a:pt x="270954" y="594956"/>
                  </a:lnTo>
                  <a:lnTo>
                    <a:pt x="277825" y="589711"/>
                  </a:lnTo>
                  <a:lnTo>
                    <a:pt x="282232" y="582282"/>
                  </a:lnTo>
                  <a:lnTo>
                    <a:pt x="283476" y="573417"/>
                  </a:lnTo>
                  <a:close/>
                </a:path>
                <a:path w="390525" h="673735">
                  <a:moveTo>
                    <a:pt x="389991" y="308991"/>
                  </a:moveTo>
                  <a:lnTo>
                    <a:pt x="384149" y="264820"/>
                  </a:lnTo>
                  <a:lnTo>
                    <a:pt x="369087" y="224345"/>
                  </a:lnTo>
                  <a:lnTo>
                    <a:pt x="345935" y="188671"/>
                  </a:lnTo>
                  <a:lnTo>
                    <a:pt x="345046" y="187794"/>
                  </a:lnTo>
                  <a:lnTo>
                    <a:pt x="345046" y="314756"/>
                  </a:lnTo>
                  <a:lnTo>
                    <a:pt x="345008" y="315696"/>
                  </a:lnTo>
                  <a:lnTo>
                    <a:pt x="338899" y="354660"/>
                  </a:lnTo>
                  <a:lnTo>
                    <a:pt x="317080" y="399186"/>
                  </a:lnTo>
                  <a:lnTo>
                    <a:pt x="309410" y="408609"/>
                  </a:lnTo>
                  <a:lnTo>
                    <a:pt x="296900" y="424434"/>
                  </a:lnTo>
                  <a:lnTo>
                    <a:pt x="285330" y="440931"/>
                  </a:lnTo>
                  <a:lnTo>
                    <a:pt x="274751" y="458101"/>
                  </a:lnTo>
                  <a:lnTo>
                    <a:pt x="265188" y="475856"/>
                  </a:lnTo>
                  <a:lnTo>
                    <a:pt x="124790" y="475856"/>
                  </a:lnTo>
                  <a:lnTo>
                    <a:pt x="104851" y="440829"/>
                  </a:lnTo>
                  <a:lnTo>
                    <a:pt x="80962" y="408381"/>
                  </a:lnTo>
                  <a:lnTo>
                    <a:pt x="73291" y="398945"/>
                  </a:lnTo>
                  <a:lnTo>
                    <a:pt x="66497" y="388899"/>
                  </a:lnTo>
                  <a:lnTo>
                    <a:pt x="48145" y="341414"/>
                  </a:lnTo>
                  <a:lnTo>
                    <a:pt x="44958" y="308991"/>
                  </a:lnTo>
                  <a:lnTo>
                    <a:pt x="53187" y="262318"/>
                  </a:lnTo>
                  <a:lnTo>
                    <a:pt x="74676" y="221716"/>
                  </a:lnTo>
                  <a:lnTo>
                    <a:pt x="107035" y="189712"/>
                  </a:lnTo>
                  <a:lnTo>
                    <a:pt x="147853" y="168656"/>
                  </a:lnTo>
                  <a:lnTo>
                    <a:pt x="194754" y="160921"/>
                  </a:lnTo>
                  <a:lnTo>
                    <a:pt x="241655" y="168656"/>
                  </a:lnTo>
                  <a:lnTo>
                    <a:pt x="282486" y="189712"/>
                  </a:lnTo>
                  <a:lnTo>
                    <a:pt x="314833" y="221716"/>
                  </a:lnTo>
                  <a:lnTo>
                    <a:pt x="336334" y="262318"/>
                  </a:lnTo>
                  <a:lnTo>
                    <a:pt x="344589" y="309143"/>
                  </a:lnTo>
                  <a:lnTo>
                    <a:pt x="345046" y="314756"/>
                  </a:lnTo>
                  <a:lnTo>
                    <a:pt x="345046" y="187794"/>
                  </a:lnTo>
                  <a:lnTo>
                    <a:pt x="317830" y="160921"/>
                  </a:lnTo>
                  <a:lnTo>
                    <a:pt x="315810" y="158927"/>
                  </a:lnTo>
                  <a:lnTo>
                    <a:pt x="279869" y="136220"/>
                  </a:lnTo>
                  <a:lnTo>
                    <a:pt x="239217" y="121653"/>
                  </a:lnTo>
                  <a:lnTo>
                    <a:pt x="194995" y="116370"/>
                  </a:lnTo>
                  <a:lnTo>
                    <a:pt x="150774" y="121653"/>
                  </a:lnTo>
                  <a:lnTo>
                    <a:pt x="110121" y="136220"/>
                  </a:lnTo>
                  <a:lnTo>
                    <a:pt x="74168" y="158927"/>
                  </a:lnTo>
                  <a:lnTo>
                    <a:pt x="44056" y="188671"/>
                  </a:lnTo>
                  <a:lnTo>
                    <a:pt x="20904" y="224345"/>
                  </a:lnTo>
                  <a:lnTo>
                    <a:pt x="5842" y="264820"/>
                  </a:lnTo>
                  <a:lnTo>
                    <a:pt x="0" y="308991"/>
                  </a:lnTo>
                  <a:lnTo>
                    <a:pt x="0" y="315696"/>
                  </a:lnTo>
                  <a:lnTo>
                    <a:pt x="8064" y="366776"/>
                  </a:lnTo>
                  <a:lnTo>
                    <a:pt x="28028" y="412419"/>
                  </a:lnTo>
                  <a:lnTo>
                    <a:pt x="47421" y="438645"/>
                  </a:lnTo>
                  <a:lnTo>
                    <a:pt x="60947" y="456082"/>
                  </a:lnTo>
                  <a:lnTo>
                    <a:pt x="73850" y="476694"/>
                  </a:lnTo>
                  <a:lnTo>
                    <a:pt x="84950" y="496811"/>
                  </a:lnTo>
                  <a:lnTo>
                    <a:pt x="93052" y="512762"/>
                  </a:lnTo>
                  <a:lnTo>
                    <a:pt x="95580" y="517855"/>
                  </a:lnTo>
                  <a:lnTo>
                    <a:pt x="100787" y="521055"/>
                  </a:lnTo>
                  <a:lnTo>
                    <a:pt x="283679" y="521042"/>
                  </a:lnTo>
                  <a:lnTo>
                    <a:pt x="289204" y="521055"/>
                  </a:lnTo>
                  <a:lnTo>
                    <a:pt x="294411" y="517855"/>
                  </a:lnTo>
                  <a:lnTo>
                    <a:pt x="296938" y="512762"/>
                  </a:lnTo>
                  <a:lnTo>
                    <a:pt x="305041" y="496798"/>
                  </a:lnTo>
                  <a:lnTo>
                    <a:pt x="329082" y="456057"/>
                  </a:lnTo>
                  <a:lnTo>
                    <a:pt x="352856" y="425958"/>
                  </a:lnTo>
                  <a:lnTo>
                    <a:pt x="361962" y="412419"/>
                  </a:lnTo>
                  <a:lnTo>
                    <a:pt x="381927" y="366776"/>
                  </a:lnTo>
                  <a:lnTo>
                    <a:pt x="389991" y="315696"/>
                  </a:lnTo>
                  <a:lnTo>
                    <a:pt x="389991" y="308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9574" y="4601381"/>
              <a:ext cx="72062" cy="708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5575" y="4604372"/>
              <a:ext cx="69761" cy="695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6227" y="4804321"/>
              <a:ext cx="86360" cy="31750"/>
            </a:xfrm>
            <a:custGeom>
              <a:avLst/>
              <a:gdLst/>
              <a:ahLst/>
              <a:cxnLst/>
              <a:rect l="l" t="t" r="r" b="b"/>
              <a:pathLst>
                <a:path w="86359" h="31750">
                  <a:moveTo>
                    <a:pt x="78816" y="0"/>
                  </a:moveTo>
                  <a:lnTo>
                    <a:pt x="6983" y="0"/>
                  </a:lnTo>
                  <a:lnTo>
                    <a:pt x="0" y="6982"/>
                  </a:lnTo>
                  <a:lnTo>
                    <a:pt x="0" y="24216"/>
                  </a:lnTo>
                  <a:lnTo>
                    <a:pt x="6983" y="31205"/>
                  </a:lnTo>
                  <a:lnTo>
                    <a:pt x="78816" y="31205"/>
                  </a:lnTo>
                  <a:lnTo>
                    <a:pt x="85796" y="24216"/>
                  </a:lnTo>
                  <a:lnTo>
                    <a:pt x="85796" y="6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9581" y="4968137"/>
              <a:ext cx="69714" cy="714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76923" y="4965050"/>
              <a:ext cx="71605" cy="716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42457" y="4803775"/>
              <a:ext cx="86360" cy="31750"/>
            </a:xfrm>
            <a:custGeom>
              <a:avLst/>
              <a:gdLst/>
              <a:ahLst/>
              <a:cxnLst/>
              <a:rect l="l" t="t" r="r" b="b"/>
              <a:pathLst>
                <a:path w="86360" h="31750">
                  <a:moveTo>
                    <a:pt x="78842" y="0"/>
                  </a:moveTo>
                  <a:lnTo>
                    <a:pt x="6980" y="0"/>
                  </a:lnTo>
                  <a:lnTo>
                    <a:pt x="0" y="6982"/>
                  </a:lnTo>
                  <a:lnTo>
                    <a:pt x="0" y="24216"/>
                  </a:lnTo>
                  <a:lnTo>
                    <a:pt x="6980" y="31205"/>
                  </a:lnTo>
                  <a:lnTo>
                    <a:pt x="78842" y="31205"/>
                  </a:lnTo>
                  <a:lnTo>
                    <a:pt x="85796" y="24216"/>
                  </a:lnTo>
                  <a:lnTo>
                    <a:pt x="85796" y="6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41270" y="2565603"/>
            <a:ext cx="8590280" cy="28060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395"/>
              </a:spcBef>
            </a:pP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Contribution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HCI is in determining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constraints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2500" spc="-25" dirty="0">
                <a:solidFill>
                  <a:srgbClr val="FFFFFF"/>
                </a:solidFill>
                <a:latin typeface="Carlito"/>
                <a:cs typeface="Carlito"/>
              </a:rPr>
              <a:t>way </a:t>
            </a:r>
            <a:r>
              <a:rPr sz="2500" spc="-20" dirty="0">
                <a:solidFill>
                  <a:srgbClr val="FFFFFF"/>
                </a:solidFill>
                <a:latin typeface="Carlito"/>
                <a:cs typeface="Carlito"/>
              </a:rPr>
              <a:t>we 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design </a:t>
            </a:r>
            <a:r>
              <a:rPr sz="2500" spc="-25" dirty="0">
                <a:solidFill>
                  <a:srgbClr val="FFFFFF"/>
                </a:solidFill>
                <a:latin typeface="Carlito"/>
                <a:cs typeface="Carlito"/>
              </a:rPr>
              <a:t>systems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suggesting detailed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specific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guidelines and 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standards.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500">
              <a:latin typeface="Carlito"/>
              <a:cs typeface="Carlito"/>
            </a:endParaRPr>
          </a:p>
          <a:p>
            <a:pPr marL="12700" marR="170815">
              <a:lnSpc>
                <a:spcPts val="2750"/>
              </a:lnSpc>
              <a:spcBef>
                <a:spcPts val="2095"/>
              </a:spcBef>
            </a:pP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Ergonomic </a:t>
            </a:r>
            <a:r>
              <a:rPr sz="2500" spc="-20" dirty="0">
                <a:solidFill>
                  <a:srgbClr val="FFFFFF"/>
                </a:solidFill>
                <a:latin typeface="Carlito"/>
                <a:cs typeface="Carlito"/>
              </a:rPr>
              <a:t>factors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general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well established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understood 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500" spc="-20" dirty="0">
                <a:solidFill>
                  <a:srgbClr val="FFFFFF"/>
                </a:solidFill>
                <a:latin typeface="Carlito"/>
                <a:cs typeface="Carlito"/>
              </a:rPr>
              <a:t>therefore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2500" spc="-5" dirty="0">
                <a:solidFill>
                  <a:srgbClr val="FFFFFF"/>
                </a:solidFill>
                <a:latin typeface="Carlito"/>
                <a:cs typeface="Carlito"/>
              </a:rPr>
              <a:t>as the basis </a:t>
            </a:r>
            <a:r>
              <a:rPr sz="2500" spc="-2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500" spc="-15" dirty="0">
                <a:solidFill>
                  <a:srgbClr val="FFFFFF"/>
                </a:solidFill>
                <a:latin typeface="Carlito"/>
                <a:cs typeface="Carlito"/>
              </a:rPr>
              <a:t>standardizing </a:t>
            </a:r>
            <a:r>
              <a:rPr sz="2500" spc="-20" dirty="0">
                <a:solidFill>
                  <a:srgbClr val="FFFFFF"/>
                </a:solidFill>
                <a:latin typeface="Carlito"/>
                <a:cs typeface="Carlito"/>
              </a:rPr>
              <a:t>hardware  </a:t>
            </a:r>
            <a:r>
              <a:rPr sz="2500" spc="-10" dirty="0">
                <a:solidFill>
                  <a:srgbClr val="FFFFFF"/>
                </a:solidFill>
                <a:latin typeface="Carlito"/>
                <a:cs typeface="Carlito"/>
              </a:rPr>
              <a:t>designs.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651"/>
            <a:ext cx="12192000" cy="6045200"/>
          </a:xfrm>
          <a:custGeom>
            <a:avLst/>
            <a:gdLst/>
            <a:ahLst/>
            <a:cxnLst/>
            <a:rect l="l" t="t" r="r" b="b"/>
            <a:pathLst>
              <a:path w="12192000" h="6045200">
                <a:moveTo>
                  <a:pt x="6782910" y="6032500"/>
                </a:moveTo>
                <a:lnTo>
                  <a:pt x="5672398" y="6032500"/>
                </a:lnTo>
                <a:lnTo>
                  <a:pt x="5926872" y="6045200"/>
                </a:lnTo>
                <a:lnTo>
                  <a:pt x="6732047" y="6045200"/>
                </a:lnTo>
                <a:lnTo>
                  <a:pt x="6782910" y="6032500"/>
                </a:lnTo>
                <a:close/>
              </a:path>
              <a:path w="12192000" h="6045200">
                <a:moveTo>
                  <a:pt x="7142070" y="6019800"/>
                </a:moveTo>
                <a:lnTo>
                  <a:pt x="5570589" y="6019800"/>
                </a:lnTo>
                <a:lnTo>
                  <a:pt x="5621496" y="6032500"/>
                </a:lnTo>
                <a:lnTo>
                  <a:pt x="7090432" y="6032500"/>
                </a:lnTo>
                <a:lnTo>
                  <a:pt x="7142070" y="6019800"/>
                </a:lnTo>
                <a:close/>
              </a:path>
              <a:path w="12192000" h="6045200">
                <a:moveTo>
                  <a:pt x="7400147" y="6007100"/>
                </a:moveTo>
                <a:lnTo>
                  <a:pt x="5315980" y="6007100"/>
                </a:lnTo>
                <a:lnTo>
                  <a:pt x="5366914" y="6019800"/>
                </a:lnTo>
                <a:lnTo>
                  <a:pt x="7348545" y="6019800"/>
                </a:lnTo>
                <a:lnTo>
                  <a:pt x="7400147" y="6007100"/>
                </a:lnTo>
                <a:close/>
              </a:path>
              <a:path w="12192000" h="6045200">
                <a:moveTo>
                  <a:pt x="7606500" y="5994400"/>
                </a:moveTo>
                <a:lnTo>
                  <a:pt x="5009468" y="5994400"/>
                </a:lnTo>
                <a:lnTo>
                  <a:pt x="5060562" y="6007100"/>
                </a:lnTo>
                <a:lnTo>
                  <a:pt x="7554919" y="6007100"/>
                </a:lnTo>
                <a:lnTo>
                  <a:pt x="7606500" y="5994400"/>
                </a:lnTo>
                <a:close/>
              </a:path>
              <a:path w="12192000" h="6045200">
                <a:moveTo>
                  <a:pt x="7812784" y="5981700"/>
                </a:moveTo>
                <a:lnTo>
                  <a:pt x="4805203" y="5981700"/>
                </a:lnTo>
                <a:lnTo>
                  <a:pt x="4856253" y="5994400"/>
                </a:lnTo>
                <a:lnTo>
                  <a:pt x="7761218" y="5994400"/>
                </a:lnTo>
                <a:lnTo>
                  <a:pt x="7812784" y="5981700"/>
                </a:lnTo>
                <a:close/>
              </a:path>
              <a:path w="12192000" h="6045200">
                <a:moveTo>
                  <a:pt x="6936358" y="5969000"/>
                </a:moveTo>
                <a:lnTo>
                  <a:pt x="4652127" y="5969000"/>
                </a:lnTo>
                <a:lnTo>
                  <a:pt x="4703140" y="5981700"/>
                </a:lnTo>
                <a:lnTo>
                  <a:pt x="6790435" y="5981700"/>
                </a:lnTo>
                <a:lnTo>
                  <a:pt x="6936358" y="5969000"/>
                </a:lnTo>
                <a:close/>
              </a:path>
              <a:path w="12192000" h="6045200">
                <a:moveTo>
                  <a:pt x="7966440" y="5969000"/>
                </a:moveTo>
                <a:lnTo>
                  <a:pt x="7082640" y="5969000"/>
                </a:lnTo>
                <a:lnTo>
                  <a:pt x="7032999" y="5981700"/>
                </a:lnTo>
                <a:lnTo>
                  <a:pt x="7915398" y="5981700"/>
                </a:lnTo>
                <a:lnTo>
                  <a:pt x="7966440" y="5969000"/>
                </a:lnTo>
                <a:close/>
              </a:path>
              <a:path w="12192000" h="6045200">
                <a:moveTo>
                  <a:pt x="8260661" y="5842000"/>
                </a:moveTo>
                <a:lnTo>
                  <a:pt x="3322362" y="5842000"/>
                </a:lnTo>
                <a:lnTo>
                  <a:pt x="3731674" y="5892800"/>
                </a:lnTo>
                <a:lnTo>
                  <a:pt x="3885309" y="5905500"/>
                </a:lnTo>
                <a:lnTo>
                  <a:pt x="3987728" y="5918200"/>
                </a:lnTo>
                <a:lnTo>
                  <a:pt x="4090154" y="5918200"/>
                </a:lnTo>
                <a:lnTo>
                  <a:pt x="4141374" y="5930900"/>
                </a:lnTo>
                <a:lnTo>
                  <a:pt x="4192599" y="5930900"/>
                </a:lnTo>
                <a:lnTo>
                  <a:pt x="4243831" y="5943600"/>
                </a:lnTo>
                <a:lnTo>
                  <a:pt x="4346321" y="5943600"/>
                </a:lnTo>
                <a:lnTo>
                  <a:pt x="4397255" y="5956300"/>
                </a:lnTo>
                <a:lnTo>
                  <a:pt x="4499164" y="5956300"/>
                </a:lnTo>
                <a:lnTo>
                  <a:pt x="4550139" y="5969000"/>
                </a:lnTo>
                <a:lnTo>
                  <a:pt x="6951726" y="5969000"/>
                </a:lnTo>
                <a:lnTo>
                  <a:pt x="7716011" y="5905500"/>
                </a:lnTo>
                <a:lnTo>
                  <a:pt x="7765563" y="5905500"/>
                </a:lnTo>
                <a:lnTo>
                  <a:pt x="7815108" y="5892800"/>
                </a:lnTo>
                <a:lnTo>
                  <a:pt x="7864646" y="5892800"/>
                </a:lnTo>
                <a:lnTo>
                  <a:pt x="7914177" y="5880100"/>
                </a:lnTo>
                <a:lnTo>
                  <a:pt x="8013214" y="5880100"/>
                </a:lnTo>
                <a:lnTo>
                  <a:pt x="8062720" y="5867400"/>
                </a:lnTo>
                <a:lnTo>
                  <a:pt x="8112219" y="5867400"/>
                </a:lnTo>
                <a:lnTo>
                  <a:pt x="8161708" y="5854700"/>
                </a:lnTo>
                <a:lnTo>
                  <a:pt x="8211189" y="5854700"/>
                </a:lnTo>
                <a:lnTo>
                  <a:pt x="8260661" y="5842000"/>
                </a:lnTo>
                <a:close/>
              </a:path>
              <a:path w="12192000" h="6045200">
                <a:moveTo>
                  <a:pt x="8119515" y="5956300"/>
                </a:moveTo>
                <a:lnTo>
                  <a:pt x="7330748" y="5956300"/>
                </a:lnTo>
                <a:lnTo>
                  <a:pt x="7281138" y="5969000"/>
                </a:lnTo>
                <a:lnTo>
                  <a:pt x="8068498" y="5969000"/>
                </a:lnTo>
                <a:lnTo>
                  <a:pt x="8119515" y="5956300"/>
                </a:lnTo>
                <a:close/>
              </a:path>
              <a:path w="12192000" h="6045200">
                <a:moveTo>
                  <a:pt x="8272507" y="5943600"/>
                </a:moveTo>
                <a:lnTo>
                  <a:pt x="7578725" y="5943600"/>
                </a:lnTo>
                <a:lnTo>
                  <a:pt x="7529138" y="5956300"/>
                </a:lnTo>
                <a:lnTo>
                  <a:pt x="8221519" y="5956300"/>
                </a:lnTo>
                <a:lnTo>
                  <a:pt x="8272507" y="5943600"/>
                </a:lnTo>
                <a:close/>
              </a:path>
              <a:path w="12192000" h="6045200">
                <a:moveTo>
                  <a:pt x="8425409" y="5930900"/>
                </a:moveTo>
                <a:lnTo>
                  <a:pt x="7778034" y="5930900"/>
                </a:lnTo>
                <a:lnTo>
                  <a:pt x="7728215" y="5943600"/>
                </a:lnTo>
                <a:lnTo>
                  <a:pt x="8374452" y="5943600"/>
                </a:lnTo>
                <a:lnTo>
                  <a:pt x="8425409" y="5930900"/>
                </a:lnTo>
                <a:close/>
              </a:path>
              <a:path w="12192000" h="6045200">
                <a:moveTo>
                  <a:pt x="8578215" y="5918200"/>
                </a:moveTo>
                <a:lnTo>
                  <a:pt x="7927452" y="5918200"/>
                </a:lnTo>
                <a:lnTo>
                  <a:pt x="7877653" y="5930900"/>
                </a:lnTo>
                <a:lnTo>
                  <a:pt x="8527291" y="5930900"/>
                </a:lnTo>
                <a:lnTo>
                  <a:pt x="8578215" y="5918200"/>
                </a:lnTo>
                <a:close/>
              </a:path>
              <a:path w="12192000" h="6045200">
                <a:moveTo>
                  <a:pt x="8679828" y="5905500"/>
                </a:moveTo>
                <a:lnTo>
                  <a:pt x="8076808" y="5905500"/>
                </a:lnTo>
                <a:lnTo>
                  <a:pt x="8027030" y="5918200"/>
                </a:lnTo>
                <a:lnTo>
                  <a:pt x="8629033" y="5918200"/>
                </a:lnTo>
                <a:lnTo>
                  <a:pt x="8679828" y="5905500"/>
                </a:lnTo>
                <a:close/>
              </a:path>
              <a:path w="12192000" h="6045200">
                <a:moveTo>
                  <a:pt x="8781353" y="5892800"/>
                </a:moveTo>
                <a:lnTo>
                  <a:pt x="8226096" y="5892800"/>
                </a:lnTo>
                <a:lnTo>
                  <a:pt x="8176341" y="5905500"/>
                </a:lnTo>
                <a:lnTo>
                  <a:pt x="8730601" y="5905500"/>
                </a:lnTo>
                <a:lnTo>
                  <a:pt x="8781353" y="5892800"/>
                </a:lnTo>
                <a:close/>
              </a:path>
              <a:path w="12192000" h="6045200">
                <a:moveTo>
                  <a:pt x="8933515" y="5880100"/>
                </a:moveTo>
                <a:lnTo>
                  <a:pt x="8375307" y="5880100"/>
                </a:lnTo>
                <a:lnTo>
                  <a:pt x="8325579" y="5892800"/>
                </a:lnTo>
                <a:lnTo>
                  <a:pt x="8882808" y="5892800"/>
                </a:lnTo>
                <a:lnTo>
                  <a:pt x="8933515" y="5880100"/>
                </a:lnTo>
                <a:close/>
              </a:path>
              <a:path w="12192000" h="6045200">
                <a:moveTo>
                  <a:pt x="9034897" y="5867400"/>
                </a:moveTo>
                <a:lnTo>
                  <a:pt x="8524437" y="5867400"/>
                </a:lnTo>
                <a:lnTo>
                  <a:pt x="8474737" y="5880100"/>
                </a:lnTo>
                <a:lnTo>
                  <a:pt x="8984210" y="5880100"/>
                </a:lnTo>
                <a:lnTo>
                  <a:pt x="9034897" y="5867400"/>
                </a:lnTo>
                <a:close/>
              </a:path>
              <a:path w="12192000" h="6045200">
                <a:moveTo>
                  <a:pt x="9136252" y="5854700"/>
                </a:moveTo>
                <a:lnTo>
                  <a:pt x="8674293" y="5854700"/>
                </a:lnTo>
                <a:lnTo>
                  <a:pt x="8574127" y="5867400"/>
                </a:lnTo>
                <a:lnTo>
                  <a:pt x="9085577" y="5867400"/>
                </a:lnTo>
                <a:lnTo>
                  <a:pt x="9136252" y="5854700"/>
                </a:lnTo>
                <a:close/>
              </a:path>
              <a:path w="12192000" h="6045200">
                <a:moveTo>
                  <a:pt x="9236950" y="5842000"/>
                </a:moveTo>
                <a:lnTo>
                  <a:pt x="8775217" y="5842000"/>
                </a:lnTo>
                <a:lnTo>
                  <a:pt x="8724763" y="5854700"/>
                </a:lnTo>
                <a:lnTo>
                  <a:pt x="9186926" y="5854700"/>
                </a:lnTo>
                <a:lnTo>
                  <a:pt x="9236950" y="5842000"/>
                </a:lnTo>
                <a:close/>
              </a:path>
              <a:path w="12192000" h="6045200">
                <a:moveTo>
                  <a:pt x="8409020" y="5829300"/>
                </a:moveTo>
                <a:lnTo>
                  <a:pt x="3221131" y="5829300"/>
                </a:lnTo>
                <a:lnTo>
                  <a:pt x="3271742" y="5842000"/>
                </a:lnTo>
                <a:lnTo>
                  <a:pt x="8359577" y="5842000"/>
                </a:lnTo>
                <a:lnTo>
                  <a:pt x="8409020" y="5829300"/>
                </a:lnTo>
                <a:close/>
              </a:path>
              <a:path w="12192000" h="6045200">
                <a:moveTo>
                  <a:pt x="9336960" y="5829300"/>
                </a:moveTo>
                <a:lnTo>
                  <a:pt x="8876078" y="5829300"/>
                </a:lnTo>
                <a:lnTo>
                  <a:pt x="8825656" y="5842000"/>
                </a:lnTo>
                <a:lnTo>
                  <a:pt x="9286961" y="5842000"/>
                </a:lnTo>
                <a:lnTo>
                  <a:pt x="9336960" y="5829300"/>
                </a:lnTo>
                <a:close/>
              </a:path>
              <a:path w="12192000" h="6045200">
                <a:moveTo>
                  <a:pt x="8509400" y="5816600"/>
                </a:moveTo>
                <a:lnTo>
                  <a:pt x="3069355" y="5816600"/>
                </a:lnTo>
                <a:lnTo>
                  <a:pt x="3119937" y="5829300"/>
                </a:lnTo>
                <a:lnTo>
                  <a:pt x="8458454" y="5829300"/>
                </a:lnTo>
                <a:lnTo>
                  <a:pt x="8509400" y="5816600"/>
                </a:lnTo>
                <a:close/>
              </a:path>
              <a:path w="12192000" h="6045200">
                <a:moveTo>
                  <a:pt x="9436915" y="5816600"/>
                </a:moveTo>
                <a:lnTo>
                  <a:pt x="8976876" y="5816600"/>
                </a:lnTo>
                <a:lnTo>
                  <a:pt x="8926485" y="5829300"/>
                </a:lnTo>
                <a:lnTo>
                  <a:pt x="9386945" y="5829300"/>
                </a:lnTo>
                <a:lnTo>
                  <a:pt x="9436915" y="5816600"/>
                </a:lnTo>
                <a:close/>
              </a:path>
              <a:path w="12192000" h="6045200">
                <a:moveTo>
                  <a:pt x="8611249" y="5803900"/>
                </a:moveTo>
                <a:lnTo>
                  <a:pt x="2968218" y="5803900"/>
                </a:lnTo>
                <a:lnTo>
                  <a:pt x="3018782" y="5816600"/>
                </a:lnTo>
                <a:lnTo>
                  <a:pt x="8560332" y="5816600"/>
                </a:lnTo>
                <a:lnTo>
                  <a:pt x="8611249" y="5803900"/>
                </a:lnTo>
                <a:close/>
              </a:path>
              <a:path w="12192000" h="6045200">
                <a:moveTo>
                  <a:pt x="9586737" y="5791200"/>
                </a:moveTo>
                <a:lnTo>
                  <a:pt x="9178281" y="5791200"/>
                </a:lnTo>
                <a:lnTo>
                  <a:pt x="9127954" y="5803900"/>
                </a:lnTo>
                <a:lnTo>
                  <a:pt x="9077610" y="5803900"/>
                </a:lnTo>
                <a:lnTo>
                  <a:pt x="9027251" y="5816600"/>
                </a:lnTo>
                <a:lnTo>
                  <a:pt x="9486871" y="5816600"/>
                </a:lnTo>
                <a:lnTo>
                  <a:pt x="9586737" y="5791200"/>
                </a:lnTo>
                <a:close/>
              </a:path>
              <a:path w="12192000" h="6045200">
                <a:moveTo>
                  <a:pt x="8713040" y="5791200"/>
                </a:moveTo>
                <a:lnTo>
                  <a:pt x="2867120" y="5791200"/>
                </a:lnTo>
                <a:lnTo>
                  <a:pt x="2917664" y="5803900"/>
                </a:lnTo>
                <a:lnTo>
                  <a:pt x="8662151" y="5803900"/>
                </a:lnTo>
                <a:lnTo>
                  <a:pt x="8713040" y="5791200"/>
                </a:lnTo>
                <a:close/>
              </a:path>
              <a:path w="12192000" h="6045200">
                <a:moveTo>
                  <a:pt x="8865620" y="5765800"/>
                </a:moveTo>
                <a:lnTo>
                  <a:pt x="2665037" y="5765800"/>
                </a:lnTo>
                <a:lnTo>
                  <a:pt x="2715544" y="5778500"/>
                </a:lnTo>
                <a:lnTo>
                  <a:pt x="2766059" y="5778500"/>
                </a:lnTo>
                <a:lnTo>
                  <a:pt x="2816585" y="5791200"/>
                </a:lnTo>
                <a:lnTo>
                  <a:pt x="8763914" y="5791200"/>
                </a:lnTo>
                <a:lnTo>
                  <a:pt x="8865620" y="5765800"/>
                </a:lnTo>
                <a:close/>
              </a:path>
              <a:path w="12192000" h="6045200">
                <a:moveTo>
                  <a:pt x="9686538" y="5778500"/>
                </a:moveTo>
                <a:lnTo>
                  <a:pt x="9278889" y="5778500"/>
                </a:lnTo>
                <a:lnTo>
                  <a:pt x="9228593" y="5791200"/>
                </a:lnTo>
                <a:lnTo>
                  <a:pt x="9636646" y="5791200"/>
                </a:lnTo>
                <a:lnTo>
                  <a:pt x="9686538" y="5778500"/>
                </a:lnTo>
                <a:close/>
              </a:path>
              <a:path w="12192000" h="6045200">
                <a:moveTo>
                  <a:pt x="9836106" y="5753100"/>
                </a:moveTo>
                <a:lnTo>
                  <a:pt x="9479915" y="5753100"/>
                </a:lnTo>
                <a:lnTo>
                  <a:pt x="9429682" y="5765800"/>
                </a:lnTo>
                <a:lnTo>
                  <a:pt x="9379433" y="5765800"/>
                </a:lnTo>
                <a:lnTo>
                  <a:pt x="9329169" y="5778500"/>
                </a:lnTo>
                <a:lnTo>
                  <a:pt x="9736412" y="5778500"/>
                </a:lnTo>
                <a:lnTo>
                  <a:pt x="9836106" y="5753100"/>
                </a:lnTo>
                <a:close/>
              </a:path>
              <a:path w="12192000" h="6045200">
                <a:moveTo>
                  <a:pt x="8967271" y="5753100"/>
                </a:moveTo>
                <a:lnTo>
                  <a:pt x="2564053" y="5753100"/>
                </a:lnTo>
                <a:lnTo>
                  <a:pt x="2614541" y="5765800"/>
                </a:lnTo>
                <a:lnTo>
                  <a:pt x="8916452" y="5765800"/>
                </a:lnTo>
                <a:lnTo>
                  <a:pt x="8967271" y="5753100"/>
                </a:lnTo>
                <a:close/>
              </a:path>
              <a:path w="12192000" h="6045200">
                <a:moveTo>
                  <a:pt x="9068866" y="5740400"/>
                </a:moveTo>
                <a:lnTo>
                  <a:pt x="2463107" y="5740400"/>
                </a:lnTo>
                <a:lnTo>
                  <a:pt x="2513576" y="5753100"/>
                </a:lnTo>
                <a:lnTo>
                  <a:pt x="9018075" y="5753100"/>
                </a:lnTo>
                <a:lnTo>
                  <a:pt x="9068866" y="5740400"/>
                </a:lnTo>
                <a:close/>
              </a:path>
              <a:path w="12192000" h="6045200">
                <a:moveTo>
                  <a:pt x="9935723" y="5740400"/>
                </a:moveTo>
                <a:lnTo>
                  <a:pt x="9580292" y="5740400"/>
                </a:lnTo>
                <a:lnTo>
                  <a:pt x="9530114" y="5753100"/>
                </a:lnTo>
                <a:lnTo>
                  <a:pt x="9885924" y="5753100"/>
                </a:lnTo>
                <a:lnTo>
                  <a:pt x="9935723" y="5740400"/>
                </a:lnTo>
                <a:close/>
              </a:path>
              <a:path w="12192000" h="6045200">
                <a:moveTo>
                  <a:pt x="9221160" y="5715000"/>
                </a:moveTo>
                <a:lnTo>
                  <a:pt x="2259257" y="5715000"/>
                </a:lnTo>
                <a:lnTo>
                  <a:pt x="2310720" y="5727700"/>
                </a:lnTo>
                <a:lnTo>
                  <a:pt x="2362200" y="5727700"/>
                </a:lnTo>
                <a:lnTo>
                  <a:pt x="2412649" y="5740400"/>
                </a:lnTo>
                <a:lnTo>
                  <a:pt x="9119644" y="5740400"/>
                </a:lnTo>
                <a:lnTo>
                  <a:pt x="9221160" y="5715000"/>
                </a:lnTo>
                <a:close/>
              </a:path>
              <a:path w="12192000" h="6045200">
                <a:moveTo>
                  <a:pt x="10086316" y="5715000"/>
                </a:moveTo>
                <a:lnTo>
                  <a:pt x="9730707" y="5715000"/>
                </a:lnTo>
                <a:lnTo>
                  <a:pt x="9630451" y="5740400"/>
                </a:lnTo>
                <a:lnTo>
                  <a:pt x="9985502" y="5740400"/>
                </a:lnTo>
                <a:lnTo>
                  <a:pt x="10086316" y="5715000"/>
                </a:lnTo>
                <a:close/>
              </a:path>
              <a:path w="12192000" h="6045200">
                <a:moveTo>
                  <a:pt x="2466000" y="5689600"/>
                </a:moveTo>
                <a:lnTo>
                  <a:pt x="2104960" y="5689600"/>
                </a:lnTo>
                <a:lnTo>
                  <a:pt x="2207809" y="5715000"/>
                </a:lnTo>
                <a:lnTo>
                  <a:pt x="2613533" y="5715000"/>
                </a:lnTo>
                <a:lnTo>
                  <a:pt x="2564461" y="5702300"/>
                </a:lnTo>
                <a:lnTo>
                  <a:pt x="2515281" y="5702300"/>
                </a:lnTo>
                <a:lnTo>
                  <a:pt x="2466000" y="5689600"/>
                </a:lnTo>
                <a:close/>
              </a:path>
              <a:path w="12192000" h="6045200">
                <a:moveTo>
                  <a:pt x="9322623" y="5702300"/>
                </a:moveTo>
                <a:lnTo>
                  <a:pt x="2606990" y="5702300"/>
                </a:lnTo>
                <a:lnTo>
                  <a:pt x="2613533" y="5715000"/>
                </a:lnTo>
                <a:lnTo>
                  <a:pt x="9271898" y="5715000"/>
                </a:lnTo>
                <a:lnTo>
                  <a:pt x="9322623" y="5702300"/>
                </a:lnTo>
                <a:close/>
              </a:path>
              <a:path w="12192000" h="6045200">
                <a:moveTo>
                  <a:pt x="10287640" y="5676900"/>
                </a:moveTo>
                <a:lnTo>
                  <a:pt x="9980987" y="5676900"/>
                </a:lnTo>
                <a:lnTo>
                  <a:pt x="9880937" y="5702300"/>
                </a:lnTo>
                <a:lnTo>
                  <a:pt x="9830881" y="5702300"/>
                </a:lnTo>
                <a:lnTo>
                  <a:pt x="9780804" y="5715000"/>
                </a:lnTo>
                <a:lnTo>
                  <a:pt x="10136685" y="5715000"/>
                </a:lnTo>
                <a:lnTo>
                  <a:pt x="10287640" y="5676900"/>
                </a:lnTo>
                <a:close/>
              </a:path>
              <a:path w="12192000" h="6045200">
                <a:moveTo>
                  <a:pt x="9474279" y="5676900"/>
                </a:moveTo>
                <a:lnTo>
                  <a:pt x="2482402" y="5676900"/>
                </a:lnTo>
                <a:lnTo>
                  <a:pt x="2581148" y="5702300"/>
                </a:lnTo>
                <a:lnTo>
                  <a:pt x="9373335" y="5702300"/>
                </a:lnTo>
                <a:lnTo>
                  <a:pt x="9474279" y="5676900"/>
                </a:lnTo>
                <a:close/>
              </a:path>
              <a:path w="12192000" h="6045200">
                <a:moveTo>
                  <a:pt x="2367162" y="5676900"/>
                </a:moveTo>
                <a:lnTo>
                  <a:pt x="2002173" y="5676900"/>
                </a:lnTo>
                <a:lnTo>
                  <a:pt x="2053559" y="5689600"/>
                </a:lnTo>
                <a:lnTo>
                  <a:pt x="2416624" y="5689600"/>
                </a:lnTo>
                <a:lnTo>
                  <a:pt x="2367162" y="5676900"/>
                </a:lnTo>
                <a:close/>
              </a:path>
              <a:path w="12192000" h="6045200">
                <a:moveTo>
                  <a:pt x="2118801" y="5638800"/>
                </a:moveTo>
                <a:lnTo>
                  <a:pt x="1745471" y="5638800"/>
                </a:lnTo>
                <a:lnTo>
                  <a:pt x="1848106" y="5664200"/>
                </a:lnTo>
                <a:lnTo>
                  <a:pt x="1899447" y="5664200"/>
                </a:lnTo>
                <a:lnTo>
                  <a:pt x="1950802" y="5676900"/>
                </a:lnTo>
                <a:lnTo>
                  <a:pt x="2317620" y="5676900"/>
                </a:lnTo>
                <a:lnTo>
                  <a:pt x="2218326" y="5651500"/>
                </a:lnTo>
                <a:lnTo>
                  <a:pt x="2168589" y="5651500"/>
                </a:lnTo>
                <a:lnTo>
                  <a:pt x="2118801" y="5638800"/>
                </a:lnTo>
                <a:close/>
              </a:path>
              <a:path w="12192000" h="6045200">
                <a:moveTo>
                  <a:pt x="12192000" y="0"/>
                </a:moveTo>
                <a:lnTo>
                  <a:pt x="0" y="0"/>
                </a:lnTo>
                <a:lnTo>
                  <a:pt x="0" y="5029200"/>
                </a:lnTo>
                <a:lnTo>
                  <a:pt x="420408" y="5168900"/>
                </a:lnTo>
                <a:lnTo>
                  <a:pt x="568013" y="5207000"/>
                </a:lnTo>
                <a:lnTo>
                  <a:pt x="617303" y="5232400"/>
                </a:lnTo>
                <a:lnTo>
                  <a:pt x="1062903" y="5346700"/>
                </a:lnTo>
                <a:lnTo>
                  <a:pt x="1112634" y="5372100"/>
                </a:lnTo>
                <a:lnTo>
                  <a:pt x="1355517" y="5435600"/>
                </a:lnTo>
                <a:lnTo>
                  <a:pt x="1404182" y="5435600"/>
                </a:lnTo>
                <a:lnTo>
                  <a:pt x="1892478" y="5562600"/>
                </a:lnTo>
                <a:lnTo>
                  <a:pt x="1941473" y="5562600"/>
                </a:lnTo>
                <a:lnTo>
                  <a:pt x="2186896" y="5626100"/>
                </a:lnTo>
                <a:lnTo>
                  <a:pt x="2236071" y="5626100"/>
                </a:lnTo>
                <a:lnTo>
                  <a:pt x="2433076" y="5676900"/>
                </a:lnTo>
                <a:lnTo>
                  <a:pt x="9524504" y="5676900"/>
                </a:lnTo>
                <a:lnTo>
                  <a:pt x="9574710" y="5664200"/>
                </a:lnTo>
                <a:lnTo>
                  <a:pt x="9624898" y="5664200"/>
                </a:lnTo>
                <a:lnTo>
                  <a:pt x="9725215" y="5638800"/>
                </a:lnTo>
                <a:lnTo>
                  <a:pt x="9775345" y="5638800"/>
                </a:lnTo>
                <a:lnTo>
                  <a:pt x="9875548" y="5613400"/>
                </a:lnTo>
                <a:lnTo>
                  <a:pt x="9925621" y="5613400"/>
                </a:lnTo>
                <a:lnTo>
                  <a:pt x="10075725" y="5575300"/>
                </a:lnTo>
                <a:lnTo>
                  <a:pt x="10125722" y="5575300"/>
                </a:lnTo>
                <a:lnTo>
                  <a:pt x="10225659" y="5549900"/>
                </a:lnTo>
                <a:lnTo>
                  <a:pt x="10275598" y="5549900"/>
                </a:lnTo>
                <a:lnTo>
                  <a:pt x="10475689" y="5499100"/>
                </a:lnTo>
                <a:lnTo>
                  <a:pt x="10526051" y="5499100"/>
                </a:lnTo>
                <a:lnTo>
                  <a:pt x="10727243" y="5448300"/>
                </a:lnTo>
                <a:lnTo>
                  <a:pt x="10777476" y="5448300"/>
                </a:lnTo>
                <a:lnTo>
                  <a:pt x="11078300" y="5372100"/>
                </a:lnTo>
                <a:lnTo>
                  <a:pt x="11128338" y="5372100"/>
                </a:lnTo>
                <a:lnTo>
                  <a:pt x="12061063" y="5130800"/>
                </a:lnTo>
                <a:lnTo>
                  <a:pt x="12192000" y="5092700"/>
                </a:lnTo>
                <a:lnTo>
                  <a:pt x="12192000" y="0"/>
                </a:lnTo>
                <a:close/>
              </a:path>
              <a:path w="12192000" h="6045200">
                <a:moveTo>
                  <a:pt x="10438367" y="5651500"/>
                </a:moveTo>
                <a:lnTo>
                  <a:pt x="10130907" y="5651500"/>
                </a:lnTo>
                <a:lnTo>
                  <a:pt x="10030981" y="5676900"/>
                </a:lnTo>
                <a:lnTo>
                  <a:pt x="10337908" y="5676900"/>
                </a:lnTo>
                <a:lnTo>
                  <a:pt x="10438367" y="5651500"/>
                </a:lnTo>
                <a:close/>
              </a:path>
              <a:path w="12192000" h="6045200">
                <a:moveTo>
                  <a:pt x="12192000" y="5181600"/>
                </a:moveTo>
                <a:lnTo>
                  <a:pt x="11901624" y="5257800"/>
                </a:lnTo>
                <a:lnTo>
                  <a:pt x="11853149" y="5283200"/>
                </a:lnTo>
                <a:lnTo>
                  <a:pt x="11512734" y="5372100"/>
                </a:lnTo>
                <a:lnTo>
                  <a:pt x="11463951" y="5372100"/>
                </a:lnTo>
                <a:lnTo>
                  <a:pt x="11023282" y="5486400"/>
                </a:lnTo>
                <a:lnTo>
                  <a:pt x="10974145" y="5486400"/>
                </a:lnTo>
                <a:lnTo>
                  <a:pt x="10777264" y="5537200"/>
                </a:lnTo>
                <a:lnTo>
                  <a:pt x="10727962" y="5537200"/>
                </a:lnTo>
                <a:lnTo>
                  <a:pt x="10529764" y="5588000"/>
                </a:lnTo>
                <a:lnTo>
                  <a:pt x="10479981" y="5588000"/>
                </a:lnTo>
                <a:lnTo>
                  <a:pt x="10380352" y="5613400"/>
                </a:lnTo>
                <a:lnTo>
                  <a:pt x="10330505" y="5613400"/>
                </a:lnTo>
                <a:lnTo>
                  <a:pt x="10180838" y="5651500"/>
                </a:lnTo>
                <a:lnTo>
                  <a:pt x="10488559" y="5651500"/>
                </a:lnTo>
                <a:lnTo>
                  <a:pt x="10689072" y="5600700"/>
                </a:lnTo>
                <a:lnTo>
                  <a:pt x="10739137" y="5600700"/>
                </a:lnTo>
                <a:lnTo>
                  <a:pt x="10939145" y="5549900"/>
                </a:lnTo>
                <a:lnTo>
                  <a:pt x="10988950" y="5549900"/>
                </a:lnTo>
                <a:lnTo>
                  <a:pt x="11484702" y="5422900"/>
                </a:lnTo>
                <a:lnTo>
                  <a:pt x="11534050" y="5422900"/>
                </a:lnTo>
                <a:lnTo>
                  <a:pt x="11780182" y="5359400"/>
                </a:lnTo>
                <a:lnTo>
                  <a:pt x="11829288" y="5334000"/>
                </a:lnTo>
                <a:lnTo>
                  <a:pt x="12192000" y="5232400"/>
                </a:lnTo>
                <a:lnTo>
                  <a:pt x="12192000" y="5181600"/>
                </a:lnTo>
                <a:close/>
              </a:path>
              <a:path w="12192000" h="6045200">
                <a:moveTo>
                  <a:pt x="1769491" y="5588000"/>
                </a:moveTo>
                <a:lnTo>
                  <a:pt x="1437922" y="5588000"/>
                </a:lnTo>
                <a:lnTo>
                  <a:pt x="1540379" y="5613400"/>
                </a:lnTo>
                <a:lnTo>
                  <a:pt x="1591630" y="5613400"/>
                </a:lnTo>
                <a:lnTo>
                  <a:pt x="1694176" y="5638800"/>
                </a:lnTo>
                <a:lnTo>
                  <a:pt x="2068971" y="5638800"/>
                </a:lnTo>
                <a:lnTo>
                  <a:pt x="2019105" y="5626100"/>
                </a:lnTo>
                <a:lnTo>
                  <a:pt x="1969210" y="5626100"/>
                </a:lnTo>
                <a:lnTo>
                  <a:pt x="1869363" y="5600700"/>
                </a:lnTo>
                <a:lnTo>
                  <a:pt x="1819427" y="5600700"/>
                </a:lnTo>
                <a:lnTo>
                  <a:pt x="1769491" y="5588000"/>
                </a:lnTo>
                <a:close/>
              </a:path>
              <a:path w="12192000" h="6045200">
                <a:moveTo>
                  <a:pt x="1616412" y="5562600"/>
                </a:moveTo>
                <a:lnTo>
                  <a:pt x="1284346" y="5562600"/>
                </a:lnTo>
                <a:lnTo>
                  <a:pt x="1386715" y="5588000"/>
                </a:lnTo>
                <a:lnTo>
                  <a:pt x="1718446" y="5588000"/>
                </a:lnTo>
                <a:lnTo>
                  <a:pt x="1616412" y="5562600"/>
                </a:lnTo>
                <a:close/>
              </a:path>
              <a:path w="12192000" h="6045200">
                <a:moveTo>
                  <a:pt x="1158248" y="5486400"/>
                </a:moveTo>
                <a:lnTo>
                  <a:pt x="876911" y="5486400"/>
                </a:lnTo>
                <a:lnTo>
                  <a:pt x="1029416" y="5524500"/>
                </a:lnTo>
                <a:lnTo>
                  <a:pt x="1080313" y="5524500"/>
                </a:lnTo>
                <a:lnTo>
                  <a:pt x="1233182" y="5562600"/>
                </a:lnTo>
                <a:lnTo>
                  <a:pt x="1565424" y="5562600"/>
                </a:lnTo>
                <a:lnTo>
                  <a:pt x="1463507" y="5537200"/>
                </a:lnTo>
                <a:lnTo>
                  <a:pt x="1412578" y="5537200"/>
                </a:lnTo>
                <a:lnTo>
                  <a:pt x="1310783" y="5511800"/>
                </a:lnTo>
                <a:lnTo>
                  <a:pt x="1259916" y="5511800"/>
                </a:lnTo>
                <a:lnTo>
                  <a:pt x="1158248" y="5486400"/>
                </a:lnTo>
                <a:close/>
              </a:path>
              <a:path w="12192000" h="6045200">
                <a:moveTo>
                  <a:pt x="0" y="5245100"/>
                </a:moveTo>
                <a:lnTo>
                  <a:pt x="0" y="5295900"/>
                </a:lnTo>
                <a:lnTo>
                  <a:pt x="68499" y="5321300"/>
                </a:lnTo>
                <a:lnTo>
                  <a:pt x="219413" y="5359400"/>
                </a:lnTo>
                <a:lnTo>
                  <a:pt x="269787" y="5359400"/>
                </a:lnTo>
                <a:lnTo>
                  <a:pt x="572755" y="5435600"/>
                </a:lnTo>
                <a:lnTo>
                  <a:pt x="623367" y="5435600"/>
                </a:lnTo>
                <a:lnTo>
                  <a:pt x="826138" y="5486400"/>
                </a:lnTo>
                <a:lnTo>
                  <a:pt x="1107447" y="5486400"/>
                </a:lnTo>
                <a:lnTo>
                  <a:pt x="955178" y="5448300"/>
                </a:lnTo>
                <a:lnTo>
                  <a:pt x="904467" y="5448300"/>
                </a:lnTo>
                <a:lnTo>
                  <a:pt x="701864" y="5397500"/>
                </a:lnTo>
                <a:lnTo>
                  <a:pt x="651274" y="5397500"/>
                </a:lnTo>
                <a:lnTo>
                  <a:pt x="600710" y="5384800"/>
                </a:lnTo>
                <a:lnTo>
                  <a:pt x="456347" y="5346700"/>
                </a:lnTo>
                <a:lnTo>
                  <a:pt x="408266" y="5346700"/>
                </a:lnTo>
                <a:lnTo>
                  <a:pt x="72440" y="5257800"/>
                </a:lnTo>
                <a:lnTo>
                  <a:pt x="0" y="52451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2769" y="1433525"/>
            <a:ext cx="7505700" cy="193738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811145" marR="5080" indent="-2798445">
              <a:lnSpc>
                <a:spcPts val="7130"/>
              </a:lnSpc>
              <a:spcBef>
                <a:spcPts val="994"/>
              </a:spcBef>
            </a:pPr>
            <a:r>
              <a:rPr sz="6600" spc="-490" dirty="0">
                <a:latin typeface="Arial"/>
                <a:cs typeface="Arial"/>
              </a:rPr>
              <a:t>Topic </a:t>
            </a:r>
            <a:r>
              <a:rPr sz="6600" spc="-285" dirty="0">
                <a:latin typeface="Arial"/>
                <a:cs typeface="Arial"/>
              </a:rPr>
              <a:t>1.1.4 </a:t>
            </a:r>
            <a:r>
              <a:rPr sz="6600" spc="-180" dirty="0">
                <a:latin typeface="Arial"/>
                <a:cs typeface="Arial"/>
              </a:rPr>
              <a:t>Interaction  </a:t>
            </a:r>
            <a:r>
              <a:rPr sz="6600" spc="-345" dirty="0">
                <a:latin typeface="Arial"/>
                <a:cs typeface="Arial"/>
              </a:rPr>
              <a:t>styles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54145" y="3523441"/>
            <a:ext cx="4284980" cy="93980"/>
            <a:chOff x="3954145" y="3523441"/>
            <a:chExt cx="4284980" cy="93980"/>
          </a:xfrm>
        </p:grpSpPr>
        <p:sp>
          <p:nvSpPr>
            <p:cNvPr id="5" name="object 5"/>
            <p:cNvSpPr/>
            <p:nvPr/>
          </p:nvSpPr>
          <p:spPr>
            <a:xfrm>
              <a:off x="3975354" y="3545681"/>
              <a:ext cx="4243705" cy="50165"/>
            </a:xfrm>
            <a:custGeom>
              <a:avLst/>
              <a:gdLst/>
              <a:ahLst/>
              <a:cxnLst/>
              <a:rect l="l" t="t" r="r" b="b"/>
              <a:pathLst>
                <a:path w="4243705" h="50164">
                  <a:moveTo>
                    <a:pt x="2681976" y="9354"/>
                  </a:moveTo>
                  <a:lnTo>
                    <a:pt x="2634636" y="9690"/>
                  </a:lnTo>
                  <a:lnTo>
                    <a:pt x="2585435" y="10875"/>
                  </a:lnTo>
                  <a:lnTo>
                    <a:pt x="2232162" y="23235"/>
                  </a:lnTo>
                  <a:lnTo>
                    <a:pt x="2003517" y="33409"/>
                  </a:lnTo>
                  <a:lnTo>
                    <a:pt x="1953243" y="34955"/>
                  </a:lnTo>
                  <a:lnTo>
                    <a:pt x="1919188" y="35330"/>
                  </a:lnTo>
                  <a:lnTo>
                    <a:pt x="1936721" y="38113"/>
                  </a:lnTo>
                  <a:lnTo>
                    <a:pt x="1980533" y="45142"/>
                  </a:lnTo>
                  <a:lnTo>
                    <a:pt x="2019560" y="48401"/>
                  </a:lnTo>
                  <a:lnTo>
                    <a:pt x="2062432" y="49716"/>
                  </a:lnTo>
                  <a:lnTo>
                    <a:pt x="2108860" y="49499"/>
                  </a:lnTo>
                  <a:lnTo>
                    <a:pt x="2158558" y="48159"/>
                  </a:lnTo>
                  <a:lnTo>
                    <a:pt x="2324385" y="41507"/>
                  </a:lnTo>
                  <a:lnTo>
                    <a:pt x="2384278" y="39781"/>
                  </a:lnTo>
                  <a:lnTo>
                    <a:pt x="2446001" y="38984"/>
                  </a:lnTo>
                  <a:lnTo>
                    <a:pt x="2636933" y="38984"/>
                  </a:lnTo>
                  <a:lnTo>
                    <a:pt x="2681293" y="37724"/>
                  </a:lnTo>
                  <a:lnTo>
                    <a:pt x="2750705" y="34955"/>
                  </a:lnTo>
                  <a:lnTo>
                    <a:pt x="2788646" y="33295"/>
                  </a:lnTo>
                  <a:lnTo>
                    <a:pt x="2893216" y="29257"/>
                  </a:lnTo>
                  <a:lnTo>
                    <a:pt x="2927018" y="28610"/>
                  </a:lnTo>
                  <a:lnTo>
                    <a:pt x="2898497" y="25941"/>
                  </a:lnTo>
                  <a:lnTo>
                    <a:pt x="2816932" y="15810"/>
                  </a:lnTo>
                  <a:lnTo>
                    <a:pt x="2772714" y="12177"/>
                  </a:lnTo>
                  <a:lnTo>
                    <a:pt x="2727866" y="10104"/>
                  </a:lnTo>
                  <a:lnTo>
                    <a:pt x="2681976" y="9354"/>
                  </a:lnTo>
                  <a:close/>
                </a:path>
                <a:path w="4243705" h="50164">
                  <a:moveTo>
                    <a:pt x="3105595" y="38113"/>
                  </a:moveTo>
                  <a:lnTo>
                    <a:pt x="3115437" y="39528"/>
                  </a:lnTo>
                  <a:lnTo>
                    <a:pt x="3155677" y="44886"/>
                  </a:lnTo>
                  <a:lnTo>
                    <a:pt x="3199161" y="47475"/>
                  </a:lnTo>
                  <a:lnTo>
                    <a:pt x="3245477" y="47833"/>
                  </a:lnTo>
                  <a:lnTo>
                    <a:pt x="3294210" y="46499"/>
                  </a:lnTo>
                  <a:lnTo>
                    <a:pt x="3344949" y="44012"/>
                  </a:lnTo>
                  <a:lnTo>
                    <a:pt x="3420496" y="39528"/>
                  </a:lnTo>
                  <a:lnTo>
                    <a:pt x="3206083" y="39528"/>
                  </a:lnTo>
                  <a:lnTo>
                    <a:pt x="3149538" y="39062"/>
                  </a:lnTo>
                  <a:lnTo>
                    <a:pt x="3105595" y="38113"/>
                  </a:lnTo>
                  <a:close/>
                </a:path>
                <a:path w="4243705" h="50164">
                  <a:moveTo>
                    <a:pt x="1508932" y="30340"/>
                  </a:moveTo>
                  <a:lnTo>
                    <a:pt x="253814" y="30340"/>
                  </a:lnTo>
                  <a:lnTo>
                    <a:pt x="306669" y="30816"/>
                  </a:lnTo>
                  <a:lnTo>
                    <a:pt x="363658" y="31944"/>
                  </a:lnTo>
                  <a:lnTo>
                    <a:pt x="458543" y="35015"/>
                  </a:lnTo>
                  <a:lnTo>
                    <a:pt x="523934" y="37730"/>
                  </a:lnTo>
                  <a:lnTo>
                    <a:pt x="532381" y="38113"/>
                  </a:lnTo>
                  <a:lnTo>
                    <a:pt x="680240" y="44027"/>
                  </a:lnTo>
                  <a:lnTo>
                    <a:pt x="793869" y="46360"/>
                  </a:lnTo>
                  <a:lnTo>
                    <a:pt x="902723" y="46926"/>
                  </a:lnTo>
                  <a:lnTo>
                    <a:pt x="1053141" y="45339"/>
                  </a:lnTo>
                  <a:lnTo>
                    <a:pt x="1291158" y="38111"/>
                  </a:lnTo>
                  <a:lnTo>
                    <a:pt x="1372157" y="34955"/>
                  </a:lnTo>
                  <a:lnTo>
                    <a:pt x="1508932" y="30340"/>
                  </a:lnTo>
                  <a:close/>
                </a:path>
                <a:path w="4243705" h="50164">
                  <a:moveTo>
                    <a:pt x="4243153" y="33117"/>
                  </a:moveTo>
                  <a:lnTo>
                    <a:pt x="3614282" y="33117"/>
                  </a:lnTo>
                  <a:lnTo>
                    <a:pt x="3668387" y="35015"/>
                  </a:lnTo>
                  <a:lnTo>
                    <a:pt x="3784283" y="44833"/>
                  </a:lnTo>
                  <a:lnTo>
                    <a:pt x="3845759" y="46868"/>
                  </a:lnTo>
                  <a:lnTo>
                    <a:pt x="3905605" y="46417"/>
                  </a:lnTo>
                  <a:lnTo>
                    <a:pt x="3963393" y="44265"/>
                  </a:lnTo>
                  <a:lnTo>
                    <a:pt x="4069123" y="38111"/>
                  </a:lnTo>
                  <a:lnTo>
                    <a:pt x="4076214" y="37724"/>
                  </a:lnTo>
                  <a:lnTo>
                    <a:pt x="4120105" y="35440"/>
                  </a:lnTo>
                  <a:lnTo>
                    <a:pt x="4165360" y="34322"/>
                  </a:lnTo>
                  <a:lnTo>
                    <a:pt x="4243383" y="34322"/>
                  </a:lnTo>
                  <a:lnTo>
                    <a:pt x="4243153" y="33117"/>
                  </a:lnTo>
                  <a:close/>
                </a:path>
                <a:path w="4243705" h="50164">
                  <a:moveTo>
                    <a:pt x="2636933" y="38984"/>
                  </a:moveTo>
                  <a:lnTo>
                    <a:pt x="2446001" y="38984"/>
                  </a:lnTo>
                  <a:lnTo>
                    <a:pt x="2567529" y="40040"/>
                  </a:lnTo>
                  <a:lnTo>
                    <a:pt x="2624925" y="39325"/>
                  </a:lnTo>
                  <a:lnTo>
                    <a:pt x="2636933" y="38984"/>
                  </a:lnTo>
                  <a:close/>
                </a:path>
                <a:path w="4243705" h="50164">
                  <a:moveTo>
                    <a:pt x="0" y="21240"/>
                  </a:moveTo>
                  <a:lnTo>
                    <a:pt x="502" y="25759"/>
                  </a:lnTo>
                  <a:lnTo>
                    <a:pt x="583" y="35330"/>
                  </a:lnTo>
                  <a:lnTo>
                    <a:pt x="0" y="39528"/>
                  </a:lnTo>
                  <a:lnTo>
                    <a:pt x="75342" y="34365"/>
                  </a:lnTo>
                  <a:lnTo>
                    <a:pt x="115857" y="32528"/>
                  </a:lnTo>
                  <a:lnTo>
                    <a:pt x="158828" y="31225"/>
                  </a:lnTo>
                  <a:lnTo>
                    <a:pt x="204674" y="30486"/>
                  </a:lnTo>
                  <a:lnTo>
                    <a:pt x="1508932" y="30340"/>
                  </a:lnTo>
                  <a:lnTo>
                    <a:pt x="1554119" y="29103"/>
                  </a:lnTo>
                  <a:lnTo>
                    <a:pt x="162611" y="29103"/>
                  </a:lnTo>
                  <a:lnTo>
                    <a:pt x="117609" y="28845"/>
                  </a:lnTo>
                  <a:lnTo>
                    <a:pt x="75538" y="27593"/>
                  </a:lnTo>
                  <a:lnTo>
                    <a:pt x="36350" y="25130"/>
                  </a:lnTo>
                  <a:lnTo>
                    <a:pt x="0" y="21240"/>
                  </a:lnTo>
                  <a:close/>
                </a:path>
                <a:path w="4243705" h="50164">
                  <a:moveTo>
                    <a:pt x="3848211" y="0"/>
                  </a:moveTo>
                  <a:lnTo>
                    <a:pt x="3799560" y="753"/>
                  </a:lnTo>
                  <a:lnTo>
                    <a:pt x="3752950" y="2333"/>
                  </a:lnTo>
                  <a:lnTo>
                    <a:pt x="3708418" y="4701"/>
                  </a:lnTo>
                  <a:lnTo>
                    <a:pt x="3666001" y="7815"/>
                  </a:lnTo>
                  <a:lnTo>
                    <a:pt x="3625735" y="11636"/>
                  </a:lnTo>
                  <a:lnTo>
                    <a:pt x="3587659" y="16125"/>
                  </a:lnTo>
                  <a:lnTo>
                    <a:pt x="3551809" y="21240"/>
                  </a:lnTo>
                  <a:lnTo>
                    <a:pt x="3514088" y="26244"/>
                  </a:lnTo>
                  <a:lnTo>
                    <a:pt x="3470977" y="30431"/>
                  </a:lnTo>
                  <a:lnTo>
                    <a:pt x="3423377" y="33813"/>
                  </a:lnTo>
                  <a:lnTo>
                    <a:pt x="3372187" y="36402"/>
                  </a:lnTo>
                  <a:lnTo>
                    <a:pt x="3318308" y="38210"/>
                  </a:lnTo>
                  <a:lnTo>
                    <a:pt x="3262639" y="39248"/>
                  </a:lnTo>
                  <a:lnTo>
                    <a:pt x="3206083" y="39528"/>
                  </a:lnTo>
                  <a:lnTo>
                    <a:pt x="3420496" y="39528"/>
                  </a:lnTo>
                  <a:lnTo>
                    <a:pt x="3450908" y="37724"/>
                  </a:lnTo>
                  <a:lnTo>
                    <a:pt x="3505073" y="35013"/>
                  </a:lnTo>
                  <a:lnTo>
                    <a:pt x="3559706" y="33295"/>
                  </a:lnTo>
                  <a:lnTo>
                    <a:pt x="4243153" y="33117"/>
                  </a:lnTo>
                  <a:lnTo>
                    <a:pt x="4242040" y="27296"/>
                  </a:lnTo>
                  <a:lnTo>
                    <a:pt x="4242080" y="25759"/>
                  </a:lnTo>
                  <a:lnTo>
                    <a:pt x="4242816" y="21240"/>
                  </a:lnTo>
                  <a:lnTo>
                    <a:pt x="4180911" y="15085"/>
                  </a:lnTo>
                  <a:lnTo>
                    <a:pt x="4120789" y="10037"/>
                  </a:lnTo>
                  <a:lnTo>
                    <a:pt x="4062487" y="6056"/>
                  </a:lnTo>
                  <a:lnTo>
                    <a:pt x="4006041" y="3101"/>
                  </a:lnTo>
                  <a:lnTo>
                    <a:pt x="3951488" y="1134"/>
                  </a:lnTo>
                  <a:lnTo>
                    <a:pt x="3898866" y="113"/>
                  </a:lnTo>
                  <a:lnTo>
                    <a:pt x="3848211" y="0"/>
                  </a:lnTo>
                  <a:close/>
                </a:path>
                <a:path w="4243705" h="50164">
                  <a:moveTo>
                    <a:pt x="4243383" y="34322"/>
                  </a:moveTo>
                  <a:lnTo>
                    <a:pt x="4165360" y="34322"/>
                  </a:lnTo>
                  <a:lnTo>
                    <a:pt x="4206406" y="35424"/>
                  </a:lnTo>
                  <a:lnTo>
                    <a:pt x="4242816" y="39528"/>
                  </a:lnTo>
                  <a:lnTo>
                    <a:pt x="4243534" y="35577"/>
                  </a:lnTo>
                  <a:lnTo>
                    <a:pt x="4243420" y="34511"/>
                  </a:lnTo>
                  <a:lnTo>
                    <a:pt x="4243383" y="34322"/>
                  </a:lnTo>
                  <a:close/>
                </a:path>
                <a:path w="4243705" h="50164">
                  <a:moveTo>
                    <a:pt x="2941997" y="28324"/>
                  </a:moveTo>
                  <a:lnTo>
                    <a:pt x="2927018" y="28610"/>
                  </a:lnTo>
                  <a:lnTo>
                    <a:pt x="2941480" y="29964"/>
                  </a:lnTo>
                  <a:lnTo>
                    <a:pt x="2988975" y="33300"/>
                  </a:lnTo>
                  <a:lnTo>
                    <a:pt x="3040084" y="35936"/>
                  </a:lnTo>
                  <a:lnTo>
                    <a:pt x="3093905" y="37860"/>
                  </a:lnTo>
                  <a:lnTo>
                    <a:pt x="3105595" y="38113"/>
                  </a:lnTo>
                  <a:lnTo>
                    <a:pt x="3075654" y="33807"/>
                  </a:lnTo>
                  <a:lnTo>
                    <a:pt x="3033379" y="30259"/>
                  </a:lnTo>
                  <a:lnTo>
                    <a:pt x="2988772" y="28545"/>
                  </a:lnTo>
                  <a:lnTo>
                    <a:pt x="2941997" y="28324"/>
                  </a:lnTo>
                  <a:close/>
                </a:path>
                <a:path w="4243705" h="50164">
                  <a:moveTo>
                    <a:pt x="1770399" y="27296"/>
                  </a:moveTo>
                  <a:lnTo>
                    <a:pt x="1773908" y="27873"/>
                  </a:lnTo>
                  <a:lnTo>
                    <a:pt x="1815863" y="32251"/>
                  </a:lnTo>
                  <a:lnTo>
                    <a:pt x="1859609" y="34685"/>
                  </a:lnTo>
                  <a:lnTo>
                    <a:pt x="1905338" y="35483"/>
                  </a:lnTo>
                  <a:lnTo>
                    <a:pt x="1919188" y="35330"/>
                  </a:lnTo>
                  <a:lnTo>
                    <a:pt x="1877459" y="31225"/>
                  </a:lnTo>
                  <a:lnTo>
                    <a:pt x="1832914" y="28829"/>
                  </a:lnTo>
                  <a:lnTo>
                    <a:pt x="1782821" y="27421"/>
                  </a:lnTo>
                  <a:lnTo>
                    <a:pt x="1770399" y="27296"/>
                  </a:lnTo>
                  <a:close/>
                </a:path>
                <a:path w="4243705" h="50164">
                  <a:moveTo>
                    <a:pt x="639446" y="21219"/>
                  </a:moveTo>
                  <a:lnTo>
                    <a:pt x="496795" y="21884"/>
                  </a:lnTo>
                  <a:lnTo>
                    <a:pt x="210590" y="28583"/>
                  </a:lnTo>
                  <a:lnTo>
                    <a:pt x="162611" y="29103"/>
                  </a:lnTo>
                  <a:lnTo>
                    <a:pt x="1554119" y="29103"/>
                  </a:lnTo>
                  <a:lnTo>
                    <a:pt x="1671270" y="27065"/>
                  </a:lnTo>
                  <a:lnTo>
                    <a:pt x="1767841" y="26876"/>
                  </a:lnTo>
                  <a:lnTo>
                    <a:pt x="1755016" y="24768"/>
                  </a:lnTo>
                  <a:lnTo>
                    <a:pt x="882875" y="24768"/>
                  </a:lnTo>
                  <a:lnTo>
                    <a:pt x="639446" y="21219"/>
                  </a:lnTo>
                  <a:close/>
                </a:path>
                <a:path w="4243705" h="50164">
                  <a:moveTo>
                    <a:pt x="1767841" y="26876"/>
                  </a:moveTo>
                  <a:lnTo>
                    <a:pt x="1728528" y="26876"/>
                  </a:lnTo>
                  <a:lnTo>
                    <a:pt x="1770399" y="27296"/>
                  </a:lnTo>
                  <a:lnTo>
                    <a:pt x="1767841" y="26876"/>
                  </a:lnTo>
                  <a:close/>
                </a:path>
                <a:path w="4243705" h="50164">
                  <a:moveTo>
                    <a:pt x="1518219" y="6382"/>
                  </a:moveTo>
                  <a:lnTo>
                    <a:pt x="1465191" y="6458"/>
                  </a:lnTo>
                  <a:lnTo>
                    <a:pt x="1410525" y="7238"/>
                  </a:lnTo>
                  <a:lnTo>
                    <a:pt x="1354941" y="8591"/>
                  </a:lnTo>
                  <a:lnTo>
                    <a:pt x="980269" y="23444"/>
                  </a:lnTo>
                  <a:lnTo>
                    <a:pt x="928178" y="24540"/>
                  </a:lnTo>
                  <a:lnTo>
                    <a:pt x="882875" y="24768"/>
                  </a:lnTo>
                  <a:lnTo>
                    <a:pt x="1755016" y="24768"/>
                  </a:lnTo>
                  <a:lnTo>
                    <a:pt x="1699527" y="15793"/>
                  </a:lnTo>
                  <a:lnTo>
                    <a:pt x="1660262" y="11716"/>
                  </a:lnTo>
                  <a:lnTo>
                    <a:pt x="1616475" y="8878"/>
                  </a:lnTo>
                  <a:lnTo>
                    <a:pt x="1568887" y="7144"/>
                  </a:lnTo>
                  <a:lnTo>
                    <a:pt x="1518219" y="63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74719" y="3544015"/>
              <a:ext cx="4244340" cy="52705"/>
            </a:xfrm>
            <a:custGeom>
              <a:avLst/>
              <a:gdLst/>
              <a:ahLst/>
              <a:cxnLst/>
              <a:rect l="l" t="t" r="r" b="b"/>
              <a:pathLst>
                <a:path w="4244340" h="52704">
                  <a:moveTo>
                    <a:pt x="634" y="22905"/>
                  </a:moveTo>
                  <a:lnTo>
                    <a:pt x="45063" y="19253"/>
                  </a:lnTo>
                  <a:lnTo>
                    <a:pt x="92218" y="16728"/>
                  </a:lnTo>
                  <a:lnTo>
                    <a:pt x="141643" y="15197"/>
                  </a:lnTo>
                  <a:lnTo>
                    <a:pt x="192886" y="14530"/>
                  </a:lnTo>
                  <a:lnTo>
                    <a:pt x="245490" y="14593"/>
                  </a:lnTo>
                  <a:lnTo>
                    <a:pt x="299001" y="15254"/>
                  </a:lnTo>
                  <a:lnTo>
                    <a:pt x="352966" y="16381"/>
                  </a:lnTo>
                  <a:lnTo>
                    <a:pt x="406928" y="17842"/>
                  </a:lnTo>
                  <a:lnTo>
                    <a:pt x="460435" y="19505"/>
                  </a:lnTo>
                  <a:lnTo>
                    <a:pt x="513030" y="21237"/>
                  </a:lnTo>
                  <a:lnTo>
                    <a:pt x="564260" y="22905"/>
                  </a:lnTo>
                  <a:lnTo>
                    <a:pt x="624874" y="24260"/>
                  </a:lnTo>
                  <a:lnTo>
                    <a:pt x="683484" y="24618"/>
                  </a:lnTo>
                  <a:lnTo>
                    <a:pt x="740155" y="24260"/>
                  </a:lnTo>
                  <a:lnTo>
                    <a:pt x="794955" y="23470"/>
                  </a:lnTo>
                  <a:lnTo>
                    <a:pt x="847949" y="22529"/>
                  </a:lnTo>
                  <a:lnTo>
                    <a:pt x="899202" y="21720"/>
                  </a:lnTo>
                  <a:lnTo>
                    <a:pt x="948780" y="21325"/>
                  </a:lnTo>
                  <a:lnTo>
                    <a:pt x="996750" y="21626"/>
                  </a:lnTo>
                  <a:lnTo>
                    <a:pt x="1043177" y="22905"/>
                  </a:lnTo>
                  <a:lnTo>
                    <a:pt x="1085478" y="23687"/>
                  </a:lnTo>
                  <a:lnTo>
                    <a:pt x="1130119" y="23003"/>
                  </a:lnTo>
                  <a:lnTo>
                    <a:pt x="1177041" y="21337"/>
                  </a:lnTo>
                  <a:lnTo>
                    <a:pt x="1226186" y="19175"/>
                  </a:lnTo>
                  <a:lnTo>
                    <a:pt x="1277492" y="17000"/>
                  </a:lnTo>
                  <a:lnTo>
                    <a:pt x="1330903" y="15298"/>
                  </a:lnTo>
                  <a:lnTo>
                    <a:pt x="1386356" y="14552"/>
                  </a:lnTo>
                  <a:lnTo>
                    <a:pt x="1443794" y="15249"/>
                  </a:lnTo>
                  <a:lnTo>
                    <a:pt x="1503157" y="17872"/>
                  </a:lnTo>
                  <a:lnTo>
                    <a:pt x="1564385" y="22905"/>
                  </a:lnTo>
                  <a:lnTo>
                    <a:pt x="1611137" y="27513"/>
                  </a:lnTo>
                  <a:lnTo>
                    <a:pt x="1656145" y="31467"/>
                  </a:lnTo>
                  <a:lnTo>
                    <a:pt x="1700027" y="34736"/>
                  </a:lnTo>
                  <a:lnTo>
                    <a:pt x="1743401" y="37290"/>
                  </a:lnTo>
                  <a:lnTo>
                    <a:pt x="1786887" y="39096"/>
                  </a:lnTo>
                  <a:lnTo>
                    <a:pt x="1831101" y="40124"/>
                  </a:lnTo>
                  <a:lnTo>
                    <a:pt x="1876664" y="40342"/>
                  </a:lnTo>
                  <a:lnTo>
                    <a:pt x="1924193" y="39720"/>
                  </a:lnTo>
                  <a:lnTo>
                    <a:pt x="1974306" y="38226"/>
                  </a:lnTo>
                  <a:lnTo>
                    <a:pt x="2027623" y="35829"/>
                  </a:lnTo>
                  <a:lnTo>
                    <a:pt x="2084761" y="32497"/>
                  </a:lnTo>
                  <a:lnTo>
                    <a:pt x="2146338" y="28200"/>
                  </a:lnTo>
                  <a:lnTo>
                    <a:pt x="2212975" y="22905"/>
                  </a:lnTo>
                  <a:lnTo>
                    <a:pt x="2287963" y="16625"/>
                  </a:lnTo>
                  <a:lnTo>
                    <a:pt x="2350642" y="11518"/>
                  </a:lnTo>
                  <a:lnTo>
                    <a:pt x="2403530" y="7613"/>
                  </a:lnTo>
                  <a:lnTo>
                    <a:pt x="2449148" y="4936"/>
                  </a:lnTo>
                  <a:lnTo>
                    <a:pt x="2490016" y="3515"/>
                  </a:lnTo>
                  <a:lnTo>
                    <a:pt x="2528654" y="3377"/>
                  </a:lnTo>
                  <a:lnTo>
                    <a:pt x="2567582" y="4551"/>
                  </a:lnTo>
                  <a:lnTo>
                    <a:pt x="2609321" y="7063"/>
                  </a:lnTo>
                  <a:lnTo>
                    <a:pt x="2656390" y="10941"/>
                  </a:lnTo>
                  <a:lnTo>
                    <a:pt x="2711310" y="16213"/>
                  </a:lnTo>
                  <a:lnTo>
                    <a:pt x="2776601" y="22905"/>
                  </a:lnTo>
                  <a:lnTo>
                    <a:pt x="2851555" y="30000"/>
                  </a:lnTo>
                  <a:lnTo>
                    <a:pt x="2919845" y="35085"/>
                  </a:lnTo>
                  <a:lnTo>
                    <a:pt x="2982068" y="38323"/>
                  </a:lnTo>
                  <a:lnTo>
                    <a:pt x="3038822" y="39877"/>
                  </a:lnTo>
                  <a:lnTo>
                    <a:pt x="3090703" y="39908"/>
                  </a:lnTo>
                  <a:lnTo>
                    <a:pt x="3138310" y="38578"/>
                  </a:lnTo>
                  <a:lnTo>
                    <a:pt x="3182239" y="36051"/>
                  </a:lnTo>
                  <a:lnTo>
                    <a:pt x="3223088" y="32488"/>
                  </a:lnTo>
                  <a:lnTo>
                    <a:pt x="3261454" y="28052"/>
                  </a:lnTo>
                  <a:lnTo>
                    <a:pt x="3297935" y="22905"/>
                  </a:lnTo>
                  <a:lnTo>
                    <a:pt x="3320560" y="20010"/>
                  </a:lnTo>
                  <a:lnTo>
                    <a:pt x="3386616" y="14229"/>
                  </a:lnTo>
                  <a:lnTo>
                    <a:pt x="3428577" y="11464"/>
                  </a:lnTo>
                  <a:lnTo>
                    <a:pt x="3475513" y="8861"/>
                  </a:lnTo>
                  <a:lnTo>
                    <a:pt x="3526690" y="6480"/>
                  </a:lnTo>
                  <a:lnTo>
                    <a:pt x="3581373" y="4382"/>
                  </a:lnTo>
                  <a:lnTo>
                    <a:pt x="3638826" y="2624"/>
                  </a:lnTo>
                  <a:lnTo>
                    <a:pt x="3698315" y="1269"/>
                  </a:lnTo>
                  <a:lnTo>
                    <a:pt x="3759104" y="374"/>
                  </a:lnTo>
                  <a:lnTo>
                    <a:pt x="3820458" y="0"/>
                  </a:lnTo>
                  <a:lnTo>
                    <a:pt x="3881643" y="205"/>
                  </a:lnTo>
                  <a:lnTo>
                    <a:pt x="3941923" y="1051"/>
                  </a:lnTo>
                  <a:lnTo>
                    <a:pt x="4000564" y="2597"/>
                  </a:lnTo>
                  <a:lnTo>
                    <a:pt x="4056831" y="4901"/>
                  </a:lnTo>
                  <a:lnTo>
                    <a:pt x="4109987" y="8025"/>
                  </a:lnTo>
                  <a:lnTo>
                    <a:pt x="4159300" y="12027"/>
                  </a:lnTo>
                  <a:lnTo>
                    <a:pt x="4204032" y="16967"/>
                  </a:lnTo>
                  <a:lnTo>
                    <a:pt x="4243451" y="22905"/>
                  </a:lnTo>
                  <a:lnTo>
                    <a:pt x="4243832" y="30271"/>
                  </a:lnTo>
                  <a:lnTo>
                    <a:pt x="4243451" y="33700"/>
                  </a:lnTo>
                  <a:lnTo>
                    <a:pt x="4243451" y="41193"/>
                  </a:lnTo>
                  <a:lnTo>
                    <a:pt x="4173405" y="32727"/>
                  </a:lnTo>
                  <a:lnTo>
                    <a:pt x="4134538" y="29978"/>
                  </a:lnTo>
                  <a:lnTo>
                    <a:pt x="4092871" y="28155"/>
                  </a:lnTo>
                  <a:lnTo>
                    <a:pt x="4048224" y="27210"/>
                  </a:lnTo>
                  <a:lnTo>
                    <a:pt x="4000420" y="27096"/>
                  </a:lnTo>
                  <a:lnTo>
                    <a:pt x="3949279" y="27766"/>
                  </a:lnTo>
                  <a:lnTo>
                    <a:pt x="3894624" y="29171"/>
                  </a:lnTo>
                  <a:lnTo>
                    <a:pt x="3836275" y="31264"/>
                  </a:lnTo>
                  <a:lnTo>
                    <a:pt x="3774053" y="33997"/>
                  </a:lnTo>
                  <a:lnTo>
                    <a:pt x="3707781" y="37323"/>
                  </a:lnTo>
                  <a:lnTo>
                    <a:pt x="3637279" y="41193"/>
                  </a:lnTo>
                  <a:lnTo>
                    <a:pt x="3555813" y="45432"/>
                  </a:lnTo>
                  <a:lnTo>
                    <a:pt x="3484782" y="48338"/>
                  </a:lnTo>
                  <a:lnTo>
                    <a:pt x="3422718" y="50059"/>
                  </a:lnTo>
                  <a:lnTo>
                    <a:pt x="3368153" y="50740"/>
                  </a:lnTo>
                  <a:lnTo>
                    <a:pt x="3319621" y="50528"/>
                  </a:lnTo>
                  <a:lnTo>
                    <a:pt x="3275653" y="49569"/>
                  </a:lnTo>
                  <a:lnTo>
                    <a:pt x="3234781" y="48010"/>
                  </a:lnTo>
                  <a:lnTo>
                    <a:pt x="3195539" y="45997"/>
                  </a:lnTo>
                  <a:lnTo>
                    <a:pt x="3156458" y="43676"/>
                  </a:lnTo>
                  <a:lnTo>
                    <a:pt x="3116072" y="41193"/>
                  </a:lnTo>
                  <a:lnTo>
                    <a:pt x="3083197" y="39795"/>
                  </a:lnTo>
                  <a:lnTo>
                    <a:pt x="3044457" y="39107"/>
                  </a:lnTo>
                  <a:lnTo>
                    <a:pt x="3000683" y="39008"/>
                  </a:lnTo>
                  <a:lnTo>
                    <a:pt x="2952709" y="39372"/>
                  </a:lnTo>
                  <a:lnTo>
                    <a:pt x="2901366" y="40075"/>
                  </a:lnTo>
                  <a:lnTo>
                    <a:pt x="2847486" y="40994"/>
                  </a:lnTo>
                  <a:lnTo>
                    <a:pt x="2791904" y="42003"/>
                  </a:lnTo>
                  <a:lnTo>
                    <a:pt x="2735451" y="42980"/>
                  </a:lnTo>
                  <a:lnTo>
                    <a:pt x="2678959" y="43799"/>
                  </a:lnTo>
                  <a:lnTo>
                    <a:pt x="2623262" y="44337"/>
                  </a:lnTo>
                  <a:lnTo>
                    <a:pt x="2569191" y="44470"/>
                  </a:lnTo>
                  <a:lnTo>
                    <a:pt x="2517579" y="44073"/>
                  </a:lnTo>
                  <a:lnTo>
                    <a:pt x="2469260" y="43022"/>
                  </a:lnTo>
                  <a:lnTo>
                    <a:pt x="2425065" y="41193"/>
                  </a:lnTo>
                  <a:lnTo>
                    <a:pt x="2373059" y="38320"/>
                  </a:lnTo>
                  <a:lnTo>
                    <a:pt x="2323094" y="35551"/>
                  </a:lnTo>
                  <a:lnTo>
                    <a:pt x="2274541" y="33046"/>
                  </a:lnTo>
                  <a:lnTo>
                    <a:pt x="2226770" y="30958"/>
                  </a:lnTo>
                  <a:lnTo>
                    <a:pt x="2179153" y="29446"/>
                  </a:lnTo>
                  <a:lnTo>
                    <a:pt x="2131060" y="28664"/>
                  </a:lnTo>
                  <a:lnTo>
                    <a:pt x="2081862" y="28770"/>
                  </a:lnTo>
                  <a:lnTo>
                    <a:pt x="2030931" y="29920"/>
                  </a:lnTo>
                  <a:lnTo>
                    <a:pt x="1977635" y="32269"/>
                  </a:lnTo>
                  <a:lnTo>
                    <a:pt x="1921348" y="35975"/>
                  </a:lnTo>
                  <a:lnTo>
                    <a:pt x="1861439" y="41193"/>
                  </a:lnTo>
                  <a:lnTo>
                    <a:pt x="1796066" y="46046"/>
                  </a:lnTo>
                  <a:lnTo>
                    <a:pt x="1735931" y="47838"/>
                  </a:lnTo>
                  <a:lnTo>
                    <a:pt x="1680527" y="47314"/>
                  </a:lnTo>
                  <a:lnTo>
                    <a:pt x="1629345" y="45217"/>
                  </a:lnTo>
                  <a:lnTo>
                    <a:pt x="1581880" y="42289"/>
                  </a:lnTo>
                  <a:lnTo>
                    <a:pt x="1537622" y="39273"/>
                  </a:lnTo>
                  <a:lnTo>
                    <a:pt x="1496065" y="36913"/>
                  </a:lnTo>
                  <a:lnTo>
                    <a:pt x="1456701" y="35951"/>
                  </a:lnTo>
                  <a:lnTo>
                    <a:pt x="1419022" y="37130"/>
                  </a:lnTo>
                  <a:lnTo>
                    <a:pt x="1382521" y="41193"/>
                  </a:lnTo>
                  <a:lnTo>
                    <a:pt x="1353086" y="45129"/>
                  </a:lnTo>
                  <a:lnTo>
                    <a:pt x="1320231" y="48133"/>
                  </a:lnTo>
                  <a:lnTo>
                    <a:pt x="1283960" y="50282"/>
                  </a:lnTo>
                  <a:lnTo>
                    <a:pt x="1244277" y="51651"/>
                  </a:lnTo>
                  <a:lnTo>
                    <a:pt x="1201183" y="52313"/>
                  </a:lnTo>
                  <a:lnTo>
                    <a:pt x="1154683" y="52345"/>
                  </a:lnTo>
                  <a:lnTo>
                    <a:pt x="1104780" y="51820"/>
                  </a:lnTo>
                  <a:lnTo>
                    <a:pt x="1051476" y="50815"/>
                  </a:lnTo>
                  <a:lnTo>
                    <a:pt x="994774" y="49403"/>
                  </a:lnTo>
                  <a:lnTo>
                    <a:pt x="934679" y="47660"/>
                  </a:lnTo>
                  <a:lnTo>
                    <a:pt x="871193" y="45661"/>
                  </a:lnTo>
                  <a:lnTo>
                    <a:pt x="804319" y="43481"/>
                  </a:lnTo>
                  <a:lnTo>
                    <a:pt x="734059" y="41193"/>
                  </a:lnTo>
                  <a:lnTo>
                    <a:pt x="674620" y="38989"/>
                  </a:lnTo>
                  <a:lnTo>
                    <a:pt x="620482" y="36483"/>
                  </a:lnTo>
                  <a:lnTo>
                    <a:pt x="570769" y="33817"/>
                  </a:lnTo>
                  <a:lnTo>
                    <a:pt x="524606" y="31135"/>
                  </a:lnTo>
                  <a:lnTo>
                    <a:pt x="481118" y="28578"/>
                  </a:lnTo>
                  <a:lnTo>
                    <a:pt x="439428" y="26289"/>
                  </a:lnTo>
                  <a:lnTo>
                    <a:pt x="398660" y="24409"/>
                  </a:lnTo>
                  <a:lnTo>
                    <a:pt x="357939" y="23082"/>
                  </a:lnTo>
                  <a:lnTo>
                    <a:pt x="316389" y="22448"/>
                  </a:lnTo>
                  <a:lnTo>
                    <a:pt x="273134" y="22651"/>
                  </a:lnTo>
                  <a:lnTo>
                    <a:pt x="227299" y="23833"/>
                  </a:lnTo>
                  <a:lnTo>
                    <a:pt x="178007" y="26136"/>
                  </a:lnTo>
                  <a:lnTo>
                    <a:pt x="124383" y="29703"/>
                  </a:lnTo>
                  <a:lnTo>
                    <a:pt x="65550" y="34674"/>
                  </a:lnTo>
                  <a:lnTo>
                    <a:pt x="634" y="41193"/>
                  </a:lnTo>
                  <a:lnTo>
                    <a:pt x="0" y="36113"/>
                  </a:lnTo>
                  <a:lnTo>
                    <a:pt x="0" y="29255"/>
                  </a:lnTo>
                  <a:lnTo>
                    <a:pt x="634" y="22905"/>
                  </a:lnTo>
                  <a:close/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8" y="2014550"/>
            <a:ext cx="3440429" cy="23304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3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5400" spc="-30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5400" spc="27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5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5400" spc="-140" dirty="0">
                <a:solidFill>
                  <a:srgbClr val="000000"/>
                </a:solidFill>
                <a:latin typeface="Arial"/>
                <a:cs typeface="Arial"/>
              </a:rPr>
              <a:t>oduction  </a:t>
            </a:r>
            <a:r>
              <a:rPr sz="5400" spc="-50" dirty="0">
                <a:solidFill>
                  <a:srgbClr val="000000"/>
                </a:solidFill>
                <a:latin typeface="Arial"/>
                <a:cs typeface="Arial"/>
              </a:rPr>
              <a:t>of  </a:t>
            </a:r>
            <a:r>
              <a:rPr sz="5400" spc="-145" dirty="0">
                <a:solidFill>
                  <a:srgbClr val="000000"/>
                </a:solidFill>
                <a:latin typeface="Arial"/>
                <a:cs typeface="Arial"/>
              </a:rPr>
              <a:t>Interaction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41895" y="1006728"/>
            <a:ext cx="90170" cy="4523105"/>
            <a:chOff x="4741895" y="1006728"/>
            <a:chExt cx="90170" cy="4523105"/>
          </a:xfrm>
        </p:grpSpPr>
        <p:sp>
          <p:nvSpPr>
            <p:cNvPr id="4" name="object 4"/>
            <p:cNvSpPr/>
            <p:nvPr/>
          </p:nvSpPr>
          <p:spPr>
            <a:xfrm>
              <a:off x="4760764" y="1027937"/>
              <a:ext cx="46990" cy="4481830"/>
            </a:xfrm>
            <a:custGeom>
              <a:avLst/>
              <a:gdLst/>
              <a:ahLst/>
              <a:cxnLst/>
              <a:rect l="l" t="t" r="r" b="b"/>
              <a:pathLst>
                <a:path w="46989" h="4481830">
                  <a:moveTo>
                    <a:pt x="21621" y="2201852"/>
                  </a:moveTo>
                  <a:lnTo>
                    <a:pt x="22760" y="2238962"/>
                  </a:lnTo>
                  <a:lnTo>
                    <a:pt x="23733" y="2286077"/>
                  </a:lnTo>
                  <a:lnTo>
                    <a:pt x="24214" y="2334006"/>
                  </a:lnTo>
                  <a:lnTo>
                    <a:pt x="24165" y="2382950"/>
                  </a:lnTo>
                  <a:lnTo>
                    <a:pt x="23550" y="2433113"/>
                  </a:lnTo>
                  <a:lnTo>
                    <a:pt x="22332" y="2484695"/>
                  </a:lnTo>
                  <a:lnTo>
                    <a:pt x="20446" y="2538503"/>
                  </a:lnTo>
                  <a:lnTo>
                    <a:pt x="17939" y="2592927"/>
                  </a:lnTo>
                  <a:lnTo>
                    <a:pt x="14689" y="2649982"/>
                  </a:lnTo>
                  <a:lnTo>
                    <a:pt x="11908" y="2703738"/>
                  </a:lnTo>
                  <a:lnTo>
                    <a:pt x="10148" y="2757589"/>
                  </a:lnTo>
                  <a:lnTo>
                    <a:pt x="9257" y="2811302"/>
                  </a:lnTo>
                  <a:lnTo>
                    <a:pt x="9082" y="2864647"/>
                  </a:lnTo>
                  <a:lnTo>
                    <a:pt x="9472" y="2917393"/>
                  </a:lnTo>
                  <a:lnTo>
                    <a:pt x="10275" y="2969308"/>
                  </a:lnTo>
                  <a:lnTo>
                    <a:pt x="11363" y="3021203"/>
                  </a:lnTo>
                  <a:lnTo>
                    <a:pt x="13715" y="3121494"/>
                  </a:lnTo>
                  <a:lnTo>
                    <a:pt x="14574" y="3164045"/>
                  </a:lnTo>
                  <a:lnTo>
                    <a:pt x="15162" y="3208344"/>
                  </a:lnTo>
                  <a:lnTo>
                    <a:pt x="15250" y="3250426"/>
                  </a:lnTo>
                  <a:lnTo>
                    <a:pt x="14689" y="3290062"/>
                  </a:lnTo>
                  <a:lnTo>
                    <a:pt x="14270" y="3329043"/>
                  </a:lnTo>
                  <a:lnTo>
                    <a:pt x="14742" y="3369433"/>
                  </a:lnTo>
                  <a:lnTo>
                    <a:pt x="15880" y="3411312"/>
                  </a:lnTo>
                  <a:lnTo>
                    <a:pt x="17460" y="3454764"/>
                  </a:lnTo>
                  <a:lnTo>
                    <a:pt x="19260" y="3499870"/>
                  </a:lnTo>
                  <a:lnTo>
                    <a:pt x="21054" y="3546713"/>
                  </a:lnTo>
                  <a:lnTo>
                    <a:pt x="22620" y="3595374"/>
                  </a:lnTo>
                  <a:lnTo>
                    <a:pt x="23734" y="3645937"/>
                  </a:lnTo>
                  <a:lnTo>
                    <a:pt x="24172" y="3698482"/>
                  </a:lnTo>
                  <a:lnTo>
                    <a:pt x="23710" y="3753094"/>
                  </a:lnTo>
                  <a:lnTo>
                    <a:pt x="22124" y="3809852"/>
                  </a:lnTo>
                  <a:lnTo>
                    <a:pt x="19192" y="3868841"/>
                  </a:lnTo>
                  <a:lnTo>
                    <a:pt x="14689" y="3930142"/>
                  </a:lnTo>
                  <a:lnTo>
                    <a:pt x="10017" y="3999433"/>
                  </a:lnTo>
                  <a:lnTo>
                    <a:pt x="8243" y="4060629"/>
                  </a:lnTo>
                  <a:lnTo>
                    <a:pt x="8712" y="4115146"/>
                  </a:lnTo>
                  <a:lnTo>
                    <a:pt x="10769" y="4164397"/>
                  </a:lnTo>
                  <a:lnTo>
                    <a:pt x="13761" y="4209798"/>
                  </a:lnTo>
                  <a:lnTo>
                    <a:pt x="17033" y="4252763"/>
                  </a:lnTo>
                  <a:lnTo>
                    <a:pt x="19930" y="4294706"/>
                  </a:lnTo>
                  <a:lnTo>
                    <a:pt x="21799" y="4337043"/>
                  </a:lnTo>
                  <a:lnTo>
                    <a:pt x="21985" y="4381188"/>
                  </a:lnTo>
                  <a:lnTo>
                    <a:pt x="19832" y="4428555"/>
                  </a:lnTo>
                  <a:lnTo>
                    <a:pt x="14689" y="4480560"/>
                  </a:lnTo>
                  <a:lnTo>
                    <a:pt x="18880" y="4481322"/>
                  </a:lnTo>
                  <a:lnTo>
                    <a:pt x="27516" y="4479671"/>
                  </a:lnTo>
                  <a:lnTo>
                    <a:pt x="32905" y="4479671"/>
                  </a:lnTo>
                  <a:lnTo>
                    <a:pt x="29811" y="4441247"/>
                  </a:lnTo>
                  <a:lnTo>
                    <a:pt x="27538" y="4399575"/>
                  </a:lnTo>
                  <a:lnTo>
                    <a:pt x="26058" y="4355640"/>
                  </a:lnTo>
                  <a:lnTo>
                    <a:pt x="25268" y="4309540"/>
                  </a:lnTo>
                  <a:lnTo>
                    <a:pt x="25115" y="4252763"/>
                  </a:lnTo>
                  <a:lnTo>
                    <a:pt x="25371" y="4209798"/>
                  </a:lnTo>
                  <a:lnTo>
                    <a:pt x="26023" y="4159218"/>
                  </a:lnTo>
                  <a:lnTo>
                    <a:pt x="26978" y="4105427"/>
                  </a:lnTo>
                  <a:lnTo>
                    <a:pt x="28115" y="4049958"/>
                  </a:lnTo>
                  <a:lnTo>
                    <a:pt x="29333" y="3992905"/>
                  </a:lnTo>
                  <a:lnTo>
                    <a:pt x="30606" y="3930142"/>
                  </a:lnTo>
                  <a:lnTo>
                    <a:pt x="31604" y="3874443"/>
                  </a:lnTo>
                  <a:lnTo>
                    <a:pt x="32453" y="3813227"/>
                  </a:lnTo>
                  <a:lnTo>
                    <a:pt x="32977" y="3750818"/>
                  </a:lnTo>
                  <a:lnTo>
                    <a:pt x="33585" y="3689282"/>
                  </a:lnTo>
                  <a:lnTo>
                    <a:pt x="34663" y="3630418"/>
                  </a:lnTo>
                  <a:lnTo>
                    <a:pt x="36069" y="3573921"/>
                  </a:lnTo>
                  <a:lnTo>
                    <a:pt x="37664" y="3519485"/>
                  </a:lnTo>
                  <a:lnTo>
                    <a:pt x="39306" y="3466804"/>
                  </a:lnTo>
                  <a:lnTo>
                    <a:pt x="40854" y="3415572"/>
                  </a:lnTo>
                  <a:lnTo>
                    <a:pt x="42168" y="3365484"/>
                  </a:lnTo>
                  <a:lnTo>
                    <a:pt x="43107" y="3316233"/>
                  </a:lnTo>
                  <a:lnTo>
                    <a:pt x="43530" y="3267515"/>
                  </a:lnTo>
                  <a:lnTo>
                    <a:pt x="43296" y="3219023"/>
                  </a:lnTo>
                  <a:lnTo>
                    <a:pt x="42264" y="3170451"/>
                  </a:lnTo>
                  <a:lnTo>
                    <a:pt x="40294" y="3121494"/>
                  </a:lnTo>
                  <a:lnTo>
                    <a:pt x="37245" y="3071847"/>
                  </a:lnTo>
                  <a:lnTo>
                    <a:pt x="32890" y="3020162"/>
                  </a:lnTo>
                  <a:lnTo>
                    <a:pt x="28237" y="2963933"/>
                  </a:lnTo>
                  <a:lnTo>
                    <a:pt x="25321" y="2911088"/>
                  </a:lnTo>
                  <a:lnTo>
                    <a:pt x="23940" y="2861758"/>
                  </a:lnTo>
                  <a:lnTo>
                    <a:pt x="23872" y="2811302"/>
                  </a:lnTo>
                  <a:lnTo>
                    <a:pt x="24627" y="2770008"/>
                  </a:lnTo>
                  <a:lnTo>
                    <a:pt x="26119" y="2725769"/>
                  </a:lnTo>
                  <a:lnTo>
                    <a:pt x="27991" y="2681408"/>
                  </a:lnTo>
                  <a:lnTo>
                    <a:pt x="29957" y="2636016"/>
                  </a:lnTo>
                  <a:lnTo>
                    <a:pt x="31726" y="2588684"/>
                  </a:lnTo>
                  <a:lnTo>
                    <a:pt x="33018" y="2537899"/>
                  </a:lnTo>
                  <a:lnTo>
                    <a:pt x="33525" y="2484562"/>
                  </a:lnTo>
                  <a:lnTo>
                    <a:pt x="32977" y="2425954"/>
                  </a:lnTo>
                  <a:lnTo>
                    <a:pt x="31293" y="2367670"/>
                  </a:lnTo>
                  <a:lnTo>
                    <a:pt x="28814" y="2314586"/>
                  </a:lnTo>
                  <a:lnTo>
                    <a:pt x="25869" y="2265614"/>
                  </a:lnTo>
                  <a:lnTo>
                    <a:pt x="22788" y="2219668"/>
                  </a:lnTo>
                  <a:lnTo>
                    <a:pt x="21621" y="2201852"/>
                  </a:lnTo>
                  <a:close/>
                </a:path>
                <a:path w="46989" h="4481830">
                  <a:moveTo>
                    <a:pt x="32905" y="4479671"/>
                  </a:moveTo>
                  <a:lnTo>
                    <a:pt x="27516" y="4479671"/>
                  </a:lnTo>
                  <a:lnTo>
                    <a:pt x="32977" y="4480560"/>
                  </a:lnTo>
                  <a:lnTo>
                    <a:pt x="32905" y="4479671"/>
                  </a:lnTo>
                  <a:close/>
                </a:path>
                <a:path w="46989" h="4481830">
                  <a:moveTo>
                    <a:pt x="15963" y="2077352"/>
                  </a:moveTo>
                  <a:lnTo>
                    <a:pt x="16045" y="2089113"/>
                  </a:lnTo>
                  <a:lnTo>
                    <a:pt x="17546" y="2132504"/>
                  </a:lnTo>
                  <a:lnTo>
                    <a:pt x="19904" y="2175660"/>
                  </a:lnTo>
                  <a:lnTo>
                    <a:pt x="21621" y="2201852"/>
                  </a:lnTo>
                  <a:lnTo>
                    <a:pt x="21332" y="2192460"/>
                  </a:lnTo>
                  <a:lnTo>
                    <a:pt x="19486" y="2146368"/>
                  </a:lnTo>
                  <a:lnTo>
                    <a:pt x="17259" y="2100484"/>
                  </a:lnTo>
                  <a:lnTo>
                    <a:pt x="15963" y="2077352"/>
                  </a:lnTo>
                  <a:close/>
                </a:path>
                <a:path w="46989" h="4481830">
                  <a:moveTo>
                    <a:pt x="32977" y="0"/>
                  </a:moveTo>
                  <a:lnTo>
                    <a:pt x="27262" y="635"/>
                  </a:lnTo>
                  <a:lnTo>
                    <a:pt x="14710" y="635"/>
                  </a:lnTo>
                  <a:lnTo>
                    <a:pt x="16175" y="43685"/>
                  </a:lnTo>
                  <a:lnTo>
                    <a:pt x="16867" y="89662"/>
                  </a:lnTo>
                  <a:lnTo>
                    <a:pt x="16921" y="137566"/>
                  </a:lnTo>
                  <a:lnTo>
                    <a:pt x="16495" y="187033"/>
                  </a:lnTo>
                  <a:lnTo>
                    <a:pt x="15746" y="237697"/>
                  </a:lnTo>
                  <a:lnTo>
                    <a:pt x="13894" y="342155"/>
                  </a:lnTo>
                  <a:lnTo>
                    <a:pt x="13136" y="393229"/>
                  </a:lnTo>
                  <a:lnTo>
                    <a:pt x="12670" y="445037"/>
                  </a:lnTo>
                  <a:lnTo>
                    <a:pt x="12669" y="496220"/>
                  </a:lnTo>
                  <a:lnTo>
                    <a:pt x="13289" y="546412"/>
                  </a:lnTo>
                  <a:lnTo>
                    <a:pt x="14689" y="595249"/>
                  </a:lnTo>
                  <a:lnTo>
                    <a:pt x="16430" y="637958"/>
                  </a:lnTo>
                  <a:lnTo>
                    <a:pt x="20512" y="731540"/>
                  </a:lnTo>
                  <a:lnTo>
                    <a:pt x="22597" y="781719"/>
                  </a:lnTo>
                  <a:lnTo>
                    <a:pt x="24542" y="833694"/>
                  </a:lnTo>
                  <a:lnTo>
                    <a:pt x="26219" y="887117"/>
                  </a:lnTo>
                  <a:lnTo>
                    <a:pt x="27500" y="941641"/>
                  </a:lnTo>
                  <a:lnTo>
                    <a:pt x="28258" y="996920"/>
                  </a:lnTo>
                  <a:lnTo>
                    <a:pt x="28366" y="1052605"/>
                  </a:lnTo>
                  <a:lnTo>
                    <a:pt x="27696" y="1108351"/>
                  </a:lnTo>
                  <a:lnTo>
                    <a:pt x="26121" y="1163809"/>
                  </a:lnTo>
                  <a:lnTo>
                    <a:pt x="23513" y="1218633"/>
                  </a:lnTo>
                  <a:lnTo>
                    <a:pt x="19744" y="1272476"/>
                  </a:lnTo>
                  <a:lnTo>
                    <a:pt x="14689" y="1324990"/>
                  </a:lnTo>
                  <a:lnTo>
                    <a:pt x="9582" y="1377622"/>
                  </a:lnTo>
                  <a:lnTo>
                    <a:pt x="5678" y="1431780"/>
                  </a:lnTo>
                  <a:lnTo>
                    <a:pt x="2872" y="1487064"/>
                  </a:lnTo>
                  <a:lnTo>
                    <a:pt x="1059" y="1543071"/>
                  </a:lnTo>
                  <a:lnTo>
                    <a:pt x="137" y="1599401"/>
                  </a:lnTo>
                  <a:lnTo>
                    <a:pt x="0" y="1655651"/>
                  </a:lnTo>
                  <a:lnTo>
                    <a:pt x="544" y="1711420"/>
                  </a:lnTo>
                  <a:lnTo>
                    <a:pt x="1666" y="1766306"/>
                  </a:lnTo>
                  <a:lnTo>
                    <a:pt x="3261" y="1819909"/>
                  </a:lnTo>
                  <a:lnTo>
                    <a:pt x="5225" y="1871825"/>
                  </a:lnTo>
                  <a:lnTo>
                    <a:pt x="7454" y="1921655"/>
                  </a:lnTo>
                  <a:lnTo>
                    <a:pt x="9843" y="1968996"/>
                  </a:lnTo>
                  <a:lnTo>
                    <a:pt x="12290" y="2013447"/>
                  </a:lnTo>
                  <a:lnTo>
                    <a:pt x="14689" y="2054606"/>
                  </a:lnTo>
                  <a:lnTo>
                    <a:pt x="15963" y="2077352"/>
                  </a:lnTo>
                  <a:lnTo>
                    <a:pt x="16939" y="1997275"/>
                  </a:lnTo>
                  <a:lnTo>
                    <a:pt x="19994" y="1946655"/>
                  </a:lnTo>
                  <a:lnTo>
                    <a:pt x="25230" y="1891451"/>
                  </a:lnTo>
                  <a:lnTo>
                    <a:pt x="32977" y="1830577"/>
                  </a:lnTo>
                  <a:lnTo>
                    <a:pt x="39550" y="1774177"/>
                  </a:lnTo>
                  <a:lnTo>
                    <a:pt x="43860" y="1715330"/>
                  </a:lnTo>
                  <a:lnTo>
                    <a:pt x="46219" y="1654813"/>
                  </a:lnTo>
                  <a:lnTo>
                    <a:pt x="46939" y="1593402"/>
                  </a:lnTo>
                  <a:lnTo>
                    <a:pt x="46335" y="1531874"/>
                  </a:lnTo>
                  <a:lnTo>
                    <a:pt x="44720" y="1471006"/>
                  </a:lnTo>
                  <a:lnTo>
                    <a:pt x="42406" y="1411573"/>
                  </a:lnTo>
                  <a:lnTo>
                    <a:pt x="39708" y="1354352"/>
                  </a:lnTo>
                  <a:lnTo>
                    <a:pt x="36938" y="1300120"/>
                  </a:lnTo>
                  <a:lnTo>
                    <a:pt x="34409" y="1249652"/>
                  </a:lnTo>
                  <a:lnTo>
                    <a:pt x="32436" y="1203727"/>
                  </a:lnTo>
                  <a:lnTo>
                    <a:pt x="31349" y="1163809"/>
                  </a:lnTo>
                  <a:lnTo>
                    <a:pt x="31406" y="1128605"/>
                  </a:lnTo>
                  <a:lnTo>
                    <a:pt x="32977" y="1100963"/>
                  </a:lnTo>
                  <a:lnTo>
                    <a:pt x="36162" y="1066976"/>
                  </a:lnTo>
                  <a:lnTo>
                    <a:pt x="38877" y="1031580"/>
                  </a:lnTo>
                  <a:lnTo>
                    <a:pt x="41034" y="993921"/>
                  </a:lnTo>
                  <a:lnTo>
                    <a:pt x="42541" y="953145"/>
                  </a:lnTo>
                  <a:lnTo>
                    <a:pt x="43311" y="908399"/>
                  </a:lnTo>
                  <a:lnTo>
                    <a:pt x="43254" y="858829"/>
                  </a:lnTo>
                  <a:lnTo>
                    <a:pt x="42282" y="803583"/>
                  </a:lnTo>
                  <a:lnTo>
                    <a:pt x="40304" y="741806"/>
                  </a:lnTo>
                  <a:lnTo>
                    <a:pt x="37232" y="672646"/>
                  </a:lnTo>
                  <a:lnTo>
                    <a:pt x="32977" y="595249"/>
                  </a:lnTo>
                  <a:lnTo>
                    <a:pt x="29557" y="531736"/>
                  </a:lnTo>
                  <a:lnTo>
                    <a:pt x="27314" y="476349"/>
                  </a:lnTo>
                  <a:lnTo>
                    <a:pt x="26083" y="427410"/>
                  </a:lnTo>
                  <a:lnTo>
                    <a:pt x="25695" y="383238"/>
                  </a:lnTo>
                  <a:lnTo>
                    <a:pt x="25985" y="342155"/>
                  </a:lnTo>
                  <a:lnTo>
                    <a:pt x="26785" y="302482"/>
                  </a:lnTo>
                  <a:lnTo>
                    <a:pt x="27930" y="262538"/>
                  </a:lnTo>
                  <a:lnTo>
                    <a:pt x="29251" y="220646"/>
                  </a:lnTo>
                  <a:lnTo>
                    <a:pt x="30583" y="175125"/>
                  </a:lnTo>
                  <a:lnTo>
                    <a:pt x="31759" y="124296"/>
                  </a:lnTo>
                  <a:lnTo>
                    <a:pt x="32613" y="66481"/>
                  </a:lnTo>
                  <a:lnTo>
                    <a:pt x="32973" y="635"/>
                  </a:lnTo>
                  <a:lnTo>
                    <a:pt x="19261" y="635"/>
                  </a:lnTo>
                  <a:lnTo>
                    <a:pt x="14689" y="0"/>
                  </a:lnTo>
                  <a:lnTo>
                    <a:pt x="3297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469" y="1027302"/>
              <a:ext cx="49530" cy="4481830"/>
            </a:xfrm>
            <a:custGeom>
              <a:avLst/>
              <a:gdLst/>
              <a:ahLst/>
              <a:cxnLst/>
              <a:rect l="l" t="t" r="r" b="b"/>
              <a:pathLst>
                <a:path w="49529" h="4481830">
                  <a:moveTo>
                    <a:pt x="31272" y="635"/>
                  </a:moveTo>
                  <a:lnTo>
                    <a:pt x="29380" y="63626"/>
                  </a:lnTo>
                  <a:lnTo>
                    <a:pt x="28044" y="119595"/>
                  </a:lnTo>
                  <a:lnTo>
                    <a:pt x="27200" y="169920"/>
                  </a:lnTo>
                  <a:lnTo>
                    <a:pt x="26785" y="215975"/>
                  </a:lnTo>
                  <a:lnTo>
                    <a:pt x="26734" y="259137"/>
                  </a:lnTo>
                  <a:lnTo>
                    <a:pt x="26986" y="300783"/>
                  </a:lnTo>
                  <a:lnTo>
                    <a:pt x="27475" y="342289"/>
                  </a:lnTo>
                  <a:lnTo>
                    <a:pt x="28139" y="385031"/>
                  </a:lnTo>
                  <a:lnTo>
                    <a:pt x="28915" y="430385"/>
                  </a:lnTo>
                  <a:lnTo>
                    <a:pt x="29737" y="479727"/>
                  </a:lnTo>
                  <a:lnTo>
                    <a:pt x="30544" y="534435"/>
                  </a:lnTo>
                  <a:lnTo>
                    <a:pt x="31272" y="595884"/>
                  </a:lnTo>
                  <a:lnTo>
                    <a:pt x="32280" y="667123"/>
                  </a:lnTo>
                  <a:lnTo>
                    <a:pt x="33576" y="726031"/>
                  </a:lnTo>
                  <a:lnTo>
                    <a:pt x="34968" y="775511"/>
                  </a:lnTo>
                  <a:lnTo>
                    <a:pt x="36265" y="818463"/>
                  </a:lnTo>
                  <a:lnTo>
                    <a:pt x="37273" y="857789"/>
                  </a:lnTo>
                  <a:lnTo>
                    <a:pt x="37801" y="896392"/>
                  </a:lnTo>
                  <a:lnTo>
                    <a:pt x="37657" y="937172"/>
                  </a:lnTo>
                  <a:lnTo>
                    <a:pt x="36649" y="983032"/>
                  </a:lnTo>
                  <a:lnTo>
                    <a:pt x="34584" y="1036873"/>
                  </a:lnTo>
                  <a:lnTo>
                    <a:pt x="31272" y="1101598"/>
                  </a:lnTo>
                  <a:lnTo>
                    <a:pt x="28850" y="1162908"/>
                  </a:lnTo>
                  <a:lnTo>
                    <a:pt x="28505" y="1218318"/>
                  </a:lnTo>
                  <a:lnTo>
                    <a:pt x="29706" y="1269042"/>
                  </a:lnTo>
                  <a:lnTo>
                    <a:pt x="31921" y="1316297"/>
                  </a:lnTo>
                  <a:lnTo>
                    <a:pt x="34621" y="1361297"/>
                  </a:lnTo>
                  <a:lnTo>
                    <a:pt x="37275" y="1405258"/>
                  </a:lnTo>
                  <a:lnTo>
                    <a:pt x="39351" y="1449395"/>
                  </a:lnTo>
                  <a:lnTo>
                    <a:pt x="40320" y="1494924"/>
                  </a:lnTo>
                  <a:lnTo>
                    <a:pt x="39650" y="1543060"/>
                  </a:lnTo>
                  <a:lnTo>
                    <a:pt x="36811" y="1595019"/>
                  </a:lnTo>
                  <a:lnTo>
                    <a:pt x="31272" y="1652016"/>
                  </a:lnTo>
                  <a:lnTo>
                    <a:pt x="26146" y="1700277"/>
                  </a:lnTo>
                  <a:lnTo>
                    <a:pt x="21861" y="1750577"/>
                  </a:lnTo>
                  <a:lnTo>
                    <a:pt x="18406" y="1802432"/>
                  </a:lnTo>
                  <a:lnTo>
                    <a:pt x="15765" y="1855358"/>
                  </a:lnTo>
                  <a:lnTo>
                    <a:pt x="13927" y="1908869"/>
                  </a:lnTo>
                  <a:lnTo>
                    <a:pt x="12877" y="1962482"/>
                  </a:lnTo>
                  <a:lnTo>
                    <a:pt x="12603" y="2015712"/>
                  </a:lnTo>
                  <a:lnTo>
                    <a:pt x="13091" y="2068075"/>
                  </a:lnTo>
                  <a:lnTo>
                    <a:pt x="14327" y="2119087"/>
                  </a:lnTo>
                  <a:lnTo>
                    <a:pt x="16299" y="2168263"/>
                  </a:lnTo>
                  <a:lnTo>
                    <a:pt x="18992" y="2215120"/>
                  </a:lnTo>
                  <a:lnTo>
                    <a:pt x="22395" y="2259172"/>
                  </a:lnTo>
                  <a:lnTo>
                    <a:pt x="26492" y="2299936"/>
                  </a:lnTo>
                  <a:lnTo>
                    <a:pt x="31272" y="2336927"/>
                  </a:lnTo>
                  <a:lnTo>
                    <a:pt x="35749" y="2378866"/>
                  </a:lnTo>
                  <a:lnTo>
                    <a:pt x="37604" y="2422991"/>
                  </a:lnTo>
                  <a:lnTo>
                    <a:pt x="37380" y="2469064"/>
                  </a:lnTo>
                  <a:lnTo>
                    <a:pt x="35618" y="2516848"/>
                  </a:lnTo>
                  <a:lnTo>
                    <a:pt x="32862" y="2566105"/>
                  </a:lnTo>
                  <a:lnTo>
                    <a:pt x="29653" y="2616596"/>
                  </a:lnTo>
                  <a:lnTo>
                    <a:pt x="26534" y="2668086"/>
                  </a:lnTo>
                  <a:lnTo>
                    <a:pt x="24047" y="2720335"/>
                  </a:lnTo>
                  <a:lnTo>
                    <a:pt x="22735" y="2773106"/>
                  </a:lnTo>
                  <a:lnTo>
                    <a:pt x="23140" y="2826162"/>
                  </a:lnTo>
                  <a:lnTo>
                    <a:pt x="25805" y="2879264"/>
                  </a:lnTo>
                  <a:lnTo>
                    <a:pt x="31272" y="2932176"/>
                  </a:lnTo>
                  <a:lnTo>
                    <a:pt x="37017" y="2988972"/>
                  </a:lnTo>
                  <a:lnTo>
                    <a:pt x="39372" y="3044321"/>
                  </a:lnTo>
                  <a:lnTo>
                    <a:pt x="39083" y="3098256"/>
                  </a:lnTo>
                  <a:lnTo>
                    <a:pt x="36899" y="3150808"/>
                  </a:lnTo>
                  <a:lnTo>
                    <a:pt x="33565" y="3202011"/>
                  </a:lnTo>
                  <a:lnTo>
                    <a:pt x="29829" y="3251898"/>
                  </a:lnTo>
                  <a:lnTo>
                    <a:pt x="26439" y="3300500"/>
                  </a:lnTo>
                  <a:lnTo>
                    <a:pt x="24141" y="3347851"/>
                  </a:lnTo>
                  <a:lnTo>
                    <a:pt x="23682" y="3393983"/>
                  </a:lnTo>
                  <a:lnTo>
                    <a:pt x="25810" y="3438928"/>
                  </a:lnTo>
                  <a:lnTo>
                    <a:pt x="31272" y="3482721"/>
                  </a:lnTo>
                  <a:lnTo>
                    <a:pt x="35077" y="3508061"/>
                  </a:lnTo>
                  <a:lnTo>
                    <a:pt x="38387" y="3536512"/>
                  </a:lnTo>
                  <a:lnTo>
                    <a:pt x="43586" y="3602399"/>
                  </a:lnTo>
                  <a:lnTo>
                    <a:pt x="46994" y="3679685"/>
                  </a:lnTo>
                  <a:lnTo>
                    <a:pt x="48066" y="3722383"/>
                  </a:lnTo>
                  <a:lnTo>
                    <a:pt x="48737" y="3767670"/>
                  </a:lnTo>
                  <a:lnTo>
                    <a:pt x="49023" y="3815457"/>
                  </a:lnTo>
                  <a:lnTo>
                    <a:pt x="48941" y="3865657"/>
                  </a:lnTo>
                  <a:lnTo>
                    <a:pt x="48505" y="3918184"/>
                  </a:lnTo>
                  <a:lnTo>
                    <a:pt x="47731" y="3972949"/>
                  </a:lnTo>
                  <a:lnTo>
                    <a:pt x="46636" y="4029865"/>
                  </a:lnTo>
                  <a:lnTo>
                    <a:pt x="45234" y="4088846"/>
                  </a:lnTo>
                  <a:lnTo>
                    <a:pt x="43541" y="4149804"/>
                  </a:lnTo>
                  <a:lnTo>
                    <a:pt x="41574" y="4212651"/>
                  </a:lnTo>
                  <a:lnTo>
                    <a:pt x="39348" y="4277302"/>
                  </a:lnTo>
                  <a:lnTo>
                    <a:pt x="36878" y="4343667"/>
                  </a:lnTo>
                  <a:lnTo>
                    <a:pt x="34181" y="4411660"/>
                  </a:lnTo>
                  <a:lnTo>
                    <a:pt x="31272" y="4481195"/>
                  </a:lnTo>
                  <a:lnTo>
                    <a:pt x="23906" y="4481576"/>
                  </a:lnTo>
                  <a:lnTo>
                    <a:pt x="20477" y="4481195"/>
                  </a:lnTo>
                  <a:lnTo>
                    <a:pt x="12984" y="4481195"/>
                  </a:lnTo>
                  <a:lnTo>
                    <a:pt x="13334" y="4440781"/>
                  </a:lnTo>
                  <a:lnTo>
                    <a:pt x="12976" y="4396722"/>
                  </a:lnTo>
                  <a:lnTo>
                    <a:pt x="12089" y="4349612"/>
                  </a:lnTo>
                  <a:lnTo>
                    <a:pt x="10849" y="4300042"/>
                  </a:lnTo>
                  <a:lnTo>
                    <a:pt x="9432" y="4248606"/>
                  </a:lnTo>
                  <a:lnTo>
                    <a:pt x="8017" y="4195897"/>
                  </a:lnTo>
                  <a:lnTo>
                    <a:pt x="6778" y="4142509"/>
                  </a:lnTo>
                  <a:lnTo>
                    <a:pt x="5895" y="4089033"/>
                  </a:lnTo>
                  <a:lnTo>
                    <a:pt x="5542" y="4036064"/>
                  </a:lnTo>
                  <a:lnTo>
                    <a:pt x="5898" y="3984195"/>
                  </a:lnTo>
                  <a:lnTo>
                    <a:pt x="7139" y="3934018"/>
                  </a:lnTo>
                  <a:lnTo>
                    <a:pt x="9442" y="3886127"/>
                  </a:lnTo>
                  <a:lnTo>
                    <a:pt x="12984" y="3841115"/>
                  </a:lnTo>
                  <a:lnTo>
                    <a:pt x="17455" y="3791735"/>
                  </a:lnTo>
                  <a:lnTo>
                    <a:pt x="20919" y="3745411"/>
                  </a:lnTo>
                  <a:lnTo>
                    <a:pt x="23413" y="3701081"/>
                  </a:lnTo>
                  <a:lnTo>
                    <a:pt x="24974" y="3657682"/>
                  </a:lnTo>
                  <a:lnTo>
                    <a:pt x="25642" y="3614151"/>
                  </a:lnTo>
                  <a:lnTo>
                    <a:pt x="25453" y="3569426"/>
                  </a:lnTo>
                  <a:lnTo>
                    <a:pt x="24445" y="3522444"/>
                  </a:lnTo>
                  <a:lnTo>
                    <a:pt x="22657" y="3472142"/>
                  </a:lnTo>
                  <a:lnTo>
                    <a:pt x="20125" y="3417459"/>
                  </a:lnTo>
                  <a:lnTo>
                    <a:pt x="16888" y="3357331"/>
                  </a:lnTo>
                  <a:lnTo>
                    <a:pt x="12984" y="3290697"/>
                  </a:lnTo>
                  <a:lnTo>
                    <a:pt x="10257" y="3236285"/>
                  </a:lnTo>
                  <a:lnTo>
                    <a:pt x="8605" y="3183306"/>
                  </a:lnTo>
                  <a:lnTo>
                    <a:pt x="7866" y="3131490"/>
                  </a:lnTo>
                  <a:lnTo>
                    <a:pt x="7874" y="3080566"/>
                  </a:lnTo>
                  <a:lnTo>
                    <a:pt x="8467" y="3030264"/>
                  </a:lnTo>
                  <a:lnTo>
                    <a:pt x="9478" y="2980314"/>
                  </a:lnTo>
                  <a:lnTo>
                    <a:pt x="10746" y="2930445"/>
                  </a:lnTo>
                  <a:lnTo>
                    <a:pt x="12104" y="2880388"/>
                  </a:lnTo>
                  <a:lnTo>
                    <a:pt x="13390" y="2829872"/>
                  </a:lnTo>
                  <a:lnTo>
                    <a:pt x="14439" y="2778627"/>
                  </a:lnTo>
                  <a:lnTo>
                    <a:pt x="15087" y="2726383"/>
                  </a:lnTo>
                  <a:lnTo>
                    <a:pt x="15170" y="2672870"/>
                  </a:lnTo>
                  <a:lnTo>
                    <a:pt x="14524" y="2617817"/>
                  </a:lnTo>
                  <a:lnTo>
                    <a:pt x="12984" y="2560955"/>
                  </a:lnTo>
                  <a:lnTo>
                    <a:pt x="11204" y="2496006"/>
                  </a:lnTo>
                  <a:lnTo>
                    <a:pt x="10479" y="2435776"/>
                  </a:lnTo>
                  <a:lnTo>
                    <a:pt x="10591" y="2379686"/>
                  </a:lnTo>
                  <a:lnTo>
                    <a:pt x="11319" y="2327157"/>
                  </a:lnTo>
                  <a:lnTo>
                    <a:pt x="12444" y="2277611"/>
                  </a:lnTo>
                  <a:lnTo>
                    <a:pt x="13746" y="2230469"/>
                  </a:lnTo>
                  <a:lnTo>
                    <a:pt x="15006" y="2185152"/>
                  </a:lnTo>
                  <a:lnTo>
                    <a:pt x="16004" y="2141083"/>
                  </a:lnTo>
                  <a:lnTo>
                    <a:pt x="16520" y="2097682"/>
                  </a:lnTo>
                  <a:lnTo>
                    <a:pt x="16335" y="2054371"/>
                  </a:lnTo>
                  <a:lnTo>
                    <a:pt x="15230" y="2010572"/>
                  </a:lnTo>
                  <a:lnTo>
                    <a:pt x="12984" y="1965706"/>
                  </a:lnTo>
                  <a:lnTo>
                    <a:pt x="9572" y="1913449"/>
                  </a:lnTo>
                  <a:lnTo>
                    <a:pt x="6400" y="1865197"/>
                  </a:lnTo>
                  <a:lnTo>
                    <a:pt x="3663" y="1819587"/>
                  </a:lnTo>
                  <a:lnTo>
                    <a:pt x="1554" y="1775258"/>
                  </a:lnTo>
                  <a:lnTo>
                    <a:pt x="268" y="1730851"/>
                  </a:lnTo>
                  <a:lnTo>
                    <a:pt x="0" y="1685003"/>
                  </a:lnTo>
                  <a:lnTo>
                    <a:pt x="942" y="1636354"/>
                  </a:lnTo>
                  <a:lnTo>
                    <a:pt x="3291" y="1583543"/>
                  </a:lnTo>
                  <a:lnTo>
                    <a:pt x="7240" y="1525209"/>
                  </a:lnTo>
                  <a:lnTo>
                    <a:pt x="12984" y="1459992"/>
                  </a:lnTo>
                  <a:lnTo>
                    <a:pt x="16856" y="1409447"/>
                  </a:lnTo>
                  <a:lnTo>
                    <a:pt x="19069" y="1356917"/>
                  </a:lnTo>
                  <a:lnTo>
                    <a:pt x="19889" y="1302963"/>
                  </a:lnTo>
                  <a:lnTo>
                    <a:pt x="19582" y="1248141"/>
                  </a:lnTo>
                  <a:lnTo>
                    <a:pt x="18414" y="1193010"/>
                  </a:lnTo>
                  <a:lnTo>
                    <a:pt x="16650" y="1138129"/>
                  </a:lnTo>
                  <a:lnTo>
                    <a:pt x="14556" y="1084056"/>
                  </a:lnTo>
                  <a:lnTo>
                    <a:pt x="12397" y="1031349"/>
                  </a:lnTo>
                  <a:lnTo>
                    <a:pt x="10441" y="980568"/>
                  </a:lnTo>
                  <a:lnTo>
                    <a:pt x="8952" y="932269"/>
                  </a:lnTo>
                  <a:lnTo>
                    <a:pt x="8196" y="887013"/>
                  </a:lnTo>
                  <a:lnTo>
                    <a:pt x="8439" y="845357"/>
                  </a:lnTo>
                  <a:lnTo>
                    <a:pt x="9946" y="807860"/>
                  </a:lnTo>
                  <a:lnTo>
                    <a:pt x="12984" y="775081"/>
                  </a:lnTo>
                  <a:lnTo>
                    <a:pt x="16513" y="745151"/>
                  </a:lnTo>
                  <a:lnTo>
                    <a:pt x="19796" y="711801"/>
                  </a:lnTo>
                  <a:lnTo>
                    <a:pt x="25387" y="635134"/>
                  </a:lnTo>
                  <a:lnTo>
                    <a:pt x="27575" y="591965"/>
                  </a:lnTo>
                  <a:lnTo>
                    <a:pt x="29279" y="545672"/>
                  </a:lnTo>
                  <a:lnTo>
                    <a:pt x="30438" y="496328"/>
                  </a:lnTo>
                  <a:lnTo>
                    <a:pt x="30995" y="444007"/>
                  </a:lnTo>
                  <a:lnTo>
                    <a:pt x="30888" y="388783"/>
                  </a:lnTo>
                  <a:lnTo>
                    <a:pt x="30058" y="330731"/>
                  </a:lnTo>
                  <a:lnTo>
                    <a:pt x="28447" y="269924"/>
                  </a:lnTo>
                  <a:lnTo>
                    <a:pt x="25993" y="206437"/>
                  </a:lnTo>
                  <a:lnTo>
                    <a:pt x="22638" y="140344"/>
                  </a:lnTo>
                  <a:lnTo>
                    <a:pt x="18321" y="71718"/>
                  </a:lnTo>
                  <a:lnTo>
                    <a:pt x="12984" y="635"/>
                  </a:lnTo>
                  <a:lnTo>
                    <a:pt x="18064" y="0"/>
                  </a:lnTo>
                  <a:lnTo>
                    <a:pt x="24922" y="0"/>
                  </a:lnTo>
                  <a:lnTo>
                    <a:pt x="31272" y="635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05729" y="989837"/>
            <a:ext cx="5893435" cy="440735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10489" indent="-228600" algn="just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Interaction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models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help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us </a:t>
            </a:r>
            <a:r>
              <a:rPr sz="2200" spc="-2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to </a:t>
            </a:r>
            <a:r>
              <a:rPr sz="2200" spc="-1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understand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what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is  going </a:t>
            </a:r>
            <a:r>
              <a:rPr sz="220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on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in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2200" spc="-1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interaction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between user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and  </a:t>
            </a:r>
            <a:r>
              <a:rPr sz="2200" spc="-2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system.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They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address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the translations between  what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user </a:t>
            </a:r>
            <a:r>
              <a:rPr sz="2200" spc="-1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wants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and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what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2200" spc="-2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system</a:t>
            </a:r>
            <a:r>
              <a:rPr sz="2200" spc="9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does.</a:t>
            </a:r>
            <a:endParaRPr sz="2200" dirty="0">
              <a:solidFill>
                <a:srgbClr val="002060"/>
              </a:solidFill>
              <a:latin typeface="Abadi" panose="020B0604020104020204" pitchFamily="34" charset="0"/>
              <a:cs typeface="Carlito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Ergonomics looks </a:t>
            </a:r>
            <a:r>
              <a:rPr sz="2200" spc="-1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at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2200" spc="-1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physical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characteristics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of  the </a:t>
            </a:r>
            <a:r>
              <a:rPr sz="2200" spc="-1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interaction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and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how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these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influence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its  </a:t>
            </a:r>
            <a:r>
              <a:rPr sz="2200" spc="-1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effectiveness.</a:t>
            </a:r>
            <a:endParaRPr sz="2200" dirty="0">
              <a:solidFill>
                <a:srgbClr val="002060"/>
              </a:solidFill>
              <a:latin typeface="Abadi" panose="020B0604020104020204" pitchFamily="34" charset="0"/>
              <a:cs typeface="Carlito"/>
            </a:endParaRPr>
          </a:p>
          <a:p>
            <a:pPr marL="241300" marR="19685" indent="-228600" algn="just">
              <a:lnSpc>
                <a:spcPts val="2380"/>
              </a:lnSpc>
              <a:spcBef>
                <a:spcPts val="10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dialog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between user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and </a:t>
            </a:r>
            <a:r>
              <a:rPr sz="2200" spc="-2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system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is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influenced  by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style </a:t>
            </a:r>
            <a:r>
              <a:rPr sz="220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of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the</a:t>
            </a:r>
            <a:r>
              <a:rPr sz="2200" spc="4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 </a:t>
            </a:r>
            <a:r>
              <a:rPr sz="2200" spc="-1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interface.</a:t>
            </a:r>
            <a:endParaRPr sz="2200" dirty="0">
              <a:solidFill>
                <a:srgbClr val="002060"/>
              </a:solidFill>
              <a:latin typeface="Abadi" panose="020B0604020104020204" pitchFamily="34" charset="0"/>
              <a:cs typeface="Carlito"/>
            </a:endParaRPr>
          </a:p>
          <a:p>
            <a:pPr marL="241300" marR="152400" indent="-228600" algn="just">
              <a:lnSpc>
                <a:spcPts val="238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The </a:t>
            </a:r>
            <a:r>
              <a:rPr sz="2200" spc="-1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interaction </a:t>
            </a:r>
            <a:r>
              <a:rPr sz="2200" spc="-2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takes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place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within a social and  </a:t>
            </a:r>
            <a:r>
              <a:rPr sz="2200" spc="-1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organizational </a:t>
            </a:r>
            <a:r>
              <a:rPr sz="2200" spc="-2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context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that </a:t>
            </a:r>
            <a:r>
              <a:rPr sz="2200" spc="-2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affects </a:t>
            </a:r>
            <a:r>
              <a:rPr sz="2200" spc="-1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both user </a:t>
            </a:r>
            <a:r>
              <a:rPr sz="2200" spc="-5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and  </a:t>
            </a:r>
            <a:r>
              <a:rPr sz="2200" spc="-20" dirty="0">
                <a:solidFill>
                  <a:srgbClr val="002060"/>
                </a:solidFill>
                <a:latin typeface="Abadi" panose="020B0604020104020204" pitchFamily="34" charset="0"/>
                <a:cs typeface="Carlito"/>
              </a:rPr>
              <a:t>system.</a:t>
            </a:r>
            <a:endParaRPr sz="2200" dirty="0">
              <a:solidFill>
                <a:srgbClr val="002060"/>
              </a:solidFill>
              <a:latin typeface="Abadi" panose="020B0604020104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8" y="492963"/>
            <a:ext cx="354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>
                <a:solidFill>
                  <a:srgbClr val="000000"/>
                </a:solidFill>
                <a:latin typeface="Arial"/>
                <a:cs typeface="Arial"/>
              </a:rPr>
              <a:t>Interaction</a:t>
            </a:r>
            <a:r>
              <a:rPr sz="4000" spc="-2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spc="-275" dirty="0">
                <a:solidFill>
                  <a:srgbClr val="000000"/>
                </a:solidFill>
                <a:latin typeface="Arial"/>
                <a:cs typeface="Arial"/>
              </a:rPr>
              <a:t>Styles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2772" y="0"/>
            <a:ext cx="10506710" cy="192405"/>
          </a:xfrm>
          <a:custGeom>
            <a:avLst/>
            <a:gdLst/>
            <a:ahLst/>
            <a:cxnLst/>
            <a:rect l="l" t="t" r="r" b="b"/>
            <a:pathLst>
              <a:path w="10506710" h="192405">
                <a:moveTo>
                  <a:pt x="10506456" y="0"/>
                </a:moveTo>
                <a:lnTo>
                  <a:pt x="0" y="0"/>
                </a:lnTo>
                <a:lnTo>
                  <a:pt x="0" y="192024"/>
                </a:lnTo>
                <a:lnTo>
                  <a:pt x="10506456" y="192024"/>
                </a:lnTo>
                <a:lnTo>
                  <a:pt x="1050645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247" y="1513332"/>
            <a:ext cx="10506710" cy="18415"/>
          </a:xfrm>
          <a:custGeom>
            <a:avLst/>
            <a:gdLst/>
            <a:ahLst/>
            <a:cxnLst/>
            <a:rect l="l" t="t" r="r" b="b"/>
            <a:pathLst>
              <a:path w="10506710" h="18415">
                <a:moveTo>
                  <a:pt x="10506456" y="0"/>
                </a:moveTo>
                <a:lnTo>
                  <a:pt x="0" y="0"/>
                </a:lnTo>
                <a:lnTo>
                  <a:pt x="0" y="18287"/>
                </a:lnTo>
                <a:lnTo>
                  <a:pt x="10506456" y="18287"/>
                </a:lnTo>
                <a:lnTo>
                  <a:pt x="10506456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49908" y="1738883"/>
            <a:ext cx="1043940" cy="1043940"/>
            <a:chOff x="1549908" y="1738883"/>
            <a:chExt cx="1043940" cy="1043940"/>
          </a:xfrm>
        </p:grpSpPr>
        <p:sp>
          <p:nvSpPr>
            <p:cNvPr id="6" name="object 6"/>
            <p:cNvSpPr/>
            <p:nvPr/>
          </p:nvSpPr>
          <p:spPr>
            <a:xfrm>
              <a:off x="1549908" y="1738883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521969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69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69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40" y="521969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6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4896" y="2086025"/>
              <a:ext cx="574675" cy="349250"/>
            </a:xfrm>
            <a:custGeom>
              <a:avLst/>
              <a:gdLst/>
              <a:ahLst/>
              <a:cxnLst/>
              <a:rect l="l" t="t" r="r" b="b"/>
              <a:pathLst>
                <a:path w="574675" h="349250">
                  <a:moveTo>
                    <a:pt x="374573" y="24930"/>
                  </a:moveTo>
                  <a:lnTo>
                    <a:pt x="372605" y="15252"/>
                  </a:lnTo>
                  <a:lnTo>
                    <a:pt x="367233" y="7327"/>
                  </a:lnTo>
                  <a:lnTo>
                    <a:pt x="359295" y="1968"/>
                  </a:lnTo>
                  <a:lnTo>
                    <a:pt x="349605" y="0"/>
                  </a:lnTo>
                  <a:lnTo>
                    <a:pt x="337121" y="0"/>
                  </a:lnTo>
                  <a:lnTo>
                    <a:pt x="337121" y="37388"/>
                  </a:lnTo>
                  <a:lnTo>
                    <a:pt x="337121" y="236804"/>
                  </a:lnTo>
                  <a:lnTo>
                    <a:pt x="37452" y="236804"/>
                  </a:lnTo>
                  <a:lnTo>
                    <a:pt x="37452" y="37388"/>
                  </a:lnTo>
                  <a:lnTo>
                    <a:pt x="337121" y="37388"/>
                  </a:lnTo>
                  <a:lnTo>
                    <a:pt x="337121" y="0"/>
                  </a:lnTo>
                  <a:lnTo>
                    <a:pt x="24968" y="0"/>
                  </a:lnTo>
                  <a:lnTo>
                    <a:pt x="15265" y="1968"/>
                  </a:lnTo>
                  <a:lnTo>
                    <a:pt x="7327" y="7327"/>
                  </a:lnTo>
                  <a:lnTo>
                    <a:pt x="1968" y="15252"/>
                  </a:lnTo>
                  <a:lnTo>
                    <a:pt x="0" y="24930"/>
                  </a:lnTo>
                  <a:lnTo>
                    <a:pt x="0" y="249262"/>
                  </a:lnTo>
                  <a:lnTo>
                    <a:pt x="1968" y="258940"/>
                  </a:lnTo>
                  <a:lnTo>
                    <a:pt x="7327" y="266877"/>
                  </a:lnTo>
                  <a:lnTo>
                    <a:pt x="15265" y="272224"/>
                  </a:lnTo>
                  <a:lnTo>
                    <a:pt x="24968" y="274193"/>
                  </a:lnTo>
                  <a:lnTo>
                    <a:pt x="149821" y="274193"/>
                  </a:lnTo>
                  <a:lnTo>
                    <a:pt x="149821" y="311581"/>
                  </a:lnTo>
                  <a:lnTo>
                    <a:pt x="93637" y="311581"/>
                  </a:lnTo>
                  <a:lnTo>
                    <a:pt x="93637" y="348970"/>
                  </a:lnTo>
                  <a:lnTo>
                    <a:pt x="280924" y="348970"/>
                  </a:lnTo>
                  <a:lnTo>
                    <a:pt x="280924" y="311581"/>
                  </a:lnTo>
                  <a:lnTo>
                    <a:pt x="224739" y="311581"/>
                  </a:lnTo>
                  <a:lnTo>
                    <a:pt x="224739" y="274193"/>
                  </a:lnTo>
                  <a:lnTo>
                    <a:pt x="349605" y="274193"/>
                  </a:lnTo>
                  <a:lnTo>
                    <a:pt x="359295" y="272224"/>
                  </a:lnTo>
                  <a:lnTo>
                    <a:pt x="367233" y="266877"/>
                  </a:lnTo>
                  <a:lnTo>
                    <a:pt x="372605" y="258940"/>
                  </a:lnTo>
                  <a:lnTo>
                    <a:pt x="374573" y="249262"/>
                  </a:lnTo>
                  <a:lnTo>
                    <a:pt x="374573" y="236804"/>
                  </a:lnTo>
                  <a:lnTo>
                    <a:pt x="374573" y="37388"/>
                  </a:lnTo>
                  <a:lnTo>
                    <a:pt x="374573" y="24930"/>
                  </a:lnTo>
                  <a:close/>
                </a:path>
                <a:path w="574675" h="349250">
                  <a:moveTo>
                    <a:pt x="574344" y="24930"/>
                  </a:moveTo>
                  <a:lnTo>
                    <a:pt x="572376" y="15252"/>
                  </a:lnTo>
                  <a:lnTo>
                    <a:pt x="567016" y="7327"/>
                  </a:lnTo>
                  <a:lnTo>
                    <a:pt x="559066" y="1968"/>
                  </a:lnTo>
                  <a:lnTo>
                    <a:pt x="549376" y="0"/>
                  </a:lnTo>
                  <a:lnTo>
                    <a:pt x="549376" y="24930"/>
                  </a:lnTo>
                  <a:lnTo>
                    <a:pt x="549376" y="62318"/>
                  </a:lnTo>
                  <a:lnTo>
                    <a:pt x="549376" y="87249"/>
                  </a:lnTo>
                  <a:lnTo>
                    <a:pt x="549376" y="124637"/>
                  </a:lnTo>
                  <a:lnTo>
                    <a:pt x="505675" y="124637"/>
                  </a:lnTo>
                  <a:lnTo>
                    <a:pt x="505675" y="292887"/>
                  </a:lnTo>
                  <a:lnTo>
                    <a:pt x="504240" y="300278"/>
                  </a:lnTo>
                  <a:lnTo>
                    <a:pt x="500291" y="306209"/>
                  </a:lnTo>
                  <a:lnTo>
                    <a:pt x="494347" y="310146"/>
                  </a:lnTo>
                  <a:lnTo>
                    <a:pt x="486943" y="311581"/>
                  </a:lnTo>
                  <a:lnTo>
                    <a:pt x="479539" y="310146"/>
                  </a:lnTo>
                  <a:lnTo>
                    <a:pt x="473608" y="306209"/>
                  </a:lnTo>
                  <a:lnTo>
                    <a:pt x="469646" y="300278"/>
                  </a:lnTo>
                  <a:lnTo>
                    <a:pt x="468223" y="292887"/>
                  </a:lnTo>
                  <a:lnTo>
                    <a:pt x="469646" y="285496"/>
                  </a:lnTo>
                  <a:lnTo>
                    <a:pt x="505675" y="292887"/>
                  </a:lnTo>
                  <a:lnTo>
                    <a:pt x="505675" y="124637"/>
                  </a:lnTo>
                  <a:lnTo>
                    <a:pt x="424522" y="124637"/>
                  </a:lnTo>
                  <a:lnTo>
                    <a:pt x="424522" y="87249"/>
                  </a:lnTo>
                  <a:lnTo>
                    <a:pt x="549376" y="87249"/>
                  </a:lnTo>
                  <a:lnTo>
                    <a:pt x="549376" y="62318"/>
                  </a:lnTo>
                  <a:lnTo>
                    <a:pt x="424522" y="62318"/>
                  </a:lnTo>
                  <a:lnTo>
                    <a:pt x="424522" y="24930"/>
                  </a:lnTo>
                  <a:lnTo>
                    <a:pt x="549376" y="24930"/>
                  </a:lnTo>
                  <a:lnTo>
                    <a:pt x="549376" y="0"/>
                  </a:lnTo>
                  <a:lnTo>
                    <a:pt x="424522" y="0"/>
                  </a:lnTo>
                  <a:lnTo>
                    <a:pt x="414820" y="1968"/>
                  </a:lnTo>
                  <a:lnTo>
                    <a:pt x="406882" y="7327"/>
                  </a:lnTo>
                  <a:lnTo>
                    <a:pt x="401510" y="15252"/>
                  </a:lnTo>
                  <a:lnTo>
                    <a:pt x="399542" y="24930"/>
                  </a:lnTo>
                  <a:lnTo>
                    <a:pt x="399542" y="324040"/>
                  </a:lnTo>
                  <a:lnTo>
                    <a:pt x="401510" y="333730"/>
                  </a:lnTo>
                  <a:lnTo>
                    <a:pt x="406882" y="341655"/>
                  </a:lnTo>
                  <a:lnTo>
                    <a:pt x="414820" y="347002"/>
                  </a:lnTo>
                  <a:lnTo>
                    <a:pt x="424522" y="348970"/>
                  </a:lnTo>
                  <a:lnTo>
                    <a:pt x="549376" y="348970"/>
                  </a:lnTo>
                  <a:lnTo>
                    <a:pt x="559066" y="347002"/>
                  </a:lnTo>
                  <a:lnTo>
                    <a:pt x="567016" y="341655"/>
                  </a:lnTo>
                  <a:lnTo>
                    <a:pt x="572376" y="333730"/>
                  </a:lnTo>
                  <a:lnTo>
                    <a:pt x="574344" y="324040"/>
                  </a:lnTo>
                  <a:lnTo>
                    <a:pt x="574344" y="311581"/>
                  </a:lnTo>
                  <a:lnTo>
                    <a:pt x="574344" y="274193"/>
                  </a:lnTo>
                  <a:lnTo>
                    <a:pt x="574344" y="124637"/>
                  </a:lnTo>
                  <a:lnTo>
                    <a:pt x="574344" y="87249"/>
                  </a:lnTo>
                  <a:lnTo>
                    <a:pt x="574344" y="62318"/>
                  </a:lnTo>
                  <a:lnTo>
                    <a:pt x="574344" y="249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70457" y="3061842"/>
            <a:ext cx="140144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53365" marR="5080" indent="-241300">
              <a:lnSpc>
                <a:spcPts val="1750"/>
              </a:lnSpc>
              <a:spcBef>
                <a:spcPts val="295"/>
              </a:spcBef>
            </a:pPr>
            <a:r>
              <a:rPr sz="1600" spc="-10" dirty="0">
                <a:latin typeface="Carlito"/>
                <a:cs typeface="Carlito"/>
              </a:rPr>
              <a:t>COMMAND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LINE  </a:t>
            </a:r>
            <a:r>
              <a:rPr sz="1600" spc="-15" dirty="0">
                <a:latin typeface="Carlito"/>
                <a:cs typeface="Carlito"/>
              </a:rPr>
              <a:t>INTERFACE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60064" y="1738883"/>
            <a:ext cx="1043940" cy="1043940"/>
            <a:chOff x="3560064" y="1738883"/>
            <a:chExt cx="1043940" cy="1043940"/>
          </a:xfrm>
        </p:grpSpPr>
        <p:sp>
          <p:nvSpPr>
            <p:cNvPr id="10" name="object 10"/>
            <p:cNvSpPr/>
            <p:nvPr/>
          </p:nvSpPr>
          <p:spPr>
            <a:xfrm>
              <a:off x="3560064" y="1738883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69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70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39" y="521969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6101" y="2026844"/>
              <a:ext cx="494030" cy="499745"/>
            </a:xfrm>
            <a:custGeom>
              <a:avLst/>
              <a:gdLst/>
              <a:ahLst/>
              <a:cxnLst/>
              <a:rect l="l" t="t" r="r" b="b"/>
              <a:pathLst>
                <a:path w="494029" h="499744">
                  <a:moveTo>
                    <a:pt x="471187" y="0"/>
                  </a:moveTo>
                  <a:lnTo>
                    <a:pt x="461765" y="1869"/>
                  </a:lnTo>
                  <a:lnTo>
                    <a:pt x="453395" y="7477"/>
                  </a:lnTo>
                  <a:lnTo>
                    <a:pt x="216787" y="243634"/>
                  </a:lnTo>
                  <a:lnTo>
                    <a:pt x="10769" y="435567"/>
                  </a:lnTo>
                  <a:lnTo>
                    <a:pt x="2692" y="447786"/>
                  </a:lnTo>
                  <a:lnTo>
                    <a:pt x="0" y="461817"/>
                  </a:lnTo>
                  <a:lnTo>
                    <a:pt x="2692" y="475964"/>
                  </a:lnTo>
                  <a:lnTo>
                    <a:pt x="10769" y="488533"/>
                  </a:lnTo>
                  <a:lnTo>
                    <a:pt x="23011" y="496595"/>
                  </a:lnTo>
                  <a:lnTo>
                    <a:pt x="37067" y="499282"/>
                  </a:lnTo>
                  <a:lnTo>
                    <a:pt x="51241" y="496595"/>
                  </a:lnTo>
                  <a:lnTo>
                    <a:pt x="63834" y="488533"/>
                  </a:lnTo>
                  <a:lnTo>
                    <a:pt x="251747" y="282893"/>
                  </a:lnTo>
                  <a:lnTo>
                    <a:pt x="273363" y="291929"/>
                  </a:lnTo>
                  <a:lnTo>
                    <a:pt x="437163" y="130219"/>
                  </a:lnTo>
                  <a:lnTo>
                    <a:pt x="479498" y="72658"/>
                  </a:lnTo>
                  <a:lnTo>
                    <a:pt x="493506" y="34730"/>
                  </a:lnTo>
                  <a:lnTo>
                    <a:pt x="492297" y="13862"/>
                  </a:lnTo>
                  <a:lnTo>
                    <a:pt x="488980" y="7477"/>
                  </a:lnTo>
                  <a:lnTo>
                    <a:pt x="480610" y="1869"/>
                  </a:lnTo>
                  <a:lnTo>
                    <a:pt x="471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24058" y="2307244"/>
              <a:ext cx="223732" cy="2188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6280" y="1995062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11237" y="85975"/>
                  </a:moveTo>
                  <a:lnTo>
                    <a:pt x="31419" y="144055"/>
                  </a:lnTo>
                  <a:lnTo>
                    <a:pt x="72252" y="195952"/>
                  </a:lnTo>
                  <a:lnTo>
                    <a:pt x="100511" y="224939"/>
                  </a:lnTo>
                  <a:lnTo>
                    <a:pt x="147334" y="257499"/>
                  </a:lnTo>
                  <a:lnTo>
                    <a:pt x="169516" y="263322"/>
                  </a:lnTo>
                  <a:lnTo>
                    <a:pt x="190410" y="262952"/>
                  </a:lnTo>
                  <a:lnTo>
                    <a:pt x="201647" y="260459"/>
                  </a:lnTo>
                  <a:lnTo>
                    <a:pt x="216006" y="260459"/>
                  </a:lnTo>
                  <a:lnTo>
                    <a:pt x="261580" y="214969"/>
                  </a:lnTo>
                  <a:lnTo>
                    <a:pt x="141715" y="214969"/>
                  </a:lnTo>
                  <a:lnTo>
                    <a:pt x="11237" y="85975"/>
                  </a:lnTo>
                  <a:close/>
                </a:path>
                <a:path w="263525" h="263525">
                  <a:moveTo>
                    <a:pt x="216006" y="260459"/>
                  </a:moveTo>
                  <a:lnTo>
                    <a:pt x="201647" y="260459"/>
                  </a:lnTo>
                  <a:lnTo>
                    <a:pt x="214133" y="262329"/>
                  </a:lnTo>
                  <a:lnTo>
                    <a:pt x="216006" y="260459"/>
                  </a:lnTo>
                  <a:close/>
                </a:path>
                <a:path w="263525" h="263525">
                  <a:moveTo>
                    <a:pt x="42452" y="54817"/>
                  </a:moveTo>
                  <a:lnTo>
                    <a:pt x="24971" y="72265"/>
                  </a:lnTo>
                  <a:lnTo>
                    <a:pt x="154825" y="201882"/>
                  </a:lnTo>
                  <a:lnTo>
                    <a:pt x="154825" y="207491"/>
                  </a:lnTo>
                  <a:lnTo>
                    <a:pt x="147334" y="214969"/>
                  </a:lnTo>
                  <a:lnTo>
                    <a:pt x="261580" y="214969"/>
                  </a:lnTo>
                  <a:lnTo>
                    <a:pt x="262204" y="214345"/>
                  </a:lnTo>
                  <a:lnTo>
                    <a:pt x="260331" y="202505"/>
                  </a:lnTo>
                  <a:lnTo>
                    <a:pt x="262828" y="190665"/>
                  </a:lnTo>
                  <a:lnTo>
                    <a:pt x="262939" y="184434"/>
                  </a:lnTo>
                  <a:lnTo>
                    <a:pt x="172305" y="184434"/>
                  </a:lnTo>
                  <a:lnTo>
                    <a:pt x="42452" y="54817"/>
                  </a:lnTo>
                  <a:close/>
                </a:path>
                <a:path w="263525" h="263525">
                  <a:moveTo>
                    <a:pt x="73042" y="24303"/>
                  </a:moveTo>
                  <a:lnTo>
                    <a:pt x="55562" y="41751"/>
                  </a:lnTo>
                  <a:lnTo>
                    <a:pt x="185416" y="171347"/>
                  </a:lnTo>
                  <a:lnTo>
                    <a:pt x="185416" y="176956"/>
                  </a:lnTo>
                  <a:lnTo>
                    <a:pt x="177924" y="184434"/>
                  </a:lnTo>
                  <a:lnTo>
                    <a:pt x="262939" y="184434"/>
                  </a:lnTo>
                  <a:lnTo>
                    <a:pt x="263199" y="169809"/>
                  </a:lnTo>
                  <a:lnTo>
                    <a:pt x="259008" y="153899"/>
                  </a:lnTo>
                  <a:lnTo>
                    <a:pt x="202896" y="153899"/>
                  </a:lnTo>
                  <a:lnTo>
                    <a:pt x="73042" y="24303"/>
                  </a:lnTo>
                  <a:close/>
                </a:path>
                <a:path w="263525" h="263525">
                  <a:moveTo>
                    <a:pt x="97390" y="0"/>
                  </a:moveTo>
                  <a:lnTo>
                    <a:pt x="86152" y="11216"/>
                  </a:lnTo>
                  <a:lnTo>
                    <a:pt x="216006" y="140813"/>
                  </a:lnTo>
                  <a:lnTo>
                    <a:pt x="216006" y="146421"/>
                  </a:lnTo>
                  <a:lnTo>
                    <a:pt x="208515" y="153899"/>
                  </a:lnTo>
                  <a:lnTo>
                    <a:pt x="259008" y="153899"/>
                  </a:lnTo>
                  <a:lnTo>
                    <a:pt x="224746" y="100930"/>
                  </a:lnTo>
                  <a:lnTo>
                    <a:pt x="182723" y="63077"/>
                  </a:lnTo>
                  <a:lnTo>
                    <a:pt x="141403" y="30835"/>
                  </a:lnTo>
                  <a:lnTo>
                    <a:pt x="109915" y="8409"/>
                  </a:lnTo>
                  <a:lnTo>
                    <a:pt x="973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55516" y="3061842"/>
            <a:ext cx="652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MENUS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70220" y="1738883"/>
            <a:ext cx="1042669" cy="1043940"/>
            <a:chOff x="5570220" y="1738883"/>
            <a:chExt cx="1042669" cy="1043940"/>
          </a:xfrm>
        </p:grpSpPr>
        <p:sp>
          <p:nvSpPr>
            <p:cNvPr id="16" name="object 16"/>
            <p:cNvSpPr/>
            <p:nvPr/>
          </p:nvSpPr>
          <p:spPr>
            <a:xfrm>
              <a:off x="5570220" y="1738883"/>
              <a:ext cx="1042669" cy="1043940"/>
            </a:xfrm>
            <a:custGeom>
              <a:avLst/>
              <a:gdLst/>
              <a:ahLst/>
              <a:cxnLst/>
              <a:rect l="l" t="t" r="r" b="b"/>
              <a:pathLst>
                <a:path w="1042670" h="1043939">
                  <a:moveTo>
                    <a:pt x="521207" y="0"/>
                  </a:moveTo>
                  <a:lnTo>
                    <a:pt x="473759" y="2132"/>
                  </a:lnTo>
                  <a:lnTo>
                    <a:pt x="427506" y="8409"/>
                  </a:lnTo>
                  <a:lnTo>
                    <a:pt x="382631" y="18644"/>
                  </a:lnTo>
                  <a:lnTo>
                    <a:pt x="339319" y="32654"/>
                  </a:lnTo>
                  <a:lnTo>
                    <a:pt x="297754" y="50254"/>
                  </a:lnTo>
                  <a:lnTo>
                    <a:pt x="258120" y="71261"/>
                  </a:lnTo>
                  <a:lnTo>
                    <a:pt x="220600" y="95489"/>
                  </a:lnTo>
                  <a:lnTo>
                    <a:pt x="185378" y="122756"/>
                  </a:lnTo>
                  <a:lnTo>
                    <a:pt x="152638" y="152876"/>
                  </a:lnTo>
                  <a:lnTo>
                    <a:pt x="122563" y="185665"/>
                  </a:lnTo>
                  <a:lnTo>
                    <a:pt x="95339" y="220940"/>
                  </a:lnTo>
                  <a:lnTo>
                    <a:pt x="71148" y="258515"/>
                  </a:lnTo>
                  <a:lnTo>
                    <a:pt x="50174" y="298207"/>
                  </a:lnTo>
                  <a:lnTo>
                    <a:pt x="32601" y="339832"/>
                  </a:lnTo>
                  <a:lnTo>
                    <a:pt x="18614" y="383204"/>
                  </a:lnTo>
                  <a:lnTo>
                    <a:pt x="8395" y="428141"/>
                  </a:lnTo>
                  <a:lnTo>
                    <a:pt x="2129" y="474458"/>
                  </a:lnTo>
                  <a:lnTo>
                    <a:pt x="0" y="521969"/>
                  </a:lnTo>
                  <a:lnTo>
                    <a:pt x="2129" y="569481"/>
                  </a:lnTo>
                  <a:lnTo>
                    <a:pt x="8395" y="615798"/>
                  </a:lnTo>
                  <a:lnTo>
                    <a:pt x="18614" y="660735"/>
                  </a:lnTo>
                  <a:lnTo>
                    <a:pt x="32601" y="704107"/>
                  </a:lnTo>
                  <a:lnTo>
                    <a:pt x="50174" y="745732"/>
                  </a:lnTo>
                  <a:lnTo>
                    <a:pt x="71148" y="785424"/>
                  </a:lnTo>
                  <a:lnTo>
                    <a:pt x="95339" y="822999"/>
                  </a:lnTo>
                  <a:lnTo>
                    <a:pt x="122563" y="858274"/>
                  </a:lnTo>
                  <a:lnTo>
                    <a:pt x="152638" y="891063"/>
                  </a:lnTo>
                  <a:lnTo>
                    <a:pt x="185378" y="921183"/>
                  </a:lnTo>
                  <a:lnTo>
                    <a:pt x="220600" y="948450"/>
                  </a:lnTo>
                  <a:lnTo>
                    <a:pt x="258120" y="972678"/>
                  </a:lnTo>
                  <a:lnTo>
                    <a:pt x="297754" y="993685"/>
                  </a:lnTo>
                  <a:lnTo>
                    <a:pt x="339319" y="1011285"/>
                  </a:lnTo>
                  <a:lnTo>
                    <a:pt x="382631" y="1025295"/>
                  </a:lnTo>
                  <a:lnTo>
                    <a:pt x="427506" y="1035530"/>
                  </a:lnTo>
                  <a:lnTo>
                    <a:pt x="473759" y="1041807"/>
                  </a:lnTo>
                  <a:lnTo>
                    <a:pt x="521207" y="1043939"/>
                  </a:lnTo>
                  <a:lnTo>
                    <a:pt x="568656" y="1041807"/>
                  </a:lnTo>
                  <a:lnTo>
                    <a:pt x="614909" y="1035530"/>
                  </a:lnTo>
                  <a:lnTo>
                    <a:pt x="659784" y="1025295"/>
                  </a:lnTo>
                  <a:lnTo>
                    <a:pt x="703096" y="1011285"/>
                  </a:lnTo>
                  <a:lnTo>
                    <a:pt x="744661" y="993685"/>
                  </a:lnTo>
                  <a:lnTo>
                    <a:pt x="784295" y="972678"/>
                  </a:lnTo>
                  <a:lnTo>
                    <a:pt x="821815" y="948450"/>
                  </a:lnTo>
                  <a:lnTo>
                    <a:pt x="857037" y="921183"/>
                  </a:lnTo>
                  <a:lnTo>
                    <a:pt x="889777" y="891063"/>
                  </a:lnTo>
                  <a:lnTo>
                    <a:pt x="919852" y="858274"/>
                  </a:lnTo>
                  <a:lnTo>
                    <a:pt x="947076" y="822999"/>
                  </a:lnTo>
                  <a:lnTo>
                    <a:pt x="971267" y="785424"/>
                  </a:lnTo>
                  <a:lnTo>
                    <a:pt x="992241" y="745732"/>
                  </a:lnTo>
                  <a:lnTo>
                    <a:pt x="1009814" y="704107"/>
                  </a:lnTo>
                  <a:lnTo>
                    <a:pt x="1023801" y="660735"/>
                  </a:lnTo>
                  <a:lnTo>
                    <a:pt x="1034020" y="615798"/>
                  </a:lnTo>
                  <a:lnTo>
                    <a:pt x="1040286" y="569481"/>
                  </a:lnTo>
                  <a:lnTo>
                    <a:pt x="1042415" y="521969"/>
                  </a:lnTo>
                  <a:lnTo>
                    <a:pt x="1040286" y="474458"/>
                  </a:lnTo>
                  <a:lnTo>
                    <a:pt x="1034020" y="428141"/>
                  </a:lnTo>
                  <a:lnTo>
                    <a:pt x="1023801" y="383204"/>
                  </a:lnTo>
                  <a:lnTo>
                    <a:pt x="1009814" y="339832"/>
                  </a:lnTo>
                  <a:lnTo>
                    <a:pt x="992241" y="298207"/>
                  </a:lnTo>
                  <a:lnTo>
                    <a:pt x="971267" y="258515"/>
                  </a:lnTo>
                  <a:lnTo>
                    <a:pt x="947076" y="220940"/>
                  </a:lnTo>
                  <a:lnTo>
                    <a:pt x="919852" y="185665"/>
                  </a:lnTo>
                  <a:lnTo>
                    <a:pt x="889777" y="152876"/>
                  </a:lnTo>
                  <a:lnTo>
                    <a:pt x="857037" y="122756"/>
                  </a:lnTo>
                  <a:lnTo>
                    <a:pt x="821815" y="95489"/>
                  </a:lnTo>
                  <a:lnTo>
                    <a:pt x="784295" y="71261"/>
                  </a:lnTo>
                  <a:lnTo>
                    <a:pt x="744661" y="50254"/>
                  </a:lnTo>
                  <a:lnTo>
                    <a:pt x="703096" y="32654"/>
                  </a:lnTo>
                  <a:lnTo>
                    <a:pt x="659784" y="18644"/>
                  </a:lnTo>
                  <a:lnTo>
                    <a:pt x="614909" y="8409"/>
                  </a:lnTo>
                  <a:lnTo>
                    <a:pt x="568656" y="2132"/>
                  </a:lnTo>
                  <a:lnTo>
                    <a:pt x="52120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79902" y="2067328"/>
              <a:ext cx="423545" cy="386715"/>
            </a:xfrm>
            <a:custGeom>
              <a:avLst/>
              <a:gdLst/>
              <a:ahLst/>
              <a:cxnLst/>
              <a:rect l="l" t="t" r="r" b="b"/>
              <a:pathLst>
                <a:path w="423545" h="386714">
                  <a:moveTo>
                    <a:pt x="402267" y="0"/>
                  </a:moveTo>
                  <a:lnTo>
                    <a:pt x="21171" y="0"/>
                  </a:lnTo>
                  <a:lnTo>
                    <a:pt x="12872" y="1733"/>
                  </a:lnTo>
                  <a:lnTo>
                    <a:pt x="6149" y="6387"/>
                  </a:lnTo>
                  <a:lnTo>
                    <a:pt x="1644" y="13144"/>
                  </a:lnTo>
                  <a:lnTo>
                    <a:pt x="0" y="21187"/>
                  </a:lnTo>
                  <a:lnTo>
                    <a:pt x="0" y="278552"/>
                  </a:lnTo>
                  <a:lnTo>
                    <a:pt x="1644" y="286857"/>
                  </a:lnTo>
                  <a:lnTo>
                    <a:pt x="6149" y="293585"/>
                  </a:lnTo>
                  <a:lnTo>
                    <a:pt x="12872" y="298093"/>
                  </a:lnTo>
                  <a:lnTo>
                    <a:pt x="21171" y="299739"/>
                  </a:lnTo>
                  <a:lnTo>
                    <a:pt x="254063" y="299739"/>
                  </a:lnTo>
                  <a:lnTo>
                    <a:pt x="338751" y="386358"/>
                  </a:lnTo>
                  <a:lnTo>
                    <a:pt x="338751" y="300362"/>
                  </a:lnTo>
                  <a:lnTo>
                    <a:pt x="402267" y="300362"/>
                  </a:lnTo>
                  <a:lnTo>
                    <a:pt x="410566" y="298629"/>
                  </a:lnTo>
                  <a:lnTo>
                    <a:pt x="417290" y="293975"/>
                  </a:lnTo>
                  <a:lnTo>
                    <a:pt x="421795" y="287217"/>
                  </a:lnTo>
                  <a:lnTo>
                    <a:pt x="423439" y="279175"/>
                  </a:lnTo>
                  <a:lnTo>
                    <a:pt x="423439" y="21810"/>
                  </a:lnTo>
                  <a:lnTo>
                    <a:pt x="421795" y="13407"/>
                  </a:lnTo>
                  <a:lnTo>
                    <a:pt x="417290" y="6465"/>
                  </a:lnTo>
                  <a:lnTo>
                    <a:pt x="410566" y="1742"/>
                  </a:lnTo>
                  <a:lnTo>
                    <a:pt x="4022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14542" y="3061842"/>
            <a:ext cx="95440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77470">
              <a:lnSpc>
                <a:spcPts val="1750"/>
              </a:lnSpc>
              <a:spcBef>
                <a:spcPts val="295"/>
              </a:spcBef>
            </a:pPr>
            <a:r>
              <a:rPr sz="1600" spc="-25" dirty="0">
                <a:latin typeface="Carlito"/>
                <a:cs typeface="Carlito"/>
              </a:rPr>
              <a:t>NATURAL  </a:t>
            </a:r>
            <a:r>
              <a:rPr sz="1600" spc="-10" dirty="0">
                <a:latin typeface="Carlito"/>
                <a:cs typeface="Carlito"/>
              </a:rPr>
              <a:t>LANG</a:t>
            </a:r>
            <a:r>
              <a:rPr sz="1600" spc="-45" dirty="0">
                <a:latin typeface="Carlito"/>
                <a:cs typeface="Carlito"/>
              </a:rPr>
              <a:t>U</a:t>
            </a:r>
            <a:r>
              <a:rPr sz="1600" spc="-20" dirty="0">
                <a:latin typeface="Carlito"/>
                <a:cs typeface="Carlito"/>
              </a:rPr>
              <a:t>A</a:t>
            </a:r>
            <a:r>
              <a:rPr sz="1600" spc="-5" dirty="0">
                <a:latin typeface="Carlito"/>
                <a:cs typeface="Carlito"/>
              </a:rPr>
              <a:t>GE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78852" y="1738883"/>
            <a:ext cx="1043940" cy="1043940"/>
            <a:chOff x="7578852" y="1738883"/>
            <a:chExt cx="1043940" cy="1043940"/>
          </a:xfrm>
        </p:grpSpPr>
        <p:sp>
          <p:nvSpPr>
            <p:cNvPr id="20" name="object 20"/>
            <p:cNvSpPr/>
            <p:nvPr/>
          </p:nvSpPr>
          <p:spPr>
            <a:xfrm>
              <a:off x="7578852" y="1738883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69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70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40" y="521969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59690" y="2408944"/>
              <a:ext cx="82656" cy="825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60551" y="2029544"/>
              <a:ext cx="281305" cy="349885"/>
            </a:xfrm>
            <a:custGeom>
              <a:avLst/>
              <a:gdLst/>
              <a:ahLst/>
              <a:cxnLst/>
              <a:rect l="l" t="t" r="r" b="b"/>
              <a:pathLst>
                <a:path w="281304" h="349885">
                  <a:moveTo>
                    <a:pt x="140466" y="0"/>
                  </a:moveTo>
                  <a:lnTo>
                    <a:pt x="93494" y="6894"/>
                  </a:lnTo>
                  <a:lnTo>
                    <a:pt x="54613" y="26433"/>
                  </a:lnTo>
                  <a:lnTo>
                    <a:pt x="25171" y="56896"/>
                  </a:lnTo>
                  <a:lnTo>
                    <a:pt x="6517" y="96565"/>
                  </a:lnTo>
                  <a:lnTo>
                    <a:pt x="0" y="143721"/>
                  </a:lnTo>
                  <a:lnTo>
                    <a:pt x="49569" y="143721"/>
                  </a:lnTo>
                  <a:lnTo>
                    <a:pt x="55765" y="105023"/>
                  </a:lnTo>
                  <a:lnTo>
                    <a:pt x="73667" y="75298"/>
                  </a:lnTo>
                  <a:lnTo>
                    <a:pt x="102244" y="56229"/>
                  </a:lnTo>
                  <a:lnTo>
                    <a:pt x="140466" y="49499"/>
                  </a:lnTo>
                  <a:lnTo>
                    <a:pt x="178945" y="57255"/>
                  </a:lnTo>
                  <a:lnTo>
                    <a:pt x="206763" y="76908"/>
                  </a:lnTo>
                  <a:lnTo>
                    <a:pt x="225167" y="105540"/>
                  </a:lnTo>
                  <a:lnTo>
                    <a:pt x="231364" y="140231"/>
                  </a:lnTo>
                  <a:lnTo>
                    <a:pt x="224922" y="174259"/>
                  </a:lnTo>
                  <a:lnTo>
                    <a:pt x="206611" y="200272"/>
                  </a:lnTo>
                  <a:lnTo>
                    <a:pt x="177951" y="216891"/>
                  </a:lnTo>
                  <a:lnTo>
                    <a:pt x="140466" y="222737"/>
                  </a:lnTo>
                  <a:lnTo>
                    <a:pt x="115494" y="222737"/>
                  </a:lnTo>
                  <a:lnTo>
                    <a:pt x="115494" y="349363"/>
                  </a:lnTo>
                  <a:lnTo>
                    <a:pt x="165438" y="349363"/>
                  </a:lnTo>
                  <a:lnTo>
                    <a:pt x="165438" y="270534"/>
                  </a:lnTo>
                  <a:lnTo>
                    <a:pt x="212719" y="255879"/>
                  </a:lnTo>
                  <a:lnTo>
                    <a:pt x="249172" y="227886"/>
                  </a:lnTo>
                  <a:lnTo>
                    <a:pt x="272632" y="188642"/>
                  </a:lnTo>
                  <a:lnTo>
                    <a:pt x="280933" y="140231"/>
                  </a:lnTo>
                  <a:lnTo>
                    <a:pt x="273373" y="93453"/>
                  </a:lnTo>
                  <a:lnTo>
                    <a:pt x="253232" y="55587"/>
                  </a:lnTo>
                  <a:lnTo>
                    <a:pt x="222826" y="25881"/>
                  </a:lnTo>
                  <a:lnTo>
                    <a:pt x="184466" y="6598"/>
                  </a:lnTo>
                  <a:lnTo>
                    <a:pt x="140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250938" y="3061842"/>
            <a:ext cx="169989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2540">
              <a:lnSpc>
                <a:spcPts val="1750"/>
              </a:lnSpc>
              <a:spcBef>
                <a:spcPts val="295"/>
              </a:spcBef>
            </a:pPr>
            <a:r>
              <a:rPr sz="1600" spc="-15" dirty="0">
                <a:latin typeface="Carlito"/>
                <a:cs typeface="Carlito"/>
              </a:rPr>
              <a:t>Q</a:t>
            </a:r>
            <a:r>
              <a:rPr sz="1600" spc="-5" dirty="0">
                <a:latin typeface="Carlito"/>
                <a:cs typeface="Carlito"/>
              </a:rPr>
              <a:t>U</a:t>
            </a:r>
            <a:r>
              <a:rPr sz="1600" spc="-25" dirty="0">
                <a:latin typeface="Carlito"/>
                <a:cs typeface="Carlito"/>
              </a:rPr>
              <a:t>E</a:t>
            </a:r>
            <a:r>
              <a:rPr sz="1600" spc="-20" dirty="0">
                <a:latin typeface="Carlito"/>
                <a:cs typeface="Carlito"/>
              </a:rPr>
              <a:t>S</a:t>
            </a:r>
            <a:r>
              <a:rPr sz="1600" spc="-10" dirty="0">
                <a:latin typeface="Carlito"/>
                <a:cs typeface="Carlito"/>
              </a:rPr>
              <a:t>T</a:t>
            </a:r>
            <a:r>
              <a:rPr sz="1600" dirty="0">
                <a:latin typeface="Carlito"/>
                <a:cs typeface="Carlito"/>
              </a:rPr>
              <a:t>I</a:t>
            </a:r>
            <a:r>
              <a:rPr sz="1600" spc="-10" dirty="0">
                <a:latin typeface="Carlito"/>
                <a:cs typeface="Carlito"/>
              </a:rPr>
              <a:t>ON</a:t>
            </a:r>
            <a:r>
              <a:rPr sz="1600" spc="-70" dirty="0">
                <a:latin typeface="Carlito"/>
                <a:cs typeface="Carlito"/>
              </a:rPr>
              <a:t>/</a:t>
            </a:r>
            <a:r>
              <a:rPr sz="1600" spc="-5" dirty="0">
                <a:latin typeface="Carlito"/>
                <a:cs typeface="Carlito"/>
              </a:rPr>
              <a:t>AN</a:t>
            </a:r>
            <a:r>
              <a:rPr sz="1600" spc="-20" dirty="0">
                <a:latin typeface="Carlito"/>
                <a:cs typeface="Carlito"/>
              </a:rPr>
              <a:t>S</a:t>
            </a:r>
            <a:r>
              <a:rPr sz="1600" spc="-5" dirty="0">
                <a:latin typeface="Carlito"/>
                <a:cs typeface="Carlito"/>
              </a:rPr>
              <a:t>WER  AND </a:t>
            </a:r>
            <a:r>
              <a:rPr sz="1600" spc="-15" dirty="0">
                <a:latin typeface="Carlito"/>
                <a:cs typeface="Carlito"/>
              </a:rPr>
              <a:t>QUERY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DIALOG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589007" y="1738883"/>
            <a:ext cx="1043940" cy="1043940"/>
            <a:chOff x="9589007" y="1738883"/>
            <a:chExt cx="1043940" cy="1043940"/>
          </a:xfrm>
        </p:grpSpPr>
        <p:sp>
          <p:nvSpPr>
            <p:cNvPr id="25" name="object 25"/>
            <p:cNvSpPr/>
            <p:nvPr/>
          </p:nvSpPr>
          <p:spPr>
            <a:xfrm>
              <a:off x="9589007" y="1738883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69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70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40" y="521969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61448" y="2085784"/>
              <a:ext cx="499745" cy="349250"/>
            </a:xfrm>
            <a:custGeom>
              <a:avLst/>
              <a:gdLst/>
              <a:ahLst/>
              <a:cxnLst/>
              <a:rect l="l" t="t" r="r" b="b"/>
              <a:pathLst>
                <a:path w="499745" h="349250">
                  <a:moveTo>
                    <a:pt x="499440" y="0"/>
                  </a:moveTo>
                  <a:lnTo>
                    <a:pt x="0" y="0"/>
                  </a:lnTo>
                  <a:lnTo>
                    <a:pt x="0" y="38061"/>
                  </a:lnTo>
                  <a:lnTo>
                    <a:pt x="0" y="112915"/>
                  </a:lnTo>
                  <a:lnTo>
                    <a:pt x="0" y="348932"/>
                  </a:lnTo>
                  <a:lnTo>
                    <a:pt x="499440" y="348932"/>
                  </a:lnTo>
                  <a:lnTo>
                    <a:pt x="499440" y="312127"/>
                  </a:lnTo>
                  <a:lnTo>
                    <a:pt x="37465" y="312127"/>
                  </a:lnTo>
                  <a:lnTo>
                    <a:pt x="37465" y="237274"/>
                  </a:lnTo>
                  <a:lnTo>
                    <a:pt x="162318" y="237274"/>
                  </a:lnTo>
                  <a:lnTo>
                    <a:pt x="162318" y="311823"/>
                  </a:lnTo>
                  <a:lnTo>
                    <a:pt x="187286" y="311823"/>
                  </a:lnTo>
                  <a:lnTo>
                    <a:pt x="187286" y="237274"/>
                  </a:lnTo>
                  <a:lnTo>
                    <a:pt x="312153" y="237274"/>
                  </a:lnTo>
                  <a:lnTo>
                    <a:pt x="312153" y="311823"/>
                  </a:lnTo>
                  <a:lnTo>
                    <a:pt x="337121" y="311823"/>
                  </a:lnTo>
                  <a:lnTo>
                    <a:pt x="337121" y="237274"/>
                  </a:lnTo>
                  <a:lnTo>
                    <a:pt x="461975" y="237274"/>
                  </a:lnTo>
                  <a:lnTo>
                    <a:pt x="461975" y="311823"/>
                  </a:lnTo>
                  <a:lnTo>
                    <a:pt x="499440" y="311823"/>
                  </a:lnTo>
                  <a:lnTo>
                    <a:pt x="499440" y="137337"/>
                  </a:lnTo>
                  <a:lnTo>
                    <a:pt x="461975" y="137337"/>
                  </a:lnTo>
                  <a:lnTo>
                    <a:pt x="461975" y="211886"/>
                  </a:lnTo>
                  <a:lnTo>
                    <a:pt x="337121" y="211886"/>
                  </a:lnTo>
                  <a:lnTo>
                    <a:pt x="337121" y="137337"/>
                  </a:lnTo>
                  <a:lnTo>
                    <a:pt x="312153" y="137337"/>
                  </a:lnTo>
                  <a:lnTo>
                    <a:pt x="312153" y="211886"/>
                  </a:lnTo>
                  <a:lnTo>
                    <a:pt x="187286" y="211886"/>
                  </a:lnTo>
                  <a:lnTo>
                    <a:pt x="187286" y="137337"/>
                  </a:lnTo>
                  <a:lnTo>
                    <a:pt x="162318" y="137337"/>
                  </a:lnTo>
                  <a:lnTo>
                    <a:pt x="162318" y="211886"/>
                  </a:lnTo>
                  <a:lnTo>
                    <a:pt x="37465" y="211886"/>
                  </a:lnTo>
                  <a:lnTo>
                    <a:pt x="37465" y="137033"/>
                  </a:lnTo>
                  <a:lnTo>
                    <a:pt x="499440" y="137033"/>
                  </a:lnTo>
                  <a:lnTo>
                    <a:pt x="499440" y="112915"/>
                  </a:lnTo>
                  <a:lnTo>
                    <a:pt x="37465" y="112915"/>
                  </a:lnTo>
                  <a:lnTo>
                    <a:pt x="37465" y="38061"/>
                  </a:lnTo>
                  <a:lnTo>
                    <a:pt x="162318" y="38061"/>
                  </a:lnTo>
                  <a:lnTo>
                    <a:pt x="162318" y="112407"/>
                  </a:lnTo>
                  <a:lnTo>
                    <a:pt x="187286" y="112407"/>
                  </a:lnTo>
                  <a:lnTo>
                    <a:pt x="187286" y="38061"/>
                  </a:lnTo>
                  <a:lnTo>
                    <a:pt x="312153" y="38061"/>
                  </a:lnTo>
                  <a:lnTo>
                    <a:pt x="312153" y="112407"/>
                  </a:lnTo>
                  <a:lnTo>
                    <a:pt x="337121" y="112407"/>
                  </a:lnTo>
                  <a:lnTo>
                    <a:pt x="337121" y="38061"/>
                  </a:lnTo>
                  <a:lnTo>
                    <a:pt x="461975" y="38061"/>
                  </a:lnTo>
                  <a:lnTo>
                    <a:pt x="461975" y="112407"/>
                  </a:lnTo>
                  <a:lnTo>
                    <a:pt x="499440" y="112407"/>
                  </a:lnTo>
                  <a:lnTo>
                    <a:pt x="499440" y="38061"/>
                  </a:lnTo>
                  <a:lnTo>
                    <a:pt x="499440" y="37630"/>
                  </a:lnTo>
                  <a:lnTo>
                    <a:pt x="499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398000" y="3061842"/>
            <a:ext cx="142557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85725" marR="5080" indent="-73660">
              <a:lnSpc>
                <a:spcPts val="1750"/>
              </a:lnSpc>
              <a:spcBef>
                <a:spcPts val="295"/>
              </a:spcBef>
            </a:pPr>
            <a:r>
              <a:rPr sz="1600" spc="-10" dirty="0">
                <a:latin typeface="Carlito"/>
                <a:cs typeface="Carlito"/>
              </a:rPr>
              <a:t>FORM-FILLS </a:t>
            </a:r>
            <a:r>
              <a:rPr sz="1600" spc="-5" dirty="0">
                <a:latin typeface="Carlito"/>
                <a:cs typeface="Carlito"/>
              </a:rPr>
              <a:t>AND  </a:t>
            </a:r>
            <a:r>
              <a:rPr sz="1600" spc="-10" dirty="0">
                <a:latin typeface="Carlito"/>
                <a:cs typeface="Carlito"/>
              </a:rPr>
              <a:t>SPREADSHEETS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60064" y="4218432"/>
            <a:ext cx="1043940" cy="1043940"/>
            <a:chOff x="3560064" y="4218432"/>
            <a:chExt cx="1043940" cy="1043940"/>
          </a:xfrm>
        </p:grpSpPr>
        <p:sp>
          <p:nvSpPr>
            <p:cNvPr id="29" name="object 29"/>
            <p:cNvSpPr/>
            <p:nvPr/>
          </p:nvSpPr>
          <p:spPr>
            <a:xfrm>
              <a:off x="3560064" y="4218432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70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70" y="1043940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39" y="521970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3431" y="4503368"/>
              <a:ext cx="537845" cy="473709"/>
            </a:xfrm>
            <a:custGeom>
              <a:avLst/>
              <a:gdLst/>
              <a:ahLst/>
              <a:cxnLst/>
              <a:rect l="l" t="t" r="r" b="b"/>
              <a:pathLst>
                <a:path w="537845" h="473710">
                  <a:moveTo>
                    <a:pt x="265784" y="0"/>
                  </a:moveTo>
                  <a:lnTo>
                    <a:pt x="3160" y="436097"/>
                  </a:lnTo>
                  <a:lnTo>
                    <a:pt x="0" y="445477"/>
                  </a:lnTo>
                  <a:lnTo>
                    <a:pt x="665" y="455009"/>
                  </a:lnTo>
                  <a:lnTo>
                    <a:pt x="4864" y="463596"/>
                  </a:lnTo>
                  <a:lnTo>
                    <a:pt x="12300" y="470143"/>
                  </a:lnTo>
                  <a:lnTo>
                    <a:pt x="16089" y="472329"/>
                  </a:lnTo>
                  <a:lnTo>
                    <a:pt x="20386" y="473482"/>
                  </a:lnTo>
                  <a:lnTo>
                    <a:pt x="512872" y="473482"/>
                  </a:lnTo>
                  <a:lnTo>
                    <a:pt x="522564" y="471517"/>
                  </a:lnTo>
                  <a:lnTo>
                    <a:pt x="530496" y="466167"/>
                  </a:lnTo>
                  <a:lnTo>
                    <a:pt x="535833" y="458239"/>
                  </a:lnTo>
                  <a:lnTo>
                    <a:pt x="537766" y="448535"/>
                  </a:lnTo>
                  <a:lnTo>
                    <a:pt x="537766" y="444167"/>
                  </a:lnTo>
                  <a:lnTo>
                    <a:pt x="536622" y="439878"/>
                  </a:lnTo>
                  <a:lnTo>
                    <a:pt x="521050" y="412848"/>
                  </a:lnTo>
                  <a:lnTo>
                    <a:pt x="263627" y="412848"/>
                  </a:lnTo>
                  <a:lnTo>
                    <a:pt x="259434" y="408668"/>
                  </a:lnTo>
                  <a:lnTo>
                    <a:pt x="259434" y="387455"/>
                  </a:lnTo>
                  <a:lnTo>
                    <a:pt x="234988" y="387455"/>
                  </a:lnTo>
                  <a:lnTo>
                    <a:pt x="229062" y="387247"/>
                  </a:lnTo>
                  <a:lnTo>
                    <a:pt x="222184" y="379878"/>
                  </a:lnTo>
                  <a:lnTo>
                    <a:pt x="222184" y="374316"/>
                  </a:lnTo>
                  <a:lnTo>
                    <a:pt x="224356" y="371990"/>
                  </a:lnTo>
                  <a:lnTo>
                    <a:pt x="206754" y="371990"/>
                  </a:lnTo>
                  <a:lnTo>
                    <a:pt x="205953" y="371886"/>
                  </a:lnTo>
                  <a:lnTo>
                    <a:pt x="205183" y="371663"/>
                  </a:lnTo>
                  <a:lnTo>
                    <a:pt x="200188" y="370349"/>
                  </a:lnTo>
                  <a:lnTo>
                    <a:pt x="197197" y="365244"/>
                  </a:lnTo>
                  <a:lnTo>
                    <a:pt x="199999" y="354557"/>
                  </a:lnTo>
                  <a:lnTo>
                    <a:pt x="166924" y="354557"/>
                  </a:lnTo>
                  <a:lnTo>
                    <a:pt x="161133" y="353280"/>
                  </a:lnTo>
                  <a:lnTo>
                    <a:pt x="155572" y="344576"/>
                  </a:lnTo>
                  <a:lnTo>
                    <a:pt x="156852" y="338796"/>
                  </a:lnTo>
                  <a:lnTo>
                    <a:pt x="161503" y="335836"/>
                  </a:lnTo>
                  <a:lnTo>
                    <a:pt x="162106" y="335520"/>
                  </a:lnTo>
                  <a:lnTo>
                    <a:pt x="197192" y="315765"/>
                  </a:lnTo>
                  <a:lnTo>
                    <a:pt x="168911" y="308288"/>
                  </a:lnTo>
                  <a:lnTo>
                    <a:pt x="163927" y="306891"/>
                  </a:lnTo>
                  <a:lnTo>
                    <a:pt x="161024" y="301729"/>
                  </a:lnTo>
                  <a:lnTo>
                    <a:pt x="163813" y="291784"/>
                  </a:lnTo>
                  <a:lnTo>
                    <a:pt x="168984" y="288881"/>
                  </a:lnTo>
                  <a:lnTo>
                    <a:pt x="239447" y="288881"/>
                  </a:lnTo>
                  <a:lnTo>
                    <a:pt x="239373" y="284447"/>
                  </a:lnTo>
                  <a:lnTo>
                    <a:pt x="239589" y="282214"/>
                  </a:lnTo>
                  <a:lnTo>
                    <a:pt x="169233" y="282214"/>
                  </a:lnTo>
                  <a:lnTo>
                    <a:pt x="164052" y="279326"/>
                  </a:lnTo>
                  <a:lnTo>
                    <a:pt x="161222" y="269382"/>
                  </a:lnTo>
                  <a:lnTo>
                    <a:pt x="164114" y="264204"/>
                  </a:lnTo>
                  <a:lnTo>
                    <a:pt x="169098" y="262797"/>
                  </a:lnTo>
                  <a:lnTo>
                    <a:pt x="197067" y="255381"/>
                  </a:lnTo>
                  <a:lnTo>
                    <a:pt x="162668" y="235690"/>
                  </a:lnTo>
                  <a:lnTo>
                    <a:pt x="158111" y="233249"/>
                  </a:lnTo>
                  <a:lnTo>
                    <a:pt x="156394" y="227583"/>
                  </a:lnTo>
                  <a:lnTo>
                    <a:pt x="161274" y="218485"/>
                  </a:lnTo>
                  <a:lnTo>
                    <a:pt x="166950" y="216771"/>
                  </a:lnTo>
                  <a:lnTo>
                    <a:pt x="200923" y="216771"/>
                  </a:lnTo>
                  <a:lnTo>
                    <a:pt x="199626" y="211760"/>
                  </a:lnTo>
                  <a:lnTo>
                    <a:pt x="198208" y="207081"/>
                  </a:lnTo>
                  <a:lnTo>
                    <a:pt x="198139" y="206796"/>
                  </a:lnTo>
                  <a:lnTo>
                    <a:pt x="200932" y="201598"/>
                  </a:lnTo>
                  <a:lnTo>
                    <a:pt x="210832" y="198612"/>
                  </a:lnTo>
                  <a:lnTo>
                    <a:pt x="222437" y="198612"/>
                  </a:lnTo>
                  <a:lnTo>
                    <a:pt x="222002" y="198207"/>
                  </a:lnTo>
                  <a:lnTo>
                    <a:pt x="221789" y="192292"/>
                  </a:lnTo>
                  <a:lnTo>
                    <a:pt x="228843" y="184736"/>
                  </a:lnTo>
                  <a:lnTo>
                    <a:pt x="234769" y="184528"/>
                  </a:lnTo>
                  <a:lnTo>
                    <a:pt x="259684" y="184528"/>
                  </a:lnTo>
                  <a:lnTo>
                    <a:pt x="259684" y="164405"/>
                  </a:lnTo>
                  <a:lnTo>
                    <a:pt x="263877" y="160225"/>
                  </a:lnTo>
                  <a:lnTo>
                    <a:pt x="375594" y="160225"/>
                  </a:lnTo>
                  <a:lnTo>
                    <a:pt x="290462" y="12370"/>
                  </a:lnTo>
                  <a:lnTo>
                    <a:pt x="283923" y="4923"/>
                  </a:lnTo>
                  <a:lnTo>
                    <a:pt x="275332" y="699"/>
                  </a:lnTo>
                  <a:lnTo>
                    <a:pt x="265784" y="0"/>
                  </a:lnTo>
                  <a:close/>
                </a:path>
                <a:path w="537845" h="473710">
                  <a:moveTo>
                    <a:pt x="278163" y="363998"/>
                  </a:moveTo>
                  <a:lnTo>
                    <a:pt x="278163" y="408668"/>
                  </a:lnTo>
                  <a:lnTo>
                    <a:pt x="273970" y="412848"/>
                  </a:lnTo>
                  <a:lnTo>
                    <a:pt x="521050" y="412848"/>
                  </a:lnTo>
                  <a:lnTo>
                    <a:pt x="505921" y="386572"/>
                  </a:lnTo>
                  <a:lnTo>
                    <a:pt x="307973" y="386572"/>
                  </a:lnTo>
                  <a:lnTo>
                    <a:pt x="305445" y="386556"/>
                  </a:lnTo>
                  <a:lnTo>
                    <a:pt x="303109" y="386484"/>
                  </a:lnTo>
                  <a:lnTo>
                    <a:pt x="300871" y="385533"/>
                  </a:lnTo>
                  <a:lnTo>
                    <a:pt x="278163" y="363998"/>
                  </a:lnTo>
                  <a:close/>
                </a:path>
                <a:path w="537845" h="473710">
                  <a:moveTo>
                    <a:pt x="259434" y="363312"/>
                  </a:moveTo>
                  <a:lnTo>
                    <a:pt x="238770" y="383934"/>
                  </a:lnTo>
                  <a:lnTo>
                    <a:pt x="234988" y="387455"/>
                  </a:lnTo>
                  <a:lnTo>
                    <a:pt x="259434" y="387455"/>
                  </a:lnTo>
                  <a:lnTo>
                    <a:pt x="259434" y="363312"/>
                  </a:lnTo>
                  <a:close/>
                </a:path>
                <a:path w="537845" h="473710">
                  <a:moveTo>
                    <a:pt x="288152" y="308412"/>
                  </a:moveTo>
                  <a:lnTo>
                    <a:pt x="285264" y="310868"/>
                  </a:lnTo>
                  <a:lnTo>
                    <a:pt x="281895" y="312790"/>
                  </a:lnTo>
                  <a:lnTo>
                    <a:pt x="278350" y="314021"/>
                  </a:lnTo>
                  <a:lnTo>
                    <a:pt x="278350" y="337888"/>
                  </a:lnTo>
                  <a:lnTo>
                    <a:pt x="312125" y="370479"/>
                  </a:lnTo>
                  <a:lnTo>
                    <a:pt x="315777" y="374124"/>
                  </a:lnTo>
                  <a:lnTo>
                    <a:pt x="315777" y="380039"/>
                  </a:lnTo>
                  <a:lnTo>
                    <a:pt x="312125" y="383690"/>
                  </a:lnTo>
                  <a:lnTo>
                    <a:pt x="310397" y="385533"/>
                  </a:lnTo>
                  <a:lnTo>
                    <a:pt x="307973" y="386572"/>
                  </a:lnTo>
                  <a:lnTo>
                    <a:pt x="505921" y="386572"/>
                  </a:lnTo>
                  <a:lnTo>
                    <a:pt x="499316" y="375101"/>
                  </a:lnTo>
                  <a:lnTo>
                    <a:pt x="327534" y="375101"/>
                  </a:lnTo>
                  <a:lnTo>
                    <a:pt x="322301" y="372312"/>
                  </a:lnTo>
                  <a:lnTo>
                    <a:pt x="320698" y="367041"/>
                  </a:lnTo>
                  <a:lnTo>
                    <a:pt x="320553" y="366366"/>
                  </a:lnTo>
                  <a:lnTo>
                    <a:pt x="309315" y="320875"/>
                  </a:lnTo>
                  <a:lnTo>
                    <a:pt x="288152" y="308412"/>
                  </a:lnTo>
                  <a:close/>
                </a:path>
                <a:path w="537845" h="473710">
                  <a:moveTo>
                    <a:pt x="331852" y="333962"/>
                  </a:moveTo>
                  <a:lnTo>
                    <a:pt x="338720" y="361942"/>
                  </a:lnTo>
                  <a:lnTo>
                    <a:pt x="340067" y="366366"/>
                  </a:lnTo>
                  <a:lnTo>
                    <a:pt x="340137" y="367041"/>
                  </a:lnTo>
                  <a:lnTo>
                    <a:pt x="337429" y="372099"/>
                  </a:lnTo>
                  <a:lnTo>
                    <a:pt x="327534" y="375101"/>
                  </a:lnTo>
                  <a:lnTo>
                    <a:pt x="499316" y="375101"/>
                  </a:lnTo>
                  <a:lnTo>
                    <a:pt x="488492" y="356302"/>
                  </a:lnTo>
                  <a:lnTo>
                    <a:pt x="370647" y="356302"/>
                  </a:lnTo>
                  <a:lnTo>
                    <a:pt x="365694" y="353648"/>
                  </a:lnTo>
                  <a:lnTo>
                    <a:pt x="331852" y="333962"/>
                  </a:lnTo>
                  <a:close/>
                </a:path>
                <a:path w="537845" h="473710">
                  <a:moveTo>
                    <a:pt x="249320" y="307914"/>
                  </a:moveTo>
                  <a:lnTo>
                    <a:pt x="228469" y="319629"/>
                  </a:lnTo>
                  <a:lnTo>
                    <a:pt x="215530" y="369103"/>
                  </a:lnTo>
                  <a:lnTo>
                    <a:pt x="211811" y="371969"/>
                  </a:lnTo>
                  <a:lnTo>
                    <a:pt x="206754" y="371990"/>
                  </a:lnTo>
                  <a:lnTo>
                    <a:pt x="224356" y="371990"/>
                  </a:lnTo>
                  <a:lnTo>
                    <a:pt x="225535" y="370728"/>
                  </a:lnTo>
                  <a:lnTo>
                    <a:pt x="259434" y="336891"/>
                  </a:lnTo>
                  <a:lnTo>
                    <a:pt x="259434" y="314145"/>
                  </a:lnTo>
                  <a:lnTo>
                    <a:pt x="255642" y="312774"/>
                  </a:lnTo>
                  <a:lnTo>
                    <a:pt x="252223" y="310666"/>
                  </a:lnTo>
                  <a:lnTo>
                    <a:pt x="249320" y="307914"/>
                  </a:lnTo>
                  <a:close/>
                </a:path>
                <a:path w="537845" h="473710">
                  <a:moveTo>
                    <a:pt x="450680" y="290631"/>
                  </a:moveTo>
                  <a:lnTo>
                    <a:pt x="368816" y="290631"/>
                  </a:lnTo>
                  <a:lnTo>
                    <a:pt x="373946" y="293607"/>
                  </a:lnTo>
                  <a:lnTo>
                    <a:pt x="376599" y="303583"/>
                  </a:lnTo>
                  <a:lnTo>
                    <a:pt x="373623" y="308703"/>
                  </a:lnTo>
                  <a:lnTo>
                    <a:pt x="358517" y="312790"/>
                  </a:lnTo>
                  <a:lnTo>
                    <a:pt x="340530" y="317697"/>
                  </a:lnTo>
                  <a:lnTo>
                    <a:pt x="374929" y="337389"/>
                  </a:lnTo>
                  <a:lnTo>
                    <a:pt x="379486" y="339825"/>
                  </a:lnTo>
                  <a:lnTo>
                    <a:pt x="381203" y="345490"/>
                  </a:lnTo>
                  <a:lnTo>
                    <a:pt x="376323" y="354588"/>
                  </a:lnTo>
                  <a:lnTo>
                    <a:pt x="370647" y="356302"/>
                  </a:lnTo>
                  <a:lnTo>
                    <a:pt x="488492" y="356302"/>
                  </a:lnTo>
                  <a:lnTo>
                    <a:pt x="450680" y="290631"/>
                  </a:lnTo>
                  <a:close/>
                </a:path>
                <a:path w="537845" h="473710">
                  <a:moveTo>
                    <a:pt x="205807" y="332404"/>
                  </a:moveTo>
                  <a:lnTo>
                    <a:pt x="171283" y="351784"/>
                  </a:lnTo>
                  <a:lnTo>
                    <a:pt x="166924" y="354557"/>
                  </a:lnTo>
                  <a:lnTo>
                    <a:pt x="199999" y="354557"/>
                  </a:lnTo>
                  <a:lnTo>
                    <a:pt x="205807" y="332404"/>
                  </a:lnTo>
                  <a:close/>
                </a:path>
                <a:path w="537845" h="473710">
                  <a:moveTo>
                    <a:pt x="318742" y="269091"/>
                  </a:moveTo>
                  <a:lnTo>
                    <a:pt x="297454" y="281118"/>
                  </a:lnTo>
                  <a:lnTo>
                    <a:pt x="297781" y="282904"/>
                  </a:lnTo>
                  <a:lnTo>
                    <a:pt x="297923" y="284447"/>
                  </a:lnTo>
                  <a:lnTo>
                    <a:pt x="297951" y="288881"/>
                  </a:lnTo>
                  <a:lnTo>
                    <a:pt x="297787" y="290714"/>
                  </a:lnTo>
                  <a:lnTo>
                    <a:pt x="297391" y="292771"/>
                  </a:lnTo>
                  <a:lnTo>
                    <a:pt x="317494" y="304424"/>
                  </a:lnTo>
                  <a:lnTo>
                    <a:pt x="368816" y="290631"/>
                  </a:lnTo>
                  <a:lnTo>
                    <a:pt x="450680" y="290631"/>
                  </a:lnTo>
                  <a:lnTo>
                    <a:pt x="446207" y="282863"/>
                  </a:lnTo>
                  <a:lnTo>
                    <a:pt x="365658" y="282857"/>
                  </a:lnTo>
                  <a:lnTo>
                    <a:pt x="364753" y="282733"/>
                  </a:lnTo>
                  <a:lnTo>
                    <a:pt x="363879" y="282489"/>
                  </a:lnTo>
                  <a:lnTo>
                    <a:pt x="318742" y="269091"/>
                  </a:lnTo>
                  <a:close/>
                </a:path>
                <a:path w="537845" h="473710">
                  <a:moveTo>
                    <a:pt x="239447" y="288881"/>
                  </a:moveTo>
                  <a:lnTo>
                    <a:pt x="168984" y="288881"/>
                  </a:lnTo>
                  <a:lnTo>
                    <a:pt x="220103" y="303115"/>
                  </a:lnTo>
                  <a:lnTo>
                    <a:pt x="239893" y="291961"/>
                  </a:lnTo>
                  <a:lnTo>
                    <a:pt x="239566" y="290169"/>
                  </a:lnTo>
                  <a:lnTo>
                    <a:pt x="239447" y="288881"/>
                  </a:lnTo>
                  <a:close/>
                </a:path>
                <a:path w="537845" h="473710">
                  <a:moveTo>
                    <a:pt x="408978" y="218205"/>
                  </a:moveTo>
                  <a:lnTo>
                    <a:pt x="370673" y="218205"/>
                  </a:lnTo>
                  <a:lnTo>
                    <a:pt x="376464" y="219482"/>
                  </a:lnTo>
                  <a:lnTo>
                    <a:pt x="382025" y="228186"/>
                  </a:lnTo>
                  <a:lnTo>
                    <a:pt x="380745" y="233965"/>
                  </a:lnTo>
                  <a:lnTo>
                    <a:pt x="376094" y="236925"/>
                  </a:lnTo>
                  <a:lnTo>
                    <a:pt x="375491" y="237247"/>
                  </a:lnTo>
                  <a:lnTo>
                    <a:pt x="341529" y="256378"/>
                  </a:lnTo>
                  <a:lnTo>
                    <a:pt x="374149" y="265985"/>
                  </a:lnTo>
                  <a:lnTo>
                    <a:pt x="376999" y="271173"/>
                  </a:lnTo>
                  <a:lnTo>
                    <a:pt x="374388" y="280121"/>
                  </a:lnTo>
                  <a:lnTo>
                    <a:pt x="370725" y="282863"/>
                  </a:lnTo>
                  <a:lnTo>
                    <a:pt x="446207" y="282863"/>
                  </a:lnTo>
                  <a:lnTo>
                    <a:pt x="408978" y="218205"/>
                  </a:lnTo>
                  <a:close/>
                </a:path>
                <a:path w="537845" h="473710">
                  <a:moveTo>
                    <a:pt x="219417" y="268343"/>
                  </a:moveTo>
                  <a:lnTo>
                    <a:pt x="169233" y="282214"/>
                  </a:lnTo>
                  <a:lnTo>
                    <a:pt x="239589" y="282214"/>
                  </a:lnTo>
                  <a:lnTo>
                    <a:pt x="239956" y="280308"/>
                  </a:lnTo>
                  <a:lnTo>
                    <a:pt x="219417" y="268343"/>
                  </a:lnTo>
                  <a:close/>
                </a:path>
                <a:path w="537845" h="473710">
                  <a:moveTo>
                    <a:pt x="389740" y="184793"/>
                  </a:moveTo>
                  <a:lnTo>
                    <a:pt x="302864" y="184793"/>
                  </a:lnTo>
                  <a:lnTo>
                    <a:pt x="308800" y="184892"/>
                  </a:lnTo>
                  <a:lnTo>
                    <a:pt x="315981" y="192292"/>
                  </a:lnTo>
                  <a:lnTo>
                    <a:pt x="315912" y="198253"/>
                  </a:lnTo>
                  <a:lnTo>
                    <a:pt x="307004" y="206817"/>
                  </a:lnTo>
                  <a:lnTo>
                    <a:pt x="278163" y="234443"/>
                  </a:lnTo>
                  <a:lnTo>
                    <a:pt x="278163" y="258933"/>
                  </a:lnTo>
                  <a:lnTo>
                    <a:pt x="281929" y="260284"/>
                  </a:lnTo>
                  <a:lnTo>
                    <a:pt x="285373" y="262407"/>
                  </a:lnTo>
                  <a:lnTo>
                    <a:pt x="288276" y="265165"/>
                  </a:lnTo>
                  <a:lnTo>
                    <a:pt x="308691" y="253699"/>
                  </a:lnTo>
                  <a:lnTo>
                    <a:pt x="321551" y="207647"/>
                  </a:lnTo>
                  <a:lnTo>
                    <a:pt x="322784" y="202631"/>
                  </a:lnTo>
                  <a:lnTo>
                    <a:pt x="327852" y="199562"/>
                  </a:lnTo>
                  <a:lnTo>
                    <a:pt x="398243" y="199562"/>
                  </a:lnTo>
                  <a:lnTo>
                    <a:pt x="389740" y="184793"/>
                  </a:lnTo>
                  <a:close/>
                </a:path>
                <a:path w="537845" h="473710">
                  <a:moveTo>
                    <a:pt x="222437" y="198612"/>
                  </a:moveTo>
                  <a:lnTo>
                    <a:pt x="210832" y="198612"/>
                  </a:lnTo>
                  <a:lnTo>
                    <a:pt x="216061" y="201411"/>
                  </a:lnTo>
                  <a:lnTo>
                    <a:pt x="217756" y="207081"/>
                  </a:lnTo>
                  <a:lnTo>
                    <a:pt x="230217" y="253263"/>
                  </a:lnTo>
                  <a:lnTo>
                    <a:pt x="249882" y="264729"/>
                  </a:lnTo>
                  <a:lnTo>
                    <a:pt x="252770" y="262267"/>
                  </a:lnTo>
                  <a:lnTo>
                    <a:pt x="256094" y="260361"/>
                  </a:lnTo>
                  <a:lnTo>
                    <a:pt x="259684" y="259120"/>
                  </a:lnTo>
                  <a:lnTo>
                    <a:pt x="259684" y="235565"/>
                  </a:lnTo>
                  <a:lnTo>
                    <a:pt x="225784" y="201727"/>
                  </a:lnTo>
                  <a:lnTo>
                    <a:pt x="222437" y="198612"/>
                  </a:lnTo>
                  <a:close/>
                </a:path>
                <a:path w="537845" h="473710">
                  <a:moveTo>
                    <a:pt x="398243" y="199562"/>
                  </a:moveTo>
                  <a:lnTo>
                    <a:pt x="327852" y="199562"/>
                  </a:lnTo>
                  <a:lnTo>
                    <a:pt x="337898" y="202023"/>
                  </a:lnTo>
                  <a:lnTo>
                    <a:pt x="340972" y="207081"/>
                  </a:lnTo>
                  <a:lnTo>
                    <a:pt x="339594" y="212633"/>
                  </a:lnTo>
                  <a:lnTo>
                    <a:pt x="331790" y="240426"/>
                  </a:lnTo>
                  <a:lnTo>
                    <a:pt x="366314" y="220983"/>
                  </a:lnTo>
                  <a:lnTo>
                    <a:pt x="370673" y="218205"/>
                  </a:lnTo>
                  <a:lnTo>
                    <a:pt x="408978" y="218205"/>
                  </a:lnTo>
                  <a:lnTo>
                    <a:pt x="398243" y="199562"/>
                  </a:lnTo>
                  <a:close/>
                </a:path>
                <a:path w="537845" h="473710">
                  <a:moveTo>
                    <a:pt x="200923" y="216771"/>
                  </a:moveTo>
                  <a:lnTo>
                    <a:pt x="166950" y="216771"/>
                  </a:lnTo>
                  <a:lnTo>
                    <a:pt x="172001" y="219482"/>
                  </a:lnTo>
                  <a:lnTo>
                    <a:pt x="206868" y="239740"/>
                  </a:lnTo>
                  <a:lnTo>
                    <a:pt x="200923" y="216771"/>
                  </a:lnTo>
                  <a:close/>
                </a:path>
                <a:path w="537845" h="473710">
                  <a:moveTo>
                    <a:pt x="259684" y="184528"/>
                  </a:moveTo>
                  <a:lnTo>
                    <a:pt x="234769" y="184528"/>
                  </a:lnTo>
                  <a:lnTo>
                    <a:pt x="238869" y="188355"/>
                  </a:lnTo>
                  <a:lnTo>
                    <a:pt x="259684" y="209143"/>
                  </a:lnTo>
                  <a:lnTo>
                    <a:pt x="259684" y="184528"/>
                  </a:lnTo>
                  <a:close/>
                </a:path>
                <a:path w="537845" h="473710">
                  <a:moveTo>
                    <a:pt x="375594" y="160225"/>
                  </a:moveTo>
                  <a:lnTo>
                    <a:pt x="274219" y="160225"/>
                  </a:lnTo>
                  <a:lnTo>
                    <a:pt x="278413" y="164405"/>
                  </a:lnTo>
                  <a:lnTo>
                    <a:pt x="278413" y="208457"/>
                  </a:lnTo>
                  <a:lnTo>
                    <a:pt x="302864" y="184793"/>
                  </a:lnTo>
                  <a:lnTo>
                    <a:pt x="389740" y="184793"/>
                  </a:lnTo>
                  <a:lnTo>
                    <a:pt x="375594" y="160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13428" y="5542279"/>
            <a:ext cx="535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WIMP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570220" y="4218432"/>
            <a:ext cx="1042669" cy="1043940"/>
            <a:chOff x="5570220" y="4218432"/>
            <a:chExt cx="1042669" cy="1043940"/>
          </a:xfrm>
        </p:grpSpPr>
        <p:sp>
          <p:nvSpPr>
            <p:cNvPr id="33" name="object 33"/>
            <p:cNvSpPr/>
            <p:nvPr/>
          </p:nvSpPr>
          <p:spPr>
            <a:xfrm>
              <a:off x="5570220" y="4218432"/>
              <a:ext cx="1042669" cy="1043940"/>
            </a:xfrm>
            <a:custGeom>
              <a:avLst/>
              <a:gdLst/>
              <a:ahLst/>
              <a:cxnLst/>
              <a:rect l="l" t="t" r="r" b="b"/>
              <a:pathLst>
                <a:path w="1042670" h="1043939">
                  <a:moveTo>
                    <a:pt x="521207" y="0"/>
                  </a:moveTo>
                  <a:lnTo>
                    <a:pt x="473759" y="2132"/>
                  </a:lnTo>
                  <a:lnTo>
                    <a:pt x="427506" y="8409"/>
                  </a:lnTo>
                  <a:lnTo>
                    <a:pt x="382631" y="18644"/>
                  </a:lnTo>
                  <a:lnTo>
                    <a:pt x="339319" y="32654"/>
                  </a:lnTo>
                  <a:lnTo>
                    <a:pt x="297754" y="50254"/>
                  </a:lnTo>
                  <a:lnTo>
                    <a:pt x="258120" y="71261"/>
                  </a:lnTo>
                  <a:lnTo>
                    <a:pt x="220600" y="95489"/>
                  </a:lnTo>
                  <a:lnTo>
                    <a:pt x="185378" y="122756"/>
                  </a:lnTo>
                  <a:lnTo>
                    <a:pt x="152638" y="152876"/>
                  </a:lnTo>
                  <a:lnTo>
                    <a:pt x="122563" y="185665"/>
                  </a:lnTo>
                  <a:lnTo>
                    <a:pt x="95339" y="220940"/>
                  </a:lnTo>
                  <a:lnTo>
                    <a:pt x="71148" y="258515"/>
                  </a:lnTo>
                  <a:lnTo>
                    <a:pt x="50174" y="298207"/>
                  </a:lnTo>
                  <a:lnTo>
                    <a:pt x="32601" y="339832"/>
                  </a:lnTo>
                  <a:lnTo>
                    <a:pt x="18614" y="383204"/>
                  </a:lnTo>
                  <a:lnTo>
                    <a:pt x="8395" y="428141"/>
                  </a:lnTo>
                  <a:lnTo>
                    <a:pt x="2129" y="474458"/>
                  </a:lnTo>
                  <a:lnTo>
                    <a:pt x="0" y="521970"/>
                  </a:lnTo>
                  <a:lnTo>
                    <a:pt x="2129" y="569481"/>
                  </a:lnTo>
                  <a:lnTo>
                    <a:pt x="8395" y="615798"/>
                  </a:lnTo>
                  <a:lnTo>
                    <a:pt x="18614" y="660735"/>
                  </a:lnTo>
                  <a:lnTo>
                    <a:pt x="32601" y="704107"/>
                  </a:lnTo>
                  <a:lnTo>
                    <a:pt x="50174" y="745732"/>
                  </a:lnTo>
                  <a:lnTo>
                    <a:pt x="71148" y="785424"/>
                  </a:lnTo>
                  <a:lnTo>
                    <a:pt x="95339" y="822999"/>
                  </a:lnTo>
                  <a:lnTo>
                    <a:pt x="122563" y="858274"/>
                  </a:lnTo>
                  <a:lnTo>
                    <a:pt x="152638" y="891063"/>
                  </a:lnTo>
                  <a:lnTo>
                    <a:pt x="185378" y="921183"/>
                  </a:lnTo>
                  <a:lnTo>
                    <a:pt x="220600" y="948450"/>
                  </a:lnTo>
                  <a:lnTo>
                    <a:pt x="258120" y="972678"/>
                  </a:lnTo>
                  <a:lnTo>
                    <a:pt x="297754" y="993685"/>
                  </a:lnTo>
                  <a:lnTo>
                    <a:pt x="339319" y="1011285"/>
                  </a:lnTo>
                  <a:lnTo>
                    <a:pt x="382631" y="1025295"/>
                  </a:lnTo>
                  <a:lnTo>
                    <a:pt x="427506" y="1035530"/>
                  </a:lnTo>
                  <a:lnTo>
                    <a:pt x="473759" y="1041807"/>
                  </a:lnTo>
                  <a:lnTo>
                    <a:pt x="521207" y="1043940"/>
                  </a:lnTo>
                  <a:lnTo>
                    <a:pt x="568656" y="1041807"/>
                  </a:lnTo>
                  <a:lnTo>
                    <a:pt x="614909" y="1035530"/>
                  </a:lnTo>
                  <a:lnTo>
                    <a:pt x="659784" y="1025295"/>
                  </a:lnTo>
                  <a:lnTo>
                    <a:pt x="703096" y="1011285"/>
                  </a:lnTo>
                  <a:lnTo>
                    <a:pt x="744661" y="993685"/>
                  </a:lnTo>
                  <a:lnTo>
                    <a:pt x="784295" y="972678"/>
                  </a:lnTo>
                  <a:lnTo>
                    <a:pt x="821815" y="948450"/>
                  </a:lnTo>
                  <a:lnTo>
                    <a:pt x="857037" y="921183"/>
                  </a:lnTo>
                  <a:lnTo>
                    <a:pt x="889777" y="891063"/>
                  </a:lnTo>
                  <a:lnTo>
                    <a:pt x="919852" y="858274"/>
                  </a:lnTo>
                  <a:lnTo>
                    <a:pt x="947076" y="822999"/>
                  </a:lnTo>
                  <a:lnTo>
                    <a:pt x="971267" y="785424"/>
                  </a:lnTo>
                  <a:lnTo>
                    <a:pt x="992241" y="745732"/>
                  </a:lnTo>
                  <a:lnTo>
                    <a:pt x="1009814" y="704107"/>
                  </a:lnTo>
                  <a:lnTo>
                    <a:pt x="1023801" y="660735"/>
                  </a:lnTo>
                  <a:lnTo>
                    <a:pt x="1034020" y="615798"/>
                  </a:lnTo>
                  <a:lnTo>
                    <a:pt x="1040286" y="569481"/>
                  </a:lnTo>
                  <a:lnTo>
                    <a:pt x="1042415" y="521970"/>
                  </a:lnTo>
                  <a:lnTo>
                    <a:pt x="1040286" y="474458"/>
                  </a:lnTo>
                  <a:lnTo>
                    <a:pt x="1034020" y="428141"/>
                  </a:lnTo>
                  <a:lnTo>
                    <a:pt x="1023801" y="383204"/>
                  </a:lnTo>
                  <a:lnTo>
                    <a:pt x="1009814" y="339832"/>
                  </a:lnTo>
                  <a:lnTo>
                    <a:pt x="992241" y="298207"/>
                  </a:lnTo>
                  <a:lnTo>
                    <a:pt x="971267" y="258515"/>
                  </a:lnTo>
                  <a:lnTo>
                    <a:pt x="947076" y="220940"/>
                  </a:lnTo>
                  <a:lnTo>
                    <a:pt x="919852" y="185665"/>
                  </a:lnTo>
                  <a:lnTo>
                    <a:pt x="889777" y="152876"/>
                  </a:lnTo>
                  <a:lnTo>
                    <a:pt x="857037" y="122756"/>
                  </a:lnTo>
                  <a:lnTo>
                    <a:pt x="821815" y="95489"/>
                  </a:lnTo>
                  <a:lnTo>
                    <a:pt x="784295" y="71261"/>
                  </a:lnTo>
                  <a:lnTo>
                    <a:pt x="744661" y="50254"/>
                  </a:lnTo>
                  <a:lnTo>
                    <a:pt x="703096" y="32654"/>
                  </a:lnTo>
                  <a:lnTo>
                    <a:pt x="659784" y="18644"/>
                  </a:lnTo>
                  <a:lnTo>
                    <a:pt x="614909" y="8409"/>
                  </a:lnTo>
                  <a:lnTo>
                    <a:pt x="568656" y="2132"/>
                  </a:lnTo>
                  <a:lnTo>
                    <a:pt x="521207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30086" y="4565951"/>
              <a:ext cx="523240" cy="348615"/>
            </a:xfrm>
            <a:custGeom>
              <a:avLst/>
              <a:gdLst/>
              <a:ahLst/>
              <a:cxnLst/>
              <a:rect l="l" t="t" r="r" b="b"/>
              <a:pathLst>
                <a:path w="523239" h="348614">
                  <a:moveTo>
                    <a:pt x="297604" y="0"/>
                  </a:moveTo>
                  <a:lnTo>
                    <a:pt x="285198" y="243"/>
                  </a:lnTo>
                  <a:lnTo>
                    <a:pt x="110841" y="39502"/>
                  </a:lnTo>
                  <a:lnTo>
                    <a:pt x="104614" y="43241"/>
                  </a:lnTo>
                  <a:lnTo>
                    <a:pt x="46702" y="118020"/>
                  </a:lnTo>
                  <a:lnTo>
                    <a:pt x="0" y="118020"/>
                  </a:lnTo>
                  <a:lnTo>
                    <a:pt x="0" y="298736"/>
                  </a:lnTo>
                  <a:lnTo>
                    <a:pt x="31135" y="298736"/>
                  </a:lnTo>
                  <a:lnTo>
                    <a:pt x="58485" y="306525"/>
                  </a:lnTo>
                  <a:lnTo>
                    <a:pt x="81807" y="323662"/>
                  </a:lnTo>
                  <a:lnTo>
                    <a:pt x="112485" y="340799"/>
                  </a:lnTo>
                  <a:lnTo>
                    <a:pt x="161903" y="348589"/>
                  </a:lnTo>
                  <a:lnTo>
                    <a:pt x="273990" y="348589"/>
                  </a:lnTo>
                  <a:lnTo>
                    <a:pt x="288497" y="345638"/>
                  </a:lnTo>
                  <a:lnTo>
                    <a:pt x="300377" y="337606"/>
                  </a:lnTo>
                  <a:lnTo>
                    <a:pt x="308404" y="325717"/>
                  </a:lnTo>
                  <a:lnTo>
                    <a:pt x="311352" y="311199"/>
                  </a:lnTo>
                  <a:lnTo>
                    <a:pt x="310671" y="303974"/>
                  </a:lnTo>
                  <a:lnTo>
                    <a:pt x="308706" y="297334"/>
                  </a:lnTo>
                  <a:lnTo>
                    <a:pt x="305573" y="291394"/>
                  </a:lnTo>
                  <a:lnTo>
                    <a:pt x="301389" y="286273"/>
                  </a:lnTo>
                  <a:lnTo>
                    <a:pt x="305125" y="286273"/>
                  </a:lnTo>
                  <a:lnTo>
                    <a:pt x="319632" y="283323"/>
                  </a:lnTo>
                  <a:lnTo>
                    <a:pt x="331512" y="275290"/>
                  </a:lnTo>
                  <a:lnTo>
                    <a:pt x="339539" y="263401"/>
                  </a:lnTo>
                  <a:lnTo>
                    <a:pt x="342487" y="248883"/>
                  </a:lnTo>
                  <a:lnTo>
                    <a:pt x="341796" y="241551"/>
                  </a:lnTo>
                  <a:lnTo>
                    <a:pt x="339763" y="234629"/>
                  </a:lnTo>
                  <a:lnTo>
                    <a:pt x="336445" y="228290"/>
                  </a:lnTo>
                  <a:lnTo>
                    <a:pt x="331901" y="222711"/>
                  </a:lnTo>
                  <a:lnTo>
                    <a:pt x="343567" y="217940"/>
                  </a:lnTo>
                  <a:lnTo>
                    <a:pt x="352840" y="209780"/>
                  </a:lnTo>
                  <a:lnTo>
                    <a:pt x="358960" y="199050"/>
                  </a:lnTo>
                  <a:lnTo>
                    <a:pt x="361168" y="186567"/>
                  </a:lnTo>
                  <a:lnTo>
                    <a:pt x="358220" y="172050"/>
                  </a:lnTo>
                  <a:lnTo>
                    <a:pt x="350193" y="160161"/>
                  </a:lnTo>
                  <a:lnTo>
                    <a:pt x="338313" y="152128"/>
                  </a:lnTo>
                  <a:lnTo>
                    <a:pt x="323806" y="149178"/>
                  </a:lnTo>
                  <a:lnTo>
                    <a:pt x="491936" y="149178"/>
                  </a:lnTo>
                  <a:lnTo>
                    <a:pt x="504157" y="146763"/>
                  </a:lnTo>
                  <a:lnTo>
                    <a:pt x="514042" y="140142"/>
                  </a:lnTo>
                  <a:lnTo>
                    <a:pt x="520659" y="130249"/>
                  </a:lnTo>
                  <a:lnTo>
                    <a:pt x="523072" y="118020"/>
                  </a:lnTo>
                  <a:lnTo>
                    <a:pt x="520659" y="105790"/>
                  </a:lnTo>
                  <a:lnTo>
                    <a:pt x="514042" y="95898"/>
                  </a:lnTo>
                  <a:lnTo>
                    <a:pt x="504157" y="89277"/>
                  </a:lnTo>
                  <a:lnTo>
                    <a:pt x="491936" y="86862"/>
                  </a:lnTo>
                  <a:lnTo>
                    <a:pt x="183697" y="86862"/>
                  </a:lnTo>
                  <a:lnTo>
                    <a:pt x="298898" y="61312"/>
                  </a:lnTo>
                  <a:lnTo>
                    <a:pt x="310214" y="56259"/>
                  </a:lnTo>
                  <a:lnTo>
                    <a:pt x="318435" y="47525"/>
                  </a:lnTo>
                  <a:lnTo>
                    <a:pt x="322804" y="36337"/>
                  </a:lnTo>
                  <a:lnTo>
                    <a:pt x="322561" y="23923"/>
                  </a:lnTo>
                  <a:lnTo>
                    <a:pt x="317511" y="12599"/>
                  </a:lnTo>
                  <a:lnTo>
                    <a:pt x="308783" y="4371"/>
                  </a:lnTo>
                  <a:lnTo>
                    <a:pt x="297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356986" y="5542279"/>
            <a:ext cx="1470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POINT AND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CLICK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578852" y="4218432"/>
            <a:ext cx="1043940" cy="1043940"/>
            <a:chOff x="7578852" y="4218432"/>
            <a:chExt cx="1043940" cy="1043940"/>
          </a:xfrm>
        </p:grpSpPr>
        <p:sp>
          <p:nvSpPr>
            <p:cNvPr id="37" name="object 37"/>
            <p:cNvSpPr/>
            <p:nvPr/>
          </p:nvSpPr>
          <p:spPr>
            <a:xfrm>
              <a:off x="7578852" y="4218432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70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70" y="1043940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40" y="521970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94888" y="4540645"/>
              <a:ext cx="212725" cy="87630"/>
            </a:xfrm>
            <a:custGeom>
              <a:avLst/>
              <a:gdLst/>
              <a:ahLst/>
              <a:cxnLst/>
              <a:rect l="l" t="t" r="r" b="b"/>
              <a:pathLst>
                <a:path w="212725" h="87629">
                  <a:moveTo>
                    <a:pt x="212260" y="0"/>
                  </a:moveTo>
                  <a:lnTo>
                    <a:pt x="0" y="0"/>
                  </a:lnTo>
                  <a:lnTo>
                    <a:pt x="0" y="87242"/>
                  </a:lnTo>
                  <a:lnTo>
                    <a:pt x="212260" y="87242"/>
                  </a:lnTo>
                  <a:lnTo>
                    <a:pt x="212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76271" y="4870919"/>
              <a:ext cx="74915" cy="7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63560" y="4870919"/>
              <a:ext cx="74915" cy="7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50849" y="4870919"/>
              <a:ext cx="74915" cy="7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01243" y="4652813"/>
              <a:ext cx="400050" cy="200025"/>
            </a:xfrm>
            <a:custGeom>
              <a:avLst/>
              <a:gdLst/>
              <a:ahLst/>
              <a:cxnLst/>
              <a:rect l="l" t="t" r="r" b="b"/>
              <a:pathLst>
                <a:path w="400050" h="200025">
                  <a:moveTo>
                    <a:pt x="212260" y="0"/>
                  </a:moveTo>
                  <a:lnTo>
                    <a:pt x="187289" y="0"/>
                  </a:lnTo>
                  <a:lnTo>
                    <a:pt x="187289" y="59200"/>
                  </a:lnTo>
                  <a:lnTo>
                    <a:pt x="159195" y="87242"/>
                  </a:lnTo>
                  <a:lnTo>
                    <a:pt x="0" y="87242"/>
                  </a:lnTo>
                  <a:lnTo>
                    <a:pt x="0" y="199410"/>
                  </a:lnTo>
                  <a:lnTo>
                    <a:pt x="24971" y="199410"/>
                  </a:lnTo>
                  <a:lnTo>
                    <a:pt x="24971" y="112168"/>
                  </a:lnTo>
                  <a:lnTo>
                    <a:pt x="181046" y="112168"/>
                  </a:lnTo>
                  <a:lnTo>
                    <a:pt x="168560" y="99705"/>
                  </a:lnTo>
                  <a:lnTo>
                    <a:pt x="199774" y="68547"/>
                  </a:lnTo>
                  <a:lnTo>
                    <a:pt x="221625" y="68547"/>
                  </a:lnTo>
                  <a:lnTo>
                    <a:pt x="212260" y="59200"/>
                  </a:lnTo>
                  <a:lnTo>
                    <a:pt x="212260" y="0"/>
                  </a:lnTo>
                  <a:close/>
                </a:path>
                <a:path w="400050" h="200025">
                  <a:moveTo>
                    <a:pt x="181046" y="112168"/>
                  </a:moveTo>
                  <a:lnTo>
                    <a:pt x="159195" y="112168"/>
                  </a:lnTo>
                  <a:lnTo>
                    <a:pt x="187289" y="140210"/>
                  </a:lnTo>
                  <a:lnTo>
                    <a:pt x="187289" y="199410"/>
                  </a:lnTo>
                  <a:lnTo>
                    <a:pt x="212260" y="199410"/>
                  </a:lnTo>
                  <a:lnTo>
                    <a:pt x="212260" y="140210"/>
                  </a:lnTo>
                  <a:lnTo>
                    <a:pt x="221625" y="130863"/>
                  </a:lnTo>
                  <a:lnTo>
                    <a:pt x="199774" y="130863"/>
                  </a:lnTo>
                  <a:lnTo>
                    <a:pt x="181046" y="112168"/>
                  </a:lnTo>
                  <a:close/>
                </a:path>
                <a:path w="400050" h="200025">
                  <a:moveTo>
                    <a:pt x="399549" y="112168"/>
                  </a:moveTo>
                  <a:lnTo>
                    <a:pt x="374578" y="112168"/>
                  </a:lnTo>
                  <a:lnTo>
                    <a:pt x="374578" y="199410"/>
                  </a:lnTo>
                  <a:lnTo>
                    <a:pt x="399549" y="199410"/>
                  </a:lnTo>
                  <a:lnTo>
                    <a:pt x="399549" y="112168"/>
                  </a:lnTo>
                  <a:close/>
                </a:path>
                <a:path w="400050" h="200025">
                  <a:moveTo>
                    <a:pt x="221625" y="68547"/>
                  </a:moveTo>
                  <a:lnTo>
                    <a:pt x="199774" y="68547"/>
                  </a:lnTo>
                  <a:lnTo>
                    <a:pt x="230989" y="99705"/>
                  </a:lnTo>
                  <a:lnTo>
                    <a:pt x="199774" y="130863"/>
                  </a:lnTo>
                  <a:lnTo>
                    <a:pt x="221625" y="130863"/>
                  </a:lnTo>
                  <a:lnTo>
                    <a:pt x="240354" y="112168"/>
                  </a:lnTo>
                  <a:lnTo>
                    <a:pt x="399549" y="112168"/>
                  </a:lnTo>
                  <a:lnTo>
                    <a:pt x="399549" y="87242"/>
                  </a:lnTo>
                  <a:lnTo>
                    <a:pt x="240354" y="87242"/>
                  </a:lnTo>
                  <a:lnTo>
                    <a:pt x="221625" y="685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491730" y="5542279"/>
            <a:ext cx="1218565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indent="-635" algn="ctr">
              <a:lnSpc>
                <a:spcPct val="91600"/>
              </a:lnSpc>
              <a:spcBef>
                <a:spcPts val="254"/>
              </a:spcBef>
            </a:pPr>
            <a:r>
              <a:rPr sz="1600" spc="-10" dirty="0">
                <a:latin typeface="Carlito"/>
                <a:cs typeface="Carlito"/>
              </a:rPr>
              <a:t>THREE-  D</a:t>
            </a:r>
            <a:r>
              <a:rPr sz="1600" spc="-5" dirty="0">
                <a:latin typeface="Carlito"/>
                <a:cs typeface="Carlito"/>
              </a:rPr>
              <a:t>IMENSIONAL  </a:t>
            </a:r>
            <a:r>
              <a:rPr sz="1600" spc="-15" dirty="0">
                <a:latin typeface="Carlito"/>
                <a:cs typeface="Carlito"/>
              </a:rPr>
              <a:t>INTERFACES.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4" y="0"/>
            <a:ext cx="11261090" cy="2091055"/>
            <a:chOff x="536444" y="0"/>
            <a:chExt cx="11261090" cy="2091055"/>
          </a:xfrm>
        </p:grpSpPr>
        <p:sp>
          <p:nvSpPr>
            <p:cNvPr id="3" name="object 3"/>
            <p:cNvSpPr/>
            <p:nvPr/>
          </p:nvSpPr>
          <p:spPr>
            <a:xfrm>
              <a:off x="536444" y="0"/>
              <a:ext cx="11260843" cy="2091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6927" y="0"/>
              <a:ext cx="11155680" cy="2011680"/>
            </a:xfrm>
            <a:custGeom>
              <a:avLst/>
              <a:gdLst/>
              <a:ahLst/>
              <a:cxnLst/>
              <a:rect l="l" t="t" r="r" b="b"/>
              <a:pathLst>
                <a:path w="11155680" h="2011680">
                  <a:moveTo>
                    <a:pt x="11155680" y="0"/>
                  </a:moveTo>
                  <a:lnTo>
                    <a:pt x="0" y="0"/>
                  </a:lnTo>
                  <a:lnTo>
                    <a:pt x="0" y="2011679"/>
                  </a:lnTo>
                  <a:lnTo>
                    <a:pt x="11155680" y="2011679"/>
                  </a:lnTo>
                  <a:lnTo>
                    <a:pt x="11155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783" y="0"/>
            <a:ext cx="11168380" cy="2019300"/>
          </a:xfrm>
          <a:prstGeom prst="rect">
            <a:avLst/>
          </a:prstGeom>
          <a:ln w="9144">
            <a:solidFill>
              <a:srgbClr val="E0E0E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25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4000" spc="-110" dirty="0">
                <a:solidFill>
                  <a:srgbClr val="000000"/>
                </a:solidFill>
                <a:latin typeface="Arial"/>
                <a:cs typeface="Arial"/>
              </a:rPr>
              <a:t>Interaction </a:t>
            </a:r>
            <a:r>
              <a:rPr sz="4000" spc="-270" dirty="0">
                <a:solidFill>
                  <a:srgbClr val="000000"/>
                </a:solidFill>
                <a:latin typeface="Arial"/>
                <a:cs typeface="Arial"/>
              </a:rPr>
              <a:t>Styles </a:t>
            </a:r>
            <a:r>
              <a:rPr sz="4000" spc="-260" dirty="0">
                <a:solidFill>
                  <a:srgbClr val="000000"/>
                </a:solidFill>
                <a:latin typeface="Arial"/>
                <a:cs typeface="Arial"/>
              </a:rPr>
              <a:t>(Command </a:t>
            </a:r>
            <a:r>
              <a:rPr sz="4000" spc="-105" dirty="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sz="4000" spc="-1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spc="-130" dirty="0">
                <a:solidFill>
                  <a:srgbClr val="000000"/>
                </a:solidFill>
                <a:latin typeface="Arial"/>
                <a:cs typeface="Arial"/>
              </a:rPr>
              <a:t>interface)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348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612" y="2465323"/>
            <a:ext cx="9951720" cy="2122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ts val="251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0" dirty="0">
                <a:latin typeface="Carlito"/>
                <a:cs typeface="Carlito"/>
              </a:rPr>
              <a:t>provides </a:t>
            </a:r>
            <a:r>
              <a:rPr sz="2200" spc="-5" dirty="0">
                <a:latin typeface="Carlito"/>
                <a:cs typeface="Carlito"/>
              </a:rPr>
              <a:t>a means of </a:t>
            </a:r>
            <a:r>
              <a:rPr sz="2200" spc="-10" dirty="0">
                <a:latin typeface="Carlito"/>
                <a:cs typeface="Carlito"/>
              </a:rPr>
              <a:t>expressing </a:t>
            </a:r>
            <a:r>
              <a:rPr sz="2200" spc="-5" dirty="0">
                <a:latin typeface="Carlito"/>
                <a:cs typeface="Carlito"/>
              </a:rPr>
              <a:t>instructions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computer </a:t>
            </a:r>
            <a:r>
              <a:rPr sz="2200" spc="-25" dirty="0">
                <a:latin typeface="Carlito"/>
                <a:cs typeface="Carlito"/>
              </a:rPr>
              <a:t>directly, </a:t>
            </a:r>
            <a:r>
              <a:rPr sz="2200" spc="-10" dirty="0">
                <a:latin typeface="Carlito"/>
                <a:cs typeface="Carlito"/>
              </a:rPr>
              <a:t>using</a:t>
            </a:r>
            <a:r>
              <a:rPr sz="2200" spc="1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function</a:t>
            </a:r>
            <a:endParaRPr sz="2200">
              <a:latin typeface="Carlito"/>
              <a:cs typeface="Carlito"/>
            </a:endParaRPr>
          </a:p>
          <a:p>
            <a:pPr marL="240665">
              <a:lnSpc>
                <a:spcPts val="2510"/>
              </a:lnSpc>
            </a:pPr>
            <a:r>
              <a:rPr sz="2200" spc="-30" dirty="0">
                <a:latin typeface="Carlito"/>
                <a:cs typeface="Carlito"/>
              </a:rPr>
              <a:t>keys, </a:t>
            </a:r>
            <a:r>
              <a:rPr sz="2200" spc="-5" dirty="0">
                <a:latin typeface="Carlito"/>
                <a:cs typeface="Carlito"/>
              </a:rPr>
              <a:t>single </a:t>
            </a:r>
            <a:r>
              <a:rPr sz="2200" spc="-15" dirty="0">
                <a:latin typeface="Carlito"/>
                <a:cs typeface="Carlito"/>
              </a:rPr>
              <a:t>characters, </a:t>
            </a:r>
            <a:r>
              <a:rPr sz="2200" spc="-10" dirty="0">
                <a:latin typeface="Carlito"/>
                <a:cs typeface="Carlito"/>
              </a:rPr>
              <a:t>abbreviations </a:t>
            </a:r>
            <a:r>
              <a:rPr sz="2200" spc="-5" dirty="0">
                <a:latin typeface="Carlito"/>
                <a:cs typeface="Carlito"/>
              </a:rPr>
              <a:t>or whole-word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commands.</a:t>
            </a:r>
            <a:endParaRPr sz="2200">
              <a:latin typeface="Carlito"/>
              <a:cs typeface="Carlito"/>
            </a:endParaRPr>
          </a:p>
          <a:p>
            <a:pPr marL="240665" marR="863600" indent="-228600">
              <a:lnSpc>
                <a:spcPts val="2380"/>
              </a:lnSpc>
              <a:spcBef>
                <a:spcPts val="10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some </a:t>
            </a:r>
            <a:r>
              <a:rPr sz="2200" spc="-20" dirty="0">
                <a:latin typeface="Carlito"/>
                <a:cs typeface="Carlito"/>
              </a:rPr>
              <a:t>systems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command </a:t>
            </a:r>
            <a:r>
              <a:rPr sz="2200" spc="-5" dirty="0">
                <a:latin typeface="Carlito"/>
                <a:cs typeface="Carlito"/>
              </a:rPr>
              <a:t>line is the only </a:t>
            </a:r>
            <a:r>
              <a:rPr sz="2200" spc="-25" dirty="0">
                <a:latin typeface="Carlito"/>
                <a:cs typeface="Carlito"/>
              </a:rPr>
              <a:t>way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communicating </a:t>
            </a:r>
            <a:r>
              <a:rPr sz="2200" spc="-5" dirty="0">
                <a:latin typeface="Carlito"/>
                <a:cs typeface="Carlito"/>
              </a:rPr>
              <a:t>with the  </a:t>
            </a:r>
            <a:r>
              <a:rPr sz="2200" spc="-20" dirty="0">
                <a:latin typeface="Carlito"/>
                <a:cs typeface="Carlito"/>
              </a:rPr>
              <a:t>system, </a:t>
            </a:r>
            <a:r>
              <a:rPr sz="2200" spc="-5" dirty="0">
                <a:latin typeface="Carlito"/>
                <a:cs typeface="Carlito"/>
              </a:rPr>
              <a:t>especially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remote </a:t>
            </a:r>
            <a:r>
              <a:rPr sz="2200" spc="-5" dirty="0">
                <a:latin typeface="Carlito"/>
                <a:cs typeface="Carlito"/>
              </a:rPr>
              <a:t>access </a:t>
            </a:r>
            <a:r>
              <a:rPr sz="2200" spc="-10" dirty="0">
                <a:latin typeface="Carlito"/>
                <a:cs typeface="Carlito"/>
              </a:rPr>
              <a:t>using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i="1" spc="-15" dirty="0">
                <a:latin typeface="Carlito"/>
                <a:cs typeface="Carlito"/>
              </a:rPr>
              <a:t>telnet</a:t>
            </a:r>
            <a:r>
              <a:rPr sz="2200" spc="-15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240665" marR="944244" indent="-228600">
              <a:lnSpc>
                <a:spcPts val="2380"/>
              </a:lnSpc>
              <a:spcBef>
                <a:spcPts val="9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Unfortunately, </a:t>
            </a:r>
            <a:r>
              <a:rPr sz="2200" spc="-10" dirty="0">
                <a:latin typeface="Carlito"/>
                <a:cs typeface="Carlito"/>
              </a:rPr>
              <a:t>commands are often obscure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vary across </a:t>
            </a:r>
            <a:r>
              <a:rPr sz="2200" spc="-20" dirty="0">
                <a:latin typeface="Carlito"/>
                <a:cs typeface="Carlito"/>
              </a:rPr>
              <a:t>systems, </a:t>
            </a:r>
            <a:r>
              <a:rPr sz="2200" spc="-10" dirty="0">
                <a:latin typeface="Carlito"/>
                <a:cs typeface="Carlito"/>
              </a:rPr>
              <a:t>causing  confusion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user </a:t>
            </a:r>
            <a:r>
              <a:rPr sz="2200" spc="-5" dirty="0">
                <a:latin typeface="Carlito"/>
                <a:cs typeface="Carlito"/>
              </a:rPr>
              <a:t>and increasing the </a:t>
            </a:r>
            <a:r>
              <a:rPr sz="2200" spc="-10" dirty="0">
                <a:latin typeface="Carlito"/>
                <a:cs typeface="Carlito"/>
              </a:rPr>
              <a:t>overhead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learning.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8" y="492963"/>
            <a:ext cx="5366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>
                <a:solidFill>
                  <a:srgbClr val="000000"/>
                </a:solidFill>
                <a:latin typeface="Arial"/>
                <a:cs typeface="Arial"/>
              </a:rPr>
              <a:t>Interaction </a:t>
            </a:r>
            <a:r>
              <a:rPr sz="4000" spc="-275" dirty="0">
                <a:solidFill>
                  <a:srgbClr val="000000"/>
                </a:solidFill>
                <a:latin typeface="Arial"/>
                <a:cs typeface="Arial"/>
              </a:rPr>
              <a:t>Styles</a:t>
            </a:r>
            <a:r>
              <a:rPr sz="4000" spc="-3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spc="-180" dirty="0">
                <a:solidFill>
                  <a:srgbClr val="000000"/>
                </a:solidFill>
                <a:latin typeface="Arial"/>
                <a:cs typeface="Arial"/>
              </a:rPr>
              <a:t>(Menus)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2772" y="0"/>
            <a:ext cx="10506710" cy="192405"/>
          </a:xfrm>
          <a:custGeom>
            <a:avLst/>
            <a:gdLst/>
            <a:ahLst/>
            <a:cxnLst/>
            <a:rect l="l" t="t" r="r" b="b"/>
            <a:pathLst>
              <a:path w="10506710" h="192405">
                <a:moveTo>
                  <a:pt x="10506456" y="0"/>
                </a:moveTo>
                <a:lnTo>
                  <a:pt x="0" y="0"/>
                </a:lnTo>
                <a:lnTo>
                  <a:pt x="0" y="192024"/>
                </a:lnTo>
                <a:lnTo>
                  <a:pt x="10506456" y="192024"/>
                </a:lnTo>
                <a:lnTo>
                  <a:pt x="1050645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247" y="1513332"/>
            <a:ext cx="10506710" cy="18415"/>
          </a:xfrm>
          <a:custGeom>
            <a:avLst/>
            <a:gdLst/>
            <a:ahLst/>
            <a:cxnLst/>
            <a:rect l="l" t="t" r="r" b="b"/>
            <a:pathLst>
              <a:path w="10506710" h="18415">
                <a:moveTo>
                  <a:pt x="10506456" y="0"/>
                </a:moveTo>
                <a:lnTo>
                  <a:pt x="0" y="0"/>
                </a:lnTo>
                <a:lnTo>
                  <a:pt x="0" y="18287"/>
                </a:lnTo>
                <a:lnTo>
                  <a:pt x="10506456" y="18287"/>
                </a:lnTo>
                <a:lnTo>
                  <a:pt x="10506456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7075" y="3316787"/>
            <a:ext cx="560705" cy="162560"/>
          </a:xfrm>
          <a:custGeom>
            <a:avLst/>
            <a:gdLst/>
            <a:ahLst/>
            <a:cxnLst/>
            <a:rect l="l" t="t" r="r" b="b"/>
            <a:pathLst>
              <a:path w="560705" h="162560">
                <a:moveTo>
                  <a:pt x="466817" y="0"/>
                </a:moveTo>
                <a:lnTo>
                  <a:pt x="93769" y="0"/>
                </a:lnTo>
                <a:lnTo>
                  <a:pt x="0" y="162310"/>
                </a:lnTo>
                <a:lnTo>
                  <a:pt x="560587" y="162310"/>
                </a:lnTo>
                <a:lnTo>
                  <a:pt x="46681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2146" y="2994330"/>
            <a:ext cx="310515" cy="268605"/>
          </a:xfrm>
          <a:custGeom>
            <a:avLst/>
            <a:gdLst/>
            <a:ahLst/>
            <a:cxnLst/>
            <a:rect l="l" t="t" r="r" b="b"/>
            <a:pathLst>
              <a:path w="310514" h="268604">
                <a:moveTo>
                  <a:pt x="155154" y="0"/>
                </a:moveTo>
                <a:lnTo>
                  <a:pt x="0" y="268353"/>
                </a:lnTo>
                <a:lnTo>
                  <a:pt x="310443" y="268353"/>
                </a:lnTo>
                <a:lnTo>
                  <a:pt x="15515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1867" y="3533201"/>
            <a:ext cx="811530" cy="162560"/>
          </a:xfrm>
          <a:custGeom>
            <a:avLst/>
            <a:gdLst/>
            <a:ahLst/>
            <a:cxnLst/>
            <a:rect l="l" t="t" r="r" b="b"/>
            <a:pathLst>
              <a:path w="811530" h="162560">
                <a:moveTo>
                  <a:pt x="717096" y="0"/>
                </a:moveTo>
                <a:lnTo>
                  <a:pt x="93905" y="0"/>
                </a:lnTo>
                <a:lnTo>
                  <a:pt x="0" y="162310"/>
                </a:lnTo>
                <a:lnTo>
                  <a:pt x="811001" y="162310"/>
                </a:lnTo>
                <a:lnTo>
                  <a:pt x="71709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6660" y="3749614"/>
            <a:ext cx="1061720" cy="162560"/>
          </a:xfrm>
          <a:custGeom>
            <a:avLst/>
            <a:gdLst/>
            <a:ahLst/>
            <a:cxnLst/>
            <a:rect l="l" t="t" r="r" b="b"/>
            <a:pathLst>
              <a:path w="1061720" h="162560">
                <a:moveTo>
                  <a:pt x="967511" y="0"/>
                </a:moveTo>
                <a:lnTo>
                  <a:pt x="93905" y="0"/>
                </a:lnTo>
                <a:lnTo>
                  <a:pt x="0" y="162310"/>
                </a:lnTo>
                <a:lnTo>
                  <a:pt x="1061461" y="162310"/>
                </a:lnTo>
                <a:lnTo>
                  <a:pt x="96751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5300" y="4431284"/>
            <a:ext cx="2865120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-635" algn="ctr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latin typeface="Carlito"/>
                <a:cs typeface="Carlito"/>
              </a:rPr>
              <a:t>Often menus </a:t>
            </a:r>
            <a:r>
              <a:rPr sz="1400" spc="-10" dirty="0">
                <a:latin typeface="Carlito"/>
                <a:cs typeface="Carlito"/>
              </a:rPr>
              <a:t>are hierarchically ordered  </a:t>
            </a:r>
            <a:r>
              <a:rPr sz="1400" spc="-5" dirty="0">
                <a:latin typeface="Carlito"/>
                <a:cs typeface="Carlito"/>
              </a:rPr>
              <a:t>and the </a:t>
            </a:r>
            <a:r>
              <a:rPr sz="1400" dirty="0">
                <a:latin typeface="Carlito"/>
                <a:cs typeface="Carlito"/>
              </a:rPr>
              <a:t>option </a:t>
            </a:r>
            <a:r>
              <a:rPr sz="1400" spc="-10" dirty="0">
                <a:latin typeface="Carlito"/>
                <a:cs typeface="Carlito"/>
              </a:rPr>
              <a:t>required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not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available  </a:t>
            </a:r>
            <a:r>
              <a:rPr sz="1400" spc="-10" dirty="0">
                <a:latin typeface="Carlito"/>
                <a:cs typeface="Carlito"/>
              </a:rPr>
              <a:t>at </a:t>
            </a:r>
            <a:r>
              <a:rPr sz="1400" spc="-5" dirty="0">
                <a:latin typeface="Carlito"/>
                <a:cs typeface="Carlito"/>
              </a:rPr>
              <a:t>the top </a:t>
            </a:r>
            <a:r>
              <a:rPr sz="1400" spc="-10" dirty="0">
                <a:latin typeface="Carlito"/>
                <a:cs typeface="Carlito"/>
              </a:rPr>
              <a:t>layer </a:t>
            </a:r>
            <a:r>
              <a:rPr sz="1400" spc="-5" dirty="0">
                <a:latin typeface="Carlito"/>
                <a:cs typeface="Carlito"/>
              </a:rPr>
              <a:t>of 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hierarchy.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2277" y="2924593"/>
            <a:ext cx="839469" cy="1082040"/>
          </a:xfrm>
          <a:custGeom>
            <a:avLst/>
            <a:gdLst/>
            <a:ahLst/>
            <a:cxnLst/>
            <a:rect l="l" t="t" r="r" b="b"/>
            <a:pathLst>
              <a:path w="839470" h="1082039">
                <a:moveTo>
                  <a:pt x="338366" y="392201"/>
                </a:moveTo>
                <a:lnTo>
                  <a:pt x="162420" y="392201"/>
                </a:lnTo>
                <a:lnTo>
                  <a:pt x="162420" y="446303"/>
                </a:lnTo>
                <a:lnTo>
                  <a:pt x="338366" y="446303"/>
                </a:lnTo>
                <a:lnTo>
                  <a:pt x="338366" y="392201"/>
                </a:lnTo>
                <a:close/>
              </a:path>
              <a:path w="839470" h="1082039">
                <a:moveTo>
                  <a:pt x="676719" y="825030"/>
                </a:moveTo>
                <a:lnTo>
                  <a:pt x="162420" y="825030"/>
                </a:lnTo>
                <a:lnTo>
                  <a:pt x="162420" y="879132"/>
                </a:lnTo>
                <a:lnTo>
                  <a:pt x="676719" y="879132"/>
                </a:lnTo>
                <a:lnTo>
                  <a:pt x="676719" y="825030"/>
                </a:lnTo>
                <a:close/>
              </a:path>
              <a:path w="839470" h="1082039">
                <a:moveTo>
                  <a:pt x="676719" y="716826"/>
                </a:moveTo>
                <a:lnTo>
                  <a:pt x="162420" y="716826"/>
                </a:lnTo>
                <a:lnTo>
                  <a:pt x="162420" y="770928"/>
                </a:lnTo>
                <a:lnTo>
                  <a:pt x="676719" y="770928"/>
                </a:lnTo>
                <a:lnTo>
                  <a:pt x="676719" y="716826"/>
                </a:lnTo>
                <a:close/>
              </a:path>
              <a:path w="839470" h="1082039">
                <a:moveTo>
                  <a:pt x="676719" y="608609"/>
                </a:moveTo>
                <a:lnTo>
                  <a:pt x="162420" y="608609"/>
                </a:lnTo>
                <a:lnTo>
                  <a:pt x="162420" y="662711"/>
                </a:lnTo>
                <a:lnTo>
                  <a:pt x="676719" y="662711"/>
                </a:lnTo>
                <a:lnTo>
                  <a:pt x="676719" y="608609"/>
                </a:lnTo>
                <a:close/>
              </a:path>
              <a:path w="839470" h="1082039">
                <a:moveTo>
                  <a:pt x="676719" y="500405"/>
                </a:moveTo>
                <a:lnTo>
                  <a:pt x="162420" y="500405"/>
                </a:lnTo>
                <a:lnTo>
                  <a:pt x="162420" y="554507"/>
                </a:lnTo>
                <a:lnTo>
                  <a:pt x="676719" y="554507"/>
                </a:lnTo>
                <a:lnTo>
                  <a:pt x="676719" y="500405"/>
                </a:lnTo>
                <a:close/>
              </a:path>
              <a:path w="839470" h="1082039">
                <a:moveTo>
                  <a:pt x="839139" y="297522"/>
                </a:moveTo>
                <a:lnTo>
                  <a:pt x="823747" y="283997"/>
                </a:lnTo>
                <a:lnTo>
                  <a:pt x="757936" y="226136"/>
                </a:lnTo>
                <a:lnTo>
                  <a:pt x="757936" y="365150"/>
                </a:lnTo>
                <a:lnTo>
                  <a:pt x="757936" y="1000861"/>
                </a:lnTo>
                <a:lnTo>
                  <a:pt x="81216" y="1000861"/>
                </a:lnTo>
                <a:lnTo>
                  <a:pt x="81216" y="81102"/>
                </a:lnTo>
                <a:lnTo>
                  <a:pt x="419569" y="81102"/>
                </a:lnTo>
                <a:lnTo>
                  <a:pt x="419569" y="365150"/>
                </a:lnTo>
                <a:lnTo>
                  <a:pt x="757936" y="365150"/>
                </a:lnTo>
                <a:lnTo>
                  <a:pt x="757936" y="226136"/>
                </a:lnTo>
                <a:lnTo>
                  <a:pt x="669950" y="148767"/>
                </a:lnTo>
                <a:lnTo>
                  <a:pt x="669950" y="283997"/>
                </a:lnTo>
                <a:lnTo>
                  <a:pt x="500773" y="283997"/>
                </a:lnTo>
                <a:lnTo>
                  <a:pt x="500773" y="114922"/>
                </a:lnTo>
                <a:lnTo>
                  <a:pt x="669950" y="283997"/>
                </a:lnTo>
                <a:lnTo>
                  <a:pt x="669950" y="148767"/>
                </a:lnTo>
                <a:lnTo>
                  <a:pt x="631469" y="114922"/>
                </a:lnTo>
                <a:lnTo>
                  <a:pt x="593013" y="81102"/>
                </a:lnTo>
                <a:lnTo>
                  <a:pt x="500773" y="0"/>
                </a:lnTo>
                <a:lnTo>
                  <a:pt x="0" y="0"/>
                </a:lnTo>
                <a:lnTo>
                  <a:pt x="0" y="1082014"/>
                </a:lnTo>
                <a:lnTo>
                  <a:pt x="839139" y="1082014"/>
                </a:lnTo>
                <a:lnTo>
                  <a:pt x="839139" y="1000861"/>
                </a:lnTo>
                <a:lnTo>
                  <a:pt x="839139" y="297522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2170" y="4431284"/>
            <a:ext cx="319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0" dirty="0">
                <a:latin typeface="Carlito"/>
                <a:cs typeface="Carlito"/>
              </a:rPr>
              <a:t>T</a:t>
            </a:r>
            <a:r>
              <a:rPr sz="1400" spc="-30" dirty="0">
                <a:latin typeface="Carlito"/>
                <a:cs typeface="Carlito"/>
              </a:rPr>
              <a:t>e</a:t>
            </a:r>
            <a:r>
              <a:rPr sz="1400" spc="-5" dirty="0">
                <a:latin typeface="Carlito"/>
                <a:cs typeface="Carlito"/>
              </a:rPr>
              <a:t>xt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24328" y="3005696"/>
            <a:ext cx="922019" cy="920750"/>
          </a:xfrm>
          <a:custGeom>
            <a:avLst/>
            <a:gdLst/>
            <a:ahLst/>
            <a:cxnLst/>
            <a:rect l="l" t="t" r="r" b="b"/>
            <a:pathLst>
              <a:path w="922020" h="920750">
                <a:moveTo>
                  <a:pt x="311670" y="284048"/>
                </a:moveTo>
                <a:lnTo>
                  <a:pt x="162610" y="284048"/>
                </a:lnTo>
                <a:lnTo>
                  <a:pt x="162610" y="757453"/>
                </a:lnTo>
                <a:lnTo>
                  <a:pt x="311670" y="757453"/>
                </a:lnTo>
                <a:lnTo>
                  <a:pt x="311670" y="284048"/>
                </a:lnTo>
                <a:close/>
              </a:path>
              <a:path w="922020" h="920750">
                <a:moveTo>
                  <a:pt x="514921" y="0"/>
                </a:moveTo>
                <a:lnTo>
                  <a:pt x="365861" y="0"/>
                </a:lnTo>
                <a:lnTo>
                  <a:pt x="365861" y="757453"/>
                </a:lnTo>
                <a:lnTo>
                  <a:pt x="514921" y="757453"/>
                </a:lnTo>
                <a:lnTo>
                  <a:pt x="514921" y="0"/>
                </a:lnTo>
                <a:close/>
              </a:path>
              <a:path w="922020" h="920750">
                <a:moveTo>
                  <a:pt x="718185" y="284048"/>
                </a:moveTo>
                <a:lnTo>
                  <a:pt x="569125" y="284048"/>
                </a:lnTo>
                <a:lnTo>
                  <a:pt x="569125" y="757453"/>
                </a:lnTo>
                <a:lnTo>
                  <a:pt x="718185" y="757453"/>
                </a:lnTo>
                <a:lnTo>
                  <a:pt x="718185" y="284048"/>
                </a:lnTo>
                <a:close/>
              </a:path>
              <a:path w="922020" h="920750">
                <a:moveTo>
                  <a:pt x="921435" y="839101"/>
                </a:moveTo>
                <a:lnTo>
                  <a:pt x="81305" y="839101"/>
                </a:lnTo>
                <a:lnTo>
                  <a:pt x="81305" y="393"/>
                </a:lnTo>
                <a:lnTo>
                  <a:pt x="0" y="393"/>
                </a:lnTo>
                <a:lnTo>
                  <a:pt x="0" y="839101"/>
                </a:lnTo>
                <a:lnTo>
                  <a:pt x="0" y="920305"/>
                </a:lnTo>
                <a:lnTo>
                  <a:pt x="921435" y="920305"/>
                </a:lnTo>
                <a:lnTo>
                  <a:pt x="921435" y="839101"/>
                </a:lnTo>
                <a:close/>
              </a:path>
              <a:path w="922020" h="920750">
                <a:moveTo>
                  <a:pt x="921435" y="513981"/>
                </a:moveTo>
                <a:lnTo>
                  <a:pt x="772388" y="513981"/>
                </a:lnTo>
                <a:lnTo>
                  <a:pt x="772388" y="757453"/>
                </a:lnTo>
                <a:lnTo>
                  <a:pt x="921435" y="757453"/>
                </a:lnTo>
                <a:lnTo>
                  <a:pt x="921435" y="51398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31300" y="4431284"/>
            <a:ext cx="709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G</a:t>
            </a:r>
            <a:r>
              <a:rPr sz="1400" spc="-20" dirty="0">
                <a:latin typeface="Carlito"/>
                <a:cs typeface="Carlito"/>
              </a:rPr>
              <a:t>r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10" dirty="0">
                <a:latin typeface="Carlito"/>
                <a:cs typeface="Carlito"/>
              </a:rPr>
              <a:t>ph</a:t>
            </a:r>
            <a:r>
              <a:rPr sz="1400" dirty="0">
                <a:latin typeface="Carlito"/>
                <a:cs typeface="Carlito"/>
              </a:rPr>
              <a:t>i</a:t>
            </a:r>
            <a:r>
              <a:rPr sz="1400" spc="-20" dirty="0">
                <a:latin typeface="Carlito"/>
                <a:cs typeface="Carlito"/>
              </a:rPr>
              <a:t>c</a:t>
            </a:r>
            <a:r>
              <a:rPr sz="1400" dirty="0">
                <a:latin typeface="Carlito"/>
                <a:cs typeface="Carlito"/>
              </a:rPr>
              <a:t>al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4" y="0"/>
            <a:ext cx="11261090" cy="2091055"/>
            <a:chOff x="536444" y="0"/>
            <a:chExt cx="11261090" cy="2091055"/>
          </a:xfrm>
        </p:grpSpPr>
        <p:sp>
          <p:nvSpPr>
            <p:cNvPr id="3" name="object 3"/>
            <p:cNvSpPr/>
            <p:nvPr/>
          </p:nvSpPr>
          <p:spPr>
            <a:xfrm>
              <a:off x="536444" y="0"/>
              <a:ext cx="11260843" cy="2091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6927" y="0"/>
              <a:ext cx="11155680" cy="2011680"/>
            </a:xfrm>
            <a:custGeom>
              <a:avLst/>
              <a:gdLst/>
              <a:ahLst/>
              <a:cxnLst/>
              <a:rect l="l" t="t" r="r" b="b"/>
              <a:pathLst>
                <a:path w="11155680" h="2011680">
                  <a:moveTo>
                    <a:pt x="11155680" y="0"/>
                  </a:moveTo>
                  <a:lnTo>
                    <a:pt x="0" y="0"/>
                  </a:lnTo>
                  <a:lnTo>
                    <a:pt x="0" y="2011679"/>
                  </a:lnTo>
                  <a:lnTo>
                    <a:pt x="11155680" y="2011679"/>
                  </a:lnTo>
                  <a:lnTo>
                    <a:pt x="11155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783" y="0"/>
            <a:ext cx="11168380" cy="2019300"/>
          </a:xfrm>
          <a:prstGeom prst="rect">
            <a:avLst/>
          </a:prstGeom>
          <a:ln w="9144">
            <a:solidFill>
              <a:srgbClr val="E0E0E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25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4000" spc="-110" dirty="0">
                <a:solidFill>
                  <a:srgbClr val="000000"/>
                </a:solidFill>
                <a:latin typeface="Arial"/>
                <a:cs typeface="Arial"/>
              </a:rPr>
              <a:t>Interaction </a:t>
            </a:r>
            <a:r>
              <a:rPr sz="4000" spc="-270" dirty="0">
                <a:solidFill>
                  <a:srgbClr val="000000"/>
                </a:solidFill>
                <a:latin typeface="Arial"/>
                <a:cs typeface="Arial"/>
              </a:rPr>
              <a:t>Styles </a:t>
            </a:r>
            <a:r>
              <a:rPr sz="4000" spc="-150" dirty="0">
                <a:solidFill>
                  <a:srgbClr val="000000"/>
                </a:solidFill>
                <a:latin typeface="Arial"/>
                <a:cs typeface="Arial"/>
              </a:rPr>
              <a:t>(Natural</a:t>
            </a:r>
            <a:r>
              <a:rPr sz="4000" spc="-2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spc="-240" dirty="0">
                <a:solidFill>
                  <a:srgbClr val="000000"/>
                </a:solidFill>
                <a:latin typeface="Arial"/>
                <a:cs typeface="Arial"/>
              </a:rPr>
              <a:t>language)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348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7432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74955" algn="l"/>
                <a:tab pos="275590" algn="l"/>
              </a:tabLst>
            </a:pPr>
            <a:r>
              <a:rPr spc="-10" dirty="0"/>
              <a:t>Language </a:t>
            </a:r>
            <a:r>
              <a:rPr spc="-5" dirty="0"/>
              <a:t>is ambiguous </a:t>
            </a:r>
            <a:r>
              <a:rPr spc="-15" dirty="0"/>
              <a:t>at </a:t>
            </a:r>
            <a:r>
              <a:rPr spc="-5" dirty="0"/>
              <a:t>a </a:t>
            </a:r>
            <a:r>
              <a:rPr spc="-10" dirty="0"/>
              <a:t>number </a:t>
            </a:r>
            <a:r>
              <a:rPr spc="-5" dirty="0"/>
              <a:t>of</a:t>
            </a:r>
            <a:r>
              <a:rPr spc="65" dirty="0"/>
              <a:t> </a:t>
            </a:r>
            <a:r>
              <a:rPr spc="-10" dirty="0"/>
              <a:t>levels.</a:t>
            </a:r>
          </a:p>
          <a:p>
            <a:pPr marL="274320" indent="-228600">
              <a:lnSpc>
                <a:spcPts val="2510"/>
              </a:lnSpc>
              <a:spcBef>
                <a:spcPts val="730"/>
              </a:spcBef>
              <a:buFont typeface="Arial"/>
              <a:buChar char="•"/>
              <a:tabLst>
                <a:tab pos="274955" algn="l"/>
                <a:tab pos="275590" algn="l"/>
              </a:tabLst>
            </a:pPr>
            <a:r>
              <a:rPr spc="-15" dirty="0"/>
              <a:t>For example, </a:t>
            </a:r>
            <a:r>
              <a:rPr spc="-5" dirty="0"/>
              <a:t>the </a:t>
            </a:r>
            <a:r>
              <a:rPr spc="-15" dirty="0"/>
              <a:t>word </a:t>
            </a:r>
            <a:r>
              <a:rPr spc="-10" dirty="0"/>
              <a:t>‘pitch’ </a:t>
            </a:r>
            <a:r>
              <a:rPr spc="-20" dirty="0"/>
              <a:t>may </a:t>
            </a:r>
            <a:r>
              <a:rPr spc="-25" dirty="0"/>
              <a:t>refer </a:t>
            </a:r>
            <a:r>
              <a:rPr spc="-20" dirty="0"/>
              <a:t>to </a:t>
            </a:r>
            <a:r>
              <a:rPr spc="-5" dirty="0"/>
              <a:t>a sports field, a </a:t>
            </a:r>
            <a:r>
              <a:rPr spc="-45" dirty="0"/>
              <a:t>throw, </a:t>
            </a:r>
            <a:r>
              <a:rPr spc="-5" dirty="0"/>
              <a:t>a</a:t>
            </a:r>
            <a:r>
              <a:rPr spc="245" dirty="0"/>
              <a:t> </a:t>
            </a:r>
            <a:r>
              <a:rPr spc="-15" dirty="0"/>
              <a:t>waterproofing</a:t>
            </a:r>
          </a:p>
          <a:p>
            <a:pPr marL="274320">
              <a:lnSpc>
                <a:spcPts val="2510"/>
              </a:lnSpc>
            </a:pPr>
            <a:r>
              <a:rPr spc="-10" dirty="0"/>
              <a:t>substance </a:t>
            </a:r>
            <a:r>
              <a:rPr spc="-5" dirty="0"/>
              <a:t>or </a:t>
            </a:r>
            <a:r>
              <a:rPr spc="-10" dirty="0"/>
              <a:t>even, </a:t>
            </a:r>
            <a:r>
              <a:rPr spc="-20" dirty="0"/>
              <a:t>colloquially, </a:t>
            </a:r>
            <a:r>
              <a:rPr spc="-5" dirty="0"/>
              <a:t>a</a:t>
            </a:r>
            <a:r>
              <a:rPr spc="20" dirty="0"/>
              <a:t> </a:t>
            </a:r>
            <a:r>
              <a:rPr spc="-25" dirty="0"/>
              <a:t>territory.</a:t>
            </a:r>
          </a:p>
          <a:p>
            <a:pPr marL="274320" marR="478790" indent="-228600">
              <a:lnSpc>
                <a:spcPts val="2380"/>
              </a:lnSpc>
              <a:spcBef>
                <a:spcPts val="1030"/>
              </a:spcBef>
              <a:buFont typeface="Arial"/>
              <a:buChar char="•"/>
              <a:tabLst>
                <a:tab pos="274955" algn="l"/>
                <a:tab pos="275590" algn="l"/>
              </a:tabLst>
            </a:pPr>
            <a:r>
              <a:rPr spc="-10" dirty="0"/>
              <a:t>The use </a:t>
            </a:r>
            <a:r>
              <a:rPr spc="-5" dirty="0"/>
              <a:t>of </a:t>
            </a:r>
            <a:r>
              <a:rPr spc="-15" dirty="0"/>
              <a:t>natural </a:t>
            </a:r>
            <a:r>
              <a:rPr spc="-5" dirty="0"/>
              <a:t>language in </a:t>
            </a:r>
            <a:r>
              <a:rPr spc="-15" dirty="0"/>
              <a:t>restricted </a:t>
            </a:r>
            <a:r>
              <a:rPr spc="-5" dirty="0"/>
              <a:t>domains is </a:t>
            </a:r>
            <a:r>
              <a:rPr spc="-10" dirty="0"/>
              <a:t>relatively successful, but </a:t>
            </a:r>
            <a:r>
              <a:rPr spc="-5" dirty="0"/>
              <a:t>it is  </a:t>
            </a:r>
            <a:r>
              <a:rPr spc="-10" dirty="0"/>
              <a:t>debatable </a:t>
            </a:r>
            <a:r>
              <a:rPr spc="-5" dirty="0"/>
              <a:t>whether this </a:t>
            </a:r>
            <a:r>
              <a:rPr spc="-15" dirty="0"/>
              <a:t>can </a:t>
            </a:r>
            <a:r>
              <a:rPr spc="-10" dirty="0"/>
              <a:t>really </a:t>
            </a:r>
            <a:r>
              <a:rPr spc="-5" dirty="0"/>
              <a:t>be </a:t>
            </a:r>
            <a:r>
              <a:rPr spc="-10" dirty="0"/>
              <a:t>called </a:t>
            </a:r>
            <a:r>
              <a:rPr spc="-15" dirty="0"/>
              <a:t>natural</a:t>
            </a:r>
            <a:r>
              <a:rPr spc="45" dirty="0"/>
              <a:t> </a:t>
            </a:r>
            <a:r>
              <a:rPr spc="-5" dirty="0"/>
              <a:t>language.</a:t>
            </a:r>
          </a:p>
          <a:p>
            <a:pPr marL="274320" marR="5080" indent="-228600">
              <a:lnSpc>
                <a:spcPts val="2380"/>
              </a:lnSpc>
              <a:spcBef>
                <a:spcPts val="1000"/>
              </a:spcBef>
              <a:buFont typeface="Arial"/>
              <a:buChar char="•"/>
              <a:tabLst>
                <a:tab pos="274955" algn="l"/>
                <a:tab pos="275590" algn="l"/>
              </a:tabLst>
            </a:pPr>
            <a:r>
              <a:rPr spc="-10" dirty="0"/>
              <a:t>The user still has </a:t>
            </a:r>
            <a:r>
              <a:rPr spc="-20" dirty="0"/>
              <a:t>to </a:t>
            </a:r>
            <a:r>
              <a:rPr spc="-5" dirty="0"/>
              <a:t>learn which </a:t>
            </a:r>
            <a:r>
              <a:rPr spc="-10" dirty="0"/>
              <a:t>phrases </a:t>
            </a:r>
            <a:r>
              <a:rPr spc="-5" dirty="0"/>
              <a:t>the </a:t>
            </a:r>
            <a:r>
              <a:rPr spc="-15" dirty="0"/>
              <a:t>computer understands </a:t>
            </a:r>
            <a:r>
              <a:rPr spc="-5" dirty="0"/>
              <a:t>and </a:t>
            </a:r>
            <a:r>
              <a:rPr spc="-20" dirty="0"/>
              <a:t>may </a:t>
            </a:r>
            <a:r>
              <a:rPr spc="-10" dirty="0"/>
              <a:t>become  </a:t>
            </a:r>
            <a:r>
              <a:rPr spc="-20" dirty="0"/>
              <a:t>frustrated </a:t>
            </a:r>
            <a:r>
              <a:rPr spc="-5" dirty="0"/>
              <a:t>if </a:t>
            </a:r>
            <a:r>
              <a:rPr spc="-15" dirty="0"/>
              <a:t>too </a:t>
            </a:r>
            <a:r>
              <a:rPr spc="-5" dirty="0"/>
              <a:t>much is</a:t>
            </a:r>
            <a:r>
              <a:rPr spc="55" dirty="0"/>
              <a:t> </a:t>
            </a:r>
            <a:r>
              <a:rPr spc="-15" dirty="0"/>
              <a:t>expected.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12198985" cy="1975485"/>
            <a:chOff x="-4762" y="0"/>
            <a:chExt cx="12198985" cy="19754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19705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89460" cy="1899285"/>
            </a:xfrm>
            <a:custGeom>
              <a:avLst/>
              <a:gdLst/>
              <a:ahLst/>
              <a:cxnLst/>
              <a:rect l="l" t="t" r="r" b="b"/>
              <a:pathLst>
                <a:path w="12189460" h="1899285">
                  <a:moveTo>
                    <a:pt x="12188952" y="0"/>
                  </a:moveTo>
                  <a:lnTo>
                    <a:pt x="0" y="0"/>
                  </a:lnTo>
                  <a:lnTo>
                    <a:pt x="0" y="1634236"/>
                  </a:lnTo>
                  <a:lnTo>
                    <a:pt x="835672" y="1707007"/>
                  </a:lnTo>
                  <a:lnTo>
                    <a:pt x="1069975" y="1724445"/>
                  </a:lnTo>
                  <a:lnTo>
                    <a:pt x="1401653" y="1747554"/>
                  </a:lnTo>
                  <a:lnTo>
                    <a:pt x="1737474" y="1769121"/>
                  </a:lnTo>
                  <a:lnTo>
                    <a:pt x="2077306" y="1789122"/>
                  </a:lnTo>
                  <a:lnTo>
                    <a:pt x="2421016" y="1807532"/>
                  </a:lnTo>
                  <a:lnTo>
                    <a:pt x="2768471" y="1824327"/>
                  </a:lnTo>
                  <a:lnTo>
                    <a:pt x="3119538" y="1839484"/>
                  </a:lnTo>
                  <a:lnTo>
                    <a:pt x="3474085" y="1852979"/>
                  </a:lnTo>
                  <a:lnTo>
                    <a:pt x="3831979" y="1864787"/>
                  </a:lnTo>
                  <a:lnTo>
                    <a:pt x="4193087" y="1874885"/>
                  </a:lnTo>
                  <a:lnTo>
                    <a:pt x="4557278" y="1883249"/>
                  </a:lnTo>
                  <a:lnTo>
                    <a:pt x="4924417" y="1889855"/>
                  </a:lnTo>
                  <a:lnTo>
                    <a:pt x="5294372" y="1894679"/>
                  </a:lnTo>
                  <a:lnTo>
                    <a:pt x="5667011" y="1897697"/>
                  </a:lnTo>
                  <a:lnTo>
                    <a:pt x="6042200" y="1898885"/>
                  </a:lnTo>
                  <a:lnTo>
                    <a:pt x="6418046" y="1898224"/>
                  </a:lnTo>
                  <a:lnTo>
                    <a:pt x="6791427" y="1895726"/>
                  </a:lnTo>
                  <a:lnTo>
                    <a:pt x="7162163" y="1891416"/>
                  </a:lnTo>
                  <a:lnTo>
                    <a:pt x="7530120" y="1885317"/>
                  </a:lnTo>
                  <a:lnTo>
                    <a:pt x="7895166" y="1877453"/>
                  </a:lnTo>
                  <a:lnTo>
                    <a:pt x="8257169" y="1867848"/>
                  </a:lnTo>
                  <a:lnTo>
                    <a:pt x="8615996" y="1856526"/>
                  </a:lnTo>
                  <a:lnTo>
                    <a:pt x="8971513" y="1843510"/>
                  </a:lnTo>
                  <a:lnTo>
                    <a:pt x="9323589" y="1828826"/>
                  </a:lnTo>
                  <a:lnTo>
                    <a:pt x="9672090" y="1812496"/>
                  </a:lnTo>
                  <a:lnTo>
                    <a:pt x="10016885" y="1794545"/>
                  </a:lnTo>
                  <a:lnTo>
                    <a:pt x="10357840" y="1774997"/>
                  </a:lnTo>
                  <a:lnTo>
                    <a:pt x="10694822" y="1753875"/>
                  </a:lnTo>
                  <a:lnTo>
                    <a:pt x="11027700" y="1731204"/>
                  </a:lnTo>
                  <a:lnTo>
                    <a:pt x="11356340" y="1707007"/>
                  </a:lnTo>
                  <a:lnTo>
                    <a:pt x="12188952" y="163448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89460" cy="1899285"/>
            </a:xfrm>
            <a:custGeom>
              <a:avLst/>
              <a:gdLst/>
              <a:ahLst/>
              <a:cxnLst/>
              <a:rect l="l" t="t" r="r" b="b"/>
              <a:pathLst>
                <a:path w="12189460" h="1899285">
                  <a:moveTo>
                    <a:pt x="0" y="0"/>
                  </a:moveTo>
                  <a:lnTo>
                    <a:pt x="12188952" y="0"/>
                  </a:lnTo>
                  <a:lnTo>
                    <a:pt x="12188952" y="1634489"/>
                  </a:lnTo>
                  <a:lnTo>
                    <a:pt x="11356340" y="1707007"/>
                  </a:lnTo>
                  <a:lnTo>
                    <a:pt x="11309655" y="1710556"/>
                  </a:lnTo>
                  <a:lnTo>
                    <a:pt x="11262883" y="1714074"/>
                  </a:lnTo>
                  <a:lnTo>
                    <a:pt x="11216021" y="1717562"/>
                  </a:lnTo>
                  <a:lnTo>
                    <a:pt x="11169072" y="1721019"/>
                  </a:lnTo>
                  <a:lnTo>
                    <a:pt x="11122035" y="1724445"/>
                  </a:lnTo>
                  <a:lnTo>
                    <a:pt x="11074911" y="1727840"/>
                  </a:lnTo>
                  <a:lnTo>
                    <a:pt x="11027700" y="1731204"/>
                  </a:lnTo>
                  <a:lnTo>
                    <a:pt x="10980402" y="1734536"/>
                  </a:lnTo>
                  <a:lnTo>
                    <a:pt x="10933018" y="1737838"/>
                  </a:lnTo>
                  <a:lnTo>
                    <a:pt x="10885549" y="1741108"/>
                  </a:lnTo>
                  <a:lnTo>
                    <a:pt x="10837994" y="1744347"/>
                  </a:lnTo>
                  <a:lnTo>
                    <a:pt x="10790355" y="1747554"/>
                  </a:lnTo>
                  <a:lnTo>
                    <a:pt x="10742631" y="1750730"/>
                  </a:lnTo>
                  <a:lnTo>
                    <a:pt x="10694822" y="1753875"/>
                  </a:lnTo>
                  <a:lnTo>
                    <a:pt x="10646930" y="1756988"/>
                  </a:lnTo>
                  <a:lnTo>
                    <a:pt x="10598955" y="1760069"/>
                  </a:lnTo>
                  <a:lnTo>
                    <a:pt x="10550896" y="1763118"/>
                  </a:lnTo>
                  <a:lnTo>
                    <a:pt x="10502755" y="1766136"/>
                  </a:lnTo>
                  <a:lnTo>
                    <a:pt x="10454532" y="1769121"/>
                  </a:lnTo>
                  <a:lnTo>
                    <a:pt x="10406226" y="1772075"/>
                  </a:lnTo>
                  <a:lnTo>
                    <a:pt x="10357840" y="1774997"/>
                  </a:lnTo>
                  <a:lnTo>
                    <a:pt x="10309372" y="1777886"/>
                  </a:lnTo>
                  <a:lnTo>
                    <a:pt x="10260824" y="1780744"/>
                  </a:lnTo>
                  <a:lnTo>
                    <a:pt x="10212195" y="1783569"/>
                  </a:lnTo>
                  <a:lnTo>
                    <a:pt x="10163486" y="1786362"/>
                  </a:lnTo>
                  <a:lnTo>
                    <a:pt x="10114698" y="1789122"/>
                  </a:lnTo>
                  <a:lnTo>
                    <a:pt x="10065831" y="1791850"/>
                  </a:lnTo>
                  <a:lnTo>
                    <a:pt x="10016885" y="1794545"/>
                  </a:lnTo>
                  <a:lnTo>
                    <a:pt x="9967861" y="1797208"/>
                  </a:lnTo>
                  <a:lnTo>
                    <a:pt x="9918758" y="1799838"/>
                  </a:lnTo>
                  <a:lnTo>
                    <a:pt x="9869578" y="1802436"/>
                  </a:lnTo>
                  <a:lnTo>
                    <a:pt x="9820321" y="1805000"/>
                  </a:lnTo>
                  <a:lnTo>
                    <a:pt x="9770987" y="1807532"/>
                  </a:lnTo>
                  <a:lnTo>
                    <a:pt x="9721577" y="1810031"/>
                  </a:lnTo>
                  <a:lnTo>
                    <a:pt x="9672090" y="1812496"/>
                  </a:lnTo>
                  <a:lnTo>
                    <a:pt x="9622528" y="1814929"/>
                  </a:lnTo>
                  <a:lnTo>
                    <a:pt x="9572891" y="1817328"/>
                  </a:lnTo>
                  <a:lnTo>
                    <a:pt x="9523179" y="1819695"/>
                  </a:lnTo>
                  <a:lnTo>
                    <a:pt x="9473392" y="1822028"/>
                  </a:lnTo>
                  <a:lnTo>
                    <a:pt x="9423531" y="1824327"/>
                  </a:lnTo>
                  <a:lnTo>
                    <a:pt x="9373597" y="1826593"/>
                  </a:lnTo>
                  <a:lnTo>
                    <a:pt x="9323589" y="1828826"/>
                  </a:lnTo>
                  <a:lnTo>
                    <a:pt x="9273508" y="1831025"/>
                  </a:lnTo>
                  <a:lnTo>
                    <a:pt x="9223355" y="1833190"/>
                  </a:lnTo>
                  <a:lnTo>
                    <a:pt x="9173129" y="1835322"/>
                  </a:lnTo>
                  <a:lnTo>
                    <a:pt x="9122832" y="1837420"/>
                  </a:lnTo>
                  <a:lnTo>
                    <a:pt x="9072463" y="1839484"/>
                  </a:lnTo>
                  <a:lnTo>
                    <a:pt x="9022023" y="1841514"/>
                  </a:lnTo>
                  <a:lnTo>
                    <a:pt x="8971513" y="1843510"/>
                  </a:lnTo>
                  <a:lnTo>
                    <a:pt x="8920932" y="1845472"/>
                  </a:lnTo>
                  <a:lnTo>
                    <a:pt x="8870282" y="1847400"/>
                  </a:lnTo>
                  <a:lnTo>
                    <a:pt x="8819562" y="1849294"/>
                  </a:lnTo>
                  <a:lnTo>
                    <a:pt x="8768773" y="1851154"/>
                  </a:lnTo>
                  <a:lnTo>
                    <a:pt x="8717915" y="1852979"/>
                  </a:lnTo>
                  <a:lnTo>
                    <a:pt x="8666989" y="1854769"/>
                  </a:lnTo>
                  <a:lnTo>
                    <a:pt x="8615996" y="1856526"/>
                  </a:lnTo>
                  <a:lnTo>
                    <a:pt x="8564934" y="1858247"/>
                  </a:lnTo>
                  <a:lnTo>
                    <a:pt x="8513806" y="1859934"/>
                  </a:lnTo>
                  <a:lnTo>
                    <a:pt x="8462610" y="1861587"/>
                  </a:lnTo>
                  <a:lnTo>
                    <a:pt x="8411349" y="1863204"/>
                  </a:lnTo>
                  <a:lnTo>
                    <a:pt x="8360021" y="1864787"/>
                  </a:lnTo>
                  <a:lnTo>
                    <a:pt x="8308628" y="1866335"/>
                  </a:lnTo>
                  <a:lnTo>
                    <a:pt x="8257169" y="1867848"/>
                  </a:lnTo>
                  <a:lnTo>
                    <a:pt x="8205646" y="1869326"/>
                  </a:lnTo>
                  <a:lnTo>
                    <a:pt x="8154058" y="1870768"/>
                  </a:lnTo>
                  <a:lnTo>
                    <a:pt x="8102406" y="1872176"/>
                  </a:lnTo>
                  <a:lnTo>
                    <a:pt x="8050691" y="1873548"/>
                  </a:lnTo>
                  <a:lnTo>
                    <a:pt x="7998912" y="1874885"/>
                  </a:lnTo>
                  <a:lnTo>
                    <a:pt x="7947070" y="1876187"/>
                  </a:lnTo>
                  <a:lnTo>
                    <a:pt x="7895166" y="1877453"/>
                  </a:lnTo>
                  <a:lnTo>
                    <a:pt x="7843200" y="1878683"/>
                  </a:lnTo>
                  <a:lnTo>
                    <a:pt x="7791172" y="1879878"/>
                  </a:lnTo>
                  <a:lnTo>
                    <a:pt x="7739083" y="1881038"/>
                  </a:lnTo>
                  <a:lnTo>
                    <a:pt x="7686933" y="1882161"/>
                  </a:lnTo>
                  <a:lnTo>
                    <a:pt x="7634722" y="1883249"/>
                  </a:lnTo>
                  <a:lnTo>
                    <a:pt x="7582451" y="1884301"/>
                  </a:lnTo>
                  <a:lnTo>
                    <a:pt x="7530120" y="1885317"/>
                  </a:lnTo>
                  <a:lnTo>
                    <a:pt x="7477730" y="1886297"/>
                  </a:lnTo>
                  <a:lnTo>
                    <a:pt x="7425281" y="1887241"/>
                  </a:lnTo>
                  <a:lnTo>
                    <a:pt x="7372773" y="1888148"/>
                  </a:lnTo>
                  <a:lnTo>
                    <a:pt x="7320207" y="1889020"/>
                  </a:lnTo>
                  <a:lnTo>
                    <a:pt x="7267583" y="1889855"/>
                  </a:lnTo>
                  <a:lnTo>
                    <a:pt x="7214901" y="1890654"/>
                  </a:lnTo>
                  <a:lnTo>
                    <a:pt x="7162163" y="1891416"/>
                  </a:lnTo>
                  <a:lnTo>
                    <a:pt x="7109367" y="1892142"/>
                  </a:lnTo>
                  <a:lnTo>
                    <a:pt x="7056516" y="1892831"/>
                  </a:lnTo>
                  <a:lnTo>
                    <a:pt x="7003608" y="1893484"/>
                  </a:lnTo>
                  <a:lnTo>
                    <a:pt x="6950645" y="1894100"/>
                  </a:lnTo>
                  <a:lnTo>
                    <a:pt x="6897627" y="1894679"/>
                  </a:lnTo>
                  <a:lnTo>
                    <a:pt x="6844554" y="1895221"/>
                  </a:lnTo>
                  <a:lnTo>
                    <a:pt x="6791427" y="1895726"/>
                  </a:lnTo>
                  <a:lnTo>
                    <a:pt x="6738246" y="1896195"/>
                  </a:lnTo>
                  <a:lnTo>
                    <a:pt x="6685011" y="1896626"/>
                  </a:lnTo>
                  <a:lnTo>
                    <a:pt x="6631723" y="1897020"/>
                  </a:lnTo>
                  <a:lnTo>
                    <a:pt x="6578382" y="1897377"/>
                  </a:lnTo>
                  <a:lnTo>
                    <a:pt x="6524988" y="1897697"/>
                  </a:lnTo>
                  <a:lnTo>
                    <a:pt x="6471543" y="1897979"/>
                  </a:lnTo>
                  <a:lnTo>
                    <a:pt x="6418046" y="1898224"/>
                  </a:lnTo>
                  <a:lnTo>
                    <a:pt x="6364497" y="1898431"/>
                  </a:lnTo>
                  <a:lnTo>
                    <a:pt x="6310898" y="1898601"/>
                  </a:lnTo>
                  <a:lnTo>
                    <a:pt x="6257248" y="1898733"/>
                  </a:lnTo>
                  <a:lnTo>
                    <a:pt x="6203548" y="1898828"/>
                  </a:lnTo>
                  <a:lnTo>
                    <a:pt x="6149799" y="1898885"/>
                  </a:lnTo>
                  <a:lnTo>
                    <a:pt x="6096000" y="1898903"/>
                  </a:lnTo>
                  <a:lnTo>
                    <a:pt x="6042200" y="1898885"/>
                  </a:lnTo>
                  <a:lnTo>
                    <a:pt x="5988451" y="1898828"/>
                  </a:lnTo>
                  <a:lnTo>
                    <a:pt x="5934751" y="1898733"/>
                  </a:lnTo>
                  <a:lnTo>
                    <a:pt x="5881101" y="1898601"/>
                  </a:lnTo>
                  <a:lnTo>
                    <a:pt x="5827502" y="1898431"/>
                  </a:lnTo>
                  <a:lnTo>
                    <a:pt x="5773953" y="1898224"/>
                  </a:lnTo>
                  <a:lnTo>
                    <a:pt x="5720456" y="1897979"/>
                  </a:lnTo>
                  <a:lnTo>
                    <a:pt x="5667011" y="1897697"/>
                  </a:lnTo>
                  <a:lnTo>
                    <a:pt x="5613617" y="1897377"/>
                  </a:lnTo>
                  <a:lnTo>
                    <a:pt x="5560276" y="1897020"/>
                  </a:lnTo>
                  <a:lnTo>
                    <a:pt x="5506988" y="1896626"/>
                  </a:lnTo>
                  <a:lnTo>
                    <a:pt x="5453753" y="1896195"/>
                  </a:lnTo>
                  <a:lnTo>
                    <a:pt x="5400572" y="1895726"/>
                  </a:lnTo>
                  <a:lnTo>
                    <a:pt x="5347445" y="1895221"/>
                  </a:lnTo>
                  <a:lnTo>
                    <a:pt x="5294372" y="1894679"/>
                  </a:lnTo>
                  <a:lnTo>
                    <a:pt x="5241354" y="1894100"/>
                  </a:lnTo>
                  <a:lnTo>
                    <a:pt x="5188391" y="1893484"/>
                  </a:lnTo>
                  <a:lnTo>
                    <a:pt x="5135483" y="1892831"/>
                  </a:lnTo>
                  <a:lnTo>
                    <a:pt x="5082632" y="1892142"/>
                  </a:lnTo>
                  <a:lnTo>
                    <a:pt x="5029837" y="1891416"/>
                  </a:lnTo>
                  <a:lnTo>
                    <a:pt x="4977098" y="1890654"/>
                  </a:lnTo>
                  <a:lnTo>
                    <a:pt x="4924417" y="1889855"/>
                  </a:lnTo>
                  <a:lnTo>
                    <a:pt x="4871793" y="1889020"/>
                  </a:lnTo>
                  <a:lnTo>
                    <a:pt x="4819227" y="1888148"/>
                  </a:lnTo>
                  <a:lnTo>
                    <a:pt x="4766719" y="1887241"/>
                  </a:lnTo>
                  <a:lnTo>
                    <a:pt x="4714269" y="1886297"/>
                  </a:lnTo>
                  <a:lnTo>
                    <a:pt x="4661879" y="1885317"/>
                  </a:lnTo>
                  <a:lnTo>
                    <a:pt x="4609549" y="1884301"/>
                  </a:lnTo>
                  <a:lnTo>
                    <a:pt x="4557278" y="1883249"/>
                  </a:lnTo>
                  <a:lnTo>
                    <a:pt x="4505067" y="1882161"/>
                  </a:lnTo>
                  <a:lnTo>
                    <a:pt x="4452916" y="1881038"/>
                  </a:lnTo>
                  <a:lnTo>
                    <a:pt x="4400827" y="1879878"/>
                  </a:lnTo>
                  <a:lnTo>
                    <a:pt x="4348799" y="1878683"/>
                  </a:lnTo>
                  <a:lnTo>
                    <a:pt x="4296833" y="1877453"/>
                  </a:lnTo>
                  <a:lnTo>
                    <a:pt x="4244929" y="1876187"/>
                  </a:lnTo>
                  <a:lnTo>
                    <a:pt x="4193087" y="1874885"/>
                  </a:lnTo>
                  <a:lnTo>
                    <a:pt x="4141309" y="1873548"/>
                  </a:lnTo>
                  <a:lnTo>
                    <a:pt x="4089593" y="1872176"/>
                  </a:lnTo>
                  <a:lnTo>
                    <a:pt x="4037942" y="1870768"/>
                  </a:lnTo>
                  <a:lnTo>
                    <a:pt x="3986354" y="1869326"/>
                  </a:lnTo>
                  <a:lnTo>
                    <a:pt x="3934831" y="1867848"/>
                  </a:lnTo>
                  <a:lnTo>
                    <a:pt x="3883372" y="1866335"/>
                  </a:lnTo>
                  <a:lnTo>
                    <a:pt x="3831979" y="1864787"/>
                  </a:lnTo>
                  <a:lnTo>
                    <a:pt x="3780651" y="1863204"/>
                  </a:lnTo>
                  <a:lnTo>
                    <a:pt x="3729390" y="1861587"/>
                  </a:lnTo>
                  <a:lnTo>
                    <a:pt x="3678195" y="1859934"/>
                  </a:lnTo>
                  <a:lnTo>
                    <a:pt x="3627066" y="1858247"/>
                  </a:lnTo>
                  <a:lnTo>
                    <a:pt x="3576005" y="1856526"/>
                  </a:lnTo>
                  <a:lnTo>
                    <a:pt x="3525011" y="1854769"/>
                  </a:lnTo>
                  <a:lnTo>
                    <a:pt x="3474085" y="1852979"/>
                  </a:lnTo>
                  <a:lnTo>
                    <a:pt x="3423227" y="1851154"/>
                  </a:lnTo>
                  <a:lnTo>
                    <a:pt x="3372438" y="1849294"/>
                  </a:lnTo>
                  <a:lnTo>
                    <a:pt x="3321719" y="1847400"/>
                  </a:lnTo>
                  <a:lnTo>
                    <a:pt x="3271068" y="1845472"/>
                  </a:lnTo>
                  <a:lnTo>
                    <a:pt x="3220488" y="1843510"/>
                  </a:lnTo>
                  <a:lnTo>
                    <a:pt x="3169978" y="1841514"/>
                  </a:lnTo>
                  <a:lnTo>
                    <a:pt x="3119538" y="1839484"/>
                  </a:lnTo>
                  <a:lnTo>
                    <a:pt x="3069169" y="1837420"/>
                  </a:lnTo>
                  <a:lnTo>
                    <a:pt x="3018872" y="1835322"/>
                  </a:lnTo>
                  <a:lnTo>
                    <a:pt x="2968647" y="1833190"/>
                  </a:lnTo>
                  <a:lnTo>
                    <a:pt x="2918493" y="1831025"/>
                  </a:lnTo>
                  <a:lnTo>
                    <a:pt x="2868413" y="1828826"/>
                  </a:lnTo>
                  <a:lnTo>
                    <a:pt x="2818405" y="1826593"/>
                  </a:lnTo>
                  <a:lnTo>
                    <a:pt x="2768471" y="1824327"/>
                  </a:lnTo>
                  <a:lnTo>
                    <a:pt x="2718610" y="1822028"/>
                  </a:lnTo>
                  <a:lnTo>
                    <a:pt x="2668823" y="1819695"/>
                  </a:lnTo>
                  <a:lnTo>
                    <a:pt x="2619111" y="1817328"/>
                  </a:lnTo>
                  <a:lnTo>
                    <a:pt x="2569474" y="1814929"/>
                  </a:lnTo>
                  <a:lnTo>
                    <a:pt x="2519912" y="1812496"/>
                  </a:lnTo>
                  <a:lnTo>
                    <a:pt x="2470426" y="1810031"/>
                  </a:lnTo>
                  <a:lnTo>
                    <a:pt x="2421016" y="1807532"/>
                  </a:lnTo>
                  <a:lnTo>
                    <a:pt x="2371682" y="1805000"/>
                  </a:lnTo>
                  <a:lnTo>
                    <a:pt x="2322425" y="1802436"/>
                  </a:lnTo>
                  <a:lnTo>
                    <a:pt x="2273245" y="1799838"/>
                  </a:lnTo>
                  <a:lnTo>
                    <a:pt x="2224143" y="1797208"/>
                  </a:lnTo>
                  <a:lnTo>
                    <a:pt x="2175119" y="1794545"/>
                  </a:lnTo>
                  <a:lnTo>
                    <a:pt x="2126173" y="1791850"/>
                  </a:lnTo>
                  <a:lnTo>
                    <a:pt x="2077306" y="1789122"/>
                  </a:lnTo>
                  <a:lnTo>
                    <a:pt x="2028518" y="1786362"/>
                  </a:lnTo>
                  <a:lnTo>
                    <a:pt x="1979810" y="1783569"/>
                  </a:lnTo>
                  <a:lnTo>
                    <a:pt x="1931181" y="1780744"/>
                  </a:lnTo>
                  <a:lnTo>
                    <a:pt x="1882633" y="1777886"/>
                  </a:lnTo>
                  <a:lnTo>
                    <a:pt x="1834166" y="1774997"/>
                  </a:lnTo>
                  <a:lnTo>
                    <a:pt x="1785779" y="1772075"/>
                  </a:lnTo>
                  <a:lnTo>
                    <a:pt x="1737474" y="1769121"/>
                  </a:lnTo>
                  <a:lnTo>
                    <a:pt x="1689251" y="1766136"/>
                  </a:lnTo>
                  <a:lnTo>
                    <a:pt x="1641110" y="1763118"/>
                  </a:lnTo>
                  <a:lnTo>
                    <a:pt x="1593052" y="1760069"/>
                  </a:lnTo>
                  <a:lnTo>
                    <a:pt x="1545077" y="1756988"/>
                  </a:lnTo>
                  <a:lnTo>
                    <a:pt x="1497185" y="1753875"/>
                  </a:lnTo>
                  <a:lnTo>
                    <a:pt x="1449377" y="1750730"/>
                  </a:lnTo>
                  <a:lnTo>
                    <a:pt x="1401653" y="1747554"/>
                  </a:lnTo>
                  <a:lnTo>
                    <a:pt x="1354014" y="1744347"/>
                  </a:lnTo>
                  <a:lnTo>
                    <a:pt x="1306459" y="1741108"/>
                  </a:lnTo>
                  <a:lnTo>
                    <a:pt x="1258990" y="1737838"/>
                  </a:lnTo>
                  <a:lnTo>
                    <a:pt x="1211607" y="1734536"/>
                  </a:lnTo>
                  <a:lnTo>
                    <a:pt x="1164310" y="1731204"/>
                  </a:lnTo>
                  <a:lnTo>
                    <a:pt x="1117099" y="1727840"/>
                  </a:lnTo>
                  <a:lnTo>
                    <a:pt x="1069975" y="1724445"/>
                  </a:lnTo>
                  <a:lnTo>
                    <a:pt x="1022938" y="1721019"/>
                  </a:lnTo>
                  <a:lnTo>
                    <a:pt x="975989" y="1717562"/>
                  </a:lnTo>
                  <a:lnTo>
                    <a:pt x="929128" y="1714074"/>
                  </a:lnTo>
                  <a:lnTo>
                    <a:pt x="882356" y="1710556"/>
                  </a:lnTo>
                  <a:lnTo>
                    <a:pt x="835672" y="1707007"/>
                  </a:lnTo>
                  <a:lnTo>
                    <a:pt x="0" y="163423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891664"/>
            </a:xfrm>
            <a:custGeom>
              <a:avLst/>
              <a:gdLst/>
              <a:ahLst/>
              <a:cxnLst/>
              <a:rect l="l" t="t" r="r" b="b"/>
              <a:pathLst>
                <a:path w="12192000" h="1891664">
                  <a:moveTo>
                    <a:pt x="12192000" y="0"/>
                  </a:moveTo>
                  <a:lnTo>
                    <a:pt x="0" y="0"/>
                  </a:lnTo>
                  <a:lnTo>
                    <a:pt x="0" y="1626489"/>
                  </a:lnTo>
                  <a:lnTo>
                    <a:pt x="835888" y="1699260"/>
                  </a:lnTo>
                  <a:lnTo>
                    <a:pt x="1070251" y="1716715"/>
                  </a:lnTo>
                  <a:lnTo>
                    <a:pt x="1402013" y="1739847"/>
                  </a:lnTo>
                  <a:lnTo>
                    <a:pt x="1737917" y="1761432"/>
                  </a:lnTo>
                  <a:lnTo>
                    <a:pt x="2077832" y="1781448"/>
                  </a:lnTo>
                  <a:lnTo>
                    <a:pt x="2421624" y="1799871"/>
                  </a:lnTo>
                  <a:lnTo>
                    <a:pt x="2769163" y="1816678"/>
                  </a:lnTo>
                  <a:lnTo>
                    <a:pt x="3120314" y="1831843"/>
                  </a:lnTo>
                  <a:lnTo>
                    <a:pt x="3474946" y="1845345"/>
                  </a:lnTo>
                  <a:lnTo>
                    <a:pt x="3832926" y="1857158"/>
                  </a:lnTo>
                  <a:lnTo>
                    <a:pt x="4194123" y="1867260"/>
                  </a:lnTo>
                  <a:lnTo>
                    <a:pt x="4558403" y="1875626"/>
                  </a:lnTo>
                  <a:lnTo>
                    <a:pt x="4925634" y="1882234"/>
                  </a:lnTo>
                  <a:lnTo>
                    <a:pt x="5295683" y="1887058"/>
                  </a:lnTo>
                  <a:lnTo>
                    <a:pt x="5668420" y="1890077"/>
                  </a:lnTo>
                  <a:lnTo>
                    <a:pt x="6043710" y="1891265"/>
                  </a:lnTo>
                  <a:lnTo>
                    <a:pt x="6419656" y="1890604"/>
                  </a:lnTo>
                  <a:lnTo>
                    <a:pt x="6793136" y="1888106"/>
                  </a:lnTo>
                  <a:lnTo>
                    <a:pt x="7163966" y="1883795"/>
                  </a:lnTo>
                  <a:lnTo>
                    <a:pt x="7532016" y="1877695"/>
                  </a:lnTo>
                  <a:lnTo>
                    <a:pt x="7897152" y="1869828"/>
                  </a:lnTo>
                  <a:lnTo>
                    <a:pt x="8259242" y="1860220"/>
                  </a:lnTo>
                  <a:lnTo>
                    <a:pt x="8618154" y="1848893"/>
                  </a:lnTo>
                  <a:lnTo>
                    <a:pt x="8973755" y="1835872"/>
                  </a:lnTo>
                  <a:lnTo>
                    <a:pt x="9325913" y="1821179"/>
                  </a:lnTo>
                  <a:lnTo>
                    <a:pt x="9674495" y="1804839"/>
                  </a:lnTo>
                  <a:lnTo>
                    <a:pt x="10019369" y="1786876"/>
                  </a:lnTo>
                  <a:lnTo>
                    <a:pt x="10360402" y="1767312"/>
                  </a:lnTo>
                  <a:lnTo>
                    <a:pt x="10697462" y="1746173"/>
                  </a:lnTo>
                  <a:lnTo>
                    <a:pt x="11030417" y="1723480"/>
                  </a:lnTo>
                  <a:lnTo>
                    <a:pt x="11359134" y="1699260"/>
                  </a:lnTo>
                  <a:lnTo>
                    <a:pt x="12192000" y="162674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246" rIns="0" bIns="0" rtlCol="0">
            <a:spAutoFit/>
          </a:bodyPr>
          <a:lstStyle/>
          <a:p>
            <a:pPr marL="463550" marR="5080">
              <a:lnSpc>
                <a:spcPts val="4320"/>
              </a:lnSpc>
              <a:spcBef>
                <a:spcPts val="640"/>
              </a:spcBef>
            </a:pPr>
            <a:r>
              <a:rPr sz="4000" spc="-110" dirty="0">
                <a:solidFill>
                  <a:srgbClr val="000000"/>
                </a:solidFill>
                <a:latin typeface="Arial"/>
                <a:cs typeface="Arial"/>
              </a:rPr>
              <a:t>Interaction </a:t>
            </a:r>
            <a:r>
              <a:rPr sz="4000" spc="-270" dirty="0">
                <a:solidFill>
                  <a:srgbClr val="000000"/>
                </a:solidFill>
                <a:latin typeface="Arial"/>
                <a:cs typeface="Arial"/>
              </a:rPr>
              <a:t>Styles </a:t>
            </a:r>
            <a:r>
              <a:rPr sz="4000" spc="-165" dirty="0">
                <a:solidFill>
                  <a:srgbClr val="000000"/>
                </a:solidFill>
                <a:latin typeface="Arial"/>
                <a:cs typeface="Arial"/>
              </a:rPr>
              <a:t>(Question/answer </a:t>
            </a:r>
            <a:r>
              <a:rPr sz="4000" spc="-21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4000" spc="-3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spc="-145" dirty="0">
                <a:solidFill>
                  <a:srgbClr val="000000"/>
                </a:solidFill>
                <a:latin typeface="Arial"/>
                <a:cs typeface="Arial"/>
              </a:rPr>
              <a:t>query  </a:t>
            </a:r>
            <a:r>
              <a:rPr sz="4000" spc="-165" dirty="0">
                <a:solidFill>
                  <a:srgbClr val="000000"/>
                </a:solidFill>
                <a:latin typeface="Arial"/>
                <a:cs typeface="Arial"/>
              </a:rPr>
              <a:t>dialog)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24255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6" y="0"/>
                </a:moveTo>
                <a:lnTo>
                  <a:pt x="0" y="0"/>
                </a:lnTo>
                <a:lnTo>
                  <a:pt x="0" y="704088"/>
                </a:lnTo>
                <a:lnTo>
                  <a:pt x="128016" y="704088"/>
                </a:lnTo>
                <a:lnTo>
                  <a:pt x="1280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939" y="2461386"/>
            <a:ext cx="10313670" cy="328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 algn="just">
              <a:lnSpc>
                <a:spcPts val="251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The user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20" dirty="0">
                <a:latin typeface="Carlito"/>
                <a:cs typeface="Carlito"/>
              </a:rPr>
              <a:t>asked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series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questions (mainly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yes/no </a:t>
            </a:r>
            <a:r>
              <a:rPr sz="2200" spc="-5" dirty="0">
                <a:latin typeface="Carlito"/>
                <a:cs typeface="Carlito"/>
              </a:rPr>
              <a:t>responses, multiple choice,</a:t>
            </a:r>
            <a:r>
              <a:rPr sz="2200" spc="2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or</a:t>
            </a:r>
            <a:endParaRPr sz="2200">
              <a:latin typeface="Carlito"/>
              <a:cs typeface="Carlito"/>
            </a:endParaRPr>
          </a:p>
          <a:p>
            <a:pPr marL="241300" algn="just">
              <a:lnSpc>
                <a:spcPts val="2510"/>
              </a:lnSpc>
            </a:pPr>
            <a:r>
              <a:rPr sz="2200" spc="-10" dirty="0">
                <a:latin typeface="Carlito"/>
                <a:cs typeface="Carlito"/>
              </a:rPr>
              <a:t>codes) </a:t>
            </a:r>
            <a:r>
              <a:rPr sz="2200" spc="-5" dirty="0">
                <a:latin typeface="Carlito"/>
                <a:cs typeface="Carlito"/>
              </a:rPr>
              <a:t>and so is led </a:t>
            </a:r>
            <a:r>
              <a:rPr sz="2200" spc="-10" dirty="0">
                <a:latin typeface="Carlito"/>
                <a:cs typeface="Carlito"/>
              </a:rPr>
              <a:t>through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interaction step </a:t>
            </a:r>
            <a:r>
              <a:rPr sz="2200" spc="-10" dirty="0">
                <a:latin typeface="Carlito"/>
                <a:cs typeface="Carlito"/>
              </a:rPr>
              <a:t>by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step.</a:t>
            </a:r>
            <a:endParaRPr sz="2200">
              <a:latin typeface="Carlito"/>
              <a:cs typeface="Carlito"/>
            </a:endParaRPr>
          </a:p>
          <a:p>
            <a:pPr marL="241300" marR="101600" indent="-228600" algn="just">
              <a:lnSpc>
                <a:spcPts val="238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These </a:t>
            </a:r>
            <a:r>
              <a:rPr sz="2200" spc="-15" dirty="0">
                <a:latin typeface="Carlito"/>
                <a:cs typeface="Carlito"/>
              </a:rPr>
              <a:t>interfaces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15" dirty="0">
                <a:latin typeface="Carlito"/>
                <a:cs typeface="Carlito"/>
              </a:rPr>
              <a:t>easy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learn and </a:t>
            </a:r>
            <a:r>
              <a:rPr sz="2200" spc="-10" dirty="0">
                <a:latin typeface="Carlito"/>
                <a:cs typeface="Carlito"/>
              </a:rPr>
              <a:t>use, but are limited </a:t>
            </a:r>
            <a:r>
              <a:rPr sz="2200" spc="-5" dirty="0">
                <a:latin typeface="Carlito"/>
                <a:cs typeface="Carlito"/>
              </a:rPr>
              <a:t>in functionality and </a:t>
            </a:r>
            <a:r>
              <a:rPr sz="2200" spc="-45" dirty="0">
                <a:latin typeface="Carlito"/>
                <a:cs typeface="Carlito"/>
              </a:rPr>
              <a:t>power. </a:t>
            </a:r>
            <a:r>
              <a:rPr sz="2200" dirty="0">
                <a:latin typeface="Carlito"/>
                <a:cs typeface="Carlito"/>
              </a:rPr>
              <a:t>As  </a:t>
            </a:r>
            <a:r>
              <a:rPr sz="2200" spc="-10" dirty="0">
                <a:latin typeface="Carlito"/>
                <a:cs typeface="Carlito"/>
              </a:rPr>
              <a:t>such, they are </a:t>
            </a:r>
            <a:r>
              <a:rPr sz="2200" spc="-15" dirty="0">
                <a:latin typeface="Carlito"/>
                <a:cs typeface="Carlito"/>
              </a:rPr>
              <a:t>appropriate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restricted </a:t>
            </a:r>
            <a:r>
              <a:rPr sz="2200" spc="-5" dirty="0">
                <a:latin typeface="Carlito"/>
                <a:cs typeface="Carlito"/>
              </a:rPr>
              <a:t>domains </a:t>
            </a:r>
            <a:r>
              <a:rPr sz="2200" spc="-10" dirty="0">
                <a:latin typeface="Carlito"/>
                <a:cs typeface="Carlito"/>
              </a:rPr>
              <a:t>(particularly information </a:t>
            </a:r>
            <a:r>
              <a:rPr sz="2200" spc="-20" dirty="0">
                <a:latin typeface="Carlito"/>
                <a:cs typeface="Carlito"/>
              </a:rPr>
              <a:t>systems) </a:t>
            </a:r>
            <a:r>
              <a:rPr sz="2200" spc="-5" dirty="0">
                <a:latin typeface="Carlito"/>
                <a:cs typeface="Carlito"/>
              </a:rPr>
              <a:t>and 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novice or </a:t>
            </a:r>
            <a:r>
              <a:rPr sz="2200" spc="-10" dirty="0">
                <a:latin typeface="Carlito"/>
                <a:cs typeface="Carlito"/>
              </a:rPr>
              <a:t>casual </a:t>
            </a:r>
            <a:r>
              <a:rPr sz="2200" spc="-15" dirty="0">
                <a:latin typeface="Carlito"/>
                <a:cs typeface="Carlito"/>
              </a:rPr>
              <a:t>users.</a:t>
            </a:r>
            <a:endParaRPr sz="2200">
              <a:latin typeface="Carlito"/>
              <a:cs typeface="Carlito"/>
            </a:endParaRPr>
          </a:p>
          <a:p>
            <a:pPr marL="241300" marR="1294765" indent="-228600">
              <a:lnSpc>
                <a:spcPts val="2380"/>
              </a:lnSpc>
              <a:spcBef>
                <a:spcPts val="9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Query languages, on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other </a:t>
            </a:r>
            <a:r>
              <a:rPr sz="2200" spc="-10" dirty="0">
                <a:latin typeface="Carlito"/>
                <a:cs typeface="Carlito"/>
              </a:rPr>
              <a:t>hand, are 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construct queries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retrieve  </a:t>
            </a:r>
            <a:r>
              <a:rPr sz="2200" spc="-10" dirty="0">
                <a:latin typeface="Carlito"/>
                <a:cs typeface="Carlito"/>
              </a:rPr>
              <a:t>information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database.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effective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of query languages </a:t>
            </a:r>
            <a:r>
              <a:rPr sz="2200" spc="-10" dirty="0">
                <a:latin typeface="Carlito"/>
                <a:cs typeface="Carlito"/>
              </a:rPr>
              <a:t>requires </a:t>
            </a:r>
            <a:r>
              <a:rPr sz="2200" spc="-5" dirty="0">
                <a:latin typeface="Carlito"/>
                <a:cs typeface="Carlito"/>
              </a:rPr>
              <a:t>some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experience.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specialized example </a:t>
            </a:r>
            <a:r>
              <a:rPr sz="2200" spc="-5" dirty="0">
                <a:latin typeface="Carlito"/>
                <a:cs typeface="Carlito"/>
              </a:rPr>
              <a:t>is the </a:t>
            </a:r>
            <a:r>
              <a:rPr sz="2200" spc="-10" dirty="0">
                <a:latin typeface="Carlito"/>
                <a:cs typeface="Carlito"/>
              </a:rPr>
              <a:t>web search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engine.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659" y="581101"/>
            <a:ext cx="3278504" cy="16046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40"/>
              </a:spcBef>
            </a:pPr>
            <a:r>
              <a:rPr sz="3700" spc="-105" dirty="0">
                <a:solidFill>
                  <a:srgbClr val="000000"/>
                </a:solidFill>
                <a:latin typeface="Arial"/>
                <a:cs typeface="Arial"/>
              </a:rPr>
              <a:t>Interaction</a:t>
            </a:r>
            <a:r>
              <a:rPr sz="3700" spc="-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700" spc="-250" dirty="0">
                <a:solidFill>
                  <a:srgbClr val="000000"/>
                </a:solidFill>
                <a:latin typeface="Arial"/>
                <a:cs typeface="Arial"/>
              </a:rPr>
              <a:t>Styles  </a:t>
            </a:r>
            <a:r>
              <a:rPr sz="3700" spc="-135" dirty="0">
                <a:solidFill>
                  <a:srgbClr val="000000"/>
                </a:solidFill>
                <a:latin typeface="Arial"/>
                <a:cs typeface="Arial"/>
              </a:rPr>
              <a:t>(Form-fills </a:t>
            </a:r>
            <a:r>
              <a:rPr sz="3700" spc="-200" dirty="0">
                <a:solidFill>
                  <a:srgbClr val="000000"/>
                </a:solidFill>
                <a:latin typeface="Arial"/>
                <a:cs typeface="Arial"/>
              </a:rPr>
              <a:t>and  </a:t>
            </a:r>
            <a:r>
              <a:rPr sz="3700" spc="-210" dirty="0">
                <a:solidFill>
                  <a:srgbClr val="000000"/>
                </a:solidFill>
                <a:latin typeface="Arial"/>
                <a:cs typeface="Arial"/>
              </a:rPr>
              <a:t>spreadsheets)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2435479"/>
            <a:ext cx="3332479" cy="33775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13335" indent="-228600">
              <a:lnSpc>
                <a:spcPts val="1730"/>
              </a:lnSpc>
              <a:spcBef>
                <a:spcPts val="3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rlito"/>
                <a:cs typeface="Carlito"/>
              </a:rPr>
              <a:t>Most form-filling interfaces </a:t>
            </a:r>
            <a:r>
              <a:rPr sz="1600" spc="-5" dirty="0">
                <a:latin typeface="Carlito"/>
                <a:cs typeface="Carlito"/>
              </a:rPr>
              <a:t>allow  </a:t>
            </a:r>
            <a:r>
              <a:rPr sz="1600" spc="-10" dirty="0">
                <a:latin typeface="Carlito"/>
                <a:cs typeface="Carlito"/>
              </a:rPr>
              <a:t>easy movement around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form </a:t>
            </a:r>
            <a:r>
              <a:rPr sz="1600" spc="-5" dirty="0">
                <a:latin typeface="Carlito"/>
                <a:cs typeface="Carlito"/>
              </a:rPr>
              <a:t>and  allow </a:t>
            </a:r>
            <a:r>
              <a:rPr sz="1600" spc="-10" dirty="0">
                <a:latin typeface="Carlito"/>
                <a:cs typeface="Carlito"/>
              </a:rPr>
              <a:t>some </a:t>
            </a:r>
            <a:r>
              <a:rPr sz="1600" spc="-5" dirty="0">
                <a:latin typeface="Carlito"/>
                <a:cs typeface="Carlito"/>
              </a:rPr>
              <a:t>fields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left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blank.</a:t>
            </a:r>
            <a:endParaRPr sz="16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rlito"/>
                <a:cs typeface="Carlito"/>
              </a:rPr>
              <a:t>Spreadsheets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sophisticated  variation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5" dirty="0">
                <a:latin typeface="Carlito"/>
                <a:cs typeface="Carlito"/>
              </a:rPr>
              <a:t>form </a:t>
            </a:r>
            <a:r>
              <a:rPr sz="1600" spc="-5" dirty="0">
                <a:latin typeface="Carlito"/>
                <a:cs typeface="Carlito"/>
              </a:rPr>
              <a:t>filling. The  </a:t>
            </a:r>
            <a:r>
              <a:rPr sz="1600" spc="-10" dirty="0">
                <a:latin typeface="Carlito"/>
                <a:cs typeface="Carlito"/>
              </a:rPr>
              <a:t>spreadsheet comprises </a:t>
            </a:r>
            <a:r>
              <a:rPr sz="1600" spc="-5" dirty="0">
                <a:latin typeface="Carlito"/>
                <a:cs typeface="Carlito"/>
              </a:rPr>
              <a:t>a grid of cells,  each of which </a:t>
            </a:r>
            <a:r>
              <a:rPr sz="1600" spc="-10" dirty="0">
                <a:latin typeface="Carlito"/>
                <a:cs typeface="Carlito"/>
              </a:rPr>
              <a:t>can contain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value or  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spc="-10" dirty="0">
                <a:latin typeface="Carlito"/>
                <a:cs typeface="Carlito"/>
              </a:rPr>
              <a:t> formula.</a:t>
            </a:r>
            <a:endParaRPr sz="1600">
              <a:latin typeface="Carlito"/>
              <a:cs typeface="Carlito"/>
            </a:endParaRPr>
          </a:p>
          <a:p>
            <a:pPr marL="241300" marR="91440" indent="-228600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rlito"/>
                <a:cs typeface="Carlito"/>
              </a:rPr>
              <a:t>Spreadsheets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5" dirty="0">
                <a:latin typeface="Carlito"/>
                <a:cs typeface="Carlito"/>
              </a:rPr>
              <a:t>attractive  </a:t>
            </a:r>
            <a:r>
              <a:rPr sz="1600" spc="-5" dirty="0">
                <a:latin typeface="Carlito"/>
                <a:cs typeface="Carlito"/>
              </a:rPr>
              <a:t>medium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interaction: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user </a:t>
            </a:r>
            <a:r>
              <a:rPr sz="1600" spc="-5" dirty="0">
                <a:latin typeface="Carlito"/>
                <a:cs typeface="Carlito"/>
              </a:rPr>
              <a:t>is  </a:t>
            </a:r>
            <a:r>
              <a:rPr sz="1600" spc="-10" dirty="0">
                <a:latin typeface="Carlito"/>
                <a:cs typeface="Carlito"/>
              </a:rPr>
              <a:t>free to manipulate values at </a:t>
            </a:r>
            <a:r>
              <a:rPr sz="1600" spc="-5" dirty="0">
                <a:latin typeface="Carlito"/>
                <a:cs typeface="Carlito"/>
              </a:rPr>
              <a:t>will and  the distinction </a:t>
            </a:r>
            <a:r>
              <a:rPr sz="1600" spc="-10" dirty="0">
                <a:latin typeface="Carlito"/>
                <a:cs typeface="Carlito"/>
              </a:rPr>
              <a:t>between </a:t>
            </a:r>
            <a:r>
              <a:rPr sz="1600" spc="-5" dirty="0">
                <a:latin typeface="Carlito"/>
                <a:cs typeface="Carlito"/>
              </a:rPr>
              <a:t>input and  output is </a:t>
            </a:r>
            <a:r>
              <a:rPr sz="1600" spc="-10" dirty="0">
                <a:latin typeface="Carlito"/>
                <a:cs typeface="Carlito"/>
              </a:rPr>
              <a:t>blurred, </a:t>
            </a:r>
            <a:r>
              <a:rPr sz="1600" spc="-5" dirty="0">
                <a:latin typeface="Carlito"/>
                <a:cs typeface="Carlito"/>
              </a:rPr>
              <a:t>making the  </a:t>
            </a:r>
            <a:r>
              <a:rPr sz="1600" spc="-10" dirty="0">
                <a:latin typeface="Carlito"/>
                <a:cs typeface="Carlito"/>
              </a:rPr>
              <a:t>interface </a:t>
            </a:r>
            <a:r>
              <a:rPr sz="1600" spc="-15" dirty="0">
                <a:latin typeface="Carlito"/>
                <a:cs typeface="Carlito"/>
              </a:rPr>
              <a:t>more </a:t>
            </a:r>
            <a:r>
              <a:rPr sz="1600" spc="-10" dirty="0">
                <a:latin typeface="Carlito"/>
                <a:cs typeface="Carlito"/>
              </a:rPr>
              <a:t>flexible </a:t>
            </a:r>
            <a:r>
              <a:rPr sz="1600" spc="-5" dirty="0">
                <a:latin typeface="Carlito"/>
                <a:cs typeface="Carlito"/>
              </a:rPr>
              <a:t>and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natural.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9055" y="0"/>
            <a:ext cx="7553325" cy="6858000"/>
            <a:chOff x="463905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905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9679" y="513587"/>
              <a:ext cx="6707124" cy="58613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6583679" y="0"/>
                  </a:moveTo>
                  <a:lnTo>
                    <a:pt x="0" y="0"/>
                  </a:lnTo>
                  <a:lnTo>
                    <a:pt x="0" y="5739384"/>
                  </a:lnTo>
                  <a:lnTo>
                    <a:pt x="6583679" y="5739384"/>
                  </a:lnTo>
                  <a:lnTo>
                    <a:pt x="6583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0" y="5739384"/>
                  </a:moveTo>
                  <a:lnTo>
                    <a:pt x="6583679" y="5739384"/>
                  </a:lnTo>
                  <a:lnTo>
                    <a:pt x="6583679" y="0"/>
                  </a:lnTo>
                  <a:lnTo>
                    <a:pt x="0" y="0"/>
                  </a:lnTo>
                  <a:lnTo>
                    <a:pt x="0" y="5739384"/>
                  </a:lnTo>
                  <a:close/>
                </a:path>
              </a:pathLst>
            </a:custGeom>
            <a:ln w="9144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05627" y="1546968"/>
              <a:ext cx="5998203" cy="3761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8" y="1324432"/>
            <a:ext cx="78219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5" dirty="0">
                <a:solidFill>
                  <a:srgbClr val="000000"/>
                </a:solidFill>
                <a:latin typeface="Arial"/>
                <a:cs typeface="Arial"/>
              </a:rPr>
              <a:t>Interaction </a:t>
            </a:r>
            <a:r>
              <a:rPr sz="6000" spc="-405" dirty="0">
                <a:solidFill>
                  <a:srgbClr val="000000"/>
                </a:solidFill>
                <a:latin typeface="Arial"/>
                <a:cs typeface="Arial"/>
              </a:rPr>
              <a:t>Styles</a:t>
            </a:r>
            <a:r>
              <a:rPr sz="6000" spc="-45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000" spc="-320" dirty="0">
                <a:solidFill>
                  <a:srgbClr val="000000"/>
                </a:solidFill>
                <a:latin typeface="Arial"/>
                <a:cs typeface="Arial"/>
              </a:rPr>
              <a:t>(WIMP)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247" y="2776727"/>
            <a:ext cx="10476230" cy="142240"/>
            <a:chOff x="841247" y="2776727"/>
            <a:chExt cx="10476230" cy="142240"/>
          </a:xfrm>
        </p:grpSpPr>
        <p:sp>
          <p:nvSpPr>
            <p:cNvPr id="4" name="object 4"/>
            <p:cNvSpPr/>
            <p:nvPr/>
          </p:nvSpPr>
          <p:spPr>
            <a:xfrm>
              <a:off x="865632" y="2900171"/>
              <a:ext cx="10452100" cy="18415"/>
            </a:xfrm>
            <a:custGeom>
              <a:avLst/>
              <a:gdLst/>
              <a:ahLst/>
              <a:cxnLst/>
              <a:rect l="l" t="t" r="r" b="b"/>
              <a:pathLst>
                <a:path w="10452100" h="18414">
                  <a:moveTo>
                    <a:pt x="10451592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18288"/>
                  </a:lnTo>
                  <a:lnTo>
                    <a:pt x="10451592" y="18288"/>
                  </a:lnTo>
                  <a:lnTo>
                    <a:pt x="10451592" y="13716"/>
                  </a:lnTo>
                  <a:lnTo>
                    <a:pt x="10451592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1247" y="2776727"/>
              <a:ext cx="1873250" cy="137160"/>
            </a:xfrm>
            <a:custGeom>
              <a:avLst/>
              <a:gdLst/>
              <a:ahLst/>
              <a:cxnLst/>
              <a:rect l="l" t="t" r="r" b="b"/>
              <a:pathLst>
                <a:path w="1873250" h="137160">
                  <a:moveTo>
                    <a:pt x="1872995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872995" y="137160"/>
                  </a:lnTo>
                  <a:lnTo>
                    <a:pt x="187299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9988" y="3227755"/>
            <a:ext cx="9674225" cy="14852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Windows, Icons, </a:t>
            </a:r>
            <a:r>
              <a:rPr sz="2200" spc="-5" dirty="0">
                <a:latin typeface="Carlito"/>
                <a:cs typeface="Carlito"/>
              </a:rPr>
              <a:t>Menus,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Pointers</a:t>
            </a: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ts val="2380"/>
              </a:lnSpc>
              <a:spcBef>
                <a:spcPts val="10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Examples </a:t>
            </a:r>
            <a:r>
              <a:rPr sz="2200" spc="-5" dirty="0">
                <a:latin typeface="Carlito"/>
                <a:cs typeface="Carlito"/>
              </a:rPr>
              <a:t>of WIMP </a:t>
            </a:r>
            <a:r>
              <a:rPr sz="2200" spc="-15" dirty="0">
                <a:latin typeface="Carlito"/>
                <a:cs typeface="Carlito"/>
              </a:rPr>
              <a:t>interfaces </a:t>
            </a:r>
            <a:r>
              <a:rPr sz="2200" spc="-5" dirty="0">
                <a:latin typeface="Carlito"/>
                <a:cs typeface="Carlito"/>
              </a:rPr>
              <a:t>include </a:t>
            </a:r>
            <a:r>
              <a:rPr sz="2200" spc="-10" dirty="0">
                <a:latin typeface="Carlito"/>
                <a:cs typeface="Carlito"/>
              </a:rPr>
              <a:t>Microsoft Windows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IBM </a:t>
            </a:r>
            <a:r>
              <a:rPr sz="2200" dirty="0">
                <a:latin typeface="Carlito"/>
                <a:cs typeface="Carlito"/>
              </a:rPr>
              <a:t>PC </a:t>
            </a:r>
            <a:r>
              <a:rPr sz="2200" spc="-10" dirty="0">
                <a:latin typeface="Carlito"/>
                <a:cs typeface="Carlito"/>
              </a:rPr>
              <a:t>compatibles,  </a:t>
            </a:r>
            <a:r>
              <a:rPr sz="2200" spc="-5" dirty="0">
                <a:latin typeface="Carlito"/>
                <a:cs typeface="Carlito"/>
              </a:rPr>
              <a:t>MacOS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Apple </a:t>
            </a:r>
            <a:r>
              <a:rPr sz="2200" spc="-10" dirty="0">
                <a:latin typeface="Carlito"/>
                <a:cs typeface="Carlito"/>
              </a:rPr>
              <a:t>Macintosh compatibles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various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0" dirty="0">
                <a:latin typeface="Carlito"/>
                <a:cs typeface="Carlito"/>
              </a:rPr>
              <a:t>Windows-based </a:t>
            </a:r>
            <a:r>
              <a:rPr sz="2200" spc="-20" dirty="0">
                <a:latin typeface="Carlito"/>
                <a:cs typeface="Carlito"/>
              </a:rPr>
              <a:t>systems for  </a:t>
            </a:r>
            <a:r>
              <a:rPr sz="2200" spc="-5" dirty="0">
                <a:latin typeface="Carlito"/>
                <a:cs typeface="Carlito"/>
              </a:rPr>
              <a:t>UNIX.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95181" y="457924"/>
            <a:ext cx="2422525" cy="1127125"/>
          </a:xfrm>
          <a:custGeom>
            <a:avLst/>
            <a:gdLst/>
            <a:ahLst/>
            <a:cxnLst/>
            <a:rect l="l" t="t" r="r" b="b"/>
            <a:pathLst>
              <a:path w="2422525" h="1127125">
                <a:moveTo>
                  <a:pt x="0" y="361098"/>
                </a:moveTo>
                <a:lnTo>
                  <a:pt x="37168" y="330162"/>
                </a:lnTo>
                <a:lnTo>
                  <a:pt x="75036" y="300628"/>
                </a:lnTo>
                <a:lnTo>
                  <a:pt x="113571" y="272494"/>
                </a:lnTo>
                <a:lnTo>
                  <a:pt x="152740" y="245758"/>
                </a:lnTo>
                <a:lnTo>
                  <a:pt x="192511" y="220416"/>
                </a:lnTo>
                <a:lnTo>
                  <a:pt x="232851" y="196467"/>
                </a:lnTo>
                <a:lnTo>
                  <a:pt x="273727" y="173908"/>
                </a:lnTo>
                <a:lnTo>
                  <a:pt x="315107" y="152737"/>
                </a:lnTo>
                <a:lnTo>
                  <a:pt x="356958" y="132951"/>
                </a:lnTo>
                <a:lnTo>
                  <a:pt x="399246" y="114547"/>
                </a:lnTo>
                <a:lnTo>
                  <a:pt x="441941" y="97523"/>
                </a:lnTo>
                <a:lnTo>
                  <a:pt x="485007" y="81877"/>
                </a:lnTo>
                <a:lnTo>
                  <a:pt x="528414" y="67607"/>
                </a:lnTo>
                <a:lnTo>
                  <a:pt x="572128" y="54709"/>
                </a:lnTo>
                <a:lnTo>
                  <a:pt x="616117" y="43182"/>
                </a:lnTo>
                <a:lnTo>
                  <a:pt x="660348" y="33022"/>
                </a:lnTo>
                <a:lnTo>
                  <a:pt x="704788" y="24228"/>
                </a:lnTo>
                <a:lnTo>
                  <a:pt x="749405" y="16797"/>
                </a:lnTo>
                <a:lnTo>
                  <a:pt x="794166" y="10726"/>
                </a:lnTo>
                <a:lnTo>
                  <a:pt x="839037" y="6014"/>
                </a:lnTo>
                <a:lnTo>
                  <a:pt x="883987" y="2657"/>
                </a:lnTo>
                <a:lnTo>
                  <a:pt x="928983" y="653"/>
                </a:lnTo>
                <a:lnTo>
                  <a:pt x="973992" y="0"/>
                </a:lnTo>
                <a:lnTo>
                  <a:pt x="1018982" y="695"/>
                </a:lnTo>
                <a:lnTo>
                  <a:pt x="1063919" y="2735"/>
                </a:lnTo>
                <a:lnTo>
                  <a:pt x="1108771" y="6119"/>
                </a:lnTo>
                <a:lnTo>
                  <a:pt x="1153505" y="10844"/>
                </a:lnTo>
                <a:lnTo>
                  <a:pt x="1198089" y="16908"/>
                </a:lnTo>
                <a:lnTo>
                  <a:pt x="1242490" y="24307"/>
                </a:lnTo>
                <a:lnTo>
                  <a:pt x="1286675" y="33039"/>
                </a:lnTo>
                <a:lnTo>
                  <a:pt x="1330611" y="43103"/>
                </a:lnTo>
                <a:lnTo>
                  <a:pt x="1374267" y="54495"/>
                </a:lnTo>
                <a:lnTo>
                  <a:pt x="1417608" y="67214"/>
                </a:lnTo>
                <a:lnTo>
                  <a:pt x="1460603" y="81256"/>
                </a:lnTo>
                <a:lnTo>
                  <a:pt x="1503219" y="96619"/>
                </a:lnTo>
                <a:lnTo>
                  <a:pt x="1545422" y="113301"/>
                </a:lnTo>
                <a:lnTo>
                  <a:pt x="1587181" y="131299"/>
                </a:lnTo>
                <a:lnTo>
                  <a:pt x="1628462" y="150611"/>
                </a:lnTo>
                <a:lnTo>
                  <a:pt x="1669234" y="171234"/>
                </a:lnTo>
                <a:lnTo>
                  <a:pt x="1709462" y="193166"/>
                </a:lnTo>
                <a:lnTo>
                  <a:pt x="1749116" y="216404"/>
                </a:lnTo>
                <a:lnTo>
                  <a:pt x="1788160" y="240947"/>
                </a:lnTo>
                <a:lnTo>
                  <a:pt x="1826565" y="266791"/>
                </a:lnTo>
                <a:lnTo>
                  <a:pt x="1864295" y="293934"/>
                </a:lnTo>
                <a:lnTo>
                  <a:pt x="1901319" y="322374"/>
                </a:lnTo>
                <a:lnTo>
                  <a:pt x="1937605" y="352107"/>
                </a:lnTo>
                <a:lnTo>
                  <a:pt x="1973118" y="383133"/>
                </a:lnTo>
                <a:lnTo>
                  <a:pt x="2007828" y="415447"/>
                </a:lnTo>
                <a:lnTo>
                  <a:pt x="2041700" y="449049"/>
                </a:lnTo>
                <a:lnTo>
                  <a:pt x="2074702" y="483934"/>
                </a:lnTo>
                <a:lnTo>
                  <a:pt x="2106803" y="520102"/>
                </a:lnTo>
                <a:lnTo>
                  <a:pt x="2138395" y="558122"/>
                </a:lnTo>
                <a:lnTo>
                  <a:pt x="2168664" y="597102"/>
                </a:lnTo>
                <a:lnTo>
                  <a:pt x="2197590" y="637005"/>
                </a:lnTo>
                <a:lnTo>
                  <a:pt x="2225155" y="677796"/>
                </a:lnTo>
                <a:lnTo>
                  <a:pt x="2251343" y="719439"/>
                </a:lnTo>
                <a:lnTo>
                  <a:pt x="2276133" y="761898"/>
                </a:lnTo>
                <a:lnTo>
                  <a:pt x="2299509" y="805137"/>
                </a:lnTo>
                <a:lnTo>
                  <a:pt x="2321452" y="849121"/>
                </a:lnTo>
                <a:lnTo>
                  <a:pt x="2341945" y="893814"/>
                </a:lnTo>
                <a:lnTo>
                  <a:pt x="2360969" y="939180"/>
                </a:lnTo>
                <a:lnTo>
                  <a:pt x="2378506" y="985182"/>
                </a:lnTo>
                <a:lnTo>
                  <a:pt x="2394539" y="1031786"/>
                </a:lnTo>
                <a:lnTo>
                  <a:pt x="2409048" y="1078955"/>
                </a:lnTo>
                <a:lnTo>
                  <a:pt x="2422017" y="1126654"/>
                </a:lnTo>
              </a:path>
            </a:pathLst>
          </a:custGeom>
          <a:ln w="1270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1620" y="609676"/>
            <a:ext cx="7587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000000"/>
                </a:solidFill>
                <a:latin typeface="Arial"/>
                <a:cs typeface="Arial"/>
              </a:rPr>
              <a:t>Interaction </a:t>
            </a:r>
            <a:r>
              <a:rPr sz="4400" spc="-295" dirty="0">
                <a:solidFill>
                  <a:srgbClr val="000000"/>
                </a:solidFill>
                <a:latin typeface="Arial"/>
                <a:cs typeface="Arial"/>
              </a:rPr>
              <a:t>Styles </a:t>
            </a:r>
            <a:r>
              <a:rPr sz="4400" spc="-190" dirty="0">
                <a:solidFill>
                  <a:srgbClr val="000000"/>
                </a:solidFill>
                <a:latin typeface="Arial"/>
                <a:cs typeface="Arial"/>
              </a:rPr>
              <a:t>(Point </a:t>
            </a:r>
            <a:r>
              <a:rPr sz="4400" spc="-229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4400" spc="-3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spc="-185" dirty="0">
                <a:solidFill>
                  <a:srgbClr val="000000"/>
                </a:solidFill>
                <a:latin typeface="Arial"/>
                <a:cs typeface="Arial"/>
              </a:rPr>
              <a:t>click)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1827276"/>
            <a:ext cx="10515600" cy="916305"/>
            <a:chOff x="838200" y="1827276"/>
            <a:chExt cx="10515600" cy="916305"/>
          </a:xfrm>
        </p:grpSpPr>
        <p:sp>
          <p:nvSpPr>
            <p:cNvPr id="5" name="object 5"/>
            <p:cNvSpPr/>
            <p:nvPr/>
          </p:nvSpPr>
          <p:spPr>
            <a:xfrm>
              <a:off x="838200" y="1827276"/>
              <a:ext cx="10515600" cy="916305"/>
            </a:xfrm>
            <a:custGeom>
              <a:avLst/>
              <a:gdLst/>
              <a:ahLst/>
              <a:cxnLst/>
              <a:rect l="l" t="t" r="r" b="b"/>
              <a:pathLst>
                <a:path w="10515600" h="916305">
                  <a:moveTo>
                    <a:pt x="10424033" y="0"/>
                  </a:moveTo>
                  <a:lnTo>
                    <a:pt x="91592" y="0"/>
                  </a:lnTo>
                  <a:lnTo>
                    <a:pt x="55940" y="7199"/>
                  </a:lnTo>
                  <a:lnTo>
                    <a:pt x="26827" y="26828"/>
                  </a:lnTo>
                  <a:lnTo>
                    <a:pt x="7197" y="55935"/>
                  </a:lnTo>
                  <a:lnTo>
                    <a:pt x="0" y="91566"/>
                  </a:lnTo>
                  <a:lnTo>
                    <a:pt x="0" y="824357"/>
                  </a:lnTo>
                  <a:lnTo>
                    <a:pt x="7197" y="859988"/>
                  </a:lnTo>
                  <a:lnTo>
                    <a:pt x="26827" y="889095"/>
                  </a:lnTo>
                  <a:lnTo>
                    <a:pt x="55940" y="908724"/>
                  </a:lnTo>
                  <a:lnTo>
                    <a:pt x="91592" y="915924"/>
                  </a:lnTo>
                  <a:lnTo>
                    <a:pt x="10424033" y="915924"/>
                  </a:lnTo>
                  <a:lnTo>
                    <a:pt x="10459664" y="908724"/>
                  </a:lnTo>
                  <a:lnTo>
                    <a:pt x="10488771" y="889095"/>
                  </a:lnTo>
                  <a:lnTo>
                    <a:pt x="10508400" y="859988"/>
                  </a:lnTo>
                  <a:lnTo>
                    <a:pt x="10515600" y="824357"/>
                  </a:lnTo>
                  <a:lnTo>
                    <a:pt x="10515600" y="91566"/>
                  </a:lnTo>
                  <a:lnTo>
                    <a:pt x="10508400" y="55935"/>
                  </a:lnTo>
                  <a:lnTo>
                    <a:pt x="10488771" y="26828"/>
                  </a:lnTo>
                  <a:lnTo>
                    <a:pt x="10459664" y="7199"/>
                  </a:lnTo>
                  <a:lnTo>
                    <a:pt x="1042403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7029" y="2251302"/>
              <a:ext cx="74648" cy="1197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2707" y="2251302"/>
              <a:ext cx="74648" cy="1197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7503" y="2122246"/>
              <a:ext cx="419734" cy="325755"/>
            </a:xfrm>
            <a:custGeom>
              <a:avLst/>
              <a:gdLst/>
              <a:ahLst/>
              <a:cxnLst/>
              <a:rect l="l" t="t" r="r" b="b"/>
              <a:pathLst>
                <a:path w="419734" h="325755">
                  <a:moveTo>
                    <a:pt x="244094" y="135242"/>
                  </a:moveTo>
                  <a:lnTo>
                    <a:pt x="224713" y="127203"/>
                  </a:lnTo>
                  <a:lnTo>
                    <a:pt x="174574" y="248373"/>
                  </a:lnTo>
                  <a:lnTo>
                    <a:pt x="193941" y="256400"/>
                  </a:lnTo>
                  <a:lnTo>
                    <a:pt x="244094" y="135242"/>
                  </a:lnTo>
                  <a:close/>
                </a:path>
                <a:path w="419734" h="325755">
                  <a:moveTo>
                    <a:pt x="419366" y="0"/>
                  </a:moveTo>
                  <a:lnTo>
                    <a:pt x="387921" y="0"/>
                  </a:lnTo>
                  <a:lnTo>
                    <a:pt x="387921" y="83972"/>
                  </a:lnTo>
                  <a:lnTo>
                    <a:pt x="387921" y="293916"/>
                  </a:lnTo>
                  <a:lnTo>
                    <a:pt x="31445" y="293916"/>
                  </a:lnTo>
                  <a:lnTo>
                    <a:pt x="31445" y="83972"/>
                  </a:lnTo>
                  <a:lnTo>
                    <a:pt x="387921" y="83972"/>
                  </a:lnTo>
                  <a:lnTo>
                    <a:pt x="387921" y="0"/>
                  </a:lnTo>
                  <a:lnTo>
                    <a:pt x="372186" y="0"/>
                  </a:lnTo>
                  <a:lnTo>
                    <a:pt x="372186" y="36195"/>
                  </a:lnTo>
                  <a:lnTo>
                    <a:pt x="372186" y="47790"/>
                  </a:lnTo>
                  <a:lnTo>
                    <a:pt x="367499" y="52489"/>
                  </a:lnTo>
                  <a:lnTo>
                    <a:pt x="355917" y="52489"/>
                  </a:lnTo>
                  <a:lnTo>
                    <a:pt x="351218" y="47790"/>
                  </a:lnTo>
                  <a:lnTo>
                    <a:pt x="351218" y="36195"/>
                  </a:lnTo>
                  <a:lnTo>
                    <a:pt x="355917" y="31496"/>
                  </a:lnTo>
                  <a:lnTo>
                    <a:pt x="367499" y="31496"/>
                  </a:lnTo>
                  <a:lnTo>
                    <a:pt x="372186" y="36195"/>
                  </a:lnTo>
                  <a:lnTo>
                    <a:pt x="372186" y="0"/>
                  </a:lnTo>
                  <a:lnTo>
                    <a:pt x="335495" y="0"/>
                  </a:lnTo>
                  <a:lnTo>
                    <a:pt x="335495" y="36195"/>
                  </a:lnTo>
                  <a:lnTo>
                    <a:pt x="335495" y="47790"/>
                  </a:lnTo>
                  <a:lnTo>
                    <a:pt x="330809" y="52489"/>
                  </a:lnTo>
                  <a:lnTo>
                    <a:pt x="319214" y="52489"/>
                  </a:lnTo>
                  <a:lnTo>
                    <a:pt x="314528" y="47790"/>
                  </a:lnTo>
                  <a:lnTo>
                    <a:pt x="314528" y="36195"/>
                  </a:lnTo>
                  <a:lnTo>
                    <a:pt x="319214" y="31496"/>
                  </a:lnTo>
                  <a:lnTo>
                    <a:pt x="330809" y="31496"/>
                  </a:lnTo>
                  <a:lnTo>
                    <a:pt x="335495" y="36195"/>
                  </a:lnTo>
                  <a:lnTo>
                    <a:pt x="335495" y="0"/>
                  </a:lnTo>
                  <a:lnTo>
                    <a:pt x="298805" y="0"/>
                  </a:lnTo>
                  <a:lnTo>
                    <a:pt x="298805" y="36195"/>
                  </a:lnTo>
                  <a:lnTo>
                    <a:pt x="298805" y="47790"/>
                  </a:lnTo>
                  <a:lnTo>
                    <a:pt x="294106" y="52489"/>
                  </a:lnTo>
                  <a:lnTo>
                    <a:pt x="282524" y="52489"/>
                  </a:lnTo>
                  <a:lnTo>
                    <a:pt x="277837" y="47790"/>
                  </a:lnTo>
                  <a:lnTo>
                    <a:pt x="277837" y="36195"/>
                  </a:lnTo>
                  <a:lnTo>
                    <a:pt x="282524" y="31496"/>
                  </a:lnTo>
                  <a:lnTo>
                    <a:pt x="294106" y="31496"/>
                  </a:lnTo>
                  <a:lnTo>
                    <a:pt x="298805" y="36195"/>
                  </a:lnTo>
                  <a:lnTo>
                    <a:pt x="298805" y="0"/>
                  </a:lnTo>
                  <a:lnTo>
                    <a:pt x="0" y="0"/>
                  </a:lnTo>
                  <a:lnTo>
                    <a:pt x="0" y="325412"/>
                  </a:lnTo>
                  <a:lnTo>
                    <a:pt x="419366" y="325412"/>
                  </a:lnTo>
                  <a:lnTo>
                    <a:pt x="419366" y="293916"/>
                  </a:lnTo>
                  <a:lnTo>
                    <a:pt x="419366" y="83972"/>
                  </a:lnTo>
                  <a:lnTo>
                    <a:pt x="419366" y="52489"/>
                  </a:lnTo>
                  <a:lnTo>
                    <a:pt x="419366" y="31496"/>
                  </a:lnTo>
                  <a:lnTo>
                    <a:pt x="4193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79802" y="2117851"/>
            <a:ext cx="70700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This point-and-click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interface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style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is obviously closely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related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 WIMP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style.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8200" y="2971800"/>
            <a:ext cx="10515600" cy="914400"/>
            <a:chOff x="838200" y="2971800"/>
            <a:chExt cx="10515600" cy="914400"/>
          </a:xfrm>
        </p:grpSpPr>
        <p:sp>
          <p:nvSpPr>
            <p:cNvPr id="11" name="object 11"/>
            <p:cNvSpPr/>
            <p:nvPr/>
          </p:nvSpPr>
          <p:spPr>
            <a:xfrm>
              <a:off x="838200" y="2971800"/>
              <a:ext cx="10515600" cy="914400"/>
            </a:xfrm>
            <a:custGeom>
              <a:avLst/>
              <a:gdLst/>
              <a:ahLst/>
              <a:cxnLst/>
              <a:rect l="l" t="t" r="r" b="b"/>
              <a:pathLst>
                <a:path w="10515600" h="914400">
                  <a:moveTo>
                    <a:pt x="10424160" y="0"/>
                  </a:moveTo>
                  <a:lnTo>
                    <a:pt x="91440" y="0"/>
                  </a:lnTo>
                  <a:lnTo>
                    <a:pt x="55844" y="7179"/>
                  </a:lnTo>
                  <a:lnTo>
                    <a:pt x="26779" y="26765"/>
                  </a:lnTo>
                  <a:lnTo>
                    <a:pt x="7184" y="55828"/>
                  </a:lnTo>
                  <a:lnTo>
                    <a:pt x="0" y="91439"/>
                  </a:lnTo>
                  <a:lnTo>
                    <a:pt x="0" y="822960"/>
                  </a:lnTo>
                  <a:lnTo>
                    <a:pt x="7184" y="858571"/>
                  </a:lnTo>
                  <a:lnTo>
                    <a:pt x="26779" y="887634"/>
                  </a:lnTo>
                  <a:lnTo>
                    <a:pt x="55844" y="907220"/>
                  </a:lnTo>
                  <a:lnTo>
                    <a:pt x="91440" y="914400"/>
                  </a:lnTo>
                  <a:lnTo>
                    <a:pt x="10424160" y="914400"/>
                  </a:lnTo>
                  <a:lnTo>
                    <a:pt x="10459771" y="907220"/>
                  </a:lnTo>
                  <a:lnTo>
                    <a:pt x="10488834" y="887634"/>
                  </a:lnTo>
                  <a:lnTo>
                    <a:pt x="10508420" y="858571"/>
                  </a:lnTo>
                  <a:lnTo>
                    <a:pt x="10515600" y="822960"/>
                  </a:lnTo>
                  <a:lnTo>
                    <a:pt x="10515600" y="91439"/>
                  </a:lnTo>
                  <a:lnTo>
                    <a:pt x="10508420" y="55828"/>
                  </a:lnTo>
                  <a:lnTo>
                    <a:pt x="10488834" y="26765"/>
                  </a:lnTo>
                  <a:lnTo>
                    <a:pt x="10459771" y="7179"/>
                  </a:lnTo>
                  <a:lnTo>
                    <a:pt x="1042416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1483" y="3229964"/>
              <a:ext cx="452120" cy="398145"/>
            </a:xfrm>
            <a:custGeom>
              <a:avLst/>
              <a:gdLst/>
              <a:ahLst/>
              <a:cxnLst/>
              <a:rect l="l" t="t" r="r" b="b"/>
              <a:pathLst>
                <a:path w="452119" h="398145">
                  <a:moveTo>
                    <a:pt x="223177" y="0"/>
                  </a:moveTo>
                  <a:lnTo>
                    <a:pt x="2653" y="366189"/>
                  </a:lnTo>
                  <a:lnTo>
                    <a:pt x="0" y="374065"/>
                  </a:lnTo>
                  <a:lnTo>
                    <a:pt x="559" y="382069"/>
                  </a:lnTo>
                  <a:lnTo>
                    <a:pt x="4084" y="389279"/>
                  </a:lnTo>
                  <a:lnTo>
                    <a:pt x="10328" y="394776"/>
                  </a:lnTo>
                  <a:lnTo>
                    <a:pt x="13510" y="396612"/>
                  </a:lnTo>
                  <a:lnTo>
                    <a:pt x="17118" y="397580"/>
                  </a:lnTo>
                  <a:lnTo>
                    <a:pt x="430656" y="397580"/>
                  </a:lnTo>
                  <a:lnTo>
                    <a:pt x="438794" y="395931"/>
                  </a:lnTo>
                  <a:lnTo>
                    <a:pt x="445454" y="391438"/>
                  </a:lnTo>
                  <a:lnTo>
                    <a:pt x="449936" y="384781"/>
                  </a:lnTo>
                  <a:lnTo>
                    <a:pt x="451559" y="376632"/>
                  </a:lnTo>
                  <a:lnTo>
                    <a:pt x="451559" y="372965"/>
                  </a:lnTo>
                  <a:lnTo>
                    <a:pt x="450598" y="369363"/>
                  </a:lnTo>
                  <a:lnTo>
                    <a:pt x="430686" y="334793"/>
                  </a:lnTo>
                  <a:lnTo>
                    <a:pt x="225709" y="334793"/>
                  </a:lnTo>
                  <a:lnTo>
                    <a:pt x="214118" y="333999"/>
                  </a:lnTo>
                  <a:lnTo>
                    <a:pt x="202777" y="331720"/>
                  </a:lnTo>
                  <a:lnTo>
                    <a:pt x="191828" y="327995"/>
                  </a:lnTo>
                  <a:lnTo>
                    <a:pt x="181412" y="322862"/>
                  </a:lnTo>
                  <a:lnTo>
                    <a:pt x="212341" y="268705"/>
                  </a:lnTo>
                  <a:lnTo>
                    <a:pt x="392634" y="268705"/>
                  </a:lnTo>
                  <a:lnTo>
                    <a:pt x="388717" y="261902"/>
                  </a:lnTo>
                  <a:lnTo>
                    <a:pt x="216648" y="261902"/>
                  </a:lnTo>
                  <a:lnTo>
                    <a:pt x="209300" y="254568"/>
                  </a:lnTo>
                  <a:lnTo>
                    <a:pt x="209300" y="245524"/>
                  </a:lnTo>
                  <a:lnTo>
                    <a:pt x="136591" y="245524"/>
                  </a:lnTo>
                  <a:lnTo>
                    <a:pt x="139727" y="222285"/>
                  </a:lnTo>
                  <a:lnTo>
                    <a:pt x="148647" y="201007"/>
                  </a:lnTo>
                  <a:lnTo>
                    <a:pt x="162743" y="182733"/>
                  </a:lnTo>
                  <a:lnTo>
                    <a:pt x="181412" y="168500"/>
                  </a:lnTo>
                  <a:lnTo>
                    <a:pt x="334938" y="168500"/>
                  </a:lnTo>
                  <a:lnTo>
                    <a:pt x="243899" y="10387"/>
                  </a:lnTo>
                  <a:lnTo>
                    <a:pt x="238409" y="4134"/>
                  </a:lnTo>
                  <a:lnTo>
                    <a:pt x="231195" y="587"/>
                  </a:lnTo>
                  <a:lnTo>
                    <a:pt x="223177" y="0"/>
                  </a:lnTo>
                  <a:close/>
                </a:path>
                <a:path w="452119" h="398145">
                  <a:moveTo>
                    <a:pt x="392634" y="268705"/>
                  </a:moveTo>
                  <a:lnTo>
                    <a:pt x="239024" y="268705"/>
                  </a:lnTo>
                  <a:lnTo>
                    <a:pt x="270057" y="322810"/>
                  </a:lnTo>
                  <a:lnTo>
                    <a:pt x="259662" y="328049"/>
                  </a:lnTo>
                  <a:lnTo>
                    <a:pt x="248702" y="331820"/>
                  </a:lnTo>
                  <a:lnTo>
                    <a:pt x="237333" y="334082"/>
                  </a:lnTo>
                  <a:lnTo>
                    <a:pt x="225709" y="334793"/>
                  </a:lnTo>
                  <a:lnTo>
                    <a:pt x="430686" y="334793"/>
                  </a:lnTo>
                  <a:lnTo>
                    <a:pt x="392634" y="268705"/>
                  </a:lnTo>
                  <a:close/>
                </a:path>
                <a:path w="452119" h="398145">
                  <a:moveTo>
                    <a:pt x="239024" y="268705"/>
                  </a:moveTo>
                  <a:lnTo>
                    <a:pt x="212341" y="268705"/>
                  </a:lnTo>
                  <a:lnTo>
                    <a:pt x="218820" y="271467"/>
                  </a:lnTo>
                  <a:lnTo>
                    <a:pt x="225682" y="272387"/>
                  </a:lnTo>
                  <a:lnTo>
                    <a:pt x="232545" y="271467"/>
                  </a:lnTo>
                  <a:lnTo>
                    <a:pt x="239024" y="268705"/>
                  </a:lnTo>
                  <a:close/>
                </a:path>
                <a:path w="452119" h="398145">
                  <a:moveTo>
                    <a:pt x="246423" y="229146"/>
                  </a:moveTo>
                  <a:lnTo>
                    <a:pt x="234769" y="229146"/>
                  </a:lnTo>
                  <a:lnTo>
                    <a:pt x="242117" y="236476"/>
                  </a:lnTo>
                  <a:lnTo>
                    <a:pt x="242117" y="254568"/>
                  </a:lnTo>
                  <a:lnTo>
                    <a:pt x="234769" y="261902"/>
                  </a:lnTo>
                  <a:lnTo>
                    <a:pt x="388717" y="261902"/>
                  </a:lnTo>
                  <a:lnTo>
                    <a:pt x="379468" y="245838"/>
                  </a:lnTo>
                  <a:lnTo>
                    <a:pt x="252653" y="245838"/>
                  </a:lnTo>
                  <a:lnTo>
                    <a:pt x="251690" y="238855"/>
                  </a:lnTo>
                  <a:lnTo>
                    <a:pt x="248994" y="232465"/>
                  </a:lnTo>
                  <a:lnTo>
                    <a:pt x="246423" y="229146"/>
                  </a:lnTo>
                  <a:close/>
                </a:path>
                <a:path w="452119" h="398145">
                  <a:moveTo>
                    <a:pt x="335118" y="168814"/>
                  </a:moveTo>
                  <a:lnTo>
                    <a:pt x="270057" y="168814"/>
                  </a:lnTo>
                  <a:lnTo>
                    <a:pt x="288653" y="182996"/>
                  </a:lnTo>
                  <a:lnTo>
                    <a:pt x="302713" y="201194"/>
                  </a:lnTo>
                  <a:lnTo>
                    <a:pt x="311597" y="222285"/>
                  </a:lnTo>
                  <a:lnTo>
                    <a:pt x="311683" y="222710"/>
                  </a:lnTo>
                  <a:lnTo>
                    <a:pt x="314826" y="245524"/>
                  </a:lnTo>
                  <a:lnTo>
                    <a:pt x="252653" y="245838"/>
                  </a:lnTo>
                  <a:lnTo>
                    <a:pt x="379468" y="245838"/>
                  </a:lnTo>
                  <a:lnTo>
                    <a:pt x="335118" y="168814"/>
                  </a:lnTo>
                  <a:close/>
                </a:path>
                <a:path w="452119" h="398145">
                  <a:moveTo>
                    <a:pt x="334938" y="168500"/>
                  </a:moveTo>
                  <a:lnTo>
                    <a:pt x="181412" y="168500"/>
                  </a:lnTo>
                  <a:lnTo>
                    <a:pt x="212341" y="222396"/>
                  </a:lnTo>
                  <a:lnTo>
                    <a:pt x="206724" y="226666"/>
                  </a:lnTo>
                  <a:lnTo>
                    <a:pt x="202476" y="232151"/>
                  </a:lnTo>
                  <a:lnTo>
                    <a:pt x="199779" y="238541"/>
                  </a:lnTo>
                  <a:lnTo>
                    <a:pt x="198816" y="245524"/>
                  </a:lnTo>
                  <a:lnTo>
                    <a:pt x="209300" y="245524"/>
                  </a:lnTo>
                  <a:lnTo>
                    <a:pt x="209344" y="236476"/>
                  </a:lnTo>
                  <a:lnTo>
                    <a:pt x="216657" y="229172"/>
                  </a:lnTo>
                  <a:lnTo>
                    <a:pt x="246423" y="229146"/>
                  </a:lnTo>
                  <a:lnTo>
                    <a:pt x="244746" y="226980"/>
                  </a:lnTo>
                  <a:lnTo>
                    <a:pt x="239129" y="222710"/>
                  </a:lnTo>
                  <a:lnTo>
                    <a:pt x="270057" y="168814"/>
                  </a:lnTo>
                  <a:lnTo>
                    <a:pt x="335118" y="168814"/>
                  </a:lnTo>
                  <a:lnTo>
                    <a:pt x="334938" y="168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79802" y="3262376"/>
            <a:ext cx="73742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It clearly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overlaps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in the use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of buttons,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may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also include other WIMP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elements.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8200" y="4116323"/>
            <a:ext cx="10515600" cy="914400"/>
            <a:chOff x="838200" y="4116323"/>
            <a:chExt cx="10515600" cy="914400"/>
          </a:xfrm>
        </p:grpSpPr>
        <p:sp>
          <p:nvSpPr>
            <p:cNvPr id="15" name="object 15"/>
            <p:cNvSpPr/>
            <p:nvPr/>
          </p:nvSpPr>
          <p:spPr>
            <a:xfrm>
              <a:off x="838200" y="4116323"/>
              <a:ext cx="10515600" cy="914400"/>
            </a:xfrm>
            <a:custGeom>
              <a:avLst/>
              <a:gdLst/>
              <a:ahLst/>
              <a:cxnLst/>
              <a:rect l="l" t="t" r="r" b="b"/>
              <a:pathLst>
                <a:path w="10515600" h="914400">
                  <a:moveTo>
                    <a:pt x="10424160" y="0"/>
                  </a:moveTo>
                  <a:lnTo>
                    <a:pt x="91440" y="0"/>
                  </a:lnTo>
                  <a:lnTo>
                    <a:pt x="55844" y="7179"/>
                  </a:lnTo>
                  <a:lnTo>
                    <a:pt x="26779" y="26765"/>
                  </a:lnTo>
                  <a:lnTo>
                    <a:pt x="7184" y="55828"/>
                  </a:lnTo>
                  <a:lnTo>
                    <a:pt x="0" y="91439"/>
                  </a:lnTo>
                  <a:lnTo>
                    <a:pt x="0" y="822959"/>
                  </a:lnTo>
                  <a:lnTo>
                    <a:pt x="7184" y="858571"/>
                  </a:lnTo>
                  <a:lnTo>
                    <a:pt x="26779" y="887634"/>
                  </a:lnTo>
                  <a:lnTo>
                    <a:pt x="55844" y="907220"/>
                  </a:lnTo>
                  <a:lnTo>
                    <a:pt x="91440" y="914400"/>
                  </a:lnTo>
                  <a:lnTo>
                    <a:pt x="10424160" y="914400"/>
                  </a:lnTo>
                  <a:lnTo>
                    <a:pt x="10459771" y="907220"/>
                  </a:lnTo>
                  <a:lnTo>
                    <a:pt x="10488834" y="887634"/>
                  </a:lnTo>
                  <a:lnTo>
                    <a:pt x="10508420" y="858571"/>
                  </a:lnTo>
                  <a:lnTo>
                    <a:pt x="10515600" y="822959"/>
                  </a:lnTo>
                  <a:lnTo>
                    <a:pt x="10515600" y="91439"/>
                  </a:lnTo>
                  <a:lnTo>
                    <a:pt x="10508420" y="55828"/>
                  </a:lnTo>
                  <a:lnTo>
                    <a:pt x="10488834" y="26765"/>
                  </a:lnTo>
                  <a:lnTo>
                    <a:pt x="10459771" y="7179"/>
                  </a:lnTo>
                  <a:lnTo>
                    <a:pt x="1042416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3317" y="4395323"/>
              <a:ext cx="167749" cy="167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98499" y="4562830"/>
              <a:ext cx="337185" cy="233045"/>
            </a:xfrm>
            <a:custGeom>
              <a:avLst/>
              <a:gdLst/>
              <a:ahLst/>
              <a:cxnLst/>
              <a:rect l="l" t="t" r="r" b="b"/>
              <a:pathLst>
                <a:path w="337184" h="233045">
                  <a:moveTo>
                    <a:pt x="321703" y="212750"/>
                  </a:moveTo>
                  <a:lnTo>
                    <a:pt x="281762" y="212750"/>
                  </a:lnTo>
                  <a:lnTo>
                    <a:pt x="281762" y="180098"/>
                  </a:lnTo>
                  <a:lnTo>
                    <a:pt x="281762" y="176441"/>
                  </a:lnTo>
                  <a:lnTo>
                    <a:pt x="281762" y="117729"/>
                  </a:lnTo>
                  <a:lnTo>
                    <a:pt x="281762" y="116840"/>
                  </a:lnTo>
                  <a:lnTo>
                    <a:pt x="281762" y="75018"/>
                  </a:lnTo>
                  <a:lnTo>
                    <a:pt x="275805" y="69062"/>
                  </a:lnTo>
                  <a:lnTo>
                    <a:pt x="268287" y="69062"/>
                  </a:lnTo>
                  <a:lnTo>
                    <a:pt x="232435" y="69062"/>
                  </a:lnTo>
                  <a:lnTo>
                    <a:pt x="232435" y="147091"/>
                  </a:lnTo>
                  <a:lnTo>
                    <a:pt x="203022" y="176441"/>
                  </a:lnTo>
                  <a:lnTo>
                    <a:pt x="195630" y="169062"/>
                  </a:lnTo>
                  <a:lnTo>
                    <a:pt x="217601" y="147091"/>
                  </a:lnTo>
                  <a:lnTo>
                    <a:pt x="195630" y="125107"/>
                  </a:lnTo>
                  <a:lnTo>
                    <a:pt x="203022" y="117729"/>
                  </a:lnTo>
                  <a:lnTo>
                    <a:pt x="232435" y="147091"/>
                  </a:lnTo>
                  <a:lnTo>
                    <a:pt x="232435" y="69062"/>
                  </a:lnTo>
                  <a:lnTo>
                    <a:pt x="185623" y="69062"/>
                  </a:lnTo>
                  <a:lnTo>
                    <a:pt x="185623" y="120865"/>
                  </a:lnTo>
                  <a:lnTo>
                    <a:pt x="161086" y="180098"/>
                  </a:lnTo>
                  <a:lnTo>
                    <a:pt x="152273" y="176441"/>
                  </a:lnTo>
                  <a:lnTo>
                    <a:pt x="151384" y="176072"/>
                  </a:lnTo>
                  <a:lnTo>
                    <a:pt x="175602" y="117729"/>
                  </a:lnTo>
                  <a:lnTo>
                    <a:pt x="175971" y="116840"/>
                  </a:lnTo>
                  <a:lnTo>
                    <a:pt x="185623" y="120865"/>
                  </a:lnTo>
                  <a:lnTo>
                    <a:pt x="185623" y="69062"/>
                  </a:lnTo>
                  <a:lnTo>
                    <a:pt x="141528" y="69062"/>
                  </a:lnTo>
                  <a:lnTo>
                    <a:pt x="141528" y="125107"/>
                  </a:lnTo>
                  <a:lnTo>
                    <a:pt x="119570" y="147091"/>
                  </a:lnTo>
                  <a:lnTo>
                    <a:pt x="141528" y="169062"/>
                  </a:lnTo>
                  <a:lnTo>
                    <a:pt x="134137" y="176441"/>
                  </a:lnTo>
                  <a:lnTo>
                    <a:pt x="104736" y="147091"/>
                  </a:lnTo>
                  <a:lnTo>
                    <a:pt x="134137" y="117729"/>
                  </a:lnTo>
                  <a:lnTo>
                    <a:pt x="141528" y="125107"/>
                  </a:lnTo>
                  <a:lnTo>
                    <a:pt x="141528" y="69062"/>
                  </a:lnTo>
                  <a:lnTo>
                    <a:pt x="61734" y="69062"/>
                  </a:lnTo>
                  <a:lnTo>
                    <a:pt x="55765" y="75018"/>
                  </a:lnTo>
                  <a:lnTo>
                    <a:pt x="55765" y="212750"/>
                  </a:lnTo>
                  <a:lnTo>
                    <a:pt x="15671" y="212750"/>
                  </a:lnTo>
                  <a:lnTo>
                    <a:pt x="15697" y="226720"/>
                  </a:lnTo>
                  <a:lnTo>
                    <a:pt x="21640" y="232664"/>
                  </a:lnTo>
                  <a:lnTo>
                    <a:pt x="28981" y="232689"/>
                  </a:lnTo>
                  <a:lnTo>
                    <a:pt x="308394" y="232689"/>
                  </a:lnTo>
                  <a:lnTo>
                    <a:pt x="315734" y="232664"/>
                  </a:lnTo>
                  <a:lnTo>
                    <a:pt x="321678" y="226720"/>
                  </a:lnTo>
                  <a:lnTo>
                    <a:pt x="321703" y="212750"/>
                  </a:lnTo>
                  <a:close/>
                </a:path>
                <a:path w="337184" h="233045">
                  <a:moveTo>
                    <a:pt x="336905" y="160832"/>
                  </a:moveTo>
                  <a:lnTo>
                    <a:pt x="320713" y="62268"/>
                  </a:lnTo>
                  <a:lnTo>
                    <a:pt x="288226" y="23558"/>
                  </a:lnTo>
                  <a:lnTo>
                    <a:pt x="251155" y="7302"/>
                  </a:lnTo>
                  <a:lnTo>
                    <a:pt x="222313" y="0"/>
                  </a:lnTo>
                  <a:lnTo>
                    <a:pt x="196507" y="11696"/>
                  </a:lnTo>
                  <a:lnTo>
                    <a:pt x="168973" y="15595"/>
                  </a:lnTo>
                  <a:lnTo>
                    <a:pt x="141452" y="11696"/>
                  </a:lnTo>
                  <a:lnTo>
                    <a:pt x="115633" y="0"/>
                  </a:lnTo>
                  <a:lnTo>
                    <a:pt x="106197" y="1727"/>
                  </a:lnTo>
                  <a:lnTo>
                    <a:pt x="67627" y="14757"/>
                  </a:lnTo>
                  <a:lnTo>
                    <a:pt x="31864" y="34213"/>
                  </a:lnTo>
                  <a:lnTo>
                    <a:pt x="0" y="159804"/>
                  </a:lnTo>
                  <a:lnTo>
                    <a:pt x="3149" y="167322"/>
                  </a:lnTo>
                  <a:lnTo>
                    <a:pt x="9220" y="171983"/>
                  </a:lnTo>
                  <a:lnTo>
                    <a:pt x="45123" y="195643"/>
                  </a:lnTo>
                  <a:lnTo>
                    <a:pt x="45123" y="82359"/>
                  </a:lnTo>
                  <a:lnTo>
                    <a:pt x="47002" y="73113"/>
                  </a:lnTo>
                  <a:lnTo>
                    <a:pt x="52095" y="65557"/>
                  </a:lnTo>
                  <a:lnTo>
                    <a:pt x="59664" y="60464"/>
                  </a:lnTo>
                  <a:lnTo>
                    <a:pt x="69088" y="58597"/>
                  </a:lnTo>
                  <a:lnTo>
                    <a:pt x="268287" y="58597"/>
                  </a:lnTo>
                  <a:lnTo>
                    <a:pt x="277558" y="60464"/>
                  </a:lnTo>
                  <a:lnTo>
                    <a:pt x="285115" y="65557"/>
                  </a:lnTo>
                  <a:lnTo>
                    <a:pt x="290220" y="73113"/>
                  </a:lnTo>
                  <a:lnTo>
                    <a:pt x="292087" y="82359"/>
                  </a:lnTo>
                  <a:lnTo>
                    <a:pt x="292087" y="192760"/>
                  </a:lnTo>
                  <a:lnTo>
                    <a:pt x="334416" y="166039"/>
                  </a:lnTo>
                  <a:lnTo>
                    <a:pt x="336905" y="1608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38200" y="5259323"/>
            <a:ext cx="10515600" cy="916305"/>
            <a:chOff x="838200" y="5259323"/>
            <a:chExt cx="10515600" cy="916305"/>
          </a:xfrm>
        </p:grpSpPr>
        <p:sp>
          <p:nvSpPr>
            <p:cNvPr id="19" name="object 19"/>
            <p:cNvSpPr/>
            <p:nvPr/>
          </p:nvSpPr>
          <p:spPr>
            <a:xfrm>
              <a:off x="838200" y="5259323"/>
              <a:ext cx="10515600" cy="916305"/>
            </a:xfrm>
            <a:custGeom>
              <a:avLst/>
              <a:gdLst/>
              <a:ahLst/>
              <a:cxnLst/>
              <a:rect l="l" t="t" r="r" b="b"/>
              <a:pathLst>
                <a:path w="10515600" h="916304">
                  <a:moveTo>
                    <a:pt x="10424033" y="0"/>
                  </a:moveTo>
                  <a:lnTo>
                    <a:pt x="91592" y="0"/>
                  </a:lnTo>
                  <a:lnTo>
                    <a:pt x="55940" y="7199"/>
                  </a:lnTo>
                  <a:lnTo>
                    <a:pt x="26827" y="26828"/>
                  </a:lnTo>
                  <a:lnTo>
                    <a:pt x="7197" y="55935"/>
                  </a:lnTo>
                  <a:lnTo>
                    <a:pt x="0" y="91566"/>
                  </a:lnTo>
                  <a:lnTo>
                    <a:pt x="0" y="824318"/>
                  </a:lnTo>
                  <a:lnTo>
                    <a:pt x="26827" y="889095"/>
                  </a:lnTo>
                  <a:lnTo>
                    <a:pt x="91592" y="915924"/>
                  </a:lnTo>
                  <a:lnTo>
                    <a:pt x="10424033" y="915936"/>
                  </a:lnTo>
                  <a:lnTo>
                    <a:pt x="10459664" y="908738"/>
                  </a:lnTo>
                  <a:lnTo>
                    <a:pt x="10488771" y="889107"/>
                  </a:lnTo>
                  <a:lnTo>
                    <a:pt x="10508400" y="859990"/>
                  </a:lnTo>
                  <a:lnTo>
                    <a:pt x="10515600" y="824331"/>
                  </a:lnTo>
                  <a:lnTo>
                    <a:pt x="10515600" y="91566"/>
                  </a:lnTo>
                  <a:lnTo>
                    <a:pt x="10508400" y="55935"/>
                  </a:lnTo>
                  <a:lnTo>
                    <a:pt x="10488771" y="26828"/>
                  </a:lnTo>
                  <a:lnTo>
                    <a:pt x="10459664" y="7199"/>
                  </a:lnTo>
                  <a:lnTo>
                    <a:pt x="1042403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20503" y="5570025"/>
              <a:ext cx="294005" cy="294005"/>
            </a:xfrm>
            <a:custGeom>
              <a:avLst/>
              <a:gdLst/>
              <a:ahLst/>
              <a:cxnLst/>
              <a:rect l="l" t="t" r="r" b="b"/>
              <a:pathLst>
                <a:path w="294005" h="294004">
                  <a:moveTo>
                    <a:pt x="234309" y="188010"/>
                  </a:moveTo>
                  <a:lnTo>
                    <a:pt x="140975" y="188010"/>
                  </a:lnTo>
                  <a:lnTo>
                    <a:pt x="246762" y="293925"/>
                  </a:lnTo>
                  <a:lnTo>
                    <a:pt x="293470" y="247214"/>
                  </a:lnTo>
                  <a:lnTo>
                    <a:pt x="234309" y="188010"/>
                  </a:lnTo>
                  <a:close/>
                </a:path>
                <a:path w="294005" h="294004">
                  <a:moveTo>
                    <a:pt x="10043" y="0"/>
                  </a:moveTo>
                  <a:lnTo>
                    <a:pt x="3992" y="113"/>
                  </a:lnTo>
                  <a:lnTo>
                    <a:pt x="0" y="4290"/>
                  </a:lnTo>
                  <a:lnTo>
                    <a:pt x="126" y="10269"/>
                  </a:lnTo>
                  <a:lnTo>
                    <a:pt x="288" y="11192"/>
                  </a:lnTo>
                  <a:lnTo>
                    <a:pt x="90021" y="281539"/>
                  </a:lnTo>
                  <a:lnTo>
                    <a:pt x="91707" y="286319"/>
                  </a:lnTo>
                  <a:lnTo>
                    <a:pt x="96949" y="288826"/>
                  </a:lnTo>
                  <a:lnTo>
                    <a:pt x="104341" y="286210"/>
                  </a:lnTo>
                  <a:lnTo>
                    <a:pt x="106398" y="284154"/>
                  </a:lnTo>
                  <a:lnTo>
                    <a:pt x="107320" y="281539"/>
                  </a:lnTo>
                  <a:lnTo>
                    <a:pt x="140975" y="188010"/>
                  </a:lnTo>
                  <a:lnTo>
                    <a:pt x="234309" y="188010"/>
                  </a:lnTo>
                  <a:lnTo>
                    <a:pt x="187578" y="141246"/>
                  </a:lnTo>
                  <a:lnTo>
                    <a:pt x="280889" y="107603"/>
                  </a:lnTo>
                  <a:lnTo>
                    <a:pt x="285681" y="105954"/>
                  </a:lnTo>
                  <a:lnTo>
                    <a:pt x="288228" y="100727"/>
                  </a:lnTo>
                  <a:lnTo>
                    <a:pt x="285664" y="93253"/>
                  </a:lnTo>
                  <a:lnTo>
                    <a:pt x="283562" y="91149"/>
                  </a:lnTo>
                  <a:lnTo>
                    <a:pt x="11052" y="161"/>
                  </a:lnTo>
                  <a:lnTo>
                    <a:pt x="10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79802" y="4288027"/>
            <a:ext cx="9211945" cy="166623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27940">
              <a:lnSpc>
                <a:spcPts val="1860"/>
              </a:lnSpc>
              <a:spcBef>
                <a:spcPts val="31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addition,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point-and-click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style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is not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tied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mouse-based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interfaces,</a:t>
            </a:r>
            <a:r>
              <a:rPr sz="17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is also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extensively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touchscreen information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systems.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In this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case,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it is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often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combined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with a menu-driven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interface.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700">
              <a:latin typeface="Carlito"/>
              <a:cs typeface="Carlito"/>
            </a:endParaRPr>
          </a:p>
          <a:p>
            <a:pPr marL="12700" marR="5080">
              <a:lnSpc>
                <a:spcPts val="1860"/>
              </a:lnSpc>
              <a:spcBef>
                <a:spcPts val="114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The point-and-click style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has been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popularized by world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wide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web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pages, which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incorporate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 the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above 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types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of point-and-click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navigation: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highlighted words, maps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iconic</a:t>
            </a:r>
            <a:r>
              <a:rPr sz="1700" spc="-1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buttons.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8" y="492963"/>
            <a:ext cx="9902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>
                <a:solidFill>
                  <a:srgbClr val="000000"/>
                </a:solidFill>
                <a:latin typeface="Arial"/>
                <a:cs typeface="Arial"/>
              </a:rPr>
              <a:t>Interaction </a:t>
            </a:r>
            <a:r>
              <a:rPr sz="4000" spc="-275" dirty="0">
                <a:solidFill>
                  <a:srgbClr val="000000"/>
                </a:solidFill>
                <a:latin typeface="Arial"/>
                <a:cs typeface="Arial"/>
              </a:rPr>
              <a:t>Styles </a:t>
            </a:r>
            <a:r>
              <a:rPr sz="4000" spc="-185" dirty="0">
                <a:solidFill>
                  <a:srgbClr val="000000"/>
                </a:solidFill>
                <a:latin typeface="Arial"/>
                <a:cs typeface="Arial"/>
              </a:rPr>
              <a:t>(Three-dimensional</a:t>
            </a:r>
            <a:r>
              <a:rPr sz="4000" spc="-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spc="-155" dirty="0">
                <a:solidFill>
                  <a:srgbClr val="000000"/>
                </a:solidFill>
                <a:latin typeface="Arial"/>
                <a:cs typeface="Arial"/>
              </a:rPr>
              <a:t>interfaces)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2772" y="0"/>
            <a:ext cx="10506710" cy="192405"/>
          </a:xfrm>
          <a:custGeom>
            <a:avLst/>
            <a:gdLst/>
            <a:ahLst/>
            <a:cxnLst/>
            <a:rect l="l" t="t" r="r" b="b"/>
            <a:pathLst>
              <a:path w="10506710" h="192405">
                <a:moveTo>
                  <a:pt x="10506456" y="0"/>
                </a:moveTo>
                <a:lnTo>
                  <a:pt x="0" y="0"/>
                </a:lnTo>
                <a:lnTo>
                  <a:pt x="0" y="192024"/>
                </a:lnTo>
                <a:lnTo>
                  <a:pt x="10506456" y="192024"/>
                </a:lnTo>
                <a:lnTo>
                  <a:pt x="1050645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247" y="1513332"/>
            <a:ext cx="10506710" cy="18415"/>
          </a:xfrm>
          <a:custGeom>
            <a:avLst/>
            <a:gdLst/>
            <a:ahLst/>
            <a:cxnLst/>
            <a:rect l="l" t="t" r="r" b="b"/>
            <a:pathLst>
              <a:path w="10506710" h="18415">
                <a:moveTo>
                  <a:pt x="10506456" y="0"/>
                </a:moveTo>
                <a:lnTo>
                  <a:pt x="0" y="0"/>
                </a:lnTo>
                <a:lnTo>
                  <a:pt x="0" y="18287"/>
                </a:lnTo>
                <a:lnTo>
                  <a:pt x="10506456" y="18287"/>
                </a:lnTo>
                <a:lnTo>
                  <a:pt x="10506456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6733" y="2579998"/>
            <a:ext cx="1133475" cy="1637664"/>
          </a:xfrm>
          <a:custGeom>
            <a:avLst/>
            <a:gdLst/>
            <a:ahLst/>
            <a:cxnLst/>
            <a:rect l="l" t="t" r="r" b="b"/>
            <a:pathLst>
              <a:path w="1133475" h="1637664">
                <a:moveTo>
                  <a:pt x="91142" y="323404"/>
                </a:moveTo>
                <a:lnTo>
                  <a:pt x="55539" y="330511"/>
                </a:lnTo>
                <a:lnTo>
                  <a:pt x="26583" y="349939"/>
                </a:lnTo>
                <a:lnTo>
                  <a:pt x="7120" y="378843"/>
                </a:lnTo>
                <a:lnTo>
                  <a:pt x="0" y="414380"/>
                </a:lnTo>
                <a:lnTo>
                  <a:pt x="0" y="1111866"/>
                </a:lnTo>
                <a:lnTo>
                  <a:pt x="3773" y="1179580"/>
                </a:lnTo>
                <a:lnTo>
                  <a:pt x="14121" y="1236139"/>
                </a:lnTo>
                <a:lnTo>
                  <a:pt x="29581" y="1283320"/>
                </a:lnTo>
                <a:lnTo>
                  <a:pt x="48694" y="1322901"/>
                </a:lnTo>
                <a:lnTo>
                  <a:pt x="69998" y="1356657"/>
                </a:lnTo>
                <a:lnTo>
                  <a:pt x="113336" y="1413809"/>
                </a:lnTo>
                <a:lnTo>
                  <a:pt x="132449" y="1440758"/>
                </a:lnTo>
                <a:lnTo>
                  <a:pt x="147909" y="1468991"/>
                </a:lnTo>
                <a:lnTo>
                  <a:pt x="158257" y="1500288"/>
                </a:lnTo>
                <a:lnTo>
                  <a:pt x="162031" y="1536423"/>
                </a:lnTo>
                <a:lnTo>
                  <a:pt x="162031" y="1637499"/>
                </a:lnTo>
                <a:lnTo>
                  <a:pt x="749394" y="1637499"/>
                </a:lnTo>
                <a:lnTo>
                  <a:pt x="749394" y="1485880"/>
                </a:lnTo>
                <a:lnTo>
                  <a:pt x="972187" y="1314036"/>
                </a:lnTo>
                <a:lnTo>
                  <a:pt x="985890" y="1301211"/>
                </a:lnTo>
                <a:lnTo>
                  <a:pt x="996745" y="1287249"/>
                </a:lnTo>
                <a:lnTo>
                  <a:pt x="1004941" y="1272528"/>
                </a:lnTo>
                <a:lnTo>
                  <a:pt x="1010669" y="1257429"/>
                </a:lnTo>
                <a:lnTo>
                  <a:pt x="1058828" y="1041107"/>
                </a:lnTo>
                <a:lnTo>
                  <a:pt x="850663" y="1041107"/>
                </a:lnTo>
                <a:lnTo>
                  <a:pt x="850663" y="828828"/>
                </a:lnTo>
                <a:lnTo>
                  <a:pt x="202539" y="828828"/>
                </a:lnTo>
                <a:lnTo>
                  <a:pt x="195102" y="827091"/>
                </a:lnTo>
                <a:lnTo>
                  <a:pt x="188614" y="822511"/>
                </a:lnTo>
                <a:lnTo>
                  <a:pt x="184025" y="816035"/>
                </a:lnTo>
                <a:lnTo>
                  <a:pt x="182285" y="808611"/>
                </a:lnTo>
                <a:lnTo>
                  <a:pt x="182285" y="414380"/>
                </a:lnTo>
                <a:lnTo>
                  <a:pt x="175164" y="378843"/>
                </a:lnTo>
                <a:lnTo>
                  <a:pt x="155701" y="349939"/>
                </a:lnTo>
                <a:lnTo>
                  <a:pt x="126745" y="330511"/>
                </a:lnTo>
                <a:lnTo>
                  <a:pt x="91142" y="323404"/>
                </a:lnTo>
                <a:close/>
              </a:path>
              <a:path w="1133475" h="1637664">
                <a:moveTo>
                  <a:pt x="1014878" y="589478"/>
                </a:moveTo>
                <a:lnTo>
                  <a:pt x="978516" y="603662"/>
                </a:lnTo>
                <a:lnTo>
                  <a:pt x="950129" y="630355"/>
                </a:lnTo>
                <a:lnTo>
                  <a:pt x="933704" y="667093"/>
                </a:lnTo>
                <a:lnTo>
                  <a:pt x="850663" y="1041107"/>
                </a:lnTo>
                <a:lnTo>
                  <a:pt x="1058828" y="1041107"/>
                </a:lnTo>
                <a:lnTo>
                  <a:pt x="1132193" y="711570"/>
                </a:lnTo>
                <a:lnTo>
                  <a:pt x="1132984" y="671294"/>
                </a:lnTo>
                <a:lnTo>
                  <a:pt x="1118774" y="634998"/>
                </a:lnTo>
                <a:lnTo>
                  <a:pt x="1092033" y="606663"/>
                </a:lnTo>
                <a:lnTo>
                  <a:pt x="1055228" y="590268"/>
                </a:lnTo>
                <a:lnTo>
                  <a:pt x="1014878" y="589478"/>
                </a:lnTo>
                <a:close/>
              </a:path>
              <a:path w="1133475" h="1637664">
                <a:moveTo>
                  <a:pt x="313935" y="121234"/>
                </a:moveTo>
                <a:lnTo>
                  <a:pt x="278332" y="128342"/>
                </a:lnTo>
                <a:lnTo>
                  <a:pt x="249376" y="147769"/>
                </a:lnTo>
                <a:lnTo>
                  <a:pt x="229913" y="176673"/>
                </a:lnTo>
                <a:lnTo>
                  <a:pt x="222792" y="212210"/>
                </a:lnTo>
                <a:lnTo>
                  <a:pt x="222792" y="808611"/>
                </a:lnTo>
                <a:lnTo>
                  <a:pt x="221052" y="816035"/>
                </a:lnTo>
                <a:lnTo>
                  <a:pt x="216463" y="822511"/>
                </a:lnTo>
                <a:lnTo>
                  <a:pt x="209976" y="827091"/>
                </a:lnTo>
                <a:lnTo>
                  <a:pt x="202539" y="828828"/>
                </a:lnTo>
                <a:lnTo>
                  <a:pt x="425331" y="828828"/>
                </a:lnTo>
                <a:lnTo>
                  <a:pt x="417894" y="827091"/>
                </a:lnTo>
                <a:lnTo>
                  <a:pt x="411407" y="822511"/>
                </a:lnTo>
                <a:lnTo>
                  <a:pt x="406818" y="816035"/>
                </a:lnTo>
                <a:lnTo>
                  <a:pt x="405078" y="808611"/>
                </a:lnTo>
                <a:lnTo>
                  <a:pt x="405078" y="212210"/>
                </a:lnTo>
                <a:lnTo>
                  <a:pt x="397957" y="176673"/>
                </a:lnTo>
                <a:lnTo>
                  <a:pt x="378494" y="147769"/>
                </a:lnTo>
                <a:lnTo>
                  <a:pt x="349538" y="128342"/>
                </a:lnTo>
                <a:lnTo>
                  <a:pt x="313935" y="121234"/>
                </a:lnTo>
                <a:close/>
              </a:path>
              <a:path w="1133475" h="1637664">
                <a:moveTo>
                  <a:pt x="536728" y="0"/>
                </a:moveTo>
                <a:lnTo>
                  <a:pt x="501125" y="7075"/>
                </a:lnTo>
                <a:lnTo>
                  <a:pt x="472169" y="26282"/>
                </a:lnTo>
                <a:lnTo>
                  <a:pt x="452706" y="54585"/>
                </a:lnTo>
                <a:lnTo>
                  <a:pt x="445585" y="88954"/>
                </a:lnTo>
                <a:lnTo>
                  <a:pt x="445585" y="808611"/>
                </a:lnTo>
                <a:lnTo>
                  <a:pt x="443845" y="816035"/>
                </a:lnTo>
                <a:lnTo>
                  <a:pt x="439256" y="822511"/>
                </a:lnTo>
                <a:lnTo>
                  <a:pt x="432768" y="827091"/>
                </a:lnTo>
                <a:lnTo>
                  <a:pt x="425331" y="828828"/>
                </a:lnTo>
                <a:lnTo>
                  <a:pt x="648124" y="828828"/>
                </a:lnTo>
                <a:lnTo>
                  <a:pt x="640687" y="827091"/>
                </a:lnTo>
                <a:lnTo>
                  <a:pt x="634200" y="822511"/>
                </a:lnTo>
                <a:lnTo>
                  <a:pt x="629611" y="816035"/>
                </a:lnTo>
                <a:lnTo>
                  <a:pt x="627870" y="808611"/>
                </a:lnTo>
                <a:lnTo>
                  <a:pt x="627870" y="88954"/>
                </a:lnTo>
                <a:lnTo>
                  <a:pt x="620750" y="54585"/>
                </a:lnTo>
                <a:lnTo>
                  <a:pt x="601287" y="26282"/>
                </a:lnTo>
                <a:lnTo>
                  <a:pt x="572330" y="7075"/>
                </a:lnTo>
                <a:lnTo>
                  <a:pt x="536728" y="0"/>
                </a:lnTo>
                <a:close/>
              </a:path>
              <a:path w="1133475" h="1637664">
                <a:moveTo>
                  <a:pt x="759521" y="121234"/>
                </a:moveTo>
                <a:lnTo>
                  <a:pt x="723918" y="128342"/>
                </a:lnTo>
                <a:lnTo>
                  <a:pt x="694962" y="147769"/>
                </a:lnTo>
                <a:lnTo>
                  <a:pt x="675499" y="176673"/>
                </a:lnTo>
                <a:lnTo>
                  <a:pt x="668378" y="212210"/>
                </a:lnTo>
                <a:lnTo>
                  <a:pt x="668378" y="808611"/>
                </a:lnTo>
                <a:lnTo>
                  <a:pt x="666638" y="816035"/>
                </a:lnTo>
                <a:lnTo>
                  <a:pt x="662049" y="822511"/>
                </a:lnTo>
                <a:lnTo>
                  <a:pt x="655561" y="827091"/>
                </a:lnTo>
                <a:lnTo>
                  <a:pt x="648124" y="828828"/>
                </a:lnTo>
                <a:lnTo>
                  <a:pt x="850663" y="828828"/>
                </a:lnTo>
                <a:lnTo>
                  <a:pt x="850663" y="212210"/>
                </a:lnTo>
                <a:lnTo>
                  <a:pt x="843543" y="176673"/>
                </a:lnTo>
                <a:lnTo>
                  <a:pt x="824080" y="147769"/>
                </a:lnTo>
                <a:lnTo>
                  <a:pt x="795123" y="128342"/>
                </a:lnTo>
                <a:lnTo>
                  <a:pt x="759521" y="12123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8971" y="4808982"/>
            <a:ext cx="426847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190625" marR="5080" indent="-117856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raised </a:t>
            </a:r>
            <a:r>
              <a:rPr sz="1500" spc="-5" dirty="0">
                <a:latin typeface="Carlito"/>
                <a:cs typeface="Carlito"/>
              </a:rPr>
              <a:t>areas </a:t>
            </a:r>
            <a:r>
              <a:rPr sz="1500" spc="-10" dirty="0">
                <a:latin typeface="Carlito"/>
                <a:cs typeface="Carlito"/>
              </a:rPr>
              <a:t>are </a:t>
            </a:r>
            <a:r>
              <a:rPr sz="1500" dirty="0">
                <a:latin typeface="Carlito"/>
                <a:cs typeface="Carlito"/>
              </a:rPr>
              <a:t>easily </a:t>
            </a:r>
            <a:r>
              <a:rPr sz="1500" spc="-5" dirty="0">
                <a:latin typeface="Carlito"/>
                <a:cs typeface="Carlito"/>
              </a:rPr>
              <a:t>identifiable </a:t>
            </a:r>
            <a:r>
              <a:rPr sz="1500" dirty="0">
                <a:latin typeface="Carlito"/>
                <a:cs typeface="Carlito"/>
              </a:rPr>
              <a:t>and </a:t>
            </a:r>
            <a:r>
              <a:rPr sz="1500" spc="-5" dirty="0">
                <a:latin typeface="Carlito"/>
                <a:cs typeface="Carlito"/>
              </a:rPr>
              <a:t>can </a:t>
            </a:r>
            <a:r>
              <a:rPr sz="1500" dirty="0">
                <a:latin typeface="Carlito"/>
                <a:cs typeface="Carlito"/>
              </a:rPr>
              <a:t>be </a:t>
            </a:r>
            <a:r>
              <a:rPr sz="1500" spc="-5" dirty="0">
                <a:latin typeface="Carlito"/>
                <a:cs typeface="Carlito"/>
              </a:rPr>
              <a:t>used 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spc="-5" dirty="0">
                <a:latin typeface="Carlito"/>
                <a:cs typeface="Carlito"/>
              </a:rPr>
              <a:t>highlight active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areas.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9369" y="2539564"/>
            <a:ext cx="1742439" cy="1738630"/>
          </a:xfrm>
          <a:custGeom>
            <a:avLst/>
            <a:gdLst/>
            <a:ahLst/>
            <a:cxnLst/>
            <a:rect l="l" t="t" r="r" b="b"/>
            <a:pathLst>
              <a:path w="1742440" h="1738629">
                <a:moveTo>
                  <a:pt x="1681073" y="0"/>
                </a:moveTo>
                <a:lnTo>
                  <a:pt x="1280046" y="0"/>
                </a:lnTo>
                <a:lnTo>
                  <a:pt x="1256396" y="4762"/>
                </a:lnTo>
                <a:lnTo>
                  <a:pt x="1237083" y="17753"/>
                </a:lnTo>
                <a:lnTo>
                  <a:pt x="1224060" y="37030"/>
                </a:lnTo>
                <a:lnTo>
                  <a:pt x="1219284" y="60650"/>
                </a:lnTo>
                <a:lnTo>
                  <a:pt x="1224060" y="84200"/>
                </a:lnTo>
                <a:lnTo>
                  <a:pt x="1237083" y="103485"/>
                </a:lnTo>
                <a:lnTo>
                  <a:pt x="1256396" y="116516"/>
                </a:lnTo>
                <a:lnTo>
                  <a:pt x="1280046" y="121301"/>
                </a:lnTo>
                <a:lnTo>
                  <a:pt x="1534435" y="121301"/>
                </a:lnTo>
                <a:lnTo>
                  <a:pt x="121523" y="1531571"/>
                </a:lnTo>
                <a:lnTo>
                  <a:pt x="121523" y="1277629"/>
                </a:lnTo>
                <a:lnTo>
                  <a:pt x="103725" y="1234752"/>
                </a:lnTo>
                <a:lnTo>
                  <a:pt x="60761" y="1216995"/>
                </a:lnTo>
                <a:lnTo>
                  <a:pt x="37110" y="1221759"/>
                </a:lnTo>
                <a:lnTo>
                  <a:pt x="17796" y="1234752"/>
                </a:lnTo>
                <a:lnTo>
                  <a:pt x="4775" y="1254025"/>
                </a:lnTo>
                <a:lnTo>
                  <a:pt x="0" y="1277629"/>
                </a:lnTo>
                <a:lnTo>
                  <a:pt x="0" y="1677933"/>
                </a:lnTo>
                <a:lnTo>
                  <a:pt x="4775" y="1701542"/>
                </a:lnTo>
                <a:lnTo>
                  <a:pt x="17796" y="1720821"/>
                </a:lnTo>
                <a:lnTo>
                  <a:pt x="37110" y="1733818"/>
                </a:lnTo>
                <a:lnTo>
                  <a:pt x="60761" y="1738584"/>
                </a:lnTo>
                <a:lnTo>
                  <a:pt x="461788" y="1738584"/>
                </a:lnTo>
                <a:lnTo>
                  <a:pt x="485438" y="1733818"/>
                </a:lnTo>
                <a:lnTo>
                  <a:pt x="504752" y="1720821"/>
                </a:lnTo>
                <a:lnTo>
                  <a:pt x="517775" y="1701542"/>
                </a:lnTo>
                <a:lnTo>
                  <a:pt x="522550" y="1677933"/>
                </a:lnTo>
                <a:lnTo>
                  <a:pt x="517775" y="1654325"/>
                </a:lnTo>
                <a:lnTo>
                  <a:pt x="504752" y="1635049"/>
                </a:lnTo>
                <a:lnTo>
                  <a:pt x="485438" y="1622055"/>
                </a:lnTo>
                <a:lnTo>
                  <a:pt x="461788" y="1617291"/>
                </a:lnTo>
                <a:lnTo>
                  <a:pt x="207399" y="1617291"/>
                </a:lnTo>
                <a:lnTo>
                  <a:pt x="1620312" y="206954"/>
                </a:lnTo>
                <a:lnTo>
                  <a:pt x="1620312" y="460879"/>
                </a:lnTo>
                <a:lnTo>
                  <a:pt x="1625082" y="484486"/>
                </a:lnTo>
                <a:lnTo>
                  <a:pt x="1638097" y="503765"/>
                </a:lnTo>
                <a:lnTo>
                  <a:pt x="1657410" y="516764"/>
                </a:lnTo>
                <a:lnTo>
                  <a:pt x="1681073" y="521530"/>
                </a:lnTo>
                <a:lnTo>
                  <a:pt x="1704737" y="516764"/>
                </a:lnTo>
                <a:lnTo>
                  <a:pt x="1724050" y="503765"/>
                </a:lnTo>
                <a:lnTo>
                  <a:pt x="1737064" y="484486"/>
                </a:lnTo>
                <a:lnTo>
                  <a:pt x="1741835" y="460879"/>
                </a:lnTo>
                <a:lnTo>
                  <a:pt x="1741835" y="60650"/>
                </a:lnTo>
                <a:lnTo>
                  <a:pt x="1737064" y="37030"/>
                </a:lnTo>
                <a:lnTo>
                  <a:pt x="1724050" y="17753"/>
                </a:lnTo>
                <a:lnTo>
                  <a:pt x="1704737" y="4762"/>
                </a:lnTo>
                <a:lnTo>
                  <a:pt x="168107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55105" y="4808982"/>
            <a:ext cx="4147820" cy="6718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0960" marR="5080" indent="-48895" algn="just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latin typeface="Carlito"/>
                <a:cs typeface="Carlito"/>
              </a:rPr>
              <a:t>The objects displayed </a:t>
            </a:r>
            <a:r>
              <a:rPr sz="1500" dirty="0">
                <a:latin typeface="Carlito"/>
                <a:cs typeface="Carlito"/>
              </a:rPr>
              <a:t>in </a:t>
            </a:r>
            <a:r>
              <a:rPr sz="1500" spc="-5" dirty="0">
                <a:latin typeface="Carlito"/>
                <a:cs typeface="Carlito"/>
              </a:rPr>
              <a:t>such </a:t>
            </a:r>
            <a:r>
              <a:rPr sz="1500" spc="-10" dirty="0">
                <a:latin typeface="Carlito"/>
                <a:cs typeface="Carlito"/>
              </a:rPr>
              <a:t>systems are </a:t>
            </a:r>
            <a:r>
              <a:rPr sz="1500" spc="-5" dirty="0">
                <a:latin typeface="Carlito"/>
                <a:cs typeface="Carlito"/>
              </a:rPr>
              <a:t>usually flat,  </a:t>
            </a:r>
            <a:r>
              <a:rPr sz="1500" dirty="0">
                <a:latin typeface="Carlito"/>
                <a:cs typeface="Carlito"/>
              </a:rPr>
              <a:t>but </a:t>
            </a:r>
            <a:r>
              <a:rPr sz="1500" spc="-10" dirty="0">
                <a:latin typeface="Carlito"/>
                <a:cs typeface="Carlito"/>
              </a:rPr>
              <a:t>are </a:t>
            </a:r>
            <a:r>
              <a:rPr sz="1500" spc="-5" dirty="0">
                <a:latin typeface="Carlito"/>
                <a:cs typeface="Carlito"/>
              </a:rPr>
              <a:t>displayed </a:t>
            </a:r>
            <a:r>
              <a:rPr sz="1500" dirty="0">
                <a:latin typeface="Carlito"/>
                <a:cs typeface="Carlito"/>
              </a:rPr>
              <a:t>in </a:t>
            </a:r>
            <a:r>
              <a:rPr sz="1500" spc="-5" dirty="0">
                <a:latin typeface="Carlito"/>
                <a:cs typeface="Carlito"/>
              </a:rPr>
              <a:t>perspective when </a:t>
            </a:r>
            <a:r>
              <a:rPr sz="1500" spc="-10" dirty="0">
                <a:latin typeface="Carlito"/>
                <a:cs typeface="Carlito"/>
              </a:rPr>
              <a:t>at </a:t>
            </a:r>
            <a:r>
              <a:rPr sz="1500" dirty="0">
                <a:latin typeface="Carlito"/>
                <a:cs typeface="Carlito"/>
              </a:rPr>
              <a:t>an angle </a:t>
            </a:r>
            <a:r>
              <a:rPr sz="1500" spc="-10" dirty="0">
                <a:latin typeface="Carlito"/>
                <a:cs typeface="Carlito"/>
              </a:rPr>
              <a:t>to 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viewer </a:t>
            </a:r>
            <a:r>
              <a:rPr sz="1500" dirty="0">
                <a:latin typeface="Carlito"/>
                <a:cs typeface="Carlito"/>
              </a:rPr>
              <a:t>and shrink </a:t>
            </a:r>
            <a:r>
              <a:rPr sz="1500" spc="-5" dirty="0">
                <a:latin typeface="Carlito"/>
                <a:cs typeface="Carlito"/>
              </a:rPr>
              <a:t>when they </a:t>
            </a:r>
            <a:r>
              <a:rPr sz="1500" spc="-10" dirty="0">
                <a:latin typeface="Carlito"/>
                <a:cs typeface="Carlito"/>
              </a:rPr>
              <a:t>are </a:t>
            </a:r>
            <a:r>
              <a:rPr sz="1500" dirty="0">
                <a:latin typeface="Carlito"/>
                <a:cs typeface="Carlito"/>
              </a:rPr>
              <a:t>‘further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-30" dirty="0">
                <a:latin typeface="Carlito"/>
                <a:cs typeface="Carlito"/>
              </a:rPr>
              <a:t>away’.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215" cy="6858000"/>
          </a:xfrm>
          <a:custGeom>
            <a:avLst/>
            <a:gdLst/>
            <a:ahLst/>
            <a:cxnLst/>
            <a:rect l="l" t="t" r="r" b="b"/>
            <a:pathLst>
              <a:path w="7562215" h="6858000">
                <a:moveTo>
                  <a:pt x="6459093" y="0"/>
                </a:moveTo>
                <a:lnTo>
                  <a:pt x="6401435" y="0"/>
                </a:lnTo>
                <a:lnTo>
                  <a:pt x="6578854" y="331724"/>
                </a:lnTo>
                <a:lnTo>
                  <a:pt x="6601489" y="377608"/>
                </a:lnTo>
                <a:lnTo>
                  <a:pt x="6623845" y="423651"/>
                </a:lnTo>
                <a:lnTo>
                  <a:pt x="6645924" y="469852"/>
                </a:lnTo>
                <a:lnTo>
                  <a:pt x="6667731" y="516210"/>
                </a:lnTo>
                <a:lnTo>
                  <a:pt x="6689269" y="562724"/>
                </a:lnTo>
                <a:lnTo>
                  <a:pt x="6710539" y="609393"/>
                </a:lnTo>
                <a:lnTo>
                  <a:pt x="6731547" y="656215"/>
                </a:lnTo>
                <a:lnTo>
                  <a:pt x="6752293" y="703189"/>
                </a:lnTo>
                <a:lnTo>
                  <a:pt x="6783918" y="776356"/>
                </a:lnTo>
                <a:lnTo>
                  <a:pt x="6816725" y="854455"/>
                </a:lnTo>
                <a:lnTo>
                  <a:pt x="6808718" y="847165"/>
                </a:lnTo>
                <a:lnTo>
                  <a:pt x="6801723" y="838898"/>
                </a:lnTo>
                <a:lnTo>
                  <a:pt x="6795848" y="829774"/>
                </a:lnTo>
                <a:lnTo>
                  <a:pt x="6769239" y="773921"/>
                </a:lnTo>
                <a:lnTo>
                  <a:pt x="6746995" y="728101"/>
                </a:lnTo>
                <a:lnTo>
                  <a:pt x="6724465" y="682454"/>
                </a:lnTo>
                <a:lnTo>
                  <a:pt x="6701646" y="636981"/>
                </a:lnTo>
                <a:lnTo>
                  <a:pt x="6678535" y="591683"/>
                </a:lnTo>
                <a:lnTo>
                  <a:pt x="6655130" y="546563"/>
                </a:lnTo>
                <a:lnTo>
                  <a:pt x="6631426" y="501621"/>
                </a:lnTo>
                <a:lnTo>
                  <a:pt x="6607423" y="456860"/>
                </a:lnTo>
                <a:lnTo>
                  <a:pt x="6583117" y="412281"/>
                </a:lnTo>
                <a:lnTo>
                  <a:pt x="6558506" y="367886"/>
                </a:lnTo>
                <a:lnTo>
                  <a:pt x="6533587" y="323675"/>
                </a:lnTo>
                <a:lnTo>
                  <a:pt x="6508356" y="279651"/>
                </a:lnTo>
                <a:lnTo>
                  <a:pt x="6482812" y="235816"/>
                </a:lnTo>
                <a:lnTo>
                  <a:pt x="6456952" y="192171"/>
                </a:lnTo>
                <a:lnTo>
                  <a:pt x="6430772" y="148717"/>
                </a:lnTo>
                <a:lnTo>
                  <a:pt x="6334506" y="0"/>
                </a:lnTo>
                <a:lnTo>
                  <a:pt x="0" y="0"/>
                </a:lnTo>
                <a:lnTo>
                  <a:pt x="0" y="6857999"/>
                </a:lnTo>
                <a:lnTo>
                  <a:pt x="6848602" y="6857999"/>
                </a:lnTo>
                <a:lnTo>
                  <a:pt x="6936486" y="6670522"/>
                </a:lnTo>
                <a:lnTo>
                  <a:pt x="6956082" y="6625114"/>
                </a:lnTo>
                <a:lnTo>
                  <a:pt x="6975415" y="6579555"/>
                </a:lnTo>
                <a:lnTo>
                  <a:pt x="6994485" y="6533846"/>
                </a:lnTo>
                <a:lnTo>
                  <a:pt x="7013293" y="6487987"/>
                </a:lnTo>
                <a:lnTo>
                  <a:pt x="7031839" y="6441977"/>
                </a:lnTo>
                <a:lnTo>
                  <a:pt x="7050123" y="6395819"/>
                </a:lnTo>
                <a:lnTo>
                  <a:pt x="7068147" y="6349511"/>
                </a:lnTo>
                <a:lnTo>
                  <a:pt x="7085909" y="6303054"/>
                </a:lnTo>
                <a:lnTo>
                  <a:pt x="7103412" y="6256448"/>
                </a:lnTo>
                <a:lnTo>
                  <a:pt x="7120655" y="6209694"/>
                </a:lnTo>
                <a:lnTo>
                  <a:pt x="7137638" y="6162792"/>
                </a:lnTo>
                <a:lnTo>
                  <a:pt x="7154362" y="6115742"/>
                </a:lnTo>
                <a:lnTo>
                  <a:pt x="7170827" y="6068544"/>
                </a:lnTo>
                <a:lnTo>
                  <a:pt x="7187034" y="6021200"/>
                </a:lnTo>
                <a:lnTo>
                  <a:pt x="7202984" y="5973708"/>
                </a:lnTo>
                <a:lnTo>
                  <a:pt x="7218675" y="5926069"/>
                </a:lnTo>
                <a:lnTo>
                  <a:pt x="7234110" y="5878285"/>
                </a:lnTo>
                <a:lnTo>
                  <a:pt x="7249287" y="5830354"/>
                </a:lnTo>
                <a:lnTo>
                  <a:pt x="7263850" y="5782824"/>
                </a:lnTo>
                <a:lnTo>
                  <a:pt x="7277970" y="5734869"/>
                </a:lnTo>
                <a:lnTo>
                  <a:pt x="7291875" y="5686252"/>
                </a:lnTo>
                <a:lnTo>
                  <a:pt x="7349871" y="5480431"/>
                </a:lnTo>
                <a:lnTo>
                  <a:pt x="7349411" y="5497195"/>
                </a:lnTo>
                <a:lnTo>
                  <a:pt x="7348093" y="5513959"/>
                </a:lnTo>
                <a:lnTo>
                  <a:pt x="7336656" y="5562392"/>
                </a:lnTo>
                <a:lnTo>
                  <a:pt x="7269687" y="5853474"/>
                </a:lnTo>
                <a:lnTo>
                  <a:pt x="7246556" y="5950276"/>
                </a:lnTo>
                <a:lnTo>
                  <a:pt x="7234569" y="5998558"/>
                </a:lnTo>
                <a:lnTo>
                  <a:pt x="7222221" y="6046738"/>
                </a:lnTo>
                <a:lnTo>
                  <a:pt x="7209452" y="6094798"/>
                </a:lnTo>
                <a:lnTo>
                  <a:pt x="7196201" y="6142723"/>
                </a:lnTo>
                <a:lnTo>
                  <a:pt x="7182612" y="6190275"/>
                </a:lnTo>
                <a:lnTo>
                  <a:pt x="7168765" y="6237696"/>
                </a:lnTo>
                <a:lnTo>
                  <a:pt x="7154659" y="6284983"/>
                </a:lnTo>
                <a:lnTo>
                  <a:pt x="7140290" y="6332137"/>
                </a:lnTo>
                <a:lnTo>
                  <a:pt x="7125655" y="6379154"/>
                </a:lnTo>
                <a:lnTo>
                  <a:pt x="7110752" y="6426035"/>
                </a:lnTo>
                <a:lnTo>
                  <a:pt x="7095577" y="6472776"/>
                </a:lnTo>
                <a:lnTo>
                  <a:pt x="7080127" y="6519378"/>
                </a:lnTo>
                <a:lnTo>
                  <a:pt x="7064400" y="6565838"/>
                </a:lnTo>
                <a:lnTo>
                  <a:pt x="7048392" y="6612156"/>
                </a:lnTo>
                <a:lnTo>
                  <a:pt x="7032101" y="6658329"/>
                </a:lnTo>
                <a:lnTo>
                  <a:pt x="7015524" y="6704356"/>
                </a:lnTo>
                <a:lnTo>
                  <a:pt x="6998658" y="6750236"/>
                </a:lnTo>
                <a:lnTo>
                  <a:pt x="6981499" y="6795967"/>
                </a:lnTo>
                <a:lnTo>
                  <a:pt x="6964045" y="6841548"/>
                </a:lnTo>
                <a:lnTo>
                  <a:pt x="6957314" y="6857999"/>
                </a:lnTo>
                <a:lnTo>
                  <a:pt x="7010019" y="6857999"/>
                </a:lnTo>
                <a:lnTo>
                  <a:pt x="7040641" y="6780506"/>
                </a:lnTo>
                <a:lnTo>
                  <a:pt x="7058476" y="6732612"/>
                </a:lnTo>
                <a:lnTo>
                  <a:pt x="7075974" y="6684613"/>
                </a:lnTo>
                <a:lnTo>
                  <a:pt x="7093135" y="6636509"/>
                </a:lnTo>
                <a:lnTo>
                  <a:pt x="7109964" y="6588301"/>
                </a:lnTo>
                <a:lnTo>
                  <a:pt x="7126461" y="6539989"/>
                </a:lnTo>
                <a:lnTo>
                  <a:pt x="7142630" y="6491575"/>
                </a:lnTo>
                <a:lnTo>
                  <a:pt x="7158472" y="6443058"/>
                </a:lnTo>
                <a:lnTo>
                  <a:pt x="7173991" y="6394439"/>
                </a:lnTo>
                <a:lnTo>
                  <a:pt x="7189188" y="6345719"/>
                </a:lnTo>
                <a:lnTo>
                  <a:pt x="7204066" y="6296899"/>
                </a:lnTo>
                <a:lnTo>
                  <a:pt x="7218626" y="6247979"/>
                </a:lnTo>
                <a:lnTo>
                  <a:pt x="7232873" y="6198960"/>
                </a:lnTo>
                <a:lnTo>
                  <a:pt x="7246807" y="6149842"/>
                </a:lnTo>
                <a:lnTo>
                  <a:pt x="7260431" y="6100626"/>
                </a:lnTo>
                <a:lnTo>
                  <a:pt x="7273747" y="6051312"/>
                </a:lnTo>
                <a:lnTo>
                  <a:pt x="7286758" y="6001902"/>
                </a:lnTo>
                <a:lnTo>
                  <a:pt x="7299467" y="5952395"/>
                </a:lnTo>
                <a:lnTo>
                  <a:pt x="7311875" y="5902793"/>
                </a:lnTo>
                <a:lnTo>
                  <a:pt x="7323984" y="5853095"/>
                </a:lnTo>
                <a:lnTo>
                  <a:pt x="7335798" y="5803303"/>
                </a:lnTo>
                <a:lnTo>
                  <a:pt x="7347318" y="5753417"/>
                </a:lnTo>
                <a:lnTo>
                  <a:pt x="7358548" y="5703438"/>
                </a:lnTo>
                <a:lnTo>
                  <a:pt x="7369488" y="5653367"/>
                </a:lnTo>
                <a:lnTo>
                  <a:pt x="7380142" y="5603203"/>
                </a:lnTo>
                <a:lnTo>
                  <a:pt x="7390511" y="5552948"/>
                </a:lnTo>
                <a:lnTo>
                  <a:pt x="7400390" y="5503555"/>
                </a:lnTo>
                <a:lnTo>
                  <a:pt x="7409934" y="5454121"/>
                </a:lnTo>
                <a:lnTo>
                  <a:pt x="7419149" y="5404646"/>
                </a:lnTo>
                <a:lnTo>
                  <a:pt x="7428043" y="5355131"/>
                </a:lnTo>
                <a:lnTo>
                  <a:pt x="7436624" y="5305576"/>
                </a:lnTo>
                <a:lnTo>
                  <a:pt x="7444899" y="5255982"/>
                </a:lnTo>
                <a:lnTo>
                  <a:pt x="7452875" y="5206349"/>
                </a:lnTo>
                <a:lnTo>
                  <a:pt x="7460559" y="5156679"/>
                </a:lnTo>
                <a:lnTo>
                  <a:pt x="7467959" y="5106972"/>
                </a:lnTo>
                <a:lnTo>
                  <a:pt x="7475081" y="5057229"/>
                </a:lnTo>
                <a:lnTo>
                  <a:pt x="7481934" y="5007449"/>
                </a:lnTo>
                <a:lnTo>
                  <a:pt x="7488524" y="4957635"/>
                </a:lnTo>
                <a:lnTo>
                  <a:pt x="7500945" y="4857904"/>
                </a:lnTo>
                <a:lnTo>
                  <a:pt x="7512403" y="4758040"/>
                </a:lnTo>
                <a:lnTo>
                  <a:pt x="7522956" y="4658050"/>
                </a:lnTo>
                <a:lnTo>
                  <a:pt x="7532663" y="4557938"/>
                </a:lnTo>
                <a:lnTo>
                  <a:pt x="7541581" y="4457709"/>
                </a:lnTo>
                <a:lnTo>
                  <a:pt x="7549769" y="4357370"/>
                </a:lnTo>
                <a:lnTo>
                  <a:pt x="7553414" y="4305876"/>
                </a:lnTo>
                <a:lnTo>
                  <a:pt x="7556397" y="4254417"/>
                </a:lnTo>
                <a:lnTo>
                  <a:pt x="7558735" y="4202989"/>
                </a:lnTo>
                <a:lnTo>
                  <a:pt x="7560442" y="4151591"/>
                </a:lnTo>
                <a:lnTo>
                  <a:pt x="7561537" y="4100220"/>
                </a:lnTo>
                <a:lnTo>
                  <a:pt x="7562034" y="4048875"/>
                </a:lnTo>
                <a:lnTo>
                  <a:pt x="7561950" y="3997553"/>
                </a:lnTo>
                <a:lnTo>
                  <a:pt x="7561301" y="3946251"/>
                </a:lnTo>
                <a:lnTo>
                  <a:pt x="7560104" y="3894968"/>
                </a:lnTo>
                <a:lnTo>
                  <a:pt x="7558374" y="3843702"/>
                </a:lnTo>
                <a:lnTo>
                  <a:pt x="7556127" y="3792450"/>
                </a:lnTo>
                <a:lnTo>
                  <a:pt x="7553381" y="3741210"/>
                </a:lnTo>
                <a:lnTo>
                  <a:pt x="7550151" y="3689980"/>
                </a:lnTo>
                <a:lnTo>
                  <a:pt x="7546453" y="3638758"/>
                </a:lnTo>
                <a:lnTo>
                  <a:pt x="7542304" y="3587541"/>
                </a:lnTo>
                <a:lnTo>
                  <a:pt x="7537720" y="3536328"/>
                </a:lnTo>
                <a:lnTo>
                  <a:pt x="7532716" y="3485115"/>
                </a:lnTo>
                <a:lnTo>
                  <a:pt x="7527309" y="3433902"/>
                </a:lnTo>
                <a:lnTo>
                  <a:pt x="7521516" y="3382686"/>
                </a:lnTo>
                <a:lnTo>
                  <a:pt x="7509182" y="3281448"/>
                </a:lnTo>
                <a:lnTo>
                  <a:pt x="7502749" y="3231470"/>
                </a:lnTo>
                <a:lnTo>
                  <a:pt x="7496054" y="3181533"/>
                </a:lnTo>
                <a:lnTo>
                  <a:pt x="7489096" y="3131636"/>
                </a:lnTo>
                <a:lnTo>
                  <a:pt x="7481877" y="3081781"/>
                </a:lnTo>
                <a:lnTo>
                  <a:pt x="7474396" y="3031969"/>
                </a:lnTo>
                <a:lnTo>
                  <a:pt x="7466653" y="2982201"/>
                </a:lnTo>
                <a:lnTo>
                  <a:pt x="7458649" y="2932477"/>
                </a:lnTo>
                <a:lnTo>
                  <a:pt x="7450385" y="2882800"/>
                </a:lnTo>
                <a:lnTo>
                  <a:pt x="7441859" y="2833169"/>
                </a:lnTo>
                <a:lnTo>
                  <a:pt x="7433073" y="2783586"/>
                </a:lnTo>
                <a:lnTo>
                  <a:pt x="7424027" y="2734053"/>
                </a:lnTo>
                <a:lnTo>
                  <a:pt x="7414720" y="2684569"/>
                </a:lnTo>
                <a:lnTo>
                  <a:pt x="7405154" y="2635137"/>
                </a:lnTo>
                <a:lnTo>
                  <a:pt x="7395328" y="2585756"/>
                </a:lnTo>
                <a:lnTo>
                  <a:pt x="7385243" y="2536429"/>
                </a:lnTo>
                <a:lnTo>
                  <a:pt x="7374899" y="2487156"/>
                </a:lnTo>
                <a:lnTo>
                  <a:pt x="7364296" y="2437939"/>
                </a:lnTo>
                <a:lnTo>
                  <a:pt x="7353435" y="2388777"/>
                </a:lnTo>
                <a:lnTo>
                  <a:pt x="7342315" y="2339673"/>
                </a:lnTo>
                <a:lnTo>
                  <a:pt x="7330937" y="2290627"/>
                </a:lnTo>
                <a:lnTo>
                  <a:pt x="7319301" y="2241641"/>
                </a:lnTo>
                <a:lnTo>
                  <a:pt x="7307407" y="2192715"/>
                </a:lnTo>
                <a:lnTo>
                  <a:pt x="7295256" y="2143850"/>
                </a:lnTo>
                <a:lnTo>
                  <a:pt x="7282848" y="2095048"/>
                </a:lnTo>
                <a:lnTo>
                  <a:pt x="7270183" y="2046309"/>
                </a:lnTo>
                <a:lnTo>
                  <a:pt x="7257261" y="1997635"/>
                </a:lnTo>
                <a:lnTo>
                  <a:pt x="7244083" y="1949027"/>
                </a:lnTo>
                <a:lnTo>
                  <a:pt x="7230648" y="1900485"/>
                </a:lnTo>
                <a:lnTo>
                  <a:pt x="7216958" y="1852011"/>
                </a:lnTo>
                <a:lnTo>
                  <a:pt x="7203012" y="1803605"/>
                </a:lnTo>
                <a:lnTo>
                  <a:pt x="7188810" y="1755270"/>
                </a:lnTo>
                <a:lnTo>
                  <a:pt x="7174353" y="1707005"/>
                </a:lnTo>
                <a:lnTo>
                  <a:pt x="7159641" y="1658811"/>
                </a:lnTo>
                <a:lnTo>
                  <a:pt x="7144674" y="1610691"/>
                </a:lnTo>
                <a:lnTo>
                  <a:pt x="7129453" y="1562645"/>
                </a:lnTo>
                <a:lnTo>
                  <a:pt x="7113977" y="1514673"/>
                </a:lnTo>
                <a:lnTo>
                  <a:pt x="7098247" y="1466778"/>
                </a:lnTo>
                <a:lnTo>
                  <a:pt x="7082264" y="1418959"/>
                </a:lnTo>
                <a:lnTo>
                  <a:pt x="7066026" y="1371219"/>
                </a:lnTo>
                <a:lnTo>
                  <a:pt x="7049086" y="1322662"/>
                </a:lnTo>
                <a:lnTo>
                  <a:pt x="7031912" y="1274226"/>
                </a:lnTo>
                <a:lnTo>
                  <a:pt x="7014502" y="1225910"/>
                </a:lnTo>
                <a:lnTo>
                  <a:pt x="6996854" y="1177718"/>
                </a:lnTo>
                <a:lnTo>
                  <a:pt x="6978965" y="1129649"/>
                </a:lnTo>
                <a:lnTo>
                  <a:pt x="6960832" y="1081706"/>
                </a:lnTo>
                <a:lnTo>
                  <a:pt x="6942453" y="1033890"/>
                </a:lnTo>
                <a:lnTo>
                  <a:pt x="6923824" y="986203"/>
                </a:lnTo>
                <a:lnTo>
                  <a:pt x="6904943" y="938645"/>
                </a:lnTo>
                <a:lnTo>
                  <a:pt x="6885808" y="891219"/>
                </a:lnTo>
                <a:lnTo>
                  <a:pt x="6866416" y="843926"/>
                </a:lnTo>
                <a:lnTo>
                  <a:pt x="6846763" y="796768"/>
                </a:lnTo>
                <a:lnTo>
                  <a:pt x="6826848" y="749745"/>
                </a:lnTo>
                <a:lnTo>
                  <a:pt x="6806668" y="702859"/>
                </a:lnTo>
                <a:lnTo>
                  <a:pt x="6786220" y="656112"/>
                </a:lnTo>
                <a:lnTo>
                  <a:pt x="6765501" y="609505"/>
                </a:lnTo>
                <a:lnTo>
                  <a:pt x="6744509" y="563040"/>
                </a:lnTo>
                <a:lnTo>
                  <a:pt x="6723240" y="516718"/>
                </a:lnTo>
                <a:lnTo>
                  <a:pt x="6701693" y="470541"/>
                </a:lnTo>
                <a:lnTo>
                  <a:pt x="6679865" y="424510"/>
                </a:lnTo>
                <a:lnTo>
                  <a:pt x="6657753" y="378626"/>
                </a:lnTo>
                <a:lnTo>
                  <a:pt x="6635353" y="332891"/>
                </a:lnTo>
                <a:lnTo>
                  <a:pt x="6612665" y="287307"/>
                </a:lnTo>
                <a:lnTo>
                  <a:pt x="6589684" y="241875"/>
                </a:lnTo>
                <a:lnTo>
                  <a:pt x="6566408" y="196596"/>
                </a:lnTo>
                <a:lnTo>
                  <a:pt x="645909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744" y="2470480"/>
            <a:ext cx="5335270" cy="284289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895"/>
              </a:spcBef>
            </a:pPr>
            <a:r>
              <a:rPr sz="6600" spc="-490" dirty="0">
                <a:latin typeface="Arial"/>
                <a:cs typeface="Arial"/>
              </a:rPr>
              <a:t>Topic </a:t>
            </a:r>
            <a:r>
              <a:rPr sz="6600" spc="-285" dirty="0">
                <a:latin typeface="Arial"/>
                <a:cs typeface="Arial"/>
              </a:rPr>
              <a:t>1.1.5  </a:t>
            </a:r>
            <a:r>
              <a:rPr sz="6600" spc="-375" dirty="0">
                <a:latin typeface="Arial"/>
                <a:cs typeface="Arial"/>
              </a:rPr>
              <a:t>Elements </a:t>
            </a:r>
            <a:r>
              <a:rPr sz="6600" spc="-55" dirty="0">
                <a:latin typeface="Arial"/>
                <a:cs typeface="Arial"/>
              </a:rPr>
              <a:t>of</a:t>
            </a:r>
            <a:r>
              <a:rPr sz="6600" spc="-370" dirty="0">
                <a:latin typeface="Arial"/>
                <a:cs typeface="Arial"/>
              </a:rPr>
              <a:t> </a:t>
            </a:r>
            <a:r>
              <a:rPr sz="6600" spc="-105" dirty="0">
                <a:latin typeface="Arial"/>
                <a:cs typeface="Arial"/>
              </a:rPr>
              <a:t>the  </a:t>
            </a:r>
            <a:r>
              <a:rPr sz="6600" spc="-405" dirty="0">
                <a:latin typeface="Arial"/>
                <a:cs typeface="Arial"/>
              </a:rPr>
              <a:t>WIMP</a:t>
            </a:r>
            <a:r>
              <a:rPr sz="6600" spc="-390" dirty="0">
                <a:latin typeface="Arial"/>
                <a:cs typeface="Arial"/>
              </a:rPr>
              <a:t> </a:t>
            </a:r>
            <a:r>
              <a:rPr sz="6600" spc="-210" dirty="0">
                <a:latin typeface="Arial"/>
                <a:cs typeface="Arial"/>
              </a:rPr>
              <a:t>interface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7727" y="5583905"/>
            <a:ext cx="4286885" cy="93980"/>
            <a:chOff x="817727" y="5583905"/>
            <a:chExt cx="4286885" cy="93980"/>
          </a:xfrm>
        </p:grpSpPr>
        <p:sp>
          <p:nvSpPr>
            <p:cNvPr id="5" name="object 5"/>
            <p:cNvSpPr/>
            <p:nvPr/>
          </p:nvSpPr>
          <p:spPr>
            <a:xfrm>
              <a:off x="838962" y="5606143"/>
              <a:ext cx="4245610" cy="50165"/>
            </a:xfrm>
            <a:custGeom>
              <a:avLst/>
              <a:gdLst/>
              <a:ahLst/>
              <a:cxnLst/>
              <a:rect l="l" t="t" r="r" b="b"/>
              <a:pathLst>
                <a:path w="4245610" h="50164">
                  <a:moveTo>
                    <a:pt x="2682898" y="9317"/>
                  </a:moveTo>
                  <a:lnTo>
                    <a:pt x="2635546" y="9655"/>
                  </a:lnTo>
                  <a:lnTo>
                    <a:pt x="2586336" y="10844"/>
                  </a:lnTo>
                  <a:lnTo>
                    <a:pt x="2233017" y="23222"/>
                  </a:lnTo>
                  <a:lnTo>
                    <a:pt x="2126042" y="27870"/>
                  </a:lnTo>
                  <a:lnTo>
                    <a:pt x="2110719" y="28590"/>
                  </a:lnTo>
                  <a:lnTo>
                    <a:pt x="2004233" y="33407"/>
                  </a:lnTo>
                  <a:lnTo>
                    <a:pt x="1953924" y="34956"/>
                  </a:lnTo>
                  <a:lnTo>
                    <a:pt x="1919893" y="35332"/>
                  </a:lnTo>
                  <a:lnTo>
                    <a:pt x="1946393" y="39533"/>
                  </a:lnTo>
                  <a:lnTo>
                    <a:pt x="1981203" y="45122"/>
                  </a:lnTo>
                  <a:lnTo>
                    <a:pt x="2020264" y="48378"/>
                  </a:lnTo>
                  <a:lnTo>
                    <a:pt x="2063171" y="49693"/>
                  </a:lnTo>
                  <a:lnTo>
                    <a:pt x="2109634" y="49477"/>
                  </a:lnTo>
                  <a:lnTo>
                    <a:pt x="2159366" y="48138"/>
                  </a:lnTo>
                  <a:lnTo>
                    <a:pt x="2192821" y="46837"/>
                  </a:lnTo>
                  <a:lnTo>
                    <a:pt x="2325297" y="41494"/>
                  </a:lnTo>
                  <a:lnTo>
                    <a:pt x="2385225" y="39769"/>
                  </a:lnTo>
                  <a:lnTo>
                    <a:pt x="2446983" y="38972"/>
                  </a:lnTo>
                  <a:lnTo>
                    <a:pt x="2637596" y="38972"/>
                  </a:lnTo>
                  <a:lnTo>
                    <a:pt x="2682275" y="37701"/>
                  </a:lnTo>
                  <a:lnTo>
                    <a:pt x="2715812" y="36395"/>
                  </a:lnTo>
                  <a:lnTo>
                    <a:pt x="2788907" y="33301"/>
                  </a:lnTo>
                  <a:lnTo>
                    <a:pt x="2894273" y="29228"/>
                  </a:lnTo>
                  <a:lnTo>
                    <a:pt x="2927832" y="28587"/>
                  </a:lnTo>
                  <a:lnTo>
                    <a:pt x="2899541" y="25936"/>
                  </a:lnTo>
                  <a:lnTo>
                    <a:pt x="2817916" y="15784"/>
                  </a:lnTo>
                  <a:lnTo>
                    <a:pt x="2773673" y="12144"/>
                  </a:lnTo>
                  <a:lnTo>
                    <a:pt x="2728803" y="10068"/>
                  </a:lnTo>
                  <a:lnTo>
                    <a:pt x="2682898" y="9317"/>
                  </a:lnTo>
                  <a:close/>
                </a:path>
                <a:path w="4245610" h="50164">
                  <a:moveTo>
                    <a:pt x="3106928" y="38125"/>
                  </a:moveTo>
                  <a:lnTo>
                    <a:pt x="3116579" y="39514"/>
                  </a:lnTo>
                  <a:lnTo>
                    <a:pt x="3156822" y="44878"/>
                  </a:lnTo>
                  <a:lnTo>
                    <a:pt x="3200314" y="47472"/>
                  </a:lnTo>
                  <a:lnTo>
                    <a:pt x="3246639" y="47835"/>
                  </a:lnTo>
                  <a:lnTo>
                    <a:pt x="3295386" y="46505"/>
                  </a:lnTo>
                  <a:lnTo>
                    <a:pt x="3346140" y="44020"/>
                  </a:lnTo>
                  <a:lnTo>
                    <a:pt x="3421784" y="39533"/>
                  </a:lnTo>
                  <a:lnTo>
                    <a:pt x="3207273" y="39533"/>
                  </a:lnTo>
                  <a:lnTo>
                    <a:pt x="3150707" y="39069"/>
                  </a:lnTo>
                  <a:lnTo>
                    <a:pt x="3106928" y="38125"/>
                  </a:lnTo>
                  <a:close/>
                </a:path>
                <a:path w="4245610" h="50164">
                  <a:moveTo>
                    <a:pt x="1511233" y="30300"/>
                  </a:moveTo>
                  <a:lnTo>
                    <a:pt x="253933" y="30300"/>
                  </a:lnTo>
                  <a:lnTo>
                    <a:pt x="306810" y="30776"/>
                  </a:lnTo>
                  <a:lnTo>
                    <a:pt x="363823" y="31905"/>
                  </a:lnTo>
                  <a:lnTo>
                    <a:pt x="495291" y="36397"/>
                  </a:lnTo>
                  <a:lnTo>
                    <a:pt x="680501" y="44027"/>
                  </a:lnTo>
                  <a:lnTo>
                    <a:pt x="794151" y="46361"/>
                  </a:lnTo>
                  <a:lnTo>
                    <a:pt x="903037" y="46921"/>
                  </a:lnTo>
                  <a:lnTo>
                    <a:pt x="1053519" y="45320"/>
                  </a:lnTo>
                  <a:lnTo>
                    <a:pt x="1335113" y="36395"/>
                  </a:lnTo>
                  <a:lnTo>
                    <a:pt x="1511233" y="30300"/>
                  </a:lnTo>
                  <a:close/>
                </a:path>
                <a:path w="4245610" h="50164">
                  <a:moveTo>
                    <a:pt x="4244689" y="33117"/>
                  </a:moveTo>
                  <a:lnTo>
                    <a:pt x="3615543" y="33117"/>
                  </a:lnTo>
                  <a:lnTo>
                    <a:pt x="3669654" y="35009"/>
                  </a:lnTo>
                  <a:lnTo>
                    <a:pt x="3785591" y="44810"/>
                  </a:lnTo>
                  <a:lnTo>
                    <a:pt x="3847104" y="46841"/>
                  </a:lnTo>
                  <a:lnTo>
                    <a:pt x="3906986" y="46391"/>
                  </a:lnTo>
                  <a:lnTo>
                    <a:pt x="3964807" y="44241"/>
                  </a:lnTo>
                  <a:lnTo>
                    <a:pt x="4103014" y="36395"/>
                  </a:lnTo>
                  <a:lnTo>
                    <a:pt x="4121598" y="35429"/>
                  </a:lnTo>
                  <a:lnTo>
                    <a:pt x="4166870" y="34314"/>
                  </a:lnTo>
                  <a:lnTo>
                    <a:pt x="4244918" y="34314"/>
                  </a:lnTo>
                  <a:lnTo>
                    <a:pt x="4244689" y="33117"/>
                  </a:lnTo>
                  <a:close/>
                </a:path>
                <a:path w="4245610" h="50164">
                  <a:moveTo>
                    <a:pt x="2637596" y="38972"/>
                  </a:moveTo>
                  <a:lnTo>
                    <a:pt x="2446983" y="38972"/>
                  </a:lnTo>
                  <a:lnTo>
                    <a:pt x="2568521" y="40023"/>
                  </a:lnTo>
                  <a:lnTo>
                    <a:pt x="2625907" y="39305"/>
                  </a:lnTo>
                  <a:lnTo>
                    <a:pt x="2637596" y="38972"/>
                  </a:lnTo>
                  <a:close/>
                </a:path>
                <a:path w="4245610" h="50164">
                  <a:moveTo>
                    <a:pt x="3849608" y="0"/>
                  </a:moveTo>
                  <a:lnTo>
                    <a:pt x="3800943" y="751"/>
                  </a:lnTo>
                  <a:lnTo>
                    <a:pt x="3754319" y="2328"/>
                  </a:lnTo>
                  <a:lnTo>
                    <a:pt x="3709771" y="4693"/>
                  </a:lnTo>
                  <a:lnTo>
                    <a:pt x="3667337" y="7805"/>
                  </a:lnTo>
                  <a:lnTo>
                    <a:pt x="3627053" y="11624"/>
                  </a:lnTo>
                  <a:lnTo>
                    <a:pt x="3588954" y="16111"/>
                  </a:lnTo>
                  <a:lnTo>
                    <a:pt x="3553079" y="21226"/>
                  </a:lnTo>
                  <a:lnTo>
                    <a:pt x="3515356" y="26230"/>
                  </a:lnTo>
                  <a:lnTo>
                    <a:pt x="3472240" y="30419"/>
                  </a:lnTo>
                  <a:lnTo>
                    <a:pt x="3424631" y="33804"/>
                  </a:lnTo>
                  <a:lnTo>
                    <a:pt x="3373429" y="36397"/>
                  </a:lnTo>
                  <a:lnTo>
                    <a:pt x="3319535" y="38209"/>
                  </a:lnTo>
                  <a:lnTo>
                    <a:pt x="3263850" y="39250"/>
                  </a:lnTo>
                  <a:lnTo>
                    <a:pt x="3207273" y="39533"/>
                  </a:lnTo>
                  <a:lnTo>
                    <a:pt x="3421784" y="39533"/>
                  </a:lnTo>
                  <a:lnTo>
                    <a:pt x="3478874" y="36395"/>
                  </a:lnTo>
                  <a:lnTo>
                    <a:pt x="3506310" y="35021"/>
                  </a:lnTo>
                  <a:lnTo>
                    <a:pt x="3560956" y="33301"/>
                  </a:lnTo>
                  <a:lnTo>
                    <a:pt x="4244689" y="33117"/>
                  </a:lnTo>
                  <a:lnTo>
                    <a:pt x="4243575" y="27300"/>
                  </a:lnTo>
                  <a:lnTo>
                    <a:pt x="4243699" y="25130"/>
                  </a:lnTo>
                  <a:lnTo>
                    <a:pt x="4244340" y="21226"/>
                  </a:lnTo>
                  <a:lnTo>
                    <a:pt x="4182410" y="15078"/>
                  </a:lnTo>
                  <a:lnTo>
                    <a:pt x="4122266" y="10035"/>
                  </a:lnTo>
                  <a:lnTo>
                    <a:pt x="4063944" y="6056"/>
                  </a:lnTo>
                  <a:lnTo>
                    <a:pt x="4007481" y="3103"/>
                  </a:lnTo>
                  <a:lnTo>
                    <a:pt x="3952913" y="1136"/>
                  </a:lnTo>
                  <a:lnTo>
                    <a:pt x="3900277" y="115"/>
                  </a:lnTo>
                  <a:lnTo>
                    <a:pt x="3849608" y="0"/>
                  </a:lnTo>
                  <a:close/>
                </a:path>
                <a:path w="4245610" h="50164">
                  <a:moveTo>
                    <a:pt x="0" y="21226"/>
                  </a:moveTo>
                  <a:lnTo>
                    <a:pt x="498" y="26069"/>
                  </a:lnTo>
                  <a:lnTo>
                    <a:pt x="617" y="35272"/>
                  </a:lnTo>
                  <a:lnTo>
                    <a:pt x="0" y="39514"/>
                  </a:lnTo>
                  <a:lnTo>
                    <a:pt x="36883" y="36690"/>
                  </a:lnTo>
                  <a:lnTo>
                    <a:pt x="75382" y="34342"/>
                  </a:lnTo>
                  <a:lnTo>
                    <a:pt x="115916" y="32500"/>
                  </a:lnTo>
                  <a:lnTo>
                    <a:pt x="158906" y="31192"/>
                  </a:lnTo>
                  <a:lnTo>
                    <a:pt x="204771" y="30449"/>
                  </a:lnTo>
                  <a:lnTo>
                    <a:pt x="1511233" y="30300"/>
                  </a:lnTo>
                  <a:lnTo>
                    <a:pt x="1554638" y="29114"/>
                  </a:lnTo>
                  <a:lnTo>
                    <a:pt x="162682" y="29114"/>
                  </a:lnTo>
                  <a:lnTo>
                    <a:pt x="117658" y="28856"/>
                  </a:lnTo>
                  <a:lnTo>
                    <a:pt x="75567" y="27601"/>
                  </a:lnTo>
                  <a:lnTo>
                    <a:pt x="36363" y="25130"/>
                  </a:lnTo>
                  <a:lnTo>
                    <a:pt x="0" y="21226"/>
                  </a:lnTo>
                  <a:close/>
                </a:path>
                <a:path w="4245610" h="50164">
                  <a:moveTo>
                    <a:pt x="4244918" y="34314"/>
                  </a:moveTo>
                  <a:lnTo>
                    <a:pt x="4166870" y="34314"/>
                  </a:lnTo>
                  <a:lnTo>
                    <a:pt x="4207927" y="35415"/>
                  </a:lnTo>
                  <a:lnTo>
                    <a:pt x="4244340" y="39514"/>
                  </a:lnTo>
                  <a:lnTo>
                    <a:pt x="4245051" y="35552"/>
                  </a:lnTo>
                  <a:lnTo>
                    <a:pt x="4244956" y="34515"/>
                  </a:lnTo>
                  <a:lnTo>
                    <a:pt x="4244918" y="34314"/>
                  </a:lnTo>
                  <a:close/>
                </a:path>
                <a:path w="4245610" h="50164">
                  <a:moveTo>
                    <a:pt x="2943079" y="28296"/>
                  </a:moveTo>
                  <a:lnTo>
                    <a:pt x="2927832" y="28587"/>
                  </a:lnTo>
                  <a:lnTo>
                    <a:pt x="2942550" y="29966"/>
                  </a:lnTo>
                  <a:lnTo>
                    <a:pt x="2990072" y="33306"/>
                  </a:lnTo>
                  <a:lnTo>
                    <a:pt x="3041206" y="35944"/>
                  </a:lnTo>
                  <a:lnTo>
                    <a:pt x="3095051" y="37869"/>
                  </a:lnTo>
                  <a:lnTo>
                    <a:pt x="3106928" y="38125"/>
                  </a:lnTo>
                  <a:lnTo>
                    <a:pt x="3076792" y="33787"/>
                  </a:lnTo>
                  <a:lnTo>
                    <a:pt x="3034503" y="30235"/>
                  </a:lnTo>
                  <a:lnTo>
                    <a:pt x="2989877" y="28518"/>
                  </a:lnTo>
                  <a:lnTo>
                    <a:pt x="2943079" y="28296"/>
                  </a:lnTo>
                  <a:close/>
                </a:path>
                <a:path w="4245610" h="50164">
                  <a:moveTo>
                    <a:pt x="1771002" y="27300"/>
                  </a:moveTo>
                  <a:lnTo>
                    <a:pt x="1774476" y="27870"/>
                  </a:lnTo>
                  <a:lnTo>
                    <a:pt x="1816441" y="32251"/>
                  </a:lnTo>
                  <a:lnTo>
                    <a:pt x="1860221" y="34687"/>
                  </a:lnTo>
                  <a:lnTo>
                    <a:pt x="1905985" y="35485"/>
                  </a:lnTo>
                  <a:lnTo>
                    <a:pt x="1919893" y="35332"/>
                  </a:lnTo>
                  <a:lnTo>
                    <a:pt x="1878199" y="31226"/>
                  </a:lnTo>
                  <a:lnTo>
                    <a:pt x="1833534" y="28829"/>
                  </a:lnTo>
                  <a:lnTo>
                    <a:pt x="1783431" y="27424"/>
                  </a:lnTo>
                  <a:lnTo>
                    <a:pt x="1771002" y="27300"/>
                  </a:lnTo>
                  <a:close/>
                </a:path>
                <a:path w="4245610" h="50164">
                  <a:moveTo>
                    <a:pt x="639704" y="21208"/>
                  </a:moveTo>
                  <a:lnTo>
                    <a:pt x="497024" y="21869"/>
                  </a:lnTo>
                  <a:lnTo>
                    <a:pt x="244486" y="27870"/>
                  </a:lnTo>
                  <a:lnTo>
                    <a:pt x="210686" y="28590"/>
                  </a:lnTo>
                  <a:lnTo>
                    <a:pt x="162682" y="29114"/>
                  </a:lnTo>
                  <a:lnTo>
                    <a:pt x="1554638" y="29114"/>
                  </a:lnTo>
                  <a:lnTo>
                    <a:pt x="1671855" y="27074"/>
                  </a:lnTo>
                  <a:lnTo>
                    <a:pt x="1768460" y="26882"/>
                  </a:lnTo>
                  <a:lnTo>
                    <a:pt x="1755497" y="24751"/>
                  </a:lnTo>
                  <a:lnTo>
                    <a:pt x="883223" y="24751"/>
                  </a:lnTo>
                  <a:lnTo>
                    <a:pt x="639704" y="21208"/>
                  </a:lnTo>
                  <a:close/>
                </a:path>
                <a:path w="4245610" h="50164">
                  <a:moveTo>
                    <a:pt x="1768460" y="26882"/>
                  </a:moveTo>
                  <a:lnTo>
                    <a:pt x="1729126" y="26882"/>
                  </a:lnTo>
                  <a:lnTo>
                    <a:pt x="1771002" y="27300"/>
                  </a:lnTo>
                  <a:lnTo>
                    <a:pt x="1768460" y="26882"/>
                  </a:lnTo>
                  <a:close/>
                </a:path>
                <a:path w="4245610" h="50164">
                  <a:moveTo>
                    <a:pt x="1518777" y="6351"/>
                  </a:moveTo>
                  <a:lnTo>
                    <a:pt x="1465742" y="6428"/>
                  </a:lnTo>
                  <a:lnTo>
                    <a:pt x="1411065" y="7210"/>
                  </a:lnTo>
                  <a:lnTo>
                    <a:pt x="1355466" y="8564"/>
                  </a:lnTo>
                  <a:lnTo>
                    <a:pt x="980646" y="23426"/>
                  </a:lnTo>
                  <a:lnTo>
                    <a:pt x="928543" y="24522"/>
                  </a:lnTo>
                  <a:lnTo>
                    <a:pt x="883223" y="24751"/>
                  </a:lnTo>
                  <a:lnTo>
                    <a:pt x="1755497" y="24751"/>
                  </a:lnTo>
                  <a:lnTo>
                    <a:pt x="1700059" y="15771"/>
                  </a:lnTo>
                  <a:lnTo>
                    <a:pt x="1660810" y="11690"/>
                  </a:lnTo>
                  <a:lnTo>
                    <a:pt x="1617032" y="8849"/>
                  </a:lnTo>
                  <a:lnTo>
                    <a:pt x="1569448" y="7113"/>
                  </a:lnTo>
                  <a:lnTo>
                    <a:pt x="1518777" y="6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301" y="5604479"/>
              <a:ext cx="4245610" cy="52705"/>
            </a:xfrm>
            <a:custGeom>
              <a:avLst/>
              <a:gdLst/>
              <a:ahLst/>
              <a:cxnLst/>
              <a:rect l="l" t="t" r="r" b="b"/>
              <a:pathLst>
                <a:path w="4245610" h="52704">
                  <a:moveTo>
                    <a:pt x="660" y="22890"/>
                  </a:moveTo>
                  <a:lnTo>
                    <a:pt x="45097" y="19229"/>
                  </a:lnTo>
                  <a:lnTo>
                    <a:pt x="92262" y="16699"/>
                  </a:lnTo>
                  <a:lnTo>
                    <a:pt x="141701" y="15167"/>
                  </a:lnTo>
                  <a:lnTo>
                    <a:pt x="192960" y="14501"/>
                  </a:lnTo>
                  <a:lnTo>
                    <a:pt x="245584" y="14566"/>
                  </a:lnTo>
                  <a:lnTo>
                    <a:pt x="299118" y="15231"/>
                  </a:lnTo>
                  <a:lnTo>
                    <a:pt x="353108" y="16362"/>
                  </a:lnTo>
                  <a:lnTo>
                    <a:pt x="407100" y="17826"/>
                  </a:lnTo>
                  <a:lnTo>
                    <a:pt x="460638" y="19491"/>
                  </a:lnTo>
                  <a:lnTo>
                    <a:pt x="513270" y="21223"/>
                  </a:lnTo>
                  <a:lnTo>
                    <a:pt x="564540" y="22890"/>
                  </a:lnTo>
                  <a:lnTo>
                    <a:pt x="625154" y="24243"/>
                  </a:lnTo>
                  <a:lnTo>
                    <a:pt x="683765" y="24604"/>
                  </a:lnTo>
                  <a:lnTo>
                    <a:pt x="740440" y="24253"/>
                  </a:lnTo>
                  <a:lnTo>
                    <a:pt x="795246" y="23470"/>
                  </a:lnTo>
                  <a:lnTo>
                    <a:pt x="848250" y="22536"/>
                  </a:lnTo>
                  <a:lnTo>
                    <a:pt x="899519" y="21730"/>
                  </a:lnTo>
                  <a:lnTo>
                    <a:pt x="949120" y="21334"/>
                  </a:lnTo>
                  <a:lnTo>
                    <a:pt x="997119" y="21627"/>
                  </a:lnTo>
                  <a:lnTo>
                    <a:pt x="1043584" y="22890"/>
                  </a:lnTo>
                  <a:lnTo>
                    <a:pt x="1085888" y="23658"/>
                  </a:lnTo>
                  <a:lnTo>
                    <a:pt x="1130539" y="22968"/>
                  </a:lnTo>
                  <a:lnTo>
                    <a:pt x="1177478" y="21303"/>
                  </a:lnTo>
                  <a:lnTo>
                    <a:pt x="1226645" y="19146"/>
                  </a:lnTo>
                  <a:lnTo>
                    <a:pt x="1277978" y="16980"/>
                  </a:lnTo>
                  <a:lnTo>
                    <a:pt x="1331419" y="15286"/>
                  </a:lnTo>
                  <a:lnTo>
                    <a:pt x="1386906" y="14547"/>
                  </a:lnTo>
                  <a:lnTo>
                    <a:pt x="1444380" y="15247"/>
                  </a:lnTo>
                  <a:lnTo>
                    <a:pt x="1503780" y="17867"/>
                  </a:lnTo>
                  <a:lnTo>
                    <a:pt x="1565046" y="22890"/>
                  </a:lnTo>
                  <a:lnTo>
                    <a:pt x="1611800" y="27487"/>
                  </a:lnTo>
                  <a:lnTo>
                    <a:pt x="1656814" y="31434"/>
                  </a:lnTo>
                  <a:lnTo>
                    <a:pt x="1700704" y="34698"/>
                  </a:lnTo>
                  <a:lnTo>
                    <a:pt x="1744090" y="37249"/>
                  </a:lnTo>
                  <a:lnTo>
                    <a:pt x="1787589" y="39055"/>
                  </a:lnTo>
                  <a:lnTo>
                    <a:pt x="1831818" y="40083"/>
                  </a:lnTo>
                  <a:lnTo>
                    <a:pt x="1877395" y="40304"/>
                  </a:lnTo>
                  <a:lnTo>
                    <a:pt x="1924938" y="39685"/>
                  </a:lnTo>
                  <a:lnTo>
                    <a:pt x="1975065" y="38195"/>
                  </a:lnTo>
                  <a:lnTo>
                    <a:pt x="2028393" y="35802"/>
                  </a:lnTo>
                  <a:lnTo>
                    <a:pt x="2085540" y="32474"/>
                  </a:lnTo>
                  <a:lnTo>
                    <a:pt x="2147124" y="28181"/>
                  </a:lnTo>
                  <a:lnTo>
                    <a:pt x="2213762" y="22890"/>
                  </a:lnTo>
                  <a:lnTo>
                    <a:pt x="2288783" y="16614"/>
                  </a:lnTo>
                  <a:lnTo>
                    <a:pt x="2351488" y="11513"/>
                  </a:lnTo>
                  <a:lnTo>
                    <a:pt x="2404398" y="7613"/>
                  </a:lnTo>
                  <a:lnTo>
                    <a:pt x="2450036" y="4942"/>
                  </a:lnTo>
                  <a:lnTo>
                    <a:pt x="2490922" y="3526"/>
                  </a:lnTo>
                  <a:lnTo>
                    <a:pt x="2529577" y="3392"/>
                  </a:lnTo>
                  <a:lnTo>
                    <a:pt x="2568523" y="4567"/>
                  </a:lnTo>
                  <a:lnTo>
                    <a:pt x="2610281" y="7077"/>
                  </a:lnTo>
                  <a:lnTo>
                    <a:pt x="2657373" y="10950"/>
                  </a:lnTo>
                  <a:lnTo>
                    <a:pt x="2712319" y="16212"/>
                  </a:lnTo>
                  <a:lnTo>
                    <a:pt x="2777642" y="22890"/>
                  </a:lnTo>
                  <a:lnTo>
                    <a:pt x="2852600" y="29968"/>
                  </a:lnTo>
                  <a:lnTo>
                    <a:pt x="2920900" y="35040"/>
                  </a:lnTo>
                  <a:lnTo>
                    <a:pt x="2983137" y="38270"/>
                  </a:lnTo>
                  <a:lnTo>
                    <a:pt x="3039908" y="39819"/>
                  </a:lnTo>
                  <a:lnTo>
                    <a:pt x="3091808" y="39849"/>
                  </a:lnTo>
                  <a:lnTo>
                    <a:pt x="3139433" y="38522"/>
                  </a:lnTo>
                  <a:lnTo>
                    <a:pt x="3183380" y="36001"/>
                  </a:lnTo>
                  <a:lnTo>
                    <a:pt x="3224243" y="32447"/>
                  </a:lnTo>
                  <a:lnTo>
                    <a:pt x="3262619" y="28023"/>
                  </a:lnTo>
                  <a:lnTo>
                    <a:pt x="3299104" y="22890"/>
                  </a:lnTo>
                  <a:lnTo>
                    <a:pt x="3321749" y="20001"/>
                  </a:lnTo>
                  <a:lnTo>
                    <a:pt x="3387844" y="14231"/>
                  </a:lnTo>
                  <a:lnTo>
                    <a:pt x="3429825" y="11468"/>
                  </a:lnTo>
                  <a:lnTo>
                    <a:pt x="3476782" y="8867"/>
                  </a:lnTo>
                  <a:lnTo>
                    <a:pt x="3527979" y="6487"/>
                  </a:lnTo>
                  <a:lnTo>
                    <a:pt x="3582682" y="4388"/>
                  </a:lnTo>
                  <a:lnTo>
                    <a:pt x="3640155" y="2630"/>
                  </a:lnTo>
                  <a:lnTo>
                    <a:pt x="3699663" y="1273"/>
                  </a:lnTo>
                  <a:lnTo>
                    <a:pt x="3760473" y="376"/>
                  </a:lnTo>
                  <a:lnTo>
                    <a:pt x="3821847" y="0"/>
                  </a:lnTo>
                  <a:lnTo>
                    <a:pt x="3883052" y="203"/>
                  </a:lnTo>
                  <a:lnTo>
                    <a:pt x="3943353" y="1046"/>
                  </a:lnTo>
                  <a:lnTo>
                    <a:pt x="4002013" y="2589"/>
                  </a:lnTo>
                  <a:lnTo>
                    <a:pt x="4058300" y="4891"/>
                  </a:lnTo>
                  <a:lnTo>
                    <a:pt x="4111477" y="8013"/>
                  </a:lnTo>
                  <a:lnTo>
                    <a:pt x="4160809" y="12013"/>
                  </a:lnTo>
                  <a:lnTo>
                    <a:pt x="4205562" y="16952"/>
                  </a:lnTo>
                  <a:lnTo>
                    <a:pt x="4245000" y="22890"/>
                  </a:lnTo>
                  <a:lnTo>
                    <a:pt x="4245381" y="30319"/>
                  </a:lnTo>
                  <a:lnTo>
                    <a:pt x="4245000" y="33710"/>
                  </a:lnTo>
                  <a:lnTo>
                    <a:pt x="4245000" y="41178"/>
                  </a:lnTo>
                  <a:lnTo>
                    <a:pt x="4174901" y="32693"/>
                  </a:lnTo>
                  <a:lnTo>
                    <a:pt x="4136014" y="29943"/>
                  </a:lnTo>
                  <a:lnTo>
                    <a:pt x="4094331" y="28122"/>
                  </a:lnTo>
                  <a:lnTo>
                    <a:pt x="4049672" y="27183"/>
                  </a:lnTo>
                  <a:lnTo>
                    <a:pt x="4001858" y="27076"/>
                  </a:lnTo>
                  <a:lnTo>
                    <a:pt x="3950711" y="27753"/>
                  </a:lnTo>
                  <a:lnTo>
                    <a:pt x="3896051" y="29164"/>
                  </a:lnTo>
                  <a:lnTo>
                    <a:pt x="3837699" y="31261"/>
                  </a:lnTo>
                  <a:lnTo>
                    <a:pt x="3775476" y="33994"/>
                  </a:lnTo>
                  <a:lnTo>
                    <a:pt x="3709204" y="37316"/>
                  </a:lnTo>
                  <a:lnTo>
                    <a:pt x="3638702" y="41178"/>
                  </a:lnTo>
                  <a:lnTo>
                    <a:pt x="3557198" y="45404"/>
                  </a:lnTo>
                  <a:lnTo>
                    <a:pt x="3486129" y="48303"/>
                  </a:lnTo>
                  <a:lnTo>
                    <a:pt x="3424029" y="50021"/>
                  </a:lnTo>
                  <a:lnTo>
                    <a:pt x="3369431" y="50702"/>
                  </a:lnTo>
                  <a:lnTo>
                    <a:pt x="3320869" y="50493"/>
                  </a:lnTo>
                  <a:lnTo>
                    <a:pt x="3276874" y="49539"/>
                  </a:lnTo>
                  <a:lnTo>
                    <a:pt x="3235980" y="47985"/>
                  </a:lnTo>
                  <a:lnTo>
                    <a:pt x="3196722" y="45977"/>
                  </a:lnTo>
                  <a:lnTo>
                    <a:pt x="3157630" y="43659"/>
                  </a:lnTo>
                  <a:lnTo>
                    <a:pt x="3117240" y="41178"/>
                  </a:lnTo>
                  <a:lnTo>
                    <a:pt x="3084362" y="39779"/>
                  </a:lnTo>
                  <a:lnTo>
                    <a:pt x="3045612" y="39094"/>
                  </a:lnTo>
                  <a:lnTo>
                    <a:pt x="3001822" y="38996"/>
                  </a:lnTo>
                  <a:lnTo>
                    <a:pt x="2953827" y="39363"/>
                  </a:lnTo>
                  <a:lnTo>
                    <a:pt x="2902460" y="40069"/>
                  </a:lnTo>
                  <a:lnTo>
                    <a:pt x="2848555" y="40990"/>
                  </a:lnTo>
                  <a:lnTo>
                    <a:pt x="2792945" y="42002"/>
                  </a:lnTo>
                  <a:lnTo>
                    <a:pt x="2736465" y="42980"/>
                  </a:lnTo>
                  <a:lnTo>
                    <a:pt x="2679947" y="43800"/>
                  </a:lnTo>
                  <a:lnTo>
                    <a:pt x="2624226" y="44338"/>
                  </a:lnTo>
                  <a:lnTo>
                    <a:pt x="2570135" y="44469"/>
                  </a:lnTo>
                  <a:lnTo>
                    <a:pt x="2518508" y="44069"/>
                  </a:lnTo>
                  <a:lnTo>
                    <a:pt x="2470178" y="43013"/>
                  </a:lnTo>
                  <a:lnTo>
                    <a:pt x="2425979" y="41178"/>
                  </a:lnTo>
                  <a:lnTo>
                    <a:pt x="2373941" y="38294"/>
                  </a:lnTo>
                  <a:lnTo>
                    <a:pt x="2323950" y="35519"/>
                  </a:lnTo>
                  <a:lnTo>
                    <a:pt x="2275374" y="33007"/>
                  </a:lnTo>
                  <a:lnTo>
                    <a:pt x="2227584" y="30916"/>
                  </a:lnTo>
                  <a:lnTo>
                    <a:pt x="2179949" y="29402"/>
                  </a:lnTo>
                  <a:lnTo>
                    <a:pt x="2131839" y="28620"/>
                  </a:lnTo>
                  <a:lnTo>
                    <a:pt x="2082623" y="28728"/>
                  </a:lnTo>
                  <a:lnTo>
                    <a:pt x="2031672" y="29881"/>
                  </a:lnTo>
                  <a:lnTo>
                    <a:pt x="1978354" y="32237"/>
                  </a:lnTo>
                  <a:lnTo>
                    <a:pt x="1922040" y="35950"/>
                  </a:lnTo>
                  <a:lnTo>
                    <a:pt x="1862099" y="41178"/>
                  </a:lnTo>
                  <a:lnTo>
                    <a:pt x="1796723" y="46039"/>
                  </a:lnTo>
                  <a:lnTo>
                    <a:pt x="1736578" y="47838"/>
                  </a:lnTo>
                  <a:lnTo>
                    <a:pt x="1681160" y="47318"/>
                  </a:lnTo>
                  <a:lnTo>
                    <a:pt x="1629961" y="45221"/>
                  </a:lnTo>
                  <a:lnTo>
                    <a:pt x="1582477" y="42292"/>
                  </a:lnTo>
                  <a:lnTo>
                    <a:pt x="1538200" y="39274"/>
                  </a:lnTo>
                  <a:lnTo>
                    <a:pt x="1496626" y="36910"/>
                  </a:lnTo>
                  <a:lnTo>
                    <a:pt x="1457247" y="35944"/>
                  </a:lnTo>
                  <a:lnTo>
                    <a:pt x="1419559" y="37119"/>
                  </a:lnTo>
                  <a:lnTo>
                    <a:pt x="1383055" y="41178"/>
                  </a:lnTo>
                  <a:lnTo>
                    <a:pt x="1353592" y="45111"/>
                  </a:lnTo>
                  <a:lnTo>
                    <a:pt x="1320714" y="48115"/>
                  </a:lnTo>
                  <a:lnTo>
                    <a:pt x="1284423" y="50265"/>
                  </a:lnTo>
                  <a:lnTo>
                    <a:pt x="1244721" y="51634"/>
                  </a:lnTo>
                  <a:lnTo>
                    <a:pt x="1201612" y="52299"/>
                  </a:lnTo>
                  <a:lnTo>
                    <a:pt x="1155097" y="52333"/>
                  </a:lnTo>
                  <a:lnTo>
                    <a:pt x="1105179" y="51810"/>
                  </a:lnTo>
                  <a:lnTo>
                    <a:pt x="1051860" y="50807"/>
                  </a:lnTo>
                  <a:lnTo>
                    <a:pt x="995142" y="49396"/>
                  </a:lnTo>
                  <a:lnTo>
                    <a:pt x="935029" y="47653"/>
                  </a:lnTo>
                  <a:lnTo>
                    <a:pt x="871523" y="45653"/>
                  </a:lnTo>
                  <a:lnTo>
                    <a:pt x="804625" y="43470"/>
                  </a:lnTo>
                  <a:lnTo>
                    <a:pt x="734339" y="41178"/>
                  </a:lnTo>
                  <a:lnTo>
                    <a:pt x="674886" y="38967"/>
                  </a:lnTo>
                  <a:lnTo>
                    <a:pt x="620732" y="36458"/>
                  </a:lnTo>
                  <a:lnTo>
                    <a:pt x="571004" y="33792"/>
                  </a:lnTo>
                  <a:lnTo>
                    <a:pt x="524824" y="31111"/>
                  </a:lnTo>
                  <a:lnTo>
                    <a:pt x="481317" y="28557"/>
                  </a:lnTo>
                  <a:lnTo>
                    <a:pt x="439608" y="26271"/>
                  </a:lnTo>
                  <a:lnTo>
                    <a:pt x="398822" y="24396"/>
                  </a:lnTo>
                  <a:lnTo>
                    <a:pt x="358082" y="23073"/>
                  </a:lnTo>
                  <a:lnTo>
                    <a:pt x="316513" y="22444"/>
                  </a:lnTo>
                  <a:lnTo>
                    <a:pt x="273240" y="22650"/>
                  </a:lnTo>
                  <a:lnTo>
                    <a:pt x="227386" y="23834"/>
                  </a:lnTo>
                  <a:lnTo>
                    <a:pt x="178077" y="26137"/>
                  </a:lnTo>
                  <a:lnTo>
                    <a:pt x="124437" y="29700"/>
                  </a:lnTo>
                  <a:lnTo>
                    <a:pt x="65589" y="34667"/>
                  </a:lnTo>
                  <a:lnTo>
                    <a:pt x="660" y="41178"/>
                  </a:lnTo>
                  <a:lnTo>
                    <a:pt x="63" y="36098"/>
                  </a:lnTo>
                  <a:lnTo>
                    <a:pt x="0" y="29214"/>
                  </a:lnTo>
                  <a:lnTo>
                    <a:pt x="660" y="22890"/>
                  </a:lnTo>
                  <a:close/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830057" y="5593456"/>
            <a:ext cx="3522345" cy="96520"/>
            <a:chOff x="7830057" y="5593456"/>
            <a:chExt cx="3522345" cy="96520"/>
          </a:xfrm>
        </p:grpSpPr>
        <p:sp>
          <p:nvSpPr>
            <p:cNvPr id="8" name="object 8"/>
            <p:cNvSpPr/>
            <p:nvPr/>
          </p:nvSpPr>
          <p:spPr>
            <a:xfrm>
              <a:off x="7850885" y="5623031"/>
              <a:ext cx="3481704" cy="33020"/>
            </a:xfrm>
            <a:custGeom>
              <a:avLst/>
              <a:gdLst/>
              <a:ahLst/>
              <a:cxnLst/>
              <a:rect l="l" t="t" r="r" b="b"/>
              <a:pathLst>
                <a:path w="3481704" h="33020">
                  <a:moveTo>
                    <a:pt x="560930" y="0"/>
                  </a:moveTo>
                  <a:lnTo>
                    <a:pt x="515472" y="171"/>
                  </a:lnTo>
                  <a:lnTo>
                    <a:pt x="471881" y="1436"/>
                  </a:lnTo>
                  <a:lnTo>
                    <a:pt x="429167" y="3446"/>
                  </a:lnTo>
                  <a:lnTo>
                    <a:pt x="342400" y="8299"/>
                  </a:lnTo>
                  <a:lnTo>
                    <a:pt x="296364" y="10442"/>
                  </a:lnTo>
                  <a:lnTo>
                    <a:pt x="247238" y="11931"/>
                  </a:lnTo>
                  <a:lnTo>
                    <a:pt x="194031" y="12415"/>
                  </a:lnTo>
                  <a:lnTo>
                    <a:pt x="135749" y="11544"/>
                  </a:lnTo>
                  <a:lnTo>
                    <a:pt x="71403" y="8968"/>
                  </a:lnTo>
                  <a:lnTo>
                    <a:pt x="0" y="4338"/>
                  </a:lnTo>
                  <a:lnTo>
                    <a:pt x="381" y="11234"/>
                  </a:lnTo>
                  <a:lnTo>
                    <a:pt x="889" y="13914"/>
                  </a:lnTo>
                  <a:lnTo>
                    <a:pt x="0" y="22626"/>
                  </a:lnTo>
                  <a:lnTo>
                    <a:pt x="60581" y="20172"/>
                  </a:lnTo>
                  <a:lnTo>
                    <a:pt x="117764" y="18845"/>
                  </a:lnTo>
                  <a:lnTo>
                    <a:pt x="172076" y="18457"/>
                  </a:lnTo>
                  <a:lnTo>
                    <a:pt x="224045" y="18823"/>
                  </a:lnTo>
                  <a:lnTo>
                    <a:pt x="274198" y="19753"/>
                  </a:lnTo>
                  <a:lnTo>
                    <a:pt x="467222" y="25377"/>
                  </a:lnTo>
                  <a:lnTo>
                    <a:pt x="516219" y="26321"/>
                  </a:lnTo>
                  <a:lnTo>
                    <a:pt x="566569" y="26705"/>
                  </a:lnTo>
                  <a:lnTo>
                    <a:pt x="618799" y="26342"/>
                  </a:lnTo>
                  <a:lnTo>
                    <a:pt x="673437" y="25045"/>
                  </a:lnTo>
                  <a:lnTo>
                    <a:pt x="789259" y="20353"/>
                  </a:lnTo>
                  <a:lnTo>
                    <a:pt x="845655" y="19448"/>
                  </a:lnTo>
                  <a:lnTo>
                    <a:pt x="900334" y="19658"/>
                  </a:lnTo>
                  <a:lnTo>
                    <a:pt x="953431" y="20727"/>
                  </a:lnTo>
                  <a:lnTo>
                    <a:pt x="1005082" y="22400"/>
                  </a:lnTo>
                  <a:lnTo>
                    <a:pt x="1152702" y="28499"/>
                  </a:lnTo>
                  <a:lnTo>
                    <a:pt x="1199915" y="30043"/>
                  </a:lnTo>
                  <a:lnTo>
                    <a:pt x="1246356" y="30917"/>
                  </a:lnTo>
                  <a:lnTo>
                    <a:pt x="1292160" y="30867"/>
                  </a:lnTo>
                  <a:lnTo>
                    <a:pt x="1337461" y="29639"/>
                  </a:lnTo>
                  <a:lnTo>
                    <a:pt x="1382396" y="26977"/>
                  </a:lnTo>
                  <a:lnTo>
                    <a:pt x="1471781" y="18310"/>
                  </a:lnTo>
                  <a:lnTo>
                    <a:pt x="1510761" y="16421"/>
                  </a:lnTo>
                  <a:lnTo>
                    <a:pt x="1545633" y="16494"/>
                  </a:lnTo>
                  <a:lnTo>
                    <a:pt x="1577990" y="18064"/>
                  </a:lnTo>
                  <a:lnTo>
                    <a:pt x="1609425" y="20663"/>
                  </a:lnTo>
                  <a:lnTo>
                    <a:pt x="1675902" y="27088"/>
                  </a:lnTo>
                  <a:lnTo>
                    <a:pt x="1714131" y="29982"/>
                  </a:lnTo>
                  <a:lnTo>
                    <a:pt x="1757812" y="32042"/>
                  </a:lnTo>
                  <a:lnTo>
                    <a:pt x="1808538" y="32802"/>
                  </a:lnTo>
                  <a:lnTo>
                    <a:pt x="1867902" y="31797"/>
                  </a:lnTo>
                  <a:lnTo>
                    <a:pt x="1937498" y="28560"/>
                  </a:lnTo>
                  <a:lnTo>
                    <a:pt x="2092096" y="17139"/>
                  </a:lnTo>
                  <a:lnTo>
                    <a:pt x="2159743" y="13420"/>
                  </a:lnTo>
                  <a:lnTo>
                    <a:pt x="2222408" y="11242"/>
                  </a:lnTo>
                  <a:lnTo>
                    <a:pt x="2280636" y="10378"/>
                  </a:lnTo>
                  <a:lnTo>
                    <a:pt x="2334974" y="10601"/>
                  </a:lnTo>
                  <a:lnTo>
                    <a:pt x="2385969" y="11683"/>
                  </a:lnTo>
                  <a:lnTo>
                    <a:pt x="2434166" y="13397"/>
                  </a:lnTo>
                  <a:lnTo>
                    <a:pt x="2480112" y="15517"/>
                  </a:lnTo>
                  <a:lnTo>
                    <a:pt x="2609907" y="22037"/>
                  </a:lnTo>
                  <a:lnTo>
                    <a:pt x="2652313" y="23506"/>
                  </a:lnTo>
                  <a:lnTo>
                    <a:pt x="2695200" y="24246"/>
                  </a:lnTo>
                  <a:lnTo>
                    <a:pt x="2739114" y="24028"/>
                  </a:lnTo>
                  <a:lnTo>
                    <a:pt x="2835306" y="20977"/>
                  </a:lnTo>
                  <a:lnTo>
                    <a:pt x="2887535" y="20337"/>
                  </a:lnTo>
                  <a:lnTo>
                    <a:pt x="2940871" y="20520"/>
                  </a:lnTo>
                  <a:lnTo>
                    <a:pt x="2994894" y="21334"/>
                  </a:lnTo>
                  <a:lnTo>
                    <a:pt x="3049186" y="22592"/>
                  </a:lnTo>
                  <a:lnTo>
                    <a:pt x="3209488" y="27130"/>
                  </a:lnTo>
                  <a:lnTo>
                    <a:pt x="3260668" y="28268"/>
                  </a:lnTo>
                  <a:lnTo>
                    <a:pt x="3310022" y="28902"/>
                  </a:lnTo>
                  <a:lnTo>
                    <a:pt x="3357133" y="28844"/>
                  </a:lnTo>
                  <a:lnTo>
                    <a:pt x="3401582" y="27905"/>
                  </a:lnTo>
                  <a:lnTo>
                    <a:pt x="3442949" y="25896"/>
                  </a:lnTo>
                  <a:lnTo>
                    <a:pt x="3480816" y="22626"/>
                  </a:lnTo>
                  <a:lnTo>
                    <a:pt x="3481197" y="13812"/>
                  </a:lnTo>
                  <a:lnTo>
                    <a:pt x="3480562" y="8834"/>
                  </a:lnTo>
                  <a:lnTo>
                    <a:pt x="3480816" y="4338"/>
                  </a:lnTo>
                  <a:lnTo>
                    <a:pt x="3410854" y="8126"/>
                  </a:lnTo>
                  <a:lnTo>
                    <a:pt x="3345183" y="10662"/>
                  </a:lnTo>
                  <a:lnTo>
                    <a:pt x="3283452" y="12106"/>
                  </a:lnTo>
                  <a:lnTo>
                    <a:pt x="3225311" y="12618"/>
                  </a:lnTo>
                  <a:lnTo>
                    <a:pt x="3170411" y="12358"/>
                  </a:lnTo>
                  <a:lnTo>
                    <a:pt x="3118400" y="11486"/>
                  </a:lnTo>
                  <a:lnTo>
                    <a:pt x="3068929" y="10163"/>
                  </a:lnTo>
                  <a:lnTo>
                    <a:pt x="2889439" y="3554"/>
                  </a:lnTo>
                  <a:lnTo>
                    <a:pt x="2847415" y="2374"/>
                  </a:lnTo>
                  <a:lnTo>
                    <a:pt x="2805830" y="1702"/>
                  </a:lnTo>
                  <a:lnTo>
                    <a:pt x="2764334" y="1698"/>
                  </a:lnTo>
                  <a:lnTo>
                    <a:pt x="2722576" y="2524"/>
                  </a:lnTo>
                  <a:lnTo>
                    <a:pt x="2629494" y="6622"/>
                  </a:lnTo>
                  <a:lnTo>
                    <a:pt x="2582080" y="7793"/>
                  </a:lnTo>
                  <a:lnTo>
                    <a:pt x="2537059" y="8051"/>
                  </a:lnTo>
                  <a:lnTo>
                    <a:pt x="2493524" y="7595"/>
                  </a:lnTo>
                  <a:lnTo>
                    <a:pt x="2450567" y="6624"/>
                  </a:lnTo>
                  <a:lnTo>
                    <a:pt x="2316102" y="2629"/>
                  </a:lnTo>
                  <a:lnTo>
                    <a:pt x="2266391" y="1601"/>
                  </a:lnTo>
                  <a:lnTo>
                    <a:pt x="2212724" y="1058"/>
                  </a:lnTo>
                  <a:lnTo>
                    <a:pt x="2154195" y="1201"/>
                  </a:lnTo>
                  <a:lnTo>
                    <a:pt x="2089895" y="2227"/>
                  </a:lnTo>
                  <a:lnTo>
                    <a:pt x="1954398" y="6373"/>
                  </a:lnTo>
                  <a:lnTo>
                    <a:pt x="1890433" y="7811"/>
                  </a:lnTo>
                  <a:lnTo>
                    <a:pt x="1827340" y="8722"/>
                  </a:lnTo>
                  <a:lnTo>
                    <a:pt x="1765434" y="9178"/>
                  </a:lnTo>
                  <a:lnTo>
                    <a:pt x="1705031" y="9249"/>
                  </a:lnTo>
                  <a:lnTo>
                    <a:pt x="1646447" y="9005"/>
                  </a:lnTo>
                  <a:lnTo>
                    <a:pt x="1535997" y="7858"/>
                  </a:lnTo>
                  <a:lnTo>
                    <a:pt x="1350809" y="4904"/>
                  </a:lnTo>
                  <a:lnTo>
                    <a:pt x="1281121" y="4228"/>
                  </a:lnTo>
                  <a:lnTo>
                    <a:pt x="1253109" y="4338"/>
                  </a:lnTo>
                  <a:lnTo>
                    <a:pt x="1219102" y="4985"/>
                  </a:lnTo>
                  <a:lnTo>
                    <a:pt x="1047755" y="10336"/>
                  </a:lnTo>
                  <a:lnTo>
                    <a:pt x="997696" y="11520"/>
                  </a:lnTo>
                  <a:lnTo>
                    <a:pt x="945389" y="12305"/>
                  </a:lnTo>
                  <a:lnTo>
                    <a:pt x="891159" y="12523"/>
                  </a:lnTo>
                  <a:lnTo>
                    <a:pt x="835324" y="12003"/>
                  </a:lnTo>
                  <a:lnTo>
                    <a:pt x="778208" y="10579"/>
                  </a:lnTo>
                  <a:lnTo>
                    <a:pt x="720131" y="8080"/>
                  </a:lnTo>
                  <a:lnTo>
                    <a:pt x="661416" y="4338"/>
                  </a:lnTo>
                  <a:lnTo>
                    <a:pt x="609247" y="1272"/>
                  </a:lnTo>
                  <a:lnTo>
                    <a:pt x="56093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50631" y="5614030"/>
              <a:ext cx="3481070" cy="55244"/>
            </a:xfrm>
            <a:custGeom>
              <a:avLst/>
              <a:gdLst/>
              <a:ahLst/>
              <a:cxnLst/>
              <a:rect l="l" t="t" r="r" b="b"/>
              <a:pathLst>
                <a:path w="3481070" h="55245">
                  <a:moveTo>
                    <a:pt x="253" y="13339"/>
                  </a:moveTo>
                  <a:lnTo>
                    <a:pt x="41684" y="12162"/>
                  </a:lnTo>
                  <a:lnTo>
                    <a:pt x="83785" y="10441"/>
                  </a:lnTo>
                  <a:lnTo>
                    <a:pt x="126802" y="8378"/>
                  </a:lnTo>
                  <a:lnTo>
                    <a:pt x="170984" y="6176"/>
                  </a:lnTo>
                  <a:lnTo>
                    <a:pt x="216575" y="4035"/>
                  </a:lnTo>
                  <a:lnTo>
                    <a:pt x="263824" y="2157"/>
                  </a:lnTo>
                  <a:lnTo>
                    <a:pt x="312976" y="745"/>
                  </a:lnTo>
                  <a:lnTo>
                    <a:pt x="364278" y="0"/>
                  </a:lnTo>
                  <a:lnTo>
                    <a:pt x="417977" y="123"/>
                  </a:lnTo>
                  <a:lnTo>
                    <a:pt x="474318" y="1317"/>
                  </a:lnTo>
                  <a:lnTo>
                    <a:pt x="533550" y="3783"/>
                  </a:lnTo>
                  <a:lnTo>
                    <a:pt x="595918" y="7723"/>
                  </a:lnTo>
                  <a:lnTo>
                    <a:pt x="661670" y="13339"/>
                  </a:lnTo>
                  <a:lnTo>
                    <a:pt x="721132" y="18497"/>
                  </a:lnTo>
                  <a:lnTo>
                    <a:pt x="774826" y="22004"/>
                  </a:lnTo>
                  <a:lnTo>
                    <a:pt x="823821" y="24075"/>
                  </a:lnTo>
                  <a:lnTo>
                    <a:pt x="869182" y="24923"/>
                  </a:lnTo>
                  <a:lnTo>
                    <a:pt x="911978" y="24764"/>
                  </a:lnTo>
                  <a:lnTo>
                    <a:pt x="953274" y="23810"/>
                  </a:lnTo>
                  <a:lnTo>
                    <a:pt x="994140" y="22278"/>
                  </a:lnTo>
                  <a:lnTo>
                    <a:pt x="1035640" y="20381"/>
                  </a:lnTo>
                  <a:lnTo>
                    <a:pt x="1078844" y="18333"/>
                  </a:lnTo>
                  <a:lnTo>
                    <a:pt x="1124818" y="16349"/>
                  </a:lnTo>
                  <a:lnTo>
                    <a:pt x="1174629" y="14643"/>
                  </a:lnTo>
                  <a:lnTo>
                    <a:pt x="1229344" y="13430"/>
                  </a:lnTo>
                  <a:lnTo>
                    <a:pt x="1290031" y="12924"/>
                  </a:lnTo>
                  <a:lnTo>
                    <a:pt x="1357757" y="13339"/>
                  </a:lnTo>
                  <a:lnTo>
                    <a:pt x="1420824" y="14454"/>
                  </a:lnTo>
                  <a:lnTo>
                    <a:pt x="1477102" y="15950"/>
                  </a:lnTo>
                  <a:lnTo>
                    <a:pt x="1527685" y="17702"/>
                  </a:lnTo>
                  <a:lnTo>
                    <a:pt x="1573666" y="19585"/>
                  </a:lnTo>
                  <a:lnTo>
                    <a:pt x="1616140" y="21475"/>
                  </a:lnTo>
                  <a:lnTo>
                    <a:pt x="1656202" y="23247"/>
                  </a:lnTo>
                  <a:lnTo>
                    <a:pt x="1694946" y="24777"/>
                  </a:lnTo>
                  <a:lnTo>
                    <a:pt x="1733467" y="25939"/>
                  </a:lnTo>
                  <a:lnTo>
                    <a:pt x="1772858" y="26610"/>
                  </a:lnTo>
                  <a:lnTo>
                    <a:pt x="1814213" y="26665"/>
                  </a:lnTo>
                  <a:lnTo>
                    <a:pt x="1858628" y="25980"/>
                  </a:lnTo>
                  <a:lnTo>
                    <a:pt x="1907197" y="24429"/>
                  </a:lnTo>
                  <a:lnTo>
                    <a:pt x="1961014" y="21888"/>
                  </a:lnTo>
                  <a:lnTo>
                    <a:pt x="2021173" y="18233"/>
                  </a:lnTo>
                  <a:lnTo>
                    <a:pt x="2088769" y="13339"/>
                  </a:lnTo>
                  <a:lnTo>
                    <a:pt x="2162400" y="8270"/>
                  </a:lnTo>
                  <a:lnTo>
                    <a:pt x="2230179" y="4826"/>
                  </a:lnTo>
                  <a:lnTo>
                    <a:pt x="2292743" y="2796"/>
                  </a:lnTo>
                  <a:lnTo>
                    <a:pt x="2350733" y="1968"/>
                  </a:lnTo>
                  <a:lnTo>
                    <a:pt x="2404787" y="2131"/>
                  </a:lnTo>
                  <a:lnTo>
                    <a:pt x="2455545" y="3074"/>
                  </a:lnTo>
                  <a:lnTo>
                    <a:pt x="2503646" y="4585"/>
                  </a:lnTo>
                  <a:lnTo>
                    <a:pt x="2549729" y="6454"/>
                  </a:lnTo>
                  <a:lnTo>
                    <a:pt x="2594434" y="8469"/>
                  </a:lnTo>
                  <a:lnTo>
                    <a:pt x="2638399" y="10419"/>
                  </a:lnTo>
                  <a:lnTo>
                    <a:pt x="2682264" y="12092"/>
                  </a:lnTo>
                  <a:lnTo>
                    <a:pt x="2726669" y="13277"/>
                  </a:lnTo>
                  <a:lnTo>
                    <a:pt x="2772252" y="13763"/>
                  </a:lnTo>
                  <a:lnTo>
                    <a:pt x="2819654" y="13339"/>
                  </a:lnTo>
                  <a:lnTo>
                    <a:pt x="2870833" y="12901"/>
                  </a:lnTo>
                  <a:lnTo>
                    <a:pt x="2920136" y="13464"/>
                  </a:lnTo>
                  <a:lnTo>
                    <a:pt x="2968058" y="14776"/>
                  </a:lnTo>
                  <a:lnTo>
                    <a:pt x="3015100" y="16582"/>
                  </a:lnTo>
                  <a:lnTo>
                    <a:pt x="3061759" y="18630"/>
                  </a:lnTo>
                  <a:lnTo>
                    <a:pt x="3108534" y="20667"/>
                  </a:lnTo>
                  <a:lnTo>
                    <a:pt x="3155924" y="22439"/>
                  </a:lnTo>
                  <a:lnTo>
                    <a:pt x="3204426" y="23693"/>
                  </a:lnTo>
                  <a:lnTo>
                    <a:pt x="3254539" y="24177"/>
                  </a:lnTo>
                  <a:lnTo>
                    <a:pt x="3306761" y="23636"/>
                  </a:lnTo>
                  <a:lnTo>
                    <a:pt x="3361592" y="21819"/>
                  </a:lnTo>
                  <a:lnTo>
                    <a:pt x="3419528" y="18470"/>
                  </a:lnTo>
                  <a:lnTo>
                    <a:pt x="3481070" y="13339"/>
                  </a:lnTo>
                  <a:lnTo>
                    <a:pt x="3480308" y="21492"/>
                  </a:lnTo>
                  <a:lnTo>
                    <a:pt x="3480689" y="25467"/>
                  </a:lnTo>
                  <a:lnTo>
                    <a:pt x="3481070" y="31627"/>
                  </a:lnTo>
                  <a:lnTo>
                    <a:pt x="3447511" y="28033"/>
                  </a:lnTo>
                  <a:lnTo>
                    <a:pt x="3412246" y="25644"/>
                  </a:lnTo>
                  <a:lnTo>
                    <a:pt x="3375091" y="24301"/>
                  </a:lnTo>
                  <a:lnTo>
                    <a:pt x="3335863" y="23843"/>
                  </a:lnTo>
                  <a:lnTo>
                    <a:pt x="3294380" y="24111"/>
                  </a:lnTo>
                  <a:lnTo>
                    <a:pt x="3250458" y="24946"/>
                  </a:lnTo>
                  <a:lnTo>
                    <a:pt x="3203915" y="26188"/>
                  </a:lnTo>
                  <a:lnTo>
                    <a:pt x="3154568" y="27678"/>
                  </a:lnTo>
                  <a:lnTo>
                    <a:pt x="3102234" y="29255"/>
                  </a:lnTo>
                  <a:lnTo>
                    <a:pt x="3046730" y="30760"/>
                  </a:lnTo>
                  <a:lnTo>
                    <a:pt x="2987873" y="32035"/>
                  </a:lnTo>
                  <a:lnTo>
                    <a:pt x="2925480" y="32918"/>
                  </a:lnTo>
                  <a:lnTo>
                    <a:pt x="2859369" y="33251"/>
                  </a:lnTo>
                  <a:lnTo>
                    <a:pt x="2789356" y="32874"/>
                  </a:lnTo>
                  <a:lnTo>
                    <a:pt x="2715260" y="31627"/>
                  </a:lnTo>
                  <a:lnTo>
                    <a:pt x="2643031" y="29697"/>
                  </a:lnTo>
                  <a:lnTo>
                    <a:pt x="2578045" y="27466"/>
                  </a:lnTo>
                  <a:lnTo>
                    <a:pt x="2519328" y="25068"/>
                  </a:lnTo>
                  <a:lnTo>
                    <a:pt x="2465907" y="22634"/>
                  </a:lnTo>
                  <a:lnTo>
                    <a:pt x="2416809" y="20298"/>
                  </a:lnTo>
                  <a:lnTo>
                    <a:pt x="2371061" y="18194"/>
                  </a:lnTo>
                  <a:lnTo>
                    <a:pt x="2327689" y="16455"/>
                  </a:lnTo>
                  <a:lnTo>
                    <a:pt x="2285719" y="15212"/>
                  </a:lnTo>
                  <a:lnTo>
                    <a:pt x="2244179" y="14601"/>
                  </a:lnTo>
                  <a:lnTo>
                    <a:pt x="2202095" y="14753"/>
                  </a:lnTo>
                  <a:lnTo>
                    <a:pt x="2158494" y="15802"/>
                  </a:lnTo>
                  <a:lnTo>
                    <a:pt x="2112402" y="17880"/>
                  </a:lnTo>
                  <a:lnTo>
                    <a:pt x="2062846" y="21122"/>
                  </a:lnTo>
                  <a:lnTo>
                    <a:pt x="2008853" y="25660"/>
                  </a:lnTo>
                  <a:lnTo>
                    <a:pt x="1949450" y="31627"/>
                  </a:lnTo>
                  <a:lnTo>
                    <a:pt x="1885020" y="38237"/>
                  </a:lnTo>
                  <a:lnTo>
                    <a:pt x="1825089" y="43685"/>
                  </a:lnTo>
                  <a:lnTo>
                    <a:pt x="1769098" y="48007"/>
                  </a:lnTo>
                  <a:lnTo>
                    <a:pt x="1716489" y="51240"/>
                  </a:lnTo>
                  <a:lnTo>
                    <a:pt x="1666701" y="53419"/>
                  </a:lnTo>
                  <a:lnTo>
                    <a:pt x="1619176" y="54581"/>
                  </a:lnTo>
                  <a:lnTo>
                    <a:pt x="1573355" y="54763"/>
                  </a:lnTo>
                  <a:lnTo>
                    <a:pt x="1528679" y="54000"/>
                  </a:lnTo>
                  <a:lnTo>
                    <a:pt x="1484589" y="52330"/>
                  </a:lnTo>
                  <a:lnTo>
                    <a:pt x="1440526" y="49787"/>
                  </a:lnTo>
                  <a:lnTo>
                    <a:pt x="1395931" y="46409"/>
                  </a:lnTo>
                  <a:lnTo>
                    <a:pt x="1350244" y="42232"/>
                  </a:lnTo>
                  <a:lnTo>
                    <a:pt x="1302908" y="37293"/>
                  </a:lnTo>
                  <a:lnTo>
                    <a:pt x="1253363" y="31627"/>
                  </a:lnTo>
                  <a:lnTo>
                    <a:pt x="1223667" y="28381"/>
                  </a:lnTo>
                  <a:lnTo>
                    <a:pt x="1157187" y="22640"/>
                  </a:lnTo>
                  <a:lnTo>
                    <a:pt x="1081855" y="17919"/>
                  </a:lnTo>
                  <a:lnTo>
                    <a:pt x="1041094" y="15948"/>
                  </a:lnTo>
                  <a:lnTo>
                    <a:pt x="998390" y="14240"/>
                  </a:lnTo>
                  <a:lnTo>
                    <a:pt x="953834" y="12798"/>
                  </a:lnTo>
                  <a:lnTo>
                    <a:pt x="907515" y="11624"/>
                  </a:lnTo>
                  <a:lnTo>
                    <a:pt x="859524" y="10722"/>
                  </a:lnTo>
                  <a:lnTo>
                    <a:pt x="809951" y="10094"/>
                  </a:lnTo>
                  <a:lnTo>
                    <a:pt x="758885" y="9743"/>
                  </a:lnTo>
                  <a:lnTo>
                    <a:pt x="706418" y="9671"/>
                  </a:lnTo>
                  <a:lnTo>
                    <a:pt x="652638" y="9882"/>
                  </a:lnTo>
                  <a:lnTo>
                    <a:pt x="597637" y="10378"/>
                  </a:lnTo>
                  <a:lnTo>
                    <a:pt x="541504" y="11162"/>
                  </a:lnTo>
                  <a:lnTo>
                    <a:pt x="484330" y="12237"/>
                  </a:lnTo>
                  <a:lnTo>
                    <a:pt x="426204" y="13605"/>
                  </a:lnTo>
                  <a:lnTo>
                    <a:pt x="367217" y="15269"/>
                  </a:lnTo>
                  <a:lnTo>
                    <a:pt x="307458" y="17232"/>
                  </a:lnTo>
                  <a:lnTo>
                    <a:pt x="247019" y="19496"/>
                  </a:lnTo>
                  <a:lnTo>
                    <a:pt x="185989" y="22066"/>
                  </a:lnTo>
                  <a:lnTo>
                    <a:pt x="124458" y="24942"/>
                  </a:lnTo>
                  <a:lnTo>
                    <a:pt x="62516" y="28128"/>
                  </a:lnTo>
                  <a:lnTo>
                    <a:pt x="253" y="31627"/>
                  </a:lnTo>
                  <a:lnTo>
                    <a:pt x="253" y="25823"/>
                  </a:lnTo>
                  <a:lnTo>
                    <a:pt x="0" y="19829"/>
                  </a:lnTo>
                  <a:lnTo>
                    <a:pt x="253" y="13339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53767" y="0"/>
            <a:ext cx="8284845" cy="6858000"/>
            <a:chOff x="1953767" y="0"/>
            <a:chExt cx="8284845" cy="6858000"/>
          </a:xfrm>
        </p:grpSpPr>
        <p:sp>
          <p:nvSpPr>
            <p:cNvPr id="4" name="object 4"/>
            <p:cNvSpPr/>
            <p:nvPr/>
          </p:nvSpPr>
          <p:spPr>
            <a:xfrm>
              <a:off x="1953767" y="0"/>
              <a:ext cx="8284845" cy="6858000"/>
            </a:xfrm>
            <a:custGeom>
              <a:avLst/>
              <a:gdLst/>
              <a:ahLst/>
              <a:cxnLst/>
              <a:rect l="l" t="t" r="r" b="b"/>
              <a:pathLst>
                <a:path w="8284845" h="6858000">
                  <a:moveTo>
                    <a:pt x="6466332" y="0"/>
                  </a:moveTo>
                  <a:lnTo>
                    <a:pt x="1818132" y="0"/>
                  </a:lnTo>
                  <a:lnTo>
                    <a:pt x="1663827" y="109727"/>
                  </a:lnTo>
                  <a:lnTo>
                    <a:pt x="1625643" y="138629"/>
                  </a:lnTo>
                  <a:lnTo>
                    <a:pt x="1587805" y="167960"/>
                  </a:lnTo>
                  <a:lnTo>
                    <a:pt x="1550317" y="197717"/>
                  </a:lnTo>
                  <a:lnTo>
                    <a:pt x="1513183" y="227895"/>
                  </a:lnTo>
                  <a:lnTo>
                    <a:pt x="1476405" y="258492"/>
                  </a:lnTo>
                  <a:lnTo>
                    <a:pt x="1439988" y="289504"/>
                  </a:lnTo>
                  <a:lnTo>
                    <a:pt x="1403935" y="320926"/>
                  </a:lnTo>
                  <a:lnTo>
                    <a:pt x="1368250" y="352756"/>
                  </a:lnTo>
                  <a:lnTo>
                    <a:pt x="1332936" y="384990"/>
                  </a:lnTo>
                  <a:lnTo>
                    <a:pt x="1297998" y="417625"/>
                  </a:lnTo>
                  <a:lnTo>
                    <a:pt x="1263438" y="450656"/>
                  </a:lnTo>
                  <a:lnTo>
                    <a:pt x="1229261" y="484079"/>
                  </a:lnTo>
                  <a:lnTo>
                    <a:pt x="1195469" y="517893"/>
                  </a:lnTo>
                  <a:lnTo>
                    <a:pt x="1162067" y="552092"/>
                  </a:lnTo>
                  <a:lnTo>
                    <a:pt x="1129058" y="586673"/>
                  </a:lnTo>
                  <a:lnTo>
                    <a:pt x="1096446" y="621632"/>
                  </a:lnTo>
                  <a:lnTo>
                    <a:pt x="1064234" y="656967"/>
                  </a:lnTo>
                  <a:lnTo>
                    <a:pt x="1032427" y="692673"/>
                  </a:lnTo>
                  <a:lnTo>
                    <a:pt x="1001027" y="728746"/>
                  </a:lnTo>
                  <a:lnTo>
                    <a:pt x="970038" y="765184"/>
                  </a:lnTo>
                  <a:lnTo>
                    <a:pt x="939465" y="801982"/>
                  </a:lnTo>
                  <a:lnTo>
                    <a:pt x="909309" y="839136"/>
                  </a:lnTo>
                  <a:lnTo>
                    <a:pt x="879576" y="876644"/>
                  </a:lnTo>
                  <a:lnTo>
                    <a:pt x="850269" y="914502"/>
                  </a:lnTo>
                  <a:lnTo>
                    <a:pt x="821391" y="952705"/>
                  </a:lnTo>
                  <a:lnTo>
                    <a:pt x="792946" y="991250"/>
                  </a:lnTo>
                  <a:lnTo>
                    <a:pt x="764938" y="1030135"/>
                  </a:lnTo>
                  <a:lnTo>
                    <a:pt x="737370" y="1069354"/>
                  </a:lnTo>
                  <a:lnTo>
                    <a:pt x="710246" y="1108905"/>
                  </a:lnTo>
                  <a:lnTo>
                    <a:pt x="683569" y="1148783"/>
                  </a:lnTo>
                  <a:lnTo>
                    <a:pt x="657343" y="1188986"/>
                  </a:lnTo>
                  <a:lnTo>
                    <a:pt x="631572" y="1229510"/>
                  </a:lnTo>
                  <a:lnTo>
                    <a:pt x="606260" y="1270350"/>
                  </a:lnTo>
                  <a:lnTo>
                    <a:pt x="581409" y="1311504"/>
                  </a:lnTo>
                  <a:lnTo>
                    <a:pt x="557025" y="1352967"/>
                  </a:lnTo>
                  <a:lnTo>
                    <a:pt x="533109" y="1394736"/>
                  </a:lnTo>
                  <a:lnTo>
                    <a:pt x="509666" y="1436808"/>
                  </a:lnTo>
                  <a:lnTo>
                    <a:pt x="486700" y="1479179"/>
                  </a:lnTo>
                  <a:lnTo>
                    <a:pt x="464213" y="1521845"/>
                  </a:lnTo>
                  <a:lnTo>
                    <a:pt x="442211" y="1564803"/>
                  </a:lnTo>
                  <a:lnTo>
                    <a:pt x="420695" y="1608048"/>
                  </a:lnTo>
                  <a:lnTo>
                    <a:pt x="399671" y="1651578"/>
                  </a:lnTo>
                  <a:lnTo>
                    <a:pt x="379141" y="1695389"/>
                  </a:lnTo>
                  <a:lnTo>
                    <a:pt x="359110" y="1739477"/>
                  </a:lnTo>
                  <a:lnTo>
                    <a:pt x="339580" y="1783838"/>
                  </a:lnTo>
                  <a:lnTo>
                    <a:pt x="320556" y="1828469"/>
                  </a:lnTo>
                  <a:lnTo>
                    <a:pt x="302040" y="1873367"/>
                  </a:lnTo>
                  <a:lnTo>
                    <a:pt x="284038" y="1918527"/>
                  </a:lnTo>
                  <a:lnTo>
                    <a:pt x="266552" y="1963946"/>
                  </a:lnTo>
                  <a:lnTo>
                    <a:pt x="249585" y="2009620"/>
                  </a:lnTo>
                  <a:lnTo>
                    <a:pt x="233142" y="2055547"/>
                  </a:lnTo>
                  <a:lnTo>
                    <a:pt x="217227" y="2101721"/>
                  </a:lnTo>
                  <a:lnTo>
                    <a:pt x="201842" y="2148140"/>
                  </a:lnTo>
                  <a:lnTo>
                    <a:pt x="186991" y="2194800"/>
                  </a:lnTo>
                  <a:lnTo>
                    <a:pt x="172679" y="2241697"/>
                  </a:lnTo>
                  <a:lnTo>
                    <a:pt x="158908" y="2288828"/>
                  </a:lnTo>
                  <a:lnTo>
                    <a:pt x="145682" y="2336189"/>
                  </a:lnTo>
                  <a:lnTo>
                    <a:pt x="133005" y="2383776"/>
                  </a:lnTo>
                  <a:lnTo>
                    <a:pt x="120881" y="2431586"/>
                  </a:lnTo>
                  <a:lnTo>
                    <a:pt x="109313" y="2479615"/>
                  </a:lnTo>
                  <a:lnTo>
                    <a:pt x="98305" y="2527860"/>
                  </a:lnTo>
                  <a:lnTo>
                    <a:pt x="87860" y="2576317"/>
                  </a:lnTo>
                  <a:lnTo>
                    <a:pt x="77982" y="2624982"/>
                  </a:lnTo>
                  <a:lnTo>
                    <a:pt x="68674" y="2673852"/>
                  </a:lnTo>
                  <a:lnTo>
                    <a:pt x="59941" y="2722922"/>
                  </a:lnTo>
                  <a:lnTo>
                    <a:pt x="51786" y="2772191"/>
                  </a:lnTo>
                  <a:lnTo>
                    <a:pt x="44212" y="2821653"/>
                  </a:lnTo>
                  <a:lnTo>
                    <a:pt x="37223" y="2871305"/>
                  </a:lnTo>
                  <a:lnTo>
                    <a:pt x="30823" y="2921144"/>
                  </a:lnTo>
                  <a:lnTo>
                    <a:pt x="25016" y="2971166"/>
                  </a:lnTo>
                  <a:lnTo>
                    <a:pt x="19804" y="3021367"/>
                  </a:lnTo>
                  <a:lnTo>
                    <a:pt x="15192" y="3071744"/>
                  </a:lnTo>
                  <a:lnTo>
                    <a:pt x="11183" y="3122293"/>
                  </a:lnTo>
                  <a:lnTo>
                    <a:pt x="7781" y="3173011"/>
                  </a:lnTo>
                  <a:lnTo>
                    <a:pt x="4989" y="3223893"/>
                  </a:lnTo>
                  <a:lnTo>
                    <a:pt x="2812" y="3274937"/>
                  </a:lnTo>
                  <a:lnTo>
                    <a:pt x="1252" y="3326138"/>
                  </a:lnTo>
                  <a:lnTo>
                    <a:pt x="313" y="3377494"/>
                  </a:lnTo>
                  <a:lnTo>
                    <a:pt x="0" y="3429000"/>
                  </a:lnTo>
                  <a:lnTo>
                    <a:pt x="313" y="3480505"/>
                  </a:lnTo>
                  <a:lnTo>
                    <a:pt x="1252" y="3531861"/>
                  </a:lnTo>
                  <a:lnTo>
                    <a:pt x="2812" y="3583062"/>
                  </a:lnTo>
                  <a:lnTo>
                    <a:pt x="4989" y="3634106"/>
                  </a:lnTo>
                  <a:lnTo>
                    <a:pt x="7781" y="3684989"/>
                  </a:lnTo>
                  <a:lnTo>
                    <a:pt x="11183" y="3735706"/>
                  </a:lnTo>
                  <a:lnTo>
                    <a:pt x="15192" y="3786256"/>
                  </a:lnTo>
                  <a:lnTo>
                    <a:pt x="19804" y="3836633"/>
                  </a:lnTo>
                  <a:lnTo>
                    <a:pt x="25016" y="3886835"/>
                  </a:lnTo>
                  <a:lnTo>
                    <a:pt x="30823" y="3936857"/>
                  </a:lnTo>
                  <a:lnTo>
                    <a:pt x="37223" y="3986696"/>
                  </a:lnTo>
                  <a:lnTo>
                    <a:pt x="44212" y="4036349"/>
                  </a:lnTo>
                  <a:lnTo>
                    <a:pt x="51786" y="4085812"/>
                  </a:lnTo>
                  <a:lnTo>
                    <a:pt x="59941" y="4135081"/>
                  </a:lnTo>
                  <a:lnTo>
                    <a:pt x="68674" y="4184152"/>
                  </a:lnTo>
                  <a:lnTo>
                    <a:pt x="77982" y="4233023"/>
                  </a:lnTo>
                  <a:lnTo>
                    <a:pt x="87860" y="4281688"/>
                  </a:lnTo>
                  <a:lnTo>
                    <a:pt x="98305" y="4330146"/>
                  </a:lnTo>
                  <a:lnTo>
                    <a:pt x="109313" y="4378391"/>
                  </a:lnTo>
                  <a:lnTo>
                    <a:pt x="120881" y="4426421"/>
                  </a:lnTo>
                  <a:lnTo>
                    <a:pt x="133005" y="4474232"/>
                  </a:lnTo>
                  <a:lnTo>
                    <a:pt x="145682" y="4521820"/>
                  </a:lnTo>
                  <a:lnTo>
                    <a:pt x="158908" y="4569182"/>
                  </a:lnTo>
                  <a:lnTo>
                    <a:pt x="172679" y="4616313"/>
                  </a:lnTo>
                  <a:lnTo>
                    <a:pt x="186991" y="4663211"/>
                  </a:lnTo>
                  <a:lnTo>
                    <a:pt x="201842" y="4709872"/>
                  </a:lnTo>
                  <a:lnTo>
                    <a:pt x="217227" y="4756292"/>
                  </a:lnTo>
                  <a:lnTo>
                    <a:pt x="233142" y="4802467"/>
                  </a:lnTo>
                  <a:lnTo>
                    <a:pt x="249585" y="4848394"/>
                  </a:lnTo>
                  <a:lnTo>
                    <a:pt x="266552" y="4894069"/>
                  </a:lnTo>
                  <a:lnTo>
                    <a:pt x="284038" y="4939489"/>
                  </a:lnTo>
                  <a:lnTo>
                    <a:pt x="302040" y="4984650"/>
                  </a:lnTo>
                  <a:lnTo>
                    <a:pt x="320556" y="5029549"/>
                  </a:lnTo>
                  <a:lnTo>
                    <a:pt x="339580" y="5074181"/>
                  </a:lnTo>
                  <a:lnTo>
                    <a:pt x="359110" y="5118543"/>
                  </a:lnTo>
                  <a:lnTo>
                    <a:pt x="379141" y="5162632"/>
                  </a:lnTo>
                  <a:lnTo>
                    <a:pt x="399671" y="5206443"/>
                  </a:lnTo>
                  <a:lnTo>
                    <a:pt x="420695" y="5249974"/>
                  </a:lnTo>
                  <a:lnTo>
                    <a:pt x="442211" y="5293221"/>
                  </a:lnTo>
                  <a:lnTo>
                    <a:pt x="464213" y="5336179"/>
                  </a:lnTo>
                  <a:lnTo>
                    <a:pt x="486700" y="5378846"/>
                  </a:lnTo>
                  <a:lnTo>
                    <a:pt x="509666" y="5421218"/>
                  </a:lnTo>
                  <a:lnTo>
                    <a:pt x="533109" y="5463291"/>
                  </a:lnTo>
                  <a:lnTo>
                    <a:pt x="557025" y="5505061"/>
                  </a:lnTo>
                  <a:lnTo>
                    <a:pt x="581409" y="5546525"/>
                  </a:lnTo>
                  <a:lnTo>
                    <a:pt x="606260" y="5587680"/>
                  </a:lnTo>
                  <a:lnTo>
                    <a:pt x="631572" y="5628521"/>
                  </a:lnTo>
                  <a:lnTo>
                    <a:pt x="657343" y="5669045"/>
                  </a:lnTo>
                  <a:lnTo>
                    <a:pt x="683569" y="5709249"/>
                  </a:lnTo>
                  <a:lnTo>
                    <a:pt x="710246" y="5749128"/>
                  </a:lnTo>
                  <a:lnTo>
                    <a:pt x="737370" y="5788680"/>
                  </a:lnTo>
                  <a:lnTo>
                    <a:pt x="764938" y="5827900"/>
                  </a:lnTo>
                  <a:lnTo>
                    <a:pt x="792946" y="5866785"/>
                  </a:lnTo>
                  <a:lnTo>
                    <a:pt x="821391" y="5905331"/>
                  </a:lnTo>
                  <a:lnTo>
                    <a:pt x="850269" y="5943535"/>
                  </a:lnTo>
                  <a:lnTo>
                    <a:pt x="879576" y="5981393"/>
                  </a:lnTo>
                  <a:lnTo>
                    <a:pt x="909309" y="6018902"/>
                  </a:lnTo>
                  <a:lnTo>
                    <a:pt x="939465" y="6056057"/>
                  </a:lnTo>
                  <a:lnTo>
                    <a:pt x="970038" y="6092856"/>
                  </a:lnTo>
                  <a:lnTo>
                    <a:pt x="1001027" y="6129294"/>
                  </a:lnTo>
                  <a:lnTo>
                    <a:pt x="1032427" y="6165368"/>
                  </a:lnTo>
                  <a:lnTo>
                    <a:pt x="1064234" y="6201074"/>
                  </a:lnTo>
                  <a:lnTo>
                    <a:pt x="1096446" y="6236409"/>
                  </a:lnTo>
                  <a:lnTo>
                    <a:pt x="1129058" y="6271369"/>
                  </a:lnTo>
                  <a:lnTo>
                    <a:pt x="1162067" y="6305951"/>
                  </a:lnTo>
                  <a:lnTo>
                    <a:pt x="1195469" y="6340150"/>
                  </a:lnTo>
                  <a:lnTo>
                    <a:pt x="1229261" y="6373964"/>
                  </a:lnTo>
                  <a:lnTo>
                    <a:pt x="1263438" y="6407388"/>
                  </a:lnTo>
                  <a:lnTo>
                    <a:pt x="1297998" y="6440419"/>
                  </a:lnTo>
                  <a:lnTo>
                    <a:pt x="1332936" y="6473054"/>
                  </a:lnTo>
                  <a:lnTo>
                    <a:pt x="1368250" y="6505288"/>
                  </a:lnTo>
                  <a:lnTo>
                    <a:pt x="1403935" y="6537119"/>
                  </a:lnTo>
                  <a:lnTo>
                    <a:pt x="1439988" y="6568541"/>
                  </a:lnTo>
                  <a:lnTo>
                    <a:pt x="1476405" y="6599553"/>
                  </a:lnTo>
                  <a:lnTo>
                    <a:pt x="1513183" y="6630150"/>
                  </a:lnTo>
                  <a:lnTo>
                    <a:pt x="1550317" y="6660328"/>
                  </a:lnTo>
                  <a:lnTo>
                    <a:pt x="1587805" y="6690085"/>
                  </a:lnTo>
                  <a:lnTo>
                    <a:pt x="1625643" y="6719416"/>
                  </a:lnTo>
                  <a:lnTo>
                    <a:pt x="1663827" y="6748317"/>
                  </a:lnTo>
                  <a:lnTo>
                    <a:pt x="1818132" y="6857999"/>
                  </a:lnTo>
                  <a:lnTo>
                    <a:pt x="6466332" y="6857999"/>
                  </a:lnTo>
                  <a:lnTo>
                    <a:pt x="6620636" y="6748317"/>
                  </a:lnTo>
                  <a:lnTo>
                    <a:pt x="6658820" y="6719416"/>
                  </a:lnTo>
                  <a:lnTo>
                    <a:pt x="6696658" y="6690085"/>
                  </a:lnTo>
                  <a:lnTo>
                    <a:pt x="6734146" y="6660328"/>
                  </a:lnTo>
                  <a:lnTo>
                    <a:pt x="6771280" y="6630150"/>
                  </a:lnTo>
                  <a:lnTo>
                    <a:pt x="6808058" y="6599553"/>
                  </a:lnTo>
                  <a:lnTo>
                    <a:pt x="6844475" y="6568541"/>
                  </a:lnTo>
                  <a:lnTo>
                    <a:pt x="6880528" y="6537119"/>
                  </a:lnTo>
                  <a:lnTo>
                    <a:pt x="6916213" y="6505288"/>
                  </a:lnTo>
                  <a:lnTo>
                    <a:pt x="6951527" y="6473054"/>
                  </a:lnTo>
                  <a:lnTo>
                    <a:pt x="6986465" y="6440419"/>
                  </a:lnTo>
                  <a:lnTo>
                    <a:pt x="7021025" y="6407388"/>
                  </a:lnTo>
                  <a:lnTo>
                    <a:pt x="7055202" y="6373964"/>
                  </a:lnTo>
                  <a:lnTo>
                    <a:pt x="7088994" y="6340150"/>
                  </a:lnTo>
                  <a:lnTo>
                    <a:pt x="7122396" y="6305951"/>
                  </a:lnTo>
                  <a:lnTo>
                    <a:pt x="7155405" y="6271369"/>
                  </a:lnTo>
                  <a:lnTo>
                    <a:pt x="7188017" y="6236409"/>
                  </a:lnTo>
                  <a:lnTo>
                    <a:pt x="7220229" y="6201074"/>
                  </a:lnTo>
                  <a:lnTo>
                    <a:pt x="7252036" y="6165368"/>
                  </a:lnTo>
                  <a:lnTo>
                    <a:pt x="7283436" y="6129294"/>
                  </a:lnTo>
                  <a:lnTo>
                    <a:pt x="7314425" y="6092856"/>
                  </a:lnTo>
                  <a:lnTo>
                    <a:pt x="7344998" y="6056057"/>
                  </a:lnTo>
                  <a:lnTo>
                    <a:pt x="7375154" y="6018902"/>
                  </a:lnTo>
                  <a:lnTo>
                    <a:pt x="7404887" y="5981393"/>
                  </a:lnTo>
                  <a:lnTo>
                    <a:pt x="7434194" y="5943535"/>
                  </a:lnTo>
                  <a:lnTo>
                    <a:pt x="7463072" y="5905331"/>
                  </a:lnTo>
                  <a:lnTo>
                    <a:pt x="7491517" y="5866785"/>
                  </a:lnTo>
                  <a:lnTo>
                    <a:pt x="7519525" y="5827900"/>
                  </a:lnTo>
                  <a:lnTo>
                    <a:pt x="7547093" y="5788680"/>
                  </a:lnTo>
                  <a:lnTo>
                    <a:pt x="7574217" y="5749128"/>
                  </a:lnTo>
                  <a:lnTo>
                    <a:pt x="7600894" y="5709249"/>
                  </a:lnTo>
                  <a:lnTo>
                    <a:pt x="7627120" y="5669045"/>
                  </a:lnTo>
                  <a:lnTo>
                    <a:pt x="7652891" y="5628521"/>
                  </a:lnTo>
                  <a:lnTo>
                    <a:pt x="7678203" y="5587680"/>
                  </a:lnTo>
                  <a:lnTo>
                    <a:pt x="7703054" y="5546525"/>
                  </a:lnTo>
                  <a:lnTo>
                    <a:pt x="7727438" y="5505061"/>
                  </a:lnTo>
                  <a:lnTo>
                    <a:pt x="7751354" y="5463291"/>
                  </a:lnTo>
                  <a:lnTo>
                    <a:pt x="7774797" y="5421218"/>
                  </a:lnTo>
                  <a:lnTo>
                    <a:pt x="7797763" y="5378846"/>
                  </a:lnTo>
                  <a:lnTo>
                    <a:pt x="7820250" y="5336179"/>
                  </a:lnTo>
                  <a:lnTo>
                    <a:pt x="7842252" y="5293221"/>
                  </a:lnTo>
                  <a:lnTo>
                    <a:pt x="7863768" y="5249974"/>
                  </a:lnTo>
                  <a:lnTo>
                    <a:pt x="7884792" y="5206443"/>
                  </a:lnTo>
                  <a:lnTo>
                    <a:pt x="7905322" y="5162632"/>
                  </a:lnTo>
                  <a:lnTo>
                    <a:pt x="7925353" y="5118543"/>
                  </a:lnTo>
                  <a:lnTo>
                    <a:pt x="7944883" y="5074181"/>
                  </a:lnTo>
                  <a:lnTo>
                    <a:pt x="7963907" y="5029549"/>
                  </a:lnTo>
                  <a:lnTo>
                    <a:pt x="7982423" y="4984650"/>
                  </a:lnTo>
                  <a:lnTo>
                    <a:pt x="8000425" y="4939489"/>
                  </a:lnTo>
                  <a:lnTo>
                    <a:pt x="8017911" y="4894069"/>
                  </a:lnTo>
                  <a:lnTo>
                    <a:pt x="8034878" y="4848394"/>
                  </a:lnTo>
                  <a:lnTo>
                    <a:pt x="8051321" y="4802467"/>
                  </a:lnTo>
                  <a:lnTo>
                    <a:pt x="8067236" y="4756292"/>
                  </a:lnTo>
                  <a:lnTo>
                    <a:pt x="8082621" y="4709872"/>
                  </a:lnTo>
                  <a:lnTo>
                    <a:pt x="8097472" y="4663211"/>
                  </a:lnTo>
                  <a:lnTo>
                    <a:pt x="8111784" y="4616313"/>
                  </a:lnTo>
                  <a:lnTo>
                    <a:pt x="8125555" y="4569182"/>
                  </a:lnTo>
                  <a:lnTo>
                    <a:pt x="8138781" y="4521820"/>
                  </a:lnTo>
                  <a:lnTo>
                    <a:pt x="8151458" y="4474232"/>
                  </a:lnTo>
                  <a:lnTo>
                    <a:pt x="8163582" y="4426421"/>
                  </a:lnTo>
                  <a:lnTo>
                    <a:pt x="8175150" y="4378391"/>
                  </a:lnTo>
                  <a:lnTo>
                    <a:pt x="8186158" y="4330146"/>
                  </a:lnTo>
                  <a:lnTo>
                    <a:pt x="8196603" y="4281688"/>
                  </a:lnTo>
                  <a:lnTo>
                    <a:pt x="8206481" y="4233023"/>
                  </a:lnTo>
                  <a:lnTo>
                    <a:pt x="8215789" y="4184152"/>
                  </a:lnTo>
                  <a:lnTo>
                    <a:pt x="8224522" y="4135081"/>
                  </a:lnTo>
                  <a:lnTo>
                    <a:pt x="8232677" y="4085812"/>
                  </a:lnTo>
                  <a:lnTo>
                    <a:pt x="8240251" y="4036349"/>
                  </a:lnTo>
                  <a:lnTo>
                    <a:pt x="8247240" y="3986696"/>
                  </a:lnTo>
                  <a:lnTo>
                    <a:pt x="8253640" y="3936857"/>
                  </a:lnTo>
                  <a:lnTo>
                    <a:pt x="8259447" y="3886835"/>
                  </a:lnTo>
                  <a:lnTo>
                    <a:pt x="8264659" y="3836633"/>
                  </a:lnTo>
                  <a:lnTo>
                    <a:pt x="8269271" y="3786256"/>
                  </a:lnTo>
                  <a:lnTo>
                    <a:pt x="8273280" y="3735706"/>
                  </a:lnTo>
                  <a:lnTo>
                    <a:pt x="8276682" y="3684989"/>
                  </a:lnTo>
                  <a:lnTo>
                    <a:pt x="8279474" y="3634106"/>
                  </a:lnTo>
                  <a:lnTo>
                    <a:pt x="8281651" y="3583062"/>
                  </a:lnTo>
                  <a:lnTo>
                    <a:pt x="8283211" y="3531861"/>
                  </a:lnTo>
                  <a:lnTo>
                    <a:pt x="8284150" y="3480505"/>
                  </a:lnTo>
                  <a:lnTo>
                    <a:pt x="8284463" y="3429000"/>
                  </a:lnTo>
                  <a:lnTo>
                    <a:pt x="8284150" y="3377494"/>
                  </a:lnTo>
                  <a:lnTo>
                    <a:pt x="8283211" y="3326138"/>
                  </a:lnTo>
                  <a:lnTo>
                    <a:pt x="8281651" y="3274937"/>
                  </a:lnTo>
                  <a:lnTo>
                    <a:pt x="8279474" y="3223893"/>
                  </a:lnTo>
                  <a:lnTo>
                    <a:pt x="8276682" y="3173011"/>
                  </a:lnTo>
                  <a:lnTo>
                    <a:pt x="8273280" y="3122293"/>
                  </a:lnTo>
                  <a:lnTo>
                    <a:pt x="8269271" y="3071744"/>
                  </a:lnTo>
                  <a:lnTo>
                    <a:pt x="8264659" y="3021367"/>
                  </a:lnTo>
                  <a:lnTo>
                    <a:pt x="8259447" y="2971166"/>
                  </a:lnTo>
                  <a:lnTo>
                    <a:pt x="8253640" y="2921144"/>
                  </a:lnTo>
                  <a:lnTo>
                    <a:pt x="8247240" y="2871305"/>
                  </a:lnTo>
                  <a:lnTo>
                    <a:pt x="8240251" y="2821653"/>
                  </a:lnTo>
                  <a:lnTo>
                    <a:pt x="8232677" y="2772191"/>
                  </a:lnTo>
                  <a:lnTo>
                    <a:pt x="8224522" y="2722922"/>
                  </a:lnTo>
                  <a:lnTo>
                    <a:pt x="8215789" y="2673852"/>
                  </a:lnTo>
                  <a:lnTo>
                    <a:pt x="8206481" y="2624982"/>
                  </a:lnTo>
                  <a:lnTo>
                    <a:pt x="8196603" y="2576317"/>
                  </a:lnTo>
                  <a:lnTo>
                    <a:pt x="8186158" y="2527860"/>
                  </a:lnTo>
                  <a:lnTo>
                    <a:pt x="8175150" y="2479615"/>
                  </a:lnTo>
                  <a:lnTo>
                    <a:pt x="8163582" y="2431586"/>
                  </a:lnTo>
                  <a:lnTo>
                    <a:pt x="8151458" y="2383776"/>
                  </a:lnTo>
                  <a:lnTo>
                    <a:pt x="8138781" y="2336189"/>
                  </a:lnTo>
                  <a:lnTo>
                    <a:pt x="8125555" y="2288828"/>
                  </a:lnTo>
                  <a:lnTo>
                    <a:pt x="8111784" y="2241697"/>
                  </a:lnTo>
                  <a:lnTo>
                    <a:pt x="8097472" y="2194800"/>
                  </a:lnTo>
                  <a:lnTo>
                    <a:pt x="8082621" y="2148140"/>
                  </a:lnTo>
                  <a:lnTo>
                    <a:pt x="8067236" y="2101721"/>
                  </a:lnTo>
                  <a:lnTo>
                    <a:pt x="8051321" y="2055547"/>
                  </a:lnTo>
                  <a:lnTo>
                    <a:pt x="8034878" y="2009620"/>
                  </a:lnTo>
                  <a:lnTo>
                    <a:pt x="8017911" y="1963946"/>
                  </a:lnTo>
                  <a:lnTo>
                    <a:pt x="8000425" y="1918527"/>
                  </a:lnTo>
                  <a:lnTo>
                    <a:pt x="7982423" y="1873367"/>
                  </a:lnTo>
                  <a:lnTo>
                    <a:pt x="7963907" y="1828469"/>
                  </a:lnTo>
                  <a:lnTo>
                    <a:pt x="7944883" y="1783838"/>
                  </a:lnTo>
                  <a:lnTo>
                    <a:pt x="7925353" y="1739477"/>
                  </a:lnTo>
                  <a:lnTo>
                    <a:pt x="7905322" y="1695389"/>
                  </a:lnTo>
                  <a:lnTo>
                    <a:pt x="7884792" y="1651578"/>
                  </a:lnTo>
                  <a:lnTo>
                    <a:pt x="7863768" y="1608048"/>
                  </a:lnTo>
                  <a:lnTo>
                    <a:pt x="7842252" y="1564803"/>
                  </a:lnTo>
                  <a:lnTo>
                    <a:pt x="7820250" y="1521845"/>
                  </a:lnTo>
                  <a:lnTo>
                    <a:pt x="7797763" y="1479179"/>
                  </a:lnTo>
                  <a:lnTo>
                    <a:pt x="7774797" y="1436808"/>
                  </a:lnTo>
                  <a:lnTo>
                    <a:pt x="7751354" y="1394736"/>
                  </a:lnTo>
                  <a:lnTo>
                    <a:pt x="7727438" y="1352967"/>
                  </a:lnTo>
                  <a:lnTo>
                    <a:pt x="7703054" y="1311504"/>
                  </a:lnTo>
                  <a:lnTo>
                    <a:pt x="7678203" y="1270350"/>
                  </a:lnTo>
                  <a:lnTo>
                    <a:pt x="7652891" y="1229510"/>
                  </a:lnTo>
                  <a:lnTo>
                    <a:pt x="7627120" y="1188986"/>
                  </a:lnTo>
                  <a:lnTo>
                    <a:pt x="7600894" y="1148783"/>
                  </a:lnTo>
                  <a:lnTo>
                    <a:pt x="7574217" y="1108905"/>
                  </a:lnTo>
                  <a:lnTo>
                    <a:pt x="7547093" y="1069354"/>
                  </a:lnTo>
                  <a:lnTo>
                    <a:pt x="7519525" y="1030135"/>
                  </a:lnTo>
                  <a:lnTo>
                    <a:pt x="7491517" y="991250"/>
                  </a:lnTo>
                  <a:lnTo>
                    <a:pt x="7463072" y="952705"/>
                  </a:lnTo>
                  <a:lnTo>
                    <a:pt x="7434194" y="914502"/>
                  </a:lnTo>
                  <a:lnTo>
                    <a:pt x="7404887" y="876644"/>
                  </a:lnTo>
                  <a:lnTo>
                    <a:pt x="7375154" y="839136"/>
                  </a:lnTo>
                  <a:lnTo>
                    <a:pt x="7344998" y="801982"/>
                  </a:lnTo>
                  <a:lnTo>
                    <a:pt x="7314425" y="765184"/>
                  </a:lnTo>
                  <a:lnTo>
                    <a:pt x="7283436" y="728746"/>
                  </a:lnTo>
                  <a:lnTo>
                    <a:pt x="7252036" y="692673"/>
                  </a:lnTo>
                  <a:lnTo>
                    <a:pt x="7220229" y="656967"/>
                  </a:lnTo>
                  <a:lnTo>
                    <a:pt x="7188017" y="621632"/>
                  </a:lnTo>
                  <a:lnTo>
                    <a:pt x="7155405" y="586673"/>
                  </a:lnTo>
                  <a:lnTo>
                    <a:pt x="7122396" y="552092"/>
                  </a:lnTo>
                  <a:lnTo>
                    <a:pt x="7088994" y="517893"/>
                  </a:lnTo>
                  <a:lnTo>
                    <a:pt x="7055202" y="484079"/>
                  </a:lnTo>
                  <a:lnTo>
                    <a:pt x="7021025" y="450656"/>
                  </a:lnTo>
                  <a:lnTo>
                    <a:pt x="6986465" y="417625"/>
                  </a:lnTo>
                  <a:lnTo>
                    <a:pt x="6951527" y="384990"/>
                  </a:lnTo>
                  <a:lnTo>
                    <a:pt x="6916213" y="352756"/>
                  </a:lnTo>
                  <a:lnTo>
                    <a:pt x="6880528" y="320926"/>
                  </a:lnTo>
                  <a:lnTo>
                    <a:pt x="6844475" y="289504"/>
                  </a:lnTo>
                  <a:lnTo>
                    <a:pt x="6808058" y="258492"/>
                  </a:lnTo>
                  <a:lnTo>
                    <a:pt x="6771280" y="227895"/>
                  </a:lnTo>
                  <a:lnTo>
                    <a:pt x="6734146" y="197717"/>
                  </a:lnTo>
                  <a:lnTo>
                    <a:pt x="6696658" y="167960"/>
                  </a:lnTo>
                  <a:lnTo>
                    <a:pt x="6658820" y="138629"/>
                  </a:lnTo>
                  <a:lnTo>
                    <a:pt x="6620636" y="109727"/>
                  </a:lnTo>
                  <a:lnTo>
                    <a:pt x="646633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18359" y="0"/>
              <a:ext cx="7955280" cy="6858000"/>
            </a:xfrm>
            <a:custGeom>
              <a:avLst/>
              <a:gdLst/>
              <a:ahLst/>
              <a:cxnLst/>
              <a:rect l="l" t="t" r="r" b="b"/>
              <a:pathLst>
                <a:path w="7955280" h="6858000">
                  <a:moveTo>
                    <a:pt x="5992875" y="0"/>
                  </a:moveTo>
                  <a:lnTo>
                    <a:pt x="1962403" y="0"/>
                  </a:lnTo>
                  <a:lnTo>
                    <a:pt x="1915032" y="27177"/>
                  </a:lnTo>
                  <a:lnTo>
                    <a:pt x="1874192" y="52332"/>
                  </a:lnTo>
                  <a:lnTo>
                    <a:pt x="1833680" y="77962"/>
                  </a:lnTo>
                  <a:lnTo>
                    <a:pt x="1793500" y="104066"/>
                  </a:lnTo>
                  <a:lnTo>
                    <a:pt x="1753655" y="130637"/>
                  </a:lnTo>
                  <a:lnTo>
                    <a:pt x="1714151" y="157674"/>
                  </a:lnTo>
                  <a:lnTo>
                    <a:pt x="1674990" y="185171"/>
                  </a:lnTo>
                  <a:lnTo>
                    <a:pt x="1636176" y="213126"/>
                  </a:lnTo>
                  <a:lnTo>
                    <a:pt x="1597714" y="241533"/>
                  </a:lnTo>
                  <a:lnTo>
                    <a:pt x="1559607" y="270390"/>
                  </a:lnTo>
                  <a:lnTo>
                    <a:pt x="1521859" y="299691"/>
                  </a:lnTo>
                  <a:lnTo>
                    <a:pt x="1484475" y="329434"/>
                  </a:lnTo>
                  <a:lnTo>
                    <a:pt x="1447457" y="359615"/>
                  </a:lnTo>
                  <a:lnTo>
                    <a:pt x="1410811" y="390229"/>
                  </a:lnTo>
                  <a:lnTo>
                    <a:pt x="1374539" y="421272"/>
                  </a:lnTo>
                  <a:lnTo>
                    <a:pt x="1338646" y="452741"/>
                  </a:lnTo>
                  <a:lnTo>
                    <a:pt x="1303136" y="484632"/>
                  </a:lnTo>
                  <a:lnTo>
                    <a:pt x="1268013" y="516941"/>
                  </a:lnTo>
                  <a:lnTo>
                    <a:pt x="1233280" y="549664"/>
                  </a:lnTo>
                  <a:lnTo>
                    <a:pt x="1198941" y="582797"/>
                  </a:lnTo>
                  <a:lnTo>
                    <a:pt x="1165001" y="616336"/>
                  </a:lnTo>
                  <a:lnTo>
                    <a:pt x="1131462" y="650277"/>
                  </a:lnTo>
                  <a:lnTo>
                    <a:pt x="1098330" y="684617"/>
                  </a:lnTo>
                  <a:lnTo>
                    <a:pt x="1065608" y="719351"/>
                  </a:lnTo>
                  <a:lnTo>
                    <a:pt x="1033300" y="754476"/>
                  </a:lnTo>
                  <a:lnTo>
                    <a:pt x="1001410" y="789987"/>
                  </a:lnTo>
                  <a:lnTo>
                    <a:pt x="969941" y="825881"/>
                  </a:lnTo>
                  <a:lnTo>
                    <a:pt x="938898" y="862154"/>
                  </a:lnTo>
                  <a:lnTo>
                    <a:pt x="908285" y="898802"/>
                  </a:lnTo>
                  <a:lnTo>
                    <a:pt x="878105" y="935821"/>
                  </a:lnTo>
                  <a:lnTo>
                    <a:pt x="848362" y="973207"/>
                  </a:lnTo>
                  <a:lnTo>
                    <a:pt x="819061" y="1010956"/>
                  </a:lnTo>
                  <a:lnTo>
                    <a:pt x="790205" y="1049065"/>
                  </a:lnTo>
                  <a:lnTo>
                    <a:pt x="761797" y="1087529"/>
                  </a:lnTo>
                  <a:lnTo>
                    <a:pt x="733843" y="1126344"/>
                  </a:lnTo>
                  <a:lnTo>
                    <a:pt x="706346" y="1165507"/>
                  </a:lnTo>
                  <a:lnTo>
                    <a:pt x="679310" y="1205014"/>
                  </a:lnTo>
                  <a:lnTo>
                    <a:pt x="652738" y="1244861"/>
                  </a:lnTo>
                  <a:lnTo>
                    <a:pt x="626635" y="1285043"/>
                  </a:lnTo>
                  <a:lnTo>
                    <a:pt x="601004" y="1325557"/>
                  </a:lnTo>
                  <a:lnTo>
                    <a:pt x="575850" y="1366400"/>
                  </a:lnTo>
                  <a:lnTo>
                    <a:pt x="551176" y="1407567"/>
                  </a:lnTo>
                  <a:lnTo>
                    <a:pt x="526986" y="1449054"/>
                  </a:lnTo>
                  <a:lnTo>
                    <a:pt x="503284" y="1490857"/>
                  </a:lnTo>
                  <a:lnTo>
                    <a:pt x="480075" y="1532973"/>
                  </a:lnTo>
                  <a:lnTo>
                    <a:pt x="457361" y="1575397"/>
                  </a:lnTo>
                  <a:lnTo>
                    <a:pt x="435147" y="1618126"/>
                  </a:lnTo>
                  <a:lnTo>
                    <a:pt x="413437" y="1661156"/>
                  </a:lnTo>
                  <a:lnTo>
                    <a:pt x="392235" y="1704482"/>
                  </a:lnTo>
                  <a:lnTo>
                    <a:pt x="371544" y="1748102"/>
                  </a:lnTo>
                  <a:lnTo>
                    <a:pt x="351369" y="1792011"/>
                  </a:lnTo>
                  <a:lnTo>
                    <a:pt x="331713" y="1836204"/>
                  </a:lnTo>
                  <a:lnTo>
                    <a:pt x="312580" y="1880679"/>
                  </a:lnTo>
                  <a:lnTo>
                    <a:pt x="293975" y="1925431"/>
                  </a:lnTo>
                  <a:lnTo>
                    <a:pt x="275901" y="1970457"/>
                  </a:lnTo>
                  <a:lnTo>
                    <a:pt x="258361" y="2015752"/>
                  </a:lnTo>
                  <a:lnTo>
                    <a:pt x="241361" y="2061313"/>
                  </a:lnTo>
                  <a:lnTo>
                    <a:pt x="224903" y="2107135"/>
                  </a:lnTo>
                  <a:lnTo>
                    <a:pt x="208992" y="2153216"/>
                  </a:lnTo>
                  <a:lnTo>
                    <a:pt x="193632" y="2199550"/>
                  </a:lnTo>
                  <a:lnTo>
                    <a:pt x="178826" y="2246134"/>
                  </a:lnTo>
                  <a:lnTo>
                    <a:pt x="164578" y="2292964"/>
                  </a:lnTo>
                  <a:lnTo>
                    <a:pt x="150893" y="2340037"/>
                  </a:lnTo>
                  <a:lnTo>
                    <a:pt x="137775" y="2387347"/>
                  </a:lnTo>
                  <a:lnTo>
                    <a:pt x="125226" y="2434893"/>
                  </a:lnTo>
                  <a:lnTo>
                    <a:pt x="113251" y="2482668"/>
                  </a:lnTo>
                  <a:lnTo>
                    <a:pt x="101855" y="2530670"/>
                  </a:lnTo>
                  <a:lnTo>
                    <a:pt x="91040" y="2578895"/>
                  </a:lnTo>
                  <a:lnTo>
                    <a:pt x="80811" y="2627339"/>
                  </a:lnTo>
                  <a:lnTo>
                    <a:pt x="71172" y="2675997"/>
                  </a:lnTo>
                  <a:lnTo>
                    <a:pt x="62126" y="2724866"/>
                  </a:lnTo>
                  <a:lnTo>
                    <a:pt x="53678" y="2773943"/>
                  </a:lnTo>
                  <a:lnTo>
                    <a:pt x="45831" y="2823222"/>
                  </a:lnTo>
                  <a:lnTo>
                    <a:pt x="38589" y="2872701"/>
                  </a:lnTo>
                  <a:lnTo>
                    <a:pt x="31957" y="2922375"/>
                  </a:lnTo>
                  <a:lnTo>
                    <a:pt x="25938" y="2972240"/>
                  </a:lnTo>
                  <a:lnTo>
                    <a:pt x="20536" y="3022293"/>
                  </a:lnTo>
                  <a:lnTo>
                    <a:pt x="15754" y="3072530"/>
                  </a:lnTo>
                  <a:lnTo>
                    <a:pt x="11598" y="3122946"/>
                  </a:lnTo>
                  <a:lnTo>
                    <a:pt x="8070" y="3173538"/>
                  </a:lnTo>
                  <a:lnTo>
                    <a:pt x="5175" y="3224302"/>
                  </a:lnTo>
                  <a:lnTo>
                    <a:pt x="2917" y="3275234"/>
                  </a:lnTo>
                  <a:lnTo>
                    <a:pt x="1299" y="3326331"/>
                  </a:lnTo>
                  <a:lnTo>
                    <a:pt x="325" y="3377587"/>
                  </a:lnTo>
                  <a:lnTo>
                    <a:pt x="0" y="3429000"/>
                  </a:lnTo>
                  <a:lnTo>
                    <a:pt x="325" y="3480412"/>
                  </a:lnTo>
                  <a:lnTo>
                    <a:pt x="1299" y="3531668"/>
                  </a:lnTo>
                  <a:lnTo>
                    <a:pt x="2917" y="3582764"/>
                  </a:lnTo>
                  <a:lnTo>
                    <a:pt x="5175" y="3633696"/>
                  </a:lnTo>
                  <a:lnTo>
                    <a:pt x="8070" y="3684460"/>
                  </a:lnTo>
                  <a:lnTo>
                    <a:pt x="11598" y="3735052"/>
                  </a:lnTo>
                  <a:lnTo>
                    <a:pt x="15754" y="3785468"/>
                  </a:lnTo>
                  <a:lnTo>
                    <a:pt x="20536" y="3835704"/>
                  </a:lnTo>
                  <a:lnTo>
                    <a:pt x="25938" y="3885757"/>
                  </a:lnTo>
                  <a:lnTo>
                    <a:pt x="31957" y="3935622"/>
                  </a:lnTo>
                  <a:lnTo>
                    <a:pt x="38589" y="3985296"/>
                  </a:lnTo>
                  <a:lnTo>
                    <a:pt x="45831" y="4034774"/>
                  </a:lnTo>
                  <a:lnTo>
                    <a:pt x="53678" y="4084053"/>
                  </a:lnTo>
                  <a:lnTo>
                    <a:pt x="62126" y="4133129"/>
                  </a:lnTo>
                  <a:lnTo>
                    <a:pt x="71172" y="4181998"/>
                  </a:lnTo>
                  <a:lnTo>
                    <a:pt x="80811" y="4230656"/>
                  </a:lnTo>
                  <a:lnTo>
                    <a:pt x="91040" y="4279099"/>
                  </a:lnTo>
                  <a:lnTo>
                    <a:pt x="101855" y="4327323"/>
                  </a:lnTo>
                  <a:lnTo>
                    <a:pt x="113251" y="4375324"/>
                  </a:lnTo>
                  <a:lnTo>
                    <a:pt x="125226" y="4423099"/>
                  </a:lnTo>
                  <a:lnTo>
                    <a:pt x="137775" y="4470644"/>
                  </a:lnTo>
                  <a:lnTo>
                    <a:pt x="150893" y="4517954"/>
                  </a:lnTo>
                  <a:lnTo>
                    <a:pt x="164578" y="4565026"/>
                  </a:lnTo>
                  <a:lnTo>
                    <a:pt x="178826" y="4611855"/>
                  </a:lnTo>
                  <a:lnTo>
                    <a:pt x="193632" y="4658439"/>
                  </a:lnTo>
                  <a:lnTo>
                    <a:pt x="208992" y="4704772"/>
                  </a:lnTo>
                  <a:lnTo>
                    <a:pt x="224903" y="4750852"/>
                  </a:lnTo>
                  <a:lnTo>
                    <a:pt x="241361" y="4796673"/>
                  </a:lnTo>
                  <a:lnTo>
                    <a:pt x="258361" y="4842233"/>
                  </a:lnTo>
                  <a:lnTo>
                    <a:pt x="275901" y="4887528"/>
                  </a:lnTo>
                  <a:lnTo>
                    <a:pt x="293975" y="4932553"/>
                  </a:lnTo>
                  <a:lnTo>
                    <a:pt x="312580" y="4977304"/>
                  </a:lnTo>
                  <a:lnTo>
                    <a:pt x="331713" y="5021778"/>
                  </a:lnTo>
                  <a:lnTo>
                    <a:pt x="351369" y="5065971"/>
                  </a:lnTo>
                  <a:lnTo>
                    <a:pt x="371544" y="5109879"/>
                  </a:lnTo>
                  <a:lnTo>
                    <a:pt x="392235" y="5153498"/>
                  </a:lnTo>
                  <a:lnTo>
                    <a:pt x="413437" y="5196823"/>
                  </a:lnTo>
                  <a:lnTo>
                    <a:pt x="435147" y="5239852"/>
                  </a:lnTo>
                  <a:lnTo>
                    <a:pt x="457361" y="5282581"/>
                  </a:lnTo>
                  <a:lnTo>
                    <a:pt x="480075" y="5325004"/>
                  </a:lnTo>
                  <a:lnTo>
                    <a:pt x="503284" y="5367119"/>
                  </a:lnTo>
                  <a:lnTo>
                    <a:pt x="526986" y="5408922"/>
                  </a:lnTo>
                  <a:lnTo>
                    <a:pt x="551176" y="5450408"/>
                  </a:lnTo>
                  <a:lnTo>
                    <a:pt x="575850" y="5491574"/>
                  </a:lnTo>
                  <a:lnTo>
                    <a:pt x="601004" y="5532415"/>
                  </a:lnTo>
                  <a:lnTo>
                    <a:pt x="626635" y="5572929"/>
                  </a:lnTo>
                  <a:lnTo>
                    <a:pt x="652738" y="5613111"/>
                  </a:lnTo>
                  <a:lnTo>
                    <a:pt x="679310" y="5652957"/>
                  </a:lnTo>
                  <a:lnTo>
                    <a:pt x="706346" y="5692463"/>
                  </a:lnTo>
                  <a:lnTo>
                    <a:pt x="733843" y="5731625"/>
                  </a:lnTo>
                  <a:lnTo>
                    <a:pt x="761797" y="5770440"/>
                  </a:lnTo>
                  <a:lnTo>
                    <a:pt x="790205" y="5808903"/>
                  </a:lnTo>
                  <a:lnTo>
                    <a:pt x="819061" y="5847011"/>
                  </a:lnTo>
                  <a:lnTo>
                    <a:pt x="848362" y="5884759"/>
                  </a:lnTo>
                  <a:lnTo>
                    <a:pt x="878105" y="5922145"/>
                  </a:lnTo>
                  <a:lnTo>
                    <a:pt x="908285" y="5959163"/>
                  </a:lnTo>
                  <a:lnTo>
                    <a:pt x="938898" y="5995810"/>
                  </a:lnTo>
                  <a:lnTo>
                    <a:pt x="969941" y="6032083"/>
                  </a:lnTo>
                  <a:lnTo>
                    <a:pt x="1001410" y="6067976"/>
                  </a:lnTo>
                  <a:lnTo>
                    <a:pt x="1033300" y="6103487"/>
                  </a:lnTo>
                  <a:lnTo>
                    <a:pt x="1065608" y="6138611"/>
                  </a:lnTo>
                  <a:lnTo>
                    <a:pt x="1098330" y="6173345"/>
                  </a:lnTo>
                  <a:lnTo>
                    <a:pt x="1131462" y="6207684"/>
                  </a:lnTo>
                  <a:lnTo>
                    <a:pt x="1165001" y="6241625"/>
                  </a:lnTo>
                  <a:lnTo>
                    <a:pt x="1198941" y="6275164"/>
                  </a:lnTo>
                  <a:lnTo>
                    <a:pt x="1233280" y="6308296"/>
                  </a:lnTo>
                  <a:lnTo>
                    <a:pt x="1268013" y="6341019"/>
                  </a:lnTo>
                  <a:lnTo>
                    <a:pt x="1303136" y="6373328"/>
                  </a:lnTo>
                  <a:lnTo>
                    <a:pt x="1338646" y="6405218"/>
                  </a:lnTo>
                  <a:lnTo>
                    <a:pt x="1374539" y="6436687"/>
                  </a:lnTo>
                  <a:lnTo>
                    <a:pt x="1410811" y="6467731"/>
                  </a:lnTo>
                  <a:lnTo>
                    <a:pt x="1447457" y="6498344"/>
                  </a:lnTo>
                  <a:lnTo>
                    <a:pt x="1484475" y="6528525"/>
                  </a:lnTo>
                  <a:lnTo>
                    <a:pt x="1521859" y="6558268"/>
                  </a:lnTo>
                  <a:lnTo>
                    <a:pt x="1559607" y="6587569"/>
                  </a:lnTo>
                  <a:lnTo>
                    <a:pt x="1597714" y="6616426"/>
                  </a:lnTo>
                  <a:lnTo>
                    <a:pt x="1636176" y="6644833"/>
                  </a:lnTo>
                  <a:lnTo>
                    <a:pt x="1674990" y="6672788"/>
                  </a:lnTo>
                  <a:lnTo>
                    <a:pt x="1714151" y="6700285"/>
                  </a:lnTo>
                  <a:lnTo>
                    <a:pt x="1753655" y="6727322"/>
                  </a:lnTo>
                  <a:lnTo>
                    <a:pt x="1793500" y="6753894"/>
                  </a:lnTo>
                  <a:lnTo>
                    <a:pt x="1833680" y="6779998"/>
                  </a:lnTo>
                  <a:lnTo>
                    <a:pt x="1874192" y="6805629"/>
                  </a:lnTo>
                  <a:lnTo>
                    <a:pt x="1915032" y="6830783"/>
                  </a:lnTo>
                  <a:lnTo>
                    <a:pt x="1962403" y="6857999"/>
                  </a:lnTo>
                  <a:lnTo>
                    <a:pt x="5992875" y="6857999"/>
                  </a:lnTo>
                  <a:lnTo>
                    <a:pt x="6040246" y="6830783"/>
                  </a:lnTo>
                  <a:lnTo>
                    <a:pt x="6081087" y="6805629"/>
                  </a:lnTo>
                  <a:lnTo>
                    <a:pt x="6121599" y="6779998"/>
                  </a:lnTo>
                  <a:lnTo>
                    <a:pt x="6161779" y="6753894"/>
                  </a:lnTo>
                  <a:lnTo>
                    <a:pt x="6201624" y="6727322"/>
                  </a:lnTo>
                  <a:lnTo>
                    <a:pt x="6241128" y="6700285"/>
                  </a:lnTo>
                  <a:lnTo>
                    <a:pt x="6280289" y="6672788"/>
                  </a:lnTo>
                  <a:lnTo>
                    <a:pt x="6319103" y="6644833"/>
                  </a:lnTo>
                  <a:lnTo>
                    <a:pt x="6357565" y="6616426"/>
                  </a:lnTo>
                  <a:lnTo>
                    <a:pt x="6395672" y="6587569"/>
                  </a:lnTo>
                  <a:lnTo>
                    <a:pt x="6433420" y="6558268"/>
                  </a:lnTo>
                  <a:lnTo>
                    <a:pt x="6470804" y="6528525"/>
                  </a:lnTo>
                  <a:lnTo>
                    <a:pt x="6507822" y="6498344"/>
                  </a:lnTo>
                  <a:lnTo>
                    <a:pt x="6544468" y="6467731"/>
                  </a:lnTo>
                  <a:lnTo>
                    <a:pt x="6580740" y="6436687"/>
                  </a:lnTo>
                  <a:lnTo>
                    <a:pt x="6616633" y="6405218"/>
                  </a:lnTo>
                  <a:lnTo>
                    <a:pt x="6652143" y="6373328"/>
                  </a:lnTo>
                  <a:lnTo>
                    <a:pt x="6687266" y="6341019"/>
                  </a:lnTo>
                  <a:lnTo>
                    <a:pt x="6721999" y="6308296"/>
                  </a:lnTo>
                  <a:lnTo>
                    <a:pt x="6756338" y="6275164"/>
                  </a:lnTo>
                  <a:lnTo>
                    <a:pt x="6790278" y="6241625"/>
                  </a:lnTo>
                  <a:lnTo>
                    <a:pt x="6823817" y="6207684"/>
                  </a:lnTo>
                  <a:lnTo>
                    <a:pt x="6856949" y="6173345"/>
                  </a:lnTo>
                  <a:lnTo>
                    <a:pt x="6889671" y="6138611"/>
                  </a:lnTo>
                  <a:lnTo>
                    <a:pt x="6921979" y="6103487"/>
                  </a:lnTo>
                  <a:lnTo>
                    <a:pt x="6953869" y="6067976"/>
                  </a:lnTo>
                  <a:lnTo>
                    <a:pt x="6985338" y="6032083"/>
                  </a:lnTo>
                  <a:lnTo>
                    <a:pt x="7016381" y="5995810"/>
                  </a:lnTo>
                  <a:lnTo>
                    <a:pt x="7046994" y="5959163"/>
                  </a:lnTo>
                  <a:lnTo>
                    <a:pt x="7077174" y="5922145"/>
                  </a:lnTo>
                  <a:lnTo>
                    <a:pt x="7106917" y="5884759"/>
                  </a:lnTo>
                  <a:lnTo>
                    <a:pt x="7136218" y="5847011"/>
                  </a:lnTo>
                  <a:lnTo>
                    <a:pt x="7165074" y="5808903"/>
                  </a:lnTo>
                  <a:lnTo>
                    <a:pt x="7193482" y="5770440"/>
                  </a:lnTo>
                  <a:lnTo>
                    <a:pt x="7221436" y="5731625"/>
                  </a:lnTo>
                  <a:lnTo>
                    <a:pt x="7248933" y="5692463"/>
                  </a:lnTo>
                  <a:lnTo>
                    <a:pt x="7275969" y="5652957"/>
                  </a:lnTo>
                  <a:lnTo>
                    <a:pt x="7302541" y="5613111"/>
                  </a:lnTo>
                  <a:lnTo>
                    <a:pt x="7328644" y="5572929"/>
                  </a:lnTo>
                  <a:lnTo>
                    <a:pt x="7354275" y="5532415"/>
                  </a:lnTo>
                  <a:lnTo>
                    <a:pt x="7379429" y="5491574"/>
                  </a:lnTo>
                  <a:lnTo>
                    <a:pt x="7404103" y="5450408"/>
                  </a:lnTo>
                  <a:lnTo>
                    <a:pt x="7428293" y="5408922"/>
                  </a:lnTo>
                  <a:lnTo>
                    <a:pt x="7451995" y="5367119"/>
                  </a:lnTo>
                  <a:lnTo>
                    <a:pt x="7475204" y="5325004"/>
                  </a:lnTo>
                  <a:lnTo>
                    <a:pt x="7497918" y="5282581"/>
                  </a:lnTo>
                  <a:lnTo>
                    <a:pt x="7520132" y="5239852"/>
                  </a:lnTo>
                  <a:lnTo>
                    <a:pt x="7541842" y="5196823"/>
                  </a:lnTo>
                  <a:lnTo>
                    <a:pt x="7563044" y="5153498"/>
                  </a:lnTo>
                  <a:lnTo>
                    <a:pt x="7583735" y="5109879"/>
                  </a:lnTo>
                  <a:lnTo>
                    <a:pt x="7603910" y="5065971"/>
                  </a:lnTo>
                  <a:lnTo>
                    <a:pt x="7623566" y="5021778"/>
                  </a:lnTo>
                  <a:lnTo>
                    <a:pt x="7642699" y="4977304"/>
                  </a:lnTo>
                  <a:lnTo>
                    <a:pt x="7661304" y="4932553"/>
                  </a:lnTo>
                  <a:lnTo>
                    <a:pt x="7679378" y="4887528"/>
                  </a:lnTo>
                  <a:lnTo>
                    <a:pt x="7696918" y="4842233"/>
                  </a:lnTo>
                  <a:lnTo>
                    <a:pt x="7713918" y="4796673"/>
                  </a:lnTo>
                  <a:lnTo>
                    <a:pt x="7730376" y="4750852"/>
                  </a:lnTo>
                  <a:lnTo>
                    <a:pt x="7746287" y="4704772"/>
                  </a:lnTo>
                  <a:lnTo>
                    <a:pt x="7761647" y="4658439"/>
                  </a:lnTo>
                  <a:lnTo>
                    <a:pt x="7776453" y="4611855"/>
                  </a:lnTo>
                  <a:lnTo>
                    <a:pt x="7790701" y="4565026"/>
                  </a:lnTo>
                  <a:lnTo>
                    <a:pt x="7804386" y="4517954"/>
                  </a:lnTo>
                  <a:lnTo>
                    <a:pt x="7817504" y="4470644"/>
                  </a:lnTo>
                  <a:lnTo>
                    <a:pt x="7830053" y="4423099"/>
                  </a:lnTo>
                  <a:lnTo>
                    <a:pt x="7842028" y="4375324"/>
                  </a:lnTo>
                  <a:lnTo>
                    <a:pt x="7853424" y="4327323"/>
                  </a:lnTo>
                  <a:lnTo>
                    <a:pt x="7864239" y="4279099"/>
                  </a:lnTo>
                  <a:lnTo>
                    <a:pt x="7874468" y="4230656"/>
                  </a:lnTo>
                  <a:lnTo>
                    <a:pt x="7884107" y="4181998"/>
                  </a:lnTo>
                  <a:lnTo>
                    <a:pt x="7893153" y="4133129"/>
                  </a:lnTo>
                  <a:lnTo>
                    <a:pt x="7901601" y="4084053"/>
                  </a:lnTo>
                  <a:lnTo>
                    <a:pt x="7909448" y="4034774"/>
                  </a:lnTo>
                  <a:lnTo>
                    <a:pt x="7916690" y="3985296"/>
                  </a:lnTo>
                  <a:lnTo>
                    <a:pt x="7923322" y="3935622"/>
                  </a:lnTo>
                  <a:lnTo>
                    <a:pt x="7929341" y="3885757"/>
                  </a:lnTo>
                  <a:lnTo>
                    <a:pt x="7934743" y="3835704"/>
                  </a:lnTo>
                  <a:lnTo>
                    <a:pt x="7939525" y="3785468"/>
                  </a:lnTo>
                  <a:lnTo>
                    <a:pt x="7943681" y="3735052"/>
                  </a:lnTo>
                  <a:lnTo>
                    <a:pt x="7947209" y="3684460"/>
                  </a:lnTo>
                  <a:lnTo>
                    <a:pt x="7950104" y="3633696"/>
                  </a:lnTo>
                  <a:lnTo>
                    <a:pt x="7952362" y="3582764"/>
                  </a:lnTo>
                  <a:lnTo>
                    <a:pt x="7953980" y="3531668"/>
                  </a:lnTo>
                  <a:lnTo>
                    <a:pt x="7954954" y="3480412"/>
                  </a:lnTo>
                  <a:lnTo>
                    <a:pt x="7955280" y="3429000"/>
                  </a:lnTo>
                  <a:lnTo>
                    <a:pt x="7954954" y="3377587"/>
                  </a:lnTo>
                  <a:lnTo>
                    <a:pt x="7953980" y="3326331"/>
                  </a:lnTo>
                  <a:lnTo>
                    <a:pt x="7952362" y="3275234"/>
                  </a:lnTo>
                  <a:lnTo>
                    <a:pt x="7950104" y="3224302"/>
                  </a:lnTo>
                  <a:lnTo>
                    <a:pt x="7947209" y="3173538"/>
                  </a:lnTo>
                  <a:lnTo>
                    <a:pt x="7943681" y="3122946"/>
                  </a:lnTo>
                  <a:lnTo>
                    <a:pt x="7939525" y="3072530"/>
                  </a:lnTo>
                  <a:lnTo>
                    <a:pt x="7934743" y="3022293"/>
                  </a:lnTo>
                  <a:lnTo>
                    <a:pt x="7929341" y="2972240"/>
                  </a:lnTo>
                  <a:lnTo>
                    <a:pt x="7923322" y="2922375"/>
                  </a:lnTo>
                  <a:lnTo>
                    <a:pt x="7916690" y="2872701"/>
                  </a:lnTo>
                  <a:lnTo>
                    <a:pt x="7909448" y="2823222"/>
                  </a:lnTo>
                  <a:lnTo>
                    <a:pt x="7901601" y="2773943"/>
                  </a:lnTo>
                  <a:lnTo>
                    <a:pt x="7893153" y="2724866"/>
                  </a:lnTo>
                  <a:lnTo>
                    <a:pt x="7884107" y="2675997"/>
                  </a:lnTo>
                  <a:lnTo>
                    <a:pt x="7874468" y="2627339"/>
                  </a:lnTo>
                  <a:lnTo>
                    <a:pt x="7864239" y="2578895"/>
                  </a:lnTo>
                  <a:lnTo>
                    <a:pt x="7853424" y="2530670"/>
                  </a:lnTo>
                  <a:lnTo>
                    <a:pt x="7842028" y="2482668"/>
                  </a:lnTo>
                  <a:lnTo>
                    <a:pt x="7830053" y="2434893"/>
                  </a:lnTo>
                  <a:lnTo>
                    <a:pt x="7817504" y="2387347"/>
                  </a:lnTo>
                  <a:lnTo>
                    <a:pt x="7804386" y="2340037"/>
                  </a:lnTo>
                  <a:lnTo>
                    <a:pt x="7790701" y="2292964"/>
                  </a:lnTo>
                  <a:lnTo>
                    <a:pt x="7776453" y="2246134"/>
                  </a:lnTo>
                  <a:lnTo>
                    <a:pt x="7761647" y="2199550"/>
                  </a:lnTo>
                  <a:lnTo>
                    <a:pt x="7746287" y="2153216"/>
                  </a:lnTo>
                  <a:lnTo>
                    <a:pt x="7730376" y="2107135"/>
                  </a:lnTo>
                  <a:lnTo>
                    <a:pt x="7713918" y="2061313"/>
                  </a:lnTo>
                  <a:lnTo>
                    <a:pt x="7696918" y="2015752"/>
                  </a:lnTo>
                  <a:lnTo>
                    <a:pt x="7679378" y="1970457"/>
                  </a:lnTo>
                  <a:lnTo>
                    <a:pt x="7661304" y="1925431"/>
                  </a:lnTo>
                  <a:lnTo>
                    <a:pt x="7642699" y="1880679"/>
                  </a:lnTo>
                  <a:lnTo>
                    <a:pt x="7623566" y="1836204"/>
                  </a:lnTo>
                  <a:lnTo>
                    <a:pt x="7603910" y="1792011"/>
                  </a:lnTo>
                  <a:lnTo>
                    <a:pt x="7583735" y="1748102"/>
                  </a:lnTo>
                  <a:lnTo>
                    <a:pt x="7563044" y="1704482"/>
                  </a:lnTo>
                  <a:lnTo>
                    <a:pt x="7541842" y="1661156"/>
                  </a:lnTo>
                  <a:lnTo>
                    <a:pt x="7520132" y="1618126"/>
                  </a:lnTo>
                  <a:lnTo>
                    <a:pt x="7497918" y="1575397"/>
                  </a:lnTo>
                  <a:lnTo>
                    <a:pt x="7475204" y="1532973"/>
                  </a:lnTo>
                  <a:lnTo>
                    <a:pt x="7451995" y="1490857"/>
                  </a:lnTo>
                  <a:lnTo>
                    <a:pt x="7428293" y="1449054"/>
                  </a:lnTo>
                  <a:lnTo>
                    <a:pt x="7404103" y="1407567"/>
                  </a:lnTo>
                  <a:lnTo>
                    <a:pt x="7379429" y="1366400"/>
                  </a:lnTo>
                  <a:lnTo>
                    <a:pt x="7354275" y="1325557"/>
                  </a:lnTo>
                  <a:lnTo>
                    <a:pt x="7328644" y="1285043"/>
                  </a:lnTo>
                  <a:lnTo>
                    <a:pt x="7302541" y="1244861"/>
                  </a:lnTo>
                  <a:lnTo>
                    <a:pt x="7275969" y="1205014"/>
                  </a:lnTo>
                  <a:lnTo>
                    <a:pt x="7248933" y="1165507"/>
                  </a:lnTo>
                  <a:lnTo>
                    <a:pt x="7221436" y="1126344"/>
                  </a:lnTo>
                  <a:lnTo>
                    <a:pt x="7193482" y="1087529"/>
                  </a:lnTo>
                  <a:lnTo>
                    <a:pt x="7165074" y="1049065"/>
                  </a:lnTo>
                  <a:lnTo>
                    <a:pt x="7136218" y="1010956"/>
                  </a:lnTo>
                  <a:lnTo>
                    <a:pt x="7106917" y="973207"/>
                  </a:lnTo>
                  <a:lnTo>
                    <a:pt x="7077174" y="935821"/>
                  </a:lnTo>
                  <a:lnTo>
                    <a:pt x="7046994" y="898802"/>
                  </a:lnTo>
                  <a:lnTo>
                    <a:pt x="7016381" y="862154"/>
                  </a:lnTo>
                  <a:lnTo>
                    <a:pt x="6985338" y="825881"/>
                  </a:lnTo>
                  <a:lnTo>
                    <a:pt x="6953869" y="789987"/>
                  </a:lnTo>
                  <a:lnTo>
                    <a:pt x="6921979" y="754476"/>
                  </a:lnTo>
                  <a:lnTo>
                    <a:pt x="6889671" y="719351"/>
                  </a:lnTo>
                  <a:lnTo>
                    <a:pt x="6856949" y="684617"/>
                  </a:lnTo>
                  <a:lnTo>
                    <a:pt x="6823817" y="650277"/>
                  </a:lnTo>
                  <a:lnTo>
                    <a:pt x="6790278" y="616336"/>
                  </a:lnTo>
                  <a:lnTo>
                    <a:pt x="6756338" y="582797"/>
                  </a:lnTo>
                  <a:lnTo>
                    <a:pt x="6721999" y="549664"/>
                  </a:lnTo>
                  <a:lnTo>
                    <a:pt x="6687266" y="516941"/>
                  </a:lnTo>
                  <a:lnTo>
                    <a:pt x="6652143" y="484632"/>
                  </a:lnTo>
                  <a:lnTo>
                    <a:pt x="6616633" y="452741"/>
                  </a:lnTo>
                  <a:lnTo>
                    <a:pt x="6580740" y="421272"/>
                  </a:lnTo>
                  <a:lnTo>
                    <a:pt x="6544468" y="390229"/>
                  </a:lnTo>
                  <a:lnTo>
                    <a:pt x="6507822" y="359615"/>
                  </a:lnTo>
                  <a:lnTo>
                    <a:pt x="6470804" y="329434"/>
                  </a:lnTo>
                  <a:lnTo>
                    <a:pt x="6433420" y="299691"/>
                  </a:lnTo>
                  <a:lnTo>
                    <a:pt x="6395672" y="270390"/>
                  </a:lnTo>
                  <a:lnTo>
                    <a:pt x="6357565" y="241533"/>
                  </a:lnTo>
                  <a:lnTo>
                    <a:pt x="6319103" y="213126"/>
                  </a:lnTo>
                  <a:lnTo>
                    <a:pt x="6280289" y="185171"/>
                  </a:lnTo>
                  <a:lnTo>
                    <a:pt x="6241128" y="157674"/>
                  </a:lnTo>
                  <a:lnTo>
                    <a:pt x="6201624" y="130637"/>
                  </a:lnTo>
                  <a:lnTo>
                    <a:pt x="6161779" y="104066"/>
                  </a:lnTo>
                  <a:lnTo>
                    <a:pt x="6121599" y="77962"/>
                  </a:lnTo>
                  <a:lnTo>
                    <a:pt x="6081087" y="52332"/>
                  </a:lnTo>
                  <a:lnTo>
                    <a:pt x="6040246" y="27177"/>
                  </a:lnTo>
                  <a:lnTo>
                    <a:pt x="599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2233" y="2550033"/>
            <a:ext cx="590613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460500" marR="5080" indent="-1448435">
              <a:lnSpc>
                <a:spcPts val="5830"/>
              </a:lnSpc>
              <a:spcBef>
                <a:spcPts val="835"/>
              </a:spcBef>
            </a:pPr>
            <a:r>
              <a:rPr sz="5400" spc="-405" dirty="0">
                <a:solidFill>
                  <a:srgbClr val="0D0D0D"/>
                </a:solidFill>
                <a:latin typeface="Arial"/>
                <a:cs typeface="Arial"/>
              </a:rPr>
              <a:t>Topic </a:t>
            </a:r>
            <a:r>
              <a:rPr sz="5400" spc="-240" dirty="0">
                <a:solidFill>
                  <a:srgbClr val="0D0D0D"/>
                </a:solidFill>
                <a:latin typeface="Arial"/>
                <a:cs typeface="Arial"/>
              </a:rPr>
              <a:t>1.1.1 </a:t>
            </a:r>
            <a:r>
              <a:rPr sz="5400" spc="-215" dirty="0">
                <a:solidFill>
                  <a:srgbClr val="0D0D0D"/>
                </a:solidFill>
                <a:latin typeface="Arial"/>
                <a:cs typeface="Arial"/>
              </a:rPr>
              <a:t>Models </a:t>
            </a:r>
            <a:r>
              <a:rPr sz="5400" spc="-50" dirty="0">
                <a:solidFill>
                  <a:srgbClr val="0D0D0D"/>
                </a:solidFill>
                <a:latin typeface="Arial"/>
                <a:cs typeface="Arial"/>
              </a:rPr>
              <a:t>of  </a:t>
            </a:r>
            <a:r>
              <a:rPr sz="5400" spc="-130" dirty="0">
                <a:solidFill>
                  <a:srgbClr val="0D0D0D"/>
                </a:solidFill>
                <a:latin typeface="Arial"/>
                <a:cs typeface="Arial"/>
              </a:rPr>
              <a:t>interaction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988" y="492963"/>
            <a:ext cx="6534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>
                <a:latin typeface="Arial"/>
                <a:cs typeface="Arial"/>
              </a:rPr>
              <a:t>Elements </a:t>
            </a:r>
            <a:r>
              <a:rPr sz="4000" spc="-35" dirty="0">
                <a:latin typeface="Arial"/>
                <a:cs typeface="Arial"/>
              </a:rPr>
              <a:t>of </a:t>
            </a:r>
            <a:r>
              <a:rPr sz="4000" spc="-65" dirty="0">
                <a:latin typeface="Arial"/>
                <a:cs typeface="Arial"/>
              </a:rPr>
              <a:t>the </a:t>
            </a:r>
            <a:r>
              <a:rPr sz="4000" spc="-254" dirty="0">
                <a:latin typeface="Arial"/>
                <a:cs typeface="Arial"/>
              </a:rPr>
              <a:t>WIMP</a:t>
            </a:r>
            <a:r>
              <a:rPr sz="4000" spc="-525" dirty="0">
                <a:latin typeface="Arial"/>
                <a:cs typeface="Arial"/>
              </a:rPr>
              <a:t> </a:t>
            </a:r>
            <a:r>
              <a:rPr sz="4000" spc="-130" dirty="0">
                <a:latin typeface="Arial"/>
                <a:cs typeface="Arial"/>
              </a:rPr>
              <a:t>interface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2772" y="0"/>
            <a:ext cx="10506710" cy="192405"/>
          </a:xfrm>
          <a:custGeom>
            <a:avLst/>
            <a:gdLst/>
            <a:ahLst/>
            <a:cxnLst/>
            <a:rect l="l" t="t" r="r" b="b"/>
            <a:pathLst>
              <a:path w="10506710" h="192405">
                <a:moveTo>
                  <a:pt x="10506456" y="0"/>
                </a:moveTo>
                <a:lnTo>
                  <a:pt x="0" y="0"/>
                </a:lnTo>
                <a:lnTo>
                  <a:pt x="0" y="192024"/>
                </a:lnTo>
                <a:lnTo>
                  <a:pt x="10506456" y="192024"/>
                </a:lnTo>
                <a:lnTo>
                  <a:pt x="1050645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247" y="1513332"/>
            <a:ext cx="10506710" cy="18415"/>
          </a:xfrm>
          <a:custGeom>
            <a:avLst/>
            <a:gdLst/>
            <a:ahLst/>
            <a:cxnLst/>
            <a:rect l="l" t="t" r="r" b="b"/>
            <a:pathLst>
              <a:path w="10506710" h="18415">
                <a:moveTo>
                  <a:pt x="10506456" y="0"/>
                </a:moveTo>
                <a:lnTo>
                  <a:pt x="0" y="0"/>
                </a:lnTo>
                <a:lnTo>
                  <a:pt x="0" y="18287"/>
                </a:lnTo>
                <a:lnTo>
                  <a:pt x="10506456" y="18287"/>
                </a:lnTo>
                <a:lnTo>
                  <a:pt x="10506456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1247" y="2417064"/>
            <a:ext cx="2441575" cy="146621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60045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2835"/>
              </a:spcBef>
            </a:pPr>
            <a:r>
              <a:rPr sz="4100" spc="-10" dirty="0"/>
              <a:t>Windows</a:t>
            </a:r>
            <a:endParaRPr sz="4100"/>
          </a:p>
        </p:txBody>
      </p:sp>
      <p:sp>
        <p:nvSpPr>
          <p:cNvPr id="6" name="object 6"/>
          <p:cNvSpPr txBox="1"/>
          <p:nvPr/>
        </p:nvSpPr>
        <p:spPr>
          <a:xfrm>
            <a:off x="3528059" y="2417064"/>
            <a:ext cx="2441575" cy="1466215"/>
          </a:xfrm>
          <a:prstGeom prst="rect">
            <a:avLst/>
          </a:prstGeom>
          <a:solidFill>
            <a:srgbClr val="56B7D1"/>
          </a:solidFill>
        </p:spPr>
        <p:txBody>
          <a:bodyPr vert="horz" wrap="square" lIns="0" tIns="360045" rIns="0" bIns="0" rtlCol="0">
            <a:spAutoFit/>
          </a:bodyPr>
          <a:lstStyle/>
          <a:p>
            <a:pPr marL="669290">
              <a:lnSpc>
                <a:spcPct val="100000"/>
              </a:lnSpc>
              <a:spcBef>
                <a:spcPts val="2835"/>
              </a:spcBef>
            </a:pPr>
            <a:r>
              <a:rPr sz="4100" spc="-10" dirty="0">
                <a:solidFill>
                  <a:srgbClr val="FFFFFF"/>
                </a:solidFill>
                <a:latin typeface="Carlito"/>
                <a:cs typeface="Carlito"/>
              </a:rPr>
              <a:t>Icons</a:t>
            </a:r>
            <a:endParaRPr sz="4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3347" y="2417064"/>
            <a:ext cx="2441575" cy="1466215"/>
          </a:xfrm>
          <a:prstGeom prst="rect">
            <a:avLst/>
          </a:prstGeom>
          <a:solidFill>
            <a:srgbClr val="52CCC5"/>
          </a:solidFill>
        </p:spPr>
        <p:txBody>
          <a:bodyPr vert="horz" wrap="square" lIns="0" tIns="360045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2835"/>
              </a:spcBef>
            </a:pPr>
            <a:r>
              <a:rPr sz="4100" spc="-35" dirty="0">
                <a:solidFill>
                  <a:srgbClr val="FFFFFF"/>
                </a:solidFill>
                <a:latin typeface="Carlito"/>
                <a:cs typeface="Carlito"/>
              </a:rPr>
              <a:t>Pointers</a:t>
            </a:r>
            <a:endParaRPr sz="4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0159" y="2417064"/>
            <a:ext cx="2441575" cy="1466215"/>
          </a:xfrm>
          <a:prstGeom prst="rect">
            <a:avLst/>
          </a:prstGeom>
          <a:solidFill>
            <a:srgbClr val="4FC69F"/>
          </a:solidFill>
        </p:spPr>
        <p:txBody>
          <a:bodyPr vert="horz" wrap="square" lIns="0" tIns="36004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2835"/>
              </a:spcBef>
            </a:pPr>
            <a:r>
              <a:rPr sz="4100" dirty="0">
                <a:solidFill>
                  <a:srgbClr val="FFFFFF"/>
                </a:solidFill>
                <a:latin typeface="Carlito"/>
                <a:cs typeface="Carlito"/>
              </a:rPr>
              <a:t>Menus</a:t>
            </a:r>
            <a:endParaRPr sz="4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247" y="4126991"/>
            <a:ext cx="2441575" cy="1466215"/>
          </a:xfrm>
          <a:prstGeom prst="rect">
            <a:avLst/>
          </a:prstGeom>
          <a:solidFill>
            <a:srgbClr val="4BC27A"/>
          </a:solidFill>
        </p:spPr>
        <p:txBody>
          <a:bodyPr vert="horz" wrap="square" lIns="0" tIns="360045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2835"/>
              </a:spcBef>
            </a:pPr>
            <a:r>
              <a:rPr sz="4100" spc="-15" dirty="0">
                <a:solidFill>
                  <a:srgbClr val="FFFFFF"/>
                </a:solidFill>
                <a:latin typeface="Carlito"/>
                <a:cs typeface="Carlito"/>
              </a:rPr>
              <a:t>Buttons</a:t>
            </a:r>
            <a:endParaRPr sz="4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8059" y="4126991"/>
            <a:ext cx="2441575" cy="1466215"/>
          </a:xfrm>
          <a:prstGeom prst="rect">
            <a:avLst/>
          </a:prstGeom>
          <a:solidFill>
            <a:srgbClr val="47BC57"/>
          </a:solidFill>
        </p:spPr>
        <p:txBody>
          <a:bodyPr vert="horz" wrap="square" lIns="0" tIns="360045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2835"/>
              </a:spcBef>
            </a:pPr>
            <a:r>
              <a:rPr sz="4100" spc="-60" dirty="0">
                <a:solidFill>
                  <a:srgbClr val="FFFFFF"/>
                </a:solidFill>
                <a:latin typeface="Carlito"/>
                <a:cs typeface="Carlito"/>
              </a:rPr>
              <a:t>Toolbars</a:t>
            </a:r>
            <a:endParaRPr sz="4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3347" y="4126991"/>
            <a:ext cx="2441575" cy="1466215"/>
          </a:xfrm>
          <a:prstGeom prst="rect">
            <a:avLst/>
          </a:prstGeom>
          <a:solidFill>
            <a:srgbClr val="54B646"/>
          </a:solidFill>
        </p:spPr>
        <p:txBody>
          <a:bodyPr vert="horz" wrap="square" lIns="0" tIns="360045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2835"/>
              </a:spcBef>
            </a:pPr>
            <a:r>
              <a:rPr sz="4100" spc="-30" dirty="0">
                <a:solidFill>
                  <a:srgbClr val="FFFFFF"/>
                </a:solidFill>
                <a:latin typeface="Carlito"/>
                <a:cs typeface="Carlito"/>
              </a:rPr>
              <a:t>Palettes</a:t>
            </a:r>
            <a:endParaRPr sz="4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00159" y="4126991"/>
            <a:ext cx="2441575" cy="146621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137160" rIns="0" bIns="0" rtlCol="0">
            <a:spAutoFit/>
          </a:bodyPr>
          <a:lstStyle/>
          <a:p>
            <a:pPr marL="614045" marR="549275" indent="-56515">
              <a:lnSpc>
                <a:spcPts val="4500"/>
              </a:lnSpc>
              <a:spcBef>
                <a:spcPts val="1080"/>
              </a:spcBef>
            </a:pPr>
            <a:r>
              <a:rPr sz="4100" spc="-5" dirty="0">
                <a:solidFill>
                  <a:srgbClr val="FFFFFF"/>
                </a:solidFill>
                <a:latin typeface="Carlito"/>
                <a:cs typeface="Carlito"/>
              </a:rPr>
              <a:t>Dia</a:t>
            </a:r>
            <a:r>
              <a:rPr sz="4100" spc="-2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4100" spc="-5" dirty="0">
                <a:solidFill>
                  <a:srgbClr val="FFFFFF"/>
                </a:solidFill>
                <a:latin typeface="Carlito"/>
                <a:cs typeface="Carlito"/>
              </a:rPr>
              <a:t>og  </a:t>
            </a:r>
            <a:r>
              <a:rPr sz="4100" spc="-40" dirty="0">
                <a:solidFill>
                  <a:srgbClr val="FFFFFF"/>
                </a:solidFill>
                <a:latin typeface="Carlito"/>
                <a:cs typeface="Carlito"/>
              </a:rPr>
              <a:t>boxes</a:t>
            </a:r>
            <a:endParaRPr sz="4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943" y="1442084"/>
            <a:ext cx="2996565" cy="381190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427355">
              <a:lnSpc>
                <a:spcPct val="90000"/>
              </a:lnSpc>
              <a:spcBef>
                <a:spcPts val="745"/>
              </a:spcBef>
            </a:pPr>
            <a:r>
              <a:rPr sz="5400" spc="-350" dirty="0">
                <a:latin typeface="Arial"/>
                <a:cs typeface="Arial"/>
              </a:rPr>
              <a:t>Eleme</a:t>
            </a:r>
            <a:r>
              <a:rPr sz="5400" spc="-400" dirty="0">
                <a:latin typeface="Arial"/>
                <a:cs typeface="Arial"/>
              </a:rPr>
              <a:t>n</a:t>
            </a:r>
            <a:r>
              <a:rPr sz="5400" spc="-145" dirty="0">
                <a:latin typeface="Arial"/>
                <a:cs typeface="Arial"/>
              </a:rPr>
              <a:t>ts  </a:t>
            </a:r>
            <a:r>
              <a:rPr sz="5400" spc="-45" dirty="0">
                <a:latin typeface="Arial"/>
                <a:cs typeface="Arial"/>
              </a:rPr>
              <a:t>of </a:t>
            </a:r>
            <a:r>
              <a:rPr sz="5400" spc="-90" dirty="0">
                <a:latin typeface="Arial"/>
                <a:cs typeface="Arial"/>
              </a:rPr>
              <a:t>the  </a:t>
            </a:r>
            <a:r>
              <a:rPr sz="5400" spc="-330" dirty="0">
                <a:latin typeface="Arial"/>
                <a:cs typeface="Arial"/>
              </a:rPr>
              <a:t>WIMP</a:t>
            </a:r>
            <a:endParaRPr sz="5400">
              <a:latin typeface="Arial"/>
              <a:cs typeface="Arial"/>
            </a:endParaRPr>
          </a:p>
          <a:p>
            <a:pPr marL="12700" marR="5080">
              <a:lnSpc>
                <a:spcPts val="5830"/>
              </a:lnSpc>
              <a:spcBef>
                <a:spcPts val="90"/>
              </a:spcBef>
            </a:pPr>
            <a:r>
              <a:rPr sz="5400" spc="-175" dirty="0">
                <a:latin typeface="Arial"/>
                <a:cs typeface="Arial"/>
              </a:rPr>
              <a:t>interface  </a:t>
            </a:r>
            <a:r>
              <a:rPr sz="5400" spc="-229" dirty="0">
                <a:latin typeface="Arial"/>
                <a:cs typeface="Arial"/>
              </a:rPr>
              <a:t>(W</a:t>
            </a:r>
            <a:r>
              <a:rPr sz="5400" spc="-105" dirty="0">
                <a:latin typeface="Arial"/>
                <a:cs typeface="Arial"/>
              </a:rPr>
              <a:t>i</a:t>
            </a:r>
            <a:r>
              <a:rPr sz="5400" spc="-195" dirty="0">
                <a:latin typeface="Arial"/>
                <a:cs typeface="Arial"/>
              </a:rPr>
              <a:t>nd</a:t>
            </a:r>
            <a:r>
              <a:rPr sz="5400" spc="-215" dirty="0">
                <a:latin typeface="Arial"/>
                <a:cs typeface="Arial"/>
              </a:rPr>
              <a:t>o</a:t>
            </a:r>
            <a:r>
              <a:rPr sz="5400" spc="-180" dirty="0">
                <a:latin typeface="Arial"/>
                <a:cs typeface="Arial"/>
              </a:rPr>
              <a:t>w</a:t>
            </a:r>
            <a:r>
              <a:rPr sz="5400" spc="-400" dirty="0">
                <a:latin typeface="Arial"/>
                <a:cs typeface="Arial"/>
              </a:rPr>
              <a:t>s)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565" y="766826"/>
            <a:ext cx="40640" cy="5411470"/>
          </a:xfrm>
          <a:custGeom>
            <a:avLst/>
            <a:gdLst/>
            <a:ahLst/>
            <a:cxnLst/>
            <a:rect l="l" t="t" r="r" b="b"/>
            <a:pathLst>
              <a:path w="40639" h="5411470">
                <a:moveTo>
                  <a:pt x="20219" y="-20574"/>
                </a:moveTo>
                <a:lnTo>
                  <a:pt x="20219" y="5432018"/>
                </a:lnTo>
              </a:path>
            </a:pathLst>
          </a:custGeom>
          <a:ln w="8158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751331"/>
            <a:ext cx="6901180" cy="835660"/>
          </a:xfrm>
          <a:custGeom>
            <a:avLst/>
            <a:gdLst/>
            <a:ahLst/>
            <a:cxnLst/>
            <a:rect l="l" t="t" r="r" b="b"/>
            <a:pathLst>
              <a:path w="6901180" h="835660">
                <a:moveTo>
                  <a:pt x="6761480" y="0"/>
                </a:moveTo>
                <a:lnTo>
                  <a:pt x="139191" y="0"/>
                </a:lnTo>
                <a:lnTo>
                  <a:pt x="95211" y="7099"/>
                </a:lnTo>
                <a:lnTo>
                  <a:pt x="57003" y="26867"/>
                </a:lnTo>
                <a:lnTo>
                  <a:pt x="26867" y="57003"/>
                </a:lnTo>
                <a:lnTo>
                  <a:pt x="7099" y="95211"/>
                </a:lnTo>
                <a:lnTo>
                  <a:pt x="0" y="139191"/>
                </a:lnTo>
                <a:lnTo>
                  <a:pt x="0" y="695959"/>
                </a:lnTo>
                <a:lnTo>
                  <a:pt x="7099" y="739940"/>
                </a:lnTo>
                <a:lnTo>
                  <a:pt x="26867" y="778148"/>
                </a:lnTo>
                <a:lnTo>
                  <a:pt x="57003" y="808284"/>
                </a:lnTo>
                <a:lnTo>
                  <a:pt x="95211" y="828052"/>
                </a:lnTo>
                <a:lnTo>
                  <a:pt x="139191" y="835151"/>
                </a:lnTo>
                <a:lnTo>
                  <a:pt x="6761480" y="835151"/>
                </a:lnTo>
                <a:lnTo>
                  <a:pt x="6805460" y="828052"/>
                </a:lnTo>
                <a:lnTo>
                  <a:pt x="6843668" y="808284"/>
                </a:lnTo>
                <a:lnTo>
                  <a:pt x="6873804" y="778148"/>
                </a:lnTo>
                <a:lnTo>
                  <a:pt x="6893572" y="739940"/>
                </a:lnTo>
                <a:lnTo>
                  <a:pt x="6900672" y="695959"/>
                </a:lnTo>
                <a:lnTo>
                  <a:pt x="6900672" y="139191"/>
                </a:lnTo>
                <a:lnTo>
                  <a:pt x="6893572" y="95211"/>
                </a:lnTo>
                <a:lnTo>
                  <a:pt x="6873804" y="57003"/>
                </a:lnTo>
                <a:lnTo>
                  <a:pt x="6843668" y="26867"/>
                </a:lnTo>
                <a:lnTo>
                  <a:pt x="6805460" y="7099"/>
                </a:lnTo>
                <a:lnTo>
                  <a:pt x="676148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1314" rIns="0" bIns="0" rtlCol="0">
            <a:spAutoFit/>
          </a:bodyPr>
          <a:lstStyle/>
          <a:p>
            <a:pPr marL="4303395" marR="5080">
              <a:lnSpc>
                <a:spcPts val="2320"/>
              </a:lnSpc>
              <a:spcBef>
                <a:spcPts val="340"/>
              </a:spcBef>
            </a:pPr>
            <a:r>
              <a:rPr spc="-10" dirty="0"/>
              <a:t>Windows are </a:t>
            </a:r>
            <a:r>
              <a:rPr spc="-5" dirty="0"/>
              <a:t>areas of </a:t>
            </a:r>
            <a:r>
              <a:rPr dirty="0"/>
              <a:t>the </a:t>
            </a:r>
            <a:r>
              <a:rPr spc="-10" dirty="0"/>
              <a:t>screen that </a:t>
            </a:r>
            <a:r>
              <a:rPr spc="-15" dirty="0"/>
              <a:t>behave </a:t>
            </a:r>
            <a:r>
              <a:rPr dirty="0"/>
              <a:t>as if </a:t>
            </a:r>
            <a:r>
              <a:rPr spc="-5" dirty="0"/>
              <a:t>they </a:t>
            </a:r>
            <a:r>
              <a:rPr spc="-15" dirty="0"/>
              <a:t>were  </a:t>
            </a:r>
            <a:r>
              <a:rPr spc="-5" dirty="0"/>
              <a:t>independent terminals </a:t>
            </a:r>
            <a:r>
              <a:rPr dirty="0"/>
              <a:t>in their </a:t>
            </a:r>
            <a:r>
              <a:rPr spc="-5" dirty="0"/>
              <a:t>own right.</a:t>
            </a:r>
          </a:p>
        </p:txBody>
      </p:sp>
      <p:sp>
        <p:nvSpPr>
          <p:cNvPr id="6" name="object 6"/>
          <p:cNvSpPr/>
          <p:nvPr/>
        </p:nvSpPr>
        <p:spPr>
          <a:xfrm>
            <a:off x="4648200" y="1647444"/>
            <a:ext cx="6901180" cy="835660"/>
          </a:xfrm>
          <a:custGeom>
            <a:avLst/>
            <a:gdLst/>
            <a:ahLst/>
            <a:cxnLst/>
            <a:rect l="l" t="t" r="r" b="b"/>
            <a:pathLst>
              <a:path w="6901180" h="835660">
                <a:moveTo>
                  <a:pt x="6761480" y="0"/>
                </a:moveTo>
                <a:lnTo>
                  <a:pt x="139191" y="0"/>
                </a:lnTo>
                <a:lnTo>
                  <a:pt x="95211" y="7099"/>
                </a:lnTo>
                <a:lnTo>
                  <a:pt x="57003" y="26867"/>
                </a:lnTo>
                <a:lnTo>
                  <a:pt x="26867" y="57003"/>
                </a:lnTo>
                <a:lnTo>
                  <a:pt x="7099" y="95211"/>
                </a:lnTo>
                <a:lnTo>
                  <a:pt x="0" y="139191"/>
                </a:lnTo>
                <a:lnTo>
                  <a:pt x="0" y="695959"/>
                </a:lnTo>
                <a:lnTo>
                  <a:pt x="7099" y="739940"/>
                </a:lnTo>
                <a:lnTo>
                  <a:pt x="26867" y="778148"/>
                </a:lnTo>
                <a:lnTo>
                  <a:pt x="57003" y="808284"/>
                </a:lnTo>
                <a:lnTo>
                  <a:pt x="95211" y="828052"/>
                </a:lnTo>
                <a:lnTo>
                  <a:pt x="139191" y="835151"/>
                </a:lnTo>
                <a:lnTo>
                  <a:pt x="6761480" y="835151"/>
                </a:lnTo>
                <a:lnTo>
                  <a:pt x="6805460" y="828052"/>
                </a:lnTo>
                <a:lnTo>
                  <a:pt x="6843668" y="808284"/>
                </a:lnTo>
                <a:lnTo>
                  <a:pt x="6873804" y="778148"/>
                </a:lnTo>
                <a:lnTo>
                  <a:pt x="6893572" y="739940"/>
                </a:lnTo>
                <a:lnTo>
                  <a:pt x="6900672" y="695959"/>
                </a:lnTo>
                <a:lnTo>
                  <a:pt x="6900672" y="139191"/>
                </a:lnTo>
                <a:lnTo>
                  <a:pt x="6893572" y="95211"/>
                </a:lnTo>
                <a:lnTo>
                  <a:pt x="6873804" y="57003"/>
                </a:lnTo>
                <a:lnTo>
                  <a:pt x="6843668" y="26867"/>
                </a:lnTo>
                <a:lnTo>
                  <a:pt x="6805460" y="7099"/>
                </a:lnTo>
                <a:lnTo>
                  <a:pt x="6761480" y="0"/>
                </a:lnTo>
                <a:close/>
              </a:path>
            </a:pathLst>
          </a:custGeom>
          <a:solidFill>
            <a:srgbClr val="54C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6784" y="1714246"/>
            <a:ext cx="6261735" cy="640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340"/>
              </a:spcBef>
            </a:pP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window can usually 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contain </a:t>
            </a:r>
            <a:r>
              <a:rPr sz="2100" spc="-20" dirty="0">
                <a:solidFill>
                  <a:srgbClr val="FFFFFF"/>
                </a:solidFill>
                <a:latin typeface="Carlito"/>
                <a:cs typeface="Carlito"/>
              </a:rPr>
              <a:t>text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graphics, 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can be  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moved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21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resized.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48200" y="2543555"/>
            <a:ext cx="6901180" cy="835660"/>
          </a:xfrm>
          <a:custGeom>
            <a:avLst/>
            <a:gdLst/>
            <a:ahLst/>
            <a:cxnLst/>
            <a:rect l="l" t="t" r="r" b="b"/>
            <a:pathLst>
              <a:path w="6901180" h="835660">
                <a:moveTo>
                  <a:pt x="6761480" y="0"/>
                </a:moveTo>
                <a:lnTo>
                  <a:pt x="139191" y="0"/>
                </a:lnTo>
                <a:lnTo>
                  <a:pt x="95211" y="7099"/>
                </a:lnTo>
                <a:lnTo>
                  <a:pt x="57003" y="26867"/>
                </a:lnTo>
                <a:lnTo>
                  <a:pt x="26867" y="57003"/>
                </a:lnTo>
                <a:lnTo>
                  <a:pt x="7099" y="95211"/>
                </a:lnTo>
                <a:lnTo>
                  <a:pt x="0" y="139192"/>
                </a:lnTo>
                <a:lnTo>
                  <a:pt x="0" y="695960"/>
                </a:lnTo>
                <a:lnTo>
                  <a:pt x="7099" y="739940"/>
                </a:lnTo>
                <a:lnTo>
                  <a:pt x="26867" y="778148"/>
                </a:lnTo>
                <a:lnTo>
                  <a:pt x="57003" y="808284"/>
                </a:lnTo>
                <a:lnTo>
                  <a:pt x="95211" y="828052"/>
                </a:lnTo>
                <a:lnTo>
                  <a:pt x="139191" y="835152"/>
                </a:lnTo>
                <a:lnTo>
                  <a:pt x="6761480" y="835152"/>
                </a:lnTo>
                <a:lnTo>
                  <a:pt x="6805460" y="828052"/>
                </a:lnTo>
                <a:lnTo>
                  <a:pt x="6843668" y="808284"/>
                </a:lnTo>
                <a:lnTo>
                  <a:pt x="6873804" y="778148"/>
                </a:lnTo>
                <a:lnTo>
                  <a:pt x="6893572" y="739940"/>
                </a:lnTo>
                <a:lnTo>
                  <a:pt x="6900672" y="695960"/>
                </a:lnTo>
                <a:lnTo>
                  <a:pt x="6900672" y="139192"/>
                </a:lnTo>
                <a:lnTo>
                  <a:pt x="6893572" y="95211"/>
                </a:lnTo>
                <a:lnTo>
                  <a:pt x="6873804" y="57003"/>
                </a:lnTo>
                <a:lnTo>
                  <a:pt x="6843668" y="26867"/>
                </a:lnTo>
                <a:lnTo>
                  <a:pt x="6805460" y="7099"/>
                </a:lnTo>
                <a:lnTo>
                  <a:pt x="6761480" y="0"/>
                </a:lnTo>
                <a:close/>
              </a:path>
            </a:pathLst>
          </a:custGeom>
          <a:solidFill>
            <a:srgbClr val="50C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6784" y="2756661"/>
            <a:ext cx="19621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Multiple</a:t>
            </a:r>
            <a:r>
              <a:rPr sz="21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windows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8200" y="3439667"/>
            <a:ext cx="6901180" cy="835660"/>
          </a:xfrm>
          <a:custGeom>
            <a:avLst/>
            <a:gdLst/>
            <a:ahLst/>
            <a:cxnLst/>
            <a:rect l="l" t="t" r="r" b="b"/>
            <a:pathLst>
              <a:path w="6901180" h="835660">
                <a:moveTo>
                  <a:pt x="6761480" y="0"/>
                </a:moveTo>
                <a:lnTo>
                  <a:pt x="139191" y="0"/>
                </a:lnTo>
                <a:lnTo>
                  <a:pt x="95211" y="7099"/>
                </a:lnTo>
                <a:lnTo>
                  <a:pt x="57003" y="26867"/>
                </a:lnTo>
                <a:lnTo>
                  <a:pt x="26867" y="57003"/>
                </a:lnTo>
                <a:lnTo>
                  <a:pt x="7099" y="95211"/>
                </a:lnTo>
                <a:lnTo>
                  <a:pt x="0" y="139192"/>
                </a:lnTo>
                <a:lnTo>
                  <a:pt x="0" y="695960"/>
                </a:lnTo>
                <a:lnTo>
                  <a:pt x="7099" y="739940"/>
                </a:lnTo>
                <a:lnTo>
                  <a:pt x="26867" y="778148"/>
                </a:lnTo>
                <a:lnTo>
                  <a:pt x="57003" y="808284"/>
                </a:lnTo>
                <a:lnTo>
                  <a:pt x="95211" y="828052"/>
                </a:lnTo>
                <a:lnTo>
                  <a:pt x="139191" y="835152"/>
                </a:lnTo>
                <a:lnTo>
                  <a:pt x="6761480" y="835152"/>
                </a:lnTo>
                <a:lnTo>
                  <a:pt x="6805460" y="828052"/>
                </a:lnTo>
                <a:lnTo>
                  <a:pt x="6843668" y="808284"/>
                </a:lnTo>
                <a:lnTo>
                  <a:pt x="6873804" y="778148"/>
                </a:lnTo>
                <a:lnTo>
                  <a:pt x="6893572" y="739940"/>
                </a:lnTo>
                <a:lnTo>
                  <a:pt x="6900672" y="695960"/>
                </a:lnTo>
                <a:lnTo>
                  <a:pt x="6900672" y="139192"/>
                </a:lnTo>
                <a:lnTo>
                  <a:pt x="6893572" y="95211"/>
                </a:lnTo>
                <a:lnTo>
                  <a:pt x="6873804" y="57003"/>
                </a:lnTo>
                <a:lnTo>
                  <a:pt x="6843668" y="26867"/>
                </a:lnTo>
                <a:lnTo>
                  <a:pt x="6805460" y="7099"/>
                </a:lnTo>
                <a:lnTo>
                  <a:pt x="6761480" y="0"/>
                </a:lnTo>
                <a:close/>
              </a:path>
            </a:pathLst>
          </a:custGeom>
          <a:solidFill>
            <a:srgbClr val="4AC1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56784" y="3652773"/>
            <a:ext cx="172656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Tiled,</a:t>
            </a:r>
            <a:r>
              <a:rPr sz="21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cascading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48200" y="4334255"/>
            <a:ext cx="6901180" cy="836930"/>
          </a:xfrm>
          <a:custGeom>
            <a:avLst/>
            <a:gdLst/>
            <a:ahLst/>
            <a:cxnLst/>
            <a:rect l="l" t="t" r="r" b="b"/>
            <a:pathLst>
              <a:path w="6901180" h="836929">
                <a:moveTo>
                  <a:pt x="6761226" y="0"/>
                </a:moveTo>
                <a:lnTo>
                  <a:pt x="139446" y="0"/>
                </a:lnTo>
                <a:lnTo>
                  <a:pt x="95390" y="7114"/>
                </a:lnTo>
                <a:lnTo>
                  <a:pt x="57113" y="26919"/>
                </a:lnTo>
                <a:lnTo>
                  <a:pt x="26919" y="57113"/>
                </a:lnTo>
                <a:lnTo>
                  <a:pt x="7114" y="95390"/>
                </a:lnTo>
                <a:lnTo>
                  <a:pt x="0" y="139446"/>
                </a:lnTo>
                <a:lnTo>
                  <a:pt x="0" y="697230"/>
                </a:lnTo>
                <a:lnTo>
                  <a:pt x="7114" y="741285"/>
                </a:lnTo>
                <a:lnTo>
                  <a:pt x="26919" y="779562"/>
                </a:lnTo>
                <a:lnTo>
                  <a:pt x="57113" y="809756"/>
                </a:lnTo>
                <a:lnTo>
                  <a:pt x="95390" y="829561"/>
                </a:lnTo>
                <a:lnTo>
                  <a:pt x="139446" y="836676"/>
                </a:lnTo>
                <a:lnTo>
                  <a:pt x="6761226" y="836676"/>
                </a:lnTo>
                <a:lnTo>
                  <a:pt x="6805281" y="829561"/>
                </a:lnTo>
                <a:lnTo>
                  <a:pt x="6843558" y="809756"/>
                </a:lnTo>
                <a:lnTo>
                  <a:pt x="6873752" y="779562"/>
                </a:lnTo>
                <a:lnTo>
                  <a:pt x="6893557" y="741285"/>
                </a:lnTo>
                <a:lnTo>
                  <a:pt x="6900672" y="697230"/>
                </a:lnTo>
                <a:lnTo>
                  <a:pt x="6900672" y="139446"/>
                </a:lnTo>
                <a:lnTo>
                  <a:pt x="6893557" y="95390"/>
                </a:lnTo>
                <a:lnTo>
                  <a:pt x="6873752" y="57113"/>
                </a:lnTo>
                <a:lnTo>
                  <a:pt x="6843558" y="26919"/>
                </a:lnTo>
                <a:lnTo>
                  <a:pt x="6805281" y="7114"/>
                </a:lnTo>
                <a:lnTo>
                  <a:pt x="6761226" y="0"/>
                </a:lnTo>
                <a:close/>
              </a:path>
            </a:pathLst>
          </a:custGeom>
          <a:solidFill>
            <a:srgbClr val="49B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56784" y="4548885"/>
            <a:ext cx="10706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Scrollbars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48200" y="5230367"/>
            <a:ext cx="6901180" cy="835660"/>
          </a:xfrm>
          <a:custGeom>
            <a:avLst/>
            <a:gdLst/>
            <a:ahLst/>
            <a:cxnLst/>
            <a:rect l="l" t="t" r="r" b="b"/>
            <a:pathLst>
              <a:path w="6901180" h="835660">
                <a:moveTo>
                  <a:pt x="6761480" y="0"/>
                </a:moveTo>
                <a:lnTo>
                  <a:pt x="139191" y="0"/>
                </a:lnTo>
                <a:lnTo>
                  <a:pt x="95211" y="7099"/>
                </a:lnTo>
                <a:lnTo>
                  <a:pt x="57003" y="26867"/>
                </a:lnTo>
                <a:lnTo>
                  <a:pt x="26867" y="57003"/>
                </a:lnTo>
                <a:lnTo>
                  <a:pt x="7099" y="95211"/>
                </a:lnTo>
                <a:lnTo>
                  <a:pt x="0" y="139191"/>
                </a:lnTo>
                <a:lnTo>
                  <a:pt x="0" y="695947"/>
                </a:lnTo>
                <a:lnTo>
                  <a:pt x="7099" y="739948"/>
                </a:lnTo>
                <a:lnTo>
                  <a:pt x="26867" y="778162"/>
                </a:lnTo>
                <a:lnTo>
                  <a:pt x="57003" y="808295"/>
                </a:lnTo>
                <a:lnTo>
                  <a:pt x="95211" y="828055"/>
                </a:lnTo>
                <a:lnTo>
                  <a:pt x="139191" y="835151"/>
                </a:lnTo>
                <a:lnTo>
                  <a:pt x="6761480" y="835151"/>
                </a:lnTo>
                <a:lnTo>
                  <a:pt x="6805460" y="828055"/>
                </a:lnTo>
                <a:lnTo>
                  <a:pt x="6843668" y="808295"/>
                </a:lnTo>
                <a:lnTo>
                  <a:pt x="6873804" y="778162"/>
                </a:lnTo>
                <a:lnTo>
                  <a:pt x="6893572" y="739948"/>
                </a:lnTo>
                <a:lnTo>
                  <a:pt x="6900672" y="695947"/>
                </a:lnTo>
                <a:lnTo>
                  <a:pt x="6900672" y="139191"/>
                </a:lnTo>
                <a:lnTo>
                  <a:pt x="6893572" y="95211"/>
                </a:lnTo>
                <a:lnTo>
                  <a:pt x="6873804" y="57003"/>
                </a:lnTo>
                <a:lnTo>
                  <a:pt x="6843668" y="26867"/>
                </a:lnTo>
                <a:lnTo>
                  <a:pt x="6805460" y="7099"/>
                </a:lnTo>
                <a:lnTo>
                  <a:pt x="676148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56784" y="5445049"/>
            <a:ext cx="50876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Windows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inside window (MS 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Excel, </a:t>
            </a:r>
            <a:r>
              <a:rPr sz="2100" spc="-25" dirty="0">
                <a:solidFill>
                  <a:srgbClr val="FFFFFF"/>
                </a:solidFill>
                <a:latin typeface="Carlito"/>
                <a:cs typeface="Carlito"/>
              </a:rPr>
              <a:t>Word,</a:t>
            </a:r>
            <a:r>
              <a:rPr sz="21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etc.)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8" y="492963"/>
            <a:ext cx="80111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>
                <a:solidFill>
                  <a:srgbClr val="000000"/>
                </a:solidFill>
                <a:latin typeface="Arial"/>
                <a:cs typeface="Arial"/>
              </a:rPr>
              <a:t>Elements </a:t>
            </a:r>
            <a:r>
              <a:rPr sz="4000" spc="-35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4000" spc="-6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4000" spc="-254" dirty="0">
                <a:solidFill>
                  <a:srgbClr val="000000"/>
                </a:solidFill>
                <a:latin typeface="Arial"/>
                <a:cs typeface="Arial"/>
              </a:rPr>
              <a:t>WIMP </a:t>
            </a:r>
            <a:r>
              <a:rPr sz="4000" spc="-130" dirty="0">
                <a:solidFill>
                  <a:srgbClr val="000000"/>
                </a:solidFill>
                <a:latin typeface="Arial"/>
                <a:cs typeface="Arial"/>
              </a:rPr>
              <a:t>interface</a:t>
            </a:r>
            <a:r>
              <a:rPr sz="4000" spc="-4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spc="-215" dirty="0">
                <a:solidFill>
                  <a:srgbClr val="000000"/>
                </a:solidFill>
                <a:latin typeface="Arial"/>
                <a:cs typeface="Arial"/>
              </a:rPr>
              <a:t>(Icons)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2772" y="0"/>
            <a:ext cx="10506710" cy="192405"/>
          </a:xfrm>
          <a:custGeom>
            <a:avLst/>
            <a:gdLst/>
            <a:ahLst/>
            <a:cxnLst/>
            <a:rect l="l" t="t" r="r" b="b"/>
            <a:pathLst>
              <a:path w="10506710" h="192405">
                <a:moveTo>
                  <a:pt x="10506456" y="0"/>
                </a:moveTo>
                <a:lnTo>
                  <a:pt x="0" y="0"/>
                </a:lnTo>
                <a:lnTo>
                  <a:pt x="0" y="192024"/>
                </a:lnTo>
                <a:lnTo>
                  <a:pt x="10506456" y="192024"/>
                </a:lnTo>
                <a:lnTo>
                  <a:pt x="1050645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247" y="1513332"/>
            <a:ext cx="10506710" cy="18415"/>
          </a:xfrm>
          <a:custGeom>
            <a:avLst/>
            <a:gdLst/>
            <a:ahLst/>
            <a:cxnLst/>
            <a:rect l="l" t="t" r="r" b="b"/>
            <a:pathLst>
              <a:path w="10506710" h="18415">
                <a:moveTo>
                  <a:pt x="10506456" y="0"/>
                </a:moveTo>
                <a:lnTo>
                  <a:pt x="0" y="0"/>
                </a:lnTo>
                <a:lnTo>
                  <a:pt x="0" y="18287"/>
                </a:lnTo>
                <a:lnTo>
                  <a:pt x="10506456" y="18287"/>
                </a:lnTo>
                <a:lnTo>
                  <a:pt x="10506456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48511" y="2284476"/>
            <a:ext cx="1335405" cy="1335405"/>
            <a:chOff x="1048511" y="2284476"/>
            <a:chExt cx="1335405" cy="1335405"/>
          </a:xfrm>
        </p:grpSpPr>
        <p:sp>
          <p:nvSpPr>
            <p:cNvPr id="6" name="object 6"/>
            <p:cNvSpPr/>
            <p:nvPr/>
          </p:nvSpPr>
          <p:spPr>
            <a:xfrm>
              <a:off x="1048511" y="2284476"/>
              <a:ext cx="1335405" cy="1335405"/>
            </a:xfrm>
            <a:custGeom>
              <a:avLst/>
              <a:gdLst/>
              <a:ahLst/>
              <a:cxnLst/>
              <a:rect l="l" t="t" r="r" b="b"/>
              <a:pathLst>
                <a:path w="1335405" h="1335404">
                  <a:moveTo>
                    <a:pt x="667512" y="0"/>
                  </a:moveTo>
                  <a:lnTo>
                    <a:pt x="619838" y="1675"/>
                  </a:lnTo>
                  <a:lnTo>
                    <a:pt x="573069" y="6628"/>
                  </a:lnTo>
                  <a:lnTo>
                    <a:pt x="527318" y="14744"/>
                  </a:lnTo>
                  <a:lnTo>
                    <a:pt x="482699" y="25910"/>
                  </a:lnTo>
                  <a:lnTo>
                    <a:pt x="439323" y="40014"/>
                  </a:lnTo>
                  <a:lnTo>
                    <a:pt x="397304" y="56943"/>
                  </a:lnTo>
                  <a:lnTo>
                    <a:pt x="356755" y="76584"/>
                  </a:lnTo>
                  <a:lnTo>
                    <a:pt x="317789" y="98824"/>
                  </a:lnTo>
                  <a:lnTo>
                    <a:pt x="280518" y="123550"/>
                  </a:lnTo>
                  <a:lnTo>
                    <a:pt x="245056" y="150649"/>
                  </a:lnTo>
                  <a:lnTo>
                    <a:pt x="211515" y="180008"/>
                  </a:lnTo>
                  <a:lnTo>
                    <a:pt x="180008" y="211515"/>
                  </a:lnTo>
                  <a:lnTo>
                    <a:pt x="150649" y="245056"/>
                  </a:lnTo>
                  <a:lnTo>
                    <a:pt x="123550" y="280518"/>
                  </a:lnTo>
                  <a:lnTo>
                    <a:pt x="98824" y="317789"/>
                  </a:lnTo>
                  <a:lnTo>
                    <a:pt x="76584" y="356755"/>
                  </a:lnTo>
                  <a:lnTo>
                    <a:pt x="56943" y="397304"/>
                  </a:lnTo>
                  <a:lnTo>
                    <a:pt x="40014" y="439323"/>
                  </a:lnTo>
                  <a:lnTo>
                    <a:pt x="25910" y="482699"/>
                  </a:lnTo>
                  <a:lnTo>
                    <a:pt x="14744" y="527318"/>
                  </a:lnTo>
                  <a:lnTo>
                    <a:pt x="6628" y="573069"/>
                  </a:lnTo>
                  <a:lnTo>
                    <a:pt x="1675" y="619838"/>
                  </a:lnTo>
                  <a:lnTo>
                    <a:pt x="0" y="667512"/>
                  </a:lnTo>
                  <a:lnTo>
                    <a:pt x="1675" y="715185"/>
                  </a:lnTo>
                  <a:lnTo>
                    <a:pt x="6628" y="761954"/>
                  </a:lnTo>
                  <a:lnTo>
                    <a:pt x="14744" y="807705"/>
                  </a:lnTo>
                  <a:lnTo>
                    <a:pt x="25910" y="852324"/>
                  </a:lnTo>
                  <a:lnTo>
                    <a:pt x="40014" y="895700"/>
                  </a:lnTo>
                  <a:lnTo>
                    <a:pt x="56943" y="937719"/>
                  </a:lnTo>
                  <a:lnTo>
                    <a:pt x="76584" y="978268"/>
                  </a:lnTo>
                  <a:lnTo>
                    <a:pt x="98824" y="1017234"/>
                  </a:lnTo>
                  <a:lnTo>
                    <a:pt x="123550" y="1054505"/>
                  </a:lnTo>
                  <a:lnTo>
                    <a:pt x="150649" y="1089967"/>
                  </a:lnTo>
                  <a:lnTo>
                    <a:pt x="180008" y="1123508"/>
                  </a:lnTo>
                  <a:lnTo>
                    <a:pt x="211515" y="1155015"/>
                  </a:lnTo>
                  <a:lnTo>
                    <a:pt x="245056" y="1184374"/>
                  </a:lnTo>
                  <a:lnTo>
                    <a:pt x="280518" y="1211473"/>
                  </a:lnTo>
                  <a:lnTo>
                    <a:pt x="317789" y="1236199"/>
                  </a:lnTo>
                  <a:lnTo>
                    <a:pt x="356755" y="1258439"/>
                  </a:lnTo>
                  <a:lnTo>
                    <a:pt x="397304" y="1278080"/>
                  </a:lnTo>
                  <a:lnTo>
                    <a:pt x="439323" y="1295009"/>
                  </a:lnTo>
                  <a:lnTo>
                    <a:pt x="482699" y="1309113"/>
                  </a:lnTo>
                  <a:lnTo>
                    <a:pt x="527318" y="1320279"/>
                  </a:lnTo>
                  <a:lnTo>
                    <a:pt x="573069" y="1328395"/>
                  </a:lnTo>
                  <a:lnTo>
                    <a:pt x="619838" y="1333348"/>
                  </a:lnTo>
                  <a:lnTo>
                    <a:pt x="667512" y="1335024"/>
                  </a:lnTo>
                  <a:lnTo>
                    <a:pt x="715185" y="1333348"/>
                  </a:lnTo>
                  <a:lnTo>
                    <a:pt x="761954" y="1328395"/>
                  </a:lnTo>
                  <a:lnTo>
                    <a:pt x="807705" y="1320279"/>
                  </a:lnTo>
                  <a:lnTo>
                    <a:pt x="852324" y="1309113"/>
                  </a:lnTo>
                  <a:lnTo>
                    <a:pt x="895700" y="1295009"/>
                  </a:lnTo>
                  <a:lnTo>
                    <a:pt x="937719" y="1278080"/>
                  </a:lnTo>
                  <a:lnTo>
                    <a:pt x="978268" y="1258439"/>
                  </a:lnTo>
                  <a:lnTo>
                    <a:pt x="1017234" y="1236199"/>
                  </a:lnTo>
                  <a:lnTo>
                    <a:pt x="1054505" y="1211473"/>
                  </a:lnTo>
                  <a:lnTo>
                    <a:pt x="1089967" y="1184374"/>
                  </a:lnTo>
                  <a:lnTo>
                    <a:pt x="1123508" y="1155015"/>
                  </a:lnTo>
                  <a:lnTo>
                    <a:pt x="1155015" y="1123508"/>
                  </a:lnTo>
                  <a:lnTo>
                    <a:pt x="1184374" y="1089967"/>
                  </a:lnTo>
                  <a:lnTo>
                    <a:pt x="1211473" y="1054505"/>
                  </a:lnTo>
                  <a:lnTo>
                    <a:pt x="1236199" y="1017234"/>
                  </a:lnTo>
                  <a:lnTo>
                    <a:pt x="1258439" y="978268"/>
                  </a:lnTo>
                  <a:lnTo>
                    <a:pt x="1278080" y="937719"/>
                  </a:lnTo>
                  <a:lnTo>
                    <a:pt x="1295009" y="895700"/>
                  </a:lnTo>
                  <a:lnTo>
                    <a:pt x="1309113" y="852324"/>
                  </a:lnTo>
                  <a:lnTo>
                    <a:pt x="1320279" y="807705"/>
                  </a:lnTo>
                  <a:lnTo>
                    <a:pt x="1328395" y="761954"/>
                  </a:lnTo>
                  <a:lnTo>
                    <a:pt x="1333348" y="715185"/>
                  </a:lnTo>
                  <a:lnTo>
                    <a:pt x="1335024" y="667512"/>
                  </a:lnTo>
                  <a:lnTo>
                    <a:pt x="1333348" y="619838"/>
                  </a:lnTo>
                  <a:lnTo>
                    <a:pt x="1328395" y="573069"/>
                  </a:lnTo>
                  <a:lnTo>
                    <a:pt x="1320279" y="527318"/>
                  </a:lnTo>
                  <a:lnTo>
                    <a:pt x="1309113" y="482699"/>
                  </a:lnTo>
                  <a:lnTo>
                    <a:pt x="1295009" y="439323"/>
                  </a:lnTo>
                  <a:lnTo>
                    <a:pt x="1278080" y="397304"/>
                  </a:lnTo>
                  <a:lnTo>
                    <a:pt x="1258439" y="356755"/>
                  </a:lnTo>
                  <a:lnTo>
                    <a:pt x="1236199" y="317789"/>
                  </a:lnTo>
                  <a:lnTo>
                    <a:pt x="1211473" y="280518"/>
                  </a:lnTo>
                  <a:lnTo>
                    <a:pt x="1184374" y="245056"/>
                  </a:lnTo>
                  <a:lnTo>
                    <a:pt x="1155015" y="211515"/>
                  </a:lnTo>
                  <a:lnTo>
                    <a:pt x="1123508" y="180008"/>
                  </a:lnTo>
                  <a:lnTo>
                    <a:pt x="1089967" y="150649"/>
                  </a:lnTo>
                  <a:lnTo>
                    <a:pt x="1054505" y="123550"/>
                  </a:lnTo>
                  <a:lnTo>
                    <a:pt x="1017234" y="98824"/>
                  </a:lnTo>
                  <a:lnTo>
                    <a:pt x="978268" y="76584"/>
                  </a:lnTo>
                  <a:lnTo>
                    <a:pt x="937719" y="56943"/>
                  </a:lnTo>
                  <a:lnTo>
                    <a:pt x="895700" y="40014"/>
                  </a:lnTo>
                  <a:lnTo>
                    <a:pt x="852324" y="25910"/>
                  </a:lnTo>
                  <a:lnTo>
                    <a:pt x="807705" y="14744"/>
                  </a:lnTo>
                  <a:lnTo>
                    <a:pt x="761954" y="6628"/>
                  </a:lnTo>
                  <a:lnTo>
                    <a:pt x="715185" y="1675"/>
                  </a:lnTo>
                  <a:lnTo>
                    <a:pt x="6675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1905" y="2701830"/>
              <a:ext cx="549275" cy="499745"/>
            </a:xfrm>
            <a:custGeom>
              <a:avLst/>
              <a:gdLst/>
              <a:ahLst/>
              <a:cxnLst/>
              <a:rect l="l" t="t" r="r" b="b"/>
              <a:pathLst>
                <a:path w="549275" h="499744">
                  <a:moveTo>
                    <a:pt x="435770" y="386645"/>
                  </a:moveTo>
                  <a:lnTo>
                    <a:pt x="329248" y="386645"/>
                  </a:lnTo>
                  <a:lnTo>
                    <a:pt x="435770" y="499416"/>
                  </a:lnTo>
                  <a:lnTo>
                    <a:pt x="435770" y="386645"/>
                  </a:lnTo>
                  <a:close/>
                </a:path>
                <a:path w="549275" h="499744">
                  <a:moveTo>
                    <a:pt x="521310" y="0"/>
                  </a:moveTo>
                  <a:lnTo>
                    <a:pt x="27437" y="0"/>
                  </a:lnTo>
                  <a:lnTo>
                    <a:pt x="16706" y="2226"/>
                  </a:lnTo>
                  <a:lnTo>
                    <a:pt x="7968" y="8180"/>
                  </a:lnTo>
                  <a:lnTo>
                    <a:pt x="2105" y="16972"/>
                  </a:lnTo>
                  <a:lnTo>
                    <a:pt x="0" y="27702"/>
                  </a:lnTo>
                  <a:lnTo>
                    <a:pt x="79" y="361090"/>
                  </a:lnTo>
                  <a:lnTo>
                    <a:pt x="2106" y="370855"/>
                  </a:lnTo>
                  <a:lnTo>
                    <a:pt x="7750" y="379122"/>
                  </a:lnTo>
                  <a:lnTo>
                    <a:pt x="16087" y="384673"/>
                  </a:lnTo>
                  <a:lnTo>
                    <a:pt x="26273" y="386672"/>
                  </a:lnTo>
                  <a:lnTo>
                    <a:pt x="27437" y="386645"/>
                  </a:lnTo>
                  <a:lnTo>
                    <a:pt x="521310" y="386645"/>
                  </a:lnTo>
                  <a:lnTo>
                    <a:pt x="548747" y="306094"/>
                  </a:lnTo>
                  <a:lnTo>
                    <a:pt x="56488" y="306094"/>
                  </a:lnTo>
                  <a:lnTo>
                    <a:pt x="56488" y="273873"/>
                  </a:lnTo>
                  <a:lnTo>
                    <a:pt x="548747" y="273873"/>
                  </a:lnTo>
                  <a:lnTo>
                    <a:pt x="548747" y="241653"/>
                  </a:lnTo>
                  <a:lnTo>
                    <a:pt x="56488" y="241653"/>
                  </a:lnTo>
                  <a:lnTo>
                    <a:pt x="56488" y="209432"/>
                  </a:lnTo>
                  <a:lnTo>
                    <a:pt x="548747" y="209432"/>
                  </a:lnTo>
                  <a:lnTo>
                    <a:pt x="548746" y="27702"/>
                  </a:lnTo>
                  <a:lnTo>
                    <a:pt x="546639" y="16969"/>
                  </a:lnTo>
                  <a:lnTo>
                    <a:pt x="540777" y="8180"/>
                  </a:lnTo>
                  <a:lnTo>
                    <a:pt x="532040" y="2226"/>
                  </a:lnTo>
                  <a:lnTo>
                    <a:pt x="521310" y="0"/>
                  </a:lnTo>
                  <a:close/>
                </a:path>
                <a:path w="549275" h="499744">
                  <a:moveTo>
                    <a:pt x="242094" y="273873"/>
                  </a:moveTo>
                  <a:lnTo>
                    <a:pt x="209815" y="273873"/>
                  </a:lnTo>
                  <a:lnTo>
                    <a:pt x="209815" y="306094"/>
                  </a:lnTo>
                  <a:lnTo>
                    <a:pt x="242094" y="306094"/>
                  </a:lnTo>
                  <a:lnTo>
                    <a:pt x="242094" y="273873"/>
                  </a:lnTo>
                  <a:close/>
                </a:path>
                <a:path w="549275" h="499744">
                  <a:moveTo>
                    <a:pt x="363141" y="273873"/>
                  </a:moveTo>
                  <a:lnTo>
                    <a:pt x="330862" y="273873"/>
                  </a:lnTo>
                  <a:lnTo>
                    <a:pt x="330862" y="306094"/>
                  </a:lnTo>
                  <a:lnTo>
                    <a:pt x="363141" y="306094"/>
                  </a:lnTo>
                  <a:lnTo>
                    <a:pt x="363141" y="273873"/>
                  </a:lnTo>
                  <a:close/>
                </a:path>
                <a:path w="549275" h="499744">
                  <a:moveTo>
                    <a:pt x="548747" y="273873"/>
                  </a:moveTo>
                  <a:lnTo>
                    <a:pt x="451910" y="273873"/>
                  </a:lnTo>
                  <a:lnTo>
                    <a:pt x="451910" y="306094"/>
                  </a:lnTo>
                  <a:lnTo>
                    <a:pt x="548747" y="306094"/>
                  </a:lnTo>
                  <a:lnTo>
                    <a:pt x="548747" y="273873"/>
                  </a:lnTo>
                  <a:close/>
                </a:path>
                <a:path w="549275" h="499744">
                  <a:moveTo>
                    <a:pt x="193675" y="209432"/>
                  </a:moveTo>
                  <a:lnTo>
                    <a:pt x="153326" y="209432"/>
                  </a:lnTo>
                  <a:lnTo>
                    <a:pt x="153326" y="241653"/>
                  </a:lnTo>
                  <a:lnTo>
                    <a:pt x="193675" y="241653"/>
                  </a:lnTo>
                  <a:lnTo>
                    <a:pt x="193675" y="209432"/>
                  </a:lnTo>
                  <a:close/>
                </a:path>
                <a:path w="549275" h="499744">
                  <a:moveTo>
                    <a:pt x="387351" y="209432"/>
                  </a:moveTo>
                  <a:lnTo>
                    <a:pt x="355072" y="209432"/>
                  </a:lnTo>
                  <a:lnTo>
                    <a:pt x="355072" y="241653"/>
                  </a:lnTo>
                  <a:lnTo>
                    <a:pt x="387351" y="241653"/>
                  </a:lnTo>
                  <a:lnTo>
                    <a:pt x="387351" y="209432"/>
                  </a:lnTo>
                  <a:close/>
                </a:path>
                <a:path w="549275" h="499744">
                  <a:moveTo>
                    <a:pt x="548747" y="209432"/>
                  </a:moveTo>
                  <a:lnTo>
                    <a:pt x="492259" y="209432"/>
                  </a:lnTo>
                  <a:lnTo>
                    <a:pt x="492259" y="241653"/>
                  </a:lnTo>
                  <a:lnTo>
                    <a:pt x="548747" y="241653"/>
                  </a:lnTo>
                  <a:lnTo>
                    <a:pt x="548747" y="2094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57982" y="2278761"/>
            <a:ext cx="3120390" cy="12814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15"/>
              </a:spcBef>
            </a:pPr>
            <a:r>
              <a:rPr sz="2200" spc="-5" dirty="0">
                <a:solidFill>
                  <a:srgbClr val="44536A"/>
                </a:solidFill>
                <a:latin typeface="Carlito"/>
                <a:cs typeface="Carlito"/>
              </a:rPr>
              <a:t>A small </a:t>
            </a:r>
            <a:r>
              <a:rPr sz="2200" spc="-10" dirty="0">
                <a:solidFill>
                  <a:srgbClr val="44536A"/>
                </a:solidFill>
                <a:latin typeface="Carlito"/>
                <a:cs typeface="Carlito"/>
              </a:rPr>
              <a:t>picture </a:t>
            </a:r>
            <a:r>
              <a:rPr sz="2200" spc="-5" dirty="0">
                <a:solidFill>
                  <a:srgbClr val="44536A"/>
                </a:solidFill>
                <a:latin typeface="Carlito"/>
                <a:cs typeface="Carlito"/>
              </a:rPr>
              <a:t>is </a:t>
            </a:r>
            <a:r>
              <a:rPr sz="2200" spc="-10" dirty="0">
                <a:solidFill>
                  <a:srgbClr val="44536A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44536A"/>
                </a:solidFill>
                <a:latin typeface="Carlito"/>
                <a:cs typeface="Carlito"/>
              </a:rPr>
              <a:t>to  </a:t>
            </a:r>
            <a:r>
              <a:rPr sz="2200" spc="-15" dirty="0">
                <a:solidFill>
                  <a:srgbClr val="44536A"/>
                </a:solidFill>
                <a:latin typeface="Carlito"/>
                <a:cs typeface="Carlito"/>
              </a:rPr>
              <a:t>represent </a:t>
            </a:r>
            <a:r>
              <a:rPr sz="2200" spc="-5" dirty="0">
                <a:solidFill>
                  <a:srgbClr val="44536A"/>
                </a:solidFill>
                <a:latin typeface="Carlito"/>
                <a:cs typeface="Carlito"/>
              </a:rPr>
              <a:t>a closed </a:t>
            </a:r>
            <a:r>
              <a:rPr sz="2200" spc="-35" dirty="0">
                <a:solidFill>
                  <a:srgbClr val="44536A"/>
                </a:solidFill>
                <a:latin typeface="Carlito"/>
                <a:cs typeface="Carlito"/>
              </a:rPr>
              <a:t>window,  </a:t>
            </a:r>
            <a:r>
              <a:rPr sz="2200" spc="-5" dirty="0">
                <a:solidFill>
                  <a:srgbClr val="44536A"/>
                </a:solidFill>
                <a:latin typeface="Carlito"/>
                <a:cs typeface="Carlito"/>
              </a:rPr>
              <a:t>and this </a:t>
            </a:r>
            <a:r>
              <a:rPr sz="2200" spc="-15" dirty="0">
                <a:solidFill>
                  <a:srgbClr val="44536A"/>
                </a:solidFill>
                <a:latin typeface="Carlito"/>
                <a:cs typeface="Carlito"/>
              </a:rPr>
              <a:t>representation </a:t>
            </a:r>
            <a:r>
              <a:rPr sz="2200" spc="-5" dirty="0">
                <a:solidFill>
                  <a:srgbClr val="44536A"/>
                </a:solidFill>
                <a:latin typeface="Carlito"/>
                <a:cs typeface="Carlito"/>
              </a:rPr>
              <a:t>is  known as an</a:t>
            </a:r>
            <a:r>
              <a:rPr sz="2200" spc="5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200" i="1" spc="-10" dirty="0">
                <a:solidFill>
                  <a:srgbClr val="44536A"/>
                </a:solidFill>
                <a:latin typeface="Carlito"/>
                <a:cs typeface="Carlito"/>
              </a:rPr>
              <a:t>icon</a:t>
            </a:r>
            <a:r>
              <a:rPr sz="2200" spc="-10" dirty="0">
                <a:solidFill>
                  <a:srgbClr val="44536A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65747" y="2284476"/>
            <a:ext cx="1335405" cy="1335405"/>
            <a:chOff x="6365747" y="2284476"/>
            <a:chExt cx="1335405" cy="1335405"/>
          </a:xfrm>
        </p:grpSpPr>
        <p:sp>
          <p:nvSpPr>
            <p:cNvPr id="10" name="object 10"/>
            <p:cNvSpPr/>
            <p:nvPr/>
          </p:nvSpPr>
          <p:spPr>
            <a:xfrm>
              <a:off x="6365747" y="2284476"/>
              <a:ext cx="1335405" cy="1335405"/>
            </a:xfrm>
            <a:custGeom>
              <a:avLst/>
              <a:gdLst/>
              <a:ahLst/>
              <a:cxnLst/>
              <a:rect l="l" t="t" r="r" b="b"/>
              <a:pathLst>
                <a:path w="1335404" h="1335404">
                  <a:moveTo>
                    <a:pt x="667511" y="0"/>
                  </a:moveTo>
                  <a:lnTo>
                    <a:pt x="619838" y="1675"/>
                  </a:lnTo>
                  <a:lnTo>
                    <a:pt x="573069" y="6628"/>
                  </a:lnTo>
                  <a:lnTo>
                    <a:pt x="527318" y="14744"/>
                  </a:lnTo>
                  <a:lnTo>
                    <a:pt x="482699" y="25910"/>
                  </a:lnTo>
                  <a:lnTo>
                    <a:pt x="439323" y="40014"/>
                  </a:lnTo>
                  <a:lnTo>
                    <a:pt x="397304" y="56943"/>
                  </a:lnTo>
                  <a:lnTo>
                    <a:pt x="356755" y="76584"/>
                  </a:lnTo>
                  <a:lnTo>
                    <a:pt x="317789" y="98824"/>
                  </a:lnTo>
                  <a:lnTo>
                    <a:pt x="280518" y="123550"/>
                  </a:lnTo>
                  <a:lnTo>
                    <a:pt x="245056" y="150649"/>
                  </a:lnTo>
                  <a:lnTo>
                    <a:pt x="211515" y="180008"/>
                  </a:lnTo>
                  <a:lnTo>
                    <a:pt x="180008" y="211515"/>
                  </a:lnTo>
                  <a:lnTo>
                    <a:pt x="150649" y="245056"/>
                  </a:lnTo>
                  <a:lnTo>
                    <a:pt x="123550" y="280518"/>
                  </a:lnTo>
                  <a:lnTo>
                    <a:pt x="98824" y="317789"/>
                  </a:lnTo>
                  <a:lnTo>
                    <a:pt x="76584" y="356755"/>
                  </a:lnTo>
                  <a:lnTo>
                    <a:pt x="56943" y="397304"/>
                  </a:lnTo>
                  <a:lnTo>
                    <a:pt x="40014" y="439323"/>
                  </a:lnTo>
                  <a:lnTo>
                    <a:pt x="25910" y="482699"/>
                  </a:lnTo>
                  <a:lnTo>
                    <a:pt x="14744" y="527318"/>
                  </a:lnTo>
                  <a:lnTo>
                    <a:pt x="6628" y="573069"/>
                  </a:lnTo>
                  <a:lnTo>
                    <a:pt x="1675" y="619838"/>
                  </a:lnTo>
                  <a:lnTo>
                    <a:pt x="0" y="667512"/>
                  </a:lnTo>
                  <a:lnTo>
                    <a:pt x="1675" y="715185"/>
                  </a:lnTo>
                  <a:lnTo>
                    <a:pt x="6628" y="761954"/>
                  </a:lnTo>
                  <a:lnTo>
                    <a:pt x="14744" y="807705"/>
                  </a:lnTo>
                  <a:lnTo>
                    <a:pt x="25910" y="852324"/>
                  </a:lnTo>
                  <a:lnTo>
                    <a:pt x="40014" y="895700"/>
                  </a:lnTo>
                  <a:lnTo>
                    <a:pt x="56943" y="937719"/>
                  </a:lnTo>
                  <a:lnTo>
                    <a:pt x="76584" y="978268"/>
                  </a:lnTo>
                  <a:lnTo>
                    <a:pt x="98824" y="1017234"/>
                  </a:lnTo>
                  <a:lnTo>
                    <a:pt x="123550" y="1054505"/>
                  </a:lnTo>
                  <a:lnTo>
                    <a:pt x="150649" y="1089967"/>
                  </a:lnTo>
                  <a:lnTo>
                    <a:pt x="180008" y="1123508"/>
                  </a:lnTo>
                  <a:lnTo>
                    <a:pt x="211515" y="1155015"/>
                  </a:lnTo>
                  <a:lnTo>
                    <a:pt x="245056" y="1184374"/>
                  </a:lnTo>
                  <a:lnTo>
                    <a:pt x="280518" y="1211473"/>
                  </a:lnTo>
                  <a:lnTo>
                    <a:pt x="317789" y="1236199"/>
                  </a:lnTo>
                  <a:lnTo>
                    <a:pt x="356755" y="1258439"/>
                  </a:lnTo>
                  <a:lnTo>
                    <a:pt x="397304" y="1278080"/>
                  </a:lnTo>
                  <a:lnTo>
                    <a:pt x="439323" y="1295009"/>
                  </a:lnTo>
                  <a:lnTo>
                    <a:pt x="482699" y="1309113"/>
                  </a:lnTo>
                  <a:lnTo>
                    <a:pt x="527318" y="1320279"/>
                  </a:lnTo>
                  <a:lnTo>
                    <a:pt x="573069" y="1328395"/>
                  </a:lnTo>
                  <a:lnTo>
                    <a:pt x="619838" y="1333348"/>
                  </a:lnTo>
                  <a:lnTo>
                    <a:pt x="667511" y="1335024"/>
                  </a:lnTo>
                  <a:lnTo>
                    <a:pt x="715185" y="1333348"/>
                  </a:lnTo>
                  <a:lnTo>
                    <a:pt x="761954" y="1328395"/>
                  </a:lnTo>
                  <a:lnTo>
                    <a:pt x="807705" y="1320279"/>
                  </a:lnTo>
                  <a:lnTo>
                    <a:pt x="852324" y="1309113"/>
                  </a:lnTo>
                  <a:lnTo>
                    <a:pt x="895700" y="1295009"/>
                  </a:lnTo>
                  <a:lnTo>
                    <a:pt x="937719" y="1278080"/>
                  </a:lnTo>
                  <a:lnTo>
                    <a:pt x="978268" y="1258439"/>
                  </a:lnTo>
                  <a:lnTo>
                    <a:pt x="1017234" y="1236199"/>
                  </a:lnTo>
                  <a:lnTo>
                    <a:pt x="1054505" y="1211473"/>
                  </a:lnTo>
                  <a:lnTo>
                    <a:pt x="1089967" y="1184374"/>
                  </a:lnTo>
                  <a:lnTo>
                    <a:pt x="1123508" y="1155015"/>
                  </a:lnTo>
                  <a:lnTo>
                    <a:pt x="1155015" y="1123508"/>
                  </a:lnTo>
                  <a:lnTo>
                    <a:pt x="1184374" y="1089967"/>
                  </a:lnTo>
                  <a:lnTo>
                    <a:pt x="1211473" y="1054505"/>
                  </a:lnTo>
                  <a:lnTo>
                    <a:pt x="1236199" y="1017234"/>
                  </a:lnTo>
                  <a:lnTo>
                    <a:pt x="1258439" y="978268"/>
                  </a:lnTo>
                  <a:lnTo>
                    <a:pt x="1278080" y="937719"/>
                  </a:lnTo>
                  <a:lnTo>
                    <a:pt x="1295009" y="895700"/>
                  </a:lnTo>
                  <a:lnTo>
                    <a:pt x="1309113" y="852324"/>
                  </a:lnTo>
                  <a:lnTo>
                    <a:pt x="1320279" y="807705"/>
                  </a:lnTo>
                  <a:lnTo>
                    <a:pt x="1328395" y="761954"/>
                  </a:lnTo>
                  <a:lnTo>
                    <a:pt x="1333348" y="715185"/>
                  </a:lnTo>
                  <a:lnTo>
                    <a:pt x="1335024" y="667512"/>
                  </a:lnTo>
                  <a:lnTo>
                    <a:pt x="1333348" y="619838"/>
                  </a:lnTo>
                  <a:lnTo>
                    <a:pt x="1328395" y="573069"/>
                  </a:lnTo>
                  <a:lnTo>
                    <a:pt x="1320279" y="527318"/>
                  </a:lnTo>
                  <a:lnTo>
                    <a:pt x="1309113" y="482699"/>
                  </a:lnTo>
                  <a:lnTo>
                    <a:pt x="1295009" y="439323"/>
                  </a:lnTo>
                  <a:lnTo>
                    <a:pt x="1278080" y="397304"/>
                  </a:lnTo>
                  <a:lnTo>
                    <a:pt x="1258439" y="356755"/>
                  </a:lnTo>
                  <a:lnTo>
                    <a:pt x="1236199" y="317789"/>
                  </a:lnTo>
                  <a:lnTo>
                    <a:pt x="1211473" y="280518"/>
                  </a:lnTo>
                  <a:lnTo>
                    <a:pt x="1184374" y="245056"/>
                  </a:lnTo>
                  <a:lnTo>
                    <a:pt x="1155015" y="211515"/>
                  </a:lnTo>
                  <a:lnTo>
                    <a:pt x="1123508" y="180008"/>
                  </a:lnTo>
                  <a:lnTo>
                    <a:pt x="1089967" y="150649"/>
                  </a:lnTo>
                  <a:lnTo>
                    <a:pt x="1054505" y="123550"/>
                  </a:lnTo>
                  <a:lnTo>
                    <a:pt x="1017234" y="98824"/>
                  </a:lnTo>
                  <a:lnTo>
                    <a:pt x="978268" y="76584"/>
                  </a:lnTo>
                  <a:lnTo>
                    <a:pt x="937719" y="56943"/>
                  </a:lnTo>
                  <a:lnTo>
                    <a:pt x="895700" y="40014"/>
                  </a:lnTo>
                  <a:lnTo>
                    <a:pt x="852324" y="25910"/>
                  </a:lnTo>
                  <a:lnTo>
                    <a:pt x="807705" y="14744"/>
                  </a:lnTo>
                  <a:lnTo>
                    <a:pt x="761954" y="6628"/>
                  </a:lnTo>
                  <a:lnTo>
                    <a:pt x="715185" y="1675"/>
                  </a:lnTo>
                  <a:lnTo>
                    <a:pt x="66751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10722" y="2701830"/>
              <a:ext cx="645795" cy="499745"/>
            </a:xfrm>
            <a:custGeom>
              <a:avLst/>
              <a:gdLst/>
              <a:ahLst/>
              <a:cxnLst/>
              <a:rect l="l" t="t" r="r" b="b"/>
              <a:pathLst>
                <a:path w="645795" h="499744">
                  <a:moveTo>
                    <a:pt x="645585" y="0"/>
                  </a:moveTo>
                  <a:lnTo>
                    <a:pt x="0" y="0"/>
                  </a:lnTo>
                  <a:lnTo>
                    <a:pt x="0" y="499416"/>
                  </a:lnTo>
                  <a:lnTo>
                    <a:pt x="645585" y="499416"/>
                  </a:lnTo>
                  <a:lnTo>
                    <a:pt x="645585" y="451086"/>
                  </a:lnTo>
                  <a:lnTo>
                    <a:pt x="48418" y="451086"/>
                  </a:lnTo>
                  <a:lnTo>
                    <a:pt x="48418" y="128881"/>
                  </a:lnTo>
                  <a:lnTo>
                    <a:pt x="645585" y="128881"/>
                  </a:lnTo>
                  <a:lnTo>
                    <a:pt x="645585" y="80551"/>
                  </a:lnTo>
                  <a:lnTo>
                    <a:pt x="434923" y="80551"/>
                  </a:lnTo>
                  <a:lnTo>
                    <a:pt x="427700" y="73335"/>
                  </a:lnTo>
                  <a:lnTo>
                    <a:pt x="427700" y="55539"/>
                  </a:lnTo>
                  <a:lnTo>
                    <a:pt x="434923" y="48330"/>
                  </a:lnTo>
                  <a:lnTo>
                    <a:pt x="645585" y="48330"/>
                  </a:lnTo>
                  <a:lnTo>
                    <a:pt x="645585" y="0"/>
                  </a:lnTo>
                  <a:close/>
                </a:path>
                <a:path w="645795" h="499744">
                  <a:moveTo>
                    <a:pt x="645585" y="128881"/>
                  </a:moveTo>
                  <a:lnTo>
                    <a:pt x="597166" y="128881"/>
                  </a:lnTo>
                  <a:lnTo>
                    <a:pt x="597166" y="451086"/>
                  </a:lnTo>
                  <a:lnTo>
                    <a:pt x="645585" y="451086"/>
                  </a:lnTo>
                  <a:lnTo>
                    <a:pt x="645585" y="128881"/>
                  </a:lnTo>
                  <a:close/>
                </a:path>
                <a:path w="645795" h="499744">
                  <a:moveTo>
                    <a:pt x="491411" y="48330"/>
                  </a:moveTo>
                  <a:lnTo>
                    <a:pt x="452757" y="48330"/>
                  </a:lnTo>
                  <a:lnTo>
                    <a:pt x="459979" y="55539"/>
                  </a:lnTo>
                  <a:lnTo>
                    <a:pt x="459979" y="73335"/>
                  </a:lnTo>
                  <a:lnTo>
                    <a:pt x="452757" y="80551"/>
                  </a:lnTo>
                  <a:lnTo>
                    <a:pt x="491411" y="80551"/>
                  </a:lnTo>
                  <a:lnTo>
                    <a:pt x="484189" y="73335"/>
                  </a:lnTo>
                  <a:lnTo>
                    <a:pt x="484189" y="55539"/>
                  </a:lnTo>
                  <a:lnTo>
                    <a:pt x="491411" y="48330"/>
                  </a:lnTo>
                  <a:close/>
                </a:path>
                <a:path w="645795" h="499744">
                  <a:moveTo>
                    <a:pt x="547900" y="48330"/>
                  </a:moveTo>
                  <a:lnTo>
                    <a:pt x="509246" y="48330"/>
                  </a:lnTo>
                  <a:lnTo>
                    <a:pt x="516468" y="55539"/>
                  </a:lnTo>
                  <a:lnTo>
                    <a:pt x="516468" y="73335"/>
                  </a:lnTo>
                  <a:lnTo>
                    <a:pt x="509246" y="80551"/>
                  </a:lnTo>
                  <a:lnTo>
                    <a:pt x="547900" y="80551"/>
                  </a:lnTo>
                  <a:lnTo>
                    <a:pt x="540678" y="73335"/>
                  </a:lnTo>
                  <a:lnTo>
                    <a:pt x="540678" y="55539"/>
                  </a:lnTo>
                  <a:lnTo>
                    <a:pt x="547900" y="48330"/>
                  </a:lnTo>
                  <a:close/>
                </a:path>
                <a:path w="645795" h="499744">
                  <a:moveTo>
                    <a:pt x="645585" y="48330"/>
                  </a:moveTo>
                  <a:lnTo>
                    <a:pt x="565734" y="48330"/>
                  </a:lnTo>
                  <a:lnTo>
                    <a:pt x="572957" y="55539"/>
                  </a:lnTo>
                  <a:lnTo>
                    <a:pt x="572957" y="73335"/>
                  </a:lnTo>
                  <a:lnTo>
                    <a:pt x="565734" y="80551"/>
                  </a:lnTo>
                  <a:lnTo>
                    <a:pt x="645585" y="80551"/>
                  </a:lnTo>
                  <a:lnTo>
                    <a:pt x="645585" y="483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75218" y="2432430"/>
            <a:ext cx="3023870" cy="9747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15"/>
              </a:spcBef>
            </a:pPr>
            <a:r>
              <a:rPr sz="2200" spc="-10" dirty="0">
                <a:solidFill>
                  <a:srgbClr val="44536A"/>
                </a:solidFill>
                <a:latin typeface="Carlito"/>
                <a:cs typeface="Carlito"/>
              </a:rPr>
              <a:t>Shrinking </a:t>
            </a:r>
            <a:r>
              <a:rPr sz="2200" spc="-5" dirty="0">
                <a:solidFill>
                  <a:srgbClr val="44536A"/>
                </a:solidFill>
                <a:latin typeface="Carlito"/>
                <a:cs typeface="Carlito"/>
              </a:rPr>
              <a:t>a window </a:t>
            </a:r>
            <a:r>
              <a:rPr sz="2200" spc="-15" dirty="0">
                <a:solidFill>
                  <a:srgbClr val="44536A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44536A"/>
                </a:solidFill>
                <a:latin typeface="Carlito"/>
                <a:cs typeface="Carlito"/>
              </a:rPr>
              <a:t>its  </a:t>
            </a:r>
            <a:r>
              <a:rPr sz="2200" spc="-10" dirty="0">
                <a:solidFill>
                  <a:srgbClr val="44536A"/>
                </a:solidFill>
                <a:latin typeface="Carlito"/>
                <a:cs typeface="Carlito"/>
              </a:rPr>
              <a:t>icon </a:t>
            </a:r>
            <a:r>
              <a:rPr sz="2200" spc="-5" dirty="0">
                <a:solidFill>
                  <a:srgbClr val="44536A"/>
                </a:solidFill>
                <a:latin typeface="Carlito"/>
                <a:cs typeface="Carlito"/>
              </a:rPr>
              <a:t>is known as </a:t>
            </a:r>
            <a:r>
              <a:rPr sz="2200" i="1" spc="-10" dirty="0">
                <a:solidFill>
                  <a:srgbClr val="44536A"/>
                </a:solidFill>
                <a:latin typeface="Carlito"/>
                <a:cs typeface="Carlito"/>
              </a:rPr>
              <a:t>iconifying  </a:t>
            </a:r>
            <a:r>
              <a:rPr sz="2200" spc="-5" dirty="0">
                <a:solidFill>
                  <a:srgbClr val="44536A"/>
                </a:solidFill>
                <a:latin typeface="Carlito"/>
                <a:cs typeface="Carlito"/>
              </a:rPr>
              <a:t>the</a:t>
            </a:r>
            <a:r>
              <a:rPr sz="2200" spc="-1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44536A"/>
                </a:solidFill>
                <a:latin typeface="Carlito"/>
                <a:cs typeface="Carlito"/>
              </a:rPr>
              <a:t>window.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4390644"/>
            <a:ext cx="1335405" cy="1335405"/>
            <a:chOff x="1048511" y="4390644"/>
            <a:chExt cx="1335405" cy="1335405"/>
          </a:xfrm>
        </p:grpSpPr>
        <p:sp>
          <p:nvSpPr>
            <p:cNvPr id="14" name="object 14"/>
            <p:cNvSpPr/>
            <p:nvPr/>
          </p:nvSpPr>
          <p:spPr>
            <a:xfrm>
              <a:off x="1048511" y="4390644"/>
              <a:ext cx="1335405" cy="1335405"/>
            </a:xfrm>
            <a:custGeom>
              <a:avLst/>
              <a:gdLst/>
              <a:ahLst/>
              <a:cxnLst/>
              <a:rect l="l" t="t" r="r" b="b"/>
              <a:pathLst>
                <a:path w="1335405" h="1335404">
                  <a:moveTo>
                    <a:pt x="667512" y="0"/>
                  </a:moveTo>
                  <a:lnTo>
                    <a:pt x="619838" y="1675"/>
                  </a:lnTo>
                  <a:lnTo>
                    <a:pt x="573069" y="6628"/>
                  </a:lnTo>
                  <a:lnTo>
                    <a:pt x="527318" y="14744"/>
                  </a:lnTo>
                  <a:lnTo>
                    <a:pt x="482699" y="25910"/>
                  </a:lnTo>
                  <a:lnTo>
                    <a:pt x="439323" y="40014"/>
                  </a:lnTo>
                  <a:lnTo>
                    <a:pt x="397304" y="56943"/>
                  </a:lnTo>
                  <a:lnTo>
                    <a:pt x="356755" y="76584"/>
                  </a:lnTo>
                  <a:lnTo>
                    <a:pt x="317789" y="98824"/>
                  </a:lnTo>
                  <a:lnTo>
                    <a:pt x="280518" y="123550"/>
                  </a:lnTo>
                  <a:lnTo>
                    <a:pt x="245056" y="150649"/>
                  </a:lnTo>
                  <a:lnTo>
                    <a:pt x="211515" y="180008"/>
                  </a:lnTo>
                  <a:lnTo>
                    <a:pt x="180008" y="211515"/>
                  </a:lnTo>
                  <a:lnTo>
                    <a:pt x="150649" y="245056"/>
                  </a:lnTo>
                  <a:lnTo>
                    <a:pt x="123550" y="280518"/>
                  </a:lnTo>
                  <a:lnTo>
                    <a:pt x="98824" y="317789"/>
                  </a:lnTo>
                  <a:lnTo>
                    <a:pt x="76584" y="356755"/>
                  </a:lnTo>
                  <a:lnTo>
                    <a:pt x="56943" y="397304"/>
                  </a:lnTo>
                  <a:lnTo>
                    <a:pt x="40014" y="439323"/>
                  </a:lnTo>
                  <a:lnTo>
                    <a:pt x="25910" y="482699"/>
                  </a:lnTo>
                  <a:lnTo>
                    <a:pt x="14744" y="527318"/>
                  </a:lnTo>
                  <a:lnTo>
                    <a:pt x="6628" y="573069"/>
                  </a:lnTo>
                  <a:lnTo>
                    <a:pt x="1675" y="619838"/>
                  </a:lnTo>
                  <a:lnTo>
                    <a:pt x="0" y="667511"/>
                  </a:lnTo>
                  <a:lnTo>
                    <a:pt x="1675" y="715185"/>
                  </a:lnTo>
                  <a:lnTo>
                    <a:pt x="6628" y="761954"/>
                  </a:lnTo>
                  <a:lnTo>
                    <a:pt x="14744" y="807705"/>
                  </a:lnTo>
                  <a:lnTo>
                    <a:pt x="25910" y="852324"/>
                  </a:lnTo>
                  <a:lnTo>
                    <a:pt x="40014" y="895700"/>
                  </a:lnTo>
                  <a:lnTo>
                    <a:pt x="56943" y="937719"/>
                  </a:lnTo>
                  <a:lnTo>
                    <a:pt x="76584" y="978268"/>
                  </a:lnTo>
                  <a:lnTo>
                    <a:pt x="98824" y="1017234"/>
                  </a:lnTo>
                  <a:lnTo>
                    <a:pt x="123550" y="1054505"/>
                  </a:lnTo>
                  <a:lnTo>
                    <a:pt x="150649" y="1089967"/>
                  </a:lnTo>
                  <a:lnTo>
                    <a:pt x="180008" y="1123508"/>
                  </a:lnTo>
                  <a:lnTo>
                    <a:pt x="211515" y="1155015"/>
                  </a:lnTo>
                  <a:lnTo>
                    <a:pt x="245056" y="1184374"/>
                  </a:lnTo>
                  <a:lnTo>
                    <a:pt x="280518" y="1211473"/>
                  </a:lnTo>
                  <a:lnTo>
                    <a:pt x="317789" y="1236199"/>
                  </a:lnTo>
                  <a:lnTo>
                    <a:pt x="356755" y="1258439"/>
                  </a:lnTo>
                  <a:lnTo>
                    <a:pt x="397304" y="1278080"/>
                  </a:lnTo>
                  <a:lnTo>
                    <a:pt x="439323" y="1295009"/>
                  </a:lnTo>
                  <a:lnTo>
                    <a:pt x="482699" y="1309113"/>
                  </a:lnTo>
                  <a:lnTo>
                    <a:pt x="527318" y="1320279"/>
                  </a:lnTo>
                  <a:lnTo>
                    <a:pt x="573069" y="1328395"/>
                  </a:lnTo>
                  <a:lnTo>
                    <a:pt x="619838" y="1333348"/>
                  </a:lnTo>
                  <a:lnTo>
                    <a:pt x="667512" y="1335023"/>
                  </a:lnTo>
                  <a:lnTo>
                    <a:pt x="715185" y="1333348"/>
                  </a:lnTo>
                  <a:lnTo>
                    <a:pt x="761954" y="1328395"/>
                  </a:lnTo>
                  <a:lnTo>
                    <a:pt x="807705" y="1320279"/>
                  </a:lnTo>
                  <a:lnTo>
                    <a:pt x="852324" y="1309113"/>
                  </a:lnTo>
                  <a:lnTo>
                    <a:pt x="895700" y="1295009"/>
                  </a:lnTo>
                  <a:lnTo>
                    <a:pt x="937719" y="1278080"/>
                  </a:lnTo>
                  <a:lnTo>
                    <a:pt x="978268" y="1258439"/>
                  </a:lnTo>
                  <a:lnTo>
                    <a:pt x="1017234" y="1236199"/>
                  </a:lnTo>
                  <a:lnTo>
                    <a:pt x="1054505" y="1211473"/>
                  </a:lnTo>
                  <a:lnTo>
                    <a:pt x="1089967" y="1184374"/>
                  </a:lnTo>
                  <a:lnTo>
                    <a:pt x="1123508" y="1155015"/>
                  </a:lnTo>
                  <a:lnTo>
                    <a:pt x="1155015" y="1123508"/>
                  </a:lnTo>
                  <a:lnTo>
                    <a:pt x="1184374" y="1089967"/>
                  </a:lnTo>
                  <a:lnTo>
                    <a:pt x="1211473" y="1054505"/>
                  </a:lnTo>
                  <a:lnTo>
                    <a:pt x="1236199" y="1017234"/>
                  </a:lnTo>
                  <a:lnTo>
                    <a:pt x="1258439" y="978268"/>
                  </a:lnTo>
                  <a:lnTo>
                    <a:pt x="1278080" y="937719"/>
                  </a:lnTo>
                  <a:lnTo>
                    <a:pt x="1295009" y="895700"/>
                  </a:lnTo>
                  <a:lnTo>
                    <a:pt x="1309113" y="852324"/>
                  </a:lnTo>
                  <a:lnTo>
                    <a:pt x="1320279" y="807705"/>
                  </a:lnTo>
                  <a:lnTo>
                    <a:pt x="1328395" y="761954"/>
                  </a:lnTo>
                  <a:lnTo>
                    <a:pt x="1333348" y="715185"/>
                  </a:lnTo>
                  <a:lnTo>
                    <a:pt x="1335024" y="667511"/>
                  </a:lnTo>
                  <a:lnTo>
                    <a:pt x="1333348" y="619838"/>
                  </a:lnTo>
                  <a:lnTo>
                    <a:pt x="1328395" y="573069"/>
                  </a:lnTo>
                  <a:lnTo>
                    <a:pt x="1320279" y="527318"/>
                  </a:lnTo>
                  <a:lnTo>
                    <a:pt x="1309113" y="482699"/>
                  </a:lnTo>
                  <a:lnTo>
                    <a:pt x="1295009" y="439323"/>
                  </a:lnTo>
                  <a:lnTo>
                    <a:pt x="1278080" y="397304"/>
                  </a:lnTo>
                  <a:lnTo>
                    <a:pt x="1258439" y="356755"/>
                  </a:lnTo>
                  <a:lnTo>
                    <a:pt x="1236199" y="317789"/>
                  </a:lnTo>
                  <a:lnTo>
                    <a:pt x="1211473" y="280518"/>
                  </a:lnTo>
                  <a:lnTo>
                    <a:pt x="1184374" y="245056"/>
                  </a:lnTo>
                  <a:lnTo>
                    <a:pt x="1155015" y="211515"/>
                  </a:lnTo>
                  <a:lnTo>
                    <a:pt x="1123508" y="180008"/>
                  </a:lnTo>
                  <a:lnTo>
                    <a:pt x="1089967" y="150649"/>
                  </a:lnTo>
                  <a:lnTo>
                    <a:pt x="1054505" y="123550"/>
                  </a:lnTo>
                  <a:lnTo>
                    <a:pt x="1017234" y="98824"/>
                  </a:lnTo>
                  <a:lnTo>
                    <a:pt x="978268" y="76584"/>
                  </a:lnTo>
                  <a:lnTo>
                    <a:pt x="937719" y="56943"/>
                  </a:lnTo>
                  <a:lnTo>
                    <a:pt x="895700" y="40014"/>
                  </a:lnTo>
                  <a:lnTo>
                    <a:pt x="852324" y="25910"/>
                  </a:lnTo>
                  <a:lnTo>
                    <a:pt x="807705" y="14744"/>
                  </a:lnTo>
                  <a:lnTo>
                    <a:pt x="761954" y="6628"/>
                  </a:lnTo>
                  <a:lnTo>
                    <a:pt x="715185" y="1675"/>
                  </a:lnTo>
                  <a:lnTo>
                    <a:pt x="6675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5123" y="4829747"/>
              <a:ext cx="67786" cy="67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3443" y="4993266"/>
              <a:ext cx="67786" cy="67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1905" y="4717550"/>
              <a:ext cx="549275" cy="648970"/>
            </a:xfrm>
            <a:custGeom>
              <a:avLst/>
              <a:gdLst/>
              <a:ahLst/>
              <a:cxnLst/>
              <a:rect l="l" t="t" r="r" b="b"/>
              <a:pathLst>
                <a:path w="549275" h="648970">
                  <a:moveTo>
                    <a:pt x="268124" y="0"/>
                  </a:moveTo>
                  <a:lnTo>
                    <a:pt x="216871" y="0"/>
                  </a:lnTo>
                  <a:lnTo>
                    <a:pt x="166470" y="10826"/>
                  </a:lnTo>
                  <a:lnTo>
                    <a:pt x="118626" y="32478"/>
                  </a:lnTo>
                  <a:lnTo>
                    <a:pt x="76540" y="63899"/>
                  </a:lnTo>
                  <a:lnTo>
                    <a:pt x="42821" y="102981"/>
                  </a:lnTo>
                  <a:lnTo>
                    <a:pt x="18282" y="148098"/>
                  </a:lnTo>
                  <a:lnTo>
                    <a:pt x="3737" y="197626"/>
                  </a:lnTo>
                  <a:lnTo>
                    <a:pt x="0" y="249939"/>
                  </a:lnTo>
                  <a:lnTo>
                    <a:pt x="4093" y="295112"/>
                  </a:lnTo>
                  <a:lnTo>
                    <a:pt x="16087" y="338158"/>
                  </a:lnTo>
                  <a:lnTo>
                    <a:pt x="35558" y="378112"/>
                  </a:lnTo>
                  <a:lnTo>
                    <a:pt x="62079" y="414005"/>
                  </a:lnTo>
                  <a:lnTo>
                    <a:pt x="95223" y="444873"/>
                  </a:lnTo>
                  <a:lnTo>
                    <a:pt x="95223" y="648667"/>
                  </a:lnTo>
                  <a:lnTo>
                    <a:pt x="350230" y="648667"/>
                  </a:lnTo>
                  <a:lnTo>
                    <a:pt x="350230" y="552006"/>
                  </a:lnTo>
                  <a:lnTo>
                    <a:pt x="389772" y="552006"/>
                  </a:lnTo>
                  <a:lnTo>
                    <a:pt x="443108" y="535694"/>
                  </a:lnTo>
                  <a:lnTo>
                    <a:pt x="477935" y="492297"/>
                  </a:lnTo>
                  <a:lnTo>
                    <a:pt x="484996" y="455344"/>
                  </a:lnTo>
                  <a:lnTo>
                    <a:pt x="484996" y="407014"/>
                  </a:lnTo>
                  <a:lnTo>
                    <a:pt x="520503" y="407014"/>
                  </a:lnTo>
                  <a:lnTo>
                    <a:pt x="526815" y="404597"/>
                  </a:lnTo>
                  <a:lnTo>
                    <a:pt x="154133" y="404597"/>
                  </a:lnTo>
                  <a:lnTo>
                    <a:pt x="144449" y="384459"/>
                  </a:lnTo>
                  <a:lnTo>
                    <a:pt x="141221" y="383654"/>
                  </a:lnTo>
                  <a:lnTo>
                    <a:pt x="105714" y="383654"/>
                  </a:lnTo>
                  <a:lnTo>
                    <a:pt x="89575" y="367544"/>
                  </a:lnTo>
                  <a:lnTo>
                    <a:pt x="96837" y="346600"/>
                  </a:lnTo>
                  <a:lnTo>
                    <a:pt x="93609" y="340962"/>
                  </a:lnTo>
                  <a:lnTo>
                    <a:pt x="91188" y="335323"/>
                  </a:lnTo>
                  <a:lnTo>
                    <a:pt x="89575" y="328879"/>
                  </a:lnTo>
                  <a:lnTo>
                    <a:pt x="69400" y="319213"/>
                  </a:lnTo>
                  <a:lnTo>
                    <a:pt x="69400" y="296659"/>
                  </a:lnTo>
                  <a:lnTo>
                    <a:pt x="89575" y="286992"/>
                  </a:lnTo>
                  <a:lnTo>
                    <a:pt x="91188" y="280548"/>
                  </a:lnTo>
                  <a:lnTo>
                    <a:pt x="93609" y="274910"/>
                  </a:lnTo>
                  <a:lnTo>
                    <a:pt x="96837" y="269271"/>
                  </a:lnTo>
                  <a:lnTo>
                    <a:pt x="89575" y="248328"/>
                  </a:lnTo>
                  <a:lnTo>
                    <a:pt x="105714" y="232218"/>
                  </a:lnTo>
                  <a:lnTo>
                    <a:pt x="144449" y="232218"/>
                  </a:lnTo>
                  <a:lnTo>
                    <a:pt x="154133" y="212080"/>
                  </a:lnTo>
                  <a:lnTo>
                    <a:pt x="197710" y="212080"/>
                  </a:lnTo>
                  <a:lnTo>
                    <a:pt x="190447" y="204830"/>
                  </a:lnTo>
                  <a:lnTo>
                    <a:pt x="197710" y="183887"/>
                  </a:lnTo>
                  <a:lnTo>
                    <a:pt x="194482" y="178248"/>
                  </a:lnTo>
                  <a:lnTo>
                    <a:pt x="192061" y="172610"/>
                  </a:lnTo>
                  <a:lnTo>
                    <a:pt x="190447" y="166166"/>
                  </a:lnTo>
                  <a:lnTo>
                    <a:pt x="170273" y="156500"/>
                  </a:lnTo>
                  <a:lnTo>
                    <a:pt x="170273" y="133945"/>
                  </a:lnTo>
                  <a:lnTo>
                    <a:pt x="190447" y="124279"/>
                  </a:lnTo>
                  <a:lnTo>
                    <a:pt x="192061" y="117835"/>
                  </a:lnTo>
                  <a:lnTo>
                    <a:pt x="194482" y="112196"/>
                  </a:lnTo>
                  <a:lnTo>
                    <a:pt x="197710" y="106558"/>
                  </a:lnTo>
                  <a:lnTo>
                    <a:pt x="191254" y="85615"/>
                  </a:lnTo>
                  <a:lnTo>
                    <a:pt x="207394" y="69504"/>
                  </a:lnTo>
                  <a:lnTo>
                    <a:pt x="246129" y="69504"/>
                  </a:lnTo>
                  <a:lnTo>
                    <a:pt x="255813" y="49393"/>
                  </a:lnTo>
                  <a:lnTo>
                    <a:pt x="388806" y="49393"/>
                  </a:lnTo>
                  <a:lnTo>
                    <a:pt x="366369" y="32478"/>
                  </a:lnTo>
                  <a:lnTo>
                    <a:pt x="318525" y="10826"/>
                  </a:lnTo>
                  <a:lnTo>
                    <a:pt x="268124" y="0"/>
                  </a:lnTo>
                  <a:close/>
                </a:path>
                <a:path w="549275" h="648970">
                  <a:moveTo>
                    <a:pt x="203359" y="378015"/>
                  </a:moveTo>
                  <a:lnTo>
                    <a:pt x="197710" y="381237"/>
                  </a:lnTo>
                  <a:lnTo>
                    <a:pt x="192061" y="383654"/>
                  </a:lnTo>
                  <a:lnTo>
                    <a:pt x="185605" y="385265"/>
                  </a:lnTo>
                  <a:lnTo>
                    <a:pt x="176729" y="404597"/>
                  </a:lnTo>
                  <a:lnTo>
                    <a:pt x="526815" y="404597"/>
                  </a:lnTo>
                  <a:lnTo>
                    <a:pt x="535230" y="401375"/>
                  </a:lnTo>
                  <a:lnTo>
                    <a:pt x="545721" y="389091"/>
                  </a:lnTo>
                  <a:lnTo>
                    <a:pt x="546364" y="385265"/>
                  </a:lnTo>
                  <a:lnTo>
                    <a:pt x="224341" y="385265"/>
                  </a:lnTo>
                  <a:lnTo>
                    <a:pt x="203359" y="378015"/>
                  </a:lnTo>
                  <a:close/>
                </a:path>
                <a:path w="549275" h="648970">
                  <a:moveTo>
                    <a:pt x="250745" y="232218"/>
                  </a:moveTo>
                  <a:lnTo>
                    <a:pt x="225955" y="232218"/>
                  </a:lnTo>
                  <a:lnTo>
                    <a:pt x="242094" y="248328"/>
                  </a:lnTo>
                  <a:lnTo>
                    <a:pt x="234831" y="269271"/>
                  </a:lnTo>
                  <a:lnTo>
                    <a:pt x="238059" y="274910"/>
                  </a:lnTo>
                  <a:lnTo>
                    <a:pt x="240480" y="280548"/>
                  </a:lnTo>
                  <a:lnTo>
                    <a:pt x="242094" y="286992"/>
                  </a:lnTo>
                  <a:lnTo>
                    <a:pt x="262269" y="296659"/>
                  </a:lnTo>
                  <a:lnTo>
                    <a:pt x="261462" y="320824"/>
                  </a:lnTo>
                  <a:lnTo>
                    <a:pt x="241287" y="330490"/>
                  </a:lnTo>
                  <a:lnTo>
                    <a:pt x="239673" y="336934"/>
                  </a:lnTo>
                  <a:lnTo>
                    <a:pt x="237252" y="342573"/>
                  </a:lnTo>
                  <a:lnTo>
                    <a:pt x="234024" y="348211"/>
                  </a:lnTo>
                  <a:lnTo>
                    <a:pt x="240480" y="369155"/>
                  </a:lnTo>
                  <a:lnTo>
                    <a:pt x="224341" y="385265"/>
                  </a:lnTo>
                  <a:lnTo>
                    <a:pt x="546364" y="385265"/>
                  </a:lnTo>
                  <a:lnTo>
                    <a:pt x="548647" y="371672"/>
                  </a:lnTo>
                  <a:lnTo>
                    <a:pt x="540678" y="350628"/>
                  </a:lnTo>
                  <a:lnTo>
                    <a:pt x="484996" y="253966"/>
                  </a:lnTo>
                  <a:lnTo>
                    <a:pt x="484881" y="248328"/>
                  </a:lnTo>
                  <a:lnTo>
                    <a:pt x="484362" y="241078"/>
                  </a:lnTo>
                  <a:lnTo>
                    <a:pt x="255006" y="241078"/>
                  </a:lnTo>
                  <a:lnTo>
                    <a:pt x="250745" y="232218"/>
                  </a:lnTo>
                  <a:close/>
                </a:path>
                <a:path w="549275" h="648970">
                  <a:moveTo>
                    <a:pt x="126696" y="377210"/>
                  </a:moveTo>
                  <a:lnTo>
                    <a:pt x="105714" y="383654"/>
                  </a:lnTo>
                  <a:lnTo>
                    <a:pt x="141221" y="383654"/>
                  </a:lnTo>
                  <a:lnTo>
                    <a:pt x="137993" y="382848"/>
                  </a:lnTo>
                  <a:lnTo>
                    <a:pt x="132345" y="380432"/>
                  </a:lnTo>
                  <a:lnTo>
                    <a:pt x="126696" y="377210"/>
                  </a:lnTo>
                  <a:close/>
                </a:path>
                <a:path w="549275" h="648970">
                  <a:moveTo>
                    <a:pt x="305039" y="214496"/>
                  </a:moveTo>
                  <a:lnTo>
                    <a:pt x="299390" y="217718"/>
                  </a:lnTo>
                  <a:lnTo>
                    <a:pt x="293741" y="220135"/>
                  </a:lnTo>
                  <a:lnTo>
                    <a:pt x="287285" y="221746"/>
                  </a:lnTo>
                  <a:lnTo>
                    <a:pt x="277601" y="241078"/>
                  </a:lnTo>
                  <a:lnTo>
                    <a:pt x="484362" y="241078"/>
                  </a:lnTo>
                  <a:lnTo>
                    <a:pt x="482978" y="221746"/>
                  </a:lnTo>
                  <a:lnTo>
                    <a:pt x="326020" y="221746"/>
                  </a:lnTo>
                  <a:lnTo>
                    <a:pt x="305039" y="214496"/>
                  </a:lnTo>
                  <a:close/>
                </a:path>
                <a:path w="549275" h="648970">
                  <a:moveTo>
                    <a:pt x="144449" y="232218"/>
                  </a:moveTo>
                  <a:lnTo>
                    <a:pt x="105714" y="232218"/>
                  </a:lnTo>
                  <a:lnTo>
                    <a:pt x="126696" y="239467"/>
                  </a:lnTo>
                  <a:lnTo>
                    <a:pt x="132345" y="236245"/>
                  </a:lnTo>
                  <a:lnTo>
                    <a:pt x="137993" y="233829"/>
                  </a:lnTo>
                  <a:lnTo>
                    <a:pt x="144449" y="232218"/>
                  </a:lnTo>
                  <a:close/>
                </a:path>
                <a:path w="549275" h="648970">
                  <a:moveTo>
                    <a:pt x="197710" y="212080"/>
                  </a:moveTo>
                  <a:lnTo>
                    <a:pt x="177536" y="212080"/>
                  </a:lnTo>
                  <a:lnTo>
                    <a:pt x="187219" y="232218"/>
                  </a:lnTo>
                  <a:lnTo>
                    <a:pt x="193675" y="233829"/>
                  </a:lnTo>
                  <a:lnTo>
                    <a:pt x="199324" y="236245"/>
                  </a:lnTo>
                  <a:lnTo>
                    <a:pt x="204973" y="239467"/>
                  </a:lnTo>
                  <a:lnTo>
                    <a:pt x="225955" y="232218"/>
                  </a:lnTo>
                  <a:lnTo>
                    <a:pt x="250745" y="232218"/>
                  </a:lnTo>
                  <a:lnTo>
                    <a:pt x="245322" y="220940"/>
                  </a:lnTo>
                  <a:lnTo>
                    <a:pt x="206587" y="220940"/>
                  </a:lnTo>
                  <a:lnTo>
                    <a:pt x="197710" y="212080"/>
                  </a:lnTo>
                  <a:close/>
                </a:path>
                <a:path w="549275" h="648970">
                  <a:moveTo>
                    <a:pt x="412326" y="68699"/>
                  </a:moveTo>
                  <a:lnTo>
                    <a:pt x="326827" y="68699"/>
                  </a:lnTo>
                  <a:lnTo>
                    <a:pt x="342967" y="84809"/>
                  </a:lnTo>
                  <a:lnTo>
                    <a:pt x="335704" y="105752"/>
                  </a:lnTo>
                  <a:lnTo>
                    <a:pt x="338932" y="111391"/>
                  </a:lnTo>
                  <a:lnTo>
                    <a:pt x="341353" y="117030"/>
                  </a:lnTo>
                  <a:lnTo>
                    <a:pt x="342967" y="123474"/>
                  </a:lnTo>
                  <a:lnTo>
                    <a:pt x="363141" y="133140"/>
                  </a:lnTo>
                  <a:lnTo>
                    <a:pt x="363141" y="157305"/>
                  </a:lnTo>
                  <a:lnTo>
                    <a:pt x="342967" y="166971"/>
                  </a:lnTo>
                  <a:lnTo>
                    <a:pt x="341353" y="173415"/>
                  </a:lnTo>
                  <a:lnTo>
                    <a:pt x="334897" y="184692"/>
                  </a:lnTo>
                  <a:lnTo>
                    <a:pt x="342160" y="205636"/>
                  </a:lnTo>
                  <a:lnTo>
                    <a:pt x="326020" y="221746"/>
                  </a:lnTo>
                  <a:lnTo>
                    <a:pt x="482978" y="221746"/>
                  </a:lnTo>
                  <a:lnTo>
                    <a:pt x="481258" y="197703"/>
                  </a:lnTo>
                  <a:lnTo>
                    <a:pt x="466713" y="148330"/>
                  </a:lnTo>
                  <a:lnTo>
                    <a:pt x="442174" y="103329"/>
                  </a:lnTo>
                  <a:lnTo>
                    <a:pt x="412326" y="68699"/>
                  </a:lnTo>
                  <a:close/>
                </a:path>
                <a:path w="549275" h="648970">
                  <a:moveTo>
                    <a:pt x="227568" y="213691"/>
                  </a:moveTo>
                  <a:lnTo>
                    <a:pt x="206587" y="220940"/>
                  </a:lnTo>
                  <a:lnTo>
                    <a:pt x="245322" y="220940"/>
                  </a:lnTo>
                  <a:lnTo>
                    <a:pt x="238866" y="219329"/>
                  </a:lnTo>
                  <a:lnTo>
                    <a:pt x="233217" y="216913"/>
                  </a:lnTo>
                  <a:lnTo>
                    <a:pt x="227568" y="213691"/>
                  </a:lnTo>
                  <a:close/>
                </a:path>
                <a:path w="549275" h="648970">
                  <a:moveTo>
                    <a:pt x="246129" y="69504"/>
                  </a:moveTo>
                  <a:lnTo>
                    <a:pt x="207394" y="69504"/>
                  </a:lnTo>
                  <a:lnTo>
                    <a:pt x="228375" y="76754"/>
                  </a:lnTo>
                  <a:lnTo>
                    <a:pt x="234024" y="73532"/>
                  </a:lnTo>
                  <a:lnTo>
                    <a:pt x="239673" y="71115"/>
                  </a:lnTo>
                  <a:lnTo>
                    <a:pt x="246129" y="69504"/>
                  </a:lnTo>
                  <a:close/>
                </a:path>
                <a:path w="549275" h="648970">
                  <a:moveTo>
                    <a:pt x="388806" y="49393"/>
                  </a:moveTo>
                  <a:lnTo>
                    <a:pt x="278408" y="49393"/>
                  </a:lnTo>
                  <a:lnTo>
                    <a:pt x="288092" y="68699"/>
                  </a:lnTo>
                  <a:lnTo>
                    <a:pt x="294548" y="70310"/>
                  </a:lnTo>
                  <a:lnTo>
                    <a:pt x="300197" y="72726"/>
                  </a:lnTo>
                  <a:lnTo>
                    <a:pt x="305846" y="75948"/>
                  </a:lnTo>
                  <a:lnTo>
                    <a:pt x="326827" y="68699"/>
                  </a:lnTo>
                  <a:lnTo>
                    <a:pt x="412326" y="68699"/>
                  </a:lnTo>
                  <a:lnTo>
                    <a:pt x="408455" y="64208"/>
                  </a:lnTo>
                  <a:lnTo>
                    <a:pt x="388806" y="493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57982" y="4692522"/>
            <a:ext cx="3072130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2420"/>
              </a:lnSpc>
              <a:spcBef>
                <a:spcPts val="359"/>
              </a:spcBef>
            </a:pPr>
            <a:r>
              <a:rPr sz="2200" spc="-15" dirty="0">
                <a:solidFill>
                  <a:srgbClr val="44536A"/>
                </a:solidFill>
                <a:latin typeface="Carlito"/>
                <a:cs typeface="Carlito"/>
              </a:rPr>
              <a:t>Represent </a:t>
            </a:r>
            <a:r>
              <a:rPr sz="2200" spc="-5" dirty="0">
                <a:solidFill>
                  <a:srgbClr val="44536A"/>
                </a:solidFill>
                <a:latin typeface="Carlito"/>
                <a:cs typeface="Carlito"/>
              </a:rPr>
              <a:t>other </a:t>
            </a:r>
            <a:r>
              <a:rPr sz="2200" spc="-10" dirty="0">
                <a:solidFill>
                  <a:srgbClr val="44536A"/>
                </a:solidFill>
                <a:latin typeface="Carlito"/>
                <a:cs typeface="Carlito"/>
              </a:rPr>
              <a:t>aspects </a:t>
            </a:r>
            <a:r>
              <a:rPr sz="2200" spc="-5" dirty="0">
                <a:solidFill>
                  <a:srgbClr val="44536A"/>
                </a:solidFill>
                <a:latin typeface="Carlito"/>
                <a:cs typeface="Carlito"/>
              </a:rPr>
              <a:t>of  the</a:t>
            </a:r>
            <a:r>
              <a:rPr sz="2200" spc="-1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44536A"/>
                </a:solidFill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65747" y="4390644"/>
            <a:ext cx="1335405" cy="1335405"/>
            <a:chOff x="6365747" y="4390644"/>
            <a:chExt cx="1335405" cy="1335405"/>
          </a:xfrm>
        </p:grpSpPr>
        <p:sp>
          <p:nvSpPr>
            <p:cNvPr id="20" name="object 20"/>
            <p:cNvSpPr/>
            <p:nvPr/>
          </p:nvSpPr>
          <p:spPr>
            <a:xfrm>
              <a:off x="6365747" y="4390644"/>
              <a:ext cx="1335405" cy="1335405"/>
            </a:xfrm>
            <a:custGeom>
              <a:avLst/>
              <a:gdLst/>
              <a:ahLst/>
              <a:cxnLst/>
              <a:rect l="l" t="t" r="r" b="b"/>
              <a:pathLst>
                <a:path w="1335404" h="1335404">
                  <a:moveTo>
                    <a:pt x="667511" y="0"/>
                  </a:moveTo>
                  <a:lnTo>
                    <a:pt x="619838" y="1675"/>
                  </a:lnTo>
                  <a:lnTo>
                    <a:pt x="573069" y="6628"/>
                  </a:lnTo>
                  <a:lnTo>
                    <a:pt x="527318" y="14744"/>
                  </a:lnTo>
                  <a:lnTo>
                    <a:pt x="482699" y="25910"/>
                  </a:lnTo>
                  <a:lnTo>
                    <a:pt x="439323" y="40014"/>
                  </a:lnTo>
                  <a:lnTo>
                    <a:pt x="397304" y="56943"/>
                  </a:lnTo>
                  <a:lnTo>
                    <a:pt x="356755" y="76584"/>
                  </a:lnTo>
                  <a:lnTo>
                    <a:pt x="317789" y="98824"/>
                  </a:lnTo>
                  <a:lnTo>
                    <a:pt x="280518" y="123550"/>
                  </a:lnTo>
                  <a:lnTo>
                    <a:pt x="245056" y="150649"/>
                  </a:lnTo>
                  <a:lnTo>
                    <a:pt x="211515" y="180008"/>
                  </a:lnTo>
                  <a:lnTo>
                    <a:pt x="180008" y="211515"/>
                  </a:lnTo>
                  <a:lnTo>
                    <a:pt x="150649" y="245056"/>
                  </a:lnTo>
                  <a:lnTo>
                    <a:pt x="123550" y="280518"/>
                  </a:lnTo>
                  <a:lnTo>
                    <a:pt x="98824" y="317789"/>
                  </a:lnTo>
                  <a:lnTo>
                    <a:pt x="76584" y="356755"/>
                  </a:lnTo>
                  <a:lnTo>
                    <a:pt x="56943" y="397304"/>
                  </a:lnTo>
                  <a:lnTo>
                    <a:pt x="40014" y="439323"/>
                  </a:lnTo>
                  <a:lnTo>
                    <a:pt x="25910" y="482699"/>
                  </a:lnTo>
                  <a:lnTo>
                    <a:pt x="14744" y="527318"/>
                  </a:lnTo>
                  <a:lnTo>
                    <a:pt x="6628" y="573069"/>
                  </a:lnTo>
                  <a:lnTo>
                    <a:pt x="1675" y="619838"/>
                  </a:lnTo>
                  <a:lnTo>
                    <a:pt x="0" y="667511"/>
                  </a:lnTo>
                  <a:lnTo>
                    <a:pt x="1675" y="715185"/>
                  </a:lnTo>
                  <a:lnTo>
                    <a:pt x="6628" y="761954"/>
                  </a:lnTo>
                  <a:lnTo>
                    <a:pt x="14744" y="807705"/>
                  </a:lnTo>
                  <a:lnTo>
                    <a:pt x="25910" y="852324"/>
                  </a:lnTo>
                  <a:lnTo>
                    <a:pt x="40014" y="895700"/>
                  </a:lnTo>
                  <a:lnTo>
                    <a:pt x="56943" y="937719"/>
                  </a:lnTo>
                  <a:lnTo>
                    <a:pt x="76584" y="978268"/>
                  </a:lnTo>
                  <a:lnTo>
                    <a:pt x="98824" y="1017234"/>
                  </a:lnTo>
                  <a:lnTo>
                    <a:pt x="123550" y="1054505"/>
                  </a:lnTo>
                  <a:lnTo>
                    <a:pt x="150649" y="1089967"/>
                  </a:lnTo>
                  <a:lnTo>
                    <a:pt x="180008" y="1123508"/>
                  </a:lnTo>
                  <a:lnTo>
                    <a:pt x="211515" y="1155015"/>
                  </a:lnTo>
                  <a:lnTo>
                    <a:pt x="245056" y="1184374"/>
                  </a:lnTo>
                  <a:lnTo>
                    <a:pt x="280518" y="1211473"/>
                  </a:lnTo>
                  <a:lnTo>
                    <a:pt x="317789" y="1236199"/>
                  </a:lnTo>
                  <a:lnTo>
                    <a:pt x="356755" y="1258439"/>
                  </a:lnTo>
                  <a:lnTo>
                    <a:pt x="397304" y="1278080"/>
                  </a:lnTo>
                  <a:lnTo>
                    <a:pt x="439323" y="1295009"/>
                  </a:lnTo>
                  <a:lnTo>
                    <a:pt x="482699" y="1309113"/>
                  </a:lnTo>
                  <a:lnTo>
                    <a:pt x="527318" y="1320279"/>
                  </a:lnTo>
                  <a:lnTo>
                    <a:pt x="573069" y="1328395"/>
                  </a:lnTo>
                  <a:lnTo>
                    <a:pt x="619838" y="1333348"/>
                  </a:lnTo>
                  <a:lnTo>
                    <a:pt x="667511" y="1335023"/>
                  </a:lnTo>
                  <a:lnTo>
                    <a:pt x="715185" y="1333348"/>
                  </a:lnTo>
                  <a:lnTo>
                    <a:pt x="761954" y="1328395"/>
                  </a:lnTo>
                  <a:lnTo>
                    <a:pt x="807705" y="1320279"/>
                  </a:lnTo>
                  <a:lnTo>
                    <a:pt x="852324" y="1309113"/>
                  </a:lnTo>
                  <a:lnTo>
                    <a:pt x="895700" y="1295009"/>
                  </a:lnTo>
                  <a:lnTo>
                    <a:pt x="937719" y="1278080"/>
                  </a:lnTo>
                  <a:lnTo>
                    <a:pt x="978268" y="1258439"/>
                  </a:lnTo>
                  <a:lnTo>
                    <a:pt x="1017234" y="1236199"/>
                  </a:lnTo>
                  <a:lnTo>
                    <a:pt x="1054505" y="1211473"/>
                  </a:lnTo>
                  <a:lnTo>
                    <a:pt x="1089967" y="1184374"/>
                  </a:lnTo>
                  <a:lnTo>
                    <a:pt x="1123508" y="1155015"/>
                  </a:lnTo>
                  <a:lnTo>
                    <a:pt x="1155015" y="1123508"/>
                  </a:lnTo>
                  <a:lnTo>
                    <a:pt x="1184374" y="1089967"/>
                  </a:lnTo>
                  <a:lnTo>
                    <a:pt x="1211473" y="1054505"/>
                  </a:lnTo>
                  <a:lnTo>
                    <a:pt x="1236199" y="1017234"/>
                  </a:lnTo>
                  <a:lnTo>
                    <a:pt x="1258439" y="978268"/>
                  </a:lnTo>
                  <a:lnTo>
                    <a:pt x="1278080" y="937719"/>
                  </a:lnTo>
                  <a:lnTo>
                    <a:pt x="1295009" y="895700"/>
                  </a:lnTo>
                  <a:lnTo>
                    <a:pt x="1309113" y="852324"/>
                  </a:lnTo>
                  <a:lnTo>
                    <a:pt x="1320279" y="807705"/>
                  </a:lnTo>
                  <a:lnTo>
                    <a:pt x="1328395" y="761954"/>
                  </a:lnTo>
                  <a:lnTo>
                    <a:pt x="1333348" y="715185"/>
                  </a:lnTo>
                  <a:lnTo>
                    <a:pt x="1335024" y="667511"/>
                  </a:lnTo>
                  <a:lnTo>
                    <a:pt x="1333348" y="619838"/>
                  </a:lnTo>
                  <a:lnTo>
                    <a:pt x="1328395" y="573069"/>
                  </a:lnTo>
                  <a:lnTo>
                    <a:pt x="1320279" y="527318"/>
                  </a:lnTo>
                  <a:lnTo>
                    <a:pt x="1309113" y="482699"/>
                  </a:lnTo>
                  <a:lnTo>
                    <a:pt x="1295009" y="439323"/>
                  </a:lnTo>
                  <a:lnTo>
                    <a:pt x="1278080" y="397304"/>
                  </a:lnTo>
                  <a:lnTo>
                    <a:pt x="1258439" y="356755"/>
                  </a:lnTo>
                  <a:lnTo>
                    <a:pt x="1236199" y="317789"/>
                  </a:lnTo>
                  <a:lnTo>
                    <a:pt x="1211473" y="280518"/>
                  </a:lnTo>
                  <a:lnTo>
                    <a:pt x="1184374" y="245056"/>
                  </a:lnTo>
                  <a:lnTo>
                    <a:pt x="1155015" y="211515"/>
                  </a:lnTo>
                  <a:lnTo>
                    <a:pt x="1123508" y="180008"/>
                  </a:lnTo>
                  <a:lnTo>
                    <a:pt x="1089967" y="150649"/>
                  </a:lnTo>
                  <a:lnTo>
                    <a:pt x="1054505" y="123550"/>
                  </a:lnTo>
                  <a:lnTo>
                    <a:pt x="1017234" y="98824"/>
                  </a:lnTo>
                  <a:lnTo>
                    <a:pt x="978268" y="76584"/>
                  </a:lnTo>
                  <a:lnTo>
                    <a:pt x="937719" y="56943"/>
                  </a:lnTo>
                  <a:lnTo>
                    <a:pt x="895700" y="40014"/>
                  </a:lnTo>
                  <a:lnTo>
                    <a:pt x="852324" y="25910"/>
                  </a:lnTo>
                  <a:lnTo>
                    <a:pt x="807705" y="14744"/>
                  </a:lnTo>
                  <a:lnTo>
                    <a:pt x="761954" y="6628"/>
                  </a:lnTo>
                  <a:lnTo>
                    <a:pt x="715185" y="1675"/>
                  </a:lnTo>
                  <a:lnTo>
                    <a:pt x="66751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94576" y="4835817"/>
              <a:ext cx="678180" cy="447675"/>
            </a:xfrm>
            <a:custGeom>
              <a:avLst/>
              <a:gdLst/>
              <a:ahLst/>
              <a:cxnLst/>
              <a:rect l="l" t="t" r="r" b="b"/>
              <a:pathLst>
                <a:path w="678179" h="447675">
                  <a:moveTo>
                    <a:pt x="665695" y="93726"/>
                  </a:moveTo>
                  <a:lnTo>
                    <a:pt x="652665" y="80619"/>
                  </a:lnTo>
                  <a:lnTo>
                    <a:pt x="625944" y="69786"/>
                  </a:lnTo>
                  <a:lnTo>
                    <a:pt x="595414" y="63296"/>
                  </a:lnTo>
                  <a:lnTo>
                    <a:pt x="570953" y="63207"/>
                  </a:lnTo>
                  <a:lnTo>
                    <a:pt x="383667" y="102400"/>
                  </a:lnTo>
                  <a:lnTo>
                    <a:pt x="156489" y="558"/>
                  </a:lnTo>
                  <a:lnTo>
                    <a:pt x="151180" y="0"/>
                  </a:lnTo>
                  <a:lnTo>
                    <a:pt x="118084" y="6934"/>
                  </a:lnTo>
                  <a:lnTo>
                    <a:pt x="112433" y="11620"/>
                  </a:lnTo>
                  <a:lnTo>
                    <a:pt x="112788" y="15519"/>
                  </a:lnTo>
                  <a:lnTo>
                    <a:pt x="250774" y="130175"/>
                  </a:lnTo>
                  <a:lnTo>
                    <a:pt x="117856" y="158013"/>
                  </a:lnTo>
                  <a:lnTo>
                    <a:pt x="43522" y="94475"/>
                  </a:lnTo>
                  <a:lnTo>
                    <a:pt x="37668" y="92989"/>
                  </a:lnTo>
                  <a:lnTo>
                    <a:pt x="12979" y="98196"/>
                  </a:lnTo>
                  <a:lnTo>
                    <a:pt x="8242" y="100533"/>
                  </a:lnTo>
                  <a:lnTo>
                    <a:pt x="7200" y="104292"/>
                  </a:lnTo>
                  <a:lnTo>
                    <a:pt x="64846" y="202298"/>
                  </a:lnTo>
                  <a:lnTo>
                    <a:pt x="72085" y="206806"/>
                  </a:lnTo>
                  <a:lnTo>
                    <a:pt x="142024" y="212229"/>
                  </a:lnTo>
                  <a:lnTo>
                    <a:pt x="181419" y="213868"/>
                  </a:lnTo>
                  <a:lnTo>
                    <a:pt x="220789" y="212699"/>
                  </a:lnTo>
                  <a:lnTo>
                    <a:pt x="259969" y="208762"/>
                  </a:lnTo>
                  <a:lnTo>
                    <a:pt x="298818" y="202057"/>
                  </a:lnTo>
                  <a:lnTo>
                    <a:pt x="620941" y="134086"/>
                  </a:lnTo>
                  <a:lnTo>
                    <a:pt x="659904" y="113131"/>
                  </a:lnTo>
                  <a:lnTo>
                    <a:pt x="665695" y="93726"/>
                  </a:lnTo>
                  <a:close/>
                </a:path>
                <a:path w="678179" h="447675">
                  <a:moveTo>
                    <a:pt x="677862" y="415213"/>
                  </a:moveTo>
                  <a:lnTo>
                    <a:pt x="0" y="415213"/>
                  </a:lnTo>
                  <a:lnTo>
                    <a:pt x="0" y="447433"/>
                  </a:lnTo>
                  <a:lnTo>
                    <a:pt x="677862" y="447433"/>
                  </a:lnTo>
                  <a:lnTo>
                    <a:pt x="677862" y="415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75218" y="4846065"/>
            <a:ext cx="3025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4536A"/>
                </a:solidFill>
                <a:latin typeface="Carlito"/>
                <a:cs typeface="Carlito"/>
              </a:rPr>
              <a:t>Icons </a:t>
            </a:r>
            <a:r>
              <a:rPr sz="2200" spc="-15" dirty="0">
                <a:solidFill>
                  <a:srgbClr val="44536A"/>
                </a:solidFill>
                <a:latin typeface="Carlito"/>
                <a:cs typeface="Carlito"/>
              </a:rPr>
              <a:t>can </a:t>
            </a:r>
            <a:r>
              <a:rPr sz="2200" spc="-30" dirty="0">
                <a:solidFill>
                  <a:srgbClr val="44536A"/>
                </a:solidFill>
                <a:latin typeface="Carlito"/>
                <a:cs typeface="Carlito"/>
              </a:rPr>
              <a:t>take </a:t>
            </a:r>
            <a:r>
              <a:rPr sz="2200" spc="-15" dirty="0">
                <a:solidFill>
                  <a:srgbClr val="44536A"/>
                </a:solidFill>
                <a:latin typeface="Carlito"/>
                <a:cs typeface="Carlito"/>
              </a:rPr>
              <a:t>many</a:t>
            </a:r>
            <a:r>
              <a:rPr sz="2200" spc="25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44536A"/>
                </a:solidFill>
                <a:latin typeface="Carlito"/>
                <a:cs typeface="Carlito"/>
              </a:rPr>
              <a:t>forms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943" y="1442084"/>
            <a:ext cx="2672715" cy="381190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103505">
              <a:lnSpc>
                <a:spcPct val="90000"/>
              </a:lnSpc>
              <a:spcBef>
                <a:spcPts val="745"/>
              </a:spcBef>
            </a:pPr>
            <a:r>
              <a:rPr sz="5400" spc="-350" dirty="0">
                <a:latin typeface="Arial"/>
                <a:cs typeface="Arial"/>
              </a:rPr>
              <a:t>Eleme</a:t>
            </a:r>
            <a:r>
              <a:rPr sz="5400" spc="-400" dirty="0">
                <a:latin typeface="Arial"/>
                <a:cs typeface="Arial"/>
              </a:rPr>
              <a:t>n</a:t>
            </a:r>
            <a:r>
              <a:rPr sz="5400" spc="-145" dirty="0">
                <a:latin typeface="Arial"/>
                <a:cs typeface="Arial"/>
              </a:rPr>
              <a:t>ts  </a:t>
            </a:r>
            <a:r>
              <a:rPr sz="5400" spc="-45" dirty="0">
                <a:latin typeface="Arial"/>
                <a:cs typeface="Arial"/>
              </a:rPr>
              <a:t>of </a:t>
            </a:r>
            <a:r>
              <a:rPr sz="5400" spc="-90" dirty="0">
                <a:latin typeface="Arial"/>
                <a:cs typeface="Arial"/>
              </a:rPr>
              <a:t>the  </a:t>
            </a:r>
            <a:r>
              <a:rPr sz="5400" spc="-330" dirty="0">
                <a:latin typeface="Arial"/>
                <a:cs typeface="Arial"/>
              </a:rPr>
              <a:t>WIMP</a:t>
            </a:r>
            <a:endParaRPr sz="5400">
              <a:latin typeface="Arial"/>
              <a:cs typeface="Arial"/>
            </a:endParaRPr>
          </a:p>
          <a:p>
            <a:pPr marL="12700" marR="5080">
              <a:lnSpc>
                <a:spcPts val="5830"/>
              </a:lnSpc>
              <a:spcBef>
                <a:spcPts val="90"/>
              </a:spcBef>
            </a:pPr>
            <a:r>
              <a:rPr sz="5400" spc="-175" dirty="0">
                <a:latin typeface="Arial"/>
                <a:cs typeface="Arial"/>
              </a:rPr>
              <a:t>interface  </a:t>
            </a:r>
            <a:r>
              <a:rPr sz="5400" spc="-185" dirty="0">
                <a:latin typeface="Arial"/>
                <a:cs typeface="Arial"/>
              </a:rPr>
              <a:t>(</a:t>
            </a:r>
            <a:r>
              <a:rPr sz="5400" spc="-985" dirty="0">
                <a:latin typeface="Arial"/>
                <a:cs typeface="Arial"/>
              </a:rPr>
              <a:t>P</a:t>
            </a:r>
            <a:r>
              <a:rPr sz="5400" spc="-120" dirty="0">
                <a:latin typeface="Arial"/>
                <a:cs typeface="Arial"/>
              </a:rPr>
              <a:t>oi</a:t>
            </a:r>
            <a:r>
              <a:rPr sz="5400" spc="-220" dirty="0">
                <a:latin typeface="Arial"/>
                <a:cs typeface="Arial"/>
              </a:rPr>
              <a:t>n</a:t>
            </a:r>
            <a:r>
              <a:rPr sz="5400" spc="225" dirty="0">
                <a:latin typeface="Arial"/>
                <a:cs typeface="Arial"/>
              </a:rPr>
              <a:t>t</a:t>
            </a:r>
            <a:r>
              <a:rPr sz="5400" spc="-340" dirty="0">
                <a:latin typeface="Arial"/>
                <a:cs typeface="Arial"/>
              </a:rPr>
              <a:t>e</a:t>
            </a:r>
            <a:r>
              <a:rPr sz="5400" spc="-60" dirty="0">
                <a:latin typeface="Arial"/>
                <a:cs typeface="Arial"/>
              </a:rPr>
              <a:t>r</a:t>
            </a:r>
            <a:r>
              <a:rPr sz="5400" spc="-400" dirty="0">
                <a:latin typeface="Arial"/>
                <a:cs typeface="Arial"/>
              </a:rPr>
              <a:t>s)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565" y="766826"/>
            <a:ext cx="40640" cy="5411470"/>
          </a:xfrm>
          <a:custGeom>
            <a:avLst/>
            <a:gdLst/>
            <a:ahLst/>
            <a:cxnLst/>
            <a:rect l="l" t="t" r="r" b="b"/>
            <a:pathLst>
              <a:path w="40639" h="5411470">
                <a:moveTo>
                  <a:pt x="20219" y="-20574"/>
                </a:moveTo>
                <a:lnTo>
                  <a:pt x="20219" y="5432018"/>
                </a:lnTo>
              </a:path>
            </a:pathLst>
          </a:custGeom>
          <a:ln w="8158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1103375"/>
            <a:ext cx="6901180" cy="1485900"/>
          </a:xfrm>
          <a:custGeom>
            <a:avLst/>
            <a:gdLst/>
            <a:ahLst/>
            <a:cxnLst/>
            <a:rect l="l" t="t" r="r" b="b"/>
            <a:pathLst>
              <a:path w="6901180" h="1485900">
                <a:moveTo>
                  <a:pt x="6653022" y="0"/>
                </a:moveTo>
                <a:lnTo>
                  <a:pt x="247650" y="0"/>
                </a:lnTo>
                <a:lnTo>
                  <a:pt x="197738" y="5031"/>
                </a:lnTo>
                <a:lnTo>
                  <a:pt x="151251" y="19460"/>
                </a:lnTo>
                <a:lnTo>
                  <a:pt x="109184" y="42293"/>
                </a:lnTo>
                <a:lnTo>
                  <a:pt x="72532" y="72532"/>
                </a:lnTo>
                <a:lnTo>
                  <a:pt x="42293" y="109184"/>
                </a:lnTo>
                <a:lnTo>
                  <a:pt x="19460" y="151251"/>
                </a:lnTo>
                <a:lnTo>
                  <a:pt x="5031" y="197738"/>
                </a:lnTo>
                <a:lnTo>
                  <a:pt x="0" y="247650"/>
                </a:lnTo>
                <a:lnTo>
                  <a:pt x="0" y="1238250"/>
                </a:lnTo>
                <a:lnTo>
                  <a:pt x="5031" y="1288161"/>
                </a:lnTo>
                <a:lnTo>
                  <a:pt x="19460" y="1334648"/>
                </a:lnTo>
                <a:lnTo>
                  <a:pt x="42293" y="1376715"/>
                </a:lnTo>
                <a:lnTo>
                  <a:pt x="72532" y="1413367"/>
                </a:lnTo>
                <a:lnTo>
                  <a:pt x="109184" y="1443606"/>
                </a:lnTo>
                <a:lnTo>
                  <a:pt x="151251" y="1466439"/>
                </a:lnTo>
                <a:lnTo>
                  <a:pt x="197738" y="1480868"/>
                </a:lnTo>
                <a:lnTo>
                  <a:pt x="247650" y="1485900"/>
                </a:lnTo>
                <a:lnTo>
                  <a:pt x="6653022" y="1485900"/>
                </a:lnTo>
                <a:lnTo>
                  <a:pt x="6702933" y="1480868"/>
                </a:lnTo>
                <a:lnTo>
                  <a:pt x="6749420" y="1466439"/>
                </a:lnTo>
                <a:lnTo>
                  <a:pt x="6791487" y="1443606"/>
                </a:lnTo>
                <a:lnTo>
                  <a:pt x="6828139" y="1413367"/>
                </a:lnTo>
                <a:lnTo>
                  <a:pt x="6858378" y="1376715"/>
                </a:lnTo>
                <a:lnTo>
                  <a:pt x="6881211" y="1334648"/>
                </a:lnTo>
                <a:lnTo>
                  <a:pt x="6895640" y="1288161"/>
                </a:lnTo>
                <a:lnTo>
                  <a:pt x="6900672" y="1238250"/>
                </a:lnTo>
                <a:lnTo>
                  <a:pt x="6900672" y="247650"/>
                </a:lnTo>
                <a:lnTo>
                  <a:pt x="6895640" y="197738"/>
                </a:lnTo>
                <a:lnTo>
                  <a:pt x="6881211" y="151251"/>
                </a:lnTo>
                <a:lnTo>
                  <a:pt x="6858378" y="109184"/>
                </a:lnTo>
                <a:lnTo>
                  <a:pt x="6828139" y="72532"/>
                </a:lnTo>
                <a:lnTo>
                  <a:pt x="6791487" y="42293"/>
                </a:lnTo>
                <a:lnTo>
                  <a:pt x="6749420" y="19460"/>
                </a:lnTo>
                <a:lnTo>
                  <a:pt x="6702933" y="5031"/>
                </a:lnTo>
                <a:lnTo>
                  <a:pt x="66530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11395" y="1211071"/>
            <a:ext cx="6407785" cy="11899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970"/>
              </a:lnSpc>
              <a:spcBef>
                <a:spcPts val="425"/>
              </a:spcBef>
            </a:pPr>
            <a:r>
              <a:rPr sz="2700" spc="-15" dirty="0"/>
              <a:t>Interaction </a:t>
            </a:r>
            <a:r>
              <a:rPr sz="2700" spc="-10" dirty="0"/>
              <a:t>style </a:t>
            </a:r>
            <a:r>
              <a:rPr sz="2700" spc="-15" dirty="0"/>
              <a:t>required </a:t>
            </a:r>
            <a:r>
              <a:rPr sz="2700" spc="-10" dirty="0"/>
              <a:t>by </a:t>
            </a:r>
            <a:r>
              <a:rPr sz="2700" dirty="0"/>
              <a:t>WIMP </a:t>
            </a:r>
            <a:r>
              <a:rPr sz="2700" spc="-10" dirty="0"/>
              <a:t>relies very  </a:t>
            </a:r>
            <a:r>
              <a:rPr sz="2700" dirty="0"/>
              <a:t>much </a:t>
            </a:r>
            <a:r>
              <a:rPr sz="2700" spc="-5" dirty="0"/>
              <a:t>on pointing </a:t>
            </a:r>
            <a:r>
              <a:rPr sz="2700" dirty="0"/>
              <a:t>and </a:t>
            </a:r>
            <a:r>
              <a:rPr sz="2700" spc="-5" dirty="0"/>
              <a:t>selecting things such </a:t>
            </a:r>
            <a:r>
              <a:rPr sz="2700" dirty="0"/>
              <a:t>as  </a:t>
            </a:r>
            <a:r>
              <a:rPr sz="2700" spc="-10" dirty="0"/>
              <a:t>icons.</a:t>
            </a:r>
            <a:endParaRPr sz="2700"/>
          </a:p>
        </p:txBody>
      </p:sp>
      <p:sp>
        <p:nvSpPr>
          <p:cNvPr id="6" name="object 6"/>
          <p:cNvSpPr/>
          <p:nvPr/>
        </p:nvSpPr>
        <p:spPr>
          <a:xfrm>
            <a:off x="4648200" y="2667000"/>
            <a:ext cx="6901180" cy="1484630"/>
          </a:xfrm>
          <a:custGeom>
            <a:avLst/>
            <a:gdLst/>
            <a:ahLst/>
            <a:cxnLst/>
            <a:rect l="l" t="t" r="r" b="b"/>
            <a:pathLst>
              <a:path w="6901180" h="1484629">
                <a:moveTo>
                  <a:pt x="6653276" y="0"/>
                </a:moveTo>
                <a:lnTo>
                  <a:pt x="247396" y="0"/>
                </a:lnTo>
                <a:lnTo>
                  <a:pt x="197531" y="5025"/>
                </a:lnTo>
                <a:lnTo>
                  <a:pt x="151090" y="19438"/>
                </a:lnTo>
                <a:lnTo>
                  <a:pt x="109066" y="42246"/>
                </a:lnTo>
                <a:lnTo>
                  <a:pt x="72453" y="72453"/>
                </a:lnTo>
                <a:lnTo>
                  <a:pt x="42246" y="109066"/>
                </a:lnTo>
                <a:lnTo>
                  <a:pt x="19438" y="151090"/>
                </a:lnTo>
                <a:lnTo>
                  <a:pt x="5025" y="197531"/>
                </a:lnTo>
                <a:lnTo>
                  <a:pt x="0" y="247396"/>
                </a:lnTo>
                <a:lnTo>
                  <a:pt x="0" y="1236980"/>
                </a:lnTo>
                <a:lnTo>
                  <a:pt x="5025" y="1286844"/>
                </a:lnTo>
                <a:lnTo>
                  <a:pt x="19438" y="1333285"/>
                </a:lnTo>
                <a:lnTo>
                  <a:pt x="42246" y="1375309"/>
                </a:lnTo>
                <a:lnTo>
                  <a:pt x="72453" y="1411922"/>
                </a:lnTo>
                <a:lnTo>
                  <a:pt x="109066" y="1442129"/>
                </a:lnTo>
                <a:lnTo>
                  <a:pt x="151090" y="1464937"/>
                </a:lnTo>
                <a:lnTo>
                  <a:pt x="197531" y="1479350"/>
                </a:lnTo>
                <a:lnTo>
                  <a:pt x="247396" y="1484376"/>
                </a:lnTo>
                <a:lnTo>
                  <a:pt x="6653276" y="1484376"/>
                </a:lnTo>
                <a:lnTo>
                  <a:pt x="6703140" y="1479350"/>
                </a:lnTo>
                <a:lnTo>
                  <a:pt x="6749581" y="1464937"/>
                </a:lnTo>
                <a:lnTo>
                  <a:pt x="6791605" y="1442129"/>
                </a:lnTo>
                <a:lnTo>
                  <a:pt x="6828218" y="1411922"/>
                </a:lnTo>
                <a:lnTo>
                  <a:pt x="6858425" y="1375309"/>
                </a:lnTo>
                <a:lnTo>
                  <a:pt x="6881233" y="1333285"/>
                </a:lnTo>
                <a:lnTo>
                  <a:pt x="6895646" y="1286844"/>
                </a:lnTo>
                <a:lnTo>
                  <a:pt x="6900672" y="1236980"/>
                </a:lnTo>
                <a:lnTo>
                  <a:pt x="6900672" y="247396"/>
                </a:lnTo>
                <a:lnTo>
                  <a:pt x="6895646" y="197531"/>
                </a:lnTo>
                <a:lnTo>
                  <a:pt x="6881233" y="151090"/>
                </a:lnTo>
                <a:lnTo>
                  <a:pt x="6858425" y="109066"/>
                </a:lnTo>
                <a:lnTo>
                  <a:pt x="6828218" y="72453"/>
                </a:lnTo>
                <a:lnTo>
                  <a:pt x="6791605" y="42246"/>
                </a:lnTo>
                <a:lnTo>
                  <a:pt x="6749581" y="19438"/>
                </a:lnTo>
                <a:lnTo>
                  <a:pt x="6703140" y="5025"/>
                </a:lnTo>
                <a:lnTo>
                  <a:pt x="6653276" y="0"/>
                </a:lnTo>
                <a:close/>
              </a:path>
            </a:pathLst>
          </a:custGeom>
          <a:solidFill>
            <a:srgbClr val="4DC5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1395" y="2962402"/>
            <a:ext cx="6047105" cy="8134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960"/>
              </a:lnSpc>
              <a:spcBef>
                <a:spcPts val="430"/>
              </a:spcBef>
            </a:pPr>
            <a:r>
              <a:rPr sz="2700" spc="-20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2700" spc="-5" dirty="0">
                <a:solidFill>
                  <a:srgbClr val="FFFFFF"/>
                </a:solidFill>
                <a:latin typeface="Carlito"/>
                <a:cs typeface="Carlito"/>
              </a:rPr>
              <a:t>shapes of </a:t>
            </a:r>
            <a:r>
              <a:rPr sz="2700" spc="-15" dirty="0">
                <a:solidFill>
                  <a:srgbClr val="FFFFFF"/>
                </a:solidFill>
                <a:latin typeface="Carlito"/>
                <a:cs typeface="Carlito"/>
              </a:rPr>
              <a:t>cursor are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often </a:t>
            </a:r>
            <a:r>
              <a:rPr sz="2700" spc="-5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2700" spc="-1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700" spc="-5" dirty="0">
                <a:solidFill>
                  <a:srgbClr val="FFFFFF"/>
                </a:solidFill>
                <a:latin typeface="Carlito"/>
                <a:cs typeface="Carlito"/>
              </a:rPr>
              <a:t>distinguish </a:t>
            </a:r>
            <a:r>
              <a:rPr sz="2700" i="1" dirty="0">
                <a:solidFill>
                  <a:srgbClr val="FFFFFF"/>
                </a:solidFill>
                <a:latin typeface="Carlito"/>
                <a:cs typeface="Carlito"/>
              </a:rPr>
              <a:t>modes.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48200" y="4229100"/>
            <a:ext cx="6901180" cy="1484630"/>
          </a:xfrm>
          <a:custGeom>
            <a:avLst/>
            <a:gdLst/>
            <a:ahLst/>
            <a:cxnLst/>
            <a:rect l="l" t="t" r="r" b="b"/>
            <a:pathLst>
              <a:path w="6901180" h="1484629">
                <a:moveTo>
                  <a:pt x="6653276" y="0"/>
                </a:moveTo>
                <a:lnTo>
                  <a:pt x="247396" y="0"/>
                </a:lnTo>
                <a:lnTo>
                  <a:pt x="197531" y="5025"/>
                </a:lnTo>
                <a:lnTo>
                  <a:pt x="151090" y="19438"/>
                </a:lnTo>
                <a:lnTo>
                  <a:pt x="109066" y="42246"/>
                </a:lnTo>
                <a:lnTo>
                  <a:pt x="72453" y="72453"/>
                </a:lnTo>
                <a:lnTo>
                  <a:pt x="42246" y="109066"/>
                </a:lnTo>
                <a:lnTo>
                  <a:pt x="19438" y="151090"/>
                </a:lnTo>
                <a:lnTo>
                  <a:pt x="5025" y="197531"/>
                </a:lnTo>
                <a:lnTo>
                  <a:pt x="0" y="247395"/>
                </a:lnTo>
                <a:lnTo>
                  <a:pt x="0" y="1236980"/>
                </a:lnTo>
                <a:lnTo>
                  <a:pt x="5025" y="1286837"/>
                </a:lnTo>
                <a:lnTo>
                  <a:pt x="19438" y="1333274"/>
                </a:lnTo>
                <a:lnTo>
                  <a:pt x="42246" y="1375298"/>
                </a:lnTo>
                <a:lnTo>
                  <a:pt x="72453" y="1411912"/>
                </a:lnTo>
                <a:lnTo>
                  <a:pt x="109066" y="1442122"/>
                </a:lnTo>
                <a:lnTo>
                  <a:pt x="151090" y="1464933"/>
                </a:lnTo>
                <a:lnTo>
                  <a:pt x="197531" y="1479349"/>
                </a:lnTo>
                <a:lnTo>
                  <a:pt x="247396" y="1484376"/>
                </a:lnTo>
                <a:lnTo>
                  <a:pt x="6653276" y="1484376"/>
                </a:lnTo>
                <a:lnTo>
                  <a:pt x="6703140" y="1479349"/>
                </a:lnTo>
                <a:lnTo>
                  <a:pt x="6749581" y="1464933"/>
                </a:lnTo>
                <a:lnTo>
                  <a:pt x="6791605" y="1442122"/>
                </a:lnTo>
                <a:lnTo>
                  <a:pt x="6828218" y="1411912"/>
                </a:lnTo>
                <a:lnTo>
                  <a:pt x="6858425" y="1375298"/>
                </a:lnTo>
                <a:lnTo>
                  <a:pt x="6881233" y="1333274"/>
                </a:lnTo>
                <a:lnTo>
                  <a:pt x="6895646" y="1286837"/>
                </a:lnTo>
                <a:lnTo>
                  <a:pt x="6900672" y="1236980"/>
                </a:lnTo>
                <a:lnTo>
                  <a:pt x="6900672" y="247395"/>
                </a:lnTo>
                <a:lnTo>
                  <a:pt x="6895646" y="197531"/>
                </a:lnTo>
                <a:lnTo>
                  <a:pt x="6881233" y="151090"/>
                </a:lnTo>
                <a:lnTo>
                  <a:pt x="6858425" y="109066"/>
                </a:lnTo>
                <a:lnTo>
                  <a:pt x="6828218" y="72453"/>
                </a:lnTo>
                <a:lnTo>
                  <a:pt x="6791605" y="42246"/>
                </a:lnTo>
                <a:lnTo>
                  <a:pt x="6749581" y="19438"/>
                </a:lnTo>
                <a:lnTo>
                  <a:pt x="6703140" y="5025"/>
                </a:lnTo>
                <a:lnTo>
                  <a:pt x="6653276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11395" y="4336795"/>
            <a:ext cx="6501765" cy="11899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375"/>
              </a:spcBef>
            </a:pPr>
            <a:r>
              <a:rPr sz="2700" spc="-20" dirty="0">
                <a:solidFill>
                  <a:srgbClr val="FFFFFF"/>
                </a:solidFill>
                <a:latin typeface="Carlito"/>
                <a:cs typeface="Carlito"/>
              </a:rPr>
              <a:t>Pointer cursors </a:t>
            </a:r>
            <a:r>
              <a:rPr sz="27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700" spc="-20" dirty="0">
                <a:solidFill>
                  <a:srgbClr val="FFFFFF"/>
                </a:solidFill>
                <a:latin typeface="Carlito"/>
                <a:cs typeface="Carlito"/>
              </a:rPr>
              <a:t>like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icons, </a:t>
            </a:r>
            <a:r>
              <a:rPr sz="2700" spc="-5" dirty="0">
                <a:solidFill>
                  <a:srgbClr val="FFFFFF"/>
                </a:solidFill>
                <a:latin typeface="Carlito"/>
                <a:cs typeface="Carlito"/>
              </a:rPr>
              <a:t>being small  bitmap images, but </a:t>
            </a: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in addition all </a:t>
            </a:r>
            <a:r>
              <a:rPr sz="2700" spc="-20" dirty="0">
                <a:solidFill>
                  <a:srgbClr val="FFFFFF"/>
                </a:solidFill>
                <a:latin typeface="Carlito"/>
                <a:cs typeface="Carlito"/>
              </a:rPr>
              <a:t>cursors have  </a:t>
            </a: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700" i="1" spc="-5" dirty="0">
                <a:solidFill>
                  <a:srgbClr val="FFFFFF"/>
                </a:solidFill>
                <a:latin typeface="Carlito"/>
                <a:cs typeface="Carlito"/>
              </a:rPr>
              <a:t>hot-spot</a:t>
            </a:r>
            <a:r>
              <a:rPr sz="2700" spc="-5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location </a:t>
            </a:r>
            <a:r>
              <a:rPr sz="2700" spc="-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they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point.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203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000000"/>
                </a:solidFill>
                <a:latin typeface="Arial"/>
                <a:cs typeface="Arial"/>
              </a:rPr>
              <a:t>Elements </a:t>
            </a:r>
            <a:r>
              <a:rPr sz="4400" spc="-3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4400" spc="-6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4400" spc="-265" dirty="0">
                <a:solidFill>
                  <a:srgbClr val="000000"/>
                </a:solidFill>
                <a:latin typeface="Arial"/>
                <a:cs typeface="Arial"/>
              </a:rPr>
              <a:t>WIMP </a:t>
            </a:r>
            <a:r>
              <a:rPr sz="4400" spc="-140" dirty="0">
                <a:solidFill>
                  <a:srgbClr val="000000"/>
                </a:solidFill>
                <a:latin typeface="Arial"/>
                <a:cs typeface="Arial"/>
              </a:rPr>
              <a:t>interface</a:t>
            </a:r>
            <a:r>
              <a:rPr sz="4400" spc="-5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spc="-190" dirty="0">
                <a:solidFill>
                  <a:srgbClr val="000000"/>
                </a:solidFill>
                <a:latin typeface="Arial"/>
                <a:cs typeface="Arial"/>
              </a:rPr>
              <a:t>(Menus)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5757"/>
            <a:ext cx="10165715" cy="43561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menu </a:t>
            </a:r>
            <a:r>
              <a:rPr sz="2600" spc="-5" dirty="0">
                <a:latin typeface="Carlito"/>
                <a:cs typeface="Carlito"/>
              </a:rPr>
              <a:t>presents </a:t>
            </a:r>
            <a:r>
              <a:rPr sz="2600" dirty="0">
                <a:latin typeface="Carlito"/>
                <a:cs typeface="Carlito"/>
              </a:rPr>
              <a:t>a choice of </a:t>
            </a:r>
            <a:r>
              <a:rPr sz="2600" spc="-10" dirty="0">
                <a:latin typeface="Carlito"/>
                <a:cs typeface="Carlito"/>
              </a:rPr>
              <a:t>operations </a:t>
            </a:r>
            <a:r>
              <a:rPr sz="2600" dirty="0">
                <a:latin typeface="Carlito"/>
                <a:cs typeface="Carlito"/>
              </a:rPr>
              <a:t>or services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dirty="0">
                <a:latin typeface="Carlito"/>
                <a:cs typeface="Carlito"/>
              </a:rPr>
              <a:t>be </a:t>
            </a:r>
            <a:r>
              <a:rPr sz="2600" spc="-10" dirty="0">
                <a:latin typeface="Carlito"/>
                <a:cs typeface="Carlito"/>
              </a:rPr>
              <a:t>performed  </a:t>
            </a:r>
            <a:r>
              <a:rPr sz="2600" spc="-5" dirty="0">
                <a:latin typeface="Carlito"/>
                <a:cs typeface="Carlito"/>
              </a:rPr>
              <a:t>by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given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time.</a:t>
            </a:r>
            <a:endParaRPr sz="2600">
              <a:latin typeface="Carlito"/>
              <a:cs typeface="Carlito"/>
            </a:endParaRPr>
          </a:p>
          <a:p>
            <a:pPr marL="241300" marR="1274445" indent="-228600">
              <a:lnSpc>
                <a:spcPct val="8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Menus </a:t>
            </a:r>
            <a:r>
              <a:rPr sz="2600" spc="-10" dirty="0">
                <a:latin typeface="Carlito"/>
                <a:cs typeface="Carlito"/>
              </a:rPr>
              <a:t>provide information </a:t>
            </a:r>
            <a:r>
              <a:rPr sz="2600" dirty="0">
                <a:latin typeface="Carlito"/>
                <a:cs typeface="Carlito"/>
              </a:rPr>
              <a:t>cues in the </a:t>
            </a:r>
            <a:r>
              <a:rPr sz="2600" spc="-20" dirty="0">
                <a:latin typeface="Carlito"/>
                <a:cs typeface="Carlito"/>
              </a:rPr>
              <a:t>form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10" dirty="0">
                <a:latin typeface="Carlito"/>
                <a:cs typeface="Carlito"/>
              </a:rPr>
              <a:t>ordered list </a:t>
            </a:r>
            <a:r>
              <a:rPr sz="2600" spc="-5" dirty="0">
                <a:latin typeface="Carlito"/>
                <a:cs typeface="Carlito"/>
              </a:rPr>
              <a:t>of  </a:t>
            </a:r>
            <a:r>
              <a:rPr sz="2600" spc="-10" dirty="0">
                <a:latin typeface="Carlito"/>
                <a:cs typeface="Carlito"/>
              </a:rPr>
              <a:t>operations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dirty="0">
                <a:latin typeface="Carlito"/>
                <a:cs typeface="Carlito"/>
              </a:rPr>
              <a:t>be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scanned.</a:t>
            </a:r>
            <a:endParaRPr sz="2600">
              <a:latin typeface="Carlito"/>
              <a:cs typeface="Carlito"/>
            </a:endParaRPr>
          </a:p>
          <a:p>
            <a:pPr marL="241300" marR="285115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Menus </a:t>
            </a:r>
            <a:r>
              <a:rPr sz="2600" spc="-10" dirty="0">
                <a:latin typeface="Carlito"/>
                <a:cs typeface="Carlito"/>
              </a:rPr>
              <a:t>are inefficient </a:t>
            </a:r>
            <a:r>
              <a:rPr sz="2600" dirty="0">
                <a:latin typeface="Carlito"/>
                <a:cs typeface="Carlito"/>
              </a:rPr>
              <a:t>when they </a:t>
            </a:r>
            <a:r>
              <a:rPr sz="2600" spc="-20" dirty="0">
                <a:latin typeface="Carlito"/>
                <a:cs typeface="Carlito"/>
              </a:rPr>
              <a:t>have </a:t>
            </a:r>
            <a:r>
              <a:rPr sz="2600" spc="-10" dirty="0">
                <a:latin typeface="Carlito"/>
                <a:cs typeface="Carlito"/>
              </a:rPr>
              <a:t>too many </a:t>
            </a:r>
            <a:r>
              <a:rPr sz="2600" spc="-5" dirty="0">
                <a:latin typeface="Carlito"/>
                <a:cs typeface="Carlito"/>
              </a:rPr>
              <a:t>items,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so cascading  </a:t>
            </a:r>
            <a:r>
              <a:rPr sz="2600" dirty="0">
                <a:latin typeface="Carlito"/>
                <a:cs typeface="Carlito"/>
              </a:rPr>
              <a:t>menus </a:t>
            </a:r>
            <a:r>
              <a:rPr sz="2600" spc="-10" dirty="0">
                <a:latin typeface="Carlito"/>
                <a:cs typeface="Carlito"/>
              </a:rPr>
              <a:t>are utilized, </a:t>
            </a:r>
            <a:r>
              <a:rPr sz="2600" dirty="0">
                <a:latin typeface="Carlito"/>
                <a:cs typeface="Carlito"/>
              </a:rPr>
              <a:t>in which </a:t>
            </a:r>
            <a:r>
              <a:rPr sz="2600" spc="-5" dirty="0">
                <a:latin typeface="Carlito"/>
                <a:cs typeface="Carlito"/>
              </a:rPr>
              <a:t>item selection opens up </a:t>
            </a:r>
            <a:r>
              <a:rPr sz="2600" dirty="0">
                <a:latin typeface="Carlito"/>
                <a:cs typeface="Carlito"/>
              </a:rPr>
              <a:t>another menu  adjacent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item, </a:t>
            </a:r>
            <a:r>
              <a:rPr sz="2600" dirty="0">
                <a:latin typeface="Carlito"/>
                <a:cs typeface="Carlito"/>
              </a:rPr>
              <a:t>allowing </a:t>
            </a:r>
            <a:r>
              <a:rPr sz="2600" spc="-10" dirty="0">
                <a:latin typeface="Carlito"/>
                <a:cs typeface="Carlito"/>
              </a:rPr>
              <a:t>refinement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selection.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5" dirty="0">
                <a:latin typeface="Carlito"/>
                <a:cs typeface="Carlito"/>
              </a:rPr>
              <a:t>Menu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Bar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0" dirty="0">
                <a:latin typeface="Carlito"/>
                <a:cs typeface="Carlito"/>
              </a:rPr>
              <a:t>Pop </a:t>
            </a:r>
            <a:r>
              <a:rPr sz="2600" spc="-5" dirty="0">
                <a:latin typeface="Carlito"/>
                <a:cs typeface="Carlito"/>
              </a:rPr>
              <a:t>up </a:t>
            </a:r>
            <a:r>
              <a:rPr sz="2600" dirty="0">
                <a:latin typeface="Carlito"/>
                <a:cs typeface="Carlito"/>
              </a:rPr>
              <a:t>Menu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Pull </a:t>
            </a:r>
            <a:r>
              <a:rPr sz="2600" spc="-5" dirty="0">
                <a:latin typeface="Carlito"/>
                <a:cs typeface="Carlito"/>
              </a:rPr>
              <a:t>down </a:t>
            </a:r>
            <a:r>
              <a:rPr sz="2600" dirty="0">
                <a:latin typeface="Carlito"/>
                <a:cs typeface="Carlito"/>
              </a:rPr>
              <a:t>menus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Pie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Menus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955" y="641604"/>
            <a:ext cx="708660" cy="2476500"/>
            <a:chOff x="409955" y="641604"/>
            <a:chExt cx="708660" cy="2476500"/>
          </a:xfrm>
        </p:grpSpPr>
        <p:sp>
          <p:nvSpPr>
            <p:cNvPr id="3" name="object 3"/>
            <p:cNvSpPr/>
            <p:nvPr/>
          </p:nvSpPr>
          <p:spPr>
            <a:xfrm>
              <a:off x="409955" y="1022604"/>
              <a:ext cx="708660" cy="2095500"/>
            </a:xfrm>
            <a:custGeom>
              <a:avLst/>
              <a:gdLst/>
              <a:ahLst/>
              <a:cxnLst/>
              <a:rect l="l" t="t" r="r" b="b"/>
              <a:pathLst>
                <a:path w="708660" h="2095500">
                  <a:moveTo>
                    <a:pt x="0" y="0"/>
                  </a:moveTo>
                  <a:lnTo>
                    <a:pt x="0" y="1517396"/>
                  </a:lnTo>
                  <a:lnTo>
                    <a:pt x="708660" y="2095500"/>
                  </a:lnTo>
                  <a:lnTo>
                    <a:pt x="708660" y="5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9955" y="838200"/>
              <a:ext cx="402590" cy="1705610"/>
            </a:xfrm>
            <a:custGeom>
              <a:avLst/>
              <a:gdLst/>
              <a:ahLst/>
              <a:cxnLst/>
              <a:rect l="l" t="t" r="r" b="b"/>
              <a:pathLst>
                <a:path w="402590" h="1705610">
                  <a:moveTo>
                    <a:pt x="402336" y="0"/>
                  </a:moveTo>
                  <a:lnTo>
                    <a:pt x="0" y="183007"/>
                  </a:lnTo>
                  <a:lnTo>
                    <a:pt x="0" y="1705355"/>
                  </a:lnTo>
                  <a:lnTo>
                    <a:pt x="402336" y="151777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651" y="641604"/>
              <a:ext cx="167640" cy="1713230"/>
            </a:xfrm>
            <a:custGeom>
              <a:avLst/>
              <a:gdLst/>
              <a:ahLst/>
              <a:cxnLst/>
              <a:rect l="l" t="t" r="r" b="b"/>
              <a:pathLst>
                <a:path w="167640" h="1713230">
                  <a:moveTo>
                    <a:pt x="0" y="0"/>
                  </a:moveTo>
                  <a:lnTo>
                    <a:pt x="0" y="1545336"/>
                  </a:lnTo>
                  <a:lnTo>
                    <a:pt x="167640" y="1712976"/>
                  </a:lnTo>
                  <a:lnTo>
                    <a:pt x="167640" y="16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222735" y="635508"/>
            <a:ext cx="329565" cy="1742439"/>
          </a:xfrm>
          <a:custGeom>
            <a:avLst/>
            <a:gdLst/>
            <a:ahLst/>
            <a:cxnLst/>
            <a:rect l="l" t="t" r="r" b="b"/>
            <a:pathLst>
              <a:path w="329565" h="1742439">
                <a:moveTo>
                  <a:pt x="329184" y="0"/>
                </a:moveTo>
                <a:lnTo>
                  <a:pt x="0" y="198627"/>
                </a:lnTo>
                <a:lnTo>
                  <a:pt x="0" y="1741931"/>
                </a:lnTo>
                <a:lnTo>
                  <a:pt x="329184" y="1543303"/>
                </a:lnTo>
                <a:lnTo>
                  <a:pt x="32918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651" y="635508"/>
            <a:ext cx="10907395" cy="154241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40322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3175"/>
              </a:spcBef>
            </a:pPr>
            <a:r>
              <a:rPr sz="4000" spc="-229" dirty="0">
                <a:latin typeface="Arial"/>
                <a:cs typeface="Arial"/>
              </a:rPr>
              <a:t>Elements </a:t>
            </a:r>
            <a:r>
              <a:rPr sz="4000" spc="-35" dirty="0">
                <a:latin typeface="Arial"/>
                <a:cs typeface="Arial"/>
              </a:rPr>
              <a:t>of </a:t>
            </a:r>
            <a:r>
              <a:rPr sz="4000" spc="-70" dirty="0">
                <a:latin typeface="Arial"/>
                <a:cs typeface="Arial"/>
              </a:rPr>
              <a:t>the </a:t>
            </a:r>
            <a:r>
              <a:rPr sz="4000" spc="-250" dirty="0">
                <a:latin typeface="Arial"/>
                <a:cs typeface="Arial"/>
              </a:rPr>
              <a:t>WIMP </a:t>
            </a:r>
            <a:r>
              <a:rPr sz="4000" spc="-125" dirty="0">
                <a:latin typeface="Arial"/>
                <a:cs typeface="Arial"/>
              </a:rPr>
              <a:t>interface</a:t>
            </a:r>
            <a:r>
              <a:rPr sz="4000" spc="-525" dirty="0">
                <a:latin typeface="Arial"/>
                <a:cs typeface="Arial"/>
              </a:rPr>
              <a:t> </a:t>
            </a:r>
            <a:r>
              <a:rPr sz="4000" spc="-160" dirty="0">
                <a:latin typeface="Arial"/>
                <a:cs typeface="Arial"/>
              </a:rPr>
              <a:t>(Buttons)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6657" y="2964307"/>
            <a:ext cx="8959215" cy="2089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Buttons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individual and </a:t>
            </a:r>
            <a:r>
              <a:rPr sz="2400" spc="-10" dirty="0">
                <a:latin typeface="Carlito"/>
                <a:cs typeface="Carlito"/>
              </a:rPr>
              <a:t>isolated </a:t>
            </a:r>
            <a:r>
              <a:rPr sz="2400" spc="-5" dirty="0">
                <a:latin typeface="Carlito"/>
                <a:cs typeface="Carlito"/>
              </a:rPr>
              <a:t>regions </a:t>
            </a:r>
            <a:r>
              <a:rPr sz="2400" dirty="0">
                <a:latin typeface="Carlito"/>
                <a:cs typeface="Carlito"/>
              </a:rPr>
              <a:t>within a </a:t>
            </a:r>
            <a:r>
              <a:rPr sz="2400" spc="-15" dirty="0">
                <a:latin typeface="Carlito"/>
                <a:cs typeface="Carlito"/>
              </a:rPr>
              <a:t>display </a:t>
            </a:r>
            <a:r>
              <a:rPr sz="2400" spc="-5" dirty="0">
                <a:latin typeface="Carlito"/>
                <a:cs typeface="Carlito"/>
              </a:rPr>
              <a:t>that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 selected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user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5" dirty="0">
                <a:latin typeface="Carlito"/>
                <a:cs typeface="Carlito"/>
              </a:rPr>
              <a:t>invoke </a:t>
            </a:r>
            <a:r>
              <a:rPr sz="2400" spc="-5" dirty="0">
                <a:latin typeface="Carlito"/>
                <a:cs typeface="Carlito"/>
              </a:rPr>
              <a:t>specific</a:t>
            </a:r>
            <a:r>
              <a:rPr sz="2400" spc="-10" dirty="0">
                <a:latin typeface="Carlito"/>
                <a:cs typeface="Carlito"/>
              </a:rPr>
              <a:t> operations.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Push</a:t>
            </a:r>
            <a:r>
              <a:rPr sz="2400" spc="-15" dirty="0">
                <a:latin typeface="Carlito"/>
                <a:cs typeface="Carlito"/>
              </a:rPr>
              <a:t> buttons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Radio/ toggle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buttons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Checkboxes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955" y="641604"/>
            <a:ext cx="708660" cy="2476500"/>
            <a:chOff x="409955" y="641604"/>
            <a:chExt cx="708660" cy="2476500"/>
          </a:xfrm>
        </p:grpSpPr>
        <p:sp>
          <p:nvSpPr>
            <p:cNvPr id="3" name="object 3"/>
            <p:cNvSpPr/>
            <p:nvPr/>
          </p:nvSpPr>
          <p:spPr>
            <a:xfrm>
              <a:off x="409955" y="1022604"/>
              <a:ext cx="708660" cy="2095500"/>
            </a:xfrm>
            <a:custGeom>
              <a:avLst/>
              <a:gdLst/>
              <a:ahLst/>
              <a:cxnLst/>
              <a:rect l="l" t="t" r="r" b="b"/>
              <a:pathLst>
                <a:path w="708660" h="2095500">
                  <a:moveTo>
                    <a:pt x="0" y="0"/>
                  </a:moveTo>
                  <a:lnTo>
                    <a:pt x="0" y="1517396"/>
                  </a:lnTo>
                  <a:lnTo>
                    <a:pt x="708660" y="2095500"/>
                  </a:lnTo>
                  <a:lnTo>
                    <a:pt x="708660" y="5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9955" y="838200"/>
              <a:ext cx="402590" cy="1705610"/>
            </a:xfrm>
            <a:custGeom>
              <a:avLst/>
              <a:gdLst/>
              <a:ahLst/>
              <a:cxnLst/>
              <a:rect l="l" t="t" r="r" b="b"/>
              <a:pathLst>
                <a:path w="402590" h="1705610">
                  <a:moveTo>
                    <a:pt x="402336" y="0"/>
                  </a:moveTo>
                  <a:lnTo>
                    <a:pt x="0" y="183007"/>
                  </a:lnTo>
                  <a:lnTo>
                    <a:pt x="0" y="1705355"/>
                  </a:lnTo>
                  <a:lnTo>
                    <a:pt x="402336" y="151777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651" y="641604"/>
              <a:ext cx="167640" cy="1713230"/>
            </a:xfrm>
            <a:custGeom>
              <a:avLst/>
              <a:gdLst/>
              <a:ahLst/>
              <a:cxnLst/>
              <a:rect l="l" t="t" r="r" b="b"/>
              <a:pathLst>
                <a:path w="167640" h="1713230">
                  <a:moveTo>
                    <a:pt x="0" y="0"/>
                  </a:moveTo>
                  <a:lnTo>
                    <a:pt x="0" y="1545336"/>
                  </a:lnTo>
                  <a:lnTo>
                    <a:pt x="167640" y="1712976"/>
                  </a:lnTo>
                  <a:lnTo>
                    <a:pt x="167640" y="16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222735" y="635508"/>
            <a:ext cx="329565" cy="1742439"/>
          </a:xfrm>
          <a:custGeom>
            <a:avLst/>
            <a:gdLst/>
            <a:ahLst/>
            <a:cxnLst/>
            <a:rect l="l" t="t" r="r" b="b"/>
            <a:pathLst>
              <a:path w="329565" h="1742439">
                <a:moveTo>
                  <a:pt x="329184" y="0"/>
                </a:moveTo>
                <a:lnTo>
                  <a:pt x="0" y="198627"/>
                </a:lnTo>
                <a:lnTo>
                  <a:pt x="0" y="1741931"/>
                </a:lnTo>
                <a:lnTo>
                  <a:pt x="329184" y="1543303"/>
                </a:lnTo>
                <a:lnTo>
                  <a:pt x="32918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651" y="635508"/>
            <a:ext cx="10907395" cy="154241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40322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3175"/>
              </a:spcBef>
            </a:pPr>
            <a:r>
              <a:rPr sz="4000" spc="-229" dirty="0">
                <a:latin typeface="Arial"/>
                <a:cs typeface="Arial"/>
              </a:rPr>
              <a:t>Elements </a:t>
            </a:r>
            <a:r>
              <a:rPr sz="4000" spc="-35" dirty="0">
                <a:latin typeface="Arial"/>
                <a:cs typeface="Arial"/>
              </a:rPr>
              <a:t>of </a:t>
            </a:r>
            <a:r>
              <a:rPr sz="4000" spc="-70" dirty="0">
                <a:latin typeface="Arial"/>
                <a:cs typeface="Arial"/>
              </a:rPr>
              <a:t>the </a:t>
            </a:r>
            <a:r>
              <a:rPr sz="4000" spc="-250" dirty="0">
                <a:latin typeface="Arial"/>
                <a:cs typeface="Arial"/>
              </a:rPr>
              <a:t>WIMP </a:t>
            </a:r>
            <a:r>
              <a:rPr sz="4000" spc="-125" dirty="0">
                <a:latin typeface="Arial"/>
                <a:cs typeface="Arial"/>
              </a:rPr>
              <a:t>interface</a:t>
            </a:r>
            <a:r>
              <a:rPr sz="4000" spc="-525" dirty="0">
                <a:latin typeface="Arial"/>
                <a:cs typeface="Arial"/>
              </a:rPr>
              <a:t> </a:t>
            </a:r>
            <a:r>
              <a:rPr sz="4000" spc="-240" dirty="0">
                <a:latin typeface="Arial"/>
                <a:cs typeface="Arial"/>
              </a:rPr>
              <a:t>(Toolbars)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6657" y="3090748"/>
            <a:ext cx="9528810" cy="183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Many </a:t>
            </a:r>
            <a:r>
              <a:rPr sz="2400" spc="-20" dirty="0">
                <a:latin typeface="Carlito"/>
                <a:cs typeface="Carlito"/>
              </a:rPr>
              <a:t>systems have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collection </a:t>
            </a:r>
            <a:r>
              <a:rPr sz="2400" spc="-5" dirty="0">
                <a:latin typeface="Carlito"/>
                <a:cs typeface="Carlito"/>
              </a:rPr>
              <a:t>of small </a:t>
            </a:r>
            <a:r>
              <a:rPr sz="2400" spc="-15" dirty="0">
                <a:latin typeface="Carlito"/>
                <a:cs typeface="Carlito"/>
              </a:rPr>
              <a:t>buttons, </a:t>
            </a:r>
            <a:r>
              <a:rPr sz="2400" dirty="0">
                <a:latin typeface="Carlito"/>
                <a:cs typeface="Carlito"/>
              </a:rPr>
              <a:t>each with </a:t>
            </a:r>
            <a:r>
              <a:rPr sz="2400" spc="-10" dirty="0">
                <a:latin typeface="Carlito"/>
                <a:cs typeface="Carlito"/>
              </a:rPr>
              <a:t>icons, </a:t>
            </a:r>
            <a:r>
              <a:rPr sz="2400" dirty="0">
                <a:latin typeface="Carlito"/>
                <a:cs typeface="Carlito"/>
              </a:rPr>
              <a:t>placed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at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top </a:t>
            </a:r>
            <a:r>
              <a:rPr sz="2400" spc="-5" dirty="0">
                <a:latin typeface="Carlito"/>
                <a:cs typeface="Carlito"/>
              </a:rPr>
              <a:t>or side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window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offering </a:t>
            </a:r>
            <a:r>
              <a:rPr sz="2400" spc="-10" dirty="0">
                <a:latin typeface="Carlito"/>
                <a:cs typeface="Carlito"/>
              </a:rPr>
              <a:t>commonly </a:t>
            </a:r>
            <a:r>
              <a:rPr sz="2400" spc="-5" dirty="0">
                <a:latin typeface="Carlito"/>
                <a:cs typeface="Carlito"/>
              </a:rPr>
              <a:t>used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functions.</a:t>
            </a:r>
            <a:endParaRPr sz="2400">
              <a:latin typeface="Carlito"/>
              <a:cs typeface="Carlito"/>
            </a:endParaRPr>
          </a:p>
          <a:p>
            <a:pPr marL="241300" marR="906144" indent="-22860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Sometimes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content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toolbar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fixed,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10" dirty="0">
                <a:latin typeface="Carlito"/>
                <a:cs typeface="Carlito"/>
              </a:rPr>
              <a:t>often users can  </a:t>
            </a:r>
            <a:r>
              <a:rPr sz="2400" i="1" spc="-15" dirty="0">
                <a:latin typeface="Carlito"/>
                <a:cs typeface="Carlito"/>
              </a:rPr>
              <a:t>customize </a:t>
            </a:r>
            <a:r>
              <a:rPr sz="2400" dirty="0">
                <a:latin typeface="Carlito"/>
                <a:cs typeface="Carlito"/>
              </a:rPr>
              <a:t>it, either changing which </a:t>
            </a:r>
            <a:r>
              <a:rPr sz="2400" spc="-5" dirty="0">
                <a:latin typeface="Carlito"/>
                <a:cs typeface="Carlito"/>
              </a:rPr>
              <a:t>functions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made </a:t>
            </a:r>
            <a:r>
              <a:rPr sz="2400" spc="-10" dirty="0">
                <a:latin typeface="Carlito"/>
                <a:cs typeface="Carlito"/>
              </a:rPr>
              <a:t>available, </a:t>
            </a:r>
            <a:r>
              <a:rPr sz="2400" spc="-5" dirty="0">
                <a:latin typeface="Carlito"/>
                <a:cs typeface="Carlito"/>
              </a:rPr>
              <a:t>or  choosing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several </a:t>
            </a:r>
            <a:r>
              <a:rPr sz="2400" spc="-10" dirty="0">
                <a:latin typeface="Carlito"/>
                <a:cs typeface="Carlito"/>
              </a:rPr>
              <a:t>predefined toolbars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displayed.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955" y="641604"/>
            <a:ext cx="708660" cy="2476500"/>
            <a:chOff x="409955" y="641604"/>
            <a:chExt cx="708660" cy="2476500"/>
          </a:xfrm>
        </p:grpSpPr>
        <p:sp>
          <p:nvSpPr>
            <p:cNvPr id="3" name="object 3"/>
            <p:cNvSpPr/>
            <p:nvPr/>
          </p:nvSpPr>
          <p:spPr>
            <a:xfrm>
              <a:off x="409955" y="1022604"/>
              <a:ext cx="708660" cy="2095500"/>
            </a:xfrm>
            <a:custGeom>
              <a:avLst/>
              <a:gdLst/>
              <a:ahLst/>
              <a:cxnLst/>
              <a:rect l="l" t="t" r="r" b="b"/>
              <a:pathLst>
                <a:path w="708660" h="2095500">
                  <a:moveTo>
                    <a:pt x="0" y="0"/>
                  </a:moveTo>
                  <a:lnTo>
                    <a:pt x="0" y="1517396"/>
                  </a:lnTo>
                  <a:lnTo>
                    <a:pt x="708660" y="2095500"/>
                  </a:lnTo>
                  <a:lnTo>
                    <a:pt x="708660" y="5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9955" y="838200"/>
              <a:ext cx="402590" cy="1705610"/>
            </a:xfrm>
            <a:custGeom>
              <a:avLst/>
              <a:gdLst/>
              <a:ahLst/>
              <a:cxnLst/>
              <a:rect l="l" t="t" r="r" b="b"/>
              <a:pathLst>
                <a:path w="402590" h="1705610">
                  <a:moveTo>
                    <a:pt x="402336" y="0"/>
                  </a:moveTo>
                  <a:lnTo>
                    <a:pt x="0" y="183007"/>
                  </a:lnTo>
                  <a:lnTo>
                    <a:pt x="0" y="1705355"/>
                  </a:lnTo>
                  <a:lnTo>
                    <a:pt x="402336" y="151777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651" y="641604"/>
              <a:ext cx="167640" cy="1713230"/>
            </a:xfrm>
            <a:custGeom>
              <a:avLst/>
              <a:gdLst/>
              <a:ahLst/>
              <a:cxnLst/>
              <a:rect l="l" t="t" r="r" b="b"/>
              <a:pathLst>
                <a:path w="167640" h="1713230">
                  <a:moveTo>
                    <a:pt x="0" y="0"/>
                  </a:moveTo>
                  <a:lnTo>
                    <a:pt x="0" y="1545336"/>
                  </a:lnTo>
                  <a:lnTo>
                    <a:pt x="167640" y="1712976"/>
                  </a:lnTo>
                  <a:lnTo>
                    <a:pt x="167640" y="16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222735" y="635508"/>
            <a:ext cx="329565" cy="1742439"/>
          </a:xfrm>
          <a:custGeom>
            <a:avLst/>
            <a:gdLst/>
            <a:ahLst/>
            <a:cxnLst/>
            <a:rect l="l" t="t" r="r" b="b"/>
            <a:pathLst>
              <a:path w="329565" h="1742439">
                <a:moveTo>
                  <a:pt x="329184" y="0"/>
                </a:moveTo>
                <a:lnTo>
                  <a:pt x="0" y="198627"/>
                </a:lnTo>
                <a:lnTo>
                  <a:pt x="0" y="1741931"/>
                </a:lnTo>
                <a:lnTo>
                  <a:pt x="329184" y="1543303"/>
                </a:lnTo>
                <a:lnTo>
                  <a:pt x="32918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651" y="635508"/>
            <a:ext cx="10907395" cy="154241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40322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3175"/>
              </a:spcBef>
            </a:pPr>
            <a:r>
              <a:rPr sz="4000" spc="-229" dirty="0">
                <a:latin typeface="Arial"/>
                <a:cs typeface="Arial"/>
              </a:rPr>
              <a:t>Elements </a:t>
            </a:r>
            <a:r>
              <a:rPr sz="4000" spc="-35" dirty="0">
                <a:latin typeface="Arial"/>
                <a:cs typeface="Arial"/>
              </a:rPr>
              <a:t>of </a:t>
            </a:r>
            <a:r>
              <a:rPr sz="4000" spc="-70" dirty="0">
                <a:latin typeface="Arial"/>
                <a:cs typeface="Arial"/>
              </a:rPr>
              <a:t>the </a:t>
            </a:r>
            <a:r>
              <a:rPr sz="4000" spc="-250" dirty="0">
                <a:latin typeface="Arial"/>
                <a:cs typeface="Arial"/>
              </a:rPr>
              <a:t>WIMP </a:t>
            </a:r>
            <a:r>
              <a:rPr sz="4000" spc="-125" dirty="0">
                <a:latin typeface="Arial"/>
                <a:cs typeface="Arial"/>
              </a:rPr>
              <a:t>interface</a:t>
            </a:r>
            <a:r>
              <a:rPr sz="4000" spc="-525" dirty="0">
                <a:latin typeface="Arial"/>
                <a:cs typeface="Arial"/>
              </a:rPr>
              <a:t> </a:t>
            </a:r>
            <a:r>
              <a:rPr sz="4000" spc="-204" dirty="0">
                <a:latin typeface="Arial"/>
                <a:cs typeface="Arial"/>
              </a:rPr>
              <a:t>(Palettes)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6657" y="2772043"/>
            <a:ext cx="9529445" cy="238379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interaction can enter </a:t>
            </a:r>
            <a:r>
              <a:rPr sz="2400" spc="-5" dirty="0">
                <a:latin typeface="Carlito"/>
                <a:cs typeface="Carlito"/>
              </a:rPr>
              <a:t>one of </a:t>
            </a:r>
            <a:r>
              <a:rPr sz="2400" spc="-15" dirty="0">
                <a:latin typeface="Carlito"/>
                <a:cs typeface="Carlito"/>
              </a:rPr>
              <a:t>several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modes</a:t>
            </a: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241300" indent="-228600" algn="just">
              <a:lnSpc>
                <a:spcPts val="2735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palette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usually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collection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icons that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reminiscent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purpose</a:t>
            </a:r>
            <a:endParaRPr sz="2400">
              <a:latin typeface="Carlito"/>
              <a:cs typeface="Carlito"/>
            </a:endParaRPr>
          </a:p>
          <a:p>
            <a:pPr marL="241300" algn="just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various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modes.</a:t>
            </a:r>
            <a:endParaRPr sz="2400">
              <a:latin typeface="Carlito"/>
              <a:cs typeface="Carlito"/>
            </a:endParaRPr>
          </a:p>
          <a:p>
            <a:pPr marL="241300" marR="83185" indent="-228600" algn="just">
              <a:lnSpc>
                <a:spcPct val="901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example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10" dirty="0">
                <a:latin typeface="Carlito"/>
                <a:cs typeface="Carlito"/>
              </a:rPr>
              <a:t>drawing package would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collection </a:t>
            </a:r>
            <a:r>
              <a:rPr sz="2400" spc="-5" dirty="0">
                <a:latin typeface="Carlito"/>
                <a:cs typeface="Carlito"/>
              </a:rPr>
              <a:t>of icons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indicate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pixel </a:t>
            </a:r>
            <a:r>
              <a:rPr sz="2400" spc="-10" dirty="0">
                <a:latin typeface="Carlito"/>
                <a:cs typeface="Carlito"/>
              </a:rPr>
              <a:t>color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5" dirty="0">
                <a:latin typeface="Carlito"/>
                <a:cs typeface="Carlito"/>
              </a:rPr>
              <a:t>pattern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fill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objects, </a:t>
            </a:r>
            <a:r>
              <a:rPr sz="2400" dirty="0">
                <a:latin typeface="Carlito"/>
                <a:cs typeface="Carlito"/>
              </a:rPr>
              <a:t>much </a:t>
            </a:r>
            <a:r>
              <a:rPr sz="2400" spc="-20" dirty="0">
                <a:latin typeface="Carlito"/>
                <a:cs typeface="Carlito"/>
              </a:rPr>
              <a:t>like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artist’s  palette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paint.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955" y="641604"/>
            <a:ext cx="708660" cy="2476500"/>
            <a:chOff x="409955" y="641604"/>
            <a:chExt cx="708660" cy="2476500"/>
          </a:xfrm>
        </p:grpSpPr>
        <p:sp>
          <p:nvSpPr>
            <p:cNvPr id="3" name="object 3"/>
            <p:cNvSpPr/>
            <p:nvPr/>
          </p:nvSpPr>
          <p:spPr>
            <a:xfrm>
              <a:off x="409955" y="1022604"/>
              <a:ext cx="708660" cy="2095500"/>
            </a:xfrm>
            <a:custGeom>
              <a:avLst/>
              <a:gdLst/>
              <a:ahLst/>
              <a:cxnLst/>
              <a:rect l="l" t="t" r="r" b="b"/>
              <a:pathLst>
                <a:path w="708660" h="2095500">
                  <a:moveTo>
                    <a:pt x="0" y="0"/>
                  </a:moveTo>
                  <a:lnTo>
                    <a:pt x="0" y="1517396"/>
                  </a:lnTo>
                  <a:lnTo>
                    <a:pt x="708660" y="2095500"/>
                  </a:lnTo>
                  <a:lnTo>
                    <a:pt x="708660" y="5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9955" y="838200"/>
              <a:ext cx="402590" cy="1705610"/>
            </a:xfrm>
            <a:custGeom>
              <a:avLst/>
              <a:gdLst/>
              <a:ahLst/>
              <a:cxnLst/>
              <a:rect l="l" t="t" r="r" b="b"/>
              <a:pathLst>
                <a:path w="402590" h="1705610">
                  <a:moveTo>
                    <a:pt x="402336" y="0"/>
                  </a:moveTo>
                  <a:lnTo>
                    <a:pt x="0" y="183007"/>
                  </a:lnTo>
                  <a:lnTo>
                    <a:pt x="0" y="1705355"/>
                  </a:lnTo>
                  <a:lnTo>
                    <a:pt x="402336" y="151777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651" y="641604"/>
              <a:ext cx="167640" cy="1713230"/>
            </a:xfrm>
            <a:custGeom>
              <a:avLst/>
              <a:gdLst/>
              <a:ahLst/>
              <a:cxnLst/>
              <a:rect l="l" t="t" r="r" b="b"/>
              <a:pathLst>
                <a:path w="167640" h="1713230">
                  <a:moveTo>
                    <a:pt x="0" y="0"/>
                  </a:moveTo>
                  <a:lnTo>
                    <a:pt x="0" y="1545336"/>
                  </a:lnTo>
                  <a:lnTo>
                    <a:pt x="167640" y="1712976"/>
                  </a:lnTo>
                  <a:lnTo>
                    <a:pt x="167640" y="16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222735" y="635508"/>
            <a:ext cx="329565" cy="1742439"/>
          </a:xfrm>
          <a:custGeom>
            <a:avLst/>
            <a:gdLst/>
            <a:ahLst/>
            <a:cxnLst/>
            <a:rect l="l" t="t" r="r" b="b"/>
            <a:pathLst>
              <a:path w="329565" h="1742439">
                <a:moveTo>
                  <a:pt x="329184" y="0"/>
                </a:moveTo>
                <a:lnTo>
                  <a:pt x="0" y="198627"/>
                </a:lnTo>
                <a:lnTo>
                  <a:pt x="0" y="1741931"/>
                </a:lnTo>
                <a:lnTo>
                  <a:pt x="329184" y="1543303"/>
                </a:lnTo>
                <a:lnTo>
                  <a:pt x="32918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651" y="635508"/>
            <a:ext cx="10907395" cy="154241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40322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3175"/>
              </a:spcBef>
            </a:pPr>
            <a:r>
              <a:rPr sz="4000" spc="-229" dirty="0">
                <a:latin typeface="Arial"/>
                <a:cs typeface="Arial"/>
              </a:rPr>
              <a:t>Elements </a:t>
            </a:r>
            <a:r>
              <a:rPr sz="4000" spc="-35" dirty="0">
                <a:latin typeface="Arial"/>
                <a:cs typeface="Arial"/>
              </a:rPr>
              <a:t>of </a:t>
            </a:r>
            <a:r>
              <a:rPr sz="4000" spc="-70" dirty="0">
                <a:latin typeface="Arial"/>
                <a:cs typeface="Arial"/>
              </a:rPr>
              <a:t>the </a:t>
            </a:r>
            <a:r>
              <a:rPr sz="4000" spc="-250" dirty="0">
                <a:latin typeface="Arial"/>
                <a:cs typeface="Arial"/>
              </a:rPr>
              <a:t>WIMP </a:t>
            </a:r>
            <a:r>
              <a:rPr sz="4000" spc="-125" dirty="0">
                <a:latin typeface="Arial"/>
                <a:cs typeface="Arial"/>
              </a:rPr>
              <a:t>interface </a:t>
            </a:r>
            <a:r>
              <a:rPr sz="4000" spc="-210" dirty="0">
                <a:latin typeface="Arial"/>
                <a:cs typeface="Arial"/>
              </a:rPr>
              <a:t>(Dialog</a:t>
            </a:r>
            <a:r>
              <a:rPr sz="4000" spc="-600" dirty="0">
                <a:latin typeface="Arial"/>
                <a:cs typeface="Arial"/>
              </a:rPr>
              <a:t> </a:t>
            </a:r>
            <a:r>
              <a:rPr sz="4000" spc="-280" dirty="0">
                <a:latin typeface="Arial"/>
                <a:cs typeface="Arial"/>
              </a:rPr>
              <a:t>boxes)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6657" y="3483991"/>
            <a:ext cx="8927465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Dialog </a:t>
            </a:r>
            <a:r>
              <a:rPr sz="2400" spc="-25" dirty="0">
                <a:latin typeface="Carlito"/>
                <a:cs typeface="Carlito"/>
              </a:rPr>
              <a:t>boxes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information windows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bring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user’s </a:t>
            </a:r>
            <a:r>
              <a:rPr sz="2400" spc="-15" dirty="0">
                <a:latin typeface="Carlito"/>
                <a:cs typeface="Carlito"/>
              </a:rPr>
              <a:t>attention to </a:t>
            </a:r>
            <a:r>
              <a:rPr sz="2400" spc="-5" dirty="0">
                <a:latin typeface="Carlito"/>
                <a:cs typeface="Carlito"/>
              </a:rPr>
              <a:t>some </a:t>
            </a:r>
            <a:r>
              <a:rPr sz="2400" spc="-10" dirty="0">
                <a:latin typeface="Carlito"/>
                <a:cs typeface="Carlito"/>
              </a:rPr>
              <a:t>important information, </a:t>
            </a:r>
            <a:r>
              <a:rPr sz="2400" spc="-5" dirty="0">
                <a:latin typeface="Carlito"/>
                <a:cs typeface="Carlito"/>
              </a:rPr>
              <a:t>possibly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error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warning used </a:t>
            </a:r>
            <a:r>
              <a:rPr sz="2400" spc="-15" dirty="0">
                <a:latin typeface="Carlito"/>
                <a:cs typeface="Carlito"/>
              </a:rPr>
              <a:t>to prevent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possible </a:t>
            </a:r>
            <a:r>
              <a:rPr sz="2400" spc="-50" dirty="0">
                <a:latin typeface="Carlito"/>
                <a:cs typeface="Carlito"/>
              </a:rPr>
              <a:t>error.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53767" y="0"/>
            <a:ext cx="8284845" cy="6858000"/>
            <a:chOff x="1953767" y="0"/>
            <a:chExt cx="8284845" cy="6858000"/>
          </a:xfrm>
        </p:grpSpPr>
        <p:sp>
          <p:nvSpPr>
            <p:cNvPr id="4" name="object 4"/>
            <p:cNvSpPr/>
            <p:nvPr/>
          </p:nvSpPr>
          <p:spPr>
            <a:xfrm>
              <a:off x="1953767" y="0"/>
              <a:ext cx="8284845" cy="6858000"/>
            </a:xfrm>
            <a:custGeom>
              <a:avLst/>
              <a:gdLst/>
              <a:ahLst/>
              <a:cxnLst/>
              <a:rect l="l" t="t" r="r" b="b"/>
              <a:pathLst>
                <a:path w="8284845" h="6858000">
                  <a:moveTo>
                    <a:pt x="6466332" y="0"/>
                  </a:moveTo>
                  <a:lnTo>
                    <a:pt x="1818132" y="0"/>
                  </a:lnTo>
                  <a:lnTo>
                    <a:pt x="1663827" y="109727"/>
                  </a:lnTo>
                  <a:lnTo>
                    <a:pt x="1625643" y="138629"/>
                  </a:lnTo>
                  <a:lnTo>
                    <a:pt x="1587805" y="167960"/>
                  </a:lnTo>
                  <a:lnTo>
                    <a:pt x="1550317" y="197717"/>
                  </a:lnTo>
                  <a:lnTo>
                    <a:pt x="1513183" y="227895"/>
                  </a:lnTo>
                  <a:lnTo>
                    <a:pt x="1476405" y="258492"/>
                  </a:lnTo>
                  <a:lnTo>
                    <a:pt x="1439988" y="289504"/>
                  </a:lnTo>
                  <a:lnTo>
                    <a:pt x="1403935" y="320926"/>
                  </a:lnTo>
                  <a:lnTo>
                    <a:pt x="1368250" y="352756"/>
                  </a:lnTo>
                  <a:lnTo>
                    <a:pt x="1332936" y="384990"/>
                  </a:lnTo>
                  <a:lnTo>
                    <a:pt x="1297998" y="417625"/>
                  </a:lnTo>
                  <a:lnTo>
                    <a:pt x="1263438" y="450656"/>
                  </a:lnTo>
                  <a:lnTo>
                    <a:pt x="1229261" y="484079"/>
                  </a:lnTo>
                  <a:lnTo>
                    <a:pt x="1195469" y="517893"/>
                  </a:lnTo>
                  <a:lnTo>
                    <a:pt x="1162067" y="552092"/>
                  </a:lnTo>
                  <a:lnTo>
                    <a:pt x="1129058" y="586673"/>
                  </a:lnTo>
                  <a:lnTo>
                    <a:pt x="1096446" y="621632"/>
                  </a:lnTo>
                  <a:lnTo>
                    <a:pt x="1064234" y="656967"/>
                  </a:lnTo>
                  <a:lnTo>
                    <a:pt x="1032427" y="692673"/>
                  </a:lnTo>
                  <a:lnTo>
                    <a:pt x="1001027" y="728746"/>
                  </a:lnTo>
                  <a:lnTo>
                    <a:pt x="970038" y="765184"/>
                  </a:lnTo>
                  <a:lnTo>
                    <a:pt x="939465" y="801982"/>
                  </a:lnTo>
                  <a:lnTo>
                    <a:pt x="909309" y="839136"/>
                  </a:lnTo>
                  <a:lnTo>
                    <a:pt x="879576" y="876644"/>
                  </a:lnTo>
                  <a:lnTo>
                    <a:pt x="850269" y="914502"/>
                  </a:lnTo>
                  <a:lnTo>
                    <a:pt x="821391" y="952705"/>
                  </a:lnTo>
                  <a:lnTo>
                    <a:pt x="792946" y="991250"/>
                  </a:lnTo>
                  <a:lnTo>
                    <a:pt x="764938" y="1030135"/>
                  </a:lnTo>
                  <a:lnTo>
                    <a:pt x="737370" y="1069354"/>
                  </a:lnTo>
                  <a:lnTo>
                    <a:pt x="710246" y="1108905"/>
                  </a:lnTo>
                  <a:lnTo>
                    <a:pt x="683569" y="1148783"/>
                  </a:lnTo>
                  <a:lnTo>
                    <a:pt x="657343" y="1188986"/>
                  </a:lnTo>
                  <a:lnTo>
                    <a:pt x="631572" y="1229510"/>
                  </a:lnTo>
                  <a:lnTo>
                    <a:pt x="606260" y="1270350"/>
                  </a:lnTo>
                  <a:lnTo>
                    <a:pt x="581409" y="1311504"/>
                  </a:lnTo>
                  <a:lnTo>
                    <a:pt x="557025" y="1352967"/>
                  </a:lnTo>
                  <a:lnTo>
                    <a:pt x="533109" y="1394736"/>
                  </a:lnTo>
                  <a:lnTo>
                    <a:pt x="509666" y="1436808"/>
                  </a:lnTo>
                  <a:lnTo>
                    <a:pt x="486700" y="1479179"/>
                  </a:lnTo>
                  <a:lnTo>
                    <a:pt x="464213" y="1521845"/>
                  </a:lnTo>
                  <a:lnTo>
                    <a:pt x="442211" y="1564803"/>
                  </a:lnTo>
                  <a:lnTo>
                    <a:pt x="420695" y="1608048"/>
                  </a:lnTo>
                  <a:lnTo>
                    <a:pt x="399671" y="1651578"/>
                  </a:lnTo>
                  <a:lnTo>
                    <a:pt x="379141" y="1695389"/>
                  </a:lnTo>
                  <a:lnTo>
                    <a:pt x="359110" y="1739477"/>
                  </a:lnTo>
                  <a:lnTo>
                    <a:pt x="339580" y="1783838"/>
                  </a:lnTo>
                  <a:lnTo>
                    <a:pt x="320556" y="1828469"/>
                  </a:lnTo>
                  <a:lnTo>
                    <a:pt x="302040" y="1873367"/>
                  </a:lnTo>
                  <a:lnTo>
                    <a:pt x="284038" y="1918527"/>
                  </a:lnTo>
                  <a:lnTo>
                    <a:pt x="266552" y="1963946"/>
                  </a:lnTo>
                  <a:lnTo>
                    <a:pt x="249585" y="2009620"/>
                  </a:lnTo>
                  <a:lnTo>
                    <a:pt x="233142" y="2055547"/>
                  </a:lnTo>
                  <a:lnTo>
                    <a:pt x="217227" y="2101721"/>
                  </a:lnTo>
                  <a:lnTo>
                    <a:pt x="201842" y="2148140"/>
                  </a:lnTo>
                  <a:lnTo>
                    <a:pt x="186991" y="2194800"/>
                  </a:lnTo>
                  <a:lnTo>
                    <a:pt x="172679" y="2241697"/>
                  </a:lnTo>
                  <a:lnTo>
                    <a:pt x="158908" y="2288828"/>
                  </a:lnTo>
                  <a:lnTo>
                    <a:pt x="145682" y="2336189"/>
                  </a:lnTo>
                  <a:lnTo>
                    <a:pt x="133005" y="2383776"/>
                  </a:lnTo>
                  <a:lnTo>
                    <a:pt x="120881" y="2431586"/>
                  </a:lnTo>
                  <a:lnTo>
                    <a:pt x="109313" y="2479615"/>
                  </a:lnTo>
                  <a:lnTo>
                    <a:pt x="98305" y="2527860"/>
                  </a:lnTo>
                  <a:lnTo>
                    <a:pt x="87860" y="2576317"/>
                  </a:lnTo>
                  <a:lnTo>
                    <a:pt x="77982" y="2624982"/>
                  </a:lnTo>
                  <a:lnTo>
                    <a:pt x="68674" y="2673852"/>
                  </a:lnTo>
                  <a:lnTo>
                    <a:pt x="59941" y="2722922"/>
                  </a:lnTo>
                  <a:lnTo>
                    <a:pt x="51786" y="2772191"/>
                  </a:lnTo>
                  <a:lnTo>
                    <a:pt x="44212" y="2821653"/>
                  </a:lnTo>
                  <a:lnTo>
                    <a:pt x="37223" y="2871305"/>
                  </a:lnTo>
                  <a:lnTo>
                    <a:pt x="30823" y="2921144"/>
                  </a:lnTo>
                  <a:lnTo>
                    <a:pt x="25016" y="2971166"/>
                  </a:lnTo>
                  <a:lnTo>
                    <a:pt x="19804" y="3021367"/>
                  </a:lnTo>
                  <a:lnTo>
                    <a:pt x="15192" y="3071744"/>
                  </a:lnTo>
                  <a:lnTo>
                    <a:pt x="11183" y="3122293"/>
                  </a:lnTo>
                  <a:lnTo>
                    <a:pt x="7781" y="3173011"/>
                  </a:lnTo>
                  <a:lnTo>
                    <a:pt x="4989" y="3223893"/>
                  </a:lnTo>
                  <a:lnTo>
                    <a:pt x="2812" y="3274937"/>
                  </a:lnTo>
                  <a:lnTo>
                    <a:pt x="1252" y="3326138"/>
                  </a:lnTo>
                  <a:lnTo>
                    <a:pt x="313" y="3377494"/>
                  </a:lnTo>
                  <a:lnTo>
                    <a:pt x="0" y="3429000"/>
                  </a:lnTo>
                  <a:lnTo>
                    <a:pt x="313" y="3480505"/>
                  </a:lnTo>
                  <a:lnTo>
                    <a:pt x="1252" y="3531861"/>
                  </a:lnTo>
                  <a:lnTo>
                    <a:pt x="2812" y="3583062"/>
                  </a:lnTo>
                  <a:lnTo>
                    <a:pt x="4989" y="3634106"/>
                  </a:lnTo>
                  <a:lnTo>
                    <a:pt x="7781" y="3684989"/>
                  </a:lnTo>
                  <a:lnTo>
                    <a:pt x="11183" y="3735706"/>
                  </a:lnTo>
                  <a:lnTo>
                    <a:pt x="15192" y="3786256"/>
                  </a:lnTo>
                  <a:lnTo>
                    <a:pt x="19804" y="3836633"/>
                  </a:lnTo>
                  <a:lnTo>
                    <a:pt x="25016" y="3886835"/>
                  </a:lnTo>
                  <a:lnTo>
                    <a:pt x="30823" y="3936857"/>
                  </a:lnTo>
                  <a:lnTo>
                    <a:pt x="37223" y="3986696"/>
                  </a:lnTo>
                  <a:lnTo>
                    <a:pt x="44212" y="4036349"/>
                  </a:lnTo>
                  <a:lnTo>
                    <a:pt x="51786" y="4085812"/>
                  </a:lnTo>
                  <a:lnTo>
                    <a:pt x="59941" y="4135081"/>
                  </a:lnTo>
                  <a:lnTo>
                    <a:pt x="68674" y="4184152"/>
                  </a:lnTo>
                  <a:lnTo>
                    <a:pt x="77982" y="4233023"/>
                  </a:lnTo>
                  <a:lnTo>
                    <a:pt x="87860" y="4281688"/>
                  </a:lnTo>
                  <a:lnTo>
                    <a:pt x="98305" y="4330146"/>
                  </a:lnTo>
                  <a:lnTo>
                    <a:pt x="109313" y="4378391"/>
                  </a:lnTo>
                  <a:lnTo>
                    <a:pt x="120881" y="4426421"/>
                  </a:lnTo>
                  <a:lnTo>
                    <a:pt x="133005" y="4474232"/>
                  </a:lnTo>
                  <a:lnTo>
                    <a:pt x="145682" y="4521820"/>
                  </a:lnTo>
                  <a:lnTo>
                    <a:pt x="158908" y="4569182"/>
                  </a:lnTo>
                  <a:lnTo>
                    <a:pt x="172679" y="4616313"/>
                  </a:lnTo>
                  <a:lnTo>
                    <a:pt x="186991" y="4663211"/>
                  </a:lnTo>
                  <a:lnTo>
                    <a:pt x="201842" y="4709872"/>
                  </a:lnTo>
                  <a:lnTo>
                    <a:pt x="217227" y="4756292"/>
                  </a:lnTo>
                  <a:lnTo>
                    <a:pt x="233142" y="4802467"/>
                  </a:lnTo>
                  <a:lnTo>
                    <a:pt x="249585" y="4848394"/>
                  </a:lnTo>
                  <a:lnTo>
                    <a:pt x="266552" y="4894069"/>
                  </a:lnTo>
                  <a:lnTo>
                    <a:pt x="284038" y="4939489"/>
                  </a:lnTo>
                  <a:lnTo>
                    <a:pt x="302040" y="4984650"/>
                  </a:lnTo>
                  <a:lnTo>
                    <a:pt x="320556" y="5029549"/>
                  </a:lnTo>
                  <a:lnTo>
                    <a:pt x="339580" y="5074181"/>
                  </a:lnTo>
                  <a:lnTo>
                    <a:pt x="359110" y="5118543"/>
                  </a:lnTo>
                  <a:lnTo>
                    <a:pt x="379141" y="5162632"/>
                  </a:lnTo>
                  <a:lnTo>
                    <a:pt x="399671" y="5206443"/>
                  </a:lnTo>
                  <a:lnTo>
                    <a:pt x="420695" y="5249974"/>
                  </a:lnTo>
                  <a:lnTo>
                    <a:pt x="442211" y="5293221"/>
                  </a:lnTo>
                  <a:lnTo>
                    <a:pt x="464213" y="5336179"/>
                  </a:lnTo>
                  <a:lnTo>
                    <a:pt x="486700" y="5378846"/>
                  </a:lnTo>
                  <a:lnTo>
                    <a:pt x="509666" y="5421218"/>
                  </a:lnTo>
                  <a:lnTo>
                    <a:pt x="533109" y="5463291"/>
                  </a:lnTo>
                  <a:lnTo>
                    <a:pt x="557025" y="5505061"/>
                  </a:lnTo>
                  <a:lnTo>
                    <a:pt x="581409" y="5546525"/>
                  </a:lnTo>
                  <a:lnTo>
                    <a:pt x="606260" y="5587680"/>
                  </a:lnTo>
                  <a:lnTo>
                    <a:pt x="631572" y="5628521"/>
                  </a:lnTo>
                  <a:lnTo>
                    <a:pt x="657343" y="5669045"/>
                  </a:lnTo>
                  <a:lnTo>
                    <a:pt x="683569" y="5709249"/>
                  </a:lnTo>
                  <a:lnTo>
                    <a:pt x="710246" y="5749128"/>
                  </a:lnTo>
                  <a:lnTo>
                    <a:pt x="737370" y="5788680"/>
                  </a:lnTo>
                  <a:lnTo>
                    <a:pt x="764938" y="5827900"/>
                  </a:lnTo>
                  <a:lnTo>
                    <a:pt x="792946" y="5866785"/>
                  </a:lnTo>
                  <a:lnTo>
                    <a:pt x="821391" y="5905331"/>
                  </a:lnTo>
                  <a:lnTo>
                    <a:pt x="850269" y="5943535"/>
                  </a:lnTo>
                  <a:lnTo>
                    <a:pt x="879576" y="5981393"/>
                  </a:lnTo>
                  <a:lnTo>
                    <a:pt x="909309" y="6018902"/>
                  </a:lnTo>
                  <a:lnTo>
                    <a:pt x="939465" y="6056057"/>
                  </a:lnTo>
                  <a:lnTo>
                    <a:pt x="970038" y="6092856"/>
                  </a:lnTo>
                  <a:lnTo>
                    <a:pt x="1001027" y="6129294"/>
                  </a:lnTo>
                  <a:lnTo>
                    <a:pt x="1032427" y="6165368"/>
                  </a:lnTo>
                  <a:lnTo>
                    <a:pt x="1064234" y="6201074"/>
                  </a:lnTo>
                  <a:lnTo>
                    <a:pt x="1096446" y="6236409"/>
                  </a:lnTo>
                  <a:lnTo>
                    <a:pt x="1129058" y="6271369"/>
                  </a:lnTo>
                  <a:lnTo>
                    <a:pt x="1162067" y="6305951"/>
                  </a:lnTo>
                  <a:lnTo>
                    <a:pt x="1195469" y="6340150"/>
                  </a:lnTo>
                  <a:lnTo>
                    <a:pt x="1229261" y="6373964"/>
                  </a:lnTo>
                  <a:lnTo>
                    <a:pt x="1263438" y="6407388"/>
                  </a:lnTo>
                  <a:lnTo>
                    <a:pt x="1297998" y="6440419"/>
                  </a:lnTo>
                  <a:lnTo>
                    <a:pt x="1332936" y="6473054"/>
                  </a:lnTo>
                  <a:lnTo>
                    <a:pt x="1368250" y="6505288"/>
                  </a:lnTo>
                  <a:lnTo>
                    <a:pt x="1403935" y="6537119"/>
                  </a:lnTo>
                  <a:lnTo>
                    <a:pt x="1439988" y="6568541"/>
                  </a:lnTo>
                  <a:lnTo>
                    <a:pt x="1476405" y="6599553"/>
                  </a:lnTo>
                  <a:lnTo>
                    <a:pt x="1513183" y="6630150"/>
                  </a:lnTo>
                  <a:lnTo>
                    <a:pt x="1550317" y="6660328"/>
                  </a:lnTo>
                  <a:lnTo>
                    <a:pt x="1587805" y="6690085"/>
                  </a:lnTo>
                  <a:lnTo>
                    <a:pt x="1625643" y="6719416"/>
                  </a:lnTo>
                  <a:lnTo>
                    <a:pt x="1663827" y="6748317"/>
                  </a:lnTo>
                  <a:lnTo>
                    <a:pt x="1818132" y="6857999"/>
                  </a:lnTo>
                  <a:lnTo>
                    <a:pt x="6466332" y="6857999"/>
                  </a:lnTo>
                  <a:lnTo>
                    <a:pt x="6620636" y="6748317"/>
                  </a:lnTo>
                  <a:lnTo>
                    <a:pt x="6658820" y="6719416"/>
                  </a:lnTo>
                  <a:lnTo>
                    <a:pt x="6696658" y="6690085"/>
                  </a:lnTo>
                  <a:lnTo>
                    <a:pt x="6734146" y="6660328"/>
                  </a:lnTo>
                  <a:lnTo>
                    <a:pt x="6771280" y="6630150"/>
                  </a:lnTo>
                  <a:lnTo>
                    <a:pt x="6808058" y="6599553"/>
                  </a:lnTo>
                  <a:lnTo>
                    <a:pt x="6844475" y="6568541"/>
                  </a:lnTo>
                  <a:lnTo>
                    <a:pt x="6880528" y="6537119"/>
                  </a:lnTo>
                  <a:lnTo>
                    <a:pt x="6916213" y="6505288"/>
                  </a:lnTo>
                  <a:lnTo>
                    <a:pt x="6951527" y="6473054"/>
                  </a:lnTo>
                  <a:lnTo>
                    <a:pt x="6986465" y="6440419"/>
                  </a:lnTo>
                  <a:lnTo>
                    <a:pt x="7021025" y="6407388"/>
                  </a:lnTo>
                  <a:lnTo>
                    <a:pt x="7055202" y="6373964"/>
                  </a:lnTo>
                  <a:lnTo>
                    <a:pt x="7088994" y="6340150"/>
                  </a:lnTo>
                  <a:lnTo>
                    <a:pt x="7122396" y="6305951"/>
                  </a:lnTo>
                  <a:lnTo>
                    <a:pt x="7155405" y="6271369"/>
                  </a:lnTo>
                  <a:lnTo>
                    <a:pt x="7188017" y="6236409"/>
                  </a:lnTo>
                  <a:lnTo>
                    <a:pt x="7220229" y="6201074"/>
                  </a:lnTo>
                  <a:lnTo>
                    <a:pt x="7252036" y="6165368"/>
                  </a:lnTo>
                  <a:lnTo>
                    <a:pt x="7283436" y="6129294"/>
                  </a:lnTo>
                  <a:lnTo>
                    <a:pt x="7314425" y="6092856"/>
                  </a:lnTo>
                  <a:lnTo>
                    <a:pt x="7344998" y="6056057"/>
                  </a:lnTo>
                  <a:lnTo>
                    <a:pt x="7375154" y="6018902"/>
                  </a:lnTo>
                  <a:lnTo>
                    <a:pt x="7404887" y="5981393"/>
                  </a:lnTo>
                  <a:lnTo>
                    <a:pt x="7434194" y="5943535"/>
                  </a:lnTo>
                  <a:lnTo>
                    <a:pt x="7463072" y="5905331"/>
                  </a:lnTo>
                  <a:lnTo>
                    <a:pt x="7491517" y="5866785"/>
                  </a:lnTo>
                  <a:lnTo>
                    <a:pt x="7519525" y="5827900"/>
                  </a:lnTo>
                  <a:lnTo>
                    <a:pt x="7547093" y="5788680"/>
                  </a:lnTo>
                  <a:lnTo>
                    <a:pt x="7574217" y="5749128"/>
                  </a:lnTo>
                  <a:lnTo>
                    <a:pt x="7600894" y="5709249"/>
                  </a:lnTo>
                  <a:lnTo>
                    <a:pt x="7627120" y="5669045"/>
                  </a:lnTo>
                  <a:lnTo>
                    <a:pt x="7652891" y="5628521"/>
                  </a:lnTo>
                  <a:lnTo>
                    <a:pt x="7678203" y="5587680"/>
                  </a:lnTo>
                  <a:lnTo>
                    <a:pt x="7703054" y="5546525"/>
                  </a:lnTo>
                  <a:lnTo>
                    <a:pt x="7727438" y="5505061"/>
                  </a:lnTo>
                  <a:lnTo>
                    <a:pt x="7751354" y="5463291"/>
                  </a:lnTo>
                  <a:lnTo>
                    <a:pt x="7774797" y="5421218"/>
                  </a:lnTo>
                  <a:lnTo>
                    <a:pt x="7797763" y="5378846"/>
                  </a:lnTo>
                  <a:lnTo>
                    <a:pt x="7820250" y="5336179"/>
                  </a:lnTo>
                  <a:lnTo>
                    <a:pt x="7842252" y="5293221"/>
                  </a:lnTo>
                  <a:lnTo>
                    <a:pt x="7863768" y="5249974"/>
                  </a:lnTo>
                  <a:lnTo>
                    <a:pt x="7884792" y="5206443"/>
                  </a:lnTo>
                  <a:lnTo>
                    <a:pt x="7905322" y="5162632"/>
                  </a:lnTo>
                  <a:lnTo>
                    <a:pt x="7925353" y="5118543"/>
                  </a:lnTo>
                  <a:lnTo>
                    <a:pt x="7944883" y="5074181"/>
                  </a:lnTo>
                  <a:lnTo>
                    <a:pt x="7963907" y="5029549"/>
                  </a:lnTo>
                  <a:lnTo>
                    <a:pt x="7982423" y="4984650"/>
                  </a:lnTo>
                  <a:lnTo>
                    <a:pt x="8000425" y="4939489"/>
                  </a:lnTo>
                  <a:lnTo>
                    <a:pt x="8017911" y="4894069"/>
                  </a:lnTo>
                  <a:lnTo>
                    <a:pt x="8034878" y="4848394"/>
                  </a:lnTo>
                  <a:lnTo>
                    <a:pt x="8051321" y="4802467"/>
                  </a:lnTo>
                  <a:lnTo>
                    <a:pt x="8067236" y="4756292"/>
                  </a:lnTo>
                  <a:lnTo>
                    <a:pt x="8082621" y="4709872"/>
                  </a:lnTo>
                  <a:lnTo>
                    <a:pt x="8097472" y="4663211"/>
                  </a:lnTo>
                  <a:lnTo>
                    <a:pt x="8111784" y="4616313"/>
                  </a:lnTo>
                  <a:lnTo>
                    <a:pt x="8125555" y="4569182"/>
                  </a:lnTo>
                  <a:lnTo>
                    <a:pt x="8138781" y="4521820"/>
                  </a:lnTo>
                  <a:lnTo>
                    <a:pt x="8151458" y="4474232"/>
                  </a:lnTo>
                  <a:lnTo>
                    <a:pt x="8163582" y="4426421"/>
                  </a:lnTo>
                  <a:lnTo>
                    <a:pt x="8175150" y="4378391"/>
                  </a:lnTo>
                  <a:lnTo>
                    <a:pt x="8186158" y="4330146"/>
                  </a:lnTo>
                  <a:lnTo>
                    <a:pt x="8196603" y="4281688"/>
                  </a:lnTo>
                  <a:lnTo>
                    <a:pt x="8206481" y="4233023"/>
                  </a:lnTo>
                  <a:lnTo>
                    <a:pt x="8215789" y="4184152"/>
                  </a:lnTo>
                  <a:lnTo>
                    <a:pt x="8224522" y="4135081"/>
                  </a:lnTo>
                  <a:lnTo>
                    <a:pt x="8232677" y="4085812"/>
                  </a:lnTo>
                  <a:lnTo>
                    <a:pt x="8240251" y="4036349"/>
                  </a:lnTo>
                  <a:lnTo>
                    <a:pt x="8247240" y="3986696"/>
                  </a:lnTo>
                  <a:lnTo>
                    <a:pt x="8253640" y="3936857"/>
                  </a:lnTo>
                  <a:lnTo>
                    <a:pt x="8259447" y="3886835"/>
                  </a:lnTo>
                  <a:lnTo>
                    <a:pt x="8264659" y="3836633"/>
                  </a:lnTo>
                  <a:lnTo>
                    <a:pt x="8269271" y="3786256"/>
                  </a:lnTo>
                  <a:lnTo>
                    <a:pt x="8273280" y="3735706"/>
                  </a:lnTo>
                  <a:lnTo>
                    <a:pt x="8276682" y="3684989"/>
                  </a:lnTo>
                  <a:lnTo>
                    <a:pt x="8279474" y="3634106"/>
                  </a:lnTo>
                  <a:lnTo>
                    <a:pt x="8281651" y="3583062"/>
                  </a:lnTo>
                  <a:lnTo>
                    <a:pt x="8283211" y="3531861"/>
                  </a:lnTo>
                  <a:lnTo>
                    <a:pt x="8284150" y="3480505"/>
                  </a:lnTo>
                  <a:lnTo>
                    <a:pt x="8284463" y="3429000"/>
                  </a:lnTo>
                  <a:lnTo>
                    <a:pt x="8284150" y="3377494"/>
                  </a:lnTo>
                  <a:lnTo>
                    <a:pt x="8283211" y="3326138"/>
                  </a:lnTo>
                  <a:lnTo>
                    <a:pt x="8281651" y="3274937"/>
                  </a:lnTo>
                  <a:lnTo>
                    <a:pt x="8279474" y="3223893"/>
                  </a:lnTo>
                  <a:lnTo>
                    <a:pt x="8276682" y="3173011"/>
                  </a:lnTo>
                  <a:lnTo>
                    <a:pt x="8273280" y="3122293"/>
                  </a:lnTo>
                  <a:lnTo>
                    <a:pt x="8269271" y="3071744"/>
                  </a:lnTo>
                  <a:lnTo>
                    <a:pt x="8264659" y="3021367"/>
                  </a:lnTo>
                  <a:lnTo>
                    <a:pt x="8259447" y="2971166"/>
                  </a:lnTo>
                  <a:lnTo>
                    <a:pt x="8253640" y="2921144"/>
                  </a:lnTo>
                  <a:lnTo>
                    <a:pt x="8247240" y="2871305"/>
                  </a:lnTo>
                  <a:lnTo>
                    <a:pt x="8240251" y="2821653"/>
                  </a:lnTo>
                  <a:lnTo>
                    <a:pt x="8232677" y="2772191"/>
                  </a:lnTo>
                  <a:lnTo>
                    <a:pt x="8224522" y="2722922"/>
                  </a:lnTo>
                  <a:lnTo>
                    <a:pt x="8215789" y="2673852"/>
                  </a:lnTo>
                  <a:lnTo>
                    <a:pt x="8206481" y="2624982"/>
                  </a:lnTo>
                  <a:lnTo>
                    <a:pt x="8196603" y="2576317"/>
                  </a:lnTo>
                  <a:lnTo>
                    <a:pt x="8186158" y="2527860"/>
                  </a:lnTo>
                  <a:lnTo>
                    <a:pt x="8175150" y="2479615"/>
                  </a:lnTo>
                  <a:lnTo>
                    <a:pt x="8163582" y="2431586"/>
                  </a:lnTo>
                  <a:lnTo>
                    <a:pt x="8151458" y="2383776"/>
                  </a:lnTo>
                  <a:lnTo>
                    <a:pt x="8138781" y="2336189"/>
                  </a:lnTo>
                  <a:lnTo>
                    <a:pt x="8125555" y="2288828"/>
                  </a:lnTo>
                  <a:lnTo>
                    <a:pt x="8111784" y="2241697"/>
                  </a:lnTo>
                  <a:lnTo>
                    <a:pt x="8097472" y="2194800"/>
                  </a:lnTo>
                  <a:lnTo>
                    <a:pt x="8082621" y="2148140"/>
                  </a:lnTo>
                  <a:lnTo>
                    <a:pt x="8067236" y="2101721"/>
                  </a:lnTo>
                  <a:lnTo>
                    <a:pt x="8051321" y="2055547"/>
                  </a:lnTo>
                  <a:lnTo>
                    <a:pt x="8034878" y="2009620"/>
                  </a:lnTo>
                  <a:lnTo>
                    <a:pt x="8017911" y="1963946"/>
                  </a:lnTo>
                  <a:lnTo>
                    <a:pt x="8000425" y="1918527"/>
                  </a:lnTo>
                  <a:lnTo>
                    <a:pt x="7982423" y="1873367"/>
                  </a:lnTo>
                  <a:lnTo>
                    <a:pt x="7963907" y="1828469"/>
                  </a:lnTo>
                  <a:lnTo>
                    <a:pt x="7944883" y="1783838"/>
                  </a:lnTo>
                  <a:lnTo>
                    <a:pt x="7925353" y="1739477"/>
                  </a:lnTo>
                  <a:lnTo>
                    <a:pt x="7905322" y="1695389"/>
                  </a:lnTo>
                  <a:lnTo>
                    <a:pt x="7884792" y="1651578"/>
                  </a:lnTo>
                  <a:lnTo>
                    <a:pt x="7863768" y="1608048"/>
                  </a:lnTo>
                  <a:lnTo>
                    <a:pt x="7842252" y="1564803"/>
                  </a:lnTo>
                  <a:lnTo>
                    <a:pt x="7820250" y="1521845"/>
                  </a:lnTo>
                  <a:lnTo>
                    <a:pt x="7797763" y="1479179"/>
                  </a:lnTo>
                  <a:lnTo>
                    <a:pt x="7774797" y="1436808"/>
                  </a:lnTo>
                  <a:lnTo>
                    <a:pt x="7751354" y="1394736"/>
                  </a:lnTo>
                  <a:lnTo>
                    <a:pt x="7727438" y="1352967"/>
                  </a:lnTo>
                  <a:lnTo>
                    <a:pt x="7703054" y="1311504"/>
                  </a:lnTo>
                  <a:lnTo>
                    <a:pt x="7678203" y="1270350"/>
                  </a:lnTo>
                  <a:lnTo>
                    <a:pt x="7652891" y="1229510"/>
                  </a:lnTo>
                  <a:lnTo>
                    <a:pt x="7627120" y="1188986"/>
                  </a:lnTo>
                  <a:lnTo>
                    <a:pt x="7600894" y="1148783"/>
                  </a:lnTo>
                  <a:lnTo>
                    <a:pt x="7574217" y="1108905"/>
                  </a:lnTo>
                  <a:lnTo>
                    <a:pt x="7547093" y="1069354"/>
                  </a:lnTo>
                  <a:lnTo>
                    <a:pt x="7519525" y="1030135"/>
                  </a:lnTo>
                  <a:lnTo>
                    <a:pt x="7491517" y="991250"/>
                  </a:lnTo>
                  <a:lnTo>
                    <a:pt x="7463072" y="952705"/>
                  </a:lnTo>
                  <a:lnTo>
                    <a:pt x="7434194" y="914502"/>
                  </a:lnTo>
                  <a:lnTo>
                    <a:pt x="7404887" y="876644"/>
                  </a:lnTo>
                  <a:lnTo>
                    <a:pt x="7375154" y="839136"/>
                  </a:lnTo>
                  <a:lnTo>
                    <a:pt x="7344998" y="801982"/>
                  </a:lnTo>
                  <a:lnTo>
                    <a:pt x="7314425" y="765184"/>
                  </a:lnTo>
                  <a:lnTo>
                    <a:pt x="7283436" y="728746"/>
                  </a:lnTo>
                  <a:lnTo>
                    <a:pt x="7252036" y="692673"/>
                  </a:lnTo>
                  <a:lnTo>
                    <a:pt x="7220229" y="656967"/>
                  </a:lnTo>
                  <a:lnTo>
                    <a:pt x="7188017" y="621632"/>
                  </a:lnTo>
                  <a:lnTo>
                    <a:pt x="7155405" y="586673"/>
                  </a:lnTo>
                  <a:lnTo>
                    <a:pt x="7122396" y="552092"/>
                  </a:lnTo>
                  <a:lnTo>
                    <a:pt x="7088994" y="517893"/>
                  </a:lnTo>
                  <a:lnTo>
                    <a:pt x="7055202" y="484079"/>
                  </a:lnTo>
                  <a:lnTo>
                    <a:pt x="7021025" y="450656"/>
                  </a:lnTo>
                  <a:lnTo>
                    <a:pt x="6986465" y="417625"/>
                  </a:lnTo>
                  <a:lnTo>
                    <a:pt x="6951527" y="384990"/>
                  </a:lnTo>
                  <a:lnTo>
                    <a:pt x="6916213" y="352756"/>
                  </a:lnTo>
                  <a:lnTo>
                    <a:pt x="6880528" y="320926"/>
                  </a:lnTo>
                  <a:lnTo>
                    <a:pt x="6844475" y="289504"/>
                  </a:lnTo>
                  <a:lnTo>
                    <a:pt x="6808058" y="258492"/>
                  </a:lnTo>
                  <a:lnTo>
                    <a:pt x="6771280" y="227895"/>
                  </a:lnTo>
                  <a:lnTo>
                    <a:pt x="6734146" y="197717"/>
                  </a:lnTo>
                  <a:lnTo>
                    <a:pt x="6696658" y="167960"/>
                  </a:lnTo>
                  <a:lnTo>
                    <a:pt x="6658820" y="138629"/>
                  </a:lnTo>
                  <a:lnTo>
                    <a:pt x="6620636" y="109727"/>
                  </a:lnTo>
                  <a:lnTo>
                    <a:pt x="646633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18359" y="0"/>
              <a:ext cx="7955280" cy="6858000"/>
            </a:xfrm>
            <a:custGeom>
              <a:avLst/>
              <a:gdLst/>
              <a:ahLst/>
              <a:cxnLst/>
              <a:rect l="l" t="t" r="r" b="b"/>
              <a:pathLst>
                <a:path w="7955280" h="6858000">
                  <a:moveTo>
                    <a:pt x="5992875" y="0"/>
                  </a:moveTo>
                  <a:lnTo>
                    <a:pt x="1962403" y="0"/>
                  </a:lnTo>
                  <a:lnTo>
                    <a:pt x="1915032" y="27177"/>
                  </a:lnTo>
                  <a:lnTo>
                    <a:pt x="1874192" y="52332"/>
                  </a:lnTo>
                  <a:lnTo>
                    <a:pt x="1833680" y="77962"/>
                  </a:lnTo>
                  <a:lnTo>
                    <a:pt x="1793500" y="104066"/>
                  </a:lnTo>
                  <a:lnTo>
                    <a:pt x="1753655" y="130637"/>
                  </a:lnTo>
                  <a:lnTo>
                    <a:pt x="1714151" y="157674"/>
                  </a:lnTo>
                  <a:lnTo>
                    <a:pt x="1674990" y="185171"/>
                  </a:lnTo>
                  <a:lnTo>
                    <a:pt x="1636176" y="213126"/>
                  </a:lnTo>
                  <a:lnTo>
                    <a:pt x="1597714" y="241533"/>
                  </a:lnTo>
                  <a:lnTo>
                    <a:pt x="1559607" y="270390"/>
                  </a:lnTo>
                  <a:lnTo>
                    <a:pt x="1521859" y="299691"/>
                  </a:lnTo>
                  <a:lnTo>
                    <a:pt x="1484475" y="329434"/>
                  </a:lnTo>
                  <a:lnTo>
                    <a:pt x="1447457" y="359615"/>
                  </a:lnTo>
                  <a:lnTo>
                    <a:pt x="1410811" y="390229"/>
                  </a:lnTo>
                  <a:lnTo>
                    <a:pt x="1374539" y="421272"/>
                  </a:lnTo>
                  <a:lnTo>
                    <a:pt x="1338646" y="452741"/>
                  </a:lnTo>
                  <a:lnTo>
                    <a:pt x="1303136" y="484632"/>
                  </a:lnTo>
                  <a:lnTo>
                    <a:pt x="1268013" y="516941"/>
                  </a:lnTo>
                  <a:lnTo>
                    <a:pt x="1233280" y="549664"/>
                  </a:lnTo>
                  <a:lnTo>
                    <a:pt x="1198941" y="582797"/>
                  </a:lnTo>
                  <a:lnTo>
                    <a:pt x="1165001" y="616336"/>
                  </a:lnTo>
                  <a:lnTo>
                    <a:pt x="1131462" y="650277"/>
                  </a:lnTo>
                  <a:lnTo>
                    <a:pt x="1098330" y="684617"/>
                  </a:lnTo>
                  <a:lnTo>
                    <a:pt x="1065608" y="719351"/>
                  </a:lnTo>
                  <a:lnTo>
                    <a:pt x="1033300" y="754476"/>
                  </a:lnTo>
                  <a:lnTo>
                    <a:pt x="1001410" y="789987"/>
                  </a:lnTo>
                  <a:lnTo>
                    <a:pt x="969941" y="825881"/>
                  </a:lnTo>
                  <a:lnTo>
                    <a:pt x="938898" y="862154"/>
                  </a:lnTo>
                  <a:lnTo>
                    <a:pt x="908285" y="898802"/>
                  </a:lnTo>
                  <a:lnTo>
                    <a:pt x="878105" y="935821"/>
                  </a:lnTo>
                  <a:lnTo>
                    <a:pt x="848362" y="973207"/>
                  </a:lnTo>
                  <a:lnTo>
                    <a:pt x="819061" y="1010956"/>
                  </a:lnTo>
                  <a:lnTo>
                    <a:pt x="790205" y="1049065"/>
                  </a:lnTo>
                  <a:lnTo>
                    <a:pt x="761797" y="1087529"/>
                  </a:lnTo>
                  <a:lnTo>
                    <a:pt x="733843" y="1126344"/>
                  </a:lnTo>
                  <a:lnTo>
                    <a:pt x="706346" y="1165507"/>
                  </a:lnTo>
                  <a:lnTo>
                    <a:pt x="679310" y="1205014"/>
                  </a:lnTo>
                  <a:lnTo>
                    <a:pt x="652738" y="1244861"/>
                  </a:lnTo>
                  <a:lnTo>
                    <a:pt x="626635" y="1285043"/>
                  </a:lnTo>
                  <a:lnTo>
                    <a:pt x="601004" y="1325557"/>
                  </a:lnTo>
                  <a:lnTo>
                    <a:pt x="575850" y="1366400"/>
                  </a:lnTo>
                  <a:lnTo>
                    <a:pt x="551176" y="1407567"/>
                  </a:lnTo>
                  <a:lnTo>
                    <a:pt x="526986" y="1449054"/>
                  </a:lnTo>
                  <a:lnTo>
                    <a:pt x="503284" y="1490857"/>
                  </a:lnTo>
                  <a:lnTo>
                    <a:pt x="480075" y="1532973"/>
                  </a:lnTo>
                  <a:lnTo>
                    <a:pt x="457361" y="1575397"/>
                  </a:lnTo>
                  <a:lnTo>
                    <a:pt x="435147" y="1618126"/>
                  </a:lnTo>
                  <a:lnTo>
                    <a:pt x="413437" y="1661156"/>
                  </a:lnTo>
                  <a:lnTo>
                    <a:pt x="392235" y="1704482"/>
                  </a:lnTo>
                  <a:lnTo>
                    <a:pt x="371544" y="1748102"/>
                  </a:lnTo>
                  <a:lnTo>
                    <a:pt x="351369" y="1792011"/>
                  </a:lnTo>
                  <a:lnTo>
                    <a:pt x="331713" y="1836204"/>
                  </a:lnTo>
                  <a:lnTo>
                    <a:pt x="312580" y="1880679"/>
                  </a:lnTo>
                  <a:lnTo>
                    <a:pt x="293975" y="1925431"/>
                  </a:lnTo>
                  <a:lnTo>
                    <a:pt x="275901" y="1970457"/>
                  </a:lnTo>
                  <a:lnTo>
                    <a:pt x="258361" y="2015752"/>
                  </a:lnTo>
                  <a:lnTo>
                    <a:pt x="241361" y="2061313"/>
                  </a:lnTo>
                  <a:lnTo>
                    <a:pt x="224903" y="2107135"/>
                  </a:lnTo>
                  <a:lnTo>
                    <a:pt x="208992" y="2153216"/>
                  </a:lnTo>
                  <a:lnTo>
                    <a:pt x="193632" y="2199550"/>
                  </a:lnTo>
                  <a:lnTo>
                    <a:pt x="178826" y="2246134"/>
                  </a:lnTo>
                  <a:lnTo>
                    <a:pt x="164578" y="2292964"/>
                  </a:lnTo>
                  <a:lnTo>
                    <a:pt x="150893" y="2340037"/>
                  </a:lnTo>
                  <a:lnTo>
                    <a:pt x="137775" y="2387347"/>
                  </a:lnTo>
                  <a:lnTo>
                    <a:pt x="125226" y="2434893"/>
                  </a:lnTo>
                  <a:lnTo>
                    <a:pt x="113251" y="2482668"/>
                  </a:lnTo>
                  <a:lnTo>
                    <a:pt x="101855" y="2530670"/>
                  </a:lnTo>
                  <a:lnTo>
                    <a:pt x="91040" y="2578895"/>
                  </a:lnTo>
                  <a:lnTo>
                    <a:pt x="80811" y="2627339"/>
                  </a:lnTo>
                  <a:lnTo>
                    <a:pt x="71172" y="2675997"/>
                  </a:lnTo>
                  <a:lnTo>
                    <a:pt x="62126" y="2724866"/>
                  </a:lnTo>
                  <a:lnTo>
                    <a:pt x="53678" y="2773943"/>
                  </a:lnTo>
                  <a:lnTo>
                    <a:pt x="45831" y="2823222"/>
                  </a:lnTo>
                  <a:lnTo>
                    <a:pt x="38589" y="2872701"/>
                  </a:lnTo>
                  <a:lnTo>
                    <a:pt x="31957" y="2922375"/>
                  </a:lnTo>
                  <a:lnTo>
                    <a:pt x="25938" y="2972240"/>
                  </a:lnTo>
                  <a:lnTo>
                    <a:pt x="20536" y="3022293"/>
                  </a:lnTo>
                  <a:lnTo>
                    <a:pt x="15754" y="3072530"/>
                  </a:lnTo>
                  <a:lnTo>
                    <a:pt x="11598" y="3122946"/>
                  </a:lnTo>
                  <a:lnTo>
                    <a:pt x="8070" y="3173538"/>
                  </a:lnTo>
                  <a:lnTo>
                    <a:pt x="5175" y="3224302"/>
                  </a:lnTo>
                  <a:lnTo>
                    <a:pt x="2917" y="3275234"/>
                  </a:lnTo>
                  <a:lnTo>
                    <a:pt x="1299" y="3326331"/>
                  </a:lnTo>
                  <a:lnTo>
                    <a:pt x="325" y="3377587"/>
                  </a:lnTo>
                  <a:lnTo>
                    <a:pt x="0" y="3429000"/>
                  </a:lnTo>
                  <a:lnTo>
                    <a:pt x="325" y="3480412"/>
                  </a:lnTo>
                  <a:lnTo>
                    <a:pt x="1299" y="3531668"/>
                  </a:lnTo>
                  <a:lnTo>
                    <a:pt x="2917" y="3582764"/>
                  </a:lnTo>
                  <a:lnTo>
                    <a:pt x="5175" y="3633696"/>
                  </a:lnTo>
                  <a:lnTo>
                    <a:pt x="8070" y="3684460"/>
                  </a:lnTo>
                  <a:lnTo>
                    <a:pt x="11598" y="3735052"/>
                  </a:lnTo>
                  <a:lnTo>
                    <a:pt x="15754" y="3785468"/>
                  </a:lnTo>
                  <a:lnTo>
                    <a:pt x="20536" y="3835704"/>
                  </a:lnTo>
                  <a:lnTo>
                    <a:pt x="25938" y="3885757"/>
                  </a:lnTo>
                  <a:lnTo>
                    <a:pt x="31957" y="3935622"/>
                  </a:lnTo>
                  <a:lnTo>
                    <a:pt x="38589" y="3985296"/>
                  </a:lnTo>
                  <a:lnTo>
                    <a:pt x="45831" y="4034774"/>
                  </a:lnTo>
                  <a:lnTo>
                    <a:pt x="53678" y="4084053"/>
                  </a:lnTo>
                  <a:lnTo>
                    <a:pt x="62126" y="4133129"/>
                  </a:lnTo>
                  <a:lnTo>
                    <a:pt x="71172" y="4181998"/>
                  </a:lnTo>
                  <a:lnTo>
                    <a:pt x="80811" y="4230656"/>
                  </a:lnTo>
                  <a:lnTo>
                    <a:pt x="91040" y="4279099"/>
                  </a:lnTo>
                  <a:lnTo>
                    <a:pt x="101855" y="4327323"/>
                  </a:lnTo>
                  <a:lnTo>
                    <a:pt x="113251" y="4375324"/>
                  </a:lnTo>
                  <a:lnTo>
                    <a:pt x="125226" y="4423099"/>
                  </a:lnTo>
                  <a:lnTo>
                    <a:pt x="137775" y="4470644"/>
                  </a:lnTo>
                  <a:lnTo>
                    <a:pt x="150893" y="4517954"/>
                  </a:lnTo>
                  <a:lnTo>
                    <a:pt x="164578" y="4565026"/>
                  </a:lnTo>
                  <a:lnTo>
                    <a:pt x="178826" y="4611855"/>
                  </a:lnTo>
                  <a:lnTo>
                    <a:pt x="193632" y="4658439"/>
                  </a:lnTo>
                  <a:lnTo>
                    <a:pt x="208992" y="4704772"/>
                  </a:lnTo>
                  <a:lnTo>
                    <a:pt x="224903" y="4750852"/>
                  </a:lnTo>
                  <a:lnTo>
                    <a:pt x="241361" y="4796673"/>
                  </a:lnTo>
                  <a:lnTo>
                    <a:pt x="258361" y="4842233"/>
                  </a:lnTo>
                  <a:lnTo>
                    <a:pt x="275901" y="4887528"/>
                  </a:lnTo>
                  <a:lnTo>
                    <a:pt x="293975" y="4932553"/>
                  </a:lnTo>
                  <a:lnTo>
                    <a:pt x="312580" y="4977304"/>
                  </a:lnTo>
                  <a:lnTo>
                    <a:pt x="331713" y="5021778"/>
                  </a:lnTo>
                  <a:lnTo>
                    <a:pt x="351369" y="5065971"/>
                  </a:lnTo>
                  <a:lnTo>
                    <a:pt x="371544" y="5109879"/>
                  </a:lnTo>
                  <a:lnTo>
                    <a:pt x="392235" y="5153498"/>
                  </a:lnTo>
                  <a:lnTo>
                    <a:pt x="413437" y="5196823"/>
                  </a:lnTo>
                  <a:lnTo>
                    <a:pt x="435147" y="5239852"/>
                  </a:lnTo>
                  <a:lnTo>
                    <a:pt x="457361" y="5282581"/>
                  </a:lnTo>
                  <a:lnTo>
                    <a:pt x="480075" y="5325004"/>
                  </a:lnTo>
                  <a:lnTo>
                    <a:pt x="503284" y="5367119"/>
                  </a:lnTo>
                  <a:lnTo>
                    <a:pt x="526986" y="5408922"/>
                  </a:lnTo>
                  <a:lnTo>
                    <a:pt x="551176" y="5450408"/>
                  </a:lnTo>
                  <a:lnTo>
                    <a:pt x="575850" y="5491574"/>
                  </a:lnTo>
                  <a:lnTo>
                    <a:pt x="601004" y="5532415"/>
                  </a:lnTo>
                  <a:lnTo>
                    <a:pt x="626635" y="5572929"/>
                  </a:lnTo>
                  <a:lnTo>
                    <a:pt x="652738" y="5613111"/>
                  </a:lnTo>
                  <a:lnTo>
                    <a:pt x="679310" y="5652957"/>
                  </a:lnTo>
                  <a:lnTo>
                    <a:pt x="706346" y="5692463"/>
                  </a:lnTo>
                  <a:lnTo>
                    <a:pt x="733843" y="5731625"/>
                  </a:lnTo>
                  <a:lnTo>
                    <a:pt x="761797" y="5770440"/>
                  </a:lnTo>
                  <a:lnTo>
                    <a:pt x="790205" y="5808903"/>
                  </a:lnTo>
                  <a:lnTo>
                    <a:pt x="819061" y="5847011"/>
                  </a:lnTo>
                  <a:lnTo>
                    <a:pt x="848362" y="5884759"/>
                  </a:lnTo>
                  <a:lnTo>
                    <a:pt x="878105" y="5922145"/>
                  </a:lnTo>
                  <a:lnTo>
                    <a:pt x="908285" y="5959163"/>
                  </a:lnTo>
                  <a:lnTo>
                    <a:pt x="938898" y="5995810"/>
                  </a:lnTo>
                  <a:lnTo>
                    <a:pt x="969941" y="6032083"/>
                  </a:lnTo>
                  <a:lnTo>
                    <a:pt x="1001410" y="6067976"/>
                  </a:lnTo>
                  <a:lnTo>
                    <a:pt x="1033300" y="6103487"/>
                  </a:lnTo>
                  <a:lnTo>
                    <a:pt x="1065608" y="6138611"/>
                  </a:lnTo>
                  <a:lnTo>
                    <a:pt x="1098330" y="6173345"/>
                  </a:lnTo>
                  <a:lnTo>
                    <a:pt x="1131462" y="6207684"/>
                  </a:lnTo>
                  <a:lnTo>
                    <a:pt x="1165001" y="6241625"/>
                  </a:lnTo>
                  <a:lnTo>
                    <a:pt x="1198941" y="6275164"/>
                  </a:lnTo>
                  <a:lnTo>
                    <a:pt x="1233280" y="6308296"/>
                  </a:lnTo>
                  <a:lnTo>
                    <a:pt x="1268013" y="6341019"/>
                  </a:lnTo>
                  <a:lnTo>
                    <a:pt x="1303136" y="6373328"/>
                  </a:lnTo>
                  <a:lnTo>
                    <a:pt x="1338646" y="6405218"/>
                  </a:lnTo>
                  <a:lnTo>
                    <a:pt x="1374539" y="6436687"/>
                  </a:lnTo>
                  <a:lnTo>
                    <a:pt x="1410811" y="6467731"/>
                  </a:lnTo>
                  <a:lnTo>
                    <a:pt x="1447457" y="6498344"/>
                  </a:lnTo>
                  <a:lnTo>
                    <a:pt x="1484475" y="6528525"/>
                  </a:lnTo>
                  <a:lnTo>
                    <a:pt x="1521859" y="6558268"/>
                  </a:lnTo>
                  <a:lnTo>
                    <a:pt x="1559607" y="6587569"/>
                  </a:lnTo>
                  <a:lnTo>
                    <a:pt x="1597714" y="6616426"/>
                  </a:lnTo>
                  <a:lnTo>
                    <a:pt x="1636176" y="6644833"/>
                  </a:lnTo>
                  <a:lnTo>
                    <a:pt x="1674990" y="6672788"/>
                  </a:lnTo>
                  <a:lnTo>
                    <a:pt x="1714151" y="6700285"/>
                  </a:lnTo>
                  <a:lnTo>
                    <a:pt x="1753655" y="6727322"/>
                  </a:lnTo>
                  <a:lnTo>
                    <a:pt x="1793500" y="6753894"/>
                  </a:lnTo>
                  <a:lnTo>
                    <a:pt x="1833680" y="6779998"/>
                  </a:lnTo>
                  <a:lnTo>
                    <a:pt x="1874192" y="6805629"/>
                  </a:lnTo>
                  <a:lnTo>
                    <a:pt x="1915032" y="6830783"/>
                  </a:lnTo>
                  <a:lnTo>
                    <a:pt x="1962403" y="6857999"/>
                  </a:lnTo>
                  <a:lnTo>
                    <a:pt x="5992875" y="6857999"/>
                  </a:lnTo>
                  <a:lnTo>
                    <a:pt x="6040246" y="6830783"/>
                  </a:lnTo>
                  <a:lnTo>
                    <a:pt x="6081087" y="6805629"/>
                  </a:lnTo>
                  <a:lnTo>
                    <a:pt x="6121599" y="6779998"/>
                  </a:lnTo>
                  <a:lnTo>
                    <a:pt x="6161779" y="6753894"/>
                  </a:lnTo>
                  <a:lnTo>
                    <a:pt x="6201624" y="6727322"/>
                  </a:lnTo>
                  <a:lnTo>
                    <a:pt x="6241128" y="6700285"/>
                  </a:lnTo>
                  <a:lnTo>
                    <a:pt x="6280289" y="6672788"/>
                  </a:lnTo>
                  <a:lnTo>
                    <a:pt x="6319103" y="6644833"/>
                  </a:lnTo>
                  <a:lnTo>
                    <a:pt x="6357565" y="6616426"/>
                  </a:lnTo>
                  <a:lnTo>
                    <a:pt x="6395672" y="6587569"/>
                  </a:lnTo>
                  <a:lnTo>
                    <a:pt x="6433420" y="6558268"/>
                  </a:lnTo>
                  <a:lnTo>
                    <a:pt x="6470804" y="6528525"/>
                  </a:lnTo>
                  <a:lnTo>
                    <a:pt x="6507822" y="6498344"/>
                  </a:lnTo>
                  <a:lnTo>
                    <a:pt x="6544468" y="6467731"/>
                  </a:lnTo>
                  <a:lnTo>
                    <a:pt x="6580740" y="6436687"/>
                  </a:lnTo>
                  <a:lnTo>
                    <a:pt x="6616633" y="6405218"/>
                  </a:lnTo>
                  <a:lnTo>
                    <a:pt x="6652143" y="6373328"/>
                  </a:lnTo>
                  <a:lnTo>
                    <a:pt x="6687266" y="6341019"/>
                  </a:lnTo>
                  <a:lnTo>
                    <a:pt x="6721999" y="6308296"/>
                  </a:lnTo>
                  <a:lnTo>
                    <a:pt x="6756338" y="6275164"/>
                  </a:lnTo>
                  <a:lnTo>
                    <a:pt x="6790278" y="6241625"/>
                  </a:lnTo>
                  <a:lnTo>
                    <a:pt x="6823817" y="6207684"/>
                  </a:lnTo>
                  <a:lnTo>
                    <a:pt x="6856949" y="6173345"/>
                  </a:lnTo>
                  <a:lnTo>
                    <a:pt x="6889671" y="6138611"/>
                  </a:lnTo>
                  <a:lnTo>
                    <a:pt x="6921979" y="6103487"/>
                  </a:lnTo>
                  <a:lnTo>
                    <a:pt x="6953869" y="6067976"/>
                  </a:lnTo>
                  <a:lnTo>
                    <a:pt x="6985338" y="6032083"/>
                  </a:lnTo>
                  <a:lnTo>
                    <a:pt x="7016381" y="5995810"/>
                  </a:lnTo>
                  <a:lnTo>
                    <a:pt x="7046994" y="5959163"/>
                  </a:lnTo>
                  <a:lnTo>
                    <a:pt x="7077174" y="5922145"/>
                  </a:lnTo>
                  <a:lnTo>
                    <a:pt x="7106917" y="5884759"/>
                  </a:lnTo>
                  <a:lnTo>
                    <a:pt x="7136218" y="5847011"/>
                  </a:lnTo>
                  <a:lnTo>
                    <a:pt x="7165074" y="5808903"/>
                  </a:lnTo>
                  <a:lnTo>
                    <a:pt x="7193482" y="5770440"/>
                  </a:lnTo>
                  <a:lnTo>
                    <a:pt x="7221436" y="5731625"/>
                  </a:lnTo>
                  <a:lnTo>
                    <a:pt x="7248933" y="5692463"/>
                  </a:lnTo>
                  <a:lnTo>
                    <a:pt x="7275969" y="5652957"/>
                  </a:lnTo>
                  <a:lnTo>
                    <a:pt x="7302541" y="5613111"/>
                  </a:lnTo>
                  <a:lnTo>
                    <a:pt x="7328644" y="5572929"/>
                  </a:lnTo>
                  <a:lnTo>
                    <a:pt x="7354275" y="5532415"/>
                  </a:lnTo>
                  <a:lnTo>
                    <a:pt x="7379429" y="5491574"/>
                  </a:lnTo>
                  <a:lnTo>
                    <a:pt x="7404103" y="5450408"/>
                  </a:lnTo>
                  <a:lnTo>
                    <a:pt x="7428293" y="5408922"/>
                  </a:lnTo>
                  <a:lnTo>
                    <a:pt x="7451995" y="5367119"/>
                  </a:lnTo>
                  <a:lnTo>
                    <a:pt x="7475204" y="5325004"/>
                  </a:lnTo>
                  <a:lnTo>
                    <a:pt x="7497918" y="5282581"/>
                  </a:lnTo>
                  <a:lnTo>
                    <a:pt x="7520132" y="5239852"/>
                  </a:lnTo>
                  <a:lnTo>
                    <a:pt x="7541842" y="5196823"/>
                  </a:lnTo>
                  <a:lnTo>
                    <a:pt x="7563044" y="5153498"/>
                  </a:lnTo>
                  <a:lnTo>
                    <a:pt x="7583735" y="5109879"/>
                  </a:lnTo>
                  <a:lnTo>
                    <a:pt x="7603910" y="5065971"/>
                  </a:lnTo>
                  <a:lnTo>
                    <a:pt x="7623566" y="5021778"/>
                  </a:lnTo>
                  <a:lnTo>
                    <a:pt x="7642699" y="4977304"/>
                  </a:lnTo>
                  <a:lnTo>
                    <a:pt x="7661304" y="4932553"/>
                  </a:lnTo>
                  <a:lnTo>
                    <a:pt x="7679378" y="4887528"/>
                  </a:lnTo>
                  <a:lnTo>
                    <a:pt x="7696918" y="4842233"/>
                  </a:lnTo>
                  <a:lnTo>
                    <a:pt x="7713918" y="4796673"/>
                  </a:lnTo>
                  <a:lnTo>
                    <a:pt x="7730376" y="4750852"/>
                  </a:lnTo>
                  <a:lnTo>
                    <a:pt x="7746287" y="4704772"/>
                  </a:lnTo>
                  <a:lnTo>
                    <a:pt x="7761647" y="4658439"/>
                  </a:lnTo>
                  <a:lnTo>
                    <a:pt x="7776453" y="4611855"/>
                  </a:lnTo>
                  <a:lnTo>
                    <a:pt x="7790701" y="4565026"/>
                  </a:lnTo>
                  <a:lnTo>
                    <a:pt x="7804386" y="4517954"/>
                  </a:lnTo>
                  <a:lnTo>
                    <a:pt x="7817504" y="4470644"/>
                  </a:lnTo>
                  <a:lnTo>
                    <a:pt x="7830053" y="4423099"/>
                  </a:lnTo>
                  <a:lnTo>
                    <a:pt x="7842028" y="4375324"/>
                  </a:lnTo>
                  <a:lnTo>
                    <a:pt x="7853424" y="4327323"/>
                  </a:lnTo>
                  <a:lnTo>
                    <a:pt x="7864239" y="4279099"/>
                  </a:lnTo>
                  <a:lnTo>
                    <a:pt x="7874468" y="4230656"/>
                  </a:lnTo>
                  <a:lnTo>
                    <a:pt x="7884107" y="4181998"/>
                  </a:lnTo>
                  <a:lnTo>
                    <a:pt x="7893153" y="4133129"/>
                  </a:lnTo>
                  <a:lnTo>
                    <a:pt x="7901601" y="4084053"/>
                  </a:lnTo>
                  <a:lnTo>
                    <a:pt x="7909448" y="4034774"/>
                  </a:lnTo>
                  <a:lnTo>
                    <a:pt x="7916690" y="3985296"/>
                  </a:lnTo>
                  <a:lnTo>
                    <a:pt x="7923322" y="3935622"/>
                  </a:lnTo>
                  <a:lnTo>
                    <a:pt x="7929341" y="3885757"/>
                  </a:lnTo>
                  <a:lnTo>
                    <a:pt x="7934743" y="3835704"/>
                  </a:lnTo>
                  <a:lnTo>
                    <a:pt x="7939525" y="3785468"/>
                  </a:lnTo>
                  <a:lnTo>
                    <a:pt x="7943681" y="3735052"/>
                  </a:lnTo>
                  <a:lnTo>
                    <a:pt x="7947209" y="3684460"/>
                  </a:lnTo>
                  <a:lnTo>
                    <a:pt x="7950104" y="3633696"/>
                  </a:lnTo>
                  <a:lnTo>
                    <a:pt x="7952362" y="3582764"/>
                  </a:lnTo>
                  <a:lnTo>
                    <a:pt x="7953980" y="3531668"/>
                  </a:lnTo>
                  <a:lnTo>
                    <a:pt x="7954954" y="3480412"/>
                  </a:lnTo>
                  <a:lnTo>
                    <a:pt x="7955280" y="3429000"/>
                  </a:lnTo>
                  <a:lnTo>
                    <a:pt x="7954954" y="3377587"/>
                  </a:lnTo>
                  <a:lnTo>
                    <a:pt x="7953980" y="3326331"/>
                  </a:lnTo>
                  <a:lnTo>
                    <a:pt x="7952362" y="3275234"/>
                  </a:lnTo>
                  <a:lnTo>
                    <a:pt x="7950104" y="3224302"/>
                  </a:lnTo>
                  <a:lnTo>
                    <a:pt x="7947209" y="3173538"/>
                  </a:lnTo>
                  <a:lnTo>
                    <a:pt x="7943681" y="3122946"/>
                  </a:lnTo>
                  <a:lnTo>
                    <a:pt x="7939525" y="3072530"/>
                  </a:lnTo>
                  <a:lnTo>
                    <a:pt x="7934743" y="3022293"/>
                  </a:lnTo>
                  <a:lnTo>
                    <a:pt x="7929341" y="2972240"/>
                  </a:lnTo>
                  <a:lnTo>
                    <a:pt x="7923322" y="2922375"/>
                  </a:lnTo>
                  <a:lnTo>
                    <a:pt x="7916690" y="2872701"/>
                  </a:lnTo>
                  <a:lnTo>
                    <a:pt x="7909448" y="2823222"/>
                  </a:lnTo>
                  <a:lnTo>
                    <a:pt x="7901601" y="2773943"/>
                  </a:lnTo>
                  <a:lnTo>
                    <a:pt x="7893153" y="2724866"/>
                  </a:lnTo>
                  <a:lnTo>
                    <a:pt x="7884107" y="2675997"/>
                  </a:lnTo>
                  <a:lnTo>
                    <a:pt x="7874468" y="2627339"/>
                  </a:lnTo>
                  <a:lnTo>
                    <a:pt x="7864239" y="2578895"/>
                  </a:lnTo>
                  <a:lnTo>
                    <a:pt x="7853424" y="2530670"/>
                  </a:lnTo>
                  <a:lnTo>
                    <a:pt x="7842028" y="2482668"/>
                  </a:lnTo>
                  <a:lnTo>
                    <a:pt x="7830053" y="2434893"/>
                  </a:lnTo>
                  <a:lnTo>
                    <a:pt x="7817504" y="2387347"/>
                  </a:lnTo>
                  <a:lnTo>
                    <a:pt x="7804386" y="2340037"/>
                  </a:lnTo>
                  <a:lnTo>
                    <a:pt x="7790701" y="2292964"/>
                  </a:lnTo>
                  <a:lnTo>
                    <a:pt x="7776453" y="2246134"/>
                  </a:lnTo>
                  <a:lnTo>
                    <a:pt x="7761647" y="2199550"/>
                  </a:lnTo>
                  <a:lnTo>
                    <a:pt x="7746287" y="2153216"/>
                  </a:lnTo>
                  <a:lnTo>
                    <a:pt x="7730376" y="2107135"/>
                  </a:lnTo>
                  <a:lnTo>
                    <a:pt x="7713918" y="2061313"/>
                  </a:lnTo>
                  <a:lnTo>
                    <a:pt x="7696918" y="2015752"/>
                  </a:lnTo>
                  <a:lnTo>
                    <a:pt x="7679378" y="1970457"/>
                  </a:lnTo>
                  <a:lnTo>
                    <a:pt x="7661304" y="1925431"/>
                  </a:lnTo>
                  <a:lnTo>
                    <a:pt x="7642699" y="1880679"/>
                  </a:lnTo>
                  <a:lnTo>
                    <a:pt x="7623566" y="1836204"/>
                  </a:lnTo>
                  <a:lnTo>
                    <a:pt x="7603910" y="1792011"/>
                  </a:lnTo>
                  <a:lnTo>
                    <a:pt x="7583735" y="1748102"/>
                  </a:lnTo>
                  <a:lnTo>
                    <a:pt x="7563044" y="1704482"/>
                  </a:lnTo>
                  <a:lnTo>
                    <a:pt x="7541842" y="1661156"/>
                  </a:lnTo>
                  <a:lnTo>
                    <a:pt x="7520132" y="1618126"/>
                  </a:lnTo>
                  <a:lnTo>
                    <a:pt x="7497918" y="1575397"/>
                  </a:lnTo>
                  <a:lnTo>
                    <a:pt x="7475204" y="1532973"/>
                  </a:lnTo>
                  <a:lnTo>
                    <a:pt x="7451995" y="1490857"/>
                  </a:lnTo>
                  <a:lnTo>
                    <a:pt x="7428293" y="1449054"/>
                  </a:lnTo>
                  <a:lnTo>
                    <a:pt x="7404103" y="1407567"/>
                  </a:lnTo>
                  <a:lnTo>
                    <a:pt x="7379429" y="1366400"/>
                  </a:lnTo>
                  <a:lnTo>
                    <a:pt x="7354275" y="1325557"/>
                  </a:lnTo>
                  <a:lnTo>
                    <a:pt x="7328644" y="1285043"/>
                  </a:lnTo>
                  <a:lnTo>
                    <a:pt x="7302541" y="1244861"/>
                  </a:lnTo>
                  <a:lnTo>
                    <a:pt x="7275969" y="1205014"/>
                  </a:lnTo>
                  <a:lnTo>
                    <a:pt x="7248933" y="1165507"/>
                  </a:lnTo>
                  <a:lnTo>
                    <a:pt x="7221436" y="1126344"/>
                  </a:lnTo>
                  <a:lnTo>
                    <a:pt x="7193482" y="1087529"/>
                  </a:lnTo>
                  <a:lnTo>
                    <a:pt x="7165074" y="1049065"/>
                  </a:lnTo>
                  <a:lnTo>
                    <a:pt x="7136218" y="1010956"/>
                  </a:lnTo>
                  <a:lnTo>
                    <a:pt x="7106917" y="973207"/>
                  </a:lnTo>
                  <a:lnTo>
                    <a:pt x="7077174" y="935821"/>
                  </a:lnTo>
                  <a:lnTo>
                    <a:pt x="7046994" y="898802"/>
                  </a:lnTo>
                  <a:lnTo>
                    <a:pt x="7016381" y="862154"/>
                  </a:lnTo>
                  <a:lnTo>
                    <a:pt x="6985338" y="825881"/>
                  </a:lnTo>
                  <a:lnTo>
                    <a:pt x="6953869" y="789987"/>
                  </a:lnTo>
                  <a:lnTo>
                    <a:pt x="6921979" y="754476"/>
                  </a:lnTo>
                  <a:lnTo>
                    <a:pt x="6889671" y="719351"/>
                  </a:lnTo>
                  <a:lnTo>
                    <a:pt x="6856949" y="684617"/>
                  </a:lnTo>
                  <a:lnTo>
                    <a:pt x="6823817" y="650277"/>
                  </a:lnTo>
                  <a:lnTo>
                    <a:pt x="6790278" y="616336"/>
                  </a:lnTo>
                  <a:lnTo>
                    <a:pt x="6756338" y="582797"/>
                  </a:lnTo>
                  <a:lnTo>
                    <a:pt x="6721999" y="549664"/>
                  </a:lnTo>
                  <a:lnTo>
                    <a:pt x="6687266" y="516941"/>
                  </a:lnTo>
                  <a:lnTo>
                    <a:pt x="6652143" y="484632"/>
                  </a:lnTo>
                  <a:lnTo>
                    <a:pt x="6616633" y="452741"/>
                  </a:lnTo>
                  <a:lnTo>
                    <a:pt x="6580740" y="421272"/>
                  </a:lnTo>
                  <a:lnTo>
                    <a:pt x="6544468" y="390229"/>
                  </a:lnTo>
                  <a:lnTo>
                    <a:pt x="6507822" y="359615"/>
                  </a:lnTo>
                  <a:lnTo>
                    <a:pt x="6470804" y="329434"/>
                  </a:lnTo>
                  <a:lnTo>
                    <a:pt x="6433420" y="299691"/>
                  </a:lnTo>
                  <a:lnTo>
                    <a:pt x="6395672" y="270390"/>
                  </a:lnTo>
                  <a:lnTo>
                    <a:pt x="6357565" y="241533"/>
                  </a:lnTo>
                  <a:lnTo>
                    <a:pt x="6319103" y="213126"/>
                  </a:lnTo>
                  <a:lnTo>
                    <a:pt x="6280289" y="185171"/>
                  </a:lnTo>
                  <a:lnTo>
                    <a:pt x="6241128" y="157674"/>
                  </a:lnTo>
                  <a:lnTo>
                    <a:pt x="6201624" y="130637"/>
                  </a:lnTo>
                  <a:lnTo>
                    <a:pt x="6161779" y="104066"/>
                  </a:lnTo>
                  <a:lnTo>
                    <a:pt x="6121599" y="77962"/>
                  </a:lnTo>
                  <a:lnTo>
                    <a:pt x="6081087" y="52332"/>
                  </a:lnTo>
                  <a:lnTo>
                    <a:pt x="6040246" y="27177"/>
                  </a:lnTo>
                  <a:lnTo>
                    <a:pt x="599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75303" y="1472311"/>
            <a:ext cx="40386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4" dirty="0">
                <a:solidFill>
                  <a:srgbClr val="0D0D0D"/>
                </a:solidFill>
                <a:latin typeface="Arial"/>
                <a:cs typeface="Arial"/>
              </a:rPr>
              <a:t>Topic </a:t>
            </a:r>
            <a:r>
              <a:rPr sz="3400" spc="-155" dirty="0">
                <a:solidFill>
                  <a:srgbClr val="0D0D0D"/>
                </a:solidFill>
                <a:latin typeface="Arial"/>
                <a:cs typeface="Arial"/>
              </a:rPr>
              <a:t>1.1.6</a:t>
            </a:r>
            <a:r>
              <a:rPr sz="3400" spc="-9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3400" spc="-85" dirty="0">
                <a:solidFill>
                  <a:srgbClr val="0D0D0D"/>
                </a:solidFill>
                <a:latin typeface="Arial"/>
                <a:cs typeface="Arial"/>
              </a:rPr>
              <a:t>Interactivity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817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>
                <a:solidFill>
                  <a:srgbClr val="000000"/>
                </a:solidFill>
                <a:latin typeface="Arial"/>
                <a:cs typeface="Arial"/>
              </a:rPr>
              <a:t>Models </a:t>
            </a:r>
            <a:r>
              <a:rPr sz="4400" spc="-4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4400" spc="-105" dirty="0">
                <a:solidFill>
                  <a:srgbClr val="000000"/>
                </a:solidFill>
                <a:latin typeface="Arial"/>
                <a:cs typeface="Arial"/>
              </a:rPr>
              <a:t>interaction </a:t>
            </a:r>
            <a:r>
              <a:rPr sz="4400" spc="-340" dirty="0">
                <a:solidFill>
                  <a:srgbClr val="000000"/>
                </a:solidFill>
                <a:latin typeface="Arial"/>
                <a:cs typeface="Arial"/>
              </a:rPr>
              <a:t>(Terms </a:t>
            </a:r>
            <a:r>
              <a:rPr sz="4400" spc="-3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4400" spc="-48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spc="-120" dirty="0">
                <a:solidFill>
                  <a:srgbClr val="000000"/>
                </a:solidFill>
                <a:latin typeface="Arial"/>
                <a:cs typeface="Arial"/>
              </a:rPr>
              <a:t>Interaction)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2312670" cy="4117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Domain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Carlito"/>
                <a:cs typeface="Carlito"/>
              </a:rPr>
              <a:t>Tasks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Goal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latin typeface="Carlito"/>
                <a:cs typeface="Carlito"/>
              </a:rPr>
              <a:t>Task</a:t>
            </a:r>
            <a:r>
              <a:rPr sz="2800" spc="-10" dirty="0">
                <a:latin typeface="Carlito"/>
                <a:cs typeface="Carlito"/>
              </a:rPr>
              <a:t> analysis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System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User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latin typeface="Carlito"/>
                <a:cs typeface="Carlito"/>
              </a:rPr>
              <a:t>Task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language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Core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language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021580" cy="6492240"/>
          </a:xfrm>
          <a:custGeom>
            <a:avLst/>
            <a:gdLst/>
            <a:ahLst/>
            <a:cxnLst/>
            <a:rect l="l" t="t" r="r" b="b"/>
            <a:pathLst>
              <a:path w="5021580" h="6492240">
                <a:moveTo>
                  <a:pt x="5021580" y="0"/>
                </a:moveTo>
                <a:lnTo>
                  <a:pt x="0" y="0"/>
                </a:lnTo>
                <a:lnTo>
                  <a:pt x="0" y="6492240"/>
                </a:lnTo>
                <a:lnTo>
                  <a:pt x="5021580" y="6492240"/>
                </a:lnTo>
                <a:lnTo>
                  <a:pt x="502158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2769488"/>
            <a:ext cx="30549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14" dirty="0">
                <a:latin typeface="Arial"/>
                <a:cs typeface="Arial"/>
              </a:rPr>
              <a:t>Interactivity</a:t>
            </a:r>
            <a:endParaRPr sz="5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60248"/>
            <a:ext cx="12192000" cy="6398260"/>
            <a:chOff x="0" y="460248"/>
            <a:chExt cx="12192000" cy="6398260"/>
          </a:xfrm>
        </p:grpSpPr>
        <p:sp>
          <p:nvSpPr>
            <p:cNvPr id="5" name="object 5"/>
            <p:cNvSpPr/>
            <p:nvPr/>
          </p:nvSpPr>
          <p:spPr>
            <a:xfrm>
              <a:off x="56388" y="2569463"/>
              <a:ext cx="242570" cy="1341120"/>
            </a:xfrm>
            <a:custGeom>
              <a:avLst/>
              <a:gdLst/>
              <a:ahLst/>
              <a:cxnLst/>
              <a:rect l="l" t="t" r="r" b="b"/>
              <a:pathLst>
                <a:path w="242570" h="1341120">
                  <a:moveTo>
                    <a:pt x="59436" y="1309878"/>
                  </a:moveTo>
                  <a:lnTo>
                    <a:pt x="57099" y="1297711"/>
                  </a:lnTo>
                  <a:lnTo>
                    <a:pt x="50723" y="1287780"/>
                  </a:lnTo>
                  <a:lnTo>
                    <a:pt x="41275" y="1281099"/>
                  </a:lnTo>
                  <a:lnTo>
                    <a:pt x="29718" y="1278636"/>
                  </a:lnTo>
                  <a:lnTo>
                    <a:pt x="18148" y="1281099"/>
                  </a:lnTo>
                  <a:lnTo>
                    <a:pt x="8699" y="1287780"/>
                  </a:lnTo>
                  <a:lnTo>
                    <a:pt x="2324" y="1297711"/>
                  </a:lnTo>
                  <a:lnTo>
                    <a:pt x="0" y="1309878"/>
                  </a:lnTo>
                  <a:lnTo>
                    <a:pt x="2324" y="1322057"/>
                  </a:lnTo>
                  <a:lnTo>
                    <a:pt x="8699" y="1331976"/>
                  </a:lnTo>
                  <a:lnTo>
                    <a:pt x="18148" y="1338668"/>
                  </a:lnTo>
                  <a:lnTo>
                    <a:pt x="29718" y="1341120"/>
                  </a:lnTo>
                  <a:lnTo>
                    <a:pt x="41275" y="1338668"/>
                  </a:lnTo>
                  <a:lnTo>
                    <a:pt x="50723" y="1331976"/>
                  </a:lnTo>
                  <a:lnTo>
                    <a:pt x="57099" y="1322057"/>
                  </a:lnTo>
                  <a:lnTo>
                    <a:pt x="59436" y="1309878"/>
                  </a:lnTo>
                  <a:close/>
                </a:path>
                <a:path w="242570" h="1341120">
                  <a:moveTo>
                    <a:pt x="59436" y="1168146"/>
                  </a:moveTo>
                  <a:lnTo>
                    <a:pt x="57099" y="1155979"/>
                  </a:lnTo>
                  <a:lnTo>
                    <a:pt x="50723" y="1146048"/>
                  </a:lnTo>
                  <a:lnTo>
                    <a:pt x="41275" y="1139367"/>
                  </a:lnTo>
                  <a:lnTo>
                    <a:pt x="29718" y="1136904"/>
                  </a:lnTo>
                  <a:lnTo>
                    <a:pt x="18148" y="1139367"/>
                  </a:lnTo>
                  <a:lnTo>
                    <a:pt x="8699" y="1146048"/>
                  </a:lnTo>
                  <a:lnTo>
                    <a:pt x="2324" y="1155979"/>
                  </a:lnTo>
                  <a:lnTo>
                    <a:pt x="0" y="1168146"/>
                  </a:lnTo>
                  <a:lnTo>
                    <a:pt x="2324" y="1180325"/>
                  </a:lnTo>
                  <a:lnTo>
                    <a:pt x="8699" y="1190244"/>
                  </a:lnTo>
                  <a:lnTo>
                    <a:pt x="18148" y="1196936"/>
                  </a:lnTo>
                  <a:lnTo>
                    <a:pt x="29718" y="1199388"/>
                  </a:lnTo>
                  <a:lnTo>
                    <a:pt x="41275" y="1196936"/>
                  </a:lnTo>
                  <a:lnTo>
                    <a:pt x="50723" y="1190244"/>
                  </a:lnTo>
                  <a:lnTo>
                    <a:pt x="57099" y="1180325"/>
                  </a:lnTo>
                  <a:lnTo>
                    <a:pt x="59436" y="1168146"/>
                  </a:lnTo>
                  <a:close/>
                </a:path>
                <a:path w="242570" h="1341120">
                  <a:moveTo>
                    <a:pt x="59436" y="1025652"/>
                  </a:moveTo>
                  <a:lnTo>
                    <a:pt x="57099" y="1013764"/>
                  </a:lnTo>
                  <a:lnTo>
                    <a:pt x="50723" y="1004087"/>
                  </a:lnTo>
                  <a:lnTo>
                    <a:pt x="41275" y="997559"/>
                  </a:lnTo>
                  <a:lnTo>
                    <a:pt x="29718" y="995172"/>
                  </a:lnTo>
                  <a:lnTo>
                    <a:pt x="18148" y="997559"/>
                  </a:lnTo>
                  <a:lnTo>
                    <a:pt x="8699" y="1004087"/>
                  </a:lnTo>
                  <a:lnTo>
                    <a:pt x="2324" y="1013764"/>
                  </a:lnTo>
                  <a:lnTo>
                    <a:pt x="0" y="1025652"/>
                  </a:lnTo>
                  <a:lnTo>
                    <a:pt x="2324" y="1037551"/>
                  </a:lnTo>
                  <a:lnTo>
                    <a:pt x="8699" y="1047229"/>
                  </a:lnTo>
                  <a:lnTo>
                    <a:pt x="18148" y="1053757"/>
                  </a:lnTo>
                  <a:lnTo>
                    <a:pt x="29718" y="1056132"/>
                  </a:lnTo>
                  <a:lnTo>
                    <a:pt x="41275" y="1053757"/>
                  </a:lnTo>
                  <a:lnTo>
                    <a:pt x="50723" y="1047229"/>
                  </a:lnTo>
                  <a:lnTo>
                    <a:pt x="57099" y="1037551"/>
                  </a:lnTo>
                  <a:lnTo>
                    <a:pt x="59436" y="1025652"/>
                  </a:lnTo>
                  <a:close/>
                </a:path>
                <a:path w="242570" h="1341120">
                  <a:moveTo>
                    <a:pt x="59436" y="883920"/>
                  </a:moveTo>
                  <a:lnTo>
                    <a:pt x="57099" y="872032"/>
                  </a:lnTo>
                  <a:lnTo>
                    <a:pt x="50723" y="862355"/>
                  </a:lnTo>
                  <a:lnTo>
                    <a:pt x="41275" y="855827"/>
                  </a:lnTo>
                  <a:lnTo>
                    <a:pt x="29718" y="853440"/>
                  </a:lnTo>
                  <a:lnTo>
                    <a:pt x="18148" y="855827"/>
                  </a:lnTo>
                  <a:lnTo>
                    <a:pt x="8699" y="862355"/>
                  </a:lnTo>
                  <a:lnTo>
                    <a:pt x="2324" y="872032"/>
                  </a:lnTo>
                  <a:lnTo>
                    <a:pt x="0" y="883920"/>
                  </a:lnTo>
                  <a:lnTo>
                    <a:pt x="2324" y="895819"/>
                  </a:lnTo>
                  <a:lnTo>
                    <a:pt x="8699" y="905497"/>
                  </a:lnTo>
                  <a:lnTo>
                    <a:pt x="18148" y="912025"/>
                  </a:lnTo>
                  <a:lnTo>
                    <a:pt x="29718" y="914400"/>
                  </a:lnTo>
                  <a:lnTo>
                    <a:pt x="41275" y="912025"/>
                  </a:lnTo>
                  <a:lnTo>
                    <a:pt x="50723" y="905497"/>
                  </a:lnTo>
                  <a:lnTo>
                    <a:pt x="57099" y="895819"/>
                  </a:lnTo>
                  <a:lnTo>
                    <a:pt x="59436" y="883920"/>
                  </a:lnTo>
                  <a:close/>
                </a:path>
                <a:path w="242570" h="1341120">
                  <a:moveTo>
                    <a:pt x="59436" y="741426"/>
                  </a:moveTo>
                  <a:lnTo>
                    <a:pt x="57099" y="729259"/>
                  </a:lnTo>
                  <a:lnTo>
                    <a:pt x="50723" y="719340"/>
                  </a:lnTo>
                  <a:lnTo>
                    <a:pt x="41275" y="712647"/>
                  </a:lnTo>
                  <a:lnTo>
                    <a:pt x="29718" y="710184"/>
                  </a:lnTo>
                  <a:lnTo>
                    <a:pt x="18148" y="712647"/>
                  </a:lnTo>
                  <a:lnTo>
                    <a:pt x="8699" y="719328"/>
                  </a:lnTo>
                  <a:lnTo>
                    <a:pt x="2324" y="729259"/>
                  </a:lnTo>
                  <a:lnTo>
                    <a:pt x="0" y="741426"/>
                  </a:lnTo>
                  <a:lnTo>
                    <a:pt x="2324" y="753605"/>
                  </a:lnTo>
                  <a:lnTo>
                    <a:pt x="8699" y="763524"/>
                  </a:lnTo>
                  <a:lnTo>
                    <a:pt x="18148" y="770216"/>
                  </a:lnTo>
                  <a:lnTo>
                    <a:pt x="29718" y="772668"/>
                  </a:lnTo>
                  <a:lnTo>
                    <a:pt x="41275" y="770216"/>
                  </a:lnTo>
                  <a:lnTo>
                    <a:pt x="50723" y="763524"/>
                  </a:lnTo>
                  <a:lnTo>
                    <a:pt x="57099" y="753605"/>
                  </a:lnTo>
                  <a:lnTo>
                    <a:pt x="59436" y="741426"/>
                  </a:lnTo>
                  <a:close/>
                </a:path>
                <a:path w="242570" h="1341120">
                  <a:moveTo>
                    <a:pt x="59436" y="599694"/>
                  </a:moveTo>
                  <a:lnTo>
                    <a:pt x="57099" y="587527"/>
                  </a:lnTo>
                  <a:lnTo>
                    <a:pt x="50723" y="577596"/>
                  </a:lnTo>
                  <a:lnTo>
                    <a:pt x="41275" y="570915"/>
                  </a:lnTo>
                  <a:lnTo>
                    <a:pt x="29718" y="568452"/>
                  </a:lnTo>
                  <a:lnTo>
                    <a:pt x="18148" y="570915"/>
                  </a:lnTo>
                  <a:lnTo>
                    <a:pt x="8699" y="577596"/>
                  </a:lnTo>
                  <a:lnTo>
                    <a:pt x="2324" y="587527"/>
                  </a:lnTo>
                  <a:lnTo>
                    <a:pt x="0" y="599694"/>
                  </a:lnTo>
                  <a:lnTo>
                    <a:pt x="2324" y="611873"/>
                  </a:lnTo>
                  <a:lnTo>
                    <a:pt x="8699" y="621792"/>
                  </a:lnTo>
                  <a:lnTo>
                    <a:pt x="18148" y="628484"/>
                  </a:lnTo>
                  <a:lnTo>
                    <a:pt x="29718" y="630936"/>
                  </a:lnTo>
                  <a:lnTo>
                    <a:pt x="41275" y="628484"/>
                  </a:lnTo>
                  <a:lnTo>
                    <a:pt x="50723" y="621804"/>
                  </a:lnTo>
                  <a:lnTo>
                    <a:pt x="57099" y="611873"/>
                  </a:lnTo>
                  <a:lnTo>
                    <a:pt x="59436" y="599694"/>
                  </a:lnTo>
                  <a:close/>
                </a:path>
                <a:path w="242570" h="1341120">
                  <a:moveTo>
                    <a:pt x="59436" y="457200"/>
                  </a:moveTo>
                  <a:lnTo>
                    <a:pt x="57099" y="445312"/>
                  </a:lnTo>
                  <a:lnTo>
                    <a:pt x="50723" y="435635"/>
                  </a:lnTo>
                  <a:lnTo>
                    <a:pt x="41275" y="429107"/>
                  </a:lnTo>
                  <a:lnTo>
                    <a:pt x="29718" y="426720"/>
                  </a:lnTo>
                  <a:lnTo>
                    <a:pt x="18148" y="429107"/>
                  </a:lnTo>
                  <a:lnTo>
                    <a:pt x="8699" y="435635"/>
                  </a:lnTo>
                  <a:lnTo>
                    <a:pt x="2324" y="445312"/>
                  </a:lnTo>
                  <a:lnTo>
                    <a:pt x="0" y="457200"/>
                  </a:lnTo>
                  <a:lnTo>
                    <a:pt x="2324" y="469099"/>
                  </a:lnTo>
                  <a:lnTo>
                    <a:pt x="8699" y="478777"/>
                  </a:lnTo>
                  <a:lnTo>
                    <a:pt x="18148" y="485305"/>
                  </a:lnTo>
                  <a:lnTo>
                    <a:pt x="29718" y="487680"/>
                  </a:lnTo>
                  <a:lnTo>
                    <a:pt x="41275" y="485305"/>
                  </a:lnTo>
                  <a:lnTo>
                    <a:pt x="50723" y="478777"/>
                  </a:lnTo>
                  <a:lnTo>
                    <a:pt x="57099" y="469099"/>
                  </a:lnTo>
                  <a:lnTo>
                    <a:pt x="59436" y="457200"/>
                  </a:lnTo>
                  <a:close/>
                </a:path>
                <a:path w="242570" h="1341120">
                  <a:moveTo>
                    <a:pt x="59436" y="315468"/>
                  </a:moveTo>
                  <a:lnTo>
                    <a:pt x="57099" y="303580"/>
                  </a:lnTo>
                  <a:lnTo>
                    <a:pt x="50723" y="293903"/>
                  </a:lnTo>
                  <a:lnTo>
                    <a:pt x="41275" y="287375"/>
                  </a:lnTo>
                  <a:lnTo>
                    <a:pt x="29718" y="284988"/>
                  </a:lnTo>
                  <a:lnTo>
                    <a:pt x="18148" y="287375"/>
                  </a:lnTo>
                  <a:lnTo>
                    <a:pt x="8699" y="293903"/>
                  </a:lnTo>
                  <a:lnTo>
                    <a:pt x="2324" y="303580"/>
                  </a:lnTo>
                  <a:lnTo>
                    <a:pt x="0" y="315468"/>
                  </a:lnTo>
                  <a:lnTo>
                    <a:pt x="2324" y="327367"/>
                  </a:lnTo>
                  <a:lnTo>
                    <a:pt x="8699" y="337045"/>
                  </a:lnTo>
                  <a:lnTo>
                    <a:pt x="18148" y="343573"/>
                  </a:lnTo>
                  <a:lnTo>
                    <a:pt x="29718" y="345948"/>
                  </a:lnTo>
                  <a:lnTo>
                    <a:pt x="41275" y="343573"/>
                  </a:lnTo>
                  <a:lnTo>
                    <a:pt x="50723" y="337045"/>
                  </a:lnTo>
                  <a:lnTo>
                    <a:pt x="57099" y="327367"/>
                  </a:lnTo>
                  <a:lnTo>
                    <a:pt x="59436" y="315468"/>
                  </a:lnTo>
                  <a:close/>
                </a:path>
                <a:path w="242570" h="1341120">
                  <a:moveTo>
                    <a:pt x="59436" y="172974"/>
                  </a:moveTo>
                  <a:lnTo>
                    <a:pt x="57099" y="160807"/>
                  </a:lnTo>
                  <a:lnTo>
                    <a:pt x="50723" y="150888"/>
                  </a:lnTo>
                  <a:lnTo>
                    <a:pt x="41275" y="144195"/>
                  </a:lnTo>
                  <a:lnTo>
                    <a:pt x="29718" y="141732"/>
                  </a:lnTo>
                  <a:lnTo>
                    <a:pt x="18148" y="144195"/>
                  </a:lnTo>
                  <a:lnTo>
                    <a:pt x="8699" y="150876"/>
                  </a:lnTo>
                  <a:lnTo>
                    <a:pt x="2324" y="160807"/>
                  </a:lnTo>
                  <a:lnTo>
                    <a:pt x="0" y="172974"/>
                  </a:lnTo>
                  <a:lnTo>
                    <a:pt x="2324" y="185153"/>
                  </a:lnTo>
                  <a:lnTo>
                    <a:pt x="8699" y="195072"/>
                  </a:lnTo>
                  <a:lnTo>
                    <a:pt x="18148" y="201764"/>
                  </a:lnTo>
                  <a:lnTo>
                    <a:pt x="29718" y="204216"/>
                  </a:lnTo>
                  <a:lnTo>
                    <a:pt x="41275" y="201764"/>
                  </a:lnTo>
                  <a:lnTo>
                    <a:pt x="50723" y="195072"/>
                  </a:lnTo>
                  <a:lnTo>
                    <a:pt x="57099" y="185153"/>
                  </a:lnTo>
                  <a:lnTo>
                    <a:pt x="59436" y="172974"/>
                  </a:lnTo>
                  <a:close/>
                </a:path>
                <a:path w="242570" h="1341120">
                  <a:moveTo>
                    <a:pt x="59436" y="31242"/>
                  </a:moveTo>
                  <a:lnTo>
                    <a:pt x="57099" y="19075"/>
                  </a:lnTo>
                  <a:lnTo>
                    <a:pt x="50723" y="9144"/>
                  </a:lnTo>
                  <a:lnTo>
                    <a:pt x="41275" y="2463"/>
                  </a:lnTo>
                  <a:lnTo>
                    <a:pt x="29718" y="0"/>
                  </a:lnTo>
                  <a:lnTo>
                    <a:pt x="18148" y="2463"/>
                  </a:lnTo>
                  <a:lnTo>
                    <a:pt x="8699" y="9144"/>
                  </a:lnTo>
                  <a:lnTo>
                    <a:pt x="2324" y="19075"/>
                  </a:lnTo>
                  <a:lnTo>
                    <a:pt x="0" y="31242"/>
                  </a:lnTo>
                  <a:lnTo>
                    <a:pt x="2324" y="43421"/>
                  </a:lnTo>
                  <a:lnTo>
                    <a:pt x="8699" y="53340"/>
                  </a:lnTo>
                  <a:lnTo>
                    <a:pt x="18148" y="60032"/>
                  </a:lnTo>
                  <a:lnTo>
                    <a:pt x="29718" y="62484"/>
                  </a:lnTo>
                  <a:lnTo>
                    <a:pt x="41275" y="60032"/>
                  </a:lnTo>
                  <a:lnTo>
                    <a:pt x="50723" y="53340"/>
                  </a:lnTo>
                  <a:lnTo>
                    <a:pt x="57099" y="43421"/>
                  </a:lnTo>
                  <a:lnTo>
                    <a:pt x="59436" y="31242"/>
                  </a:lnTo>
                  <a:close/>
                </a:path>
                <a:path w="242570" h="1341120">
                  <a:moveTo>
                    <a:pt x="242316" y="1309878"/>
                  </a:moveTo>
                  <a:lnTo>
                    <a:pt x="239979" y="1297711"/>
                  </a:lnTo>
                  <a:lnTo>
                    <a:pt x="233603" y="1287780"/>
                  </a:lnTo>
                  <a:lnTo>
                    <a:pt x="224155" y="1281099"/>
                  </a:lnTo>
                  <a:lnTo>
                    <a:pt x="212598" y="1278636"/>
                  </a:lnTo>
                  <a:lnTo>
                    <a:pt x="201028" y="1281099"/>
                  </a:lnTo>
                  <a:lnTo>
                    <a:pt x="191579" y="1287780"/>
                  </a:lnTo>
                  <a:lnTo>
                    <a:pt x="185204" y="1297711"/>
                  </a:lnTo>
                  <a:lnTo>
                    <a:pt x="182880" y="1309878"/>
                  </a:lnTo>
                  <a:lnTo>
                    <a:pt x="185204" y="1322057"/>
                  </a:lnTo>
                  <a:lnTo>
                    <a:pt x="191579" y="1331976"/>
                  </a:lnTo>
                  <a:lnTo>
                    <a:pt x="201028" y="1338668"/>
                  </a:lnTo>
                  <a:lnTo>
                    <a:pt x="212598" y="1341120"/>
                  </a:lnTo>
                  <a:lnTo>
                    <a:pt x="224155" y="1338668"/>
                  </a:lnTo>
                  <a:lnTo>
                    <a:pt x="233603" y="1331976"/>
                  </a:lnTo>
                  <a:lnTo>
                    <a:pt x="239979" y="1322057"/>
                  </a:lnTo>
                  <a:lnTo>
                    <a:pt x="242316" y="1309878"/>
                  </a:lnTo>
                  <a:close/>
                </a:path>
                <a:path w="242570" h="1341120">
                  <a:moveTo>
                    <a:pt x="242316" y="1168146"/>
                  </a:moveTo>
                  <a:lnTo>
                    <a:pt x="239979" y="1155979"/>
                  </a:lnTo>
                  <a:lnTo>
                    <a:pt x="233603" y="1146048"/>
                  </a:lnTo>
                  <a:lnTo>
                    <a:pt x="224155" y="1139367"/>
                  </a:lnTo>
                  <a:lnTo>
                    <a:pt x="212598" y="1136904"/>
                  </a:lnTo>
                  <a:lnTo>
                    <a:pt x="201028" y="1139367"/>
                  </a:lnTo>
                  <a:lnTo>
                    <a:pt x="191579" y="1146048"/>
                  </a:lnTo>
                  <a:lnTo>
                    <a:pt x="185204" y="1155979"/>
                  </a:lnTo>
                  <a:lnTo>
                    <a:pt x="182880" y="1168146"/>
                  </a:lnTo>
                  <a:lnTo>
                    <a:pt x="185204" y="1180325"/>
                  </a:lnTo>
                  <a:lnTo>
                    <a:pt x="191579" y="1190244"/>
                  </a:lnTo>
                  <a:lnTo>
                    <a:pt x="201028" y="1196936"/>
                  </a:lnTo>
                  <a:lnTo>
                    <a:pt x="212598" y="1199388"/>
                  </a:lnTo>
                  <a:lnTo>
                    <a:pt x="224155" y="1196936"/>
                  </a:lnTo>
                  <a:lnTo>
                    <a:pt x="233603" y="1190244"/>
                  </a:lnTo>
                  <a:lnTo>
                    <a:pt x="239979" y="1180325"/>
                  </a:lnTo>
                  <a:lnTo>
                    <a:pt x="242316" y="1168146"/>
                  </a:lnTo>
                  <a:close/>
                </a:path>
                <a:path w="242570" h="1341120">
                  <a:moveTo>
                    <a:pt x="242316" y="1025652"/>
                  </a:moveTo>
                  <a:lnTo>
                    <a:pt x="239979" y="1013764"/>
                  </a:lnTo>
                  <a:lnTo>
                    <a:pt x="233603" y="1004087"/>
                  </a:lnTo>
                  <a:lnTo>
                    <a:pt x="224155" y="997559"/>
                  </a:lnTo>
                  <a:lnTo>
                    <a:pt x="212598" y="995172"/>
                  </a:lnTo>
                  <a:lnTo>
                    <a:pt x="201028" y="997559"/>
                  </a:lnTo>
                  <a:lnTo>
                    <a:pt x="191579" y="1004087"/>
                  </a:lnTo>
                  <a:lnTo>
                    <a:pt x="185204" y="1013764"/>
                  </a:lnTo>
                  <a:lnTo>
                    <a:pt x="182880" y="1025652"/>
                  </a:lnTo>
                  <a:lnTo>
                    <a:pt x="185204" y="1037551"/>
                  </a:lnTo>
                  <a:lnTo>
                    <a:pt x="191579" y="1047229"/>
                  </a:lnTo>
                  <a:lnTo>
                    <a:pt x="201028" y="1053757"/>
                  </a:lnTo>
                  <a:lnTo>
                    <a:pt x="212598" y="1056132"/>
                  </a:lnTo>
                  <a:lnTo>
                    <a:pt x="224155" y="1053757"/>
                  </a:lnTo>
                  <a:lnTo>
                    <a:pt x="233603" y="1047229"/>
                  </a:lnTo>
                  <a:lnTo>
                    <a:pt x="239979" y="1037551"/>
                  </a:lnTo>
                  <a:lnTo>
                    <a:pt x="242316" y="1025652"/>
                  </a:lnTo>
                  <a:close/>
                </a:path>
                <a:path w="242570" h="1341120">
                  <a:moveTo>
                    <a:pt x="242316" y="883920"/>
                  </a:moveTo>
                  <a:lnTo>
                    <a:pt x="239979" y="872032"/>
                  </a:lnTo>
                  <a:lnTo>
                    <a:pt x="233603" y="862355"/>
                  </a:lnTo>
                  <a:lnTo>
                    <a:pt x="224155" y="855827"/>
                  </a:lnTo>
                  <a:lnTo>
                    <a:pt x="212598" y="853440"/>
                  </a:lnTo>
                  <a:lnTo>
                    <a:pt x="201028" y="855827"/>
                  </a:lnTo>
                  <a:lnTo>
                    <a:pt x="191579" y="862355"/>
                  </a:lnTo>
                  <a:lnTo>
                    <a:pt x="185204" y="872032"/>
                  </a:lnTo>
                  <a:lnTo>
                    <a:pt x="182880" y="883920"/>
                  </a:lnTo>
                  <a:lnTo>
                    <a:pt x="185204" y="895819"/>
                  </a:lnTo>
                  <a:lnTo>
                    <a:pt x="191579" y="905497"/>
                  </a:lnTo>
                  <a:lnTo>
                    <a:pt x="201028" y="912025"/>
                  </a:lnTo>
                  <a:lnTo>
                    <a:pt x="212598" y="914400"/>
                  </a:lnTo>
                  <a:lnTo>
                    <a:pt x="224155" y="912025"/>
                  </a:lnTo>
                  <a:lnTo>
                    <a:pt x="233603" y="905497"/>
                  </a:lnTo>
                  <a:lnTo>
                    <a:pt x="239979" y="895819"/>
                  </a:lnTo>
                  <a:lnTo>
                    <a:pt x="242316" y="883920"/>
                  </a:lnTo>
                  <a:close/>
                </a:path>
                <a:path w="242570" h="1341120">
                  <a:moveTo>
                    <a:pt x="242316" y="741426"/>
                  </a:moveTo>
                  <a:lnTo>
                    <a:pt x="239979" y="729259"/>
                  </a:lnTo>
                  <a:lnTo>
                    <a:pt x="233603" y="719340"/>
                  </a:lnTo>
                  <a:lnTo>
                    <a:pt x="224155" y="712647"/>
                  </a:lnTo>
                  <a:lnTo>
                    <a:pt x="212598" y="710184"/>
                  </a:lnTo>
                  <a:lnTo>
                    <a:pt x="201028" y="712647"/>
                  </a:lnTo>
                  <a:lnTo>
                    <a:pt x="191579" y="719328"/>
                  </a:lnTo>
                  <a:lnTo>
                    <a:pt x="185204" y="729259"/>
                  </a:lnTo>
                  <a:lnTo>
                    <a:pt x="182880" y="741426"/>
                  </a:lnTo>
                  <a:lnTo>
                    <a:pt x="185204" y="753605"/>
                  </a:lnTo>
                  <a:lnTo>
                    <a:pt x="191579" y="763524"/>
                  </a:lnTo>
                  <a:lnTo>
                    <a:pt x="201028" y="770216"/>
                  </a:lnTo>
                  <a:lnTo>
                    <a:pt x="212598" y="772668"/>
                  </a:lnTo>
                  <a:lnTo>
                    <a:pt x="224155" y="770216"/>
                  </a:lnTo>
                  <a:lnTo>
                    <a:pt x="233603" y="763524"/>
                  </a:lnTo>
                  <a:lnTo>
                    <a:pt x="239979" y="753605"/>
                  </a:lnTo>
                  <a:lnTo>
                    <a:pt x="242316" y="741426"/>
                  </a:lnTo>
                  <a:close/>
                </a:path>
                <a:path w="242570" h="1341120">
                  <a:moveTo>
                    <a:pt x="242316" y="599694"/>
                  </a:moveTo>
                  <a:lnTo>
                    <a:pt x="239979" y="587527"/>
                  </a:lnTo>
                  <a:lnTo>
                    <a:pt x="233603" y="577596"/>
                  </a:lnTo>
                  <a:lnTo>
                    <a:pt x="224155" y="570915"/>
                  </a:lnTo>
                  <a:lnTo>
                    <a:pt x="212598" y="568452"/>
                  </a:lnTo>
                  <a:lnTo>
                    <a:pt x="201028" y="570915"/>
                  </a:lnTo>
                  <a:lnTo>
                    <a:pt x="191579" y="577596"/>
                  </a:lnTo>
                  <a:lnTo>
                    <a:pt x="185204" y="587527"/>
                  </a:lnTo>
                  <a:lnTo>
                    <a:pt x="182880" y="599694"/>
                  </a:lnTo>
                  <a:lnTo>
                    <a:pt x="185204" y="611873"/>
                  </a:lnTo>
                  <a:lnTo>
                    <a:pt x="191579" y="621792"/>
                  </a:lnTo>
                  <a:lnTo>
                    <a:pt x="201028" y="628484"/>
                  </a:lnTo>
                  <a:lnTo>
                    <a:pt x="212598" y="630936"/>
                  </a:lnTo>
                  <a:lnTo>
                    <a:pt x="224155" y="628484"/>
                  </a:lnTo>
                  <a:lnTo>
                    <a:pt x="233603" y="621804"/>
                  </a:lnTo>
                  <a:lnTo>
                    <a:pt x="239979" y="611873"/>
                  </a:lnTo>
                  <a:lnTo>
                    <a:pt x="242316" y="599694"/>
                  </a:lnTo>
                  <a:close/>
                </a:path>
                <a:path w="242570" h="1341120">
                  <a:moveTo>
                    <a:pt x="242316" y="457200"/>
                  </a:moveTo>
                  <a:lnTo>
                    <a:pt x="239979" y="445312"/>
                  </a:lnTo>
                  <a:lnTo>
                    <a:pt x="233603" y="435635"/>
                  </a:lnTo>
                  <a:lnTo>
                    <a:pt x="224155" y="429107"/>
                  </a:lnTo>
                  <a:lnTo>
                    <a:pt x="212598" y="426720"/>
                  </a:lnTo>
                  <a:lnTo>
                    <a:pt x="201028" y="429107"/>
                  </a:lnTo>
                  <a:lnTo>
                    <a:pt x="191579" y="435635"/>
                  </a:lnTo>
                  <a:lnTo>
                    <a:pt x="185204" y="445312"/>
                  </a:lnTo>
                  <a:lnTo>
                    <a:pt x="182880" y="457200"/>
                  </a:lnTo>
                  <a:lnTo>
                    <a:pt x="185204" y="469099"/>
                  </a:lnTo>
                  <a:lnTo>
                    <a:pt x="191579" y="478777"/>
                  </a:lnTo>
                  <a:lnTo>
                    <a:pt x="201028" y="485305"/>
                  </a:lnTo>
                  <a:lnTo>
                    <a:pt x="212598" y="487680"/>
                  </a:lnTo>
                  <a:lnTo>
                    <a:pt x="224155" y="485305"/>
                  </a:lnTo>
                  <a:lnTo>
                    <a:pt x="233603" y="478777"/>
                  </a:lnTo>
                  <a:lnTo>
                    <a:pt x="239979" y="469099"/>
                  </a:lnTo>
                  <a:lnTo>
                    <a:pt x="242316" y="457200"/>
                  </a:lnTo>
                  <a:close/>
                </a:path>
                <a:path w="242570" h="1341120">
                  <a:moveTo>
                    <a:pt x="242316" y="315468"/>
                  </a:moveTo>
                  <a:lnTo>
                    <a:pt x="239979" y="303580"/>
                  </a:lnTo>
                  <a:lnTo>
                    <a:pt x="233603" y="293903"/>
                  </a:lnTo>
                  <a:lnTo>
                    <a:pt x="224155" y="287375"/>
                  </a:lnTo>
                  <a:lnTo>
                    <a:pt x="212598" y="284988"/>
                  </a:lnTo>
                  <a:lnTo>
                    <a:pt x="201028" y="287375"/>
                  </a:lnTo>
                  <a:lnTo>
                    <a:pt x="191579" y="293903"/>
                  </a:lnTo>
                  <a:lnTo>
                    <a:pt x="185204" y="303580"/>
                  </a:lnTo>
                  <a:lnTo>
                    <a:pt x="182880" y="315468"/>
                  </a:lnTo>
                  <a:lnTo>
                    <a:pt x="185204" y="327367"/>
                  </a:lnTo>
                  <a:lnTo>
                    <a:pt x="191579" y="337045"/>
                  </a:lnTo>
                  <a:lnTo>
                    <a:pt x="201028" y="343573"/>
                  </a:lnTo>
                  <a:lnTo>
                    <a:pt x="212598" y="345948"/>
                  </a:lnTo>
                  <a:lnTo>
                    <a:pt x="224155" y="343573"/>
                  </a:lnTo>
                  <a:lnTo>
                    <a:pt x="233603" y="337045"/>
                  </a:lnTo>
                  <a:lnTo>
                    <a:pt x="239979" y="327367"/>
                  </a:lnTo>
                  <a:lnTo>
                    <a:pt x="242316" y="315468"/>
                  </a:lnTo>
                  <a:close/>
                </a:path>
                <a:path w="242570" h="1341120">
                  <a:moveTo>
                    <a:pt x="242316" y="172974"/>
                  </a:moveTo>
                  <a:lnTo>
                    <a:pt x="239979" y="160807"/>
                  </a:lnTo>
                  <a:lnTo>
                    <a:pt x="233603" y="150888"/>
                  </a:lnTo>
                  <a:lnTo>
                    <a:pt x="224155" y="144195"/>
                  </a:lnTo>
                  <a:lnTo>
                    <a:pt x="212598" y="141732"/>
                  </a:lnTo>
                  <a:lnTo>
                    <a:pt x="201028" y="144195"/>
                  </a:lnTo>
                  <a:lnTo>
                    <a:pt x="191579" y="150876"/>
                  </a:lnTo>
                  <a:lnTo>
                    <a:pt x="185204" y="160807"/>
                  </a:lnTo>
                  <a:lnTo>
                    <a:pt x="182880" y="172974"/>
                  </a:lnTo>
                  <a:lnTo>
                    <a:pt x="185204" y="185153"/>
                  </a:lnTo>
                  <a:lnTo>
                    <a:pt x="191579" y="195072"/>
                  </a:lnTo>
                  <a:lnTo>
                    <a:pt x="201028" y="201764"/>
                  </a:lnTo>
                  <a:lnTo>
                    <a:pt x="212598" y="204216"/>
                  </a:lnTo>
                  <a:lnTo>
                    <a:pt x="224155" y="201764"/>
                  </a:lnTo>
                  <a:lnTo>
                    <a:pt x="233603" y="195072"/>
                  </a:lnTo>
                  <a:lnTo>
                    <a:pt x="239979" y="185153"/>
                  </a:lnTo>
                  <a:lnTo>
                    <a:pt x="242316" y="172974"/>
                  </a:lnTo>
                  <a:close/>
                </a:path>
                <a:path w="242570" h="1341120">
                  <a:moveTo>
                    <a:pt x="242316" y="31242"/>
                  </a:moveTo>
                  <a:lnTo>
                    <a:pt x="239979" y="19075"/>
                  </a:lnTo>
                  <a:lnTo>
                    <a:pt x="233603" y="9144"/>
                  </a:lnTo>
                  <a:lnTo>
                    <a:pt x="224155" y="2463"/>
                  </a:lnTo>
                  <a:lnTo>
                    <a:pt x="212598" y="0"/>
                  </a:lnTo>
                  <a:lnTo>
                    <a:pt x="201028" y="2463"/>
                  </a:lnTo>
                  <a:lnTo>
                    <a:pt x="191579" y="9144"/>
                  </a:lnTo>
                  <a:lnTo>
                    <a:pt x="185204" y="19075"/>
                  </a:lnTo>
                  <a:lnTo>
                    <a:pt x="182880" y="31242"/>
                  </a:lnTo>
                  <a:lnTo>
                    <a:pt x="185204" y="43421"/>
                  </a:lnTo>
                  <a:lnTo>
                    <a:pt x="191579" y="53340"/>
                  </a:lnTo>
                  <a:lnTo>
                    <a:pt x="201028" y="60032"/>
                  </a:lnTo>
                  <a:lnTo>
                    <a:pt x="212598" y="62484"/>
                  </a:lnTo>
                  <a:lnTo>
                    <a:pt x="224155" y="60032"/>
                  </a:lnTo>
                  <a:lnTo>
                    <a:pt x="233603" y="53340"/>
                  </a:lnTo>
                  <a:lnTo>
                    <a:pt x="239979" y="43421"/>
                  </a:lnTo>
                  <a:lnTo>
                    <a:pt x="242316" y="3124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501383"/>
              <a:ext cx="12192000" cy="356870"/>
            </a:xfrm>
            <a:custGeom>
              <a:avLst/>
              <a:gdLst/>
              <a:ahLst/>
              <a:cxnLst/>
              <a:rect l="l" t="t" r="r" b="b"/>
              <a:pathLst>
                <a:path w="12192000" h="356870">
                  <a:moveTo>
                    <a:pt x="12192000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12192000" y="3566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14415" y="460248"/>
              <a:ext cx="6117590" cy="1198245"/>
            </a:xfrm>
            <a:custGeom>
              <a:avLst/>
              <a:gdLst/>
              <a:ahLst/>
              <a:cxnLst/>
              <a:rect l="l" t="t" r="r" b="b"/>
              <a:pathLst>
                <a:path w="6117590" h="1198245">
                  <a:moveTo>
                    <a:pt x="5997575" y="0"/>
                  </a:moveTo>
                  <a:lnTo>
                    <a:pt x="119761" y="0"/>
                  </a:lnTo>
                  <a:lnTo>
                    <a:pt x="73134" y="9407"/>
                  </a:lnTo>
                  <a:lnTo>
                    <a:pt x="35067" y="35067"/>
                  </a:lnTo>
                  <a:lnTo>
                    <a:pt x="9407" y="73134"/>
                  </a:lnTo>
                  <a:lnTo>
                    <a:pt x="0" y="119761"/>
                  </a:lnTo>
                  <a:lnTo>
                    <a:pt x="0" y="1078102"/>
                  </a:lnTo>
                  <a:lnTo>
                    <a:pt x="9407" y="1124729"/>
                  </a:lnTo>
                  <a:lnTo>
                    <a:pt x="35067" y="1162796"/>
                  </a:lnTo>
                  <a:lnTo>
                    <a:pt x="73134" y="1188456"/>
                  </a:lnTo>
                  <a:lnTo>
                    <a:pt x="119761" y="1197864"/>
                  </a:lnTo>
                  <a:lnTo>
                    <a:pt x="5997575" y="1197864"/>
                  </a:lnTo>
                  <a:lnTo>
                    <a:pt x="6044201" y="1188456"/>
                  </a:lnTo>
                  <a:lnTo>
                    <a:pt x="6082268" y="1162796"/>
                  </a:lnTo>
                  <a:lnTo>
                    <a:pt x="6107928" y="1124729"/>
                  </a:lnTo>
                  <a:lnTo>
                    <a:pt x="6117336" y="1078102"/>
                  </a:lnTo>
                  <a:lnTo>
                    <a:pt x="6117336" y="119761"/>
                  </a:lnTo>
                  <a:lnTo>
                    <a:pt x="6107928" y="73134"/>
                  </a:lnTo>
                  <a:lnTo>
                    <a:pt x="6082268" y="35067"/>
                  </a:lnTo>
                  <a:lnTo>
                    <a:pt x="6044201" y="9407"/>
                  </a:lnTo>
                  <a:lnTo>
                    <a:pt x="599757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32017" y="783424"/>
              <a:ext cx="548640" cy="548005"/>
            </a:xfrm>
            <a:custGeom>
              <a:avLst/>
              <a:gdLst/>
              <a:ahLst/>
              <a:cxnLst/>
              <a:rect l="l" t="t" r="r" b="b"/>
              <a:pathLst>
                <a:path w="548640" h="548005">
                  <a:moveTo>
                    <a:pt x="318427" y="378980"/>
                  </a:moveTo>
                  <a:lnTo>
                    <a:pt x="317677" y="372795"/>
                  </a:lnTo>
                  <a:lnTo>
                    <a:pt x="315544" y="354952"/>
                  </a:lnTo>
                  <a:lnTo>
                    <a:pt x="312242" y="327482"/>
                  </a:lnTo>
                  <a:lnTo>
                    <a:pt x="294144" y="318211"/>
                  </a:lnTo>
                  <a:lnTo>
                    <a:pt x="277075" y="306882"/>
                  </a:lnTo>
                  <a:lnTo>
                    <a:pt x="275463" y="305511"/>
                  </a:lnTo>
                  <a:lnTo>
                    <a:pt x="262839" y="294817"/>
                  </a:lnTo>
                  <a:lnTo>
                    <a:pt x="262839" y="442836"/>
                  </a:lnTo>
                  <a:lnTo>
                    <a:pt x="261467" y="451751"/>
                  </a:lnTo>
                  <a:lnTo>
                    <a:pt x="255295" y="455879"/>
                  </a:lnTo>
                  <a:lnTo>
                    <a:pt x="249110" y="460679"/>
                  </a:lnTo>
                  <a:lnTo>
                    <a:pt x="240880" y="459308"/>
                  </a:lnTo>
                  <a:lnTo>
                    <a:pt x="236080" y="453123"/>
                  </a:lnTo>
                  <a:lnTo>
                    <a:pt x="223202" y="440067"/>
                  </a:lnTo>
                  <a:lnTo>
                    <a:pt x="207772" y="430987"/>
                  </a:lnTo>
                  <a:lnTo>
                    <a:pt x="190525" y="426288"/>
                  </a:lnTo>
                  <a:lnTo>
                    <a:pt x="172250" y="426351"/>
                  </a:lnTo>
                  <a:lnTo>
                    <a:pt x="126504" y="452513"/>
                  </a:lnTo>
                  <a:lnTo>
                    <a:pt x="115290" y="473722"/>
                  </a:lnTo>
                  <a:lnTo>
                    <a:pt x="109804" y="476478"/>
                  </a:lnTo>
                  <a:lnTo>
                    <a:pt x="102946" y="476478"/>
                  </a:lnTo>
                  <a:lnTo>
                    <a:pt x="101574" y="475792"/>
                  </a:lnTo>
                  <a:lnTo>
                    <a:pt x="99504" y="475094"/>
                  </a:lnTo>
                  <a:lnTo>
                    <a:pt x="92646" y="472351"/>
                  </a:lnTo>
                  <a:lnTo>
                    <a:pt x="89217" y="464108"/>
                  </a:lnTo>
                  <a:lnTo>
                    <a:pt x="91960" y="457250"/>
                  </a:lnTo>
                  <a:lnTo>
                    <a:pt x="105029" y="435381"/>
                  </a:lnTo>
                  <a:lnTo>
                    <a:pt x="122923" y="417766"/>
                  </a:lnTo>
                  <a:lnTo>
                    <a:pt x="144551" y="405307"/>
                  </a:lnTo>
                  <a:lnTo>
                    <a:pt x="168821" y="398894"/>
                  </a:lnTo>
                  <a:lnTo>
                    <a:pt x="194246" y="399186"/>
                  </a:lnTo>
                  <a:lnTo>
                    <a:pt x="218313" y="405930"/>
                  </a:lnTo>
                  <a:lnTo>
                    <a:pt x="239941" y="418579"/>
                  </a:lnTo>
                  <a:lnTo>
                    <a:pt x="258038" y="436651"/>
                  </a:lnTo>
                  <a:lnTo>
                    <a:pt x="262839" y="442836"/>
                  </a:lnTo>
                  <a:lnTo>
                    <a:pt x="262839" y="294817"/>
                  </a:lnTo>
                  <a:lnTo>
                    <a:pt x="261289" y="293497"/>
                  </a:lnTo>
                  <a:lnTo>
                    <a:pt x="249110" y="280289"/>
                  </a:lnTo>
                  <a:lnTo>
                    <a:pt x="249110" y="341210"/>
                  </a:lnTo>
                  <a:lnTo>
                    <a:pt x="245681" y="348081"/>
                  </a:lnTo>
                  <a:lnTo>
                    <a:pt x="242938" y="352196"/>
                  </a:lnTo>
                  <a:lnTo>
                    <a:pt x="238823" y="354952"/>
                  </a:lnTo>
                  <a:lnTo>
                    <a:pt x="231267" y="354952"/>
                  </a:lnTo>
                  <a:lnTo>
                    <a:pt x="229209" y="354266"/>
                  </a:lnTo>
                  <a:lnTo>
                    <a:pt x="227152" y="352882"/>
                  </a:lnTo>
                  <a:lnTo>
                    <a:pt x="194894" y="332981"/>
                  </a:lnTo>
                  <a:lnTo>
                    <a:pt x="188036" y="328853"/>
                  </a:lnTo>
                  <a:lnTo>
                    <a:pt x="185978" y="320624"/>
                  </a:lnTo>
                  <a:lnTo>
                    <a:pt x="188379" y="315810"/>
                  </a:lnTo>
                  <a:lnTo>
                    <a:pt x="189407" y="313753"/>
                  </a:lnTo>
                  <a:lnTo>
                    <a:pt x="193522" y="307568"/>
                  </a:lnTo>
                  <a:lnTo>
                    <a:pt x="201764" y="305511"/>
                  </a:lnTo>
                  <a:lnTo>
                    <a:pt x="208622" y="308940"/>
                  </a:lnTo>
                  <a:lnTo>
                    <a:pt x="240880" y="328853"/>
                  </a:lnTo>
                  <a:lnTo>
                    <a:pt x="247053" y="332981"/>
                  </a:lnTo>
                  <a:lnTo>
                    <a:pt x="249110" y="341210"/>
                  </a:lnTo>
                  <a:lnTo>
                    <a:pt x="249110" y="280289"/>
                  </a:lnTo>
                  <a:lnTo>
                    <a:pt x="227368" y="248793"/>
                  </a:lnTo>
                  <a:lnTo>
                    <a:pt x="222351" y="238226"/>
                  </a:lnTo>
                  <a:lnTo>
                    <a:pt x="132448" y="249897"/>
                  </a:lnTo>
                  <a:lnTo>
                    <a:pt x="132448" y="334352"/>
                  </a:lnTo>
                  <a:lnTo>
                    <a:pt x="102946" y="367995"/>
                  </a:lnTo>
                  <a:lnTo>
                    <a:pt x="100203" y="370738"/>
                  </a:lnTo>
                  <a:lnTo>
                    <a:pt x="96761" y="372795"/>
                  </a:lnTo>
                  <a:lnTo>
                    <a:pt x="89217" y="372795"/>
                  </a:lnTo>
                  <a:lnTo>
                    <a:pt x="86474" y="371424"/>
                  </a:lnTo>
                  <a:lnTo>
                    <a:pt x="83731" y="369366"/>
                  </a:lnTo>
                  <a:lnTo>
                    <a:pt x="78232" y="364553"/>
                  </a:lnTo>
                  <a:lnTo>
                    <a:pt x="77546" y="355638"/>
                  </a:lnTo>
                  <a:lnTo>
                    <a:pt x="111861" y="316496"/>
                  </a:lnTo>
                  <a:lnTo>
                    <a:pt x="120789" y="315810"/>
                  </a:lnTo>
                  <a:lnTo>
                    <a:pt x="131762" y="325424"/>
                  </a:lnTo>
                  <a:lnTo>
                    <a:pt x="132448" y="334352"/>
                  </a:lnTo>
                  <a:lnTo>
                    <a:pt x="132448" y="249897"/>
                  </a:lnTo>
                  <a:lnTo>
                    <a:pt x="0" y="267068"/>
                  </a:lnTo>
                  <a:lnTo>
                    <a:pt x="18529" y="416737"/>
                  </a:lnTo>
                  <a:lnTo>
                    <a:pt x="32067" y="463270"/>
                  </a:lnTo>
                  <a:lnTo>
                    <a:pt x="58483" y="501751"/>
                  </a:lnTo>
                  <a:lnTo>
                    <a:pt x="95021" y="530085"/>
                  </a:lnTo>
                  <a:lnTo>
                    <a:pt x="138899" y="546163"/>
                  </a:lnTo>
                  <a:lnTo>
                    <a:pt x="187350" y="547878"/>
                  </a:lnTo>
                  <a:lnTo>
                    <a:pt x="233857" y="534327"/>
                  </a:lnTo>
                  <a:lnTo>
                    <a:pt x="272326" y="507898"/>
                  </a:lnTo>
                  <a:lnTo>
                    <a:pt x="296684" y="476478"/>
                  </a:lnTo>
                  <a:lnTo>
                    <a:pt x="316712" y="427456"/>
                  </a:lnTo>
                  <a:lnTo>
                    <a:pt x="317728" y="398894"/>
                  </a:lnTo>
                  <a:lnTo>
                    <a:pt x="318427" y="378980"/>
                  </a:lnTo>
                  <a:close/>
                </a:path>
                <a:path w="548640" h="548005">
                  <a:moveTo>
                    <a:pt x="548322" y="28155"/>
                  </a:moveTo>
                  <a:lnTo>
                    <a:pt x="479691" y="21717"/>
                  </a:lnTo>
                  <a:lnTo>
                    <a:pt x="479691" y="105029"/>
                  </a:lnTo>
                  <a:lnTo>
                    <a:pt x="478802" y="114642"/>
                  </a:lnTo>
                  <a:lnTo>
                    <a:pt x="478320" y="119443"/>
                  </a:lnTo>
                  <a:lnTo>
                    <a:pt x="472147" y="124942"/>
                  </a:lnTo>
                  <a:lnTo>
                    <a:pt x="468020" y="124942"/>
                  </a:lnTo>
                  <a:lnTo>
                    <a:pt x="468020" y="210769"/>
                  </a:lnTo>
                  <a:lnTo>
                    <a:pt x="429082" y="247065"/>
                  </a:lnTo>
                  <a:lnTo>
                    <a:pt x="384987" y="258140"/>
                  </a:lnTo>
                  <a:lnTo>
                    <a:pt x="378815" y="258140"/>
                  </a:lnTo>
                  <a:lnTo>
                    <a:pt x="376072" y="257454"/>
                  </a:lnTo>
                  <a:lnTo>
                    <a:pt x="351294" y="251663"/>
                  </a:lnTo>
                  <a:lnTo>
                    <a:pt x="329145" y="239941"/>
                  </a:lnTo>
                  <a:lnTo>
                    <a:pt x="310730" y="223075"/>
                  </a:lnTo>
                  <a:lnTo>
                    <a:pt x="297154" y="201841"/>
                  </a:lnTo>
                  <a:lnTo>
                    <a:pt x="293712" y="194970"/>
                  </a:lnTo>
                  <a:lnTo>
                    <a:pt x="297154" y="186728"/>
                  </a:lnTo>
                  <a:lnTo>
                    <a:pt x="310870" y="179870"/>
                  </a:lnTo>
                  <a:lnTo>
                    <a:pt x="319112" y="183299"/>
                  </a:lnTo>
                  <a:lnTo>
                    <a:pt x="322541" y="190169"/>
                  </a:lnTo>
                  <a:lnTo>
                    <a:pt x="332295" y="205651"/>
                  </a:lnTo>
                  <a:lnTo>
                    <a:pt x="345528" y="217805"/>
                  </a:lnTo>
                  <a:lnTo>
                    <a:pt x="361340" y="226085"/>
                  </a:lnTo>
                  <a:lnTo>
                    <a:pt x="378815" y="229984"/>
                  </a:lnTo>
                  <a:lnTo>
                    <a:pt x="397078" y="229146"/>
                  </a:lnTo>
                  <a:lnTo>
                    <a:pt x="414235" y="223812"/>
                  </a:lnTo>
                  <a:lnTo>
                    <a:pt x="429475" y="214350"/>
                  </a:lnTo>
                  <a:lnTo>
                    <a:pt x="441947" y="201155"/>
                  </a:lnTo>
                  <a:lnTo>
                    <a:pt x="446062" y="194970"/>
                  </a:lnTo>
                  <a:lnTo>
                    <a:pt x="454990" y="193598"/>
                  </a:lnTo>
                  <a:lnTo>
                    <a:pt x="461162" y="197713"/>
                  </a:lnTo>
                  <a:lnTo>
                    <a:pt x="466648" y="201841"/>
                  </a:lnTo>
                  <a:lnTo>
                    <a:pt x="468020" y="210769"/>
                  </a:lnTo>
                  <a:lnTo>
                    <a:pt x="468020" y="124942"/>
                  </a:lnTo>
                  <a:lnTo>
                    <a:pt x="463905" y="124942"/>
                  </a:lnTo>
                  <a:lnTo>
                    <a:pt x="418617" y="120815"/>
                  </a:lnTo>
                  <a:lnTo>
                    <a:pt x="413677" y="114642"/>
                  </a:lnTo>
                  <a:lnTo>
                    <a:pt x="413131" y="113957"/>
                  </a:lnTo>
                  <a:lnTo>
                    <a:pt x="414502" y="98844"/>
                  </a:lnTo>
                  <a:lnTo>
                    <a:pt x="421360" y="93357"/>
                  </a:lnTo>
                  <a:lnTo>
                    <a:pt x="474205" y="98158"/>
                  </a:lnTo>
                  <a:lnTo>
                    <a:pt x="479691" y="105029"/>
                  </a:lnTo>
                  <a:lnTo>
                    <a:pt x="479691" y="21717"/>
                  </a:lnTo>
                  <a:lnTo>
                    <a:pt x="367144" y="11150"/>
                  </a:lnTo>
                  <a:lnTo>
                    <a:pt x="367144" y="94729"/>
                  </a:lnTo>
                  <a:lnTo>
                    <a:pt x="366458" y="102285"/>
                  </a:lnTo>
                  <a:lnTo>
                    <a:pt x="365772" y="109143"/>
                  </a:lnTo>
                  <a:lnTo>
                    <a:pt x="359600" y="114642"/>
                  </a:lnTo>
                  <a:lnTo>
                    <a:pt x="351358" y="114642"/>
                  </a:lnTo>
                  <a:lnTo>
                    <a:pt x="306070" y="110528"/>
                  </a:lnTo>
                  <a:lnTo>
                    <a:pt x="300583" y="103657"/>
                  </a:lnTo>
                  <a:lnTo>
                    <a:pt x="301955" y="88557"/>
                  </a:lnTo>
                  <a:lnTo>
                    <a:pt x="308813" y="83058"/>
                  </a:lnTo>
                  <a:lnTo>
                    <a:pt x="361657" y="87858"/>
                  </a:lnTo>
                  <a:lnTo>
                    <a:pt x="367144" y="94729"/>
                  </a:lnTo>
                  <a:lnTo>
                    <a:pt x="367144" y="11150"/>
                  </a:lnTo>
                  <a:lnTo>
                    <a:pt x="248424" y="0"/>
                  </a:lnTo>
                  <a:lnTo>
                    <a:pt x="234696" y="150342"/>
                  </a:lnTo>
                  <a:lnTo>
                    <a:pt x="237693" y="198653"/>
                  </a:lnTo>
                  <a:lnTo>
                    <a:pt x="255054" y="242062"/>
                  </a:lnTo>
                  <a:lnTo>
                    <a:pt x="284505" y="277787"/>
                  </a:lnTo>
                  <a:lnTo>
                    <a:pt x="323773" y="303060"/>
                  </a:lnTo>
                  <a:lnTo>
                    <a:pt x="370573" y="315125"/>
                  </a:lnTo>
                  <a:lnTo>
                    <a:pt x="418795" y="311785"/>
                  </a:lnTo>
                  <a:lnTo>
                    <a:pt x="462013" y="294220"/>
                  </a:lnTo>
                  <a:lnTo>
                    <a:pt x="497509" y="264655"/>
                  </a:lnTo>
                  <a:lnTo>
                    <a:pt x="522605" y="225336"/>
                  </a:lnTo>
                  <a:lnTo>
                    <a:pt x="534238" y="179870"/>
                  </a:lnTo>
                  <a:lnTo>
                    <a:pt x="534593" y="178498"/>
                  </a:lnTo>
                  <a:lnTo>
                    <a:pt x="539483" y="124942"/>
                  </a:lnTo>
                  <a:lnTo>
                    <a:pt x="542366" y="93357"/>
                  </a:lnTo>
                  <a:lnTo>
                    <a:pt x="543306" y="83058"/>
                  </a:lnTo>
                  <a:lnTo>
                    <a:pt x="548322" y="281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13523" y="538734"/>
            <a:ext cx="4219575" cy="9747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15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It is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worth remembering that  </a:t>
            </a:r>
            <a:r>
              <a:rPr sz="2200" i="1" spc="-10" dirty="0">
                <a:solidFill>
                  <a:srgbClr val="FFFFFF"/>
                </a:solidFill>
                <a:latin typeface="Carlito"/>
                <a:cs typeface="Carlito"/>
              </a:rPr>
              <a:t>interactivity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is the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defining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feature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of  an </a:t>
            </a:r>
            <a:r>
              <a:rPr sz="2200" i="1" spc="-10" dirty="0">
                <a:solidFill>
                  <a:srgbClr val="FFFFFF"/>
                </a:solidFill>
                <a:latin typeface="Carlito"/>
                <a:cs typeface="Carlito"/>
              </a:rPr>
              <a:t>interactive</a:t>
            </a:r>
            <a:r>
              <a:rPr sz="2200" i="1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system.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14415" y="1956816"/>
            <a:ext cx="6117590" cy="1199515"/>
            <a:chOff x="5614415" y="1956816"/>
            <a:chExt cx="6117590" cy="1199515"/>
          </a:xfrm>
        </p:grpSpPr>
        <p:sp>
          <p:nvSpPr>
            <p:cNvPr id="11" name="object 11"/>
            <p:cNvSpPr/>
            <p:nvPr/>
          </p:nvSpPr>
          <p:spPr>
            <a:xfrm>
              <a:off x="5614415" y="1956816"/>
              <a:ext cx="6117590" cy="1199515"/>
            </a:xfrm>
            <a:custGeom>
              <a:avLst/>
              <a:gdLst/>
              <a:ahLst/>
              <a:cxnLst/>
              <a:rect l="l" t="t" r="r" b="b"/>
              <a:pathLst>
                <a:path w="6117590" h="1199514">
                  <a:moveTo>
                    <a:pt x="5997448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1079500"/>
                  </a:lnTo>
                  <a:lnTo>
                    <a:pt x="9427" y="1126146"/>
                  </a:lnTo>
                  <a:lnTo>
                    <a:pt x="35131" y="1164256"/>
                  </a:lnTo>
                  <a:lnTo>
                    <a:pt x="73241" y="1189960"/>
                  </a:lnTo>
                  <a:lnTo>
                    <a:pt x="119887" y="1199388"/>
                  </a:lnTo>
                  <a:lnTo>
                    <a:pt x="5997448" y="1199388"/>
                  </a:lnTo>
                  <a:lnTo>
                    <a:pt x="6044094" y="1189960"/>
                  </a:lnTo>
                  <a:lnTo>
                    <a:pt x="6082204" y="1164256"/>
                  </a:lnTo>
                  <a:lnTo>
                    <a:pt x="6107908" y="1126146"/>
                  </a:lnTo>
                  <a:lnTo>
                    <a:pt x="6117336" y="1079500"/>
                  </a:lnTo>
                  <a:lnTo>
                    <a:pt x="6117336" y="119887"/>
                  </a:lnTo>
                  <a:lnTo>
                    <a:pt x="6107908" y="73241"/>
                  </a:lnTo>
                  <a:lnTo>
                    <a:pt x="6082204" y="35131"/>
                  </a:lnTo>
                  <a:lnTo>
                    <a:pt x="6044094" y="9427"/>
                  </a:lnTo>
                  <a:lnTo>
                    <a:pt x="599744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9480" y="2335045"/>
              <a:ext cx="634365" cy="445770"/>
            </a:xfrm>
            <a:custGeom>
              <a:avLst/>
              <a:gdLst/>
              <a:ahLst/>
              <a:cxnLst/>
              <a:rect l="l" t="t" r="r" b="b"/>
              <a:pathLst>
                <a:path w="634365" h="445769">
                  <a:moveTo>
                    <a:pt x="578508" y="0"/>
                  </a:moveTo>
                  <a:lnTo>
                    <a:pt x="227148" y="332308"/>
                  </a:lnTo>
                  <a:lnTo>
                    <a:pt x="58331" y="159288"/>
                  </a:lnTo>
                  <a:lnTo>
                    <a:pt x="0" y="214901"/>
                  </a:lnTo>
                  <a:lnTo>
                    <a:pt x="224403" y="445589"/>
                  </a:lnTo>
                  <a:lnTo>
                    <a:pt x="283421" y="390662"/>
                  </a:lnTo>
                  <a:lnTo>
                    <a:pt x="634094" y="57673"/>
                  </a:lnTo>
                  <a:lnTo>
                    <a:pt x="578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113523" y="2343353"/>
            <a:ext cx="2217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Modal </a:t>
            </a:r>
            <a:r>
              <a:rPr sz="2200" spc="-5" dirty="0"/>
              <a:t>dialog</a:t>
            </a:r>
            <a:r>
              <a:rPr sz="2200" spc="-50" dirty="0"/>
              <a:t> </a:t>
            </a:r>
            <a:r>
              <a:rPr sz="2200" spc="-25" dirty="0"/>
              <a:t>boxes</a:t>
            </a:r>
            <a:endParaRPr sz="2200"/>
          </a:p>
        </p:txBody>
      </p:sp>
      <p:grpSp>
        <p:nvGrpSpPr>
          <p:cNvPr id="14" name="object 14"/>
          <p:cNvGrpSpPr/>
          <p:nvPr/>
        </p:nvGrpSpPr>
        <p:grpSpPr>
          <a:xfrm>
            <a:off x="5614415" y="3454908"/>
            <a:ext cx="6117590" cy="1199515"/>
            <a:chOff x="5614415" y="3454908"/>
            <a:chExt cx="6117590" cy="1199515"/>
          </a:xfrm>
        </p:grpSpPr>
        <p:sp>
          <p:nvSpPr>
            <p:cNvPr id="15" name="object 15"/>
            <p:cNvSpPr/>
            <p:nvPr/>
          </p:nvSpPr>
          <p:spPr>
            <a:xfrm>
              <a:off x="5614415" y="3454908"/>
              <a:ext cx="6117590" cy="1199515"/>
            </a:xfrm>
            <a:custGeom>
              <a:avLst/>
              <a:gdLst/>
              <a:ahLst/>
              <a:cxnLst/>
              <a:rect l="l" t="t" r="r" b="b"/>
              <a:pathLst>
                <a:path w="6117590" h="1199514">
                  <a:moveTo>
                    <a:pt x="5997448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1079499"/>
                  </a:lnTo>
                  <a:lnTo>
                    <a:pt x="9427" y="1126146"/>
                  </a:lnTo>
                  <a:lnTo>
                    <a:pt x="35131" y="1164256"/>
                  </a:lnTo>
                  <a:lnTo>
                    <a:pt x="73241" y="1189960"/>
                  </a:lnTo>
                  <a:lnTo>
                    <a:pt x="119887" y="1199387"/>
                  </a:lnTo>
                  <a:lnTo>
                    <a:pt x="5997448" y="1199387"/>
                  </a:lnTo>
                  <a:lnTo>
                    <a:pt x="6044094" y="1189960"/>
                  </a:lnTo>
                  <a:lnTo>
                    <a:pt x="6082204" y="1164256"/>
                  </a:lnTo>
                  <a:lnTo>
                    <a:pt x="6107908" y="1126146"/>
                  </a:lnTo>
                  <a:lnTo>
                    <a:pt x="6117336" y="1079499"/>
                  </a:lnTo>
                  <a:lnTo>
                    <a:pt x="6117336" y="119887"/>
                  </a:lnTo>
                  <a:lnTo>
                    <a:pt x="6107908" y="73241"/>
                  </a:lnTo>
                  <a:lnTo>
                    <a:pt x="6082204" y="35131"/>
                  </a:lnTo>
                  <a:lnTo>
                    <a:pt x="6044094" y="9427"/>
                  </a:lnTo>
                  <a:lnTo>
                    <a:pt x="59974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1054" y="3793440"/>
              <a:ext cx="591185" cy="521970"/>
            </a:xfrm>
            <a:custGeom>
              <a:avLst/>
              <a:gdLst/>
              <a:ahLst/>
              <a:cxnLst/>
              <a:rect l="l" t="t" r="r" b="b"/>
              <a:pathLst>
                <a:path w="591184" h="521970">
                  <a:moveTo>
                    <a:pt x="292160" y="0"/>
                  </a:moveTo>
                  <a:lnTo>
                    <a:pt x="3474" y="480486"/>
                  </a:lnTo>
                  <a:lnTo>
                    <a:pt x="0" y="490821"/>
                  </a:lnTo>
                  <a:lnTo>
                    <a:pt x="731" y="501323"/>
                  </a:lnTo>
                  <a:lnTo>
                    <a:pt x="5346" y="510784"/>
                  </a:lnTo>
                  <a:lnTo>
                    <a:pt x="13521" y="517997"/>
                  </a:lnTo>
                  <a:lnTo>
                    <a:pt x="17686" y="520406"/>
                  </a:lnTo>
                  <a:lnTo>
                    <a:pt x="22409" y="521676"/>
                  </a:lnTo>
                  <a:lnTo>
                    <a:pt x="563768" y="521676"/>
                  </a:lnTo>
                  <a:lnTo>
                    <a:pt x="574421" y="519512"/>
                  </a:lnTo>
                  <a:lnTo>
                    <a:pt x="583141" y="513617"/>
                  </a:lnTo>
                  <a:lnTo>
                    <a:pt x="589008" y="504881"/>
                  </a:lnTo>
                  <a:lnTo>
                    <a:pt x="591132" y="494189"/>
                  </a:lnTo>
                  <a:lnTo>
                    <a:pt x="591132" y="489377"/>
                  </a:lnTo>
                  <a:lnTo>
                    <a:pt x="589874" y="484651"/>
                  </a:lnTo>
                  <a:lnTo>
                    <a:pt x="552528" y="419654"/>
                  </a:lnTo>
                  <a:lnTo>
                    <a:pt x="227534" y="419654"/>
                  </a:lnTo>
                  <a:lnTo>
                    <a:pt x="198437" y="390543"/>
                  </a:lnTo>
                  <a:lnTo>
                    <a:pt x="266376" y="322571"/>
                  </a:lnTo>
                  <a:lnTo>
                    <a:pt x="198437" y="254599"/>
                  </a:lnTo>
                  <a:lnTo>
                    <a:pt x="227534" y="225487"/>
                  </a:lnTo>
                  <a:lnTo>
                    <a:pt x="440988" y="225487"/>
                  </a:lnTo>
                  <a:lnTo>
                    <a:pt x="319286" y="13629"/>
                  </a:lnTo>
                  <a:lnTo>
                    <a:pt x="312099" y="5424"/>
                  </a:lnTo>
                  <a:lnTo>
                    <a:pt x="302655" y="770"/>
                  </a:lnTo>
                  <a:lnTo>
                    <a:pt x="292160" y="0"/>
                  </a:lnTo>
                  <a:close/>
                </a:path>
                <a:path w="591184" h="521970">
                  <a:moveTo>
                    <a:pt x="295473" y="351682"/>
                  </a:moveTo>
                  <a:lnTo>
                    <a:pt x="227534" y="419654"/>
                  </a:lnTo>
                  <a:lnTo>
                    <a:pt x="363412" y="419654"/>
                  </a:lnTo>
                  <a:lnTo>
                    <a:pt x="295473" y="351682"/>
                  </a:lnTo>
                  <a:close/>
                </a:path>
                <a:path w="591184" h="521970">
                  <a:moveTo>
                    <a:pt x="440988" y="225487"/>
                  </a:moveTo>
                  <a:lnTo>
                    <a:pt x="363412" y="225487"/>
                  </a:lnTo>
                  <a:lnTo>
                    <a:pt x="392509" y="254599"/>
                  </a:lnTo>
                  <a:lnTo>
                    <a:pt x="324570" y="322571"/>
                  </a:lnTo>
                  <a:lnTo>
                    <a:pt x="392509" y="390543"/>
                  </a:lnTo>
                  <a:lnTo>
                    <a:pt x="363412" y="419654"/>
                  </a:lnTo>
                  <a:lnTo>
                    <a:pt x="552528" y="419654"/>
                  </a:lnTo>
                  <a:lnTo>
                    <a:pt x="440988" y="225487"/>
                  </a:lnTo>
                  <a:close/>
                </a:path>
                <a:path w="591184" h="521970">
                  <a:moveTo>
                    <a:pt x="363412" y="225487"/>
                  </a:moveTo>
                  <a:lnTo>
                    <a:pt x="227534" y="225487"/>
                  </a:lnTo>
                  <a:lnTo>
                    <a:pt x="295473" y="293460"/>
                  </a:lnTo>
                  <a:lnTo>
                    <a:pt x="363412" y="2254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13523" y="3688156"/>
            <a:ext cx="4113529" cy="66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35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Interactivity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is also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critical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2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dealing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35"/>
              </a:lnSpc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errors.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14415" y="4953000"/>
            <a:ext cx="6117590" cy="1198245"/>
            <a:chOff x="5614415" y="4953000"/>
            <a:chExt cx="6117590" cy="1198245"/>
          </a:xfrm>
        </p:grpSpPr>
        <p:sp>
          <p:nvSpPr>
            <p:cNvPr id="19" name="object 19"/>
            <p:cNvSpPr/>
            <p:nvPr/>
          </p:nvSpPr>
          <p:spPr>
            <a:xfrm>
              <a:off x="5614415" y="4953000"/>
              <a:ext cx="6117590" cy="1198245"/>
            </a:xfrm>
            <a:custGeom>
              <a:avLst/>
              <a:gdLst/>
              <a:ahLst/>
              <a:cxnLst/>
              <a:rect l="l" t="t" r="r" b="b"/>
              <a:pathLst>
                <a:path w="6117590" h="1198245">
                  <a:moveTo>
                    <a:pt x="5997575" y="0"/>
                  </a:moveTo>
                  <a:lnTo>
                    <a:pt x="119761" y="0"/>
                  </a:lnTo>
                  <a:lnTo>
                    <a:pt x="73134" y="9407"/>
                  </a:lnTo>
                  <a:lnTo>
                    <a:pt x="35067" y="35067"/>
                  </a:lnTo>
                  <a:lnTo>
                    <a:pt x="9407" y="73134"/>
                  </a:lnTo>
                  <a:lnTo>
                    <a:pt x="0" y="119761"/>
                  </a:lnTo>
                  <a:lnTo>
                    <a:pt x="0" y="1078077"/>
                  </a:lnTo>
                  <a:lnTo>
                    <a:pt x="9407" y="1124703"/>
                  </a:lnTo>
                  <a:lnTo>
                    <a:pt x="35067" y="1162778"/>
                  </a:lnTo>
                  <a:lnTo>
                    <a:pt x="73134" y="1188450"/>
                  </a:lnTo>
                  <a:lnTo>
                    <a:pt x="119761" y="1197864"/>
                  </a:lnTo>
                  <a:lnTo>
                    <a:pt x="5997575" y="1197864"/>
                  </a:lnTo>
                  <a:lnTo>
                    <a:pt x="6044201" y="1188450"/>
                  </a:lnTo>
                  <a:lnTo>
                    <a:pt x="6082268" y="1162778"/>
                  </a:lnTo>
                  <a:lnTo>
                    <a:pt x="6107928" y="1124703"/>
                  </a:lnTo>
                  <a:lnTo>
                    <a:pt x="6117336" y="1078077"/>
                  </a:lnTo>
                  <a:lnTo>
                    <a:pt x="6117336" y="119761"/>
                  </a:lnTo>
                  <a:lnTo>
                    <a:pt x="6107928" y="73134"/>
                  </a:lnTo>
                  <a:lnTo>
                    <a:pt x="6082268" y="35067"/>
                  </a:lnTo>
                  <a:lnTo>
                    <a:pt x="6044201" y="9407"/>
                  </a:lnTo>
                  <a:lnTo>
                    <a:pt x="59975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11054" y="5291532"/>
              <a:ext cx="591185" cy="521970"/>
            </a:xfrm>
            <a:custGeom>
              <a:avLst/>
              <a:gdLst/>
              <a:ahLst/>
              <a:cxnLst/>
              <a:rect l="l" t="t" r="r" b="b"/>
              <a:pathLst>
                <a:path w="591184" h="521970">
                  <a:moveTo>
                    <a:pt x="292160" y="0"/>
                  </a:moveTo>
                  <a:lnTo>
                    <a:pt x="3474" y="480486"/>
                  </a:lnTo>
                  <a:lnTo>
                    <a:pt x="0" y="490821"/>
                  </a:lnTo>
                  <a:lnTo>
                    <a:pt x="731" y="501323"/>
                  </a:lnTo>
                  <a:lnTo>
                    <a:pt x="5346" y="510784"/>
                  </a:lnTo>
                  <a:lnTo>
                    <a:pt x="13521" y="517997"/>
                  </a:lnTo>
                  <a:lnTo>
                    <a:pt x="17686" y="520406"/>
                  </a:lnTo>
                  <a:lnTo>
                    <a:pt x="22409" y="521676"/>
                  </a:lnTo>
                  <a:lnTo>
                    <a:pt x="563768" y="521676"/>
                  </a:lnTo>
                  <a:lnTo>
                    <a:pt x="574421" y="519512"/>
                  </a:lnTo>
                  <a:lnTo>
                    <a:pt x="583141" y="513617"/>
                  </a:lnTo>
                  <a:lnTo>
                    <a:pt x="589008" y="504881"/>
                  </a:lnTo>
                  <a:lnTo>
                    <a:pt x="591132" y="494189"/>
                  </a:lnTo>
                  <a:lnTo>
                    <a:pt x="591132" y="489377"/>
                  </a:lnTo>
                  <a:lnTo>
                    <a:pt x="589874" y="484651"/>
                  </a:lnTo>
                  <a:lnTo>
                    <a:pt x="540143" y="398096"/>
                  </a:lnTo>
                  <a:lnTo>
                    <a:pt x="137636" y="398096"/>
                  </a:lnTo>
                  <a:lnTo>
                    <a:pt x="137636" y="370632"/>
                  </a:lnTo>
                  <a:lnTo>
                    <a:pt x="200016" y="370632"/>
                  </a:lnTo>
                  <a:lnTo>
                    <a:pt x="210164" y="347508"/>
                  </a:lnTo>
                  <a:lnTo>
                    <a:pt x="231120" y="327763"/>
                  </a:lnTo>
                  <a:lnTo>
                    <a:pt x="260389" y="314005"/>
                  </a:lnTo>
                  <a:lnTo>
                    <a:pt x="295473" y="308839"/>
                  </a:lnTo>
                  <a:lnTo>
                    <a:pt x="488870" y="308839"/>
                  </a:lnTo>
                  <a:lnTo>
                    <a:pt x="477037" y="288242"/>
                  </a:lnTo>
                  <a:lnTo>
                    <a:pt x="281748" y="288242"/>
                  </a:lnTo>
                  <a:lnTo>
                    <a:pt x="281748" y="232147"/>
                  </a:lnTo>
                  <a:lnTo>
                    <a:pt x="255465" y="232147"/>
                  </a:lnTo>
                  <a:lnTo>
                    <a:pt x="295473" y="192119"/>
                  </a:lnTo>
                  <a:lnTo>
                    <a:pt x="421820" y="192119"/>
                  </a:lnTo>
                  <a:lnTo>
                    <a:pt x="319286" y="13629"/>
                  </a:lnTo>
                  <a:lnTo>
                    <a:pt x="312099" y="5424"/>
                  </a:lnTo>
                  <a:lnTo>
                    <a:pt x="302655" y="770"/>
                  </a:lnTo>
                  <a:lnTo>
                    <a:pt x="292160" y="0"/>
                  </a:lnTo>
                  <a:close/>
                </a:path>
                <a:path w="591184" h="521970">
                  <a:moveTo>
                    <a:pt x="488870" y="308839"/>
                  </a:moveTo>
                  <a:lnTo>
                    <a:pt x="295473" y="308839"/>
                  </a:lnTo>
                  <a:lnTo>
                    <a:pt x="330558" y="314005"/>
                  </a:lnTo>
                  <a:lnTo>
                    <a:pt x="359826" y="327763"/>
                  </a:lnTo>
                  <a:lnTo>
                    <a:pt x="380783" y="347508"/>
                  </a:lnTo>
                  <a:lnTo>
                    <a:pt x="390930" y="370632"/>
                  </a:lnTo>
                  <a:lnTo>
                    <a:pt x="453311" y="370632"/>
                  </a:lnTo>
                  <a:lnTo>
                    <a:pt x="453311" y="398096"/>
                  </a:lnTo>
                  <a:lnTo>
                    <a:pt x="540143" y="398096"/>
                  </a:lnTo>
                  <a:lnTo>
                    <a:pt x="488870" y="308839"/>
                  </a:lnTo>
                  <a:close/>
                </a:path>
                <a:path w="591184" h="521970">
                  <a:moveTo>
                    <a:pt x="421820" y="192119"/>
                  </a:moveTo>
                  <a:lnTo>
                    <a:pt x="295473" y="192119"/>
                  </a:lnTo>
                  <a:lnTo>
                    <a:pt x="335481" y="232147"/>
                  </a:lnTo>
                  <a:lnTo>
                    <a:pt x="309198" y="232147"/>
                  </a:lnTo>
                  <a:lnTo>
                    <a:pt x="309198" y="288242"/>
                  </a:lnTo>
                  <a:lnTo>
                    <a:pt x="477037" y="288242"/>
                  </a:lnTo>
                  <a:lnTo>
                    <a:pt x="421820" y="1921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13523" y="5186933"/>
            <a:ext cx="4429125" cy="66802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420"/>
              </a:lnSpc>
              <a:spcBef>
                <a:spcPts val="360"/>
              </a:spcBef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users can </a:t>
            </a:r>
            <a:r>
              <a:rPr sz="2200" i="1" spc="-15" dirty="0">
                <a:solidFill>
                  <a:srgbClr val="FFFFFF"/>
                </a:solidFill>
                <a:latin typeface="Carlito"/>
                <a:cs typeface="Carlito"/>
              </a:rPr>
              <a:t>detect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errors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then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they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can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correct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them.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1984629"/>
            <a:ext cx="2071370" cy="26193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40"/>
              </a:spcBef>
            </a:pPr>
            <a:r>
              <a:rPr sz="3700" spc="-150" dirty="0">
                <a:solidFill>
                  <a:srgbClr val="000000"/>
                </a:solidFill>
                <a:latin typeface="Arial"/>
                <a:cs typeface="Arial"/>
              </a:rPr>
              <a:t>Models </a:t>
            </a:r>
            <a:r>
              <a:rPr sz="3700" spc="-35" dirty="0">
                <a:solidFill>
                  <a:srgbClr val="000000"/>
                </a:solidFill>
                <a:latin typeface="Arial"/>
                <a:cs typeface="Arial"/>
              </a:rPr>
              <a:t>of  </a:t>
            </a:r>
            <a:r>
              <a:rPr sz="3700" spc="-4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3700" spc="-14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3700" spc="14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3700" spc="-12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700" spc="-1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3700" spc="-105" dirty="0">
                <a:solidFill>
                  <a:srgbClr val="000000"/>
                </a:solidFill>
                <a:latin typeface="Arial"/>
                <a:cs typeface="Arial"/>
              </a:rPr>
              <a:t>action  </a:t>
            </a:r>
            <a:r>
              <a:rPr sz="3700" spc="-200" dirty="0">
                <a:solidFill>
                  <a:srgbClr val="000000"/>
                </a:solidFill>
                <a:latin typeface="Arial"/>
                <a:cs typeface="Arial"/>
              </a:rPr>
              <a:t>(Execution  </a:t>
            </a:r>
            <a:r>
              <a:rPr sz="3700" spc="-195" dirty="0">
                <a:solidFill>
                  <a:srgbClr val="000000"/>
                </a:solidFill>
                <a:latin typeface="Arial"/>
                <a:cs typeface="Arial"/>
              </a:rPr>
              <a:t>Evaluation  </a:t>
            </a:r>
            <a:r>
              <a:rPr sz="3700" spc="-204" dirty="0">
                <a:solidFill>
                  <a:srgbClr val="000000"/>
                </a:solidFill>
                <a:latin typeface="Arial"/>
                <a:cs typeface="Arial"/>
              </a:rPr>
              <a:t>cycle)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1080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8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1" y="59436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3" y="29718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7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1" y="59435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3" y="29717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11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8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1" y="59436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3" y="29718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111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7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1" y="59435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3" y="29717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1144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2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8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2" y="59436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4" y="29718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144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2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7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2" y="59435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4" y="29717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6176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5" h="59689">
                <a:moveTo>
                  <a:pt x="27431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8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1" y="59436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4" y="29718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5" h="59689">
                <a:moveTo>
                  <a:pt x="27431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7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1" y="59435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4" y="29717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208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5" h="59689">
                <a:moveTo>
                  <a:pt x="27432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8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2" y="59436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4" y="29718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208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5" h="59689">
                <a:moveTo>
                  <a:pt x="27432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7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2" y="59435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4" y="29717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5920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5920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0952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0952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5983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95983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71016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71016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6047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2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8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2" y="59436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4" y="29718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6047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2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7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2" y="59435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4" y="29717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17219"/>
            <a:ext cx="182880" cy="5468620"/>
          </a:xfrm>
          <a:custGeom>
            <a:avLst/>
            <a:gdLst/>
            <a:ahLst/>
            <a:cxnLst/>
            <a:rect l="l" t="t" r="r" b="b"/>
            <a:pathLst>
              <a:path w="182880" h="5468620">
                <a:moveTo>
                  <a:pt x="182880" y="0"/>
                </a:moveTo>
                <a:lnTo>
                  <a:pt x="0" y="0"/>
                </a:lnTo>
                <a:lnTo>
                  <a:pt x="0" y="5468111"/>
                </a:lnTo>
                <a:lnTo>
                  <a:pt x="182880" y="5468111"/>
                </a:lnTo>
                <a:lnTo>
                  <a:pt x="18288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8452" y="618744"/>
            <a:ext cx="4003675" cy="5465445"/>
          </a:xfrm>
          <a:custGeom>
            <a:avLst/>
            <a:gdLst/>
            <a:ahLst/>
            <a:cxnLst/>
            <a:rect l="l" t="t" r="r" b="b"/>
            <a:pathLst>
              <a:path w="4003675" h="5465445">
                <a:moveTo>
                  <a:pt x="4003548" y="0"/>
                </a:moveTo>
                <a:lnTo>
                  <a:pt x="0" y="0"/>
                </a:lnTo>
                <a:lnTo>
                  <a:pt x="0" y="5465064"/>
                </a:lnTo>
                <a:lnTo>
                  <a:pt x="4003548" y="5465064"/>
                </a:lnTo>
                <a:lnTo>
                  <a:pt x="400354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40571" y="1332992"/>
            <a:ext cx="2811145" cy="38792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Establishing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goal.</a:t>
            </a:r>
            <a:endParaRPr sz="1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Forming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intention.</a:t>
            </a:r>
            <a:endParaRPr sz="1800">
              <a:latin typeface="Carlito"/>
              <a:cs typeface="Carlito"/>
            </a:endParaRPr>
          </a:p>
          <a:p>
            <a:pPr marL="527685" indent="-515620">
              <a:lnSpc>
                <a:spcPts val="2055"/>
              </a:lnSpc>
              <a:spcBef>
                <a:spcPts val="7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Specifying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action</a:t>
            </a:r>
            <a:endParaRPr sz="1800">
              <a:latin typeface="Carlito"/>
              <a:cs typeface="Carlito"/>
            </a:endParaRPr>
          </a:p>
          <a:p>
            <a:pPr marL="527685">
              <a:lnSpc>
                <a:spcPts val="2055"/>
              </a:lnSpc>
            </a:pPr>
            <a:r>
              <a:rPr sz="1800" spc="-5" dirty="0">
                <a:latin typeface="Carlito"/>
                <a:cs typeface="Carlito"/>
              </a:rPr>
              <a:t>sequence.</a:t>
            </a:r>
            <a:endParaRPr sz="1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78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Executing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action.</a:t>
            </a:r>
            <a:endParaRPr sz="1800">
              <a:latin typeface="Carlito"/>
              <a:cs typeface="Carlito"/>
            </a:endParaRPr>
          </a:p>
          <a:p>
            <a:pPr marL="527685" indent="-515620">
              <a:lnSpc>
                <a:spcPts val="2050"/>
              </a:lnSpc>
              <a:spcBef>
                <a:spcPts val="795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Perceiving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system</a:t>
            </a:r>
            <a:endParaRPr sz="1800">
              <a:latin typeface="Carlito"/>
              <a:cs typeface="Carlito"/>
            </a:endParaRPr>
          </a:p>
          <a:p>
            <a:pPr marL="527685">
              <a:lnSpc>
                <a:spcPts val="2050"/>
              </a:lnSpc>
            </a:pPr>
            <a:r>
              <a:rPr sz="1800" spc="-20" dirty="0">
                <a:latin typeface="Carlito"/>
                <a:cs typeface="Carlito"/>
              </a:rPr>
              <a:t>state.</a:t>
            </a:r>
            <a:endParaRPr sz="1800">
              <a:latin typeface="Carlito"/>
              <a:cs typeface="Carlito"/>
            </a:endParaRPr>
          </a:p>
          <a:p>
            <a:pPr marL="527685" marR="104139" indent="-515620">
              <a:lnSpc>
                <a:spcPts val="1939"/>
              </a:lnSpc>
              <a:spcBef>
                <a:spcPts val="1030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Interpreting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system  state.</a:t>
            </a:r>
            <a:endParaRPr sz="1800">
              <a:latin typeface="Carlito"/>
              <a:cs typeface="Carlito"/>
            </a:endParaRPr>
          </a:p>
          <a:p>
            <a:pPr marL="527685" marR="5080" indent="-515620">
              <a:lnSpc>
                <a:spcPts val="1939"/>
              </a:lnSpc>
              <a:spcBef>
                <a:spcPts val="100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1800" spc="-10" dirty="0">
                <a:latin typeface="Carlito"/>
                <a:cs typeface="Carlito"/>
              </a:rPr>
              <a:t>Evaluating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system  state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0" dirty="0">
                <a:latin typeface="Carlito"/>
                <a:cs typeface="Carlito"/>
              </a:rPr>
              <a:t>respect to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goals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intentions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6492239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59"/>
                </a:lnTo>
                <a:lnTo>
                  <a:pt x="12192000" y="36575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97602" y="3624834"/>
            <a:ext cx="666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24268" y="3206242"/>
            <a:ext cx="951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evaluation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62654" y="3206242"/>
            <a:ext cx="894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ecution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08576" y="2898648"/>
            <a:ext cx="486409" cy="945515"/>
            <a:chOff x="4608576" y="2898648"/>
            <a:chExt cx="486409" cy="945515"/>
          </a:xfrm>
        </p:grpSpPr>
        <p:sp>
          <p:nvSpPr>
            <p:cNvPr id="31" name="object 31"/>
            <p:cNvSpPr/>
            <p:nvPr/>
          </p:nvSpPr>
          <p:spPr>
            <a:xfrm>
              <a:off x="4613148" y="3237865"/>
              <a:ext cx="477520" cy="601980"/>
            </a:xfrm>
            <a:custGeom>
              <a:avLst/>
              <a:gdLst/>
              <a:ahLst/>
              <a:cxnLst/>
              <a:rect l="l" t="t" r="r" b="b"/>
              <a:pathLst>
                <a:path w="477520" h="601979">
                  <a:moveTo>
                    <a:pt x="0" y="0"/>
                  </a:moveTo>
                  <a:lnTo>
                    <a:pt x="0" y="190881"/>
                  </a:lnTo>
                  <a:lnTo>
                    <a:pt x="3757" y="232879"/>
                  </a:lnTo>
                  <a:lnTo>
                    <a:pt x="14772" y="273579"/>
                  </a:lnTo>
                  <a:lnTo>
                    <a:pt x="32661" y="312596"/>
                  </a:lnTo>
                  <a:lnTo>
                    <a:pt x="57038" y="349547"/>
                  </a:lnTo>
                  <a:lnTo>
                    <a:pt x="87518" y="384047"/>
                  </a:lnTo>
                  <a:lnTo>
                    <a:pt x="123718" y="415713"/>
                  </a:lnTo>
                  <a:lnTo>
                    <a:pt x="165251" y="444160"/>
                  </a:lnTo>
                  <a:lnTo>
                    <a:pt x="211734" y="469004"/>
                  </a:lnTo>
                  <a:lnTo>
                    <a:pt x="262781" y="489862"/>
                  </a:lnTo>
                  <a:lnTo>
                    <a:pt x="318007" y="506349"/>
                  </a:lnTo>
                  <a:lnTo>
                    <a:pt x="318007" y="601726"/>
                  </a:lnTo>
                  <a:lnTo>
                    <a:pt x="477012" y="430149"/>
                  </a:lnTo>
                  <a:lnTo>
                    <a:pt x="318007" y="220090"/>
                  </a:lnTo>
                  <a:lnTo>
                    <a:pt x="318007" y="315595"/>
                  </a:lnTo>
                  <a:lnTo>
                    <a:pt x="262781" y="299077"/>
                  </a:lnTo>
                  <a:lnTo>
                    <a:pt x="211734" y="278201"/>
                  </a:lnTo>
                  <a:lnTo>
                    <a:pt x="165251" y="253347"/>
                  </a:lnTo>
                  <a:lnTo>
                    <a:pt x="123718" y="224896"/>
                  </a:lnTo>
                  <a:lnTo>
                    <a:pt x="87518" y="193230"/>
                  </a:lnTo>
                  <a:lnTo>
                    <a:pt x="57038" y="158729"/>
                  </a:lnTo>
                  <a:lnTo>
                    <a:pt x="32661" y="121775"/>
                  </a:lnTo>
                  <a:lnTo>
                    <a:pt x="14772" y="82748"/>
                  </a:lnTo>
                  <a:lnTo>
                    <a:pt x="3757" y="420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13455" y="2903220"/>
              <a:ext cx="476884" cy="430530"/>
            </a:xfrm>
            <a:custGeom>
              <a:avLst/>
              <a:gdLst/>
              <a:ahLst/>
              <a:cxnLst/>
              <a:rect l="l" t="t" r="r" b="b"/>
              <a:pathLst>
                <a:path w="476885" h="430529">
                  <a:moveTo>
                    <a:pt x="476705" y="0"/>
                  </a:moveTo>
                  <a:lnTo>
                    <a:pt x="407982" y="3492"/>
                  </a:lnTo>
                  <a:lnTo>
                    <a:pt x="340688" y="13842"/>
                  </a:lnTo>
                  <a:lnTo>
                    <a:pt x="284404" y="28312"/>
                  </a:lnTo>
                  <a:lnTo>
                    <a:pt x="232280" y="47135"/>
                  </a:lnTo>
                  <a:lnTo>
                    <a:pt x="184618" y="69921"/>
                  </a:lnTo>
                  <a:lnTo>
                    <a:pt x="141717" y="96282"/>
                  </a:lnTo>
                  <a:lnTo>
                    <a:pt x="103879" y="125826"/>
                  </a:lnTo>
                  <a:lnTo>
                    <a:pt x="71404" y="158164"/>
                  </a:lnTo>
                  <a:lnTo>
                    <a:pt x="44592" y="192907"/>
                  </a:lnTo>
                  <a:lnTo>
                    <a:pt x="23745" y="229664"/>
                  </a:lnTo>
                  <a:lnTo>
                    <a:pt x="9164" y="268046"/>
                  </a:lnTo>
                  <a:lnTo>
                    <a:pt x="1148" y="307662"/>
                  </a:lnTo>
                  <a:lnTo>
                    <a:pt x="0" y="348124"/>
                  </a:lnTo>
                  <a:lnTo>
                    <a:pt x="6018" y="389040"/>
                  </a:lnTo>
                  <a:lnTo>
                    <a:pt x="19505" y="430021"/>
                  </a:lnTo>
                  <a:lnTo>
                    <a:pt x="38964" y="392475"/>
                  </a:lnTo>
                  <a:lnTo>
                    <a:pt x="64204" y="357370"/>
                  </a:lnTo>
                  <a:lnTo>
                    <a:pt x="94773" y="324948"/>
                  </a:lnTo>
                  <a:lnTo>
                    <a:pt x="130215" y="295446"/>
                  </a:lnTo>
                  <a:lnTo>
                    <a:pt x="170078" y="269103"/>
                  </a:lnTo>
                  <a:lnTo>
                    <a:pt x="213909" y="246157"/>
                  </a:lnTo>
                  <a:lnTo>
                    <a:pt x="261254" y="226849"/>
                  </a:lnTo>
                  <a:lnTo>
                    <a:pt x="311659" y="211415"/>
                  </a:lnTo>
                  <a:lnTo>
                    <a:pt x="364672" y="200096"/>
                  </a:lnTo>
                  <a:lnTo>
                    <a:pt x="419838" y="193129"/>
                  </a:lnTo>
                  <a:lnTo>
                    <a:pt x="476705" y="190753"/>
                  </a:lnTo>
                  <a:lnTo>
                    <a:pt x="47670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13148" y="2903220"/>
              <a:ext cx="477520" cy="936625"/>
            </a:xfrm>
            <a:custGeom>
              <a:avLst/>
              <a:gdLst/>
              <a:ahLst/>
              <a:cxnLst/>
              <a:rect l="l" t="t" r="r" b="b"/>
              <a:pathLst>
                <a:path w="477520" h="936625">
                  <a:moveTo>
                    <a:pt x="0" y="334644"/>
                  </a:moveTo>
                  <a:lnTo>
                    <a:pt x="3757" y="376674"/>
                  </a:lnTo>
                  <a:lnTo>
                    <a:pt x="14772" y="417393"/>
                  </a:lnTo>
                  <a:lnTo>
                    <a:pt x="32661" y="456420"/>
                  </a:lnTo>
                  <a:lnTo>
                    <a:pt x="57038" y="493374"/>
                  </a:lnTo>
                  <a:lnTo>
                    <a:pt x="87518" y="527875"/>
                  </a:lnTo>
                  <a:lnTo>
                    <a:pt x="123718" y="559541"/>
                  </a:lnTo>
                  <a:lnTo>
                    <a:pt x="165251" y="587992"/>
                  </a:lnTo>
                  <a:lnTo>
                    <a:pt x="211734" y="612846"/>
                  </a:lnTo>
                  <a:lnTo>
                    <a:pt x="262781" y="633722"/>
                  </a:lnTo>
                  <a:lnTo>
                    <a:pt x="318007" y="650239"/>
                  </a:lnTo>
                  <a:lnTo>
                    <a:pt x="318007" y="554735"/>
                  </a:lnTo>
                  <a:lnTo>
                    <a:pt x="477012" y="764793"/>
                  </a:lnTo>
                  <a:lnTo>
                    <a:pt x="318007" y="936370"/>
                  </a:lnTo>
                  <a:lnTo>
                    <a:pt x="318007" y="840993"/>
                  </a:lnTo>
                  <a:lnTo>
                    <a:pt x="262781" y="824507"/>
                  </a:lnTo>
                  <a:lnTo>
                    <a:pt x="211734" y="803649"/>
                  </a:lnTo>
                  <a:lnTo>
                    <a:pt x="165251" y="778805"/>
                  </a:lnTo>
                  <a:lnTo>
                    <a:pt x="123718" y="750358"/>
                  </a:lnTo>
                  <a:lnTo>
                    <a:pt x="87518" y="718692"/>
                  </a:lnTo>
                  <a:lnTo>
                    <a:pt x="57038" y="684192"/>
                  </a:lnTo>
                  <a:lnTo>
                    <a:pt x="32661" y="647241"/>
                  </a:lnTo>
                  <a:lnTo>
                    <a:pt x="14772" y="608224"/>
                  </a:lnTo>
                  <a:lnTo>
                    <a:pt x="3757" y="567524"/>
                  </a:lnTo>
                  <a:lnTo>
                    <a:pt x="0" y="525526"/>
                  </a:lnTo>
                  <a:lnTo>
                    <a:pt x="0" y="334644"/>
                  </a:lnTo>
                  <a:lnTo>
                    <a:pt x="3209" y="295624"/>
                  </a:lnTo>
                  <a:lnTo>
                    <a:pt x="12600" y="257924"/>
                  </a:lnTo>
                  <a:lnTo>
                    <a:pt x="27814" y="221796"/>
                  </a:lnTo>
                  <a:lnTo>
                    <a:pt x="48492" y="187491"/>
                  </a:lnTo>
                  <a:lnTo>
                    <a:pt x="74276" y="155260"/>
                  </a:lnTo>
                  <a:lnTo>
                    <a:pt x="104809" y="125356"/>
                  </a:lnTo>
                  <a:lnTo>
                    <a:pt x="139731" y="98028"/>
                  </a:lnTo>
                  <a:lnTo>
                    <a:pt x="178685" y="73528"/>
                  </a:lnTo>
                  <a:lnTo>
                    <a:pt x="221312" y="52108"/>
                  </a:lnTo>
                  <a:lnTo>
                    <a:pt x="267255" y="34019"/>
                  </a:lnTo>
                  <a:lnTo>
                    <a:pt x="316154" y="19513"/>
                  </a:lnTo>
                  <a:lnTo>
                    <a:pt x="367652" y="8840"/>
                  </a:lnTo>
                  <a:lnTo>
                    <a:pt x="421391" y="2251"/>
                  </a:lnTo>
                  <a:lnTo>
                    <a:pt x="477012" y="0"/>
                  </a:lnTo>
                  <a:lnTo>
                    <a:pt x="477012" y="190753"/>
                  </a:lnTo>
                  <a:lnTo>
                    <a:pt x="420145" y="193129"/>
                  </a:lnTo>
                  <a:lnTo>
                    <a:pt x="364979" y="200096"/>
                  </a:lnTo>
                  <a:lnTo>
                    <a:pt x="311966" y="211415"/>
                  </a:lnTo>
                  <a:lnTo>
                    <a:pt x="261561" y="226849"/>
                  </a:lnTo>
                  <a:lnTo>
                    <a:pt x="214216" y="246157"/>
                  </a:lnTo>
                  <a:lnTo>
                    <a:pt x="170385" y="269103"/>
                  </a:lnTo>
                  <a:lnTo>
                    <a:pt x="130522" y="295446"/>
                  </a:lnTo>
                  <a:lnTo>
                    <a:pt x="95079" y="324948"/>
                  </a:lnTo>
                  <a:lnTo>
                    <a:pt x="64511" y="357370"/>
                  </a:lnTo>
                  <a:lnTo>
                    <a:pt x="39271" y="392475"/>
                  </a:lnTo>
                  <a:lnTo>
                    <a:pt x="19812" y="43002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42659" y="2856864"/>
            <a:ext cx="487680" cy="947419"/>
            <a:chOff x="6042659" y="2856864"/>
            <a:chExt cx="487680" cy="947419"/>
          </a:xfrm>
        </p:grpSpPr>
        <p:sp>
          <p:nvSpPr>
            <p:cNvPr id="35" name="object 35"/>
            <p:cNvSpPr/>
            <p:nvPr/>
          </p:nvSpPr>
          <p:spPr>
            <a:xfrm>
              <a:off x="6047231" y="2861436"/>
              <a:ext cx="478790" cy="603250"/>
            </a:xfrm>
            <a:custGeom>
              <a:avLst/>
              <a:gdLst/>
              <a:ahLst/>
              <a:cxnLst/>
              <a:rect l="l" t="t" r="r" b="b"/>
              <a:pathLst>
                <a:path w="478790" h="603250">
                  <a:moveTo>
                    <a:pt x="159512" y="0"/>
                  </a:moveTo>
                  <a:lnTo>
                    <a:pt x="0" y="172212"/>
                  </a:lnTo>
                  <a:lnTo>
                    <a:pt x="159512" y="382777"/>
                  </a:lnTo>
                  <a:lnTo>
                    <a:pt x="159512" y="287147"/>
                  </a:lnTo>
                  <a:lnTo>
                    <a:pt x="214890" y="303637"/>
                  </a:lnTo>
                  <a:lnTo>
                    <a:pt x="266086" y="324505"/>
                  </a:lnTo>
                  <a:lnTo>
                    <a:pt x="312711" y="349366"/>
                  </a:lnTo>
                  <a:lnTo>
                    <a:pt x="354378" y="377835"/>
                  </a:lnTo>
                  <a:lnTo>
                    <a:pt x="390699" y="409527"/>
                  </a:lnTo>
                  <a:lnTo>
                    <a:pt x="421286" y="444058"/>
                  </a:lnTo>
                  <a:lnTo>
                    <a:pt x="445751" y="481042"/>
                  </a:lnTo>
                  <a:lnTo>
                    <a:pt x="463706" y="520095"/>
                  </a:lnTo>
                  <a:lnTo>
                    <a:pt x="474763" y="560832"/>
                  </a:lnTo>
                  <a:lnTo>
                    <a:pt x="478536" y="602868"/>
                  </a:lnTo>
                  <a:lnTo>
                    <a:pt x="478536" y="411479"/>
                  </a:lnTo>
                  <a:lnTo>
                    <a:pt x="474763" y="369412"/>
                  </a:lnTo>
                  <a:lnTo>
                    <a:pt x="463706" y="328656"/>
                  </a:lnTo>
                  <a:lnTo>
                    <a:pt x="445751" y="289593"/>
                  </a:lnTo>
                  <a:lnTo>
                    <a:pt x="421286" y="252606"/>
                  </a:lnTo>
                  <a:lnTo>
                    <a:pt x="390699" y="218074"/>
                  </a:lnTo>
                  <a:lnTo>
                    <a:pt x="354378" y="186382"/>
                  </a:lnTo>
                  <a:lnTo>
                    <a:pt x="312711" y="157909"/>
                  </a:lnTo>
                  <a:lnTo>
                    <a:pt x="266086" y="133039"/>
                  </a:lnTo>
                  <a:lnTo>
                    <a:pt x="214890" y="112152"/>
                  </a:lnTo>
                  <a:lnTo>
                    <a:pt x="159512" y="95630"/>
                  </a:lnTo>
                  <a:lnTo>
                    <a:pt x="1595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47231" y="3368674"/>
              <a:ext cx="478155" cy="431165"/>
            </a:xfrm>
            <a:custGeom>
              <a:avLst/>
              <a:gdLst/>
              <a:ahLst/>
              <a:cxnLst/>
              <a:rect l="l" t="t" r="r" b="b"/>
              <a:pathLst>
                <a:path w="478154" h="431164">
                  <a:moveTo>
                    <a:pt x="458596" y="0"/>
                  </a:moveTo>
                  <a:lnTo>
                    <a:pt x="439059" y="37575"/>
                  </a:lnTo>
                  <a:lnTo>
                    <a:pt x="413723" y="72697"/>
                  </a:lnTo>
                  <a:lnTo>
                    <a:pt x="383046" y="105128"/>
                  </a:lnTo>
                  <a:lnTo>
                    <a:pt x="347482" y="134631"/>
                  </a:lnTo>
                  <a:lnTo>
                    <a:pt x="307488" y="160970"/>
                  </a:lnTo>
                  <a:lnTo>
                    <a:pt x="263519" y="183907"/>
                  </a:lnTo>
                  <a:lnTo>
                    <a:pt x="216030" y="203204"/>
                  </a:lnTo>
                  <a:lnTo>
                    <a:pt x="165479" y="218627"/>
                  </a:lnTo>
                  <a:lnTo>
                    <a:pt x="112319" y="229936"/>
                  </a:lnTo>
                  <a:lnTo>
                    <a:pt x="57007" y="236895"/>
                  </a:lnTo>
                  <a:lnTo>
                    <a:pt x="0" y="239268"/>
                  </a:lnTo>
                  <a:lnTo>
                    <a:pt x="0" y="430656"/>
                  </a:lnTo>
                  <a:lnTo>
                    <a:pt x="69103" y="427148"/>
                  </a:lnTo>
                  <a:lnTo>
                    <a:pt x="136778" y="416687"/>
                  </a:lnTo>
                  <a:lnTo>
                    <a:pt x="189334" y="403371"/>
                  </a:lnTo>
                  <a:lnTo>
                    <a:pt x="238307" y="386274"/>
                  </a:lnTo>
                  <a:lnTo>
                    <a:pt x="283458" y="365708"/>
                  </a:lnTo>
                  <a:lnTo>
                    <a:pt x="324543" y="341987"/>
                  </a:lnTo>
                  <a:lnTo>
                    <a:pt x="361321" y="315423"/>
                  </a:lnTo>
                  <a:lnTo>
                    <a:pt x="393550" y="286328"/>
                  </a:lnTo>
                  <a:lnTo>
                    <a:pt x="420989" y="255015"/>
                  </a:lnTo>
                  <a:lnTo>
                    <a:pt x="443394" y="221798"/>
                  </a:lnTo>
                  <a:lnTo>
                    <a:pt x="460525" y="186988"/>
                  </a:lnTo>
                  <a:lnTo>
                    <a:pt x="477996" y="113843"/>
                  </a:lnTo>
                  <a:lnTo>
                    <a:pt x="477852" y="76132"/>
                  </a:lnTo>
                  <a:lnTo>
                    <a:pt x="471466" y="38080"/>
                  </a:lnTo>
                  <a:lnTo>
                    <a:pt x="45859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47231" y="2861436"/>
              <a:ext cx="478790" cy="937894"/>
            </a:xfrm>
            <a:custGeom>
              <a:avLst/>
              <a:gdLst/>
              <a:ahLst/>
              <a:cxnLst/>
              <a:rect l="l" t="t" r="r" b="b"/>
              <a:pathLst>
                <a:path w="478790" h="937895">
                  <a:moveTo>
                    <a:pt x="478536" y="602868"/>
                  </a:moveTo>
                  <a:lnTo>
                    <a:pt x="474763" y="560832"/>
                  </a:lnTo>
                  <a:lnTo>
                    <a:pt x="463706" y="520095"/>
                  </a:lnTo>
                  <a:lnTo>
                    <a:pt x="445751" y="481042"/>
                  </a:lnTo>
                  <a:lnTo>
                    <a:pt x="421286" y="444058"/>
                  </a:lnTo>
                  <a:lnTo>
                    <a:pt x="390699" y="409527"/>
                  </a:lnTo>
                  <a:lnTo>
                    <a:pt x="354378" y="377835"/>
                  </a:lnTo>
                  <a:lnTo>
                    <a:pt x="312711" y="349366"/>
                  </a:lnTo>
                  <a:lnTo>
                    <a:pt x="266086" y="324505"/>
                  </a:lnTo>
                  <a:lnTo>
                    <a:pt x="214890" y="303637"/>
                  </a:lnTo>
                  <a:lnTo>
                    <a:pt x="159512" y="287147"/>
                  </a:lnTo>
                  <a:lnTo>
                    <a:pt x="159512" y="382777"/>
                  </a:lnTo>
                  <a:lnTo>
                    <a:pt x="0" y="172212"/>
                  </a:lnTo>
                  <a:lnTo>
                    <a:pt x="159512" y="0"/>
                  </a:lnTo>
                  <a:lnTo>
                    <a:pt x="159512" y="95630"/>
                  </a:lnTo>
                  <a:lnTo>
                    <a:pt x="214890" y="112152"/>
                  </a:lnTo>
                  <a:lnTo>
                    <a:pt x="266086" y="133039"/>
                  </a:lnTo>
                  <a:lnTo>
                    <a:pt x="312711" y="157909"/>
                  </a:lnTo>
                  <a:lnTo>
                    <a:pt x="354378" y="186382"/>
                  </a:lnTo>
                  <a:lnTo>
                    <a:pt x="390699" y="218074"/>
                  </a:lnTo>
                  <a:lnTo>
                    <a:pt x="421286" y="252606"/>
                  </a:lnTo>
                  <a:lnTo>
                    <a:pt x="445751" y="289593"/>
                  </a:lnTo>
                  <a:lnTo>
                    <a:pt x="463706" y="328656"/>
                  </a:lnTo>
                  <a:lnTo>
                    <a:pt x="474763" y="369412"/>
                  </a:lnTo>
                  <a:lnTo>
                    <a:pt x="478536" y="411479"/>
                  </a:lnTo>
                  <a:lnTo>
                    <a:pt x="478536" y="602868"/>
                  </a:lnTo>
                  <a:lnTo>
                    <a:pt x="475316" y="641941"/>
                  </a:lnTo>
                  <a:lnTo>
                    <a:pt x="465897" y="679690"/>
                  </a:lnTo>
                  <a:lnTo>
                    <a:pt x="450637" y="715863"/>
                  </a:lnTo>
                  <a:lnTo>
                    <a:pt x="429896" y="750208"/>
                  </a:lnTo>
                  <a:lnTo>
                    <a:pt x="404033" y="782476"/>
                  </a:lnTo>
                  <a:lnTo>
                    <a:pt x="373406" y="812414"/>
                  </a:lnTo>
                  <a:lnTo>
                    <a:pt x="338375" y="839771"/>
                  </a:lnTo>
                  <a:lnTo>
                    <a:pt x="299299" y="864296"/>
                  </a:lnTo>
                  <a:lnTo>
                    <a:pt x="256536" y="885737"/>
                  </a:lnTo>
                  <a:lnTo>
                    <a:pt x="210447" y="903844"/>
                  </a:lnTo>
                  <a:lnTo>
                    <a:pt x="161390" y="918364"/>
                  </a:lnTo>
                  <a:lnTo>
                    <a:pt x="109723" y="929047"/>
                  </a:lnTo>
                  <a:lnTo>
                    <a:pt x="55807" y="935641"/>
                  </a:lnTo>
                  <a:lnTo>
                    <a:pt x="0" y="937894"/>
                  </a:lnTo>
                  <a:lnTo>
                    <a:pt x="0" y="746506"/>
                  </a:lnTo>
                  <a:lnTo>
                    <a:pt x="57007" y="744133"/>
                  </a:lnTo>
                  <a:lnTo>
                    <a:pt x="112319" y="737174"/>
                  </a:lnTo>
                  <a:lnTo>
                    <a:pt x="165479" y="725865"/>
                  </a:lnTo>
                  <a:lnTo>
                    <a:pt x="216030" y="710442"/>
                  </a:lnTo>
                  <a:lnTo>
                    <a:pt x="263519" y="691145"/>
                  </a:lnTo>
                  <a:lnTo>
                    <a:pt x="307488" y="668208"/>
                  </a:lnTo>
                  <a:lnTo>
                    <a:pt x="347482" y="641869"/>
                  </a:lnTo>
                  <a:lnTo>
                    <a:pt x="383046" y="612366"/>
                  </a:lnTo>
                  <a:lnTo>
                    <a:pt x="413723" y="579935"/>
                  </a:lnTo>
                  <a:lnTo>
                    <a:pt x="439059" y="544813"/>
                  </a:lnTo>
                  <a:lnTo>
                    <a:pt x="458596" y="50723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375528" y="2728086"/>
            <a:ext cx="408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goal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25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0" dirty="0">
                <a:solidFill>
                  <a:srgbClr val="000000"/>
                </a:solidFill>
                <a:latin typeface="Arial"/>
                <a:cs typeface="Arial"/>
              </a:rPr>
              <a:t>Human</a:t>
            </a:r>
            <a:r>
              <a:rPr sz="4400" spc="-3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spc="-160" dirty="0">
                <a:solidFill>
                  <a:srgbClr val="000000"/>
                </a:solidFill>
                <a:latin typeface="Arial"/>
                <a:cs typeface="Arial"/>
              </a:rPr>
              <a:t>errors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4523740" cy="4320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10" dirty="0">
                <a:latin typeface="Carlito"/>
                <a:cs typeface="Carlito"/>
              </a:rPr>
              <a:t>slip</a:t>
            </a:r>
            <a:endParaRPr sz="2800">
              <a:latin typeface="Carlito"/>
              <a:cs typeface="Carlito"/>
            </a:endParaRPr>
          </a:p>
          <a:p>
            <a:pPr marL="698500" marR="250825">
              <a:lnSpc>
                <a:spcPct val="107300"/>
              </a:lnSpc>
              <a:spcBef>
                <a:spcPts val="35"/>
              </a:spcBef>
            </a:pPr>
            <a:r>
              <a:rPr sz="2400" spc="-15" dirty="0">
                <a:latin typeface="Carlito"/>
                <a:cs typeface="Carlito"/>
              </a:rPr>
              <a:t>understand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goal  correct formulation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action  </a:t>
            </a:r>
            <a:r>
              <a:rPr sz="2400" spc="-10" dirty="0">
                <a:latin typeface="Carlito"/>
                <a:cs typeface="Carlito"/>
              </a:rPr>
              <a:t>incorrect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30" dirty="0">
                <a:latin typeface="Carlito"/>
                <a:cs typeface="Carlito"/>
              </a:rPr>
              <a:t>mistake</a:t>
            </a:r>
            <a:endParaRPr sz="28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245"/>
              </a:spcBef>
            </a:pP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0" dirty="0">
                <a:latin typeface="Carlito"/>
                <a:cs typeface="Carlito"/>
              </a:rPr>
              <a:t>even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right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goal!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Fixing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things?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755"/>
              </a:spcBef>
            </a:pPr>
            <a:r>
              <a:rPr sz="2000" spc="-5" dirty="0">
                <a:latin typeface="Carlito"/>
                <a:cs typeface="Carlito"/>
              </a:rPr>
              <a:t>slip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better interface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design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755"/>
              </a:spcBef>
            </a:pPr>
            <a:r>
              <a:rPr sz="2000" spc="-20" dirty="0">
                <a:latin typeface="Carlito"/>
                <a:cs typeface="Carlito"/>
              </a:rPr>
              <a:t>mistake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better understanding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459" rIns="0" bIns="0" rtlCol="0">
            <a:spAutoFit/>
          </a:bodyPr>
          <a:lstStyle/>
          <a:p>
            <a:pPr marL="463550" marR="5080">
              <a:lnSpc>
                <a:spcPts val="4750"/>
              </a:lnSpc>
              <a:spcBef>
                <a:spcPts val="705"/>
              </a:spcBef>
            </a:pPr>
            <a:r>
              <a:rPr sz="4400" spc="-175" dirty="0">
                <a:solidFill>
                  <a:srgbClr val="000000"/>
                </a:solidFill>
                <a:latin typeface="Arial"/>
                <a:cs typeface="Arial"/>
              </a:rPr>
              <a:t>Models </a:t>
            </a:r>
            <a:r>
              <a:rPr sz="4400" spc="-4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4400" spc="-105" dirty="0">
                <a:solidFill>
                  <a:srgbClr val="000000"/>
                </a:solidFill>
                <a:latin typeface="Arial"/>
                <a:cs typeface="Arial"/>
              </a:rPr>
              <a:t>interaction </a:t>
            </a:r>
            <a:r>
              <a:rPr sz="4400" spc="-285" dirty="0">
                <a:solidFill>
                  <a:srgbClr val="000000"/>
                </a:solidFill>
                <a:latin typeface="Arial"/>
                <a:cs typeface="Arial"/>
              </a:rPr>
              <a:t>(The</a:t>
            </a:r>
            <a:r>
              <a:rPr sz="4400" spc="-5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spc="-105" dirty="0">
                <a:solidFill>
                  <a:srgbClr val="000000"/>
                </a:solidFill>
                <a:latin typeface="Arial"/>
                <a:cs typeface="Arial"/>
              </a:rPr>
              <a:t>interaction  </a:t>
            </a:r>
            <a:r>
              <a:rPr sz="4400" spc="-150" dirty="0">
                <a:solidFill>
                  <a:srgbClr val="000000"/>
                </a:solidFill>
                <a:latin typeface="Arial"/>
                <a:cs typeface="Arial"/>
              </a:rPr>
              <a:t>framework)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7997" y="1813941"/>
            <a:ext cx="4133850" cy="2657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6807" y="1535430"/>
            <a:ext cx="4105275" cy="2657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4817109"/>
            <a:ext cx="3244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general interaction framework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2461" y="4817109"/>
            <a:ext cx="3216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Translations </a:t>
            </a:r>
            <a:r>
              <a:rPr sz="1800" spc="-5" dirty="0">
                <a:latin typeface="Carlito"/>
                <a:cs typeface="Carlito"/>
              </a:rPr>
              <a:t>between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components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"/>
            <a:ext cx="12192000" cy="685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4226" y="3001721"/>
            <a:ext cx="40011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20" dirty="0">
                <a:latin typeface="Arial"/>
                <a:cs typeface="Arial"/>
              </a:rPr>
              <a:t>Design</a:t>
            </a:r>
            <a:r>
              <a:rPr sz="6000" spc="-380" dirty="0">
                <a:latin typeface="Arial"/>
                <a:cs typeface="Arial"/>
              </a:rPr>
              <a:t> </a:t>
            </a:r>
            <a:r>
              <a:rPr sz="6000" spc="-520" dirty="0">
                <a:latin typeface="Arial"/>
                <a:cs typeface="Arial"/>
              </a:rPr>
              <a:t>Focus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821" y="1150365"/>
            <a:ext cx="33737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sz="4400" spc="-3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spc="-150" dirty="0">
                <a:solidFill>
                  <a:srgbClr val="000000"/>
                </a:solidFill>
                <a:latin typeface="Arial"/>
                <a:cs typeface="Arial"/>
              </a:rPr>
              <a:t>recorder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4821" y="2424811"/>
            <a:ext cx="5822950" cy="248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Programming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VCR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remote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control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Ineffective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interaction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" dirty="0">
                <a:latin typeface="Carlito"/>
                <a:cs typeface="Carlito"/>
              </a:rPr>
              <a:t>Keys </a:t>
            </a:r>
            <a:r>
              <a:rPr sz="2000" spc="-5" dirty="0">
                <a:latin typeface="Carlito"/>
                <a:cs typeface="Carlito"/>
              </a:rPr>
              <a:t>pressed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wrong order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remote control </a:t>
            </a:r>
            <a:r>
              <a:rPr sz="2000" spc="-5" dirty="0">
                <a:latin typeface="Carlito"/>
                <a:cs typeface="Carlito"/>
              </a:rPr>
              <a:t>lacks </a:t>
            </a:r>
            <a:r>
              <a:rPr sz="2000" dirty="0">
                <a:latin typeface="Carlito"/>
                <a:cs typeface="Carlito"/>
              </a:rPr>
              <a:t>the ability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select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channels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presentation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problem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observational </a:t>
            </a:r>
            <a:r>
              <a:rPr sz="2000" spc="-15" dirty="0">
                <a:latin typeface="Carlito"/>
                <a:cs typeface="Carlito"/>
              </a:rPr>
              <a:t>error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36007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1778" y="2116073"/>
            <a:ext cx="6309360" cy="0"/>
          </a:xfrm>
          <a:custGeom>
            <a:avLst/>
            <a:gdLst/>
            <a:ahLst/>
            <a:cxnLst/>
            <a:rect l="l" t="t" r="r" b="b"/>
            <a:pathLst>
              <a:path w="6309359">
                <a:moveTo>
                  <a:pt x="0" y="0"/>
                </a:moveTo>
                <a:lnTo>
                  <a:pt x="6309360" y="0"/>
                </a:lnTo>
              </a:path>
            </a:pathLst>
          </a:custGeom>
          <a:ln w="19812">
            <a:solidFill>
              <a:srgbClr val="D0AA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1911</Words>
  <Application>Microsoft Office PowerPoint</Application>
  <PresentationFormat>Widescreen</PresentationFormat>
  <Paragraphs>215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Abadi</vt:lpstr>
      <vt:lpstr>Arial</vt:lpstr>
      <vt:lpstr>Calibri</vt:lpstr>
      <vt:lpstr>Carlito</vt:lpstr>
      <vt:lpstr>Comic Sans MS</vt:lpstr>
      <vt:lpstr>Times New Roman</vt:lpstr>
      <vt:lpstr>Office Theme</vt:lpstr>
      <vt:lpstr>PowerPoint Presentation</vt:lpstr>
      <vt:lpstr>Introduction  of  Interaction</vt:lpstr>
      <vt:lpstr>Topic 1.1.1 Models of  interaction</vt:lpstr>
      <vt:lpstr>Models of interaction (Terms of Interaction)</vt:lpstr>
      <vt:lpstr>Models of  interaction  (Execution  Evaluation  cycle)</vt:lpstr>
      <vt:lpstr>Human errors</vt:lpstr>
      <vt:lpstr>Models of interaction (The interaction  framework)</vt:lpstr>
      <vt:lpstr>Design Focus</vt:lpstr>
      <vt:lpstr>Video recorder</vt:lpstr>
      <vt:lpstr>Topic 1.1.2 Frameworks  and HCI</vt:lpstr>
      <vt:lpstr>Frameworks and HCI</vt:lpstr>
      <vt:lpstr>Topic 1.1.3  Ergonomics</vt:lpstr>
      <vt:lpstr>The study of the:</vt:lpstr>
      <vt:lpstr>PowerPoint Presentation</vt:lpstr>
      <vt:lpstr>Ergonomics (The physical environment of the  interaction)</vt:lpstr>
      <vt:lpstr>Safety risks of poorly designed safety-critical  systems (aircraft crashing, nuclear plant leaks  and worse), there are a number of factors that  may affect the use of more general computers.</vt:lpstr>
      <vt:lpstr>PowerPoint Presentation</vt:lpstr>
      <vt:lpstr>Ergonomics (Ergonomics and HCI)</vt:lpstr>
      <vt:lpstr>Topic 1.1.4 Interaction  styles</vt:lpstr>
      <vt:lpstr>Interaction Styles</vt:lpstr>
      <vt:lpstr> Interaction Styles (Command line interface)</vt:lpstr>
      <vt:lpstr>Interaction Styles (Menus)</vt:lpstr>
      <vt:lpstr> Interaction Styles (Natural language)</vt:lpstr>
      <vt:lpstr>Interaction Styles (Question/answer and query  dialog)</vt:lpstr>
      <vt:lpstr>Interaction Styles  (Form-fills and  spreadsheets)</vt:lpstr>
      <vt:lpstr>Interaction Styles (WIMP)</vt:lpstr>
      <vt:lpstr>Interaction Styles (Point and click)</vt:lpstr>
      <vt:lpstr>Interaction Styles (Three-dimensional interfaces)</vt:lpstr>
      <vt:lpstr>Topic 1.1.5  Elements of the  WIMP interface</vt:lpstr>
      <vt:lpstr>Windows</vt:lpstr>
      <vt:lpstr>Windows are areas of the screen that behave as if they were  independent terminals in their own right.</vt:lpstr>
      <vt:lpstr>Elements of the WIMP interface (Icons)</vt:lpstr>
      <vt:lpstr>Interaction style required by WIMP relies very  much on pointing and selecting things such as  icons.</vt:lpstr>
      <vt:lpstr>Elements of the WIMP interface (Menus)</vt:lpstr>
      <vt:lpstr>Elements of the WIMP interface (Buttons)</vt:lpstr>
      <vt:lpstr>Elements of the WIMP interface (Toolbars)</vt:lpstr>
      <vt:lpstr>Elements of the WIMP interface (Palettes)</vt:lpstr>
      <vt:lpstr>Elements of the WIMP interface (Dialog boxes)</vt:lpstr>
      <vt:lpstr>Topic 1.1.6 Interactivity</vt:lpstr>
      <vt:lpstr>Modal dialog boxes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Interaction</dc:title>
  <dc:creator>Sanjeela Sagar</dc:creator>
  <cp:lastModifiedBy>Dr. Rajendra Patil</cp:lastModifiedBy>
  <cp:revision>1</cp:revision>
  <dcterms:created xsi:type="dcterms:W3CDTF">2021-04-04T06:28:47Z</dcterms:created>
  <dcterms:modified xsi:type="dcterms:W3CDTF">2021-04-04T07:02:32Z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2021-04-04T00:00:00Z</vt:filetime>
  </property>
</Properties>
</file>