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13004800" cy="9753600"/>
  <p:notesSz cx="13004800" cy="9753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1507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75360" y="3023616"/>
            <a:ext cx="11054080" cy="20482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60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pc="15" dirty="0"/>
              <a:t>(Goodfellow</a:t>
            </a:r>
            <a:r>
              <a:rPr spc="50" dirty="0"/>
              <a:t> </a:t>
            </a:r>
            <a:r>
              <a:rPr spc="10" dirty="0"/>
              <a:t>2017)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2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76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pc="15" dirty="0"/>
              <a:t>(Goodfellow</a:t>
            </a:r>
            <a:r>
              <a:rPr spc="50" dirty="0"/>
              <a:t> </a:t>
            </a:r>
            <a:r>
              <a:rPr spc="10" dirty="0"/>
              <a:t>2017)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2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pc="15" dirty="0"/>
              <a:t>(Goodfellow</a:t>
            </a:r>
            <a:r>
              <a:rPr spc="50" dirty="0"/>
              <a:t> </a:t>
            </a:r>
            <a:r>
              <a:rPr spc="10" dirty="0"/>
              <a:t>2017)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3/16/2021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2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pc="15" dirty="0"/>
              <a:t>(Goodfellow</a:t>
            </a:r>
            <a:r>
              <a:rPr spc="50" dirty="0"/>
              <a:t> </a:t>
            </a:r>
            <a:r>
              <a:rPr spc="10" dirty="0"/>
              <a:t>2017)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3/16/2021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pc="15" dirty="0"/>
              <a:t>(Goodfellow</a:t>
            </a:r>
            <a:r>
              <a:rPr spc="50" dirty="0"/>
              <a:t> </a:t>
            </a:r>
            <a:r>
              <a:rPr spc="10" dirty="0"/>
              <a:t>2017)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3/16/2021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16025" y="298195"/>
            <a:ext cx="10572750" cy="220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2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29054" y="2125472"/>
            <a:ext cx="10346690" cy="271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6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1684000" y="9345574"/>
            <a:ext cx="1245234" cy="2514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pc="15" dirty="0"/>
              <a:t>(Goodfellow</a:t>
            </a:r>
            <a:r>
              <a:rPr spc="50" dirty="0"/>
              <a:t> </a:t>
            </a:r>
            <a:r>
              <a:rPr spc="10" dirty="0"/>
              <a:t>2017)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63456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26" Type="http://schemas.openxmlformats.org/officeDocument/2006/relationships/image" Target="../media/image35.png"/><Relationship Id="rId39" Type="http://schemas.openxmlformats.org/officeDocument/2006/relationships/image" Target="../media/image48.png"/><Relationship Id="rId21" Type="http://schemas.openxmlformats.org/officeDocument/2006/relationships/image" Target="../media/image30.png"/><Relationship Id="rId34" Type="http://schemas.openxmlformats.org/officeDocument/2006/relationships/image" Target="../media/image43.png"/><Relationship Id="rId42" Type="http://schemas.openxmlformats.org/officeDocument/2006/relationships/image" Target="../media/image51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29" Type="http://schemas.openxmlformats.org/officeDocument/2006/relationships/image" Target="../media/image38.png"/><Relationship Id="rId41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24" Type="http://schemas.openxmlformats.org/officeDocument/2006/relationships/image" Target="../media/image33.png"/><Relationship Id="rId32" Type="http://schemas.openxmlformats.org/officeDocument/2006/relationships/image" Target="../media/image41.png"/><Relationship Id="rId37" Type="http://schemas.openxmlformats.org/officeDocument/2006/relationships/image" Target="../media/image46.png"/><Relationship Id="rId40" Type="http://schemas.openxmlformats.org/officeDocument/2006/relationships/image" Target="../media/image49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23" Type="http://schemas.openxmlformats.org/officeDocument/2006/relationships/image" Target="../media/image32.png"/><Relationship Id="rId28" Type="http://schemas.openxmlformats.org/officeDocument/2006/relationships/image" Target="../media/image37.png"/><Relationship Id="rId36" Type="http://schemas.openxmlformats.org/officeDocument/2006/relationships/image" Target="../media/image45.png"/><Relationship Id="rId10" Type="http://schemas.openxmlformats.org/officeDocument/2006/relationships/image" Target="../media/image19.png"/><Relationship Id="rId19" Type="http://schemas.openxmlformats.org/officeDocument/2006/relationships/image" Target="../media/image28.png"/><Relationship Id="rId31" Type="http://schemas.openxmlformats.org/officeDocument/2006/relationships/image" Target="../media/image40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Relationship Id="rId22" Type="http://schemas.openxmlformats.org/officeDocument/2006/relationships/image" Target="../media/image31.png"/><Relationship Id="rId27" Type="http://schemas.openxmlformats.org/officeDocument/2006/relationships/image" Target="../media/image36.png"/><Relationship Id="rId30" Type="http://schemas.openxmlformats.org/officeDocument/2006/relationships/image" Target="../media/image39.png"/><Relationship Id="rId35" Type="http://schemas.openxmlformats.org/officeDocument/2006/relationships/image" Target="../media/image44.png"/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5" Type="http://schemas.openxmlformats.org/officeDocument/2006/relationships/image" Target="../media/image34.png"/><Relationship Id="rId33" Type="http://schemas.openxmlformats.org/officeDocument/2006/relationships/image" Target="../media/image42.png"/><Relationship Id="rId38" Type="http://schemas.openxmlformats.org/officeDocument/2006/relationships/image" Target="../media/image4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312545" marR="5080" indent="-1295400">
              <a:lnSpc>
                <a:spcPct val="115500"/>
              </a:lnSpc>
              <a:spcBef>
                <a:spcPts val="90"/>
              </a:spcBef>
            </a:pPr>
            <a:r>
              <a:rPr spc="225" dirty="0"/>
              <a:t>Numerical</a:t>
            </a:r>
            <a:r>
              <a:rPr spc="605" dirty="0"/>
              <a:t> </a:t>
            </a:r>
            <a:r>
              <a:rPr spc="395" dirty="0"/>
              <a:t>Computation </a:t>
            </a:r>
            <a:r>
              <a:rPr spc="-1895" dirty="0"/>
              <a:t> </a:t>
            </a:r>
            <a:r>
              <a:rPr spc="85" dirty="0"/>
              <a:t>for</a:t>
            </a:r>
            <a:r>
              <a:rPr spc="625" dirty="0"/>
              <a:t> </a:t>
            </a:r>
            <a:r>
              <a:rPr spc="200" dirty="0"/>
              <a:t>Deep</a:t>
            </a:r>
            <a:r>
              <a:rPr spc="630" dirty="0"/>
              <a:t> </a:t>
            </a:r>
            <a:r>
              <a:rPr spc="240" dirty="0"/>
              <a:t>Learning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63900" y="850900"/>
            <a:ext cx="647446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275" dirty="0"/>
              <a:t>Critical</a:t>
            </a:r>
            <a:r>
              <a:rPr sz="8000" spc="580" dirty="0"/>
              <a:t> </a:t>
            </a:r>
            <a:r>
              <a:rPr sz="8000" spc="315" dirty="0"/>
              <a:t>Points</a:t>
            </a:r>
            <a:endParaRPr sz="8000"/>
          </a:p>
        </p:txBody>
      </p:sp>
      <p:grpSp>
        <p:nvGrpSpPr>
          <p:cNvPr id="3" name="object 3"/>
          <p:cNvGrpSpPr/>
          <p:nvPr/>
        </p:nvGrpSpPr>
        <p:grpSpPr>
          <a:xfrm>
            <a:off x="543417" y="3766327"/>
            <a:ext cx="3822065" cy="2562225"/>
            <a:chOff x="543417" y="3766327"/>
            <a:chExt cx="3822065" cy="256222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42401" y="4935362"/>
              <a:ext cx="223717" cy="22374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193992" y="3786771"/>
              <a:ext cx="2508250" cy="1260475"/>
            </a:xfrm>
            <a:custGeom>
              <a:avLst/>
              <a:gdLst/>
              <a:ahLst/>
              <a:cxnLst/>
              <a:rect l="l" t="t" r="r" b="b"/>
              <a:pathLst>
                <a:path w="2508250" h="1260475">
                  <a:moveTo>
                    <a:pt x="0" y="0"/>
                  </a:moveTo>
                  <a:lnTo>
                    <a:pt x="113424" y="216673"/>
                  </a:lnTo>
                  <a:lnTo>
                    <a:pt x="226848" y="412928"/>
                  </a:lnTo>
                  <a:lnTo>
                    <a:pt x="327669" y="570234"/>
                  </a:lnTo>
                  <a:lnTo>
                    <a:pt x="428491" y="711406"/>
                  </a:lnTo>
                  <a:lnTo>
                    <a:pt x="529312" y="836444"/>
                  </a:lnTo>
                  <a:lnTo>
                    <a:pt x="617531" y="932617"/>
                  </a:lnTo>
                  <a:lnTo>
                    <a:pt x="705750" y="1016438"/>
                  </a:lnTo>
                  <a:lnTo>
                    <a:pt x="793968" y="1087906"/>
                  </a:lnTo>
                  <a:lnTo>
                    <a:pt x="882187" y="1147022"/>
                  </a:lnTo>
                  <a:lnTo>
                    <a:pt x="957803" y="1187861"/>
                  </a:lnTo>
                  <a:lnTo>
                    <a:pt x="1033419" y="1219625"/>
                  </a:lnTo>
                  <a:lnTo>
                    <a:pt x="1109035" y="1242313"/>
                  </a:lnTo>
                  <a:lnTo>
                    <a:pt x="1184651" y="1255925"/>
                  </a:lnTo>
                  <a:lnTo>
                    <a:pt x="1260267" y="1260463"/>
                  </a:lnTo>
                  <a:lnTo>
                    <a:pt x="1335884" y="1255925"/>
                  </a:lnTo>
                  <a:lnTo>
                    <a:pt x="1411500" y="1242313"/>
                  </a:lnTo>
                  <a:lnTo>
                    <a:pt x="1487116" y="1219625"/>
                  </a:lnTo>
                  <a:lnTo>
                    <a:pt x="1562732" y="1187861"/>
                  </a:lnTo>
                  <a:lnTo>
                    <a:pt x="1638348" y="1147022"/>
                  </a:lnTo>
                  <a:lnTo>
                    <a:pt x="1726567" y="1087906"/>
                  </a:lnTo>
                  <a:lnTo>
                    <a:pt x="1814785" y="1016438"/>
                  </a:lnTo>
                  <a:lnTo>
                    <a:pt x="1903004" y="932617"/>
                  </a:lnTo>
                  <a:lnTo>
                    <a:pt x="1991223" y="836444"/>
                  </a:lnTo>
                  <a:lnTo>
                    <a:pt x="2079441" y="727918"/>
                  </a:lnTo>
                  <a:lnTo>
                    <a:pt x="2180263" y="588763"/>
                  </a:lnTo>
                  <a:lnTo>
                    <a:pt x="2281084" y="433474"/>
                  </a:lnTo>
                  <a:lnTo>
                    <a:pt x="2381906" y="262051"/>
                  </a:lnTo>
                  <a:lnTo>
                    <a:pt x="2495330" y="49916"/>
                  </a:lnTo>
                  <a:lnTo>
                    <a:pt x="2507933" y="25085"/>
                  </a:lnTo>
                </a:path>
              </a:pathLst>
            </a:custGeom>
            <a:ln w="40887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63858" y="3786771"/>
              <a:ext cx="3781425" cy="2520950"/>
            </a:xfrm>
            <a:custGeom>
              <a:avLst/>
              <a:gdLst/>
              <a:ahLst/>
              <a:cxnLst/>
              <a:rect l="l" t="t" r="r" b="b"/>
              <a:pathLst>
                <a:path w="3781425" h="2520950">
                  <a:moveTo>
                    <a:pt x="0" y="0"/>
                  </a:moveTo>
                  <a:lnTo>
                    <a:pt x="3780803" y="0"/>
                  </a:lnTo>
                </a:path>
                <a:path w="3781425" h="2520950">
                  <a:moveTo>
                    <a:pt x="3780803" y="2520926"/>
                  </a:moveTo>
                  <a:lnTo>
                    <a:pt x="3780803" y="0"/>
                  </a:lnTo>
                </a:path>
                <a:path w="3781425" h="2520950">
                  <a:moveTo>
                    <a:pt x="0" y="2520926"/>
                  </a:moveTo>
                  <a:lnTo>
                    <a:pt x="3780803" y="2520926"/>
                  </a:lnTo>
                </a:path>
                <a:path w="3781425" h="2520950">
                  <a:moveTo>
                    <a:pt x="0" y="2520926"/>
                  </a:moveTo>
                  <a:lnTo>
                    <a:pt x="0" y="0"/>
                  </a:lnTo>
                </a:path>
              </a:pathLst>
            </a:custGeom>
            <a:ln w="408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593212" y="3178562"/>
            <a:ext cx="1720214" cy="4953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spc="220" dirty="0">
                <a:latin typeface="PMingLiU"/>
                <a:cs typeface="PMingLiU"/>
              </a:rPr>
              <a:t>Mini</a:t>
            </a:r>
            <a:r>
              <a:rPr sz="3050" spc="265" dirty="0">
                <a:latin typeface="PMingLiU"/>
                <a:cs typeface="PMingLiU"/>
              </a:rPr>
              <a:t>m</a:t>
            </a:r>
            <a:r>
              <a:rPr sz="3050" spc="360" dirty="0">
                <a:latin typeface="PMingLiU"/>
                <a:cs typeface="PMingLiU"/>
              </a:rPr>
              <a:t>um</a:t>
            </a:r>
            <a:endParaRPr sz="3050">
              <a:latin typeface="PMingLiU"/>
              <a:cs typeface="PMingLiU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677444" y="3766327"/>
            <a:ext cx="3822065" cy="2562225"/>
            <a:chOff x="4677444" y="3766327"/>
            <a:chExt cx="3822065" cy="2562225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76427" y="4935362"/>
              <a:ext cx="223719" cy="22374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328018" y="5047235"/>
              <a:ext cx="2508250" cy="1260475"/>
            </a:xfrm>
            <a:custGeom>
              <a:avLst/>
              <a:gdLst/>
              <a:ahLst/>
              <a:cxnLst/>
              <a:rect l="l" t="t" r="r" b="b"/>
              <a:pathLst>
                <a:path w="2508250" h="1260475">
                  <a:moveTo>
                    <a:pt x="0" y="1260462"/>
                  </a:moveTo>
                  <a:lnTo>
                    <a:pt x="113424" y="1043788"/>
                  </a:lnTo>
                  <a:lnTo>
                    <a:pt x="226848" y="847534"/>
                  </a:lnTo>
                  <a:lnTo>
                    <a:pt x="327672" y="690229"/>
                  </a:lnTo>
                  <a:lnTo>
                    <a:pt x="428492" y="549057"/>
                  </a:lnTo>
                  <a:lnTo>
                    <a:pt x="529312" y="424019"/>
                  </a:lnTo>
                  <a:lnTo>
                    <a:pt x="617532" y="327846"/>
                  </a:lnTo>
                  <a:lnTo>
                    <a:pt x="705752" y="244025"/>
                  </a:lnTo>
                  <a:lnTo>
                    <a:pt x="793968" y="172557"/>
                  </a:lnTo>
                  <a:lnTo>
                    <a:pt x="882188" y="113441"/>
                  </a:lnTo>
                  <a:lnTo>
                    <a:pt x="957804" y="72602"/>
                  </a:lnTo>
                  <a:lnTo>
                    <a:pt x="1033420" y="40838"/>
                  </a:lnTo>
                  <a:lnTo>
                    <a:pt x="1109037" y="18150"/>
                  </a:lnTo>
                  <a:lnTo>
                    <a:pt x="1184653" y="4537"/>
                  </a:lnTo>
                  <a:lnTo>
                    <a:pt x="1260269" y="0"/>
                  </a:lnTo>
                  <a:lnTo>
                    <a:pt x="1335885" y="4537"/>
                  </a:lnTo>
                  <a:lnTo>
                    <a:pt x="1411501" y="18150"/>
                  </a:lnTo>
                  <a:lnTo>
                    <a:pt x="1487117" y="40838"/>
                  </a:lnTo>
                  <a:lnTo>
                    <a:pt x="1562733" y="72602"/>
                  </a:lnTo>
                  <a:lnTo>
                    <a:pt x="1638349" y="113441"/>
                  </a:lnTo>
                  <a:lnTo>
                    <a:pt x="1726569" y="172557"/>
                  </a:lnTo>
                  <a:lnTo>
                    <a:pt x="1814785" y="244025"/>
                  </a:lnTo>
                  <a:lnTo>
                    <a:pt x="1903005" y="327846"/>
                  </a:lnTo>
                  <a:lnTo>
                    <a:pt x="1991225" y="424019"/>
                  </a:lnTo>
                  <a:lnTo>
                    <a:pt x="2079441" y="532545"/>
                  </a:lnTo>
                  <a:lnTo>
                    <a:pt x="2180266" y="671700"/>
                  </a:lnTo>
                  <a:lnTo>
                    <a:pt x="2281086" y="826989"/>
                  </a:lnTo>
                  <a:lnTo>
                    <a:pt x="2381906" y="998412"/>
                  </a:lnTo>
                  <a:lnTo>
                    <a:pt x="2495330" y="1210548"/>
                  </a:lnTo>
                  <a:lnTo>
                    <a:pt x="2507934" y="1235379"/>
                  </a:lnTo>
                </a:path>
              </a:pathLst>
            </a:custGeom>
            <a:ln w="40887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697885" y="3786771"/>
              <a:ext cx="3781425" cy="2520950"/>
            </a:xfrm>
            <a:custGeom>
              <a:avLst/>
              <a:gdLst/>
              <a:ahLst/>
              <a:cxnLst/>
              <a:rect l="l" t="t" r="r" b="b"/>
              <a:pathLst>
                <a:path w="3781425" h="2520950">
                  <a:moveTo>
                    <a:pt x="0" y="0"/>
                  </a:moveTo>
                  <a:lnTo>
                    <a:pt x="3780803" y="0"/>
                  </a:lnTo>
                </a:path>
                <a:path w="3781425" h="2520950">
                  <a:moveTo>
                    <a:pt x="3780803" y="2520926"/>
                  </a:moveTo>
                  <a:lnTo>
                    <a:pt x="3780803" y="0"/>
                  </a:lnTo>
                </a:path>
                <a:path w="3781425" h="2520950">
                  <a:moveTo>
                    <a:pt x="0" y="2520926"/>
                  </a:moveTo>
                  <a:lnTo>
                    <a:pt x="3780803" y="2520926"/>
                  </a:lnTo>
                </a:path>
                <a:path w="3781425" h="2520950">
                  <a:moveTo>
                    <a:pt x="0" y="2520926"/>
                  </a:moveTo>
                  <a:lnTo>
                    <a:pt x="0" y="0"/>
                  </a:lnTo>
                </a:path>
              </a:pathLst>
            </a:custGeom>
            <a:ln w="408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688170" y="3178562"/>
            <a:ext cx="1798955" cy="4953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spc="250" dirty="0">
                <a:latin typeface="PMingLiU"/>
                <a:cs typeface="PMingLiU"/>
              </a:rPr>
              <a:t>Maxi</a:t>
            </a:r>
            <a:r>
              <a:rPr sz="3050" spc="280" dirty="0">
                <a:latin typeface="PMingLiU"/>
                <a:cs typeface="PMingLiU"/>
              </a:rPr>
              <a:t>m</a:t>
            </a:r>
            <a:r>
              <a:rPr sz="3050" spc="360" dirty="0">
                <a:latin typeface="PMingLiU"/>
                <a:cs typeface="PMingLiU"/>
              </a:rPr>
              <a:t>um</a:t>
            </a:r>
            <a:endParaRPr sz="3050">
              <a:latin typeface="PMingLiU"/>
              <a:cs typeface="PMingLiU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8811472" y="3766327"/>
            <a:ext cx="3822065" cy="2562225"/>
            <a:chOff x="8811472" y="3766327"/>
            <a:chExt cx="3822065" cy="2562225"/>
          </a:xfrm>
        </p:grpSpPr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10455" y="4935362"/>
              <a:ext cx="223719" cy="223745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9462045" y="3824209"/>
              <a:ext cx="2508250" cy="2483485"/>
            </a:xfrm>
            <a:custGeom>
              <a:avLst/>
              <a:gdLst/>
              <a:ahLst/>
              <a:cxnLst/>
              <a:rect l="l" t="t" r="r" b="b"/>
              <a:pathLst>
                <a:path w="2508250" h="2483485">
                  <a:moveTo>
                    <a:pt x="0" y="2483488"/>
                  </a:moveTo>
                  <a:lnTo>
                    <a:pt x="75616" y="2269946"/>
                  </a:lnTo>
                  <a:lnTo>
                    <a:pt x="151232" y="2081995"/>
                  </a:lnTo>
                  <a:lnTo>
                    <a:pt x="226848" y="1918004"/>
                  </a:lnTo>
                  <a:lnTo>
                    <a:pt x="302464" y="1776339"/>
                  </a:lnTo>
                  <a:lnTo>
                    <a:pt x="378080" y="1655364"/>
                  </a:lnTo>
                  <a:lnTo>
                    <a:pt x="453696" y="1553448"/>
                  </a:lnTo>
                  <a:lnTo>
                    <a:pt x="529312" y="1468957"/>
                  </a:lnTo>
                  <a:lnTo>
                    <a:pt x="604928" y="1400257"/>
                  </a:lnTo>
                  <a:lnTo>
                    <a:pt x="680544" y="1345714"/>
                  </a:lnTo>
                  <a:lnTo>
                    <a:pt x="756160" y="1303695"/>
                  </a:lnTo>
                  <a:lnTo>
                    <a:pt x="831776" y="1272567"/>
                  </a:lnTo>
                  <a:lnTo>
                    <a:pt x="907392" y="1250695"/>
                  </a:lnTo>
                  <a:lnTo>
                    <a:pt x="995612" y="1234699"/>
                  </a:lnTo>
                  <a:lnTo>
                    <a:pt x="1096433" y="1225795"/>
                  </a:lnTo>
                  <a:lnTo>
                    <a:pt x="1247665" y="1223027"/>
                  </a:lnTo>
                  <a:lnTo>
                    <a:pt x="1449309" y="1218772"/>
                  </a:lnTo>
                  <a:lnTo>
                    <a:pt x="1550129" y="1207690"/>
                  </a:lnTo>
                  <a:lnTo>
                    <a:pt x="1638349" y="1188993"/>
                  </a:lnTo>
                  <a:lnTo>
                    <a:pt x="1713965" y="1164217"/>
                  </a:lnTo>
                  <a:lnTo>
                    <a:pt x="1789581" y="1129640"/>
                  </a:lnTo>
                  <a:lnTo>
                    <a:pt x="1865197" y="1083629"/>
                  </a:lnTo>
                  <a:lnTo>
                    <a:pt x="1928209" y="1035372"/>
                  </a:lnTo>
                  <a:lnTo>
                    <a:pt x="1991225" y="977094"/>
                  </a:lnTo>
                  <a:lnTo>
                    <a:pt x="2054237" y="907851"/>
                  </a:lnTo>
                  <a:lnTo>
                    <a:pt x="2117249" y="826696"/>
                  </a:lnTo>
                  <a:lnTo>
                    <a:pt x="2180266" y="732684"/>
                  </a:lnTo>
                  <a:lnTo>
                    <a:pt x="2255882" y="601568"/>
                  </a:lnTo>
                  <a:lnTo>
                    <a:pt x="2331498" y="448944"/>
                  </a:lnTo>
                  <a:lnTo>
                    <a:pt x="2407114" y="273177"/>
                  </a:lnTo>
                  <a:lnTo>
                    <a:pt x="2482730" y="72634"/>
                  </a:lnTo>
                  <a:lnTo>
                    <a:pt x="2507934" y="0"/>
                  </a:lnTo>
                </a:path>
              </a:pathLst>
            </a:custGeom>
            <a:ln w="40885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831913" y="3786771"/>
              <a:ext cx="3781425" cy="2520950"/>
            </a:xfrm>
            <a:custGeom>
              <a:avLst/>
              <a:gdLst/>
              <a:ahLst/>
              <a:cxnLst/>
              <a:rect l="l" t="t" r="r" b="b"/>
              <a:pathLst>
                <a:path w="3781425" h="2520950">
                  <a:moveTo>
                    <a:pt x="0" y="0"/>
                  </a:moveTo>
                  <a:lnTo>
                    <a:pt x="3780803" y="0"/>
                  </a:lnTo>
                </a:path>
                <a:path w="3781425" h="2520950">
                  <a:moveTo>
                    <a:pt x="3780803" y="2520926"/>
                  </a:moveTo>
                  <a:lnTo>
                    <a:pt x="3780803" y="0"/>
                  </a:lnTo>
                </a:path>
                <a:path w="3781425" h="2520950">
                  <a:moveTo>
                    <a:pt x="0" y="2520926"/>
                  </a:moveTo>
                  <a:lnTo>
                    <a:pt x="3780803" y="2520926"/>
                  </a:lnTo>
                </a:path>
                <a:path w="3781425" h="2520950">
                  <a:moveTo>
                    <a:pt x="0" y="2520926"/>
                  </a:moveTo>
                  <a:lnTo>
                    <a:pt x="0" y="0"/>
                  </a:lnTo>
                </a:path>
              </a:pathLst>
            </a:custGeom>
            <a:ln w="408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9604416" y="3178562"/>
            <a:ext cx="2232660" cy="4953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spc="220" dirty="0">
                <a:latin typeface="PMingLiU"/>
                <a:cs typeface="PMingLiU"/>
              </a:rPr>
              <a:t>Saddle</a:t>
            </a:r>
            <a:r>
              <a:rPr sz="3050" spc="180" dirty="0">
                <a:latin typeface="PMingLiU"/>
                <a:cs typeface="PMingLiU"/>
              </a:rPr>
              <a:t> </a:t>
            </a:r>
            <a:r>
              <a:rPr sz="3050" spc="260" dirty="0">
                <a:latin typeface="PMingLiU"/>
                <a:cs typeface="PMingLiU"/>
              </a:rPr>
              <a:t>point</a:t>
            </a:r>
            <a:endParaRPr sz="3050">
              <a:latin typeface="PMingLiU"/>
              <a:cs typeface="PMingLiU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pc="15" dirty="0"/>
              <a:t>(Goodfellow</a:t>
            </a:r>
            <a:r>
              <a:rPr spc="50" dirty="0"/>
              <a:t> </a:t>
            </a:r>
            <a:r>
              <a:rPr spc="10" dirty="0"/>
              <a:t>2017)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5473700" y="6515100"/>
            <a:ext cx="20510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20" dirty="0">
                <a:latin typeface="Times New Roman"/>
                <a:cs typeface="Times New Roman"/>
              </a:rPr>
              <a:t>Figure</a:t>
            </a:r>
            <a:r>
              <a:rPr sz="3600" spc="240" dirty="0">
                <a:latin typeface="Times New Roman"/>
                <a:cs typeface="Times New Roman"/>
              </a:rPr>
              <a:t> </a:t>
            </a:r>
            <a:r>
              <a:rPr sz="3600" spc="30" dirty="0">
                <a:latin typeface="Times New Roman"/>
                <a:cs typeface="Times New Roman"/>
              </a:rPr>
              <a:t>4.2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7100" y="850900"/>
            <a:ext cx="607822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215" dirty="0"/>
              <a:t>Saddle</a:t>
            </a:r>
            <a:r>
              <a:rPr sz="8000" spc="590" dirty="0"/>
              <a:t> </a:t>
            </a:r>
            <a:r>
              <a:rPr sz="8000" spc="315" dirty="0"/>
              <a:t>Points</a:t>
            </a:r>
            <a:endParaRPr sz="8000"/>
          </a:p>
        </p:txBody>
      </p:sp>
      <p:grpSp>
        <p:nvGrpSpPr>
          <p:cNvPr id="3" name="object 3"/>
          <p:cNvGrpSpPr/>
          <p:nvPr/>
        </p:nvGrpSpPr>
        <p:grpSpPr>
          <a:xfrm>
            <a:off x="2592188" y="2478715"/>
            <a:ext cx="7204709" cy="4128135"/>
            <a:chOff x="2592188" y="2478715"/>
            <a:chExt cx="7204709" cy="4128135"/>
          </a:xfrm>
        </p:grpSpPr>
        <p:sp>
          <p:nvSpPr>
            <p:cNvPr id="4" name="object 4"/>
            <p:cNvSpPr/>
            <p:nvPr/>
          </p:nvSpPr>
          <p:spPr>
            <a:xfrm>
              <a:off x="2611238" y="2497765"/>
              <a:ext cx="2784475" cy="3342640"/>
            </a:xfrm>
            <a:custGeom>
              <a:avLst/>
              <a:gdLst/>
              <a:ahLst/>
              <a:cxnLst/>
              <a:rect l="l" t="t" r="r" b="b"/>
              <a:pathLst>
                <a:path w="2784475" h="3342640">
                  <a:moveTo>
                    <a:pt x="2741231" y="0"/>
                  </a:moveTo>
                  <a:lnTo>
                    <a:pt x="0" y="1031679"/>
                  </a:lnTo>
                  <a:lnTo>
                    <a:pt x="187998" y="3342379"/>
                  </a:lnTo>
                  <a:lnTo>
                    <a:pt x="2784460" y="2194124"/>
                  </a:lnTo>
                  <a:lnTo>
                    <a:pt x="2741231" y="0"/>
                  </a:lnTo>
                  <a:close/>
                </a:path>
              </a:pathLst>
            </a:custGeom>
            <a:solidFill>
              <a:srgbClr val="F2F2F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611238" y="2497765"/>
              <a:ext cx="2784475" cy="3342640"/>
            </a:xfrm>
            <a:custGeom>
              <a:avLst/>
              <a:gdLst/>
              <a:ahLst/>
              <a:cxnLst/>
              <a:rect l="l" t="t" r="r" b="b"/>
              <a:pathLst>
                <a:path w="2784475" h="3342640">
                  <a:moveTo>
                    <a:pt x="187998" y="3342379"/>
                  </a:moveTo>
                  <a:lnTo>
                    <a:pt x="2784460" y="2194124"/>
                  </a:lnTo>
                  <a:lnTo>
                    <a:pt x="2741231" y="0"/>
                  </a:lnTo>
                  <a:lnTo>
                    <a:pt x="0" y="1031679"/>
                  </a:lnTo>
                </a:path>
              </a:pathLst>
            </a:custGeom>
            <a:ln w="37522">
              <a:solidFill>
                <a:srgbClr val="F2F2F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352469" y="2497765"/>
              <a:ext cx="4425315" cy="2836545"/>
            </a:xfrm>
            <a:custGeom>
              <a:avLst/>
              <a:gdLst/>
              <a:ahLst/>
              <a:cxnLst/>
              <a:rect l="l" t="t" r="r" b="b"/>
              <a:pathLst>
                <a:path w="4425315" h="2836545">
                  <a:moveTo>
                    <a:pt x="0" y="0"/>
                  </a:moveTo>
                  <a:lnTo>
                    <a:pt x="43229" y="2194124"/>
                  </a:lnTo>
                  <a:lnTo>
                    <a:pt x="4249249" y="2836073"/>
                  </a:lnTo>
                  <a:lnTo>
                    <a:pt x="4425223" y="5757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5E5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352469" y="2497765"/>
              <a:ext cx="4425315" cy="2836545"/>
            </a:xfrm>
            <a:custGeom>
              <a:avLst/>
              <a:gdLst/>
              <a:ahLst/>
              <a:cxnLst/>
              <a:rect l="l" t="t" r="r" b="b"/>
              <a:pathLst>
                <a:path w="4425315" h="2836545">
                  <a:moveTo>
                    <a:pt x="43229" y="2194124"/>
                  </a:moveTo>
                  <a:lnTo>
                    <a:pt x="4249249" y="2836073"/>
                  </a:lnTo>
                  <a:lnTo>
                    <a:pt x="4425223" y="575783"/>
                  </a:lnTo>
                  <a:lnTo>
                    <a:pt x="0" y="0"/>
                  </a:lnTo>
                </a:path>
              </a:pathLst>
            </a:custGeom>
            <a:ln w="37524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799236" y="4691889"/>
              <a:ext cx="6802755" cy="1896110"/>
            </a:xfrm>
            <a:custGeom>
              <a:avLst/>
              <a:gdLst/>
              <a:ahLst/>
              <a:cxnLst/>
              <a:rect l="l" t="t" r="r" b="b"/>
              <a:pathLst>
                <a:path w="6802755" h="1896109">
                  <a:moveTo>
                    <a:pt x="2596462" y="0"/>
                  </a:moveTo>
                  <a:lnTo>
                    <a:pt x="0" y="1148254"/>
                  </a:lnTo>
                  <a:lnTo>
                    <a:pt x="4425304" y="1895908"/>
                  </a:lnTo>
                  <a:lnTo>
                    <a:pt x="6802482" y="641948"/>
                  </a:lnTo>
                  <a:lnTo>
                    <a:pt x="2596462" y="0"/>
                  </a:lnTo>
                  <a:close/>
                </a:path>
              </a:pathLst>
            </a:custGeom>
            <a:solidFill>
              <a:srgbClr val="EBEBEB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99236" y="4691889"/>
              <a:ext cx="6802755" cy="1896110"/>
            </a:xfrm>
            <a:custGeom>
              <a:avLst/>
              <a:gdLst/>
              <a:ahLst/>
              <a:cxnLst/>
              <a:rect l="l" t="t" r="r" b="b"/>
              <a:pathLst>
                <a:path w="6802755" h="1896109">
                  <a:moveTo>
                    <a:pt x="0" y="1148254"/>
                  </a:moveTo>
                  <a:lnTo>
                    <a:pt x="4425304" y="1895908"/>
                  </a:lnTo>
                  <a:lnTo>
                    <a:pt x="6802482" y="641948"/>
                  </a:lnTo>
                  <a:lnTo>
                    <a:pt x="2596462" y="0"/>
                  </a:lnTo>
                </a:path>
              </a:pathLst>
            </a:custGeom>
            <a:ln w="37526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799236" y="5840144"/>
              <a:ext cx="4425315" cy="748030"/>
            </a:xfrm>
            <a:custGeom>
              <a:avLst/>
              <a:gdLst/>
              <a:ahLst/>
              <a:cxnLst/>
              <a:rect l="l" t="t" r="r" b="b"/>
              <a:pathLst>
                <a:path w="4425315" h="748029">
                  <a:moveTo>
                    <a:pt x="0" y="0"/>
                  </a:moveTo>
                  <a:lnTo>
                    <a:pt x="4425304" y="747653"/>
                  </a:lnTo>
                </a:path>
              </a:pathLst>
            </a:custGeom>
            <a:ln w="281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 rot="540000">
            <a:off x="4380987" y="6418163"/>
            <a:ext cx="349077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80"/>
              </a:lnSpc>
            </a:pPr>
            <a:r>
              <a:rPr sz="2350" spc="-95" dirty="0">
                <a:latin typeface="Lucida Sans Unicode"/>
                <a:cs typeface="Lucida Sans Unicode"/>
              </a:rPr>
              <a:t>x</a:t>
            </a:r>
            <a:endParaRPr sz="2350">
              <a:latin typeface="Lucida Sans Unicode"/>
              <a:cs typeface="Lucida Sans Unicode"/>
            </a:endParaRPr>
          </a:p>
        </p:txBody>
      </p:sp>
      <p:sp>
        <p:nvSpPr>
          <p:cNvPr id="12" name="object 12"/>
          <p:cNvSpPr txBox="1"/>
          <p:nvPr/>
        </p:nvSpPr>
        <p:spPr>
          <a:xfrm rot="540000">
            <a:off x="4556385" y="6584947"/>
            <a:ext cx="237128" cy="209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95"/>
              </a:lnSpc>
            </a:pPr>
            <a:r>
              <a:rPr sz="1650" dirty="0">
                <a:latin typeface="Times New Roman"/>
                <a:cs typeface="Times New Roman"/>
              </a:rPr>
              <a:t>1</a:t>
            </a:r>
            <a:endParaRPr sz="165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857066" y="2624672"/>
            <a:ext cx="4778375" cy="3785870"/>
            <a:chOff x="3857066" y="2624672"/>
            <a:chExt cx="4778375" cy="3785870"/>
          </a:xfrm>
        </p:grpSpPr>
        <p:sp>
          <p:nvSpPr>
            <p:cNvPr id="14" name="object 14"/>
            <p:cNvSpPr/>
            <p:nvPr/>
          </p:nvSpPr>
          <p:spPr>
            <a:xfrm>
              <a:off x="3920054" y="2643722"/>
              <a:ext cx="2554605" cy="3385820"/>
            </a:xfrm>
            <a:custGeom>
              <a:avLst/>
              <a:gdLst/>
              <a:ahLst/>
              <a:cxnLst/>
              <a:rect l="l" t="t" r="r" b="b"/>
              <a:pathLst>
                <a:path w="2554604" h="3385820">
                  <a:moveTo>
                    <a:pt x="0" y="3385783"/>
                  </a:moveTo>
                  <a:lnTo>
                    <a:pt x="2543592" y="2211164"/>
                  </a:lnTo>
                  <a:lnTo>
                    <a:pt x="2554198" y="0"/>
                  </a:lnTo>
                </a:path>
              </a:pathLst>
            </a:custGeom>
            <a:ln w="37521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979173" y="2781570"/>
              <a:ext cx="2554605" cy="3427095"/>
            </a:xfrm>
            <a:custGeom>
              <a:avLst/>
              <a:gdLst/>
              <a:ahLst/>
              <a:cxnLst/>
              <a:rect l="l" t="t" r="r" b="b"/>
              <a:pathLst>
                <a:path w="2554604" h="3427095">
                  <a:moveTo>
                    <a:pt x="0" y="3426873"/>
                  </a:moveTo>
                  <a:lnTo>
                    <a:pt x="2491966" y="2227086"/>
                  </a:lnTo>
                  <a:lnTo>
                    <a:pt x="2554491" y="0"/>
                  </a:lnTo>
                </a:path>
              </a:pathLst>
            </a:custGeom>
            <a:ln w="37521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061986" y="2922416"/>
              <a:ext cx="2554605" cy="3469004"/>
            </a:xfrm>
            <a:custGeom>
              <a:avLst/>
              <a:gdLst/>
              <a:ahLst/>
              <a:cxnLst/>
              <a:rect l="l" t="t" r="r" b="b"/>
              <a:pathLst>
                <a:path w="2554604" h="3469004">
                  <a:moveTo>
                    <a:pt x="0" y="3468968"/>
                  </a:moveTo>
                  <a:lnTo>
                    <a:pt x="2437515" y="2243194"/>
                  </a:lnTo>
                  <a:lnTo>
                    <a:pt x="2554179" y="0"/>
                  </a:lnTo>
                </a:path>
              </a:pathLst>
            </a:custGeom>
            <a:ln w="37521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876116" y="6019380"/>
              <a:ext cx="66040" cy="30480"/>
            </a:xfrm>
            <a:custGeom>
              <a:avLst/>
              <a:gdLst/>
              <a:ahLst/>
              <a:cxnLst/>
              <a:rect l="l" t="t" r="r" b="b"/>
              <a:pathLst>
                <a:path w="66039" h="30479">
                  <a:moveTo>
                    <a:pt x="65867" y="0"/>
                  </a:moveTo>
                  <a:lnTo>
                    <a:pt x="0" y="30417"/>
                  </a:lnTo>
                </a:path>
              </a:pathLst>
            </a:custGeom>
            <a:ln w="37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509758" y="6119585"/>
            <a:ext cx="568325" cy="3860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50" spc="210" dirty="0">
                <a:latin typeface="Arial"/>
                <a:cs typeface="Arial"/>
              </a:rPr>
              <a:t>−</a:t>
            </a:r>
            <a:r>
              <a:rPr sz="2350" spc="190" dirty="0">
                <a:latin typeface="Arial"/>
                <a:cs typeface="Arial"/>
              </a:rPr>
              <a:t>1</a:t>
            </a:r>
            <a:r>
              <a:rPr sz="2350" spc="-130" dirty="0">
                <a:latin typeface="Arial"/>
                <a:cs typeface="Arial"/>
              </a:rPr>
              <a:t>5</a:t>
            </a:r>
            <a:endParaRPr sz="235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917040" y="5319550"/>
            <a:ext cx="4699000" cy="1282700"/>
            <a:chOff x="4917040" y="5319550"/>
            <a:chExt cx="4699000" cy="1282700"/>
          </a:xfrm>
        </p:grpSpPr>
        <p:sp>
          <p:nvSpPr>
            <p:cNvPr id="20" name="object 20"/>
            <p:cNvSpPr/>
            <p:nvPr/>
          </p:nvSpPr>
          <p:spPr>
            <a:xfrm>
              <a:off x="4936090" y="6198092"/>
              <a:ext cx="1147445" cy="214629"/>
            </a:xfrm>
            <a:custGeom>
              <a:avLst/>
              <a:gdLst/>
              <a:ahLst/>
              <a:cxnLst/>
              <a:rect l="l" t="t" r="r" b="b"/>
              <a:pathLst>
                <a:path w="1147445" h="214629">
                  <a:moveTo>
                    <a:pt x="64580" y="0"/>
                  </a:moveTo>
                  <a:lnTo>
                    <a:pt x="0" y="31094"/>
                  </a:lnTo>
                </a:path>
                <a:path w="1147445" h="214629">
                  <a:moveTo>
                    <a:pt x="1146939" y="182707"/>
                  </a:moveTo>
                  <a:lnTo>
                    <a:pt x="1083716" y="214501"/>
                  </a:lnTo>
                </a:path>
              </a:pathLst>
            </a:custGeom>
            <a:ln w="375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224540" y="5333838"/>
              <a:ext cx="2377440" cy="1254125"/>
            </a:xfrm>
            <a:custGeom>
              <a:avLst/>
              <a:gdLst/>
              <a:ahLst/>
              <a:cxnLst/>
              <a:rect l="l" t="t" r="r" b="b"/>
              <a:pathLst>
                <a:path w="2377440" h="1254125">
                  <a:moveTo>
                    <a:pt x="2377177" y="0"/>
                  </a:moveTo>
                  <a:lnTo>
                    <a:pt x="0" y="1253959"/>
                  </a:lnTo>
                </a:path>
              </a:pathLst>
            </a:custGeom>
            <a:ln w="28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756113" y="6300946"/>
            <a:ext cx="175895" cy="3860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50" spc="-130" dirty="0">
                <a:latin typeface="Arial"/>
                <a:cs typeface="Arial"/>
              </a:rPr>
              <a:t>0</a:t>
            </a:r>
            <a:endParaRPr sz="23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 rot="19980000">
            <a:off x="8736718" y="6131740"/>
            <a:ext cx="350263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sz="2350" spc="-95" dirty="0">
                <a:latin typeface="Lucida Sans Unicode"/>
                <a:cs typeface="Lucida Sans Unicode"/>
              </a:rPr>
              <a:t>x</a:t>
            </a:r>
            <a:endParaRPr sz="2350">
              <a:latin typeface="Lucida Sans Unicode"/>
              <a:cs typeface="Lucida Sans Unicode"/>
            </a:endParaRPr>
          </a:p>
        </p:txBody>
      </p:sp>
      <p:sp>
        <p:nvSpPr>
          <p:cNvPr id="24" name="object 24"/>
          <p:cNvSpPr txBox="1"/>
          <p:nvPr/>
        </p:nvSpPr>
        <p:spPr>
          <a:xfrm rot="19980000">
            <a:off x="8962057" y="6200921"/>
            <a:ext cx="238270" cy="209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sz="1650" dirty="0">
                <a:latin typeface="Times New Roman"/>
                <a:cs typeface="Times New Roman"/>
              </a:rPr>
              <a:t>1</a:t>
            </a:r>
            <a:endParaRPr sz="1650">
              <a:latin typeface="Times New Roman"/>
              <a:cs typeface="Times New Roman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3352782" y="2725676"/>
            <a:ext cx="5699125" cy="3545840"/>
            <a:chOff x="3352782" y="2725676"/>
            <a:chExt cx="5699125" cy="3545840"/>
          </a:xfrm>
        </p:grpSpPr>
        <p:sp>
          <p:nvSpPr>
            <p:cNvPr id="26" name="object 26"/>
            <p:cNvSpPr/>
            <p:nvPr/>
          </p:nvSpPr>
          <p:spPr>
            <a:xfrm>
              <a:off x="3371832" y="3243193"/>
              <a:ext cx="4512310" cy="2997200"/>
            </a:xfrm>
            <a:custGeom>
              <a:avLst/>
              <a:gdLst/>
              <a:ahLst/>
              <a:cxnLst/>
              <a:rect l="l" t="t" r="r" b="b"/>
              <a:pathLst>
                <a:path w="4512309" h="2997200">
                  <a:moveTo>
                    <a:pt x="0" y="0"/>
                  </a:moveTo>
                  <a:lnTo>
                    <a:pt x="145801" y="2279248"/>
                  </a:lnTo>
                  <a:lnTo>
                    <a:pt x="4512028" y="2996812"/>
                  </a:lnTo>
                </a:path>
              </a:pathLst>
            </a:custGeom>
            <a:ln w="37524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046616" y="2989229"/>
              <a:ext cx="4422775" cy="2942590"/>
            </a:xfrm>
            <a:custGeom>
              <a:avLst/>
              <a:gdLst/>
              <a:ahLst/>
              <a:cxnLst/>
              <a:rect l="l" t="t" r="r" b="b"/>
              <a:pathLst>
                <a:path w="4422775" h="2942590">
                  <a:moveTo>
                    <a:pt x="0" y="0"/>
                  </a:moveTo>
                  <a:lnTo>
                    <a:pt x="109667" y="2250776"/>
                  </a:lnTo>
                  <a:lnTo>
                    <a:pt x="4422352" y="2942133"/>
                  </a:lnTo>
                </a:path>
              </a:pathLst>
            </a:custGeom>
            <a:ln w="37524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696279" y="2744726"/>
              <a:ext cx="4336415" cy="2889885"/>
            </a:xfrm>
            <a:custGeom>
              <a:avLst/>
              <a:gdLst/>
              <a:ahLst/>
              <a:cxnLst/>
              <a:rect l="l" t="t" r="r" b="b"/>
              <a:pathLst>
                <a:path w="4336415" h="2889885">
                  <a:moveTo>
                    <a:pt x="0" y="0"/>
                  </a:moveTo>
                  <a:lnTo>
                    <a:pt x="76039" y="2222845"/>
                  </a:lnTo>
                  <a:lnTo>
                    <a:pt x="4336161" y="2889406"/>
                  </a:lnTo>
                </a:path>
              </a:pathLst>
            </a:custGeom>
            <a:ln w="37524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847347" y="6234004"/>
              <a:ext cx="109855" cy="18415"/>
            </a:xfrm>
            <a:custGeom>
              <a:avLst/>
              <a:gdLst/>
              <a:ahLst/>
              <a:cxnLst/>
              <a:rect l="l" t="t" r="r" b="b"/>
              <a:pathLst>
                <a:path w="109854" h="18414">
                  <a:moveTo>
                    <a:pt x="0" y="0"/>
                  </a:moveTo>
                  <a:lnTo>
                    <a:pt x="109625" y="18016"/>
                  </a:lnTo>
                </a:path>
              </a:pathLst>
            </a:custGeom>
            <a:ln w="37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7871333" y="6301814"/>
            <a:ext cx="568325" cy="3860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50" spc="210" dirty="0">
                <a:latin typeface="Arial"/>
                <a:cs typeface="Arial"/>
              </a:rPr>
              <a:t>−</a:t>
            </a:r>
            <a:r>
              <a:rPr sz="2350" spc="190" dirty="0">
                <a:latin typeface="Arial"/>
                <a:cs typeface="Arial"/>
              </a:rPr>
              <a:t>1</a:t>
            </a:r>
            <a:r>
              <a:rPr sz="2350" spc="-130" dirty="0">
                <a:latin typeface="Arial"/>
                <a:cs typeface="Arial"/>
              </a:rPr>
              <a:t>5</a:t>
            </a:r>
            <a:endParaRPr sz="235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8432928" y="5925585"/>
            <a:ext cx="108585" cy="17780"/>
          </a:xfrm>
          <a:custGeom>
            <a:avLst/>
            <a:gdLst/>
            <a:ahLst/>
            <a:cxnLst/>
            <a:rect l="l" t="t" r="r" b="b"/>
            <a:pathLst>
              <a:path w="108584" h="17779">
                <a:moveTo>
                  <a:pt x="0" y="0"/>
                </a:moveTo>
                <a:lnTo>
                  <a:pt x="108196" y="17344"/>
                </a:lnTo>
              </a:path>
            </a:pathLst>
          </a:custGeom>
          <a:ln w="375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8638789" y="5990155"/>
            <a:ext cx="175895" cy="3860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50" spc="-130" dirty="0">
                <a:latin typeface="Arial"/>
                <a:cs typeface="Arial"/>
              </a:rPr>
              <a:t>0</a:t>
            </a:r>
            <a:endParaRPr sz="2350">
              <a:latin typeface="Arial"/>
              <a:cs typeface="Arial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2638147" y="2975083"/>
            <a:ext cx="7188834" cy="3212465"/>
            <a:chOff x="2638147" y="2975083"/>
            <a:chExt cx="7188834" cy="3212465"/>
          </a:xfrm>
        </p:grpSpPr>
        <p:sp>
          <p:nvSpPr>
            <p:cNvPr id="34" name="object 34"/>
            <p:cNvSpPr/>
            <p:nvPr/>
          </p:nvSpPr>
          <p:spPr>
            <a:xfrm>
              <a:off x="8996868" y="5628566"/>
              <a:ext cx="107314" cy="17145"/>
            </a:xfrm>
            <a:custGeom>
              <a:avLst/>
              <a:gdLst/>
              <a:ahLst/>
              <a:cxnLst/>
              <a:rect l="l" t="t" r="r" b="b"/>
              <a:pathLst>
                <a:path w="107315" h="17145">
                  <a:moveTo>
                    <a:pt x="0" y="0"/>
                  </a:moveTo>
                  <a:lnTo>
                    <a:pt x="106789" y="16708"/>
                  </a:lnTo>
                </a:path>
              </a:pathLst>
            </a:custGeom>
            <a:ln w="37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9601718" y="3073548"/>
              <a:ext cx="176530" cy="2260600"/>
            </a:xfrm>
            <a:custGeom>
              <a:avLst/>
              <a:gdLst/>
              <a:ahLst/>
              <a:cxnLst/>
              <a:rect l="l" t="t" r="r" b="b"/>
              <a:pathLst>
                <a:path w="176529" h="2260600">
                  <a:moveTo>
                    <a:pt x="0" y="2260289"/>
                  </a:moveTo>
                  <a:lnTo>
                    <a:pt x="175974" y="0"/>
                  </a:lnTo>
                </a:path>
              </a:pathLst>
            </a:custGeom>
            <a:ln w="281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757126" y="4198934"/>
              <a:ext cx="6884670" cy="1123950"/>
            </a:xfrm>
            <a:custGeom>
              <a:avLst/>
              <a:gdLst/>
              <a:ahLst/>
              <a:cxnLst/>
              <a:rect l="l" t="t" r="r" b="b"/>
              <a:pathLst>
                <a:path w="6884670" h="1123950">
                  <a:moveTo>
                    <a:pt x="6884062" y="627940"/>
                  </a:moveTo>
                  <a:lnTo>
                    <a:pt x="2628859" y="0"/>
                  </a:lnTo>
                  <a:lnTo>
                    <a:pt x="0" y="1123632"/>
                  </a:lnTo>
                </a:path>
              </a:pathLst>
            </a:custGeom>
            <a:ln w="37526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707726" y="3621738"/>
              <a:ext cx="6979920" cy="1094105"/>
            </a:xfrm>
            <a:custGeom>
              <a:avLst/>
              <a:gdLst/>
              <a:ahLst/>
              <a:cxnLst/>
              <a:rect l="l" t="t" r="r" b="b"/>
              <a:pathLst>
                <a:path w="6979920" h="1094104">
                  <a:moveTo>
                    <a:pt x="6979726" y="610907"/>
                  </a:moveTo>
                  <a:lnTo>
                    <a:pt x="2666886" y="0"/>
                  </a:lnTo>
                  <a:lnTo>
                    <a:pt x="0" y="1093649"/>
                  </a:lnTo>
                </a:path>
              </a:pathLst>
            </a:custGeom>
            <a:ln w="37526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656911" y="3029237"/>
              <a:ext cx="7078345" cy="1061720"/>
            </a:xfrm>
            <a:custGeom>
              <a:avLst/>
              <a:gdLst/>
              <a:ahLst/>
              <a:cxnLst/>
              <a:rect l="l" t="t" r="r" b="b"/>
              <a:pathLst>
                <a:path w="7078345" h="1061720">
                  <a:moveTo>
                    <a:pt x="7078085" y="592715"/>
                  </a:moveTo>
                  <a:lnTo>
                    <a:pt x="2706030" y="0"/>
                  </a:lnTo>
                  <a:lnTo>
                    <a:pt x="0" y="1061576"/>
                  </a:lnTo>
                </a:path>
              </a:pathLst>
            </a:custGeom>
            <a:ln w="37526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33147" y="2975083"/>
              <a:ext cx="6897917" cy="3212295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9651431" y="3617002"/>
              <a:ext cx="156845" cy="626110"/>
            </a:xfrm>
            <a:custGeom>
              <a:avLst/>
              <a:gdLst/>
              <a:ahLst/>
              <a:cxnLst/>
              <a:rect l="l" t="t" r="r" b="b"/>
              <a:pathLst>
                <a:path w="156845" h="626110">
                  <a:moveTo>
                    <a:pt x="0" y="610541"/>
                  </a:moveTo>
                  <a:lnTo>
                    <a:pt x="108140" y="625859"/>
                  </a:lnTo>
                </a:path>
                <a:path w="156845" h="626110">
                  <a:moveTo>
                    <a:pt x="47029" y="0"/>
                  </a:moveTo>
                  <a:lnTo>
                    <a:pt x="156719" y="14868"/>
                  </a:lnTo>
                </a:path>
              </a:pathLst>
            </a:custGeom>
            <a:ln w="375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 rot="16500000">
            <a:off x="10231448" y="4366603"/>
            <a:ext cx="533218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15"/>
              </a:lnSpc>
            </a:pPr>
            <a:r>
              <a:rPr sz="2350" spc="265" dirty="0">
                <a:latin typeface="Lucida Sans Unicode"/>
                <a:cs typeface="Lucida Sans Unicode"/>
              </a:rPr>
              <a:t>f</a:t>
            </a:r>
            <a:r>
              <a:rPr sz="2350" spc="110" dirty="0">
                <a:latin typeface="Times New Roman"/>
                <a:cs typeface="Times New Roman"/>
              </a:rPr>
              <a:t>(</a:t>
            </a:r>
            <a:r>
              <a:rPr sz="2350" spc="-95" dirty="0">
                <a:latin typeface="Lucida Sans Unicode"/>
                <a:cs typeface="Lucida Sans Unicode"/>
              </a:rPr>
              <a:t>x</a:t>
            </a:r>
            <a:endParaRPr sz="2350">
              <a:latin typeface="Lucida Sans Unicode"/>
              <a:cs typeface="Lucida Sans Unicode"/>
            </a:endParaRPr>
          </a:p>
        </p:txBody>
      </p:sp>
      <p:sp>
        <p:nvSpPr>
          <p:cNvPr id="50" name="object 5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pc="15" dirty="0"/>
              <a:t>(Goodfellow</a:t>
            </a:r>
            <a:r>
              <a:rPr spc="50" dirty="0"/>
              <a:t> </a:t>
            </a:r>
            <a:r>
              <a:rPr spc="10" dirty="0"/>
              <a:t>2017)</a:t>
            </a:r>
          </a:p>
        </p:txBody>
      </p:sp>
      <p:sp>
        <p:nvSpPr>
          <p:cNvPr id="42" name="object 42"/>
          <p:cNvSpPr txBox="1"/>
          <p:nvPr/>
        </p:nvSpPr>
        <p:spPr>
          <a:xfrm rot="16500000">
            <a:off x="10500791" y="4149937"/>
            <a:ext cx="237128" cy="209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05"/>
              </a:lnSpc>
            </a:pPr>
            <a:r>
              <a:rPr sz="1650" dirty="0">
                <a:latin typeface="Times New Roman"/>
                <a:cs typeface="Times New Roman"/>
              </a:rPr>
              <a:t>1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 rot="16500000">
            <a:off x="10335823" y="3870567"/>
            <a:ext cx="401485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sz="2350" spc="-85" dirty="0">
                <a:latin typeface="Lucida Sans Unicode"/>
                <a:cs typeface="Lucida Sans Unicode"/>
              </a:rPr>
              <a:t>,x</a:t>
            </a:r>
            <a:endParaRPr sz="2350">
              <a:latin typeface="Lucida Sans Unicode"/>
              <a:cs typeface="Lucida Sans Unicode"/>
            </a:endParaRPr>
          </a:p>
        </p:txBody>
      </p:sp>
      <p:sp>
        <p:nvSpPr>
          <p:cNvPr id="44" name="object 44"/>
          <p:cNvSpPr txBox="1"/>
          <p:nvPr/>
        </p:nvSpPr>
        <p:spPr>
          <a:xfrm rot="16500000">
            <a:off x="10532656" y="3740637"/>
            <a:ext cx="237128" cy="209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05"/>
              </a:lnSpc>
            </a:pPr>
            <a:r>
              <a:rPr sz="1650" dirty="0">
                <a:latin typeface="Times New Roman"/>
                <a:cs typeface="Times New Roman"/>
              </a:rPr>
              <a:t>1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 rot="16500000">
            <a:off x="10400832" y="3533204"/>
            <a:ext cx="324624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90"/>
              </a:lnSpc>
            </a:pPr>
            <a:r>
              <a:rPr sz="2350" spc="135" dirty="0">
                <a:latin typeface="Times New Roman"/>
                <a:cs typeface="Times New Roman"/>
              </a:rPr>
              <a:t>)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9131845" y="3491851"/>
            <a:ext cx="1263650" cy="25844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774065">
              <a:lnSpc>
                <a:spcPct val="100000"/>
              </a:lnSpc>
              <a:spcBef>
                <a:spcPts val="110"/>
              </a:spcBef>
            </a:pPr>
            <a:r>
              <a:rPr sz="2350" spc="-105" dirty="0">
                <a:latin typeface="Arial"/>
                <a:cs typeface="Arial"/>
              </a:rPr>
              <a:t>500</a:t>
            </a:r>
            <a:endParaRPr sz="2350">
              <a:latin typeface="Arial"/>
              <a:cs typeface="Arial"/>
            </a:endParaRPr>
          </a:p>
          <a:p>
            <a:pPr marL="869315">
              <a:lnSpc>
                <a:spcPct val="100000"/>
              </a:lnSpc>
              <a:spcBef>
                <a:spcPts val="1985"/>
              </a:spcBef>
            </a:pPr>
            <a:r>
              <a:rPr sz="2350" spc="-130" dirty="0">
                <a:latin typeface="Arial"/>
                <a:cs typeface="Arial"/>
              </a:rPr>
              <a:t>0</a:t>
            </a:r>
            <a:endParaRPr sz="2350">
              <a:latin typeface="Arial"/>
              <a:cs typeface="Arial"/>
            </a:endParaRPr>
          </a:p>
          <a:p>
            <a:pPr marL="554355">
              <a:lnSpc>
                <a:spcPct val="100000"/>
              </a:lnSpc>
              <a:spcBef>
                <a:spcPts val="1855"/>
              </a:spcBef>
            </a:pPr>
            <a:r>
              <a:rPr sz="2350" spc="210" dirty="0">
                <a:latin typeface="Arial"/>
                <a:cs typeface="Arial"/>
              </a:rPr>
              <a:t>−</a:t>
            </a:r>
            <a:r>
              <a:rPr sz="2350" spc="190" dirty="0">
                <a:latin typeface="Arial"/>
                <a:cs typeface="Arial"/>
              </a:rPr>
              <a:t>5</a:t>
            </a:r>
            <a:r>
              <a:rPr sz="2350" spc="-105" dirty="0">
                <a:latin typeface="Arial"/>
                <a:cs typeface="Arial"/>
              </a:rPr>
              <a:t>0</a:t>
            </a:r>
            <a:r>
              <a:rPr sz="2350" spc="-130" dirty="0">
                <a:latin typeface="Arial"/>
                <a:cs typeface="Arial"/>
              </a:rPr>
              <a:t>0</a:t>
            </a:r>
            <a:endParaRPr sz="23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89"/>
              </a:spcBef>
            </a:pPr>
            <a:r>
              <a:rPr sz="2350" spc="-105" dirty="0">
                <a:latin typeface="Arial"/>
                <a:cs typeface="Arial"/>
              </a:rPr>
              <a:t>15</a:t>
            </a:r>
            <a:endParaRPr sz="235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422900" y="6462226"/>
            <a:ext cx="2051050" cy="99568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362585">
              <a:lnSpc>
                <a:spcPct val="100000"/>
              </a:lnSpc>
              <a:spcBef>
                <a:spcPts val="305"/>
              </a:spcBef>
            </a:pPr>
            <a:r>
              <a:rPr sz="2350" spc="-105" dirty="0">
                <a:latin typeface="Arial"/>
                <a:cs typeface="Arial"/>
              </a:rPr>
              <a:t>15</a:t>
            </a:r>
            <a:endParaRPr sz="2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3600" spc="120" dirty="0">
                <a:latin typeface="Times New Roman"/>
                <a:cs typeface="Times New Roman"/>
              </a:rPr>
              <a:t>Figure</a:t>
            </a:r>
            <a:r>
              <a:rPr sz="3600" spc="240" dirty="0">
                <a:latin typeface="Times New Roman"/>
                <a:cs typeface="Times New Roman"/>
              </a:rPr>
              <a:t> </a:t>
            </a:r>
            <a:r>
              <a:rPr sz="3600" spc="30" dirty="0">
                <a:latin typeface="Times New Roman"/>
                <a:cs typeface="Times New Roman"/>
              </a:rPr>
              <a:t>4.5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531100" y="7348219"/>
            <a:ext cx="5148580" cy="2006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08000">
              <a:lnSpc>
                <a:spcPct val="116100"/>
              </a:lnSpc>
              <a:spcBef>
                <a:spcPts val="100"/>
              </a:spcBef>
            </a:pPr>
            <a:r>
              <a:rPr sz="2800" spc="130" dirty="0">
                <a:latin typeface="Times New Roman"/>
                <a:cs typeface="Times New Roman"/>
              </a:rPr>
              <a:t>(Gradient </a:t>
            </a:r>
            <a:r>
              <a:rPr sz="2800" spc="75" dirty="0">
                <a:latin typeface="Times New Roman"/>
                <a:cs typeface="Times New Roman"/>
              </a:rPr>
              <a:t>descent  </a:t>
            </a:r>
            <a:r>
              <a:rPr sz="2800" spc="60" dirty="0">
                <a:latin typeface="Times New Roman"/>
                <a:cs typeface="Times New Roman"/>
              </a:rPr>
              <a:t>escapes, </a:t>
            </a:r>
            <a:r>
              <a:rPr sz="2800" spc="6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see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spc="105" dirty="0">
                <a:latin typeface="Times New Roman"/>
                <a:cs typeface="Times New Roman"/>
              </a:rPr>
              <a:t>Appendix</a:t>
            </a:r>
            <a:r>
              <a:rPr sz="2800" spc="215" dirty="0">
                <a:latin typeface="Times New Roman"/>
                <a:cs typeface="Times New Roman"/>
              </a:rPr>
              <a:t> </a:t>
            </a:r>
            <a:r>
              <a:rPr sz="2800" spc="150" dirty="0">
                <a:latin typeface="Times New Roman"/>
                <a:cs typeface="Times New Roman"/>
              </a:rPr>
              <a:t>C</a:t>
            </a:r>
            <a:r>
              <a:rPr sz="2800" spc="215" dirty="0">
                <a:latin typeface="Times New Roman"/>
                <a:cs typeface="Times New Roman"/>
              </a:rPr>
              <a:t> </a:t>
            </a:r>
            <a:r>
              <a:rPr sz="2800" spc="-40" dirty="0">
                <a:latin typeface="Times New Roman"/>
                <a:cs typeface="Times New Roman"/>
              </a:rPr>
              <a:t>of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spc="70" dirty="0">
                <a:latin typeface="Times New Roman"/>
                <a:cs typeface="Times New Roman"/>
              </a:rPr>
              <a:t>“Qualitatively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100" dirty="0">
                <a:latin typeface="Times New Roman"/>
                <a:cs typeface="Times New Roman"/>
              </a:rPr>
              <a:t>Characterizing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spc="90" dirty="0">
                <a:latin typeface="Times New Roman"/>
                <a:cs typeface="Times New Roman"/>
              </a:rPr>
              <a:t>Neural</a:t>
            </a:r>
            <a:r>
              <a:rPr sz="2800" spc="215" dirty="0">
                <a:latin typeface="Times New Roman"/>
                <a:cs typeface="Times New Roman"/>
              </a:rPr>
              <a:t> </a:t>
            </a:r>
            <a:r>
              <a:rPr sz="2800" spc="65" dirty="0">
                <a:latin typeface="Times New Roman"/>
                <a:cs typeface="Times New Roman"/>
              </a:rPr>
              <a:t>Network</a:t>
            </a:r>
            <a:endParaRPr sz="2800">
              <a:latin typeface="Times New Roman"/>
              <a:cs typeface="Times New Roman"/>
            </a:endParaRPr>
          </a:p>
          <a:p>
            <a:pPr marL="635000">
              <a:lnSpc>
                <a:spcPct val="100000"/>
              </a:lnSpc>
              <a:spcBef>
                <a:spcPts val="540"/>
              </a:spcBef>
            </a:pPr>
            <a:r>
              <a:rPr sz="2800" spc="114" dirty="0">
                <a:latin typeface="Times New Roman"/>
                <a:cs typeface="Times New Roman"/>
              </a:rPr>
              <a:t>Optimization</a:t>
            </a:r>
            <a:r>
              <a:rPr sz="2800" spc="190" dirty="0">
                <a:latin typeface="Times New Roman"/>
                <a:cs typeface="Times New Roman"/>
              </a:rPr>
              <a:t> </a:t>
            </a:r>
            <a:r>
              <a:rPr sz="2800" spc="65" dirty="0">
                <a:latin typeface="Times New Roman"/>
                <a:cs typeface="Times New Roman"/>
              </a:rPr>
              <a:t>Problems”)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711200" y="7754619"/>
            <a:ext cx="3304540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2100" marR="5080" indent="-279400">
              <a:lnSpc>
                <a:spcPct val="116100"/>
              </a:lnSpc>
              <a:spcBef>
                <a:spcPts val="100"/>
              </a:spcBef>
            </a:pPr>
            <a:r>
              <a:rPr sz="2800" spc="75" dirty="0">
                <a:latin typeface="Times New Roman"/>
                <a:cs typeface="Times New Roman"/>
              </a:rPr>
              <a:t>Saddle</a:t>
            </a:r>
            <a:r>
              <a:rPr sz="2800" spc="195" dirty="0">
                <a:latin typeface="Times New Roman"/>
                <a:cs typeface="Times New Roman"/>
              </a:rPr>
              <a:t> </a:t>
            </a:r>
            <a:r>
              <a:rPr sz="2800" spc="100" dirty="0">
                <a:latin typeface="Times New Roman"/>
                <a:cs typeface="Times New Roman"/>
              </a:rPr>
              <a:t>points</a:t>
            </a:r>
            <a:r>
              <a:rPr sz="2800" spc="200" dirty="0">
                <a:latin typeface="Times New Roman"/>
                <a:cs typeface="Times New Roman"/>
              </a:rPr>
              <a:t> attract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50" dirty="0">
                <a:latin typeface="Times New Roman"/>
                <a:cs typeface="Times New Roman"/>
              </a:rPr>
              <a:t>Newton’s</a:t>
            </a:r>
            <a:r>
              <a:rPr sz="2800" spc="200" dirty="0">
                <a:latin typeface="Times New Roman"/>
                <a:cs typeface="Times New Roman"/>
              </a:rPr>
              <a:t> </a:t>
            </a:r>
            <a:r>
              <a:rPr sz="2800" spc="140" dirty="0">
                <a:latin typeface="Times New Roman"/>
                <a:cs typeface="Times New Roman"/>
              </a:rPr>
              <a:t>method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29100" y="850900"/>
            <a:ext cx="454152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445" dirty="0"/>
              <a:t>Cur</a:t>
            </a:r>
            <a:r>
              <a:rPr sz="8000" spc="-10" dirty="0"/>
              <a:t>v</a:t>
            </a:r>
            <a:r>
              <a:rPr sz="8000" spc="445" dirty="0"/>
              <a:t>ature</a:t>
            </a:r>
            <a:endParaRPr sz="8000"/>
          </a:p>
        </p:txBody>
      </p:sp>
      <p:grpSp>
        <p:nvGrpSpPr>
          <p:cNvPr id="3" name="object 3"/>
          <p:cNvGrpSpPr/>
          <p:nvPr/>
        </p:nvGrpSpPr>
        <p:grpSpPr>
          <a:xfrm>
            <a:off x="2293634" y="2878944"/>
            <a:ext cx="2760980" cy="4813935"/>
            <a:chOff x="2293634" y="2878944"/>
            <a:chExt cx="2760980" cy="4813935"/>
          </a:xfrm>
        </p:grpSpPr>
        <p:sp>
          <p:nvSpPr>
            <p:cNvPr id="4" name="object 4"/>
            <p:cNvSpPr/>
            <p:nvPr/>
          </p:nvSpPr>
          <p:spPr>
            <a:xfrm>
              <a:off x="2312776" y="4987244"/>
              <a:ext cx="2709545" cy="2650490"/>
            </a:xfrm>
            <a:custGeom>
              <a:avLst/>
              <a:gdLst/>
              <a:ahLst/>
              <a:cxnLst/>
              <a:rect l="l" t="t" r="r" b="b"/>
              <a:pathLst>
                <a:path w="2709545" h="2650490">
                  <a:moveTo>
                    <a:pt x="0" y="298452"/>
                  </a:moveTo>
                  <a:lnTo>
                    <a:pt x="95289" y="220735"/>
                  </a:lnTo>
                  <a:lnTo>
                    <a:pt x="190579" y="154717"/>
                  </a:lnTo>
                  <a:lnTo>
                    <a:pt x="272255" y="107442"/>
                  </a:lnTo>
                  <a:lnTo>
                    <a:pt x="353932" y="68763"/>
                  </a:lnTo>
                  <a:lnTo>
                    <a:pt x="435609" y="38679"/>
                  </a:lnTo>
                  <a:lnTo>
                    <a:pt x="517286" y="17190"/>
                  </a:lnTo>
                  <a:lnTo>
                    <a:pt x="598963" y="4297"/>
                  </a:lnTo>
                  <a:lnTo>
                    <a:pt x="680640" y="0"/>
                  </a:lnTo>
                  <a:lnTo>
                    <a:pt x="762316" y="4297"/>
                  </a:lnTo>
                  <a:lnTo>
                    <a:pt x="843993" y="17190"/>
                  </a:lnTo>
                  <a:lnTo>
                    <a:pt x="925670" y="38679"/>
                  </a:lnTo>
                  <a:lnTo>
                    <a:pt x="1007347" y="68763"/>
                  </a:lnTo>
                  <a:lnTo>
                    <a:pt x="1089024" y="107442"/>
                  </a:lnTo>
                  <a:lnTo>
                    <a:pt x="1170701" y="154717"/>
                  </a:lnTo>
                  <a:lnTo>
                    <a:pt x="1265990" y="220735"/>
                  </a:lnTo>
                  <a:lnTo>
                    <a:pt x="1361280" y="298452"/>
                  </a:lnTo>
                  <a:lnTo>
                    <a:pt x="1456569" y="387869"/>
                  </a:lnTo>
                  <a:lnTo>
                    <a:pt x="1551859" y="488984"/>
                  </a:lnTo>
                  <a:lnTo>
                    <a:pt x="1647149" y="601799"/>
                  </a:lnTo>
                  <a:lnTo>
                    <a:pt x="1756051" y="745057"/>
                  </a:lnTo>
                  <a:lnTo>
                    <a:pt x="1864953" y="903595"/>
                  </a:lnTo>
                  <a:lnTo>
                    <a:pt x="1973856" y="1077413"/>
                  </a:lnTo>
                  <a:lnTo>
                    <a:pt x="2082758" y="1266513"/>
                  </a:lnTo>
                  <a:lnTo>
                    <a:pt x="2205273" y="1497515"/>
                  </a:lnTo>
                  <a:lnTo>
                    <a:pt x="2327789" y="1747857"/>
                  </a:lnTo>
                  <a:lnTo>
                    <a:pt x="2450304" y="2017539"/>
                  </a:lnTo>
                  <a:lnTo>
                    <a:pt x="2572820" y="2306561"/>
                  </a:lnTo>
                  <a:lnTo>
                    <a:pt x="2708949" y="2650378"/>
                  </a:lnTo>
                </a:path>
              </a:pathLst>
            </a:custGeom>
            <a:ln w="38272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674056" y="5285697"/>
              <a:ext cx="1348105" cy="1182370"/>
            </a:xfrm>
            <a:custGeom>
              <a:avLst/>
              <a:gdLst/>
              <a:ahLst/>
              <a:cxnLst/>
              <a:rect l="l" t="t" r="r" b="b"/>
              <a:pathLst>
                <a:path w="1348104" h="1182370">
                  <a:moveTo>
                    <a:pt x="0" y="0"/>
                  </a:moveTo>
                  <a:lnTo>
                    <a:pt x="13612" y="11938"/>
                  </a:lnTo>
                  <a:lnTo>
                    <a:pt x="27225" y="23876"/>
                  </a:lnTo>
                  <a:lnTo>
                    <a:pt x="40838" y="35814"/>
                  </a:lnTo>
                  <a:lnTo>
                    <a:pt x="54451" y="47752"/>
                  </a:lnTo>
                  <a:lnTo>
                    <a:pt x="68063" y="59690"/>
                  </a:lnTo>
                  <a:lnTo>
                    <a:pt x="81676" y="71628"/>
                  </a:lnTo>
                  <a:lnTo>
                    <a:pt x="95289" y="83566"/>
                  </a:lnTo>
                  <a:lnTo>
                    <a:pt x="108902" y="95504"/>
                  </a:lnTo>
                  <a:lnTo>
                    <a:pt x="122515" y="107442"/>
                  </a:lnTo>
                  <a:lnTo>
                    <a:pt x="136128" y="119381"/>
                  </a:lnTo>
                  <a:lnTo>
                    <a:pt x="149740" y="131319"/>
                  </a:lnTo>
                  <a:lnTo>
                    <a:pt x="163353" y="143257"/>
                  </a:lnTo>
                  <a:lnTo>
                    <a:pt x="204192" y="179071"/>
                  </a:lnTo>
                  <a:lnTo>
                    <a:pt x="231417" y="202947"/>
                  </a:lnTo>
                  <a:lnTo>
                    <a:pt x="245030" y="214885"/>
                  </a:lnTo>
                  <a:lnTo>
                    <a:pt x="258643" y="226823"/>
                  </a:lnTo>
                  <a:lnTo>
                    <a:pt x="272256" y="238762"/>
                  </a:lnTo>
                  <a:lnTo>
                    <a:pt x="285869" y="250700"/>
                  </a:lnTo>
                  <a:lnTo>
                    <a:pt x="299481" y="262638"/>
                  </a:lnTo>
                  <a:lnTo>
                    <a:pt x="313094" y="274576"/>
                  </a:lnTo>
                  <a:lnTo>
                    <a:pt x="326707" y="286514"/>
                  </a:lnTo>
                  <a:lnTo>
                    <a:pt x="340320" y="298452"/>
                  </a:lnTo>
                  <a:lnTo>
                    <a:pt x="353933" y="310390"/>
                  </a:lnTo>
                  <a:lnTo>
                    <a:pt x="367545" y="322328"/>
                  </a:lnTo>
                  <a:lnTo>
                    <a:pt x="381158" y="334266"/>
                  </a:lnTo>
                  <a:lnTo>
                    <a:pt x="394771" y="346205"/>
                  </a:lnTo>
                  <a:lnTo>
                    <a:pt x="408384" y="358143"/>
                  </a:lnTo>
                  <a:lnTo>
                    <a:pt x="421997" y="370081"/>
                  </a:lnTo>
                  <a:lnTo>
                    <a:pt x="435609" y="382019"/>
                  </a:lnTo>
                  <a:lnTo>
                    <a:pt x="449222" y="393957"/>
                  </a:lnTo>
                  <a:lnTo>
                    <a:pt x="462835" y="405895"/>
                  </a:lnTo>
                  <a:lnTo>
                    <a:pt x="476448" y="417833"/>
                  </a:lnTo>
                  <a:lnTo>
                    <a:pt x="490060" y="429771"/>
                  </a:lnTo>
                  <a:lnTo>
                    <a:pt x="503673" y="441709"/>
                  </a:lnTo>
                  <a:lnTo>
                    <a:pt x="517286" y="453647"/>
                  </a:lnTo>
                  <a:lnTo>
                    <a:pt x="530899" y="465586"/>
                  </a:lnTo>
                  <a:lnTo>
                    <a:pt x="544512" y="477524"/>
                  </a:lnTo>
                  <a:lnTo>
                    <a:pt x="558124" y="489462"/>
                  </a:lnTo>
                  <a:lnTo>
                    <a:pt x="571737" y="501400"/>
                  </a:lnTo>
                  <a:lnTo>
                    <a:pt x="585350" y="513338"/>
                  </a:lnTo>
                  <a:lnTo>
                    <a:pt x="598963" y="525276"/>
                  </a:lnTo>
                  <a:lnTo>
                    <a:pt x="612576" y="537214"/>
                  </a:lnTo>
                  <a:lnTo>
                    <a:pt x="626188" y="549152"/>
                  </a:lnTo>
                  <a:lnTo>
                    <a:pt x="639801" y="561090"/>
                  </a:lnTo>
                  <a:lnTo>
                    <a:pt x="653414" y="573029"/>
                  </a:lnTo>
                  <a:lnTo>
                    <a:pt x="667027" y="584967"/>
                  </a:lnTo>
                  <a:lnTo>
                    <a:pt x="680640" y="596905"/>
                  </a:lnTo>
                  <a:lnTo>
                    <a:pt x="694252" y="608843"/>
                  </a:lnTo>
                  <a:lnTo>
                    <a:pt x="707865" y="620781"/>
                  </a:lnTo>
                  <a:lnTo>
                    <a:pt x="721478" y="632719"/>
                  </a:lnTo>
                  <a:lnTo>
                    <a:pt x="735091" y="644657"/>
                  </a:lnTo>
                  <a:lnTo>
                    <a:pt x="748704" y="656595"/>
                  </a:lnTo>
                  <a:lnTo>
                    <a:pt x="762316" y="668533"/>
                  </a:lnTo>
                  <a:lnTo>
                    <a:pt x="830381" y="728224"/>
                  </a:lnTo>
                  <a:lnTo>
                    <a:pt x="843993" y="740162"/>
                  </a:lnTo>
                  <a:lnTo>
                    <a:pt x="857606" y="752100"/>
                  </a:lnTo>
                  <a:lnTo>
                    <a:pt x="871219" y="764038"/>
                  </a:lnTo>
                  <a:lnTo>
                    <a:pt x="884832" y="775976"/>
                  </a:lnTo>
                  <a:lnTo>
                    <a:pt x="898445" y="787914"/>
                  </a:lnTo>
                  <a:lnTo>
                    <a:pt x="912058" y="799853"/>
                  </a:lnTo>
                  <a:lnTo>
                    <a:pt x="925670" y="811791"/>
                  </a:lnTo>
                  <a:lnTo>
                    <a:pt x="939283" y="823729"/>
                  </a:lnTo>
                  <a:lnTo>
                    <a:pt x="952896" y="835667"/>
                  </a:lnTo>
                  <a:lnTo>
                    <a:pt x="966509" y="847605"/>
                  </a:lnTo>
                  <a:lnTo>
                    <a:pt x="980122" y="859543"/>
                  </a:lnTo>
                  <a:lnTo>
                    <a:pt x="993736" y="871481"/>
                  </a:lnTo>
                  <a:lnTo>
                    <a:pt x="1007349" y="883419"/>
                  </a:lnTo>
                  <a:lnTo>
                    <a:pt x="1020958" y="895357"/>
                  </a:lnTo>
                  <a:lnTo>
                    <a:pt x="1034571" y="907295"/>
                  </a:lnTo>
                  <a:lnTo>
                    <a:pt x="1048185" y="919234"/>
                  </a:lnTo>
                  <a:lnTo>
                    <a:pt x="1061798" y="931172"/>
                  </a:lnTo>
                  <a:lnTo>
                    <a:pt x="1075411" y="943110"/>
                  </a:lnTo>
                  <a:lnTo>
                    <a:pt x="1089024" y="955048"/>
                  </a:lnTo>
                  <a:lnTo>
                    <a:pt x="1102638" y="966986"/>
                  </a:lnTo>
                  <a:lnTo>
                    <a:pt x="1116251" y="978924"/>
                  </a:lnTo>
                  <a:lnTo>
                    <a:pt x="1129860" y="990862"/>
                  </a:lnTo>
                  <a:lnTo>
                    <a:pt x="1143474" y="1002800"/>
                  </a:lnTo>
                  <a:lnTo>
                    <a:pt x="1157087" y="1014738"/>
                  </a:lnTo>
                  <a:lnTo>
                    <a:pt x="1170700" y="1026677"/>
                  </a:lnTo>
                  <a:lnTo>
                    <a:pt x="1184313" y="1038615"/>
                  </a:lnTo>
                  <a:lnTo>
                    <a:pt x="1197927" y="1050553"/>
                  </a:lnTo>
                  <a:lnTo>
                    <a:pt x="1211540" y="1062491"/>
                  </a:lnTo>
                  <a:lnTo>
                    <a:pt x="1225153" y="1074429"/>
                  </a:lnTo>
                  <a:lnTo>
                    <a:pt x="1238766" y="1086367"/>
                  </a:lnTo>
                  <a:lnTo>
                    <a:pt x="1252376" y="1098305"/>
                  </a:lnTo>
                  <a:lnTo>
                    <a:pt x="1265989" y="1110243"/>
                  </a:lnTo>
                  <a:lnTo>
                    <a:pt x="1279602" y="1122181"/>
                  </a:lnTo>
                  <a:lnTo>
                    <a:pt x="1293216" y="1134119"/>
                  </a:lnTo>
                  <a:lnTo>
                    <a:pt x="1306829" y="1146058"/>
                  </a:lnTo>
                  <a:lnTo>
                    <a:pt x="1320442" y="1157996"/>
                  </a:lnTo>
                  <a:lnTo>
                    <a:pt x="1334055" y="1169934"/>
                  </a:lnTo>
                  <a:lnTo>
                    <a:pt x="1347669" y="1181872"/>
                  </a:lnTo>
                </a:path>
              </a:pathLst>
            </a:custGeom>
            <a:ln w="38271">
              <a:solidFill>
                <a:srgbClr val="007F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312776" y="2898076"/>
              <a:ext cx="2722880" cy="4775835"/>
            </a:xfrm>
            <a:custGeom>
              <a:avLst/>
              <a:gdLst/>
              <a:ahLst/>
              <a:cxnLst/>
              <a:rect l="l" t="t" r="r" b="b"/>
              <a:pathLst>
                <a:path w="2722879" h="4775834">
                  <a:moveTo>
                    <a:pt x="0" y="0"/>
                  </a:moveTo>
                  <a:lnTo>
                    <a:pt x="2722558" y="0"/>
                  </a:lnTo>
                </a:path>
                <a:path w="2722879" h="4775834">
                  <a:moveTo>
                    <a:pt x="2722558" y="4775241"/>
                  </a:moveTo>
                  <a:lnTo>
                    <a:pt x="2722558" y="0"/>
                  </a:lnTo>
                </a:path>
                <a:path w="2722879" h="4775834">
                  <a:moveTo>
                    <a:pt x="0" y="4775241"/>
                  </a:moveTo>
                  <a:lnTo>
                    <a:pt x="2722558" y="4775241"/>
                  </a:lnTo>
                </a:path>
                <a:path w="2722879" h="4775834">
                  <a:moveTo>
                    <a:pt x="0" y="4775241"/>
                  </a:moveTo>
                  <a:lnTo>
                    <a:pt x="0" y="0"/>
                  </a:lnTo>
                </a:path>
              </a:pathLst>
            </a:custGeom>
            <a:ln w="382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570111" y="7758751"/>
            <a:ext cx="208279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15" dirty="0">
                <a:latin typeface="Verdana"/>
                <a:cs typeface="Verdana"/>
              </a:rPr>
              <a:t>x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03548" y="4961210"/>
            <a:ext cx="330835" cy="64960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2400" i="1" dirty="0">
                <a:latin typeface="Verdana"/>
                <a:cs typeface="Verdana"/>
              </a:rPr>
              <a:t>f</a:t>
            </a:r>
            <a:r>
              <a:rPr sz="2400" i="1" spc="-580" dirty="0">
                <a:latin typeface="Verdana"/>
                <a:cs typeface="Verdana"/>
              </a:rPr>
              <a:t> </a:t>
            </a:r>
            <a:r>
              <a:rPr sz="2400" dirty="0">
                <a:latin typeface="Tahoma"/>
                <a:cs typeface="Tahoma"/>
              </a:rPr>
              <a:t>(</a:t>
            </a:r>
            <a:r>
              <a:rPr sz="2400" i="1" dirty="0">
                <a:latin typeface="Verdana"/>
                <a:cs typeface="Verdana"/>
              </a:rPr>
              <a:t>x</a:t>
            </a:r>
            <a:r>
              <a:rPr sz="2400" dirty="0">
                <a:latin typeface="Tahoma"/>
                <a:cs typeface="Tahoma"/>
              </a:rPr>
              <a:t>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02833" y="2328106"/>
            <a:ext cx="5926455" cy="464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3760470" algn="l"/>
              </a:tabLst>
            </a:pPr>
            <a:r>
              <a:rPr sz="2850" spc="200" dirty="0">
                <a:latin typeface="PMingLiU"/>
                <a:cs typeface="PMingLiU"/>
              </a:rPr>
              <a:t>Negative</a:t>
            </a:r>
            <a:r>
              <a:rPr sz="2850" spc="254" dirty="0">
                <a:latin typeface="PMingLiU"/>
                <a:cs typeface="PMingLiU"/>
              </a:rPr>
              <a:t> </a:t>
            </a:r>
            <a:r>
              <a:rPr sz="2850" spc="235" dirty="0">
                <a:latin typeface="PMingLiU"/>
                <a:cs typeface="PMingLiU"/>
              </a:rPr>
              <a:t>curvature	</a:t>
            </a:r>
            <a:r>
              <a:rPr sz="2850" spc="210" dirty="0">
                <a:latin typeface="PMingLiU"/>
                <a:cs typeface="PMingLiU"/>
              </a:rPr>
              <a:t>No</a:t>
            </a:r>
            <a:r>
              <a:rPr sz="2850" spc="195" dirty="0">
                <a:latin typeface="PMingLiU"/>
                <a:cs typeface="PMingLiU"/>
              </a:rPr>
              <a:t> </a:t>
            </a:r>
            <a:r>
              <a:rPr sz="2850" spc="235" dirty="0">
                <a:latin typeface="PMingLiU"/>
                <a:cs typeface="PMingLiU"/>
              </a:rPr>
              <a:t>curvature</a:t>
            </a:r>
            <a:endParaRPr sz="2850">
              <a:latin typeface="PMingLiU"/>
              <a:cs typeface="PMingLiU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560708" y="2878944"/>
            <a:ext cx="2760980" cy="4813935"/>
            <a:chOff x="5560708" y="2878944"/>
            <a:chExt cx="2760980" cy="4813935"/>
          </a:xfrm>
        </p:grpSpPr>
        <p:sp>
          <p:nvSpPr>
            <p:cNvPr id="11" name="object 11"/>
            <p:cNvSpPr/>
            <p:nvPr/>
          </p:nvSpPr>
          <p:spPr>
            <a:xfrm>
              <a:off x="5579849" y="4091886"/>
              <a:ext cx="2709545" cy="2376170"/>
            </a:xfrm>
            <a:custGeom>
              <a:avLst/>
              <a:gdLst/>
              <a:ahLst/>
              <a:cxnLst/>
              <a:rect l="l" t="t" r="r" b="b"/>
              <a:pathLst>
                <a:path w="2709545" h="2376170">
                  <a:moveTo>
                    <a:pt x="0" y="0"/>
                  </a:moveTo>
                  <a:lnTo>
                    <a:pt x="2708945" y="2375682"/>
                  </a:lnTo>
                  <a:lnTo>
                    <a:pt x="2708945" y="2375682"/>
                  </a:lnTo>
                </a:path>
              </a:pathLst>
            </a:custGeom>
            <a:ln w="38271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941128" y="5285697"/>
              <a:ext cx="1348105" cy="1182370"/>
            </a:xfrm>
            <a:custGeom>
              <a:avLst/>
              <a:gdLst/>
              <a:ahLst/>
              <a:cxnLst/>
              <a:rect l="l" t="t" r="r" b="b"/>
              <a:pathLst>
                <a:path w="1348104" h="1182370">
                  <a:moveTo>
                    <a:pt x="0" y="0"/>
                  </a:moveTo>
                  <a:lnTo>
                    <a:pt x="13613" y="11938"/>
                  </a:lnTo>
                  <a:lnTo>
                    <a:pt x="27226" y="23876"/>
                  </a:lnTo>
                  <a:lnTo>
                    <a:pt x="40839" y="35814"/>
                  </a:lnTo>
                  <a:lnTo>
                    <a:pt x="54453" y="47752"/>
                  </a:lnTo>
                  <a:lnTo>
                    <a:pt x="68062" y="59690"/>
                  </a:lnTo>
                  <a:lnTo>
                    <a:pt x="81675" y="71628"/>
                  </a:lnTo>
                  <a:lnTo>
                    <a:pt x="95288" y="83566"/>
                  </a:lnTo>
                  <a:lnTo>
                    <a:pt x="108902" y="95504"/>
                  </a:lnTo>
                  <a:lnTo>
                    <a:pt x="122515" y="107442"/>
                  </a:lnTo>
                  <a:lnTo>
                    <a:pt x="136128" y="119381"/>
                  </a:lnTo>
                  <a:lnTo>
                    <a:pt x="149741" y="131319"/>
                  </a:lnTo>
                  <a:lnTo>
                    <a:pt x="163355" y="143257"/>
                  </a:lnTo>
                  <a:lnTo>
                    <a:pt x="176964" y="155195"/>
                  </a:lnTo>
                  <a:lnTo>
                    <a:pt x="190577" y="167133"/>
                  </a:lnTo>
                  <a:lnTo>
                    <a:pt x="204191" y="179071"/>
                  </a:lnTo>
                  <a:lnTo>
                    <a:pt x="217804" y="191009"/>
                  </a:lnTo>
                  <a:lnTo>
                    <a:pt x="231417" y="202947"/>
                  </a:lnTo>
                  <a:lnTo>
                    <a:pt x="245030" y="214885"/>
                  </a:lnTo>
                  <a:lnTo>
                    <a:pt x="258644" y="226823"/>
                  </a:lnTo>
                  <a:lnTo>
                    <a:pt x="272257" y="238762"/>
                  </a:lnTo>
                  <a:lnTo>
                    <a:pt x="285870" y="250700"/>
                  </a:lnTo>
                  <a:lnTo>
                    <a:pt x="299480" y="262638"/>
                  </a:lnTo>
                  <a:lnTo>
                    <a:pt x="313093" y="274576"/>
                  </a:lnTo>
                  <a:lnTo>
                    <a:pt x="326706" y="286514"/>
                  </a:lnTo>
                  <a:lnTo>
                    <a:pt x="340319" y="298452"/>
                  </a:lnTo>
                  <a:lnTo>
                    <a:pt x="353933" y="310390"/>
                  </a:lnTo>
                  <a:lnTo>
                    <a:pt x="367546" y="322328"/>
                  </a:lnTo>
                  <a:lnTo>
                    <a:pt x="381159" y="334266"/>
                  </a:lnTo>
                  <a:lnTo>
                    <a:pt x="394772" y="346205"/>
                  </a:lnTo>
                  <a:lnTo>
                    <a:pt x="408382" y="358143"/>
                  </a:lnTo>
                  <a:lnTo>
                    <a:pt x="421995" y="370081"/>
                  </a:lnTo>
                  <a:lnTo>
                    <a:pt x="435608" y="382019"/>
                  </a:lnTo>
                  <a:lnTo>
                    <a:pt x="449222" y="393957"/>
                  </a:lnTo>
                  <a:lnTo>
                    <a:pt x="462835" y="405895"/>
                  </a:lnTo>
                  <a:lnTo>
                    <a:pt x="476448" y="417833"/>
                  </a:lnTo>
                  <a:lnTo>
                    <a:pt x="490061" y="429771"/>
                  </a:lnTo>
                  <a:lnTo>
                    <a:pt x="503675" y="441709"/>
                  </a:lnTo>
                  <a:lnTo>
                    <a:pt x="517288" y="453647"/>
                  </a:lnTo>
                  <a:lnTo>
                    <a:pt x="530897" y="465586"/>
                  </a:lnTo>
                  <a:lnTo>
                    <a:pt x="544510" y="477524"/>
                  </a:lnTo>
                  <a:lnTo>
                    <a:pt x="558124" y="489462"/>
                  </a:lnTo>
                  <a:lnTo>
                    <a:pt x="571737" y="501400"/>
                  </a:lnTo>
                  <a:lnTo>
                    <a:pt x="585350" y="513338"/>
                  </a:lnTo>
                  <a:lnTo>
                    <a:pt x="598963" y="525276"/>
                  </a:lnTo>
                  <a:lnTo>
                    <a:pt x="612577" y="537214"/>
                  </a:lnTo>
                  <a:lnTo>
                    <a:pt x="626190" y="549152"/>
                  </a:lnTo>
                  <a:lnTo>
                    <a:pt x="639799" y="561090"/>
                  </a:lnTo>
                  <a:lnTo>
                    <a:pt x="653413" y="573029"/>
                  </a:lnTo>
                  <a:lnTo>
                    <a:pt x="667026" y="584967"/>
                  </a:lnTo>
                  <a:lnTo>
                    <a:pt x="680639" y="596905"/>
                  </a:lnTo>
                  <a:lnTo>
                    <a:pt x="694252" y="608843"/>
                  </a:lnTo>
                  <a:lnTo>
                    <a:pt x="707866" y="620781"/>
                  </a:lnTo>
                  <a:lnTo>
                    <a:pt x="721479" y="632719"/>
                  </a:lnTo>
                  <a:lnTo>
                    <a:pt x="735092" y="644657"/>
                  </a:lnTo>
                  <a:lnTo>
                    <a:pt x="748705" y="656595"/>
                  </a:lnTo>
                  <a:lnTo>
                    <a:pt x="762315" y="668533"/>
                  </a:lnTo>
                  <a:lnTo>
                    <a:pt x="775928" y="680471"/>
                  </a:lnTo>
                  <a:lnTo>
                    <a:pt x="789541" y="692410"/>
                  </a:lnTo>
                  <a:lnTo>
                    <a:pt x="803155" y="704348"/>
                  </a:lnTo>
                  <a:lnTo>
                    <a:pt x="816768" y="716286"/>
                  </a:lnTo>
                  <a:lnTo>
                    <a:pt x="830381" y="728224"/>
                  </a:lnTo>
                  <a:lnTo>
                    <a:pt x="843994" y="740162"/>
                  </a:lnTo>
                  <a:lnTo>
                    <a:pt x="857608" y="752100"/>
                  </a:lnTo>
                  <a:lnTo>
                    <a:pt x="871217" y="764038"/>
                  </a:lnTo>
                  <a:lnTo>
                    <a:pt x="884830" y="775976"/>
                  </a:lnTo>
                  <a:lnTo>
                    <a:pt x="898444" y="787914"/>
                  </a:lnTo>
                  <a:lnTo>
                    <a:pt x="912057" y="799853"/>
                  </a:lnTo>
                  <a:lnTo>
                    <a:pt x="925670" y="811791"/>
                  </a:lnTo>
                  <a:lnTo>
                    <a:pt x="939283" y="823729"/>
                  </a:lnTo>
                  <a:lnTo>
                    <a:pt x="952897" y="835667"/>
                  </a:lnTo>
                  <a:lnTo>
                    <a:pt x="966510" y="847605"/>
                  </a:lnTo>
                  <a:lnTo>
                    <a:pt x="980123" y="859543"/>
                  </a:lnTo>
                  <a:lnTo>
                    <a:pt x="993732" y="871481"/>
                  </a:lnTo>
                  <a:lnTo>
                    <a:pt x="1007346" y="883419"/>
                  </a:lnTo>
                  <a:lnTo>
                    <a:pt x="1020959" y="895357"/>
                  </a:lnTo>
                  <a:lnTo>
                    <a:pt x="1034572" y="907295"/>
                  </a:lnTo>
                  <a:lnTo>
                    <a:pt x="1048185" y="919234"/>
                  </a:lnTo>
                  <a:lnTo>
                    <a:pt x="1061799" y="931172"/>
                  </a:lnTo>
                  <a:lnTo>
                    <a:pt x="1075412" y="943110"/>
                  </a:lnTo>
                  <a:lnTo>
                    <a:pt x="1089025" y="955048"/>
                  </a:lnTo>
                  <a:lnTo>
                    <a:pt x="1102635" y="966986"/>
                  </a:lnTo>
                  <a:lnTo>
                    <a:pt x="1116248" y="978924"/>
                  </a:lnTo>
                  <a:lnTo>
                    <a:pt x="1129861" y="990862"/>
                  </a:lnTo>
                  <a:lnTo>
                    <a:pt x="1143474" y="1002800"/>
                  </a:lnTo>
                  <a:lnTo>
                    <a:pt x="1157088" y="1014738"/>
                  </a:lnTo>
                  <a:lnTo>
                    <a:pt x="1170701" y="1026677"/>
                  </a:lnTo>
                  <a:lnTo>
                    <a:pt x="1184314" y="1038615"/>
                  </a:lnTo>
                  <a:lnTo>
                    <a:pt x="1197927" y="1050553"/>
                  </a:lnTo>
                  <a:lnTo>
                    <a:pt x="1211541" y="1062491"/>
                  </a:lnTo>
                  <a:lnTo>
                    <a:pt x="1225150" y="1074429"/>
                  </a:lnTo>
                  <a:lnTo>
                    <a:pt x="1238763" y="1086367"/>
                  </a:lnTo>
                  <a:lnTo>
                    <a:pt x="1252377" y="1098305"/>
                  </a:lnTo>
                  <a:lnTo>
                    <a:pt x="1265990" y="1110243"/>
                  </a:lnTo>
                  <a:lnTo>
                    <a:pt x="1279603" y="1122181"/>
                  </a:lnTo>
                  <a:lnTo>
                    <a:pt x="1293216" y="1134119"/>
                  </a:lnTo>
                  <a:lnTo>
                    <a:pt x="1306830" y="1146058"/>
                  </a:lnTo>
                  <a:lnTo>
                    <a:pt x="1320443" y="1157996"/>
                  </a:lnTo>
                  <a:lnTo>
                    <a:pt x="1334052" y="1169934"/>
                  </a:lnTo>
                  <a:lnTo>
                    <a:pt x="1347666" y="1181872"/>
                  </a:lnTo>
                </a:path>
              </a:pathLst>
            </a:custGeom>
            <a:ln w="38271">
              <a:solidFill>
                <a:srgbClr val="007F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579849" y="2898076"/>
              <a:ext cx="2722880" cy="4775835"/>
            </a:xfrm>
            <a:custGeom>
              <a:avLst/>
              <a:gdLst/>
              <a:ahLst/>
              <a:cxnLst/>
              <a:rect l="l" t="t" r="r" b="b"/>
              <a:pathLst>
                <a:path w="2722879" h="4775834">
                  <a:moveTo>
                    <a:pt x="0" y="0"/>
                  </a:moveTo>
                  <a:lnTo>
                    <a:pt x="2722558" y="0"/>
                  </a:lnTo>
                </a:path>
                <a:path w="2722879" h="4775834">
                  <a:moveTo>
                    <a:pt x="2722558" y="4775241"/>
                  </a:moveTo>
                  <a:lnTo>
                    <a:pt x="2722558" y="0"/>
                  </a:lnTo>
                </a:path>
                <a:path w="2722879" h="4775834">
                  <a:moveTo>
                    <a:pt x="0" y="4775241"/>
                  </a:moveTo>
                  <a:lnTo>
                    <a:pt x="2722558" y="4775241"/>
                  </a:lnTo>
                </a:path>
                <a:path w="2722879" h="4775834">
                  <a:moveTo>
                    <a:pt x="0" y="4775241"/>
                  </a:moveTo>
                  <a:lnTo>
                    <a:pt x="0" y="0"/>
                  </a:lnTo>
                </a:path>
              </a:pathLst>
            </a:custGeom>
            <a:ln w="382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473700" y="7688784"/>
            <a:ext cx="2051050" cy="1115060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R="484505" algn="r">
              <a:lnSpc>
                <a:spcPct val="100000"/>
              </a:lnSpc>
              <a:spcBef>
                <a:spcPts val="650"/>
              </a:spcBef>
            </a:pPr>
            <a:r>
              <a:rPr sz="2400" i="1" spc="15" dirty="0">
                <a:latin typeface="Verdana"/>
                <a:cs typeface="Verdana"/>
              </a:rPr>
              <a:t>x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3600" spc="120" dirty="0">
                <a:latin typeface="Times New Roman"/>
                <a:cs typeface="Times New Roman"/>
              </a:rPr>
              <a:t>Figure</a:t>
            </a:r>
            <a:r>
              <a:rPr sz="3600" spc="240" dirty="0">
                <a:latin typeface="Times New Roman"/>
                <a:cs typeface="Times New Roman"/>
              </a:rPr>
              <a:t> </a:t>
            </a:r>
            <a:r>
              <a:rPr sz="3600" spc="30" dirty="0">
                <a:latin typeface="Times New Roman"/>
                <a:cs typeface="Times New Roman"/>
              </a:rPr>
              <a:t>4.4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070618" y="4961210"/>
            <a:ext cx="330835" cy="64960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2400" i="1" dirty="0">
                <a:latin typeface="Verdana"/>
                <a:cs typeface="Verdana"/>
              </a:rPr>
              <a:t>f</a:t>
            </a:r>
            <a:r>
              <a:rPr sz="2400" i="1" spc="-580" dirty="0">
                <a:latin typeface="Verdana"/>
                <a:cs typeface="Verdana"/>
              </a:rPr>
              <a:t> </a:t>
            </a:r>
            <a:r>
              <a:rPr sz="2400" dirty="0">
                <a:latin typeface="Tahoma"/>
                <a:cs typeface="Tahoma"/>
              </a:rPr>
              <a:t>(</a:t>
            </a:r>
            <a:r>
              <a:rPr sz="2400" i="1" dirty="0">
                <a:latin typeface="Verdana"/>
                <a:cs typeface="Verdana"/>
              </a:rPr>
              <a:t>x</a:t>
            </a:r>
            <a:r>
              <a:rPr sz="2400" dirty="0">
                <a:latin typeface="Tahoma"/>
                <a:cs typeface="Tahoma"/>
              </a:rPr>
              <a:t>)</a:t>
            </a:r>
            <a:endParaRPr sz="2400">
              <a:latin typeface="Tahoma"/>
              <a:cs typeface="Tahom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8827782" y="2878939"/>
            <a:ext cx="2760980" cy="4813935"/>
            <a:chOff x="8827782" y="2878939"/>
            <a:chExt cx="2760980" cy="4813935"/>
          </a:xfrm>
        </p:grpSpPr>
        <p:sp>
          <p:nvSpPr>
            <p:cNvPr id="17" name="object 17"/>
            <p:cNvSpPr/>
            <p:nvPr/>
          </p:nvSpPr>
          <p:spPr>
            <a:xfrm>
              <a:off x="8846923" y="2898076"/>
              <a:ext cx="2709545" cy="2686050"/>
            </a:xfrm>
            <a:custGeom>
              <a:avLst/>
              <a:gdLst/>
              <a:ahLst/>
              <a:cxnLst/>
              <a:rect l="l" t="t" r="r" b="b"/>
              <a:pathLst>
                <a:path w="2709545" h="2686050">
                  <a:moveTo>
                    <a:pt x="0" y="0"/>
                  </a:moveTo>
                  <a:lnTo>
                    <a:pt x="136124" y="346205"/>
                  </a:lnTo>
                  <a:lnTo>
                    <a:pt x="272253" y="668533"/>
                  </a:lnTo>
                  <a:lnTo>
                    <a:pt x="394769" y="938216"/>
                  </a:lnTo>
                  <a:lnTo>
                    <a:pt x="517284" y="1188556"/>
                  </a:lnTo>
                  <a:lnTo>
                    <a:pt x="639799" y="1419559"/>
                  </a:lnTo>
                  <a:lnTo>
                    <a:pt x="762315" y="1631222"/>
                  </a:lnTo>
                  <a:lnTo>
                    <a:pt x="871217" y="1803131"/>
                  </a:lnTo>
                  <a:lnTo>
                    <a:pt x="980119" y="1959759"/>
                  </a:lnTo>
                  <a:lnTo>
                    <a:pt x="1089021" y="2101106"/>
                  </a:lnTo>
                  <a:lnTo>
                    <a:pt x="1197924" y="2227172"/>
                  </a:lnTo>
                  <a:lnTo>
                    <a:pt x="1293213" y="2324945"/>
                  </a:lnTo>
                  <a:lnTo>
                    <a:pt x="1388505" y="2411019"/>
                  </a:lnTo>
                  <a:lnTo>
                    <a:pt x="1483794" y="2485394"/>
                  </a:lnTo>
                  <a:lnTo>
                    <a:pt x="1579083" y="2548069"/>
                  </a:lnTo>
                  <a:lnTo>
                    <a:pt x="1660759" y="2592478"/>
                  </a:lnTo>
                  <a:lnTo>
                    <a:pt x="1742435" y="2628293"/>
                  </a:lnTo>
                  <a:lnTo>
                    <a:pt x="1824114" y="2655512"/>
                  </a:lnTo>
                  <a:lnTo>
                    <a:pt x="1905790" y="2674135"/>
                  </a:lnTo>
                  <a:lnTo>
                    <a:pt x="1987465" y="2684163"/>
                  </a:lnTo>
                  <a:lnTo>
                    <a:pt x="2069145" y="2685596"/>
                  </a:lnTo>
                  <a:lnTo>
                    <a:pt x="2150821" y="2678433"/>
                  </a:lnTo>
                  <a:lnTo>
                    <a:pt x="2232496" y="2662674"/>
                  </a:lnTo>
                  <a:lnTo>
                    <a:pt x="2314176" y="2638321"/>
                  </a:lnTo>
                  <a:lnTo>
                    <a:pt x="2395851" y="2605371"/>
                  </a:lnTo>
                  <a:lnTo>
                    <a:pt x="2477527" y="2563827"/>
                  </a:lnTo>
                  <a:lnTo>
                    <a:pt x="2559203" y="2513687"/>
                  </a:lnTo>
                  <a:lnTo>
                    <a:pt x="2654496" y="2444326"/>
                  </a:lnTo>
                  <a:lnTo>
                    <a:pt x="2708945" y="2399439"/>
                  </a:lnTo>
                </a:path>
              </a:pathLst>
            </a:custGeom>
            <a:ln w="38272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0208202" y="5285697"/>
              <a:ext cx="1348105" cy="1182370"/>
            </a:xfrm>
            <a:custGeom>
              <a:avLst/>
              <a:gdLst/>
              <a:ahLst/>
              <a:cxnLst/>
              <a:rect l="l" t="t" r="r" b="b"/>
              <a:pathLst>
                <a:path w="1348104" h="1182370">
                  <a:moveTo>
                    <a:pt x="0" y="0"/>
                  </a:moveTo>
                  <a:lnTo>
                    <a:pt x="13613" y="11938"/>
                  </a:lnTo>
                  <a:lnTo>
                    <a:pt x="27226" y="23876"/>
                  </a:lnTo>
                  <a:lnTo>
                    <a:pt x="40835" y="35814"/>
                  </a:lnTo>
                  <a:lnTo>
                    <a:pt x="54449" y="47752"/>
                  </a:lnTo>
                  <a:lnTo>
                    <a:pt x="68062" y="59690"/>
                  </a:lnTo>
                  <a:lnTo>
                    <a:pt x="81675" y="71628"/>
                  </a:lnTo>
                  <a:lnTo>
                    <a:pt x="95288" y="83566"/>
                  </a:lnTo>
                  <a:lnTo>
                    <a:pt x="108902" y="95504"/>
                  </a:lnTo>
                  <a:lnTo>
                    <a:pt x="122515" y="107442"/>
                  </a:lnTo>
                  <a:lnTo>
                    <a:pt x="136128" y="119381"/>
                  </a:lnTo>
                  <a:lnTo>
                    <a:pt x="149738" y="131319"/>
                  </a:lnTo>
                  <a:lnTo>
                    <a:pt x="163351" y="143257"/>
                  </a:lnTo>
                  <a:lnTo>
                    <a:pt x="176964" y="155195"/>
                  </a:lnTo>
                  <a:lnTo>
                    <a:pt x="190577" y="167133"/>
                  </a:lnTo>
                  <a:lnTo>
                    <a:pt x="204191" y="179071"/>
                  </a:lnTo>
                  <a:lnTo>
                    <a:pt x="217804" y="191009"/>
                  </a:lnTo>
                  <a:lnTo>
                    <a:pt x="231417" y="202947"/>
                  </a:lnTo>
                  <a:lnTo>
                    <a:pt x="245030" y="214885"/>
                  </a:lnTo>
                  <a:lnTo>
                    <a:pt x="258644" y="226823"/>
                  </a:lnTo>
                  <a:lnTo>
                    <a:pt x="272253" y="238762"/>
                  </a:lnTo>
                  <a:lnTo>
                    <a:pt x="285866" y="250700"/>
                  </a:lnTo>
                  <a:lnTo>
                    <a:pt x="299480" y="262638"/>
                  </a:lnTo>
                  <a:lnTo>
                    <a:pt x="313093" y="274576"/>
                  </a:lnTo>
                  <a:lnTo>
                    <a:pt x="326706" y="286514"/>
                  </a:lnTo>
                  <a:lnTo>
                    <a:pt x="340319" y="298452"/>
                  </a:lnTo>
                  <a:lnTo>
                    <a:pt x="353933" y="310390"/>
                  </a:lnTo>
                  <a:lnTo>
                    <a:pt x="367546" y="322328"/>
                  </a:lnTo>
                  <a:lnTo>
                    <a:pt x="381155" y="334266"/>
                  </a:lnTo>
                  <a:lnTo>
                    <a:pt x="394769" y="346205"/>
                  </a:lnTo>
                  <a:lnTo>
                    <a:pt x="408382" y="358143"/>
                  </a:lnTo>
                  <a:lnTo>
                    <a:pt x="421995" y="370081"/>
                  </a:lnTo>
                  <a:lnTo>
                    <a:pt x="435608" y="382019"/>
                  </a:lnTo>
                  <a:lnTo>
                    <a:pt x="449222" y="393957"/>
                  </a:lnTo>
                  <a:lnTo>
                    <a:pt x="462835" y="405895"/>
                  </a:lnTo>
                  <a:lnTo>
                    <a:pt x="476448" y="417833"/>
                  </a:lnTo>
                  <a:lnTo>
                    <a:pt x="490061" y="429771"/>
                  </a:lnTo>
                  <a:lnTo>
                    <a:pt x="503671" y="441709"/>
                  </a:lnTo>
                  <a:lnTo>
                    <a:pt x="517284" y="453647"/>
                  </a:lnTo>
                  <a:lnTo>
                    <a:pt x="530897" y="465586"/>
                  </a:lnTo>
                  <a:lnTo>
                    <a:pt x="544510" y="477524"/>
                  </a:lnTo>
                  <a:lnTo>
                    <a:pt x="558124" y="489462"/>
                  </a:lnTo>
                  <a:lnTo>
                    <a:pt x="571737" y="501400"/>
                  </a:lnTo>
                  <a:lnTo>
                    <a:pt x="585350" y="513338"/>
                  </a:lnTo>
                  <a:lnTo>
                    <a:pt x="598963" y="525276"/>
                  </a:lnTo>
                  <a:lnTo>
                    <a:pt x="612573" y="537214"/>
                  </a:lnTo>
                  <a:lnTo>
                    <a:pt x="626186" y="549152"/>
                  </a:lnTo>
                  <a:lnTo>
                    <a:pt x="639799" y="561090"/>
                  </a:lnTo>
                  <a:lnTo>
                    <a:pt x="653413" y="573029"/>
                  </a:lnTo>
                  <a:lnTo>
                    <a:pt x="667026" y="584967"/>
                  </a:lnTo>
                  <a:lnTo>
                    <a:pt x="680639" y="596905"/>
                  </a:lnTo>
                  <a:lnTo>
                    <a:pt x="694252" y="608843"/>
                  </a:lnTo>
                  <a:lnTo>
                    <a:pt x="707866" y="620781"/>
                  </a:lnTo>
                  <a:lnTo>
                    <a:pt x="721479" y="632719"/>
                  </a:lnTo>
                  <a:lnTo>
                    <a:pt x="735088" y="644657"/>
                  </a:lnTo>
                  <a:lnTo>
                    <a:pt x="748702" y="656595"/>
                  </a:lnTo>
                  <a:lnTo>
                    <a:pt x="762315" y="668533"/>
                  </a:lnTo>
                  <a:lnTo>
                    <a:pt x="775928" y="680471"/>
                  </a:lnTo>
                  <a:lnTo>
                    <a:pt x="789541" y="692410"/>
                  </a:lnTo>
                  <a:lnTo>
                    <a:pt x="803155" y="704348"/>
                  </a:lnTo>
                  <a:lnTo>
                    <a:pt x="816768" y="716286"/>
                  </a:lnTo>
                  <a:lnTo>
                    <a:pt x="830381" y="728224"/>
                  </a:lnTo>
                  <a:lnTo>
                    <a:pt x="843991" y="740162"/>
                  </a:lnTo>
                  <a:lnTo>
                    <a:pt x="857604" y="752100"/>
                  </a:lnTo>
                  <a:lnTo>
                    <a:pt x="871217" y="764038"/>
                  </a:lnTo>
                  <a:lnTo>
                    <a:pt x="884830" y="775976"/>
                  </a:lnTo>
                  <a:lnTo>
                    <a:pt x="898444" y="787914"/>
                  </a:lnTo>
                  <a:lnTo>
                    <a:pt x="912057" y="799853"/>
                  </a:lnTo>
                  <a:lnTo>
                    <a:pt x="925670" y="811791"/>
                  </a:lnTo>
                  <a:lnTo>
                    <a:pt x="939283" y="823729"/>
                  </a:lnTo>
                  <a:lnTo>
                    <a:pt x="952897" y="835667"/>
                  </a:lnTo>
                  <a:lnTo>
                    <a:pt x="966506" y="847605"/>
                  </a:lnTo>
                  <a:lnTo>
                    <a:pt x="980119" y="859543"/>
                  </a:lnTo>
                  <a:lnTo>
                    <a:pt x="993732" y="871481"/>
                  </a:lnTo>
                  <a:lnTo>
                    <a:pt x="1007346" y="883419"/>
                  </a:lnTo>
                  <a:lnTo>
                    <a:pt x="1020959" y="895357"/>
                  </a:lnTo>
                  <a:lnTo>
                    <a:pt x="1034572" y="907295"/>
                  </a:lnTo>
                  <a:lnTo>
                    <a:pt x="1048185" y="919234"/>
                  </a:lnTo>
                  <a:lnTo>
                    <a:pt x="1061799" y="931172"/>
                  </a:lnTo>
                  <a:lnTo>
                    <a:pt x="1075408" y="943110"/>
                  </a:lnTo>
                  <a:lnTo>
                    <a:pt x="1089021" y="955048"/>
                  </a:lnTo>
                  <a:lnTo>
                    <a:pt x="1102635" y="966986"/>
                  </a:lnTo>
                  <a:lnTo>
                    <a:pt x="1116248" y="978924"/>
                  </a:lnTo>
                  <a:lnTo>
                    <a:pt x="1129861" y="990862"/>
                  </a:lnTo>
                  <a:lnTo>
                    <a:pt x="1143474" y="1002800"/>
                  </a:lnTo>
                  <a:lnTo>
                    <a:pt x="1157088" y="1014738"/>
                  </a:lnTo>
                  <a:lnTo>
                    <a:pt x="1170701" y="1026677"/>
                  </a:lnTo>
                  <a:lnTo>
                    <a:pt x="1184314" y="1038615"/>
                  </a:lnTo>
                  <a:lnTo>
                    <a:pt x="1197924" y="1050553"/>
                  </a:lnTo>
                  <a:lnTo>
                    <a:pt x="1211537" y="1062491"/>
                  </a:lnTo>
                  <a:lnTo>
                    <a:pt x="1225150" y="1074429"/>
                  </a:lnTo>
                  <a:lnTo>
                    <a:pt x="1238763" y="1086367"/>
                  </a:lnTo>
                  <a:lnTo>
                    <a:pt x="1252377" y="1098305"/>
                  </a:lnTo>
                  <a:lnTo>
                    <a:pt x="1265990" y="1110243"/>
                  </a:lnTo>
                  <a:lnTo>
                    <a:pt x="1279603" y="1122181"/>
                  </a:lnTo>
                  <a:lnTo>
                    <a:pt x="1293216" y="1134119"/>
                  </a:lnTo>
                  <a:lnTo>
                    <a:pt x="1306826" y="1146058"/>
                  </a:lnTo>
                  <a:lnTo>
                    <a:pt x="1320439" y="1157996"/>
                  </a:lnTo>
                  <a:lnTo>
                    <a:pt x="1334052" y="1169934"/>
                  </a:lnTo>
                  <a:lnTo>
                    <a:pt x="1347666" y="1181872"/>
                  </a:lnTo>
                </a:path>
              </a:pathLst>
            </a:custGeom>
            <a:ln w="38271">
              <a:solidFill>
                <a:srgbClr val="007F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846923" y="2898076"/>
              <a:ext cx="2722880" cy="4775835"/>
            </a:xfrm>
            <a:custGeom>
              <a:avLst/>
              <a:gdLst/>
              <a:ahLst/>
              <a:cxnLst/>
              <a:rect l="l" t="t" r="r" b="b"/>
              <a:pathLst>
                <a:path w="2722879" h="4775834">
                  <a:moveTo>
                    <a:pt x="0" y="0"/>
                  </a:moveTo>
                  <a:lnTo>
                    <a:pt x="2722558" y="0"/>
                  </a:lnTo>
                </a:path>
                <a:path w="2722879" h="4775834">
                  <a:moveTo>
                    <a:pt x="2722558" y="4775241"/>
                  </a:moveTo>
                  <a:lnTo>
                    <a:pt x="2722558" y="0"/>
                  </a:lnTo>
                </a:path>
                <a:path w="2722879" h="4775834">
                  <a:moveTo>
                    <a:pt x="0" y="4775241"/>
                  </a:moveTo>
                  <a:lnTo>
                    <a:pt x="2722558" y="4775241"/>
                  </a:lnTo>
                </a:path>
                <a:path w="2722879" h="4775834">
                  <a:moveTo>
                    <a:pt x="0" y="4775241"/>
                  </a:moveTo>
                  <a:lnTo>
                    <a:pt x="0" y="0"/>
                  </a:lnTo>
                </a:path>
              </a:pathLst>
            </a:custGeom>
            <a:ln w="382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0104256" y="7758751"/>
            <a:ext cx="208279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15" dirty="0">
                <a:latin typeface="Verdana"/>
                <a:cs typeface="Verdana"/>
              </a:rPr>
              <a:t>x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pc="15" dirty="0"/>
              <a:t>(Goodfellow</a:t>
            </a:r>
            <a:r>
              <a:rPr spc="50" dirty="0"/>
              <a:t> </a:t>
            </a:r>
            <a:r>
              <a:rPr spc="10" dirty="0"/>
              <a:t>2017)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8337691" y="4961210"/>
            <a:ext cx="330835" cy="64960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2400" i="1" dirty="0">
                <a:latin typeface="Verdana"/>
                <a:cs typeface="Verdana"/>
              </a:rPr>
              <a:t>f</a:t>
            </a:r>
            <a:r>
              <a:rPr sz="2400" i="1" spc="-580" dirty="0">
                <a:latin typeface="Verdana"/>
                <a:cs typeface="Verdana"/>
              </a:rPr>
              <a:t> </a:t>
            </a:r>
            <a:r>
              <a:rPr sz="2400" dirty="0">
                <a:latin typeface="Tahoma"/>
                <a:cs typeface="Tahoma"/>
              </a:rPr>
              <a:t>(</a:t>
            </a:r>
            <a:r>
              <a:rPr sz="2400" i="1" dirty="0">
                <a:latin typeface="Verdana"/>
                <a:cs typeface="Verdana"/>
              </a:rPr>
              <a:t>x</a:t>
            </a:r>
            <a:r>
              <a:rPr sz="2400" dirty="0">
                <a:latin typeface="Tahoma"/>
                <a:cs typeface="Tahoma"/>
              </a:rPr>
              <a:t>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706546" y="2328106"/>
            <a:ext cx="3000375" cy="464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50" spc="190" dirty="0">
                <a:latin typeface="PMingLiU"/>
                <a:cs typeface="PMingLiU"/>
              </a:rPr>
              <a:t>Positive</a:t>
            </a:r>
            <a:r>
              <a:rPr sz="2850" spc="204" dirty="0">
                <a:latin typeface="PMingLiU"/>
                <a:cs typeface="PMingLiU"/>
              </a:rPr>
              <a:t> </a:t>
            </a:r>
            <a:r>
              <a:rPr sz="2850" spc="235" dirty="0">
                <a:latin typeface="PMingLiU"/>
                <a:cs typeface="PMingLiU"/>
              </a:rPr>
              <a:t>curvature</a:t>
            </a:r>
            <a:endParaRPr sz="2850">
              <a:latin typeface="PMingLiU"/>
              <a:cs typeface="PMingLiU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1400" y="977900"/>
            <a:ext cx="10926445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400" spc="185" dirty="0"/>
              <a:t>Directional</a:t>
            </a:r>
            <a:r>
              <a:rPr sz="6400" spc="484" dirty="0"/>
              <a:t> </a:t>
            </a:r>
            <a:r>
              <a:rPr sz="6400" spc="114" dirty="0"/>
              <a:t>Second</a:t>
            </a:r>
            <a:r>
              <a:rPr sz="6400" spc="484" dirty="0"/>
              <a:t> </a:t>
            </a:r>
            <a:r>
              <a:rPr sz="6400" spc="155" dirty="0"/>
              <a:t>Derivatives</a:t>
            </a:r>
            <a:endParaRPr sz="6400"/>
          </a:p>
        </p:txBody>
      </p:sp>
      <p:grpSp>
        <p:nvGrpSpPr>
          <p:cNvPr id="3" name="object 3"/>
          <p:cNvGrpSpPr/>
          <p:nvPr/>
        </p:nvGrpSpPr>
        <p:grpSpPr>
          <a:xfrm>
            <a:off x="4794911" y="4179723"/>
            <a:ext cx="1348105" cy="1349375"/>
            <a:chOff x="4794911" y="4179723"/>
            <a:chExt cx="1348105" cy="1349375"/>
          </a:xfrm>
        </p:grpSpPr>
        <p:sp>
          <p:nvSpPr>
            <p:cNvPr id="4" name="object 4"/>
            <p:cNvSpPr/>
            <p:nvPr/>
          </p:nvSpPr>
          <p:spPr>
            <a:xfrm>
              <a:off x="5468428" y="4384151"/>
              <a:ext cx="470534" cy="470534"/>
            </a:xfrm>
            <a:custGeom>
              <a:avLst/>
              <a:gdLst/>
              <a:ahLst/>
              <a:cxnLst/>
              <a:rect l="l" t="t" r="r" b="b"/>
              <a:pathLst>
                <a:path w="470535" h="470535">
                  <a:moveTo>
                    <a:pt x="470034" y="0"/>
                  </a:moveTo>
                  <a:lnTo>
                    <a:pt x="399565" y="23505"/>
                  </a:lnTo>
                  <a:lnTo>
                    <a:pt x="422818" y="46775"/>
                  </a:lnTo>
                  <a:lnTo>
                    <a:pt x="0" y="469860"/>
                  </a:lnTo>
                  <a:lnTo>
                    <a:pt x="469" y="470332"/>
                  </a:lnTo>
                  <a:lnTo>
                    <a:pt x="423290" y="47245"/>
                  </a:lnTo>
                  <a:lnTo>
                    <a:pt x="446545" y="70515"/>
                  </a:lnTo>
                  <a:lnTo>
                    <a:pt x="47003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468428" y="4384151"/>
              <a:ext cx="470534" cy="470534"/>
            </a:xfrm>
            <a:custGeom>
              <a:avLst/>
              <a:gdLst/>
              <a:ahLst/>
              <a:cxnLst/>
              <a:rect l="l" t="t" r="r" b="b"/>
              <a:pathLst>
                <a:path w="470535" h="470535">
                  <a:moveTo>
                    <a:pt x="470034" y="0"/>
                  </a:moveTo>
                  <a:lnTo>
                    <a:pt x="446545" y="70515"/>
                  </a:lnTo>
                  <a:lnTo>
                    <a:pt x="423290" y="47245"/>
                  </a:lnTo>
                  <a:lnTo>
                    <a:pt x="469" y="470332"/>
                  </a:lnTo>
                  <a:lnTo>
                    <a:pt x="0" y="469860"/>
                  </a:lnTo>
                  <a:lnTo>
                    <a:pt x="422818" y="46775"/>
                  </a:lnTo>
                  <a:lnTo>
                    <a:pt x="399565" y="23505"/>
                  </a:lnTo>
                  <a:lnTo>
                    <a:pt x="470034" y="0"/>
                  </a:lnTo>
                  <a:close/>
                </a:path>
              </a:pathLst>
            </a:custGeom>
            <a:ln w="196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68428" y="4854012"/>
              <a:ext cx="470534" cy="470534"/>
            </a:xfrm>
            <a:custGeom>
              <a:avLst/>
              <a:gdLst/>
              <a:ahLst/>
              <a:cxnLst/>
              <a:rect l="l" t="t" r="r" b="b"/>
              <a:pathLst>
                <a:path w="470535" h="470535">
                  <a:moveTo>
                    <a:pt x="469" y="0"/>
                  </a:moveTo>
                  <a:lnTo>
                    <a:pt x="0" y="471"/>
                  </a:lnTo>
                  <a:lnTo>
                    <a:pt x="422818" y="423556"/>
                  </a:lnTo>
                  <a:lnTo>
                    <a:pt x="399565" y="446826"/>
                  </a:lnTo>
                  <a:lnTo>
                    <a:pt x="470034" y="470332"/>
                  </a:lnTo>
                  <a:lnTo>
                    <a:pt x="446545" y="399816"/>
                  </a:lnTo>
                  <a:lnTo>
                    <a:pt x="423290" y="423086"/>
                  </a:lnTo>
                  <a:lnTo>
                    <a:pt x="46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468428" y="4854012"/>
              <a:ext cx="470534" cy="470534"/>
            </a:xfrm>
            <a:custGeom>
              <a:avLst/>
              <a:gdLst/>
              <a:ahLst/>
              <a:cxnLst/>
              <a:rect l="l" t="t" r="r" b="b"/>
              <a:pathLst>
                <a:path w="470535" h="470535">
                  <a:moveTo>
                    <a:pt x="470034" y="470332"/>
                  </a:moveTo>
                  <a:lnTo>
                    <a:pt x="399565" y="446826"/>
                  </a:lnTo>
                  <a:lnTo>
                    <a:pt x="422818" y="423556"/>
                  </a:lnTo>
                  <a:lnTo>
                    <a:pt x="0" y="471"/>
                  </a:lnTo>
                  <a:lnTo>
                    <a:pt x="469" y="0"/>
                  </a:lnTo>
                  <a:lnTo>
                    <a:pt x="423290" y="423086"/>
                  </a:lnTo>
                  <a:lnTo>
                    <a:pt x="446545" y="399816"/>
                  </a:lnTo>
                  <a:lnTo>
                    <a:pt x="470034" y="470332"/>
                  </a:lnTo>
                  <a:close/>
                </a:path>
              </a:pathLst>
            </a:custGeom>
            <a:ln w="196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804738" y="4189550"/>
              <a:ext cx="1328420" cy="1329690"/>
            </a:xfrm>
            <a:custGeom>
              <a:avLst/>
              <a:gdLst/>
              <a:ahLst/>
              <a:cxnLst/>
              <a:rect l="l" t="t" r="r" b="b"/>
              <a:pathLst>
                <a:path w="1328420" h="1329689">
                  <a:moveTo>
                    <a:pt x="1328322" y="664697"/>
                  </a:moveTo>
                  <a:lnTo>
                    <a:pt x="1326108" y="610456"/>
                  </a:lnTo>
                  <a:lnTo>
                    <a:pt x="1319477" y="556573"/>
                  </a:lnTo>
                  <a:lnTo>
                    <a:pt x="1308475" y="503413"/>
                  </a:lnTo>
                  <a:lnTo>
                    <a:pt x="1293175" y="451330"/>
                  </a:lnTo>
                  <a:lnTo>
                    <a:pt x="1273678" y="400668"/>
                  </a:lnTo>
                  <a:lnTo>
                    <a:pt x="1250116" y="351765"/>
                  </a:lnTo>
                  <a:lnTo>
                    <a:pt x="1222647" y="304952"/>
                  </a:lnTo>
                  <a:lnTo>
                    <a:pt x="1191451" y="260536"/>
                  </a:lnTo>
                  <a:lnTo>
                    <a:pt x="1156736" y="218815"/>
                  </a:lnTo>
                  <a:lnTo>
                    <a:pt x="1118737" y="180068"/>
                  </a:lnTo>
                  <a:lnTo>
                    <a:pt x="1077704" y="144553"/>
                  </a:lnTo>
                  <a:lnTo>
                    <a:pt x="1033912" y="112505"/>
                  </a:lnTo>
                  <a:lnTo>
                    <a:pt x="987653" y="84140"/>
                  </a:lnTo>
                  <a:lnTo>
                    <a:pt x="939235" y="59645"/>
                  </a:lnTo>
                  <a:lnTo>
                    <a:pt x="888981" y="39185"/>
                  </a:lnTo>
                  <a:lnTo>
                    <a:pt x="837227" y="22896"/>
                  </a:lnTo>
                  <a:lnTo>
                    <a:pt x="784318" y="10888"/>
                  </a:lnTo>
                  <a:lnTo>
                    <a:pt x="730605" y="3239"/>
                  </a:lnTo>
                  <a:lnTo>
                    <a:pt x="676448" y="0"/>
                  </a:lnTo>
                  <a:lnTo>
                    <a:pt x="622207" y="1195"/>
                  </a:lnTo>
                  <a:lnTo>
                    <a:pt x="568245" y="6811"/>
                  </a:lnTo>
                  <a:lnTo>
                    <a:pt x="514920" y="16817"/>
                  </a:lnTo>
                  <a:lnTo>
                    <a:pt x="462588" y="31143"/>
                  </a:lnTo>
                  <a:lnTo>
                    <a:pt x="411600" y="49692"/>
                  </a:lnTo>
                  <a:lnTo>
                    <a:pt x="362294" y="72343"/>
                  </a:lnTo>
                  <a:lnTo>
                    <a:pt x="315000" y="98943"/>
                  </a:lnTo>
                  <a:lnTo>
                    <a:pt x="270032" y="129317"/>
                  </a:lnTo>
                  <a:lnTo>
                    <a:pt x="227691" y="163260"/>
                  </a:lnTo>
                  <a:lnTo>
                    <a:pt x="188259" y="200546"/>
                  </a:lnTo>
                  <a:lnTo>
                    <a:pt x="151998" y="240928"/>
                  </a:lnTo>
                  <a:lnTo>
                    <a:pt x="119152" y="284136"/>
                  </a:lnTo>
                  <a:lnTo>
                    <a:pt x="89936" y="329881"/>
                  </a:lnTo>
                  <a:lnTo>
                    <a:pt x="64549" y="377858"/>
                  </a:lnTo>
                  <a:lnTo>
                    <a:pt x="43158" y="427749"/>
                  </a:lnTo>
                  <a:lnTo>
                    <a:pt x="25909" y="479219"/>
                  </a:lnTo>
                  <a:lnTo>
                    <a:pt x="12911" y="531928"/>
                  </a:lnTo>
                  <a:lnTo>
                    <a:pt x="4257" y="585521"/>
                  </a:lnTo>
                  <a:lnTo>
                    <a:pt x="0" y="639641"/>
                  </a:lnTo>
                  <a:lnTo>
                    <a:pt x="170" y="693928"/>
                  </a:lnTo>
                  <a:lnTo>
                    <a:pt x="4766" y="748020"/>
                  </a:lnTo>
                  <a:lnTo>
                    <a:pt x="13758" y="801558"/>
                  </a:lnTo>
                  <a:lnTo>
                    <a:pt x="27086" y="854182"/>
                  </a:lnTo>
                  <a:lnTo>
                    <a:pt x="44659" y="905544"/>
                  </a:lnTo>
                  <a:lnTo>
                    <a:pt x="66362" y="955299"/>
                  </a:lnTo>
                  <a:lnTo>
                    <a:pt x="92050" y="1003117"/>
                  </a:lnTo>
                  <a:lnTo>
                    <a:pt x="121550" y="1048677"/>
                  </a:lnTo>
                  <a:lnTo>
                    <a:pt x="154668" y="1091676"/>
                  </a:lnTo>
                  <a:lnTo>
                    <a:pt x="191182" y="1131829"/>
                  </a:lnTo>
                  <a:lnTo>
                    <a:pt x="230848" y="1168868"/>
                  </a:lnTo>
                  <a:lnTo>
                    <a:pt x="273401" y="1202545"/>
                  </a:lnTo>
                  <a:lnTo>
                    <a:pt x="318560" y="1232634"/>
                  </a:lnTo>
                  <a:lnTo>
                    <a:pt x="366019" y="1258937"/>
                  </a:lnTo>
                  <a:lnTo>
                    <a:pt x="415467" y="1281277"/>
                  </a:lnTo>
                  <a:lnTo>
                    <a:pt x="466570" y="1299506"/>
                  </a:lnTo>
                  <a:lnTo>
                    <a:pt x="518990" y="1313501"/>
                  </a:lnTo>
                  <a:lnTo>
                    <a:pt x="572377" y="1323171"/>
                  </a:lnTo>
                  <a:lnTo>
                    <a:pt x="626374" y="1328450"/>
                  </a:lnTo>
                  <a:lnTo>
                    <a:pt x="680621" y="1329303"/>
                  </a:lnTo>
                  <a:lnTo>
                    <a:pt x="734756" y="1325723"/>
                  </a:lnTo>
                  <a:lnTo>
                    <a:pt x="788420" y="1317738"/>
                  </a:lnTo>
                  <a:lnTo>
                    <a:pt x="841254" y="1305396"/>
                  </a:lnTo>
                  <a:lnTo>
                    <a:pt x="892904" y="1288783"/>
                  </a:lnTo>
                  <a:lnTo>
                    <a:pt x="943029" y="1268007"/>
                  </a:lnTo>
                  <a:lnTo>
                    <a:pt x="991292" y="1243208"/>
                  </a:lnTo>
                  <a:lnTo>
                    <a:pt x="1037372" y="1214554"/>
                  </a:lnTo>
                  <a:lnTo>
                    <a:pt x="1080961" y="1182231"/>
                  </a:lnTo>
                  <a:lnTo>
                    <a:pt x="1121770" y="1146459"/>
                  </a:lnTo>
                  <a:lnTo>
                    <a:pt x="1159526" y="1107472"/>
                  </a:lnTo>
                  <a:lnTo>
                    <a:pt x="1193977" y="1065535"/>
                  </a:lnTo>
                  <a:lnTo>
                    <a:pt x="1224895" y="1020923"/>
                  </a:lnTo>
                  <a:lnTo>
                    <a:pt x="1252071" y="973938"/>
                  </a:lnTo>
                  <a:lnTo>
                    <a:pt x="1275324" y="924888"/>
                  </a:lnTo>
                  <a:lnTo>
                    <a:pt x="1294503" y="874106"/>
                  </a:lnTo>
                  <a:lnTo>
                    <a:pt x="1309475" y="821926"/>
                  </a:lnTo>
                  <a:lnTo>
                    <a:pt x="1320143" y="768697"/>
                  </a:lnTo>
                  <a:lnTo>
                    <a:pt x="1326434" y="714775"/>
                  </a:lnTo>
                  <a:lnTo>
                    <a:pt x="1328310" y="668875"/>
                  </a:lnTo>
                </a:path>
              </a:pathLst>
            </a:custGeom>
            <a:ln w="19652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3470390" y="2854722"/>
            <a:ext cx="3332479" cy="3999229"/>
            <a:chOff x="3470390" y="2854722"/>
            <a:chExt cx="3332479" cy="3999229"/>
          </a:xfrm>
        </p:grpSpPr>
        <p:sp>
          <p:nvSpPr>
            <p:cNvPr id="10" name="object 10"/>
            <p:cNvSpPr/>
            <p:nvPr/>
          </p:nvSpPr>
          <p:spPr>
            <a:xfrm>
              <a:off x="3475470" y="2859802"/>
              <a:ext cx="0" cy="78740"/>
            </a:xfrm>
            <a:custGeom>
              <a:avLst/>
              <a:gdLst/>
              <a:ahLst/>
              <a:cxnLst/>
              <a:rect l="l" t="t" r="r" b="b"/>
              <a:pathLst>
                <a:path h="78739">
                  <a:moveTo>
                    <a:pt x="0" y="0"/>
                  </a:moveTo>
                  <a:lnTo>
                    <a:pt x="0" y="78634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475470" y="2859802"/>
              <a:ext cx="0" cy="78740"/>
            </a:xfrm>
            <a:custGeom>
              <a:avLst/>
              <a:gdLst/>
              <a:ahLst/>
              <a:cxnLst/>
              <a:rect l="l" t="t" r="r" b="b"/>
              <a:pathLst>
                <a:path h="78739">
                  <a:moveTo>
                    <a:pt x="0" y="0"/>
                  </a:moveTo>
                  <a:lnTo>
                    <a:pt x="0" y="78634"/>
                  </a:lnTo>
                </a:path>
              </a:pathLst>
            </a:custGeom>
            <a:ln w="98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139868" y="2859802"/>
              <a:ext cx="0" cy="78740"/>
            </a:xfrm>
            <a:custGeom>
              <a:avLst/>
              <a:gdLst/>
              <a:ahLst/>
              <a:cxnLst/>
              <a:rect l="l" t="t" r="r" b="b"/>
              <a:pathLst>
                <a:path h="78739">
                  <a:moveTo>
                    <a:pt x="0" y="0"/>
                  </a:moveTo>
                  <a:lnTo>
                    <a:pt x="0" y="78634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139868" y="2859802"/>
              <a:ext cx="0" cy="78740"/>
            </a:xfrm>
            <a:custGeom>
              <a:avLst/>
              <a:gdLst/>
              <a:ahLst/>
              <a:cxnLst/>
              <a:rect l="l" t="t" r="r" b="b"/>
              <a:pathLst>
                <a:path h="78739">
                  <a:moveTo>
                    <a:pt x="0" y="0"/>
                  </a:moveTo>
                  <a:lnTo>
                    <a:pt x="0" y="78634"/>
                  </a:lnTo>
                </a:path>
              </a:pathLst>
            </a:custGeom>
            <a:ln w="98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804266" y="2859802"/>
              <a:ext cx="0" cy="78740"/>
            </a:xfrm>
            <a:custGeom>
              <a:avLst/>
              <a:gdLst/>
              <a:ahLst/>
              <a:cxnLst/>
              <a:rect l="l" t="t" r="r" b="b"/>
              <a:pathLst>
                <a:path h="78739">
                  <a:moveTo>
                    <a:pt x="0" y="0"/>
                  </a:moveTo>
                  <a:lnTo>
                    <a:pt x="0" y="78634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804266" y="2859802"/>
              <a:ext cx="0" cy="78740"/>
            </a:xfrm>
            <a:custGeom>
              <a:avLst/>
              <a:gdLst/>
              <a:ahLst/>
              <a:cxnLst/>
              <a:rect l="l" t="t" r="r" b="b"/>
              <a:pathLst>
                <a:path h="78739">
                  <a:moveTo>
                    <a:pt x="0" y="0"/>
                  </a:moveTo>
                  <a:lnTo>
                    <a:pt x="0" y="78634"/>
                  </a:lnTo>
                </a:path>
              </a:pathLst>
            </a:custGeom>
            <a:ln w="98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468662" y="2859802"/>
              <a:ext cx="0" cy="78740"/>
            </a:xfrm>
            <a:custGeom>
              <a:avLst/>
              <a:gdLst/>
              <a:ahLst/>
              <a:cxnLst/>
              <a:rect l="l" t="t" r="r" b="b"/>
              <a:pathLst>
                <a:path h="78739">
                  <a:moveTo>
                    <a:pt x="0" y="0"/>
                  </a:moveTo>
                  <a:lnTo>
                    <a:pt x="0" y="78634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468662" y="2859802"/>
              <a:ext cx="0" cy="78740"/>
            </a:xfrm>
            <a:custGeom>
              <a:avLst/>
              <a:gdLst/>
              <a:ahLst/>
              <a:cxnLst/>
              <a:rect l="l" t="t" r="r" b="b"/>
              <a:pathLst>
                <a:path h="78739">
                  <a:moveTo>
                    <a:pt x="0" y="0"/>
                  </a:moveTo>
                  <a:lnTo>
                    <a:pt x="0" y="78634"/>
                  </a:lnTo>
                </a:path>
              </a:pathLst>
            </a:custGeom>
            <a:ln w="98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133060" y="2859802"/>
              <a:ext cx="0" cy="78740"/>
            </a:xfrm>
            <a:custGeom>
              <a:avLst/>
              <a:gdLst/>
              <a:ahLst/>
              <a:cxnLst/>
              <a:rect l="l" t="t" r="r" b="b"/>
              <a:pathLst>
                <a:path h="78739">
                  <a:moveTo>
                    <a:pt x="0" y="0"/>
                  </a:moveTo>
                  <a:lnTo>
                    <a:pt x="0" y="78634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133060" y="2859802"/>
              <a:ext cx="0" cy="78740"/>
            </a:xfrm>
            <a:custGeom>
              <a:avLst/>
              <a:gdLst/>
              <a:ahLst/>
              <a:cxnLst/>
              <a:rect l="l" t="t" r="r" b="b"/>
              <a:pathLst>
                <a:path h="78739">
                  <a:moveTo>
                    <a:pt x="0" y="0"/>
                  </a:moveTo>
                  <a:lnTo>
                    <a:pt x="0" y="78634"/>
                  </a:lnTo>
                </a:path>
              </a:pathLst>
            </a:custGeom>
            <a:ln w="98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797458" y="2859802"/>
              <a:ext cx="0" cy="78740"/>
            </a:xfrm>
            <a:custGeom>
              <a:avLst/>
              <a:gdLst/>
              <a:ahLst/>
              <a:cxnLst/>
              <a:rect l="l" t="t" r="r" b="b"/>
              <a:pathLst>
                <a:path h="78739">
                  <a:moveTo>
                    <a:pt x="0" y="0"/>
                  </a:moveTo>
                  <a:lnTo>
                    <a:pt x="0" y="78634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797458" y="2859802"/>
              <a:ext cx="0" cy="78740"/>
            </a:xfrm>
            <a:custGeom>
              <a:avLst/>
              <a:gdLst/>
              <a:ahLst/>
              <a:cxnLst/>
              <a:rect l="l" t="t" r="r" b="b"/>
              <a:pathLst>
                <a:path h="78739">
                  <a:moveTo>
                    <a:pt x="0" y="0"/>
                  </a:moveTo>
                  <a:lnTo>
                    <a:pt x="0" y="78634"/>
                  </a:lnTo>
                </a:path>
              </a:pathLst>
            </a:custGeom>
            <a:ln w="98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797458" y="6770059"/>
              <a:ext cx="0" cy="78740"/>
            </a:xfrm>
            <a:custGeom>
              <a:avLst/>
              <a:gdLst/>
              <a:ahLst/>
              <a:cxnLst/>
              <a:rect l="l" t="t" r="r" b="b"/>
              <a:pathLst>
                <a:path h="78740">
                  <a:moveTo>
                    <a:pt x="0" y="0"/>
                  </a:moveTo>
                  <a:lnTo>
                    <a:pt x="0" y="78634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797458" y="6770059"/>
              <a:ext cx="0" cy="78740"/>
            </a:xfrm>
            <a:custGeom>
              <a:avLst/>
              <a:gdLst/>
              <a:ahLst/>
              <a:cxnLst/>
              <a:rect l="l" t="t" r="r" b="b"/>
              <a:pathLst>
                <a:path h="78740">
                  <a:moveTo>
                    <a:pt x="0" y="78634"/>
                  </a:moveTo>
                  <a:lnTo>
                    <a:pt x="0" y="0"/>
                  </a:lnTo>
                </a:path>
              </a:pathLst>
            </a:custGeom>
            <a:ln w="98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6737639" y="6842445"/>
            <a:ext cx="143510" cy="30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50" dirty="0">
                <a:latin typeface="Times New Roman"/>
                <a:cs typeface="Times New Roman"/>
              </a:rPr>
              <a:t>2</a:t>
            </a:r>
            <a:endParaRPr sz="1850">
              <a:latin typeface="Times New Roman"/>
              <a:cs typeface="Times New Roman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7456775" y="2854722"/>
            <a:ext cx="10160" cy="3999229"/>
            <a:chOff x="7456775" y="2854722"/>
            <a:chExt cx="10160" cy="3999229"/>
          </a:xfrm>
        </p:grpSpPr>
        <p:sp>
          <p:nvSpPr>
            <p:cNvPr id="26" name="object 26"/>
            <p:cNvSpPr/>
            <p:nvPr/>
          </p:nvSpPr>
          <p:spPr>
            <a:xfrm>
              <a:off x="7461855" y="2859802"/>
              <a:ext cx="0" cy="78740"/>
            </a:xfrm>
            <a:custGeom>
              <a:avLst/>
              <a:gdLst/>
              <a:ahLst/>
              <a:cxnLst/>
              <a:rect l="l" t="t" r="r" b="b"/>
              <a:pathLst>
                <a:path h="78739">
                  <a:moveTo>
                    <a:pt x="0" y="0"/>
                  </a:moveTo>
                  <a:lnTo>
                    <a:pt x="0" y="78634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461855" y="2859802"/>
              <a:ext cx="0" cy="78740"/>
            </a:xfrm>
            <a:custGeom>
              <a:avLst/>
              <a:gdLst/>
              <a:ahLst/>
              <a:cxnLst/>
              <a:rect l="l" t="t" r="r" b="b"/>
              <a:pathLst>
                <a:path h="78739">
                  <a:moveTo>
                    <a:pt x="0" y="0"/>
                  </a:moveTo>
                  <a:lnTo>
                    <a:pt x="0" y="78634"/>
                  </a:lnTo>
                </a:path>
              </a:pathLst>
            </a:custGeom>
            <a:ln w="98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461855" y="6770059"/>
              <a:ext cx="0" cy="78740"/>
            </a:xfrm>
            <a:custGeom>
              <a:avLst/>
              <a:gdLst/>
              <a:ahLst/>
              <a:cxnLst/>
              <a:rect l="l" t="t" r="r" b="b"/>
              <a:pathLst>
                <a:path h="78740">
                  <a:moveTo>
                    <a:pt x="0" y="0"/>
                  </a:moveTo>
                  <a:lnTo>
                    <a:pt x="0" y="78634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61855" y="6770059"/>
              <a:ext cx="0" cy="78740"/>
            </a:xfrm>
            <a:custGeom>
              <a:avLst/>
              <a:gdLst/>
              <a:ahLst/>
              <a:cxnLst/>
              <a:rect l="l" t="t" r="r" b="b"/>
              <a:pathLst>
                <a:path h="78740">
                  <a:moveTo>
                    <a:pt x="0" y="78634"/>
                  </a:moveTo>
                  <a:lnTo>
                    <a:pt x="0" y="0"/>
                  </a:lnTo>
                </a:path>
              </a:pathLst>
            </a:custGeom>
            <a:ln w="98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7400194" y="6842445"/>
            <a:ext cx="143510" cy="30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50" dirty="0">
                <a:latin typeface="Times New Roman"/>
                <a:cs typeface="Times New Roman"/>
              </a:rPr>
              <a:t>3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119077" y="6022286"/>
            <a:ext cx="3093085" cy="142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">
              <a:lnSpc>
                <a:spcPts val="2105"/>
              </a:lnSpc>
            </a:pPr>
            <a:r>
              <a:rPr sz="1850" spc="229" dirty="0">
                <a:latin typeface="Times New Roman"/>
                <a:cs typeface="Times New Roman"/>
              </a:rPr>
              <a:t>−2</a:t>
            </a:r>
            <a:endParaRPr sz="18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ts val="1830"/>
              </a:lnSpc>
            </a:pPr>
            <a:r>
              <a:rPr sz="1850" spc="229" dirty="0">
                <a:latin typeface="Times New Roman"/>
                <a:cs typeface="Times New Roman"/>
              </a:rPr>
              <a:t>−3</a:t>
            </a:r>
            <a:endParaRPr sz="1850">
              <a:latin typeface="Times New Roman"/>
              <a:cs typeface="Times New Roman"/>
            </a:endParaRPr>
          </a:p>
          <a:p>
            <a:pPr marL="217170">
              <a:lnSpc>
                <a:spcPts val="1750"/>
              </a:lnSpc>
              <a:tabLst>
                <a:tab pos="882650" algn="l"/>
                <a:tab pos="1550670" algn="l"/>
                <a:tab pos="2299335" algn="l"/>
                <a:tab pos="2974340" algn="l"/>
              </a:tabLst>
            </a:pPr>
            <a:r>
              <a:rPr sz="1850" spc="240" dirty="0">
                <a:latin typeface="Times New Roman"/>
                <a:cs typeface="Times New Roman"/>
              </a:rPr>
              <a:t>−</a:t>
            </a:r>
            <a:r>
              <a:rPr sz="1850" spc="185" dirty="0">
                <a:latin typeface="Times New Roman"/>
                <a:cs typeface="Times New Roman"/>
              </a:rPr>
              <a:t>3</a:t>
            </a:r>
            <a:r>
              <a:rPr sz="1850" dirty="0">
                <a:latin typeface="Times New Roman"/>
                <a:cs typeface="Times New Roman"/>
              </a:rPr>
              <a:t>	</a:t>
            </a:r>
            <a:r>
              <a:rPr sz="1850" spc="240" dirty="0">
                <a:latin typeface="Times New Roman"/>
                <a:cs typeface="Times New Roman"/>
              </a:rPr>
              <a:t>−</a:t>
            </a:r>
            <a:r>
              <a:rPr sz="1850" spc="185" dirty="0">
                <a:latin typeface="Times New Roman"/>
                <a:cs typeface="Times New Roman"/>
              </a:rPr>
              <a:t>2</a:t>
            </a:r>
            <a:r>
              <a:rPr sz="1850" dirty="0">
                <a:latin typeface="Times New Roman"/>
                <a:cs typeface="Times New Roman"/>
              </a:rPr>
              <a:t>	</a:t>
            </a:r>
            <a:r>
              <a:rPr sz="1850" spc="240" dirty="0">
                <a:latin typeface="Times New Roman"/>
                <a:cs typeface="Times New Roman"/>
              </a:rPr>
              <a:t>−</a:t>
            </a:r>
            <a:r>
              <a:rPr sz="1850" spc="185" dirty="0">
                <a:latin typeface="Times New Roman"/>
                <a:cs typeface="Times New Roman"/>
              </a:rPr>
              <a:t>1</a:t>
            </a:r>
            <a:r>
              <a:rPr sz="1850" dirty="0">
                <a:latin typeface="Times New Roman"/>
                <a:cs typeface="Times New Roman"/>
              </a:rPr>
              <a:t>	0	1</a:t>
            </a:r>
            <a:endParaRPr sz="1850">
              <a:latin typeface="Times New Roman"/>
              <a:cs typeface="Times New Roman"/>
            </a:endParaRPr>
          </a:p>
          <a:p>
            <a:pPr marR="645795" algn="r">
              <a:lnSpc>
                <a:spcPts val="2140"/>
              </a:lnSpc>
            </a:pPr>
            <a:r>
              <a:rPr sz="1850" i="1" spc="65" dirty="0">
                <a:latin typeface="Georgia"/>
                <a:cs typeface="Georgia"/>
              </a:rPr>
              <a:t>x</a:t>
            </a:r>
            <a:r>
              <a:rPr sz="1950" spc="97" baseline="-19230" dirty="0">
                <a:latin typeface="Times New Roman"/>
                <a:cs typeface="Times New Roman"/>
              </a:rPr>
              <a:t>0</a:t>
            </a:r>
            <a:endParaRPr sz="1950" baseline="-19230">
              <a:latin typeface="Times New Roman"/>
              <a:cs typeface="Times New Roman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7378191" y="6178799"/>
            <a:ext cx="88900" cy="675005"/>
            <a:chOff x="7378191" y="6178799"/>
            <a:chExt cx="88900" cy="675005"/>
          </a:xfrm>
        </p:grpSpPr>
        <p:sp>
          <p:nvSpPr>
            <p:cNvPr id="33" name="object 33"/>
            <p:cNvSpPr/>
            <p:nvPr/>
          </p:nvSpPr>
          <p:spPr>
            <a:xfrm>
              <a:off x="7383271" y="6848693"/>
              <a:ext cx="78740" cy="0"/>
            </a:xfrm>
            <a:custGeom>
              <a:avLst/>
              <a:gdLst/>
              <a:ahLst/>
              <a:cxnLst/>
              <a:rect l="l" t="t" r="r" b="b"/>
              <a:pathLst>
                <a:path w="78740">
                  <a:moveTo>
                    <a:pt x="78584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383271" y="6848693"/>
              <a:ext cx="78740" cy="0"/>
            </a:xfrm>
            <a:custGeom>
              <a:avLst/>
              <a:gdLst/>
              <a:ahLst/>
              <a:cxnLst/>
              <a:rect l="l" t="t" r="r" b="b"/>
              <a:pathLst>
                <a:path w="78740">
                  <a:moveTo>
                    <a:pt x="78584" y="0"/>
                  </a:moveTo>
                  <a:lnTo>
                    <a:pt x="0" y="0"/>
                  </a:lnTo>
                </a:path>
              </a:pathLst>
            </a:custGeom>
            <a:ln w="98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383271" y="6183879"/>
              <a:ext cx="78740" cy="0"/>
            </a:xfrm>
            <a:custGeom>
              <a:avLst/>
              <a:gdLst/>
              <a:ahLst/>
              <a:cxnLst/>
              <a:rect l="l" t="t" r="r" b="b"/>
              <a:pathLst>
                <a:path w="78740">
                  <a:moveTo>
                    <a:pt x="78584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383271" y="6183879"/>
              <a:ext cx="78740" cy="0"/>
            </a:xfrm>
            <a:custGeom>
              <a:avLst/>
              <a:gdLst/>
              <a:ahLst/>
              <a:cxnLst/>
              <a:rect l="l" t="t" r="r" b="b"/>
              <a:pathLst>
                <a:path w="78740">
                  <a:moveTo>
                    <a:pt x="78584" y="0"/>
                  </a:moveTo>
                  <a:lnTo>
                    <a:pt x="0" y="0"/>
                  </a:lnTo>
                </a:path>
              </a:pathLst>
            </a:custGeom>
            <a:ln w="98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7" name="object 37"/>
          <p:cNvGrpSpPr/>
          <p:nvPr/>
        </p:nvGrpSpPr>
        <p:grpSpPr>
          <a:xfrm>
            <a:off x="3470390" y="5513983"/>
            <a:ext cx="3996690" cy="10160"/>
            <a:chOff x="3470390" y="5513983"/>
            <a:chExt cx="3996690" cy="10160"/>
          </a:xfrm>
        </p:grpSpPr>
        <p:sp>
          <p:nvSpPr>
            <p:cNvPr id="38" name="object 38"/>
            <p:cNvSpPr/>
            <p:nvPr/>
          </p:nvSpPr>
          <p:spPr>
            <a:xfrm>
              <a:off x="7383271" y="5519063"/>
              <a:ext cx="78740" cy="0"/>
            </a:xfrm>
            <a:custGeom>
              <a:avLst/>
              <a:gdLst/>
              <a:ahLst/>
              <a:cxnLst/>
              <a:rect l="l" t="t" r="r" b="b"/>
              <a:pathLst>
                <a:path w="78740">
                  <a:moveTo>
                    <a:pt x="78584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383271" y="5519063"/>
              <a:ext cx="78740" cy="0"/>
            </a:xfrm>
            <a:custGeom>
              <a:avLst/>
              <a:gdLst/>
              <a:ahLst/>
              <a:cxnLst/>
              <a:rect l="l" t="t" r="r" b="b"/>
              <a:pathLst>
                <a:path w="78740">
                  <a:moveTo>
                    <a:pt x="78584" y="0"/>
                  </a:moveTo>
                  <a:lnTo>
                    <a:pt x="0" y="0"/>
                  </a:lnTo>
                </a:path>
              </a:pathLst>
            </a:custGeom>
            <a:ln w="98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475470" y="5519063"/>
              <a:ext cx="78740" cy="0"/>
            </a:xfrm>
            <a:custGeom>
              <a:avLst/>
              <a:gdLst/>
              <a:ahLst/>
              <a:cxnLst/>
              <a:rect l="l" t="t" r="r" b="b"/>
              <a:pathLst>
                <a:path w="78739">
                  <a:moveTo>
                    <a:pt x="78584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475470" y="5519063"/>
              <a:ext cx="78740" cy="0"/>
            </a:xfrm>
            <a:custGeom>
              <a:avLst/>
              <a:gdLst/>
              <a:ahLst/>
              <a:cxnLst/>
              <a:rect l="l" t="t" r="r" b="b"/>
              <a:pathLst>
                <a:path w="78739">
                  <a:moveTo>
                    <a:pt x="0" y="0"/>
                  </a:moveTo>
                  <a:lnTo>
                    <a:pt x="78584" y="0"/>
                  </a:lnTo>
                </a:path>
              </a:pathLst>
            </a:custGeom>
            <a:ln w="98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3115279" y="5329437"/>
            <a:ext cx="335915" cy="30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50" spc="229" dirty="0">
                <a:latin typeface="Times New Roman"/>
                <a:cs typeface="Times New Roman"/>
              </a:rPr>
              <a:t>−1</a:t>
            </a:r>
            <a:endParaRPr sz="1850">
              <a:latin typeface="Times New Roman"/>
              <a:cs typeface="Times New Roman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3470390" y="4849167"/>
            <a:ext cx="3996690" cy="10160"/>
            <a:chOff x="3470390" y="4849167"/>
            <a:chExt cx="3996690" cy="10160"/>
          </a:xfrm>
        </p:grpSpPr>
        <p:sp>
          <p:nvSpPr>
            <p:cNvPr id="44" name="object 44"/>
            <p:cNvSpPr/>
            <p:nvPr/>
          </p:nvSpPr>
          <p:spPr>
            <a:xfrm>
              <a:off x="7383271" y="4854247"/>
              <a:ext cx="78740" cy="0"/>
            </a:xfrm>
            <a:custGeom>
              <a:avLst/>
              <a:gdLst/>
              <a:ahLst/>
              <a:cxnLst/>
              <a:rect l="l" t="t" r="r" b="b"/>
              <a:pathLst>
                <a:path w="78740">
                  <a:moveTo>
                    <a:pt x="78584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383271" y="4854247"/>
              <a:ext cx="78740" cy="0"/>
            </a:xfrm>
            <a:custGeom>
              <a:avLst/>
              <a:gdLst/>
              <a:ahLst/>
              <a:cxnLst/>
              <a:rect l="l" t="t" r="r" b="b"/>
              <a:pathLst>
                <a:path w="78740">
                  <a:moveTo>
                    <a:pt x="78584" y="0"/>
                  </a:moveTo>
                  <a:lnTo>
                    <a:pt x="0" y="0"/>
                  </a:lnTo>
                </a:path>
              </a:pathLst>
            </a:custGeom>
            <a:ln w="98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475470" y="4854247"/>
              <a:ext cx="78740" cy="0"/>
            </a:xfrm>
            <a:custGeom>
              <a:avLst/>
              <a:gdLst/>
              <a:ahLst/>
              <a:cxnLst/>
              <a:rect l="l" t="t" r="r" b="b"/>
              <a:pathLst>
                <a:path w="78739">
                  <a:moveTo>
                    <a:pt x="78584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475470" y="4854247"/>
              <a:ext cx="78740" cy="0"/>
            </a:xfrm>
            <a:custGeom>
              <a:avLst/>
              <a:gdLst/>
              <a:ahLst/>
              <a:cxnLst/>
              <a:rect l="l" t="t" r="r" b="b"/>
              <a:pathLst>
                <a:path w="78739">
                  <a:moveTo>
                    <a:pt x="0" y="0"/>
                  </a:moveTo>
                  <a:lnTo>
                    <a:pt x="78584" y="0"/>
                  </a:lnTo>
                </a:path>
              </a:pathLst>
            </a:custGeom>
            <a:ln w="98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3285034" y="4664621"/>
            <a:ext cx="143510" cy="30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50" dirty="0">
                <a:latin typeface="Times New Roman"/>
                <a:cs typeface="Times New Roman"/>
              </a:rPr>
              <a:t>0</a:t>
            </a:r>
            <a:endParaRPr sz="1850">
              <a:latin typeface="Times New Roman"/>
              <a:cs typeface="Times New Roman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3470390" y="4184351"/>
            <a:ext cx="3996690" cy="10160"/>
            <a:chOff x="3470390" y="4184351"/>
            <a:chExt cx="3996690" cy="10160"/>
          </a:xfrm>
        </p:grpSpPr>
        <p:sp>
          <p:nvSpPr>
            <p:cNvPr id="50" name="object 50"/>
            <p:cNvSpPr/>
            <p:nvPr/>
          </p:nvSpPr>
          <p:spPr>
            <a:xfrm>
              <a:off x="7383271" y="4189431"/>
              <a:ext cx="78740" cy="0"/>
            </a:xfrm>
            <a:custGeom>
              <a:avLst/>
              <a:gdLst/>
              <a:ahLst/>
              <a:cxnLst/>
              <a:rect l="l" t="t" r="r" b="b"/>
              <a:pathLst>
                <a:path w="78740">
                  <a:moveTo>
                    <a:pt x="78584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383271" y="4189431"/>
              <a:ext cx="78740" cy="0"/>
            </a:xfrm>
            <a:custGeom>
              <a:avLst/>
              <a:gdLst/>
              <a:ahLst/>
              <a:cxnLst/>
              <a:rect l="l" t="t" r="r" b="b"/>
              <a:pathLst>
                <a:path w="78740">
                  <a:moveTo>
                    <a:pt x="78584" y="0"/>
                  </a:moveTo>
                  <a:lnTo>
                    <a:pt x="0" y="0"/>
                  </a:lnTo>
                </a:path>
              </a:pathLst>
            </a:custGeom>
            <a:ln w="98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475470" y="4189431"/>
              <a:ext cx="78740" cy="0"/>
            </a:xfrm>
            <a:custGeom>
              <a:avLst/>
              <a:gdLst/>
              <a:ahLst/>
              <a:cxnLst/>
              <a:rect l="l" t="t" r="r" b="b"/>
              <a:pathLst>
                <a:path w="78739">
                  <a:moveTo>
                    <a:pt x="78584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475470" y="4189431"/>
              <a:ext cx="78740" cy="0"/>
            </a:xfrm>
            <a:custGeom>
              <a:avLst/>
              <a:gdLst/>
              <a:ahLst/>
              <a:cxnLst/>
              <a:rect l="l" t="t" r="r" b="b"/>
              <a:pathLst>
                <a:path w="78739">
                  <a:moveTo>
                    <a:pt x="0" y="0"/>
                  </a:moveTo>
                  <a:lnTo>
                    <a:pt x="78584" y="0"/>
                  </a:lnTo>
                </a:path>
              </a:pathLst>
            </a:custGeom>
            <a:ln w="98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3306215" y="3999805"/>
            <a:ext cx="143510" cy="30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50" dirty="0">
                <a:latin typeface="Times New Roman"/>
                <a:cs typeface="Times New Roman"/>
              </a:rPr>
              <a:t>1</a:t>
            </a:r>
            <a:endParaRPr sz="1850">
              <a:latin typeface="Times New Roman"/>
              <a:cs typeface="Times New Roman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3470390" y="3519536"/>
            <a:ext cx="3996690" cy="10160"/>
            <a:chOff x="3470390" y="3519536"/>
            <a:chExt cx="3996690" cy="10160"/>
          </a:xfrm>
        </p:grpSpPr>
        <p:sp>
          <p:nvSpPr>
            <p:cNvPr id="56" name="object 56"/>
            <p:cNvSpPr/>
            <p:nvPr/>
          </p:nvSpPr>
          <p:spPr>
            <a:xfrm>
              <a:off x="7383271" y="3524616"/>
              <a:ext cx="78740" cy="0"/>
            </a:xfrm>
            <a:custGeom>
              <a:avLst/>
              <a:gdLst/>
              <a:ahLst/>
              <a:cxnLst/>
              <a:rect l="l" t="t" r="r" b="b"/>
              <a:pathLst>
                <a:path w="78740">
                  <a:moveTo>
                    <a:pt x="78584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7383271" y="3524616"/>
              <a:ext cx="78740" cy="0"/>
            </a:xfrm>
            <a:custGeom>
              <a:avLst/>
              <a:gdLst/>
              <a:ahLst/>
              <a:cxnLst/>
              <a:rect l="l" t="t" r="r" b="b"/>
              <a:pathLst>
                <a:path w="78740">
                  <a:moveTo>
                    <a:pt x="78584" y="0"/>
                  </a:moveTo>
                  <a:lnTo>
                    <a:pt x="0" y="0"/>
                  </a:lnTo>
                </a:path>
              </a:pathLst>
            </a:custGeom>
            <a:ln w="98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475470" y="3524616"/>
              <a:ext cx="78740" cy="0"/>
            </a:xfrm>
            <a:custGeom>
              <a:avLst/>
              <a:gdLst/>
              <a:ahLst/>
              <a:cxnLst/>
              <a:rect l="l" t="t" r="r" b="b"/>
              <a:pathLst>
                <a:path w="78739">
                  <a:moveTo>
                    <a:pt x="78584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475470" y="3524616"/>
              <a:ext cx="78740" cy="0"/>
            </a:xfrm>
            <a:custGeom>
              <a:avLst/>
              <a:gdLst/>
              <a:ahLst/>
              <a:cxnLst/>
              <a:rect l="l" t="t" r="r" b="b"/>
              <a:pathLst>
                <a:path w="78739">
                  <a:moveTo>
                    <a:pt x="0" y="0"/>
                  </a:moveTo>
                  <a:lnTo>
                    <a:pt x="78584" y="0"/>
                  </a:lnTo>
                </a:path>
              </a:pathLst>
            </a:custGeom>
            <a:ln w="98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3289946" y="3334989"/>
            <a:ext cx="143510" cy="30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50" dirty="0">
                <a:latin typeface="Times New Roman"/>
                <a:cs typeface="Times New Roman"/>
              </a:rPr>
              <a:t>2</a:t>
            </a:r>
            <a:endParaRPr sz="1850">
              <a:latin typeface="Times New Roman"/>
              <a:cs typeface="Times New Roman"/>
            </a:endParaRPr>
          </a:p>
        </p:txBody>
      </p:sp>
      <p:grpSp>
        <p:nvGrpSpPr>
          <p:cNvPr id="61" name="object 61"/>
          <p:cNvGrpSpPr/>
          <p:nvPr/>
        </p:nvGrpSpPr>
        <p:grpSpPr>
          <a:xfrm>
            <a:off x="3470390" y="2854722"/>
            <a:ext cx="3996690" cy="10160"/>
            <a:chOff x="3470390" y="2854722"/>
            <a:chExt cx="3996690" cy="10160"/>
          </a:xfrm>
        </p:grpSpPr>
        <p:sp>
          <p:nvSpPr>
            <p:cNvPr id="62" name="object 62"/>
            <p:cNvSpPr/>
            <p:nvPr/>
          </p:nvSpPr>
          <p:spPr>
            <a:xfrm>
              <a:off x="3475470" y="2859802"/>
              <a:ext cx="78740" cy="0"/>
            </a:xfrm>
            <a:custGeom>
              <a:avLst/>
              <a:gdLst/>
              <a:ahLst/>
              <a:cxnLst/>
              <a:rect l="l" t="t" r="r" b="b"/>
              <a:pathLst>
                <a:path w="78739">
                  <a:moveTo>
                    <a:pt x="78584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3475470" y="2859802"/>
              <a:ext cx="78740" cy="0"/>
            </a:xfrm>
            <a:custGeom>
              <a:avLst/>
              <a:gdLst/>
              <a:ahLst/>
              <a:cxnLst/>
              <a:rect l="l" t="t" r="r" b="b"/>
              <a:pathLst>
                <a:path w="78739">
                  <a:moveTo>
                    <a:pt x="0" y="0"/>
                  </a:moveTo>
                  <a:lnTo>
                    <a:pt x="78584" y="0"/>
                  </a:lnTo>
                </a:path>
              </a:pathLst>
            </a:custGeom>
            <a:ln w="98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7383271" y="2859802"/>
              <a:ext cx="78740" cy="0"/>
            </a:xfrm>
            <a:custGeom>
              <a:avLst/>
              <a:gdLst/>
              <a:ahLst/>
              <a:cxnLst/>
              <a:rect l="l" t="t" r="r" b="b"/>
              <a:pathLst>
                <a:path w="78740">
                  <a:moveTo>
                    <a:pt x="78584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7383271" y="2859802"/>
              <a:ext cx="78740" cy="0"/>
            </a:xfrm>
            <a:custGeom>
              <a:avLst/>
              <a:gdLst/>
              <a:ahLst/>
              <a:cxnLst/>
              <a:rect l="l" t="t" r="r" b="b"/>
              <a:pathLst>
                <a:path w="78740">
                  <a:moveTo>
                    <a:pt x="78584" y="0"/>
                  </a:moveTo>
                  <a:lnTo>
                    <a:pt x="0" y="0"/>
                  </a:lnTo>
                </a:path>
              </a:pathLst>
            </a:custGeom>
            <a:ln w="98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6" name="object 66"/>
          <p:cNvSpPr txBox="1"/>
          <p:nvPr/>
        </p:nvSpPr>
        <p:spPr>
          <a:xfrm>
            <a:off x="3286262" y="2670175"/>
            <a:ext cx="143510" cy="30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50" dirty="0">
                <a:latin typeface="Times New Roman"/>
                <a:cs typeface="Times New Roman"/>
              </a:rPr>
              <a:t>3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2735053" y="4752107"/>
            <a:ext cx="305435" cy="243204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895"/>
              </a:lnSpc>
            </a:pPr>
            <a:r>
              <a:rPr sz="1850" i="1" dirty="0">
                <a:latin typeface="Georgia"/>
                <a:cs typeface="Georgia"/>
              </a:rPr>
              <a:t>x</a:t>
            </a:r>
            <a:r>
              <a:rPr sz="1950" baseline="-19230" dirty="0">
                <a:latin typeface="Times New Roman"/>
                <a:cs typeface="Times New Roman"/>
              </a:rPr>
              <a:t>1</a:t>
            </a:r>
            <a:endParaRPr sz="1950" baseline="-19230">
              <a:latin typeface="Times New Roman"/>
              <a:cs typeface="Times New Roman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317500" y="2849973"/>
            <a:ext cx="7154545" cy="6764020"/>
            <a:chOff x="317500" y="2849973"/>
            <a:chExt cx="7154545" cy="6764020"/>
          </a:xfrm>
        </p:grpSpPr>
        <p:sp>
          <p:nvSpPr>
            <p:cNvPr id="69" name="object 69"/>
            <p:cNvSpPr/>
            <p:nvPr/>
          </p:nvSpPr>
          <p:spPr>
            <a:xfrm>
              <a:off x="3475470" y="2859802"/>
              <a:ext cx="3986529" cy="3989070"/>
            </a:xfrm>
            <a:custGeom>
              <a:avLst/>
              <a:gdLst/>
              <a:ahLst/>
              <a:cxnLst/>
              <a:rect l="l" t="t" r="r" b="b"/>
              <a:pathLst>
                <a:path w="3986529" h="3989070">
                  <a:moveTo>
                    <a:pt x="0" y="0"/>
                  </a:moveTo>
                  <a:lnTo>
                    <a:pt x="3986385" y="0"/>
                  </a:lnTo>
                </a:path>
                <a:path w="3986529" h="3989070">
                  <a:moveTo>
                    <a:pt x="3986385" y="3988890"/>
                  </a:moveTo>
                  <a:lnTo>
                    <a:pt x="3986385" y="0"/>
                  </a:lnTo>
                </a:path>
              </a:pathLst>
            </a:custGeom>
            <a:ln w="196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6477000" y="6848693"/>
              <a:ext cx="984885" cy="0"/>
            </a:xfrm>
            <a:custGeom>
              <a:avLst/>
              <a:gdLst/>
              <a:ahLst/>
              <a:cxnLst/>
              <a:rect l="l" t="t" r="r" b="b"/>
              <a:pathLst>
                <a:path w="984884">
                  <a:moveTo>
                    <a:pt x="0" y="0"/>
                  </a:moveTo>
                  <a:lnTo>
                    <a:pt x="984856" y="0"/>
                  </a:lnTo>
                </a:path>
              </a:pathLst>
            </a:custGeom>
            <a:ln w="196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3475470" y="2859802"/>
              <a:ext cx="0" cy="3071495"/>
            </a:xfrm>
            <a:custGeom>
              <a:avLst/>
              <a:gdLst/>
              <a:ahLst/>
              <a:cxnLst/>
              <a:rect l="l" t="t" r="r" b="b"/>
              <a:pathLst>
                <a:path h="3071495">
                  <a:moveTo>
                    <a:pt x="0" y="0"/>
                  </a:moveTo>
                  <a:lnTo>
                    <a:pt x="0" y="3071097"/>
                  </a:lnTo>
                </a:path>
              </a:pathLst>
            </a:custGeom>
            <a:ln w="196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317500" y="5930900"/>
              <a:ext cx="6159500" cy="3683000"/>
            </a:xfrm>
            <a:custGeom>
              <a:avLst/>
              <a:gdLst/>
              <a:ahLst/>
              <a:cxnLst/>
              <a:rect l="l" t="t" r="r" b="b"/>
              <a:pathLst>
                <a:path w="6159500" h="3683000">
                  <a:moveTo>
                    <a:pt x="6159500" y="0"/>
                  </a:moveTo>
                  <a:lnTo>
                    <a:pt x="0" y="0"/>
                  </a:lnTo>
                  <a:lnTo>
                    <a:pt x="0" y="3683000"/>
                  </a:lnTo>
                  <a:lnTo>
                    <a:pt x="6159500" y="3683000"/>
                  </a:lnTo>
                  <a:lnTo>
                    <a:pt x="61595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" name="object 73"/>
          <p:cNvSpPr txBox="1"/>
          <p:nvPr/>
        </p:nvSpPr>
        <p:spPr>
          <a:xfrm>
            <a:off x="5900364" y="4023494"/>
            <a:ext cx="401320" cy="30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775" i="1" spc="15" baseline="-24024" dirty="0">
                <a:latin typeface="Georgia"/>
                <a:cs typeface="Georgia"/>
              </a:rPr>
              <a:t>v</a:t>
            </a:r>
            <a:r>
              <a:rPr sz="1300" spc="10" dirty="0">
                <a:latin typeface="Times New Roman"/>
                <a:cs typeface="Times New Roman"/>
              </a:rPr>
              <a:t>(1)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5966804" y="4963686"/>
            <a:ext cx="401320" cy="30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775" i="1" spc="15" baseline="-24024" dirty="0">
                <a:latin typeface="Georgia"/>
                <a:cs typeface="Georgia"/>
              </a:rPr>
              <a:t>v</a:t>
            </a:r>
            <a:r>
              <a:rPr sz="1300" spc="10" dirty="0">
                <a:latin typeface="Times New Roman"/>
                <a:cs typeface="Times New Roman"/>
              </a:rPr>
              <a:t>(2)</a:t>
            </a:r>
            <a:endParaRPr sz="1300">
              <a:latin typeface="Times New Roman"/>
              <a:cs typeface="Times New Roman"/>
            </a:endParaRPr>
          </a:p>
        </p:txBody>
      </p:sp>
      <p:grpSp>
        <p:nvGrpSpPr>
          <p:cNvPr id="75" name="object 75"/>
          <p:cNvGrpSpPr/>
          <p:nvPr/>
        </p:nvGrpSpPr>
        <p:grpSpPr>
          <a:xfrm>
            <a:off x="8813672" y="3415200"/>
            <a:ext cx="2877820" cy="2878455"/>
            <a:chOff x="8813672" y="3415200"/>
            <a:chExt cx="2877820" cy="2878455"/>
          </a:xfrm>
        </p:grpSpPr>
        <p:sp>
          <p:nvSpPr>
            <p:cNvPr id="76" name="object 76"/>
            <p:cNvSpPr/>
            <p:nvPr/>
          </p:nvSpPr>
          <p:spPr>
            <a:xfrm>
              <a:off x="10252090" y="4384151"/>
              <a:ext cx="470534" cy="470534"/>
            </a:xfrm>
            <a:custGeom>
              <a:avLst/>
              <a:gdLst/>
              <a:ahLst/>
              <a:cxnLst/>
              <a:rect l="l" t="t" r="r" b="b"/>
              <a:pathLst>
                <a:path w="470534" h="470535">
                  <a:moveTo>
                    <a:pt x="470034" y="0"/>
                  </a:moveTo>
                  <a:lnTo>
                    <a:pt x="399565" y="23505"/>
                  </a:lnTo>
                  <a:lnTo>
                    <a:pt x="422820" y="46775"/>
                  </a:lnTo>
                  <a:lnTo>
                    <a:pt x="0" y="469860"/>
                  </a:lnTo>
                  <a:lnTo>
                    <a:pt x="469" y="470332"/>
                  </a:lnTo>
                  <a:lnTo>
                    <a:pt x="423290" y="47245"/>
                  </a:lnTo>
                  <a:lnTo>
                    <a:pt x="446545" y="70515"/>
                  </a:lnTo>
                  <a:lnTo>
                    <a:pt x="47003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10252090" y="4384151"/>
              <a:ext cx="470534" cy="470534"/>
            </a:xfrm>
            <a:custGeom>
              <a:avLst/>
              <a:gdLst/>
              <a:ahLst/>
              <a:cxnLst/>
              <a:rect l="l" t="t" r="r" b="b"/>
              <a:pathLst>
                <a:path w="470534" h="470535">
                  <a:moveTo>
                    <a:pt x="470034" y="0"/>
                  </a:moveTo>
                  <a:lnTo>
                    <a:pt x="446545" y="70515"/>
                  </a:lnTo>
                  <a:lnTo>
                    <a:pt x="423290" y="47245"/>
                  </a:lnTo>
                  <a:lnTo>
                    <a:pt x="469" y="470332"/>
                  </a:lnTo>
                  <a:lnTo>
                    <a:pt x="0" y="469860"/>
                  </a:lnTo>
                  <a:lnTo>
                    <a:pt x="422820" y="46775"/>
                  </a:lnTo>
                  <a:lnTo>
                    <a:pt x="399565" y="23505"/>
                  </a:lnTo>
                  <a:lnTo>
                    <a:pt x="470034" y="0"/>
                  </a:lnTo>
                  <a:close/>
                </a:path>
              </a:pathLst>
            </a:custGeom>
            <a:ln w="196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10252090" y="3443961"/>
              <a:ext cx="1409700" cy="1410970"/>
            </a:xfrm>
            <a:custGeom>
              <a:avLst/>
              <a:gdLst/>
              <a:ahLst/>
              <a:cxnLst/>
              <a:rect l="l" t="t" r="r" b="b"/>
              <a:pathLst>
                <a:path w="1409700" h="1410970">
                  <a:moveTo>
                    <a:pt x="1409635" y="0"/>
                  </a:moveTo>
                  <a:lnTo>
                    <a:pt x="1339165" y="23505"/>
                  </a:lnTo>
                  <a:lnTo>
                    <a:pt x="1362420" y="46775"/>
                  </a:lnTo>
                  <a:lnTo>
                    <a:pt x="0" y="1410050"/>
                  </a:lnTo>
                  <a:lnTo>
                    <a:pt x="469" y="1410522"/>
                  </a:lnTo>
                  <a:lnTo>
                    <a:pt x="1362889" y="47245"/>
                  </a:lnTo>
                  <a:lnTo>
                    <a:pt x="1386144" y="70515"/>
                  </a:lnTo>
                  <a:lnTo>
                    <a:pt x="140963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10252090" y="3443961"/>
              <a:ext cx="1409700" cy="1410970"/>
            </a:xfrm>
            <a:custGeom>
              <a:avLst/>
              <a:gdLst/>
              <a:ahLst/>
              <a:cxnLst/>
              <a:rect l="l" t="t" r="r" b="b"/>
              <a:pathLst>
                <a:path w="1409700" h="1410970">
                  <a:moveTo>
                    <a:pt x="1409635" y="0"/>
                  </a:moveTo>
                  <a:lnTo>
                    <a:pt x="1386144" y="70515"/>
                  </a:lnTo>
                  <a:lnTo>
                    <a:pt x="1362889" y="47245"/>
                  </a:lnTo>
                  <a:lnTo>
                    <a:pt x="469" y="1410522"/>
                  </a:lnTo>
                  <a:lnTo>
                    <a:pt x="0" y="1410050"/>
                  </a:lnTo>
                  <a:lnTo>
                    <a:pt x="1362420" y="46775"/>
                  </a:lnTo>
                  <a:lnTo>
                    <a:pt x="1339165" y="23505"/>
                  </a:lnTo>
                  <a:lnTo>
                    <a:pt x="1409635" y="0"/>
                  </a:lnTo>
                  <a:close/>
                </a:path>
              </a:pathLst>
            </a:custGeom>
            <a:ln w="196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10252090" y="4854011"/>
              <a:ext cx="470534" cy="470534"/>
            </a:xfrm>
            <a:custGeom>
              <a:avLst/>
              <a:gdLst/>
              <a:ahLst/>
              <a:cxnLst/>
              <a:rect l="l" t="t" r="r" b="b"/>
              <a:pathLst>
                <a:path w="470534" h="470535">
                  <a:moveTo>
                    <a:pt x="469" y="0"/>
                  </a:moveTo>
                  <a:lnTo>
                    <a:pt x="0" y="471"/>
                  </a:lnTo>
                  <a:lnTo>
                    <a:pt x="422820" y="423556"/>
                  </a:lnTo>
                  <a:lnTo>
                    <a:pt x="399565" y="446826"/>
                  </a:lnTo>
                  <a:lnTo>
                    <a:pt x="470034" y="470332"/>
                  </a:lnTo>
                  <a:lnTo>
                    <a:pt x="446545" y="399816"/>
                  </a:lnTo>
                  <a:lnTo>
                    <a:pt x="423290" y="423086"/>
                  </a:lnTo>
                  <a:lnTo>
                    <a:pt x="46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10252090" y="4854011"/>
              <a:ext cx="470534" cy="470534"/>
            </a:xfrm>
            <a:custGeom>
              <a:avLst/>
              <a:gdLst/>
              <a:ahLst/>
              <a:cxnLst/>
              <a:rect l="l" t="t" r="r" b="b"/>
              <a:pathLst>
                <a:path w="470534" h="470535">
                  <a:moveTo>
                    <a:pt x="470034" y="470332"/>
                  </a:moveTo>
                  <a:lnTo>
                    <a:pt x="399565" y="446826"/>
                  </a:lnTo>
                  <a:lnTo>
                    <a:pt x="422820" y="423556"/>
                  </a:lnTo>
                  <a:lnTo>
                    <a:pt x="0" y="471"/>
                  </a:lnTo>
                  <a:lnTo>
                    <a:pt x="469" y="0"/>
                  </a:lnTo>
                  <a:lnTo>
                    <a:pt x="423290" y="423086"/>
                  </a:lnTo>
                  <a:lnTo>
                    <a:pt x="446545" y="399816"/>
                  </a:lnTo>
                  <a:lnTo>
                    <a:pt x="470034" y="470332"/>
                  </a:lnTo>
                  <a:close/>
                </a:path>
              </a:pathLst>
            </a:custGeom>
            <a:ln w="196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2" name="object 8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52090" y="4854011"/>
              <a:ext cx="235135" cy="235282"/>
            </a:xfrm>
            <a:prstGeom prst="rect">
              <a:avLst/>
            </a:prstGeom>
          </p:spPr>
        </p:pic>
        <p:sp>
          <p:nvSpPr>
            <p:cNvPr id="83" name="object 83"/>
            <p:cNvSpPr/>
            <p:nvPr/>
          </p:nvSpPr>
          <p:spPr>
            <a:xfrm>
              <a:off x="10252090" y="4854011"/>
              <a:ext cx="235585" cy="235585"/>
            </a:xfrm>
            <a:custGeom>
              <a:avLst/>
              <a:gdLst/>
              <a:ahLst/>
              <a:cxnLst/>
              <a:rect l="l" t="t" r="r" b="b"/>
              <a:pathLst>
                <a:path w="235584" h="235585">
                  <a:moveTo>
                    <a:pt x="235135" y="235282"/>
                  </a:moveTo>
                  <a:lnTo>
                    <a:pt x="164664" y="211779"/>
                  </a:lnTo>
                  <a:lnTo>
                    <a:pt x="187919" y="188509"/>
                  </a:lnTo>
                  <a:lnTo>
                    <a:pt x="0" y="471"/>
                  </a:lnTo>
                  <a:lnTo>
                    <a:pt x="469" y="0"/>
                  </a:lnTo>
                  <a:lnTo>
                    <a:pt x="188389" y="188039"/>
                  </a:lnTo>
                  <a:lnTo>
                    <a:pt x="211644" y="164769"/>
                  </a:lnTo>
                  <a:lnTo>
                    <a:pt x="235135" y="235282"/>
                  </a:lnTo>
                  <a:close/>
                </a:path>
              </a:pathLst>
            </a:custGeom>
            <a:ln w="196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8823498" y="3425026"/>
              <a:ext cx="2858135" cy="2858770"/>
            </a:xfrm>
            <a:custGeom>
              <a:avLst/>
              <a:gdLst/>
              <a:ahLst/>
              <a:cxnLst/>
              <a:rect l="l" t="t" r="r" b="b"/>
              <a:pathLst>
                <a:path w="2858134" h="2858770">
                  <a:moveTo>
                    <a:pt x="2591523" y="598202"/>
                  </a:moveTo>
                  <a:lnTo>
                    <a:pt x="2664518" y="492402"/>
                  </a:lnTo>
                  <a:lnTo>
                    <a:pt x="2726547" y="394918"/>
                  </a:lnTo>
                  <a:lnTo>
                    <a:pt x="2774057" y="312198"/>
                  </a:lnTo>
                  <a:lnTo>
                    <a:pt x="2808866" y="243109"/>
                  </a:lnTo>
                  <a:lnTo>
                    <a:pt x="2832835" y="186345"/>
                  </a:lnTo>
                  <a:lnTo>
                    <a:pt x="2847799" y="140509"/>
                  </a:lnTo>
                  <a:lnTo>
                    <a:pt x="2857666" y="75938"/>
                  </a:lnTo>
                  <a:lnTo>
                    <a:pt x="2855237" y="52032"/>
                  </a:lnTo>
                  <a:lnTo>
                    <a:pt x="2828371" y="11077"/>
                  </a:lnTo>
                  <a:lnTo>
                    <a:pt x="2792417" y="0"/>
                  </a:lnTo>
                  <a:lnTo>
                    <a:pt x="2766111" y="110"/>
                  </a:lnTo>
                  <a:lnTo>
                    <a:pt x="2696657" y="15325"/>
                  </a:lnTo>
                  <a:lnTo>
                    <a:pt x="2648126" y="33360"/>
                  </a:lnTo>
                  <a:lnTo>
                    <a:pt x="2588549" y="60630"/>
                  </a:lnTo>
                  <a:lnTo>
                    <a:pt x="2516583" y="98945"/>
                  </a:lnTo>
                  <a:lnTo>
                    <a:pt x="2437363" y="146129"/>
                  </a:lnTo>
                  <a:lnTo>
                    <a:pt x="2344547" y="206502"/>
                  </a:lnTo>
                  <a:lnTo>
                    <a:pt x="2237261" y="281665"/>
                  </a:lnTo>
                  <a:lnTo>
                    <a:pt x="2114938" y="373047"/>
                  </a:lnTo>
                  <a:lnTo>
                    <a:pt x="1985688" y="475095"/>
                  </a:lnTo>
                  <a:lnTo>
                    <a:pt x="1842230" y="594052"/>
                  </a:lnTo>
                  <a:lnTo>
                    <a:pt x="1694059" y="722529"/>
                  </a:lnTo>
                  <a:lnTo>
                    <a:pt x="1533913" y="867310"/>
                  </a:lnTo>
                  <a:lnTo>
                    <a:pt x="1372423" y="1019270"/>
                  </a:lnTo>
                  <a:lnTo>
                    <a:pt x="1211655" y="1176470"/>
                  </a:lnTo>
                  <a:lnTo>
                    <a:pt x="1053663" y="1336899"/>
                  </a:lnTo>
                  <a:lnTo>
                    <a:pt x="900464" y="1498508"/>
                  </a:lnTo>
                  <a:lnTo>
                    <a:pt x="754015" y="1659230"/>
                  </a:lnTo>
                  <a:lnTo>
                    <a:pt x="616190" y="1817015"/>
                  </a:lnTo>
                  <a:lnTo>
                    <a:pt x="495527" y="1961517"/>
                  </a:lnTo>
                  <a:lnTo>
                    <a:pt x="385502" y="2099952"/>
                  </a:lnTo>
                  <a:lnTo>
                    <a:pt x="292792" y="2223286"/>
                  </a:lnTo>
                  <a:lnTo>
                    <a:pt x="211553" y="2338603"/>
                  </a:lnTo>
                  <a:lnTo>
                    <a:pt x="146542" y="2438393"/>
                  </a:lnTo>
                  <a:lnTo>
                    <a:pt x="96122" y="2523465"/>
                  </a:lnTo>
                  <a:lnTo>
                    <a:pt x="58527" y="2594897"/>
                  </a:lnTo>
                  <a:lnTo>
                    <a:pt x="31926" y="2653945"/>
                  </a:lnTo>
                  <a:lnTo>
                    <a:pt x="13267" y="2706034"/>
                  </a:lnTo>
                  <a:lnTo>
                    <a:pt x="3223" y="2747415"/>
                  </a:lnTo>
                  <a:lnTo>
                    <a:pt x="0" y="2779579"/>
                  </a:lnTo>
                  <a:lnTo>
                    <a:pt x="1921" y="2803971"/>
                  </a:lnTo>
                  <a:lnTo>
                    <a:pt x="27500" y="2846195"/>
                  </a:lnTo>
                  <a:lnTo>
                    <a:pt x="85325" y="2858753"/>
                  </a:lnTo>
                  <a:lnTo>
                    <a:pt x="114963" y="2855089"/>
                  </a:lnTo>
                  <a:lnTo>
                    <a:pt x="152815" y="2845673"/>
                  </a:lnTo>
                  <a:lnTo>
                    <a:pt x="200265" y="2828861"/>
                  </a:lnTo>
                  <a:lnTo>
                    <a:pt x="258708" y="2802901"/>
                  </a:lnTo>
                  <a:lnTo>
                    <a:pt x="323802" y="2769136"/>
                  </a:lnTo>
                  <a:lnTo>
                    <a:pt x="401392" y="2723973"/>
                  </a:lnTo>
                  <a:lnTo>
                    <a:pt x="492596" y="2665691"/>
                  </a:lnTo>
                  <a:lnTo>
                    <a:pt x="598329" y="2592648"/>
                  </a:lnTo>
                  <a:lnTo>
                    <a:pt x="711434" y="2509280"/>
                  </a:lnTo>
                  <a:lnTo>
                    <a:pt x="839073" y="2409806"/>
                  </a:lnTo>
                  <a:lnTo>
                    <a:pt x="981184" y="2293290"/>
                  </a:lnTo>
                  <a:lnTo>
                    <a:pt x="1128397" y="2166925"/>
                  </a:lnTo>
                  <a:lnTo>
                    <a:pt x="1287965" y="2023994"/>
                  </a:lnTo>
                  <a:lnTo>
                    <a:pt x="1449332" y="1873462"/>
                  </a:lnTo>
                  <a:lnTo>
                    <a:pt x="1610439" y="1717256"/>
                  </a:lnTo>
                  <a:lnTo>
                    <a:pt x="1769225" y="1557369"/>
                  </a:lnTo>
                  <a:lnTo>
                    <a:pt x="1923661" y="1395845"/>
                  </a:lnTo>
                  <a:lnTo>
                    <a:pt x="2071774" y="1234745"/>
                  </a:lnTo>
                  <a:lnTo>
                    <a:pt x="2211672" y="1076132"/>
                  </a:lnTo>
                  <a:lnTo>
                    <a:pt x="2334643" y="930441"/>
                  </a:lnTo>
                  <a:lnTo>
                    <a:pt x="2447289" y="790433"/>
                  </a:lnTo>
                  <a:lnTo>
                    <a:pt x="2542726" y="665285"/>
                  </a:lnTo>
                  <a:lnTo>
                    <a:pt x="2586281" y="605529"/>
                  </a:lnTo>
                </a:path>
              </a:pathLst>
            </a:custGeom>
            <a:ln w="19652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5" name="object 85"/>
          <p:cNvGrpSpPr/>
          <p:nvPr/>
        </p:nvGrpSpPr>
        <p:grpSpPr>
          <a:xfrm>
            <a:off x="8254052" y="2854722"/>
            <a:ext cx="2668270" cy="3999229"/>
            <a:chOff x="8254052" y="2854722"/>
            <a:chExt cx="2668270" cy="3999229"/>
          </a:xfrm>
        </p:grpSpPr>
        <p:sp>
          <p:nvSpPr>
            <p:cNvPr id="86" name="object 86"/>
            <p:cNvSpPr/>
            <p:nvPr/>
          </p:nvSpPr>
          <p:spPr>
            <a:xfrm>
              <a:off x="8259132" y="6770059"/>
              <a:ext cx="0" cy="78740"/>
            </a:xfrm>
            <a:custGeom>
              <a:avLst/>
              <a:gdLst/>
              <a:ahLst/>
              <a:cxnLst/>
              <a:rect l="l" t="t" r="r" b="b"/>
              <a:pathLst>
                <a:path h="78740">
                  <a:moveTo>
                    <a:pt x="0" y="0"/>
                  </a:moveTo>
                  <a:lnTo>
                    <a:pt x="0" y="78634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8259132" y="6770059"/>
              <a:ext cx="0" cy="78740"/>
            </a:xfrm>
            <a:custGeom>
              <a:avLst/>
              <a:gdLst/>
              <a:ahLst/>
              <a:cxnLst/>
              <a:rect l="l" t="t" r="r" b="b"/>
              <a:pathLst>
                <a:path h="78740">
                  <a:moveTo>
                    <a:pt x="0" y="78634"/>
                  </a:moveTo>
                  <a:lnTo>
                    <a:pt x="0" y="0"/>
                  </a:lnTo>
                </a:path>
              </a:pathLst>
            </a:custGeom>
            <a:ln w="98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8259132" y="2859802"/>
              <a:ext cx="0" cy="78740"/>
            </a:xfrm>
            <a:custGeom>
              <a:avLst/>
              <a:gdLst/>
              <a:ahLst/>
              <a:cxnLst/>
              <a:rect l="l" t="t" r="r" b="b"/>
              <a:pathLst>
                <a:path h="78739">
                  <a:moveTo>
                    <a:pt x="0" y="0"/>
                  </a:moveTo>
                  <a:lnTo>
                    <a:pt x="0" y="78634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8259132" y="2859802"/>
              <a:ext cx="0" cy="78740"/>
            </a:xfrm>
            <a:custGeom>
              <a:avLst/>
              <a:gdLst/>
              <a:ahLst/>
              <a:cxnLst/>
              <a:rect l="l" t="t" r="r" b="b"/>
              <a:pathLst>
                <a:path h="78739">
                  <a:moveTo>
                    <a:pt x="0" y="0"/>
                  </a:moveTo>
                  <a:lnTo>
                    <a:pt x="0" y="78634"/>
                  </a:lnTo>
                </a:path>
              </a:pathLst>
            </a:custGeom>
            <a:ln w="98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8923530" y="2859802"/>
              <a:ext cx="0" cy="78740"/>
            </a:xfrm>
            <a:custGeom>
              <a:avLst/>
              <a:gdLst/>
              <a:ahLst/>
              <a:cxnLst/>
              <a:rect l="l" t="t" r="r" b="b"/>
              <a:pathLst>
                <a:path h="78739">
                  <a:moveTo>
                    <a:pt x="0" y="0"/>
                  </a:moveTo>
                  <a:lnTo>
                    <a:pt x="0" y="78634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8923530" y="2859802"/>
              <a:ext cx="0" cy="78740"/>
            </a:xfrm>
            <a:custGeom>
              <a:avLst/>
              <a:gdLst/>
              <a:ahLst/>
              <a:cxnLst/>
              <a:rect l="l" t="t" r="r" b="b"/>
              <a:pathLst>
                <a:path h="78739">
                  <a:moveTo>
                    <a:pt x="0" y="0"/>
                  </a:moveTo>
                  <a:lnTo>
                    <a:pt x="0" y="78634"/>
                  </a:lnTo>
                </a:path>
              </a:pathLst>
            </a:custGeom>
            <a:ln w="98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9587928" y="2859802"/>
              <a:ext cx="0" cy="78740"/>
            </a:xfrm>
            <a:custGeom>
              <a:avLst/>
              <a:gdLst/>
              <a:ahLst/>
              <a:cxnLst/>
              <a:rect l="l" t="t" r="r" b="b"/>
              <a:pathLst>
                <a:path h="78739">
                  <a:moveTo>
                    <a:pt x="0" y="0"/>
                  </a:moveTo>
                  <a:lnTo>
                    <a:pt x="0" y="78634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9587928" y="2859802"/>
              <a:ext cx="0" cy="78740"/>
            </a:xfrm>
            <a:custGeom>
              <a:avLst/>
              <a:gdLst/>
              <a:ahLst/>
              <a:cxnLst/>
              <a:rect l="l" t="t" r="r" b="b"/>
              <a:pathLst>
                <a:path h="78739">
                  <a:moveTo>
                    <a:pt x="0" y="0"/>
                  </a:moveTo>
                  <a:lnTo>
                    <a:pt x="0" y="78634"/>
                  </a:lnTo>
                </a:path>
              </a:pathLst>
            </a:custGeom>
            <a:ln w="98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10252326" y="2859802"/>
              <a:ext cx="0" cy="78740"/>
            </a:xfrm>
            <a:custGeom>
              <a:avLst/>
              <a:gdLst/>
              <a:ahLst/>
              <a:cxnLst/>
              <a:rect l="l" t="t" r="r" b="b"/>
              <a:pathLst>
                <a:path h="78739">
                  <a:moveTo>
                    <a:pt x="0" y="0"/>
                  </a:moveTo>
                  <a:lnTo>
                    <a:pt x="0" y="78634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10252326" y="2859802"/>
              <a:ext cx="0" cy="78740"/>
            </a:xfrm>
            <a:custGeom>
              <a:avLst/>
              <a:gdLst/>
              <a:ahLst/>
              <a:cxnLst/>
              <a:rect l="l" t="t" r="r" b="b"/>
              <a:pathLst>
                <a:path h="78739">
                  <a:moveTo>
                    <a:pt x="0" y="0"/>
                  </a:moveTo>
                  <a:lnTo>
                    <a:pt x="0" y="78634"/>
                  </a:lnTo>
                </a:path>
              </a:pathLst>
            </a:custGeom>
            <a:ln w="98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10916722" y="2859802"/>
              <a:ext cx="0" cy="78740"/>
            </a:xfrm>
            <a:custGeom>
              <a:avLst/>
              <a:gdLst/>
              <a:ahLst/>
              <a:cxnLst/>
              <a:rect l="l" t="t" r="r" b="b"/>
              <a:pathLst>
                <a:path h="78739">
                  <a:moveTo>
                    <a:pt x="0" y="0"/>
                  </a:moveTo>
                  <a:lnTo>
                    <a:pt x="0" y="78634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10916722" y="2859802"/>
              <a:ext cx="0" cy="78740"/>
            </a:xfrm>
            <a:custGeom>
              <a:avLst/>
              <a:gdLst/>
              <a:ahLst/>
              <a:cxnLst/>
              <a:rect l="l" t="t" r="r" b="b"/>
              <a:pathLst>
                <a:path h="78739">
                  <a:moveTo>
                    <a:pt x="0" y="0"/>
                  </a:moveTo>
                  <a:lnTo>
                    <a:pt x="0" y="78634"/>
                  </a:lnTo>
                </a:path>
              </a:pathLst>
            </a:custGeom>
            <a:ln w="98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8923530" y="6770059"/>
              <a:ext cx="0" cy="78740"/>
            </a:xfrm>
            <a:custGeom>
              <a:avLst/>
              <a:gdLst/>
              <a:ahLst/>
              <a:cxnLst/>
              <a:rect l="l" t="t" r="r" b="b"/>
              <a:pathLst>
                <a:path h="78740">
                  <a:moveTo>
                    <a:pt x="0" y="0"/>
                  </a:moveTo>
                  <a:lnTo>
                    <a:pt x="0" y="78634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8923530" y="6770059"/>
              <a:ext cx="0" cy="78740"/>
            </a:xfrm>
            <a:custGeom>
              <a:avLst/>
              <a:gdLst/>
              <a:ahLst/>
              <a:cxnLst/>
              <a:rect l="l" t="t" r="r" b="b"/>
              <a:pathLst>
                <a:path h="78740">
                  <a:moveTo>
                    <a:pt x="0" y="78634"/>
                  </a:moveTo>
                  <a:lnTo>
                    <a:pt x="0" y="0"/>
                  </a:lnTo>
                </a:path>
              </a:pathLst>
            </a:custGeom>
            <a:ln w="98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9587928" y="6770059"/>
              <a:ext cx="0" cy="78740"/>
            </a:xfrm>
            <a:custGeom>
              <a:avLst/>
              <a:gdLst/>
              <a:ahLst/>
              <a:cxnLst/>
              <a:rect l="l" t="t" r="r" b="b"/>
              <a:pathLst>
                <a:path h="78740">
                  <a:moveTo>
                    <a:pt x="0" y="0"/>
                  </a:moveTo>
                  <a:lnTo>
                    <a:pt x="0" y="78634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9587928" y="6770059"/>
              <a:ext cx="0" cy="78740"/>
            </a:xfrm>
            <a:custGeom>
              <a:avLst/>
              <a:gdLst/>
              <a:ahLst/>
              <a:cxnLst/>
              <a:rect l="l" t="t" r="r" b="b"/>
              <a:pathLst>
                <a:path h="78740">
                  <a:moveTo>
                    <a:pt x="0" y="78634"/>
                  </a:moveTo>
                  <a:lnTo>
                    <a:pt x="0" y="0"/>
                  </a:lnTo>
                </a:path>
              </a:pathLst>
            </a:custGeom>
            <a:ln w="98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10252326" y="6770059"/>
              <a:ext cx="0" cy="78740"/>
            </a:xfrm>
            <a:custGeom>
              <a:avLst/>
              <a:gdLst/>
              <a:ahLst/>
              <a:cxnLst/>
              <a:rect l="l" t="t" r="r" b="b"/>
              <a:pathLst>
                <a:path h="78740">
                  <a:moveTo>
                    <a:pt x="0" y="0"/>
                  </a:moveTo>
                  <a:lnTo>
                    <a:pt x="0" y="78634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10252326" y="6770059"/>
              <a:ext cx="0" cy="78740"/>
            </a:xfrm>
            <a:custGeom>
              <a:avLst/>
              <a:gdLst/>
              <a:ahLst/>
              <a:cxnLst/>
              <a:rect l="l" t="t" r="r" b="b"/>
              <a:pathLst>
                <a:path h="78740">
                  <a:moveTo>
                    <a:pt x="0" y="78634"/>
                  </a:moveTo>
                  <a:lnTo>
                    <a:pt x="0" y="0"/>
                  </a:lnTo>
                </a:path>
              </a:pathLst>
            </a:custGeom>
            <a:ln w="98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10916722" y="6770059"/>
              <a:ext cx="0" cy="78740"/>
            </a:xfrm>
            <a:custGeom>
              <a:avLst/>
              <a:gdLst/>
              <a:ahLst/>
              <a:cxnLst/>
              <a:rect l="l" t="t" r="r" b="b"/>
              <a:pathLst>
                <a:path h="78740">
                  <a:moveTo>
                    <a:pt x="0" y="0"/>
                  </a:moveTo>
                  <a:lnTo>
                    <a:pt x="0" y="78634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10916722" y="6770059"/>
              <a:ext cx="0" cy="78740"/>
            </a:xfrm>
            <a:custGeom>
              <a:avLst/>
              <a:gdLst/>
              <a:ahLst/>
              <a:cxnLst/>
              <a:rect l="l" t="t" r="r" b="b"/>
              <a:pathLst>
                <a:path h="78740">
                  <a:moveTo>
                    <a:pt x="0" y="78634"/>
                  </a:moveTo>
                  <a:lnTo>
                    <a:pt x="0" y="0"/>
                  </a:lnTo>
                </a:path>
              </a:pathLst>
            </a:custGeom>
            <a:ln w="98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6" name="object 106"/>
          <p:cNvSpPr txBox="1"/>
          <p:nvPr/>
        </p:nvSpPr>
        <p:spPr>
          <a:xfrm>
            <a:off x="10865038" y="6842445"/>
            <a:ext cx="143510" cy="30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50" dirty="0">
                <a:latin typeface="Times New Roman"/>
                <a:cs typeface="Times New Roman"/>
              </a:rPr>
              <a:t>1</a:t>
            </a:r>
            <a:endParaRPr sz="1850">
              <a:latin typeface="Times New Roman"/>
              <a:cs typeface="Times New Roman"/>
            </a:endParaRPr>
          </a:p>
        </p:txBody>
      </p:sp>
      <p:grpSp>
        <p:nvGrpSpPr>
          <p:cNvPr id="107" name="object 107"/>
          <p:cNvGrpSpPr/>
          <p:nvPr/>
        </p:nvGrpSpPr>
        <p:grpSpPr>
          <a:xfrm>
            <a:off x="11576039" y="2854722"/>
            <a:ext cx="10160" cy="3999229"/>
            <a:chOff x="11576039" y="2854722"/>
            <a:chExt cx="10160" cy="3999229"/>
          </a:xfrm>
        </p:grpSpPr>
        <p:sp>
          <p:nvSpPr>
            <p:cNvPr id="108" name="object 108"/>
            <p:cNvSpPr/>
            <p:nvPr/>
          </p:nvSpPr>
          <p:spPr>
            <a:xfrm>
              <a:off x="11581119" y="2859802"/>
              <a:ext cx="0" cy="78740"/>
            </a:xfrm>
            <a:custGeom>
              <a:avLst/>
              <a:gdLst/>
              <a:ahLst/>
              <a:cxnLst/>
              <a:rect l="l" t="t" r="r" b="b"/>
              <a:pathLst>
                <a:path h="78739">
                  <a:moveTo>
                    <a:pt x="0" y="0"/>
                  </a:moveTo>
                  <a:lnTo>
                    <a:pt x="0" y="78634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11581119" y="2859802"/>
              <a:ext cx="0" cy="78740"/>
            </a:xfrm>
            <a:custGeom>
              <a:avLst/>
              <a:gdLst/>
              <a:ahLst/>
              <a:cxnLst/>
              <a:rect l="l" t="t" r="r" b="b"/>
              <a:pathLst>
                <a:path h="78739">
                  <a:moveTo>
                    <a:pt x="0" y="0"/>
                  </a:moveTo>
                  <a:lnTo>
                    <a:pt x="0" y="78634"/>
                  </a:lnTo>
                </a:path>
              </a:pathLst>
            </a:custGeom>
            <a:ln w="98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11581119" y="6770059"/>
              <a:ext cx="0" cy="78740"/>
            </a:xfrm>
            <a:custGeom>
              <a:avLst/>
              <a:gdLst/>
              <a:ahLst/>
              <a:cxnLst/>
              <a:rect l="l" t="t" r="r" b="b"/>
              <a:pathLst>
                <a:path h="78740">
                  <a:moveTo>
                    <a:pt x="0" y="0"/>
                  </a:moveTo>
                  <a:lnTo>
                    <a:pt x="0" y="78634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11581119" y="6770059"/>
              <a:ext cx="0" cy="78740"/>
            </a:xfrm>
            <a:custGeom>
              <a:avLst/>
              <a:gdLst/>
              <a:ahLst/>
              <a:cxnLst/>
              <a:rect l="l" t="t" r="r" b="b"/>
              <a:pathLst>
                <a:path h="78740">
                  <a:moveTo>
                    <a:pt x="0" y="78634"/>
                  </a:moveTo>
                  <a:lnTo>
                    <a:pt x="0" y="0"/>
                  </a:lnTo>
                </a:path>
              </a:pathLst>
            </a:custGeom>
            <a:ln w="98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2" name="object 112"/>
          <p:cNvSpPr txBox="1"/>
          <p:nvPr/>
        </p:nvSpPr>
        <p:spPr>
          <a:xfrm>
            <a:off x="11521300" y="6842445"/>
            <a:ext cx="143510" cy="30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50" dirty="0">
                <a:latin typeface="Times New Roman"/>
                <a:cs typeface="Times New Roman"/>
              </a:rPr>
              <a:t>2</a:t>
            </a:r>
            <a:endParaRPr sz="1850">
              <a:latin typeface="Times New Roman"/>
              <a:cs typeface="Times New Roman"/>
            </a:endParaRPr>
          </a:p>
        </p:txBody>
      </p:sp>
      <p:grpSp>
        <p:nvGrpSpPr>
          <p:cNvPr id="113" name="object 113"/>
          <p:cNvGrpSpPr/>
          <p:nvPr/>
        </p:nvGrpSpPr>
        <p:grpSpPr>
          <a:xfrm>
            <a:off x="12240438" y="2854722"/>
            <a:ext cx="10160" cy="3999229"/>
            <a:chOff x="12240438" y="2854722"/>
            <a:chExt cx="10160" cy="3999229"/>
          </a:xfrm>
        </p:grpSpPr>
        <p:sp>
          <p:nvSpPr>
            <p:cNvPr id="114" name="object 114"/>
            <p:cNvSpPr/>
            <p:nvPr/>
          </p:nvSpPr>
          <p:spPr>
            <a:xfrm>
              <a:off x="12245518" y="2859802"/>
              <a:ext cx="0" cy="78740"/>
            </a:xfrm>
            <a:custGeom>
              <a:avLst/>
              <a:gdLst/>
              <a:ahLst/>
              <a:cxnLst/>
              <a:rect l="l" t="t" r="r" b="b"/>
              <a:pathLst>
                <a:path h="78739">
                  <a:moveTo>
                    <a:pt x="0" y="0"/>
                  </a:moveTo>
                  <a:lnTo>
                    <a:pt x="0" y="78634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12245518" y="2859802"/>
              <a:ext cx="0" cy="78740"/>
            </a:xfrm>
            <a:custGeom>
              <a:avLst/>
              <a:gdLst/>
              <a:ahLst/>
              <a:cxnLst/>
              <a:rect l="l" t="t" r="r" b="b"/>
              <a:pathLst>
                <a:path h="78739">
                  <a:moveTo>
                    <a:pt x="0" y="0"/>
                  </a:moveTo>
                  <a:lnTo>
                    <a:pt x="0" y="78634"/>
                  </a:lnTo>
                </a:path>
              </a:pathLst>
            </a:custGeom>
            <a:ln w="98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12245518" y="6770059"/>
              <a:ext cx="0" cy="78740"/>
            </a:xfrm>
            <a:custGeom>
              <a:avLst/>
              <a:gdLst/>
              <a:ahLst/>
              <a:cxnLst/>
              <a:rect l="l" t="t" r="r" b="b"/>
              <a:pathLst>
                <a:path h="78740">
                  <a:moveTo>
                    <a:pt x="0" y="0"/>
                  </a:moveTo>
                  <a:lnTo>
                    <a:pt x="0" y="78634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12245518" y="6770059"/>
              <a:ext cx="0" cy="78740"/>
            </a:xfrm>
            <a:custGeom>
              <a:avLst/>
              <a:gdLst/>
              <a:ahLst/>
              <a:cxnLst/>
              <a:rect l="l" t="t" r="r" b="b"/>
              <a:pathLst>
                <a:path h="78740">
                  <a:moveTo>
                    <a:pt x="0" y="78634"/>
                  </a:moveTo>
                  <a:lnTo>
                    <a:pt x="0" y="0"/>
                  </a:lnTo>
                </a:path>
              </a:pathLst>
            </a:custGeom>
            <a:ln w="98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8" name="object 118"/>
          <p:cNvSpPr txBox="1"/>
          <p:nvPr/>
        </p:nvSpPr>
        <p:spPr>
          <a:xfrm>
            <a:off x="12183856" y="6842445"/>
            <a:ext cx="143510" cy="30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50" dirty="0">
                <a:latin typeface="Times New Roman"/>
                <a:cs typeface="Times New Roman"/>
              </a:rPr>
              <a:t>3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8082128" y="6842445"/>
            <a:ext cx="2327910" cy="4699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ts val="1745"/>
              </a:lnSpc>
              <a:spcBef>
                <a:spcPts val="105"/>
              </a:spcBef>
              <a:tabLst>
                <a:tab pos="702945" algn="l"/>
                <a:tab pos="1370965" algn="l"/>
                <a:tab pos="2120265" algn="l"/>
              </a:tabLst>
            </a:pPr>
            <a:r>
              <a:rPr sz="1850" spc="215" dirty="0">
                <a:latin typeface="Times New Roman"/>
                <a:cs typeface="Times New Roman"/>
              </a:rPr>
              <a:t>−3	−2	−1	</a:t>
            </a:r>
            <a:r>
              <a:rPr sz="1850" dirty="0">
                <a:latin typeface="Times New Roman"/>
                <a:cs typeface="Times New Roman"/>
              </a:rPr>
              <a:t>0</a:t>
            </a:r>
            <a:endParaRPr sz="1850">
              <a:latin typeface="Times New Roman"/>
              <a:cs typeface="Times New Roman"/>
            </a:endParaRPr>
          </a:p>
          <a:p>
            <a:pPr marR="68580" algn="r">
              <a:lnSpc>
                <a:spcPts val="1745"/>
              </a:lnSpc>
            </a:pPr>
            <a:r>
              <a:rPr sz="2775" i="1" spc="-157" baseline="-24024" dirty="0">
                <a:latin typeface="Georgia"/>
                <a:cs typeface="Georgia"/>
              </a:rPr>
              <a:t>x</a:t>
            </a:r>
            <a:r>
              <a:rPr sz="1950" spc="-157" baseline="-53418" dirty="0">
                <a:latin typeface="Times New Roman"/>
                <a:cs typeface="Times New Roman"/>
              </a:rPr>
              <a:t>0</a:t>
            </a:r>
            <a:r>
              <a:rPr sz="1300" spc="-105" dirty="0">
                <a:latin typeface="Onyx"/>
                <a:cs typeface="Onyx"/>
              </a:rPr>
              <a:t>0</a:t>
            </a:r>
            <a:endParaRPr sz="1300">
              <a:latin typeface="Onyx"/>
              <a:cs typeface="Onyx"/>
            </a:endParaRPr>
          </a:p>
        </p:txBody>
      </p:sp>
      <p:grpSp>
        <p:nvGrpSpPr>
          <p:cNvPr id="120" name="object 120"/>
          <p:cNvGrpSpPr/>
          <p:nvPr/>
        </p:nvGrpSpPr>
        <p:grpSpPr>
          <a:xfrm>
            <a:off x="8254052" y="6843613"/>
            <a:ext cx="3996690" cy="10160"/>
            <a:chOff x="8254052" y="6843613"/>
            <a:chExt cx="3996690" cy="10160"/>
          </a:xfrm>
        </p:grpSpPr>
        <p:sp>
          <p:nvSpPr>
            <p:cNvPr id="121" name="object 121"/>
            <p:cNvSpPr/>
            <p:nvPr/>
          </p:nvSpPr>
          <p:spPr>
            <a:xfrm>
              <a:off x="8259132" y="6848693"/>
              <a:ext cx="78740" cy="0"/>
            </a:xfrm>
            <a:custGeom>
              <a:avLst/>
              <a:gdLst/>
              <a:ahLst/>
              <a:cxnLst/>
              <a:rect l="l" t="t" r="r" b="b"/>
              <a:pathLst>
                <a:path w="78740">
                  <a:moveTo>
                    <a:pt x="78584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8259132" y="6848693"/>
              <a:ext cx="78740" cy="0"/>
            </a:xfrm>
            <a:custGeom>
              <a:avLst/>
              <a:gdLst/>
              <a:ahLst/>
              <a:cxnLst/>
              <a:rect l="l" t="t" r="r" b="b"/>
              <a:pathLst>
                <a:path w="78740">
                  <a:moveTo>
                    <a:pt x="0" y="0"/>
                  </a:moveTo>
                  <a:lnTo>
                    <a:pt x="78584" y="0"/>
                  </a:lnTo>
                </a:path>
              </a:pathLst>
            </a:custGeom>
            <a:ln w="98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12166933" y="6848693"/>
              <a:ext cx="78740" cy="0"/>
            </a:xfrm>
            <a:custGeom>
              <a:avLst/>
              <a:gdLst/>
              <a:ahLst/>
              <a:cxnLst/>
              <a:rect l="l" t="t" r="r" b="b"/>
              <a:pathLst>
                <a:path w="78740">
                  <a:moveTo>
                    <a:pt x="78584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12166933" y="6848693"/>
              <a:ext cx="78740" cy="0"/>
            </a:xfrm>
            <a:custGeom>
              <a:avLst/>
              <a:gdLst/>
              <a:ahLst/>
              <a:cxnLst/>
              <a:rect l="l" t="t" r="r" b="b"/>
              <a:pathLst>
                <a:path w="78740">
                  <a:moveTo>
                    <a:pt x="78584" y="0"/>
                  </a:moveTo>
                  <a:lnTo>
                    <a:pt x="0" y="0"/>
                  </a:lnTo>
                </a:path>
              </a:pathLst>
            </a:custGeom>
            <a:ln w="98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5" name="object 125"/>
          <p:cNvSpPr txBox="1"/>
          <p:nvPr/>
        </p:nvSpPr>
        <p:spPr>
          <a:xfrm>
            <a:off x="7890039" y="6659066"/>
            <a:ext cx="335915" cy="30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50" spc="229" dirty="0">
                <a:latin typeface="Times New Roman"/>
                <a:cs typeface="Times New Roman"/>
              </a:rPr>
              <a:t>−3</a:t>
            </a:r>
            <a:endParaRPr sz="1850">
              <a:latin typeface="Times New Roman"/>
              <a:cs typeface="Times New Roman"/>
            </a:endParaRPr>
          </a:p>
        </p:txBody>
      </p:sp>
      <p:grpSp>
        <p:nvGrpSpPr>
          <p:cNvPr id="126" name="object 126"/>
          <p:cNvGrpSpPr/>
          <p:nvPr/>
        </p:nvGrpSpPr>
        <p:grpSpPr>
          <a:xfrm>
            <a:off x="8249309" y="2849973"/>
            <a:ext cx="4006215" cy="4008754"/>
            <a:chOff x="8249309" y="2849973"/>
            <a:chExt cx="4006215" cy="4008754"/>
          </a:xfrm>
        </p:grpSpPr>
        <p:sp>
          <p:nvSpPr>
            <p:cNvPr id="127" name="object 127"/>
            <p:cNvSpPr/>
            <p:nvPr/>
          </p:nvSpPr>
          <p:spPr>
            <a:xfrm>
              <a:off x="8259132" y="2859802"/>
              <a:ext cx="78740" cy="0"/>
            </a:xfrm>
            <a:custGeom>
              <a:avLst/>
              <a:gdLst/>
              <a:ahLst/>
              <a:cxnLst/>
              <a:rect l="l" t="t" r="r" b="b"/>
              <a:pathLst>
                <a:path w="78740">
                  <a:moveTo>
                    <a:pt x="78584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8259132" y="2859802"/>
              <a:ext cx="78740" cy="0"/>
            </a:xfrm>
            <a:custGeom>
              <a:avLst/>
              <a:gdLst/>
              <a:ahLst/>
              <a:cxnLst/>
              <a:rect l="l" t="t" r="r" b="b"/>
              <a:pathLst>
                <a:path w="78740">
                  <a:moveTo>
                    <a:pt x="0" y="0"/>
                  </a:moveTo>
                  <a:lnTo>
                    <a:pt x="78584" y="0"/>
                  </a:lnTo>
                </a:path>
              </a:pathLst>
            </a:custGeom>
            <a:ln w="98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12166933" y="2859802"/>
              <a:ext cx="78740" cy="0"/>
            </a:xfrm>
            <a:custGeom>
              <a:avLst/>
              <a:gdLst/>
              <a:ahLst/>
              <a:cxnLst/>
              <a:rect l="l" t="t" r="r" b="b"/>
              <a:pathLst>
                <a:path w="78740">
                  <a:moveTo>
                    <a:pt x="78584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12166933" y="2859802"/>
              <a:ext cx="78740" cy="0"/>
            </a:xfrm>
            <a:custGeom>
              <a:avLst/>
              <a:gdLst/>
              <a:ahLst/>
              <a:cxnLst/>
              <a:rect l="l" t="t" r="r" b="b"/>
              <a:pathLst>
                <a:path w="78740">
                  <a:moveTo>
                    <a:pt x="78584" y="0"/>
                  </a:moveTo>
                  <a:lnTo>
                    <a:pt x="0" y="0"/>
                  </a:lnTo>
                </a:path>
              </a:pathLst>
            </a:custGeom>
            <a:ln w="98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8259132" y="2859802"/>
              <a:ext cx="3986529" cy="0"/>
            </a:xfrm>
            <a:custGeom>
              <a:avLst/>
              <a:gdLst/>
              <a:ahLst/>
              <a:cxnLst/>
              <a:rect l="l" t="t" r="r" b="b"/>
              <a:pathLst>
                <a:path w="3986529">
                  <a:moveTo>
                    <a:pt x="0" y="0"/>
                  </a:moveTo>
                  <a:lnTo>
                    <a:pt x="3986385" y="0"/>
                  </a:lnTo>
                </a:path>
              </a:pathLst>
            </a:custGeom>
            <a:ln w="196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12166933" y="6183879"/>
              <a:ext cx="78740" cy="0"/>
            </a:xfrm>
            <a:custGeom>
              <a:avLst/>
              <a:gdLst/>
              <a:ahLst/>
              <a:cxnLst/>
              <a:rect l="l" t="t" r="r" b="b"/>
              <a:pathLst>
                <a:path w="78740">
                  <a:moveTo>
                    <a:pt x="78584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12166933" y="6183879"/>
              <a:ext cx="78740" cy="0"/>
            </a:xfrm>
            <a:custGeom>
              <a:avLst/>
              <a:gdLst/>
              <a:ahLst/>
              <a:cxnLst/>
              <a:rect l="l" t="t" r="r" b="b"/>
              <a:pathLst>
                <a:path w="78740">
                  <a:moveTo>
                    <a:pt x="78584" y="0"/>
                  </a:moveTo>
                  <a:lnTo>
                    <a:pt x="0" y="0"/>
                  </a:lnTo>
                </a:path>
              </a:pathLst>
            </a:custGeom>
            <a:ln w="98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12166933" y="5519063"/>
              <a:ext cx="78740" cy="0"/>
            </a:xfrm>
            <a:custGeom>
              <a:avLst/>
              <a:gdLst/>
              <a:ahLst/>
              <a:cxnLst/>
              <a:rect l="l" t="t" r="r" b="b"/>
              <a:pathLst>
                <a:path w="78740">
                  <a:moveTo>
                    <a:pt x="78584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12166933" y="5519063"/>
              <a:ext cx="78740" cy="0"/>
            </a:xfrm>
            <a:custGeom>
              <a:avLst/>
              <a:gdLst/>
              <a:ahLst/>
              <a:cxnLst/>
              <a:rect l="l" t="t" r="r" b="b"/>
              <a:pathLst>
                <a:path w="78740">
                  <a:moveTo>
                    <a:pt x="78584" y="0"/>
                  </a:moveTo>
                  <a:lnTo>
                    <a:pt x="0" y="0"/>
                  </a:lnTo>
                </a:path>
              </a:pathLst>
            </a:custGeom>
            <a:ln w="98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12166933" y="4854247"/>
              <a:ext cx="78740" cy="0"/>
            </a:xfrm>
            <a:custGeom>
              <a:avLst/>
              <a:gdLst/>
              <a:ahLst/>
              <a:cxnLst/>
              <a:rect l="l" t="t" r="r" b="b"/>
              <a:pathLst>
                <a:path w="78740">
                  <a:moveTo>
                    <a:pt x="78584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12166933" y="4854247"/>
              <a:ext cx="78740" cy="0"/>
            </a:xfrm>
            <a:custGeom>
              <a:avLst/>
              <a:gdLst/>
              <a:ahLst/>
              <a:cxnLst/>
              <a:rect l="l" t="t" r="r" b="b"/>
              <a:pathLst>
                <a:path w="78740">
                  <a:moveTo>
                    <a:pt x="78584" y="0"/>
                  </a:moveTo>
                  <a:lnTo>
                    <a:pt x="0" y="0"/>
                  </a:lnTo>
                </a:path>
              </a:pathLst>
            </a:custGeom>
            <a:ln w="98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12166933" y="4189432"/>
              <a:ext cx="78740" cy="0"/>
            </a:xfrm>
            <a:custGeom>
              <a:avLst/>
              <a:gdLst/>
              <a:ahLst/>
              <a:cxnLst/>
              <a:rect l="l" t="t" r="r" b="b"/>
              <a:pathLst>
                <a:path w="78740">
                  <a:moveTo>
                    <a:pt x="78584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12166933" y="4189432"/>
              <a:ext cx="78740" cy="0"/>
            </a:xfrm>
            <a:custGeom>
              <a:avLst/>
              <a:gdLst/>
              <a:ahLst/>
              <a:cxnLst/>
              <a:rect l="l" t="t" r="r" b="b"/>
              <a:pathLst>
                <a:path w="78740">
                  <a:moveTo>
                    <a:pt x="78584" y="0"/>
                  </a:moveTo>
                  <a:lnTo>
                    <a:pt x="0" y="0"/>
                  </a:lnTo>
                </a:path>
              </a:pathLst>
            </a:custGeom>
            <a:ln w="98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12166933" y="3524616"/>
              <a:ext cx="78740" cy="0"/>
            </a:xfrm>
            <a:custGeom>
              <a:avLst/>
              <a:gdLst/>
              <a:ahLst/>
              <a:cxnLst/>
              <a:rect l="l" t="t" r="r" b="b"/>
              <a:pathLst>
                <a:path w="78740">
                  <a:moveTo>
                    <a:pt x="78584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12166933" y="3524616"/>
              <a:ext cx="78740" cy="0"/>
            </a:xfrm>
            <a:custGeom>
              <a:avLst/>
              <a:gdLst/>
              <a:ahLst/>
              <a:cxnLst/>
              <a:rect l="l" t="t" r="r" b="b"/>
              <a:pathLst>
                <a:path w="78740">
                  <a:moveTo>
                    <a:pt x="78584" y="0"/>
                  </a:moveTo>
                  <a:lnTo>
                    <a:pt x="0" y="0"/>
                  </a:lnTo>
                </a:path>
              </a:pathLst>
            </a:custGeom>
            <a:ln w="98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8259132" y="2859802"/>
              <a:ext cx="3986529" cy="3989070"/>
            </a:xfrm>
            <a:custGeom>
              <a:avLst/>
              <a:gdLst/>
              <a:ahLst/>
              <a:cxnLst/>
              <a:rect l="l" t="t" r="r" b="b"/>
              <a:pathLst>
                <a:path w="3986529" h="3989070">
                  <a:moveTo>
                    <a:pt x="3986385" y="3988890"/>
                  </a:moveTo>
                  <a:lnTo>
                    <a:pt x="3986385" y="0"/>
                  </a:lnTo>
                </a:path>
                <a:path w="3986529" h="3989070">
                  <a:moveTo>
                    <a:pt x="0" y="3988890"/>
                  </a:moveTo>
                  <a:lnTo>
                    <a:pt x="3986385" y="3988890"/>
                  </a:lnTo>
                </a:path>
              </a:pathLst>
            </a:custGeom>
            <a:ln w="196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8259132" y="6183879"/>
              <a:ext cx="78740" cy="0"/>
            </a:xfrm>
            <a:custGeom>
              <a:avLst/>
              <a:gdLst/>
              <a:ahLst/>
              <a:cxnLst/>
              <a:rect l="l" t="t" r="r" b="b"/>
              <a:pathLst>
                <a:path w="78740">
                  <a:moveTo>
                    <a:pt x="78584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8259132" y="6183879"/>
              <a:ext cx="78740" cy="0"/>
            </a:xfrm>
            <a:custGeom>
              <a:avLst/>
              <a:gdLst/>
              <a:ahLst/>
              <a:cxnLst/>
              <a:rect l="l" t="t" r="r" b="b"/>
              <a:pathLst>
                <a:path w="78740">
                  <a:moveTo>
                    <a:pt x="0" y="0"/>
                  </a:moveTo>
                  <a:lnTo>
                    <a:pt x="78584" y="0"/>
                  </a:lnTo>
                </a:path>
              </a:pathLst>
            </a:custGeom>
            <a:ln w="98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8259132" y="5519063"/>
              <a:ext cx="78740" cy="0"/>
            </a:xfrm>
            <a:custGeom>
              <a:avLst/>
              <a:gdLst/>
              <a:ahLst/>
              <a:cxnLst/>
              <a:rect l="l" t="t" r="r" b="b"/>
              <a:pathLst>
                <a:path w="78740">
                  <a:moveTo>
                    <a:pt x="78584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8259132" y="5519063"/>
              <a:ext cx="78740" cy="0"/>
            </a:xfrm>
            <a:custGeom>
              <a:avLst/>
              <a:gdLst/>
              <a:ahLst/>
              <a:cxnLst/>
              <a:rect l="l" t="t" r="r" b="b"/>
              <a:pathLst>
                <a:path w="78740">
                  <a:moveTo>
                    <a:pt x="0" y="0"/>
                  </a:moveTo>
                  <a:lnTo>
                    <a:pt x="78584" y="0"/>
                  </a:lnTo>
                </a:path>
              </a:pathLst>
            </a:custGeom>
            <a:ln w="98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8259132" y="4854247"/>
              <a:ext cx="78740" cy="0"/>
            </a:xfrm>
            <a:custGeom>
              <a:avLst/>
              <a:gdLst/>
              <a:ahLst/>
              <a:cxnLst/>
              <a:rect l="l" t="t" r="r" b="b"/>
              <a:pathLst>
                <a:path w="78740">
                  <a:moveTo>
                    <a:pt x="78584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8259132" y="4854247"/>
              <a:ext cx="78740" cy="0"/>
            </a:xfrm>
            <a:custGeom>
              <a:avLst/>
              <a:gdLst/>
              <a:ahLst/>
              <a:cxnLst/>
              <a:rect l="l" t="t" r="r" b="b"/>
              <a:pathLst>
                <a:path w="78740">
                  <a:moveTo>
                    <a:pt x="0" y="0"/>
                  </a:moveTo>
                  <a:lnTo>
                    <a:pt x="78584" y="0"/>
                  </a:lnTo>
                </a:path>
              </a:pathLst>
            </a:custGeom>
            <a:ln w="98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8259132" y="4189432"/>
              <a:ext cx="78740" cy="0"/>
            </a:xfrm>
            <a:custGeom>
              <a:avLst/>
              <a:gdLst/>
              <a:ahLst/>
              <a:cxnLst/>
              <a:rect l="l" t="t" r="r" b="b"/>
              <a:pathLst>
                <a:path w="78740">
                  <a:moveTo>
                    <a:pt x="78584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8259132" y="4189432"/>
              <a:ext cx="78740" cy="0"/>
            </a:xfrm>
            <a:custGeom>
              <a:avLst/>
              <a:gdLst/>
              <a:ahLst/>
              <a:cxnLst/>
              <a:rect l="l" t="t" r="r" b="b"/>
              <a:pathLst>
                <a:path w="78740">
                  <a:moveTo>
                    <a:pt x="0" y="0"/>
                  </a:moveTo>
                  <a:lnTo>
                    <a:pt x="78584" y="0"/>
                  </a:lnTo>
                </a:path>
              </a:pathLst>
            </a:custGeom>
            <a:ln w="98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8259132" y="3524616"/>
              <a:ext cx="78740" cy="0"/>
            </a:xfrm>
            <a:custGeom>
              <a:avLst/>
              <a:gdLst/>
              <a:ahLst/>
              <a:cxnLst/>
              <a:rect l="l" t="t" r="r" b="b"/>
              <a:pathLst>
                <a:path w="78740">
                  <a:moveTo>
                    <a:pt x="78584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8259132" y="3524616"/>
              <a:ext cx="78740" cy="0"/>
            </a:xfrm>
            <a:custGeom>
              <a:avLst/>
              <a:gdLst/>
              <a:ahLst/>
              <a:cxnLst/>
              <a:rect l="l" t="t" r="r" b="b"/>
              <a:pathLst>
                <a:path w="78740">
                  <a:moveTo>
                    <a:pt x="0" y="0"/>
                  </a:moveTo>
                  <a:lnTo>
                    <a:pt x="78584" y="0"/>
                  </a:lnTo>
                </a:path>
              </a:pathLst>
            </a:custGeom>
            <a:ln w="98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8259132" y="2859802"/>
              <a:ext cx="0" cy="3989070"/>
            </a:xfrm>
            <a:custGeom>
              <a:avLst/>
              <a:gdLst/>
              <a:ahLst/>
              <a:cxnLst/>
              <a:rect l="l" t="t" r="r" b="b"/>
              <a:pathLst>
                <a:path h="3989070">
                  <a:moveTo>
                    <a:pt x="0" y="3988890"/>
                  </a:moveTo>
                  <a:lnTo>
                    <a:pt x="0" y="0"/>
                  </a:lnTo>
                </a:path>
              </a:pathLst>
            </a:custGeom>
            <a:ln w="196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4" name="object 154"/>
          <p:cNvSpPr txBox="1"/>
          <p:nvPr/>
        </p:nvSpPr>
        <p:spPr>
          <a:xfrm>
            <a:off x="7891880" y="5994252"/>
            <a:ext cx="335915" cy="30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50" spc="229" dirty="0">
                <a:latin typeface="Times New Roman"/>
                <a:cs typeface="Times New Roman"/>
              </a:rPr>
              <a:t>−2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55" name="object 155"/>
          <p:cNvSpPr txBox="1"/>
          <p:nvPr/>
        </p:nvSpPr>
        <p:spPr>
          <a:xfrm>
            <a:off x="7898941" y="5329437"/>
            <a:ext cx="335915" cy="30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50" spc="229" dirty="0">
                <a:latin typeface="Times New Roman"/>
                <a:cs typeface="Times New Roman"/>
              </a:rPr>
              <a:t>−1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56" name="object 156"/>
          <p:cNvSpPr txBox="1"/>
          <p:nvPr/>
        </p:nvSpPr>
        <p:spPr>
          <a:xfrm>
            <a:off x="8068695" y="4664621"/>
            <a:ext cx="143510" cy="30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50" dirty="0">
                <a:latin typeface="Times New Roman"/>
                <a:cs typeface="Times New Roman"/>
              </a:rPr>
              <a:t>0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57" name="object 157"/>
          <p:cNvSpPr txBox="1"/>
          <p:nvPr/>
        </p:nvSpPr>
        <p:spPr>
          <a:xfrm>
            <a:off x="8089878" y="3999805"/>
            <a:ext cx="143510" cy="30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50" dirty="0">
                <a:latin typeface="Times New Roman"/>
                <a:cs typeface="Times New Roman"/>
              </a:rPr>
              <a:t>1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58" name="object 158"/>
          <p:cNvSpPr txBox="1"/>
          <p:nvPr/>
        </p:nvSpPr>
        <p:spPr>
          <a:xfrm>
            <a:off x="8073607" y="3334989"/>
            <a:ext cx="143510" cy="30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50" dirty="0">
                <a:latin typeface="Times New Roman"/>
                <a:cs typeface="Times New Roman"/>
              </a:rPr>
              <a:t>2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59" name="object 159"/>
          <p:cNvSpPr txBox="1"/>
          <p:nvPr/>
        </p:nvSpPr>
        <p:spPr>
          <a:xfrm>
            <a:off x="8069923" y="2670175"/>
            <a:ext cx="143510" cy="30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50" dirty="0">
                <a:latin typeface="Times New Roman"/>
                <a:cs typeface="Times New Roman"/>
              </a:rPr>
              <a:t>3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60" name="object 160"/>
          <p:cNvSpPr txBox="1"/>
          <p:nvPr/>
        </p:nvSpPr>
        <p:spPr>
          <a:xfrm>
            <a:off x="4154251" y="2465727"/>
            <a:ext cx="7402830" cy="3651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4868545" algn="l"/>
              </a:tabLst>
            </a:pPr>
            <a:r>
              <a:rPr sz="2200" spc="55" dirty="0">
                <a:latin typeface="Times New Roman"/>
                <a:cs typeface="Times New Roman"/>
              </a:rPr>
              <a:t>Before</a:t>
            </a:r>
            <a:r>
              <a:rPr sz="2200" spc="254" dirty="0">
                <a:latin typeface="Times New Roman"/>
                <a:cs typeface="Times New Roman"/>
              </a:rPr>
              <a:t> </a:t>
            </a:r>
            <a:r>
              <a:rPr sz="2200" spc="105" dirty="0">
                <a:latin typeface="Times New Roman"/>
                <a:cs typeface="Times New Roman"/>
              </a:rPr>
              <a:t>multiplication	After</a:t>
            </a:r>
            <a:r>
              <a:rPr sz="2200" spc="195" dirty="0">
                <a:latin typeface="Times New Roman"/>
                <a:cs typeface="Times New Roman"/>
              </a:rPr>
              <a:t> </a:t>
            </a:r>
            <a:r>
              <a:rPr sz="2200" spc="105" dirty="0">
                <a:latin typeface="Times New Roman"/>
                <a:cs typeface="Times New Roman"/>
              </a:rPr>
              <a:t>multiplication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61" name="object 161"/>
          <p:cNvSpPr txBox="1"/>
          <p:nvPr/>
        </p:nvSpPr>
        <p:spPr>
          <a:xfrm>
            <a:off x="7482658" y="4760393"/>
            <a:ext cx="340995" cy="23495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385"/>
              </a:lnSpc>
            </a:pPr>
            <a:r>
              <a:rPr sz="2775" i="1" baseline="-24024" dirty="0">
                <a:latin typeface="Georgia"/>
                <a:cs typeface="Georgia"/>
              </a:rPr>
              <a:t>x</a:t>
            </a:r>
            <a:r>
              <a:rPr sz="1950" spc="-637" baseline="-53418" dirty="0">
                <a:latin typeface="Times New Roman"/>
                <a:cs typeface="Times New Roman"/>
              </a:rPr>
              <a:t>1</a:t>
            </a:r>
            <a:r>
              <a:rPr sz="1300" dirty="0">
                <a:latin typeface="Onyx"/>
                <a:cs typeface="Onyx"/>
              </a:rPr>
              <a:t>0</a:t>
            </a:r>
            <a:endParaRPr sz="1300">
              <a:latin typeface="Onyx"/>
              <a:cs typeface="Onyx"/>
            </a:endParaRPr>
          </a:p>
        </p:txBody>
      </p:sp>
      <p:sp>
        <p:nvSpPr>
          <p:cNvPr id="162" name="object 162"/>
          <p:cNvSpPr txBox="1"/>
          <p:nvPr/>
        </p:nvSpPr>
        <p:spPr>
          <a:xfrm>
            <a:off x="10816906" y="4023494"/>
            <a:ext cx="401320" cy="30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775" i="1" spc="15" baseline="-24024" dirty="0">
                <a:latin typeface="Georgia"/>
                <a:cs typeface="Georgia"/>
              </a:rPr>
              <a:t>v</a:t>
            </a:r>
            <a:r>
              <a:rPr sz="1300" spc="10" dirty="0">
                <a:latin typeface="Times New Roman"/>
                <a:cs typeface="Times New Roman"/>
              </a:rPr>
              <a:t>(1)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63" name="object 163"/>
          <p:cNvSpPr txBox="1"/>
          <p:nvPr/>
        </p:nvSpPr>
        <p:spPr>
          <a:xfrm>
            <a:off x="11623625" y="3083303"/>
            <a:ext cx="656590" cy="30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775" i="1" spc="232" baseline="-24024" dirty="0">
                <a:latin typeface="Georgia"/>
                <a:cs typeface="Georgia"/>
              </a:rPr>
              <a:t>¸</a:t>
            </a:r>
            <a:r>
              <a:rPr sz="1950" spc="-7" baseline="-53418" dirty="0">
                <a:latin typeface="Times New Roman"/>
                <a:cs typeface="Times New Roman"/>
              </a:rPr>
              <a:t>1</a:t>
            </a:r>
            <a:r>
              <a:rPr sz="1950" spc="-75" baseline="-53418" dirty="0">
                <a:latin typeface="Times New Roman"/>
                <a:cs typeface="Times New Roman"/>
              </a:rPr>
              <a:t> </a:t>
            </a:r>
            <a:r>
              <a:rPr sz="2775" i="1" spc="-150" baseline="-24024" dirty="0">
                <a:latin typeface="Georgia"/>
                <a:cs typeface="Georgia"/>
              </a:rPr>
              <a:t>v</a:t>
            </a:r>
            <a:r>
              <a:rPr sz="1300" spc="70" dirty="0">
                <a:latin typeface="Times New Roman"/>
                <a:cs typeface="Times New Roman"/>
              </a:rPr>
              <a:t>(</a:t>
            </a:r>
            <a:r>
              <a:rPr sz="1300" spc="-5" dirty="0">
                <a:latin typeface="Times New Roman"/>
                <a:cs typeface="Times New Roman"/>
              </a:rPr>
              <a:t>1</a:t>
            </a:r>
            <a:r>
              <a:rPr sz="1300" spc="70" dirty="0">
                <a:latin typeface="Times New Roman"/>
                <a:cs typeface="Times New Roman"/>
              </a:rPr>
              <a:t>)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64" name="object 164"/>
          <p:cNvSpPr txBox="1"/>
          <p:nvPr/>
        </p:nvSpPr>
        <p:spPr>
          <a:xfrm>
            <a:off x="10586573" y="4959884"/>
            <a:ext cx="498475" cy="312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ts val="800"/>
              </a:lnSpc>
              <a:spcBef>
                <a:spcPts val="100"/>
              </a:spcBef>
            </a:pPr>
            <a:r>
              <a:rPr sz="1300" spc="-5" dirty="0">
                <a:latin typeface="Times New Roman"/>
                <a:cs typeface="Times New Roman"/>
              </a:rPr>
              <a:t>2</a:t>
            </a:r>
            <a:endParaRPr sz="1300">
              <a:latin typeface="Times New Roman"/>
              <a:cs typeface="Times New Roman"/>
            </a:endParaRPr>
          </a:p>
          <a:p>
            <a:pPr marL="135255">
              <a:lnSpc>
                <a:spcPts val="1460"/>
              </a:lnSpc>
            </a:pPr>
            <a:r>
              <a:rPr sz="2775" i="1" spc="15" baseline="-24024" dirty="0">
                <a:latin typeface="Georgia"/>
                <a:cs typeface="Georgia"/>
              </a:rPr>
              <a:t>v</a:t>
            </a:r>
            <a:r>
              <a:rPr sz="1300" spc="10" dirty="0">
                <a:latin typeface="Times New Roman"/>
                <a:cs typeface="Times New Roman"/>
              </a:rPr>
              <a:t>(2)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65" name="object 165"/>
          <p:cNvSpPr txBox="1"/>
          <p:nvPr/>
        </p:nvSpPr>
        <p:spPr>
          <a:xfrm>
            <a:off x="10449127" y="4728640"/>
            <a:ext cx="656590" cy="30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775" i="1" spc="232" baseline="-24024" dirty="0">
                <a:latin typeface="Georgia"/>
                <a:cs typeface="Georgia"/>
              </a:rPr>
              <a:t>¸</a:t>
            </a:r>
            <a:r>
              <a:rPr sz="2775" i="1" spc="615" baseline="-24024" dirty="0">
                <a:latin typeface="Georgia"/>
                <a:cs typeface="Georgia"/>
              </a:rPr>
              <a:t> </a:t>
            </a:r>
            <a:r>
              <a:rPr sz="2775" i="1" spc="15" baseline="-24024" dirty="0">
                <a:latin typeface="Georgia"/>
                <a:cs typeface="Georgia"/>
              </a:rPr>
              <a:t>v</a:t>
            </a:r>
            <a:r>
              <a:rPr sz="1300" spc="10" dirty="0">
                <a:latin typeface="Times New Roman"/>
                <a:cs typeface="Times New Roman"/>
              </a:rPr>
              <a:t>(2)</a:t>
            </a:r>
            <a:endParaRPr sz="1300">
              <a:latin typeface="Times New Roman"/>
              <a:cs typeface="Times New Roman"/>
            </a:endParaRPr>
          </a:p>
        </p:txBody>
      </p:sp>
      <p:grpSp>
        <p:nvGrpSpPr>
          <p:cNvPr id="166" name="object 166"/>
          <p:cNvGrpSpPr/>
          <p:nvPr/>
        </p:nvGrpSpPr>
        <p:grpSpPr>
          <a:xfrm>
            <a:off x="304800" y="5918199"/>
            <a:ext cx="6184900" cy="3708400"/>
            <a:chOff x="304800" y="5918199"/>
            <a:chExt cx="6184900" cy="3708400"/>
          </a:xfrm>
        </p:grpSpPr>
        <p:pic>
          <p:nvPicPr>
            <p:cNvPr id="167" name="object 16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7500" y="6046496"/>
              <a:ext cx="6139259" cy="3415811"/>
            </a:xfrm>
            <a:prstGeom prst="rect">
              <a:avLst/>
            </a:prstGeom>
          </p:spPr>
        </p:pic>
        <p:sp>
          <p:nvSpPr>
            <p:cNvPr id="168" name="object 168"/>
            <p:cNvSpPr/>
            <p:nvPr/>
          </p:nvSpPr>
          <p:spPr>
            <a:xfrm>
              <a:off x="317500" y="5930899"/>
              <a:ext cx="6159500" cy="3683000"/>
            </a:xfrm>
            <a:custGeom>
              <a:avLst/>
              <a:gdLst/>
              <a:ahLst/>
              <a:cxnLst/>
              <a:rect l="l" t="t" r="r" b="b"/>
              <a:pathLst>
                <a:path w="6159500" h="3683000">
                  <a:moveTo>
                    <a:pt x="0" y="0"/>
                  </a:moveTo>
                  <a:lnTo>
                    <a:pt x="6159500" y="0"/>
                  </a:lnTo>
                  <a:lnTo>
                    <a:pt x="6159500" y="3683000"/>
                  </a:lnTo>
                  <a:lnTo>
                    <a:pt x="0" y="36830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9" name="object 16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pc="15" dirty="0"/>
              <a:t>(Goodfellow</a:t>
            </a:r>
            <a:r>
              <a:rPr spc="50" dirty="0"/>
              <a:t> </a:t>
            </a:r>
            <a:r>
              <a:rPr spc="10" dirty="0"/>
              <a:t>2017)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84000" y="9359900"/>
            <a:ext cx="12452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5" dirty="0">
                <a:latin typeface="Times New Roman"/>
                <a:cs typeface="Times New Roman"/>
              </a:rPr>
              <a:t>(Goodfellow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2017)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73275" marR="5080" indent="-1612900">
              <a:lnSpc>
                <a:spcPct val="114700"/>
              </a:lnSpc>
              <a:spcBef>
                <a:spcPts val="100"/>
              </a:spcBef>
            </a:pPr>
            <a:r>
              <a:rPr spc="245" dirty="0"/>
              <a:t>Predicting</a:t>
            </a:r>
            <a:r>
              <a:rPr spc="490" dirty="0"/>
              <a:t> </a:t>
            </a:r>
            <a:r>
              <a:rPr spc="240" dirty="0"/>
              <a:t>optimal</a:t>
            </a:r>
            <a:r>
              <a:rPr spc="490" dirty="0"/>
              <a:t> </a:t>
            </a:r>
            <a:r>
              <a:rPr spc="260" dirty="0"/>
              <a:t>step</a:t>
            </a:r>
            <a:r>
              <a:rPr spc="495" dirty="0"/>
              <a:t> </a:t>
            </a:r>
            <a:r>
              <a:rPr dirty="0"/>
              <a:t>size </a:t>
            </a:r>
            <a:r>
              <a:rPr spc="-1555" dirty="0"/>
              <a:t> </a:t>
            </a:r>
            <a:r>
              <a:rPr spc="135" dirty="0"/>
              <a:t>using</a:t>
            </a:r>
            <a:r>
              <a:rPr spc="505" dirty="0"/>
              <a:t> </a:t>
            </a:r>
            <a:r>
              <a:rPr spc="140" dirty="0"/>
              <a:t>Taylor</a:t>
            </a:r>
            <a:r>
              <a:rPr spc="505" dirty="0"/>
              <a:t> </a:t>
            </a:r>
            <a:r>
              <a:rPr spc="65" dirty="0"/>
              <a:t>series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02270" y="4146347"/>
            <a:ext cx="4471670" cy="5168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3200" spc="930" dirty="0">
                <a:latin typeface="Segoe UI Symbol"/>
                <a:cs typeface="Segoe UI Symbol"/>
              </a:rPr>
              <a:t>f</a:t>
            </a:r>
            <a:r>
              <a:rPr sz="3200" spc="30" dirty="0">
                <a:latin typeface="Tahoma"/>
                <a:cs typeface="Tahoma"/>
              </a:rPr>
              <a:t>(</a:t>
            </a:r>
            <a:r>
              <a:rPr sz="3200" b="1" i="1" spc="-10" dirty="0">
                <a:latin typeface="Verdana"/>
                <a:cs typeface="Verdana"/>
              </a:rPr>
              <a:t>x</a:t>
            </a:r>
            <a:r>
              <a:rPr sz="3525" spc="60" baseline="31914" dirty="0">
                <a:latin typeface="Tahoma"/>
                <a:cs typeface="Tahoma"/>
              </a:rPr>
              <a:t>(0)</a:t>
            </a:r>
            <a:r>
              <a:rPr sz="3525" spc="195" baseline="31914" dirty="0">
                <a:latin typeface="Tahoma"/>
                <a:cs typeface="Tahoma"/>
              </a:rPr>
              <a:t> </a:t>
            </a:r>
            <a:r>
              <a:rPr sz="3200" spc="-685" dirty="0">
                <a:latin typeface="Lucida Sans Unicode"/>
                <a:cs typeface="Lucida Sans Unicode"/>
              </a:rPr>
              <a:t>—</a:t>
            </a:r>
            <a:r>
              <a:rPr sz="3200" spc="-290" dirty="0">
                <a:latin typeface="Lucida Sans Unicode"/>
                <a:cs typeface="Lucida Sans Unicode"/>
              </a:rPr>
              <a:t> </a:t>
            </a:r>
            <a:r>
              <a:rPr sz="3200" spc="-1889" dirty="0">
                <a:latin typeface="Segoe UI Symbol"/>
                <a:cs typeface="Segoe UI Symbol"/>
              </a:rPr>
              <a:t>✏</a:t>
            </a:r>
            <a:r>
              <a:rPr sz="3200" b="1" i="1" spc="-360" dirty="0">
                <a:latin typeface="Verdana"/>
                <a:cs typeface="Verdana"/>
              </a:rPr>
              <a:t>g</a:t>
            </a:r>
            <a:r>
              <a:rPr sz="3200" spc="30" dirty="0">
                <a:latin typeface="Tahoma"/>
                <a:cs typeface="Tahoma"/>
              </a:rPr>
              <a:t>)</a:t>
            </a:r>
            <a:r>
              <a:rPr sz="3200" spc="-100" dirty="0">
                <a:latin typeface="Tahoma"/>
                <a:cs typeface="Tahoma"/>
              </a:rPr>
              <a:t> </a:t>
            </a:r>
            <a:r>
              <a:rPr sz="3200" spc="815" dirty="0">
                <a:latin typeface="Lucida Sans Unicode"/>
                <a:cs typeface="Lucida Sans Unicode"/>
              </a:rPr>
              <a:t>⇡</a:t>
            </a:r>
            <a:r>
              <a:rPr sz="3200" spc="-114" dirty="0">
                <a:latin typeface="Lucida Sans Unicode"/>
                <a:cs typeface="Lucida Sans Unicode"/>
              </a:rPr>
              <a:t> </a:t>
            </a:r>
            <a:r>
              <a:rPr sz="3200" spc="930" dirty="0">
                <a:latin typeface="Segoe UI Symbol"/>
                <a:cs typeface="Segoe UI Symbol"/>
              </a:rPr>
              <a:t>f</a:t>
            </a:r>
            <a:r>
              <a:rPr sz="3200" spc="30" dirty="0">
                <a:latin typeface="Tahoma"/>
                <a:cs typeface="Tahoma"/>
              </a:rPr>
              <a:t>(</a:t>
            </a:r>
            <a:r>
              <a:rPr sz="3200" b="1" i="1" spc="-10" dirty="0">
                <a:latin typeface="Verdana"/>
                <a:cs typeface="Verdana"/>
              </a:rPr>
              <a:t>x</a:t>
            </a:r>
            <a:r>
              <a:rPr sz="3525" spc="67" baseline="31914" dirty="0">
                <a:latin typeface="Tahoma"/>
                <a:cs typeface="Tahoma"/>
              </a:rPr>
              <a:t>(0</a:t>
            </a:r>
            <a:r>
              <a:rPr sz="3525" spc="270" baseline="31914" dirty="0">
                <a:latin typeface="Tahoma"/>
                <a:cs typeface="Tahoma"/>
              </a:rPr>
              <a:t>)</a:t>
            </a:r>
            <a:r>
              <a:rPr sz="3200" spc="30" dirty="0">
                <a:latin typeface="Tahoma"/>
                <a:cs typeface="Tahoma"/>
              </a:rPr>
              <a:t>)</a:t>
            </a:r>
            <a:r>
              <a:rPr sz="3200" spc="-280" dirty="0">
                <a:latin typeface="Tahoma"/>
                <a:cs typeface="Tahoma"/>
              </a:rPr>
              <a:t> </a:t>
            </a:r>
            <a:r>
              <a:rPr sz="3200" spc="-685" dirty="0">
                <a:latin typeface="Lucida Sans Unicode"/>
                <a:cs typeface="Lucida Sans Unicode"/>
              </a:rPr>
              <a:t>—</a:t>
            </a:r>
            <a:endParaRPr sz="32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21159" y="4087607"/>
            <a:ext cx="273685" cy="3848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50" spc="85" dirty="0">
                <a:latin typeface="Lucida Sans Unicode"/>
                <a:cs typeface="Lucida Sans Unicode"/>
              </a:rPr>
              <a:t>&gt;</a:t>
            </a:r>
            <a:endParaRPr sz="235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14807" y="4146347"/>
            <a:ext cx="1349375" cy="5168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685800" algn="l"/>
              </a:tabLst>
            </a:pPr>
            <a:r>
              <a:rPr sz="3200" spc="-1889" dirty="0">
                <a:latin typeface="Segoe UI Symbol"/>
                <a:cs typeface="Segoe UI Symbol"/>
              </a:rPr>
              <a:t>✏</a:t>
            </a:r>
            <a:r>
              <a:rPr sz="3200" b="1" i="1" spc="-480" dirty="0">
                <a:latin typeface="Verdana"/>
                <a:cs typeface="Verdana"/>
              </a:rPr>
              <a:t>g	g</a:t>
            </a:r>
            <a:r>
              <a:rPr sz="3200" b="1" i="1" spc="-254" dirty="0">
                <a:latin typeface="Verdana"/>
                <a:cs typeface="Verdana"/>
              </a:rPr>
              <a:t> </a:t>
            </a:r>
            <a:r>
              <a:rPr sz="3200" spc="185" dirty="0">
                <a:latin typeface="Tahoma"/>
                <a:cs typeface="Tahoma"/>
              </a:rPr>
              <a:t>+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75479" y="3802841"/>
            <a:ext cx="231140" cy="1141730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sz="3200" u="heavy" spc="-13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1</a:t>
            </a:r>
            <a:endParaRPr sz="3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3200" spc="-130" dirty="0">
                <a:latin typeface="Tahoma"/>
                <a:cs typeface="Tahoma"/>
              </a:rPr>
              <a:t>2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3180" y="4087607"/>
            <a:ext cx="691515" cy="3848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29895" algn="l"/>
              </a:tabLst>
            </a:pPr>
            <a:r>
              <a:rPr sz="2350" spc="-30" dirty="0">
                <a:latin typeface="Tahoma"/>
                <a:cs typeface="Tahoma"/>
              </a:rPr>
              <a:t>2	</a:t>
            </a:r>
            <a:r>
              <a:rPr sz="2350" spc="85" dirty="0">
                <a:latin typeface="Lucida Sans Unicode"/>
                <a:cs typeface="Lucida Sans Unicode"/>
              </a:rPr>
              <a:t>&gt;</a:t>
            </a:r>
            <a:endParaRPr sz="235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226220" y="4146347"/>
            <a:ext cx="1668780" cy="5168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357505" algn="l"/>
                <a:tab pos="864235" algn="l"/>
              </a:tabLst>
            </a:pPr>
            <a:r>
              <a:rPr sz="3200" spc="-1889" dirty="0">
                <a:latin typeface="Segoe UI Symbol"/>
                <a:cs typeface="Segoe UI Symbol"/>
              </a:rPr>
              <a:t>✏	</a:t>
            </a:r>
            <a:r>
              <a:rPr sz="3200" b="1" i="1" spc="-480" dirty="0">
                <a:latin typeface="Verdana"/>
                <a:cs typeface="Verdana"/>
              </a:rPr>
              <a:t>g	</a:t>
            </a:r>
            <a:r>
              <a:rPr sz="3200" b="1" i="1" spc="765" dirty="0">
                <a:latin typeface="Verdana"/>
                <a:cs typeface="Verdana"/>
              </a:rPr>
              <a:t>H</a:t>
            </a:r>
            <a:r>
              <a:rPr sz="3200" b="1" i="1" spc="-360" dirty="0">
                <a:latin typeface="Verdana"/>
                <a:cs typeface="Verdana"/>
              </a:rPr>
              <a:t>g</a:t>
            </a:r>
            <a:r>
              <a:rPr sz="3200" spc="200" dirty="0">
                <a:latin typeface="Segoe UI Symbol"/>
                <a:cs typeface="Segoe UI Symbol"/>
              </a:rPr>
              <a:t>.</a:t>
            </a:r>
            <a:endParaRPr sz="3200">
              <a:latin typeface="Segoe UI Symbol"/>
              <a:cs typeface="Segoe UI 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355721" y="4146347"/>
            <a:ext cx="866775" cy="5168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200" spc="90" dirty="0">
                <a:latin typeface="Book Antiqua"/>
                <a:cs typeface="Book Antiqua"/>
              </a:rPr>
              <a:t>(4.9)</a:t>
            </a:r>
            <a:endParaRPr sz="3200">
              <a:latin typeface="Book Antiqua"/>
              <a:cs typeface="Book Antiqu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21396" y="5968024"/>
            <a:ext cx="1082040" cy="6604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4150" spc="-2460" dirty="0">
                <a:latin typeface="Segoe UI Symbol"/>
                <a:cs typeface="Segoe UI Symbol"/>
              </a:rPr>
              <a:t>✏</a:t>
            </a:r>
            <a:r>
              <a:rPr sz="4575" spc="-1867" baseline="30965" dirty="0">
                <a:latin typeface="Lucida Sans Unicode"/>
                <a:cs typeface="Lucida Sans Unicode"/>
              </a:rPr>
              <a:t>⇤</a:t>
            </a:r>
            <a:r>
              <a:rPr sz="4575" spc="577" baseline="30965" dirty="0">
                <a:latin typeface="Lucida Sans Unicode"/>
                <a:cs typeface="Lucida Sans Unicode"/>
              </a:rPr>
              <a:t> </a:t>
            </a:r>
            <a:r>
              <a:rPr sz="4150" spc="225" dirty="0">
                <a:latin typeface="Tahoma"/>
                <a:cs typeface="Tahoma"/>
              </a:rPr>
              <a:t>=</a:t>
            </a:r>
            <a:endParaRPr sz="415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15612" y="5610369"/>
            <a:ext cx="1019175" cy="6604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4150" b="1" i="1" spc="-275" dirty="0">
                <a:latin typeface="Verdana"/>
                <a:cs typeface="Verdana"/>
              </a:rPr>
              <a:t>g</a:t>
            </a:r>
            <a:r>
              <a:rPr sz="4575" spc="-412" baseline="27322" dirty="0">
                <a:latin typeface="Lucida Sans Unicode"/>
                <a:cs typeface="Lucida Sans Unicode"/>
              </a:rPr>
              <a:t>&gt;</a:t>
            </a:r>
            <a:r>
              <a:rPr sz="4150" b="1" i="1" spc="-275" dirty="0">
                <a:latin typeface="Verdana"/>
                <a:cs typeface="Verdana"/>
              </a:rPr>
              <a:t>g</a:t>
            </a:r>
            <a:endParaRPr sz="4150">
              <a:latin typeface="Verdana"/>
              <a:cs typeface="Verdan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671150" y="6377251"/>
            <a:ext cx="1527810" cy="0"/>
          </a:xfrm>
          <a:custGeom>
            <a:avLst/>
            <a:gdLst/>
            <a:ahLst/>
            <a:cxnLst/>
            <a:rect l="l" t="t" r="r" b="b"/>
            <a:pathLst>
              <a:path w="1527810">
                <a:moveTo>
                  <a:pt x="0" y="0"/>
                </a:moveTo>
                <a:lnTo>
                  <a:pt x="1527644" y="0"/>
                </a:lnTo>
              </a:path>
            </a:pathLst>
          </a:custGeom>
          <a:ln w="211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633050" y="6330864"/>
            <a:ext cx="1627505" cy="6604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4150" b="1" i="1" spc="120" dirty="0">
                <a:latin typeface="Verdana"/>
                <a:cs typeface="Verdana"/>
              </a:rPr>
              <a:t>g</a:t>
            </a:r>
            <a:r>
              <a:rPr sz="4575" spc="179" baseline="21857" dirty="0">
                <a:latin typeface="Lucida Sans Unicode"/>
                <a:cs typeface="Lucida Sans Unicode"/>
              </a:rPr>
              <a:t>&gt;</a:t>
            </a:r>
            <a:r>
              <a:rPr sz="4150" b="1" i="1" spc="120" dirty="0">
                <a:latin typeface="Verdana"/>
                <a:cs typeface="Verdana"/>
              </a:rPr>
              <a:t>Hg</a:t>
            </a:r>
            <a:endParaRPr sz="415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244290" y="5968024"/>
            <a:ext cx="172720" cy="6604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150" spc="254" dirty="0">
                <a:latin typeface="Segoe UI Symbol"/>
                <a:cs typeface="Segoe UI Symbol"/>
              </a:rPr>
              <a:t>.</a:t>
            </a:r>
            <a:endParaRPr sz="4150">
              <a:latin typeface="Segoe UI Symbol"/>
              <a:cs typeface="Segoe UI 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807200" y="5760627"/>
            <a:ext cx="5490845" cy="1595755"/>
          </a:xfrm>
          <a:prstGeom prst="rect">
            <a:avLst/>
          </a:prstGeom>
        </p:spPr>
        <p:txBody>
          <a:bodyPr vert="horz" wrap="square" lIns="0" tIns="22161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745"/>
              </a:spcBef>
            </a:pPr>
            <a:r>
              <a:rPr sz="4150" spc="90" dirty="0">
                <a:latin typeface="Book Antiqua"/>
                <a:cs typeface="Book Antiqua"/>
              </a:rPr>
              <a:t>(4.10)</a:t>
            </a:r>
            <a:endParaRPr sz="4150">
              <a:latin typeface="Book Antiqua"/>
              <a:cs typeface="Book Antiqua"/>
            </a:endParaRPr>
          </a:p>
          <a:p>
            <a:pPr marL="12700">
              <a:lnSpc>
                <a:spcPct val="100000"/>
              </a:lnSpc>
              <a:spcBef>
                <a:spcPts val="1415"/>
              </a:spcBef>
            </a:pPr>
            <a:r>
              <a:rPr sz="3600" spc="45" dirty="0">
                <a:solidFill>
                  <a:srgbClr val="70BF41"/>
                </a:solidFill>
                <a:latin typeface="Times New Roman"/>
                <a:cs typeface="Times New Roman"/>
              </a:rPr>
              <a:t>Big</a:t>
            </a:r>
            <a:r>
              <a:rPr sz="3600" spc="285" dirty="0">
                <a:solidFill>
                  <a:srgbClr val="70BF41"/>
                </a:solidFill>
                <a:latin typeface="Times New Roman"/>
                <a:cs typeface="Times New Roman"/>
              </a:rPr>
              <a:t> </a:t>
            </a:r>
            <a:r>
              <a:rPr sz="3600" spc="120" dirty="0">
                <a:solidFill>
                  <a:srgbClr val="70BF41"/>
                </a:solidFill>
                <a:latin typeface="Times New Roman"/>
                <a:cs typeface="Times New Roman"/>
              </a:rPr>
              <a:t>gradients</a:t>
            </a:r>
            <a:r>
              <a:rPr sz="3600" spc="290" dirty="0">
                <a:solidFill>
                  <a:srgbClr val="70BF41"/>
                </a:solidFill>
                <a:latin typeface="Times New Roman"/>
                <a:cs typeface="Times New Roman"/>
              </a:rPr>
              <a:t> </a:t>
            </a:r>
            <a:r>
              <a:rPr sz="3600" spc="100" dirty="0">
                <a:solidFill>
                  <a:srgbClr val="70BF41"/>
                </a:solidFill>
                <a:latin typeface="Times New Roman"/>
                <a:cs typeface="Times New Roman"/>
              </a:rPr>
              <a:t>speed</a:t>
            </a:r>
            <a:r>
              <a:rPr sz="3600" spc="290" dirty="0">
                <a:solidFill>
                  <a:srgbClr val="70BF41"/>
                </a:solidFill>
                <a:latin typeface="Times New Roman"/>
                <a:cs typeface="Times New Roman"/>
              </a:rPr>
              <a:t> </a:t>
            </a:r>
            <a:r>
              <a:rPr sz="3600" spc="60" dirty="0">
                <a:solidFill>
                  <a:srgbClr val="70BF41"/>
                </a:solidFill>
                <a:latin typeface="Times New Roman"/>
                <a:cs typeface="Times New Roman"/>
              </a:rPr>
              <a:t>you</a:t>
            </a:r>
            <a:r>
              <a:rPr sz="3600" spc="290" dirty="0">
                <a:solidFill>
                  <a:srgbClr val="70BF41"/>
                </a:solidFill>
                <a:latin typeface="Times New Roman"/>
                <a:cs typeface="Times New Roman"/>
              </a:rPr>
              <a:t> </a:t>
            </a:r>
            <a:r>
              <a:rPr sz="3600" spc="195" dirty="0">
                <a:solidFill>
                  <a:srgbClr val="70BF41"/>
                </a:solidFill>
                <a:latin typeface="Times New Roman"/>
                <a:cs typeface="Times New Roman"/>
              </a:rPr>
              <a:t>up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25900" y="7736840"/>
            <a:ext cx="4947285" cy="1930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5700"/>
              </a:lnSpc>
              <a:spcBef>
                <a:spcPts val="100"/>
              </a:spcBef>
            </a:pPr>
            <a:r>
              <a:rPr sz="3600" spc="45" dirty="0">
                <a:solidFill>
                  <a:srgbClr val="C82506"/>
                </a:solidFill>
                <a:latin typeface="Times New Roman"/>
                <a:cs typeface="Times New Roman"/>
              </a:rPr>
              <a:t>Big</a:t>
            </a:r>
            <a:r>
              <a:rPr sz="3600" spc="270" dirty="0">
                <a:solidFill>
                  <a:srgbClr val="C82506"/>
                </a:solidFill>
                <a:latin typeface="Times New Roman"/>
                <a:cs typeface="Times New Roman"/>
              </a:rPr>
              <a:t> </a:t>
            </a:r>
            <a:r>
              <a:rPr sz="3600" spc="45" dirty="0">
                <a:solidFill>
                  <a:srgbClr val="C82506"/>
                </a:solidFill>
                <a:latin typeface="Times New Roman"/>
                <a:cs typeface="Times New Roman"/>
              </a:rPr>
              <a:t>eigenvalues</a:t>
            </a:r>
            <a:r>
              <a:rPr sz="3600" spc="275" dirty="0">
                <a:solidFill>
                  <a:srgbClr val="C82506"/>
                </a:solidFill>
                <a:latin typeface="Times New Roman"/>
                <a:cs typeface="Times New Roman"/>
              </a:rPr>
              <a:t> </a:t>
            </a:r>
            <a:r>
              <a:rPr sz="3600" spc="-25" dirty="0">
                <a:solidFill>
                  <a:srgbClr val="C82506"/>
                </a:solidFill>
                <a:latin typeface="Times New Roman"/>
                <a:cs typeface="Times New Roman"/>
              </a:rPr>
              <a:t>slow</a:t>
            </a:r>
            <a:r>
              <a:rPr sz="3600" spc="270" dirty="0">
                <a:solidFill>
                  <a:srgbClr val="C82506"/>
                </a:solidFill>
                <a:latin typeface="Times New Roman"/>
                <a:cs typeface="Times New Roman"/>
              </a:rPr>
              <a:t> </a:t>
            </a:r>
            <a:r>
              <a:rPr sz="3600" spc="60" dirty="0">
                <a:solidFill>
                  <a:srgbClr val="C82506"/>
                </a:solidFill>
                <a:latin typeface="Times New Roman"/>
                <a:cs typeface="Times New Roman"/>
              </a:rPr>
              <a:t>you </a:t>
            </a:r>
            <a:r>
              <a:rPr sz="3600" spc="-885" dirty="0">
                <a:solidFill>
                  <a:srgbClr val="C82506"/>
                </a:solidFill>
                <a:latin typeface="Times New Roman"/>
                <a:cs typeface="Times New Roman"/>
              </a:rPr>
              <a:t> </a:t>
            </a:r>
            <a:r>
              <a:rPr sz="3600" spc="70" dirty="0">
                <a:solidFill>
                  <a:srgbClr val="C82506"/>
                </a:solidFill>
                <a:latin typeface="Times New Roman"/>
                <a:cs typeface="Times New Roman"/>
              </a:rPr>
              <a:t>down</a:t>
            </a:r>
            <a:r>
              <a:rPr sz="3600" spc="285" dirty="0">
                <a:solidFill>
                  <a:srgbClr val="C82506"/>
                </a:solidFill>
                <a:latin typeface="Times New Roman"/>
                <a:cs typeface="Times New Roman"/>
              </a:rPr>
              <a:t> </a:t>
            </a:r>
            <a:r>
              <a:rPr sz="3600" spc="-55" dirty="0">
                <a:solidFill>
                  <a:srgbClr val="C82506"/>
                </a:solidFill>
                <a:latin typeface="Times New Roman"/>
                <a:cs typeface="Times New Roman"/>
              </a:rPr>
              <a:t>if</a:t>
            </a:r>
            <a:r>
              <a:rPr sz="3600" spc="290" dirty="0">
                <a:solidFill>
                  <a:srgbClr val="C82506"/>
                </a:solidFill>
                <a:latin typeface="Times New Roman"/>
                <a:cs typeface="Times New Roman"/>
              </a:rPr>
              <a:t> </a:t>
            </a:r>
            <a:r>
              <a:rPr sz="3600" spc="60" dirty="0">
                <a:solidFill>
                  <a:srgbClr val="C82506"/>
                </a:solidFill>
                <a:latin typeface="Times New Roman"/>
                <a:cs typeface="Times New Roman"/>
              </a:rPr>
              <a:t>you</a:t>
            </a:r>
            <a:r>
              <a:rPr sz="3600" spc="290" dirty="0">
                <a:solidFill>
                  <a:srgbClr val="C82506"/>
                </a:solidFill>
                <a:latin typeface="Times New Roman"/>
                <a:cs typeface="Times New Roman"/>
              </a:rPr>
              <a:t> </a:t>
            </a:r>
            <a:r>
              <a:rPr sz="3600" spc="75" dirty="0">
                <a:solidFill>
                  <a:srgbClr val="C82506"/>
                </a:solidFill>
                <a:latin typeface="Times New Roman"/>
                <a:cs typeface="Times New Roman"/>
              </a:rPr>
              <a:t>align</a:t>
            </a:r>
            <a:r>
              <a:rPr sz="3600" spc="285" dirty="0">
                <a:solidFill>
                  <a:srgbClr val="C82506"/>
                </a:solidFill>
                <a:latin typeface="Times New Roman"/>
                <a:cs typeface="Times New Roman"/>
              </a:rPr>
              <a:t> </a:t>
            </a:r>
            <a:r>
              <a:rPr sz="3600" spc="145" dirty="0">
                <a:solidFill>
                  <a:srgbClr val="C82506"/>
                </a:solidFill>
                <a:latin typeface="Times New Roman"/>
                <a:cs typeface="Times New Roman"/>
              </a:rPr>
              <a:t>with </a:t>
            </a:r>
            <a:r>
              <a:rPr sz="3600" spc="150" dirty="0">
                <a:solidFill>
                  <a:srgbClr val="C82506"/>
                </a:solidFill>
                <a:latin typeface="Times New Roman"/>
                <a:cs typeface="Times New Roman"/>
              </a:rPr>
              <a:t> </a:t>
            </a:r>
            <a:r>
              <a:rPr sz="3600" spc="160" dirty="0">
                <a:solidFill>
                  <a:srgbClr val="C82506"/>
                </a:solidFill>
                <a:latin typeface="Times New Roman"/>
                <a:cs typeface="Times New Roman"/>
              </a:rPr>
              <a:t>their</a:t>
            </a:r>
            <a:r>
              <a:rPr sz="3600" spc="290" dirty="0">
                <a:solidFill>
                  <a:srgbClr val="C82506"/>
                </a:solidFill>
                <a:latin typeface="Times New Roman"/>
                <a:cs typeface="Times New Roman"/>
              </a:rPr>
              <a:t> </a:t>
            </a:r>
            <a:r>
              <a:rPr sz="3600" spc="55" dirty="0">
                <a:solidFill>
                  <a:srgbClr val="C82506"/>
                </a:solidFill>
                <a:latin typeface="Times New Roman"/>
                <a:cs typeface="Times New Roman"/>
              </a:rPr>
              <a:t>eigenvectors</a:t>
            </a:r>
            <a:endParaRPr sz="3600">
              <a:latin typeface="Times New Roman"/>
              <a:cs typeface="Times New Roman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597508" y="6022483"/>
            <a:ext cx="3126105" cy="1835150"/>
            <a:chOff x="3597508" y="6022483"/>
            <a:chExt cx="3126105" cy="1835150"/>
          </a:xfrm>
        </p:grpSpPr>
        <p:sp>
          <p:nvSpPr>
            <p:cNvPr id="19" name="object 19"/>
            <p:cNvSpPr/>
            <p:nvPr/>
          </p:nvSpPr>
          <p:spPr>
            <a:xfrm>
              <a:off x="3682842" y="7019539"/>
              <a:ext cx="1033144" cy="825500"/>
            </a:xfrm>
            <a:custGeom>
              <a:avLst/>
              <a:gdLst/>
              <a:ahLst/>
              <a:cxnLst/>
              <a:rect l="l" t="t" r="r" b="b"/>
              <a:pathLst>
                <a:path w="1033145" h="825500">
                  <a:moveTo>
                    <a:pt x="1032973" y="825222"/>
                  </a:moveTo>
                  <a:lnTo>
                    <a:pt x="9922" y="7926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597508" y="6951369"/>
              <a:ext cx="133350" cy="123825"/>
            </a:xfrm>
            <a:custGeom>
              <a:avLst/>
              <a:gdLst/>
              <a:ahLst/>
              <a:cxnLst/>
              <a:rect l="l" t="t" r="r" b="b"/>
              <a:pathLst>
                <a:path w="133350" h="123825">
                  <a:moveTo>
                    <a:pt x="0" y="0"/>
                  </a:moveTo>
                  <a:lnTo>
                    <a:pt x="57207" y="123725"/>
                  </a:lnTo>
                  <a:lnTo>
                    <a:pt x="133304" y="284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167460" y="6074523"/>
              <a:ext cx="2543810" cy="1003935"/>
            </a:xfrm>
            <a:custGeom>
              <a:avLst/>
              <a:gdLst/>
              <a:ahLst/>
              <a:cxnLst/>
              <a:rect l="l" t="t" r="r" b="b"/>
              <a:pathLst>
                <a:path w="2543809" h="1003934">
                  <a:moveTo>
                    <a:pt x="2543215" y="1003846"/>
                  </a:moveTo>
                  <a:lnTo>
                    <a:pt x="11813" y="4662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065868" y="6022483"/>
              <a:ext cx="135890" cy="113664"/>
            </a:xfrm>
            <a:custGeom>
              <a:avLst/>
              <a:gdLst/>
              <a:ahLst/>
              <a:cxnLst/>
              <a:rect l="l" t="t" r="r" b="b"/>
              <a:pathLst>
                <a:path w="135889" h="113664">
                  <a:moveTo>
                    <a:pt x="135787" y="0"/>
                  </a:moveTo>
                  <a:lnTo>
                    <a:pt x="0" y="11939"/>
                  </a:lnTo>
                  <a:lnTo>
                    <a:pt x="91024" y="113404"/>
                  </a:lnTo>
                  <a:lnTo>
                    <a:pt x="1357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4100" y="850900"/>
            <a:ext cx="834644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290" dirty="0"/>
              <a:t>Condition</a:t>
            </a:r>
            <a:r>
              <a:rPr sz="8000" spc="600" dirty="0"/>
              <a:t> </a:t>
            </a:r>
            <a:r>
              <a:rPr sz="8000" spc="330" dirty="0"/>
              <a:t>Number</a:t>
            </a:r>
            <a:endParaRPr sz="8000"/>
          </a:p>
        </p:txBody>
      </p:sp>
      <p:sp>
        <p:nvSpPr>
          <p:cNvPr id="3" name="object 3"/>
          <p:cNvSpPr txBox="1"/>
          <p:nvPr/>
        </p:nvSpPr>
        <p:spPr>
          <a:xfrm>
            <a:off x="850905" y="3493151"/>
            <a:ext cx="1096645" cy="106108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algn="ctr">
              <a:lnSpc>
                <a:spcPts val="4775"/>
              </a:lnSpc>
              <a:spcBef>
                <a:spcPts val="140"/>
              </a:spcBef>
            </a:pPr>
            <a:r>
              <a:rPr sz="4500" spc="380" dirty="0">
                <a:latin typeface="PMingLiU"/>
                <a:cs typeface="PMingLiU"/>
              </a:rPr>
              <a:t>max</a:t>
            </a:r>
            <a:endParaRPr sz="4500">
              <a:latin typeface="PMingLiU"/>
              <a:cs typeface="PMingLiU"/>
            </a:endParaRPr>
          </a:p>
          <a:p>
            <a:pPr marR="16510" algn="ctr">
              <a:lnSpc>
                <a:spcPts val="3335"/>
              </a:lnSpc>
            </a:pPr>
            <a:r>
              <a:rPr sz="3300" b="0" i="1" spc="250" dirty="0">
                <a:latin typeface="Bookman Old Style"/>
                <a:cs typeface="Bookman Old Style"/>
              </a:rPr>
              <a:t>i,j</a:t>
            </a:r>
            <a:endParaRPr sz="3300">
              <a:latin typeface="Bookman Old Style"/>
              <a:cs typeface="Bookman Old Styl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99679" y="3103136"/>
            <a:ext cx="361315" cy="7175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0" spc="400" dirty="0">
                <a:latin typeface="Segoe UI Symbol"/>
                <a:cs typeface="Segoe UI Symbol"/>
              </a:rPr>
              <a:t>λ</a:t>
            </a:r>
            <a:endParaRPr sz="4500">
              <a:latin typeface="Segoe UI Symbol"/>
              <a:cs typeface="Segoe UI 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35513" y="3344914"/>
            <a:ext cx="177800" cy="5308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300" b="0" i="1" spc="270" dirty="0">
                <a:latin typeface="Bookman Old Style"/>
                <a:cs typeface="Bookman Old Style"/>
              </a:rPr>
              <a:t>i</a:t>
            </a:r>
            <a:endParaRPr sz="3300">
              <a:latin typeface="Bookman Old Style"/>
              <a:cs typeface="Bookman Old Style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285993" y="3938201"/>
            <a:ext cx="567690" cy="0"/>
          </a:xfrm>
          <a:custGeom>
            <a:avLst/>
            <a:gdLst/>
            <a:ahLst/>
            <a:cxnLst/>
            <a:rect l="l" t="t" r="r" b="b"/>
            <a:pathLst>
              <a:path w="567689">
                <a:moveTo>
                  <a:pt x="0" y="0"/>
                </a:moveTo>
                <a:lnTo>
                  <a:pt x="567076" y="0"/>
                </a:lnTo>
              </a:path>
            </a:pathLst>
          </a:custGeom>
          <a:ln w="230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247893" y="3888610"/>
            <a:ext cx="592455" cy="7175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40"/>
              </a:spcBef>
            </a:pPr>
            <a:r>
              <a:rPr sz="4500" spc="445" dirty="0">
                <a:latin typeface="Segoe UI Symbol"/>
                <a:cs typeface="Segoe UI Symbol"/>
              </a:rPr>
              <a:t>λ</a:t>
            </a:r>
            <a:r>
              <a:rPr sz="4950" b="0" i="1" spc="667" baseline="-11784" dirty="0">
                <a:latin typeface="Bookman Old Style"/>
                <a:cs typeface="Bookman Old Style"/>
              </a:rPr>
              <a:t>j</a:t>
            </a:r>
            <a:endParaRPr sz="4950" baseline="-11784">
              <a:latin typeface="Bookman Old Style"/>
              <a:cs typeface="Bookman Old Style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pc="15" dirty="0"/>
              <a:t>(Goodfellow</a:t>
            </a:r>
            <a:r>
              <a:rPr spc="50" dirty="0"/>
              <a:t> </a:t>
            </a:r>
            <a:r>
              <a:rPr spc="10" dirty="0"/>
              <a:t>2017)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018304" y="3348983"/>
            <a:ext cx="1102360" cy="7175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  <a:tabLst>
                <a:tab pos="897255" algn="l"/>
              </a:tabLst>
            </a:pPr>
            <a:r>
              <a:rPr sz="4500" spc="-145" dirty="0">
                <a:latin typeface="Trebuchet MS"/>
                <a:cs typeface="Trebuchet MS"/>
              </a:rPr>
              <a:t>.	.</a:t>
            </a:r>
            <a:endParaRPr sz="45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91244" y="3493151"/>
            <a:ext cx="185420" cy="7175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0" spc="280" dirty="0">
                <a:latin typeface="Segoe UI Symbol"/>
                <a:cs typeface="Segoe UI Symbol"/>
              </a:rPr>
              <a:t>.</a:t>
            </a:r>
            <a:endParaRPr sz="4500">
              <a:latin typeface="Segoe UI Symbol"/>
              <a:cs typeface="Segoe UI 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020129" y="3493151"/>
            <a:ext cx="1202690" cy="7175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0" spc="120" dirty="0">
                <a:latin typeface="Book Antiqua"/>
                <a:cs typeface="Book Antiqua"/>
              </a:rPr>
              <a:t>(4.2)</a:t>
            </a:r>
            <a:endParaRPr sz="4500">
              <a:latin typeface="Book Antiqua"/>
              <a:cs typeface="Book Antiqu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54200" y="5069840"/>
            <a:ext cx="9285605" cy="3835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0" marR="628650" indent="8890" algn="ctr">
              <a:lnSpc>
                <a:spcPct val="115700"/>
              </a:lnSpc>
              <a:spcBef>
                <a:spcPts val="100"/>
              </a:spcBef>
            </a:pPr>
            <a:r>
              <a:rPr sz="3600" spc="170" dirty="0">
                <a:latin typeface="Times New Roman"/>
                <a:cs typeface="Times New Roman"/>
              </a:rPr>
              <a:t>When </a:t>
            </a:r>
            <a:r>
              <a:rPr sz="3600" spc="195" dirty="0">
                <a:latin typeface="Times New Roman"/>
                <a:cs typeface="Times New Roman"/>
              </a:rPr>
              <a:t>the </a:t>
            </a:r>
            <a:r>
              <a:rPr sz="3600" spc="105" dirty="0">
                <a:latin typeface="Times New Roman"/>
                <a:cs typeface="Times New Roman"/>
              </a:rPr>
              <a:t>condition </a:t>
            </a:r>
            <a:r>
              <a:rPr sz="3600" spc="145" dirty="0">
                <a:latin typeface="Times New Roman"/>
                <a:cs typeface="Times New Roman"/>
              </a:rPr>
              <a:t>number </a:t>
            </a:r>
            <a:r>
              <a:rPr sz="3600" spc="5" dirty="0">
                <a:latin typeface="Times New Roman"/>
                <a:cs typeface="Times New Roman"/>
              </a:rPr>
              <a:t>is</a:t>
            </a:r>
            <a:r>
              <a:rPr sz="3600" spc="10" dirty="0">
                <a:latin typeface="Times New Roman"/>
                <a:cs typeface="Times New Roman"/>
              </a:rPr>
              <a:t> </a:t>
            </a:r>
            <a:r>
              <a:rPr sz="3600" spc="80" dirty="0">
                <a:latin typeface="Times New Roman"/>
                <a:cs typeface="Times New Roman"/>
              </a:rPr>
              <a:t>large, </a:t>
            </a:r>
            <a:r>
              <a:rPr sz="3600" spc="85" dirty="0">
                <a:latin typeface="Times New Roman"/>
                <a:cs typeface="Times New Roman"/>
              </a:rPr>
              <a:t> </a:t>
            </a:r>
            <a:r>
              <a:rPr sz="3600" spc="90" dirty="0">
                <a:latin typeface="Times New Roman"/>
                <a:cs typeface="Times New Roman"/>
              </a:rPr>
              <a:t>sometimes</a:t>
            </a:r>
            <a:r>
              <a:rPr sz="3600" spc="285" dirty="0">
                <a:latin typeface="Times New Roman"/>
                <a:cs typeface="Times New Roman"/>
              </a:rPr>
              <a:t> </a:t>
            </a:r>
            <a:r>
              <a:rPr sz="3600" spc="60" dirty="0">
                <a:latin typeface="Times New Roman"/>
                <a:cs typeface="Times New Roman"/>
              </a:rPr>
              <a:t>you</a:t>
            </a:r>
            <a:r>
              <a:rPr sz="3600" spc="285" dirty="0">
                <a:latin typeface="Times New Roman"/>
                <a:cs typeface="Times New Roman"/>
              </a:rPr>
              <a:t> </a:t>
            </a:r>
            <a:r>
              <a:rPr sz="3600" spc="195" dirty="0">
                <a:latin typeface="Times New Roman"/>
                <a:cs typeface="Times New Roman"/>
              </a:rPr>
              <a:t>hit</a:t>
            </a:r>
            <a:r>
              <a:rPr sz="3600" spc="290" dirty="0">
                <a:latin typeface="Times New Roman"/>
                <a:cs typeface="Times New Roman"/>
              </a:rPr>
              <a:t> </a:t>
            </a:r>
            <a:r>
              <a:rPr sz="3600" spc="80" dirty="0">
                <a:latin typeface="Times New Roman"/>
                <a:cs typeface="Times New Roman"/>
              </a:rPr>
              <a:t>large</a:t>
            </a:r>
            <a:r>
              <a:rPr sz="3600" spc="285" dirty="0">
                <a:latin typeface="Times New Roman"/>
                <a:cs typeface="Times New Roman"/>
              </a:rPr>
              <a:t> </a:t>
            </a:r>
            <a:r>
              <a:rPr sz="3600" spc="45" dirty="0">
                <a:latin typeface="Times New Roman"/>
                <a:cs typeface="Times New Roman"/>
              </a:rPr>
              <a:t>eigenvalues</a:t>
            </a:r>
            <a:r>
              <a:rPr sz="3600" spc="285" dirty="0">
                <a:latin typeface="Times New Roman"/>
                <a:cs typeface="Times New Roman"/>
              </a:rPr>
              <a:t> </a:t>
            </a:r>
            <a:r>
              <a:rPr sz="3600" spc="195" dirty="0">
                <a:latin typeface="Times New Roman"/>
                <a:cs typeface="Times New Roman"/>
              </a:rPr>
              <a:t>and </a:t>
            </a:r>
            <a:r>
              <a:rPr sz="3600" spc="-885" dirty="0">
                <a:latin typeface="Times New Roman"/>
                <a:cs typeface="Times New Roman"/>
              </a:rPr>
              <a:t> </a:t>
            </a:r>
            <a:r>
              <a:rPr sz="3600" spc="90" dirty="0">
                <a:latin typeface="Times New Roman"/>
                <a:cs typeface="Times New Roman"/>
              </a:rPr>
              <a:t>sometimes</a:t>
            </a:r>
            <a:r>
              <a:rPr sz="3600" spc="290" dirty="0">
                <a:latin typeface="Times New Roman"/>
                <a:cs typeface="Times New Roman"/>
              </a:rPr>
              <a:t> </a:t>
            </a:r>
            <a:r>
              <a:rPr sz="3600" spc="60" dirty="0">
                <a:latin typeface="Times New Roman"/>
                <a:cs typeface="Times New Roman"/>
              </a:rPr>
              <a:t>you</a:t>
            </a:r>
            <a:r>
              <a:rPr sz="3600" spc="295" dirty="0">
                <a:latin typeface="Times New Roman"/>
                <a:cs typeface="Times New Roman"/>
              </a:rPr>
              <a:t> </a:t>
            </a:r>
            <a:r>
              <a:rPr sz="3600" spc="195" dirty="0">
                <a:latin typeface="Times New Roman"/>
                <a:cs typeface="Times New Roman"/>
              </a:rPr>
              <a:t>hit</a:t>
            </a:r>
            <a:r>
              <a:rPr sz="3600" spc="290" dirty="0">
                <a:latin typeface="Times New Roman"/>
                <a:cs typeface="Times New Roman"/>
              </a:rPr>
              <a:t> </a:t>
            </a:r>
            <a:r>
              <a:rPr sz="3600" spc="80" dirty="0">
                <a:latin typeface="Times New Roman"/>
                <a:cs typeface="Times New Roman"/>
              </a:rPr>
              <a:t>small</a:t>
            </a:r>
            <a:r>
              <a:rPr sz="3600" spc="295" dirty="0">
                <a:latin typeface="Times New Roman"/>
                <a:cs typeface="Times New Roman"/>
              </a:rPr>
              <a:t> </a:t>
            </a:r>
            <a:r>
              <a:rPr sz="3600" spc="60" dirty="0">
                <a:latin typeface="Times New Roman"/>
                <a:cs typeface="Times New Roman"/>
              </a:rPr>
              <a:t>ones.</a:t>
            </a:r>
            <a:endParaRPr sz="3600">
              <a:latin typeface="Times New Roman"/>
              <a:cs typeface="Times New Roman"/>
            </a:endParaRPr>
          </a:p>
          <a:p>
            <a:pPr marL="12700" marR="5080" indent="20320" algn="ctr">
              <a:lnSpc>
                <a:spcPct val="115700"/>
              </a:lnSpc>
            </a:pPr>
            <a:r>
              <a:rPr sz="3600" spc="195" dirty="0">
                <a:latin typeface="Times New Roman"/>
                <a:cs typeface="Times New Roman"/>
              </a:rPr>
              <a:t>The</a:t>
            </a:r>
            <a:r>
              <a:rPr sz="3600" spc="290" dirty="0">
                <a:latin typeface="Times New Roman"/>
                <a:cs typeface="Times New Roman"/>
              </a:rPr>
              <a:t> </a:t>
            </a:r>
            <a:r>
              <a:rPr sz="3600" spc="80" dirty="0">
                <a:latin typeface="Times New Roman"/>
                <a:cs typeface="Times New Roman"/>
              </a:rPr>
              <a:t>large</a:t>
            </a:r>
            <a:r>
              <a:rPr sz="3600" spc="295" dirty="0">
                <a:latin typeface="Times New Roman"/>
                <a:cs typeface="Times New Roman"/>
              </a:rPr>
              <a:t> </a:t>
            </a:r>
            <a:r>
              <a:rPr sz="3600" spc="50" dirty="0">
                <a:latin typeface="Times New Roman"/>
                <a:cs typeface="Times New Roman"/>
              </a:rPr>
              <a:t>ones</a:t>
            </a:r>
            <a:r>
              <a:rPr sz="3600" spc="295" dirty="0">
                <a:latin typeface="Times New Roman"/>
                <a:cs typeface="Times New Roman"/>
              </a:rPr>
              <a:t> </a:t>
            </a:r>
            <a:r>
              <a:rPr sz="3600" spc="20" dirty="0">
                <a:latin typeface="Times New Roman"/>
                <a:cs typeface="Times New Roman"/>
              </a:rPr>
              <a:t>force</a:t>
            </a:r>
            <a:r>
              <a:rPr sz="3600" spc="290" dirty="0">
                <a:latin typeface="Times New Roman"/>
                <a:cs typeface="Times New Roman"/>
              </a:rPr>
              <a:t> </a:t>
            </a:r>
            <a:r>
              <a:rPr sz="3600" spc="60" dirty="0">
                <a:latin typeface="Times New Roman"/>
                <a:cs typeface="Times New Roman"/>
              </a:rPr>
              <a:t>you</a:t>
            </a:r>
            <a:r>
              <a:rPr sz="3600" spc="295" dirty="0">
                <a:latin typeface="Times New Roman"/>
                <a:cs typeface="Times New Roman"/>
              </a:rPr>
              <a:t> </a:t>
            </a:r>
            <a:r>
              <a:rPr sz="3600" spc="195" dirty="0">
                <a:latin typeface="Times New Roman"/>
                <a:cs typeface="Times New Roman"/>
              </a:rPr>
              <a:t>to</a:t>
            </a:r>
            <a:r>
              <a:rPr sz="3600" spc="295" dirty="0">
                <a:latin typeface="Times New Roman"/>
                <a:cs typeface="Times New Roman"/>
              </a:rPr>
              <a:t> </a:t>
            </a:r>
            <a:r>
              <a:rPr sz="3600" spc="45" dirty="0">
                <a:latin typeface="Times New Roman"/>
                <a:cs typeface="Times New Roman"/>
              </a:rPr>
              <a:t>keep</a:t>
            </a:r>
            <a:r>
              <a:rPr sz="3600" spc="295" dirty="0">
                <a:latin typeface="Times New Roman"/>
                <a:cs typeface="Times New Roman"/>
              </a:rPr>
              <a:t> </a:t>
            </a:r>
            <a:r>
              <a:rPr sz="3600" spc="195" dirty="0">
                <a:latin typeface="Times New Roman"/>
                <a:cs typeface="Times New Roman"/>
              </a:rPr>
              <a:t>the</a:t>
            </a:r>
            <a:r>
              <a:rPr sz="3600" spc="290" dirty="0">
                <a:latin typeface="Times New Roman"/>
                <a:cs typeface="Times New Roman"/>
              </a:rPr>
              <a:t> </a:t>
            </a:r>
            <a:r>
              <a:rPr sz="3600" spc="100" dirty="0">
                <a:latin typeface="Times New Roman"/>
                <a:cs typeface="Times New Roman"/>
              </a:rPr>
              <a:t>learning </a:t>
            </a:r>
            <a:r>
              <a:rPr sz="3600" spc="105" dirty="0">
                <a:latin typeface="Times New Roman"/>
                <a:cs typeface="Times New Roman"/>
              </a:rPr>
              <a:t> </a:t>
            </a:r>
            <a:r>
              <a:rPr sz="3600" spc="200" dirty="0">
                <a:latin typeface="Times New Roman"/>
                <a:cs typeface="Times New Roman"/>
              </a:rPr>
              <a:t>rate</a:t>
            </a:r>
            <a:r>
              <a:rPr sz="3600" spc="295" dirty="0">
                <a:latin typeface="Times New Roman"/>
                <a:cs typeface="Times New Roman"/>
              </a:rPr>
              <a:t> </a:t>
            </a:r>
            <a:r>
              <a:rPr sz="3600" spc="80" dirty="0">
                <a:latin typeface="Times New Roman"/>
                <a:cs typeface="Times New Roman"/>
              </a:rPr>
              <a:t>small,</a:t>
            </a:r>
            <a:r>
              <a:rPr sz="3600" spc="300" dirty="0">
                <a:latin typeface="Times New Roman"/>
                <a:cs typeface="Times New Roman"/>
              </a:rPr>
              <a:t> </a:t>
            </a:r>
            <a:r>
              <a:rPr sz="3600" spc="195" dirty="0">
                <a:latin typeface="Times New Roman"/>
                <a:cs typeface="Times New Roman"/>
              </a:rPr>
              <a:t>and</a:t>
            </a:r>
            <a:r>
              <a:rPr sz="3600" spc="300" dirty="0">
                <a:latin typeface="Times New Roman"/>
                <a:cs typeface="Times New Roman"/>
              </a:rPr>
              <a:t> </a:t>
            </a:r>
            <a:r>
              <a:rPr sz="3600" spc="55" dirty="0">
                <a:latin typeface="Times New Roman"/>
                <a:cs typeface="Times New Roman"/>
              </a:rPr>
              <a:t>miss</a:t>
            </a:r>
            <a:r>
              <a:rPr sz="3600" spc="300" dirty="0">
                <a:latin typeface="Times New Roman"/>
                <a:cs typeface="Times New Roman"/>
              </a:rPr>
              <a:t> </a:t>
            </a:r>
            <a:r>
              <a:rPr sz="3600" spc="195" dirty="0">
                <a:latin typeface="Times New Roman"/>
                <a:cs typeface="Times New Roman"/>
              </a:rPr>
              <a:t>out</a:t>
            </a:r>
            <a:r>
              <a:rPr sz="3600" spc="295" dirty="0">
                <a:latin typeface="Times New Roman"/>
                <a:cs typeface="Times New Roman"/>
              </a:rPr>
              <a:t> </a:t>
            </a:r>
            <a:r>
              <a:rPr sz="3600" spc="95" dirty="0">
                <a:latin typeface="Times New Roman"/>
                <a:cs typeface="Times New Roman"/>
              </a:rPr>
              <a:t>on</a:t>
            </a:r>
            <a:r>
              <a:rPr sz="3600" spc="300" dirty="0">
                <a:latin typeface="Times New Roman"/>
                <a:cs typeface="Times New Roman"/>
              </a:rPr>
              <a:t> </a:t>
            </a:r>
            <a:r>
              <a:rPr sz="3600" spc="60" dirty="0">
                <a:latin typeface="Times New Roman"/>
                <a:cs typeface="Times New Roman"/>
              </a:rPr>
              <a:t>moving</a:t>
            </a:r>
            <a:r>
              <a:rPr sz="3600" spc="300" dirty="0">
                <a:latin typeface="Times New Roman"/>
                <a:cs typeface="Times New Roman"/>
              </a:rPr>
              <a:t> </a:t>
            </a:r>
            <a:r>
              <a:rPr sz="3600" spc="125" dirty="0">
                <a:latin typeface="Times New Roman"/>
                <a:cs typeface="Times New Roman"/>
              </a:rPr>
              <a:t>fast</a:t>
            </a:r>
            <a:r>
              <a:rPr sz="3600" spc="300" dirty="0">
                <a:latin typeface="Times New Roman"/>
                <a:cs typeface="Times New Roman"/>
              </a:rPr>
              <a:t> </a:t>
            </a:r>
            <a:r>
              <a:rPr sz="3600" spc="95" dirty="0">
                <a:latin typeface="Times New Roman"/>
                <a:cs typeface="Times New Roman"/>
              </a:rPr>
              <a:t>in</a:t>
            </a:r>
            <a:r>
              <a:rPr sz="3600" spc="295" dirty="0">
                <a:latin typeface="Times New Roman"/>
                <a:cs typeface="Times New Roman"/>
              </a:rPr>
              <a:t> </a:t>
            </a:r>
            <a:r>
              <a:rPr sz="3600" spc="195" dirty="0">
                <a:latin typeface="Times New Roman"/>
                <a:cs typeface="Times New Roman"/>
              </a:rPr>
              <a:t>the </a:t>
            </a:r>
            <a:r>
              <a:rPr sz="3600" spc="-885" dirty="0">
                <a:latin typeface="Times New Roman"/>
                <a:cs typeface="Times New Roman"/>
              </a:rPr>
              <a:t> </a:t>
            </a:r>
            <a:r>
              <a:rPr sz="3600" spc="80" dirty="0">
                <a:latin typeface="Times New Roman"/>
                <a:cs typeface="Times New Roman"/>
              </a:rPr>
              <a:t>small</a:t>
            </a:r>
            <a:r>
              <a:rPr sz="3600" spc="290" dirty="0">
                <a:latin typeface="Times New Roman"/>
                <a:cs typeface="Times New Roman"/>
              </a:rPr>
              <a:t> </a:t>
            </a:r>
            <a:r>
              <a:rPr sz="3600" spc="45" dirty="0">
                <a:latin typeface="Times New Roman"/>
                <a:cs typeface="Times New Roman"/>
              </a:rPr>
              <a:t>eigenvalue</a:t>
            </a:r>
            <a:r>
              <a:rPr sz="3600" spc="295" dirty="0">
                <a:latin typeface="Times New Roman"/>
                <a:cs typeface="Times New Roman"/>
              </a:rPr>
              <a:t> </a:t>
            </a:r>
            <a:r>
              <a:rPr sz="3600" spc="100" dirty="0">
                <a:latin typeface="Times New Roman"/>
                <a:cs typeface="Times New Roman"/>
              </a:rPr>
              <a:t>directions.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38475" marR="5080" indent="-2489200">
              <a:lnSpc>
                <a:spcPct val="114700"/>
              </a:lnSpc>
              <a:spcBef>
                <a:spcPts val="100"/>
              </a:spcBef>
            </a:pPr>
            <a:r>
              <a:rPr spc="280" dirty="0"/>
              <a:t>Gradient</a:t>
            </a:r>
            <a:r>
              <a:rPr spc="500" dirty="0"/>
              <a:t> </a:t>
            </a:r>
            <a:r>
              <a:rPr spc="155" dirty="0"/>
              <a:t>Descent</a:t>
            </a:r>
            <a:r>
              <a:rPr spc="500" dirty="0"/>
              <a:t> </a:t>
            </a:r>
            <a:r>
              <a:rPr spc="340" dirty="0"/>
              <a:t>and</a:t>
            </a:r>
            <a:r>
              <a:rPr spc="500" dirty="0"/>
              <a:t> </a:t>
            </a:r>
            <a:r>
              <a:rPr spc="275" dirty="0"/>
              <a:t>Poor </a:t>
            </a:r>
            <a:r>
              <a:rPr spc="-1550" dirty="0"/>
              <a:t> </a:t>
            </a:r>
            <a:r>
              <a:rPr spc="190" dirty="0"/>
              <a:t>Conditioning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568700" y="2616200"/>
            <a:ext cx="5867400" cy="5715000"/>
            <a:chOff x="3568700" y="2616200"/>
            <a:chExt cx="5867400" cy="5715000"/>
          </a:xfrm>
        </p:grpSpPr>
        <p:sp>
          <p:nvSpPr>
            <p:cNvPr id="4" name="object 4"/>
            <p:cNvSpPr/>
            <p:nvPr/>
          </p:nvSpPr>
          <p:spPr>
            <a:xfrm>
              <a:off x="3568700" y="2616200"/>
              <a:ext cx="5867400" cy="5715000"/>
            </a:xfrm>
            <a:custGeom>
              <a:avLst/>
              <a:gdLst/>
              <a:ahLst/>
              <a:cxnLst/>
              <a:rect l="l" t="t" r="r" b="b"/>
              <a:pathLst>
                <a:path w="5867400" h="5715000">
                  <a:moveTo>
                    <a:pt x="5867400" y="0"/>
                  </a:moveTo>
                  <a:lnTo>
                    <a:pt x="0" y="0"/>
                  </a:lnTo>
                  <a:lnTo>
                    <a:pt x="0" y="5715000"/>
                  </a:lnTo>
                  <a:lnTo>
                    <a:pt x="5867400" y="5715000"/>
                  </a:lnTo>
                  <a:lnTo>
                    <a:pt x="5867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29184" y="2875623"/>
              <a:ext cx="4474154" cy="4482711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4521335" y="7332238"/>
            <a:ext cx="4267835" cy="86995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40"/>
              </a:spcBef>
              <a:tabLst>
                <a:tab pos="782955" algn="l"/>
                <a:tab pos="1528445" algn="l"/>
                <a:tab pos="2482215" algn="l"/>
                <a:tab pos="3146425" algn="l"/>
                <a:tab pos="3891915" algn="l"/>
              </a:tabLst>
            </a:pPr>
            <a:r>
              <a:rPr sz="2400" spc="229" dirty="0">
                <a:latin typeface="MS UI Gothic"/>
                <a:cs typeface="MS UI Gothic"/>
              </a:rPr>
              <a:t>—</a:t>
            </a:r>
            <a:r>
              <a:rPr sz="2400" spc="229" dirty="0">
                <a:latin typeface="PMingLiU"/>
                <a:cs typeface="PMingLiU"/>
              </a:rPr>
              <a:t>30	</a:t>
            </a:r>
            <a:r>
              <a:rPr sz="2400" spc="229" dirty="0">
                <a:latin typeface="MS UI Gothic"/>
                <a:cs typeface="MS UI Gothic"/>
              </a:rPr>
              <a:t>—</a:t>
            </a:r>
            <a:r>
              <a:rPr sz="2400" spc="229" dirty="0">
                <a:latin typeface="PMingLiU"/>
                <a:cs typeface="PMingLiU"/>
              </a:rPr>
              <a:t>20	</a:t>
            </a:r>
            <a:r>
              <a:rPr sz="2400" spc="229" dirty="0">
                <a:latin typeface="MS UI Gothic"/>
                <a:cs typeface="MS UI Gothic"/>
              </a:rPr>
              <a:t>—</a:t>
            </a:r>
            <a:r>
              <a:rPr sz="2400" spc="229" dirty="0">
                <a:latin typeface="PMingLiU"/>
                <a:cs typeface="PMingLiU"/>
              </a:rPr>
              <a:t>10	</a:t>
            </a:r>
            <a:r>
              <a:rPr sz="2400" spc="150" dirty="0">
                <a:latin typeface="PMingLiU"/>
                <a:cs typeface="PMingLiU"/>
              </a:rPr>
              <a:t>0	10	20</a:t>
            </a:r>
            <a:endParaRPr sz="2400">
              <a:latin typeface="PMingLiU"/>
              <a:cs typeface="PMingLiU"/>
            </a:endParaRPr>
          </a:p>
          <a:p>
            <a:pPr marL="821690" algn="ctr">
              <a:lnSpc>
                <a:spcPct val="100000"/>
              </a:lnSpc>
              <a:spcBef>
                <a:spcPts val="445"/>
              </a:spcBef>
            </a:pPr>
            <a:r>
              <a:rPr sz="2400" i="1" dirty="0">
                <a:latin typeface="Verdana"/>
                <a:cs typeface="Verdana"/>
              </a:rPr>
              <a:t>x</a:t>
            </a:r>
            <a:r>
              <a:rPr sz="2700" b="0" baseline="-10802" dirty="0">
                <a:latin typeface="Bookman Old Style"/>
                <a:cs typeface="Bookman Old Style"/>
              </a:rPr>
              <a:t>1</a:t>
            </a:r>
            <a:endParaRPr sz="2700" baseline="-10802">
              <a:latin typeface="Bookman Old Style"/>
              <a:cs typeface="Bookman Old Styl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04224" y="7096514"/>
            <a:ext cx="603250" cy="3937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400" spc="385" dirty="0">
                <a:latin typeface="MS UI Gothic"/>
                <a:cs typeface="MS UI Gothic"/>
              </a:rPr>
              <a:t>—</a:t>
            </a:r>
            <a:r>
              <a:rPr sz="2400" spc="150" dirty="0">
                <a:latin typeface="PMingLiU"/>
                <a:cs typeface="PMingLiU"/>
              </a:rPr>
              <a:t>30</a:t>
            </a:r>
            <a:endParaRPr sz="2400">
              <a:latin typeface="PMingLiU"/>
              <a:cs typeface="PMingLiU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04224" y="3361818"/>
            <a:ext cx="603250" cy="338137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10"/>
              </a:spcBef>
            </a:pPr>
            <a:r>
              <a:rPr sz="2400" spc="150" dirty="0">
                <a:latin typeface="PMingLiU"/>
                <a:cs typeface="PMingLiU"/>
              </a:rPr>
              <a:t>20</a:t>
            </a:r>
            <a:endParaRPr sz="2400">
              <a:latin typeface="PMingLiU"/>
              <a:cs typeface="PMingLiU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2100">
              <a:latin typeface="PMingLiU"/>
              <a:cs typeface="PMingLiU"/>
            </a:endParaRPr>
          </a:p>
          <a:p>
            <a:pPr marR="5080" algn="r">
              <a:lnSpc>
                <a:spcPct val="100000"/>
              </a:lnSpc>
            </a:pPr>
            <a:r>
              <a:rPr sz="2400" spc="150" dirty="0">
                <a:latin typeface="PMingLiU"/>
                <a:cs typeface="PMingLiU"/>
              </a:rPr>
              <a:t>10</a:t>
            </a:r>
            <a:endParaRPr sz="2400">
              <a:latin typeface="PMingLiU"/>
              <a:cs typeface="PMingLiU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2100">
              <a:latin typeface="PMingLiU"/>
              <a:cs typeface="PMingLiU"/>
            </a:endParaRPr>
          </a:p>
          <a:p>
            <a:pPr marR="5080" algn="r">
              <a:lnSpc>
                <a:spcPct val="100000"/>
              </a:lnSpc>
            </a:pPr>
            <a:r>
              <a:rPr sz="2400" spc="150" dirty="0">
                <a:latin typeface="PMingLiU"/>
                <a:cs typeface="PMingLiU"/>
              </a:rPr>
              <a:t>0</a:t>
            </a:r>
            <a:endParaRPr sz="2400">
              <a:latin typeface="PMingLiU"/>
              <a:cs typeface="PMingLiU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2100">
              <a:latin typeface="PMingLiU"/>
              <a:cs typeface="PMingLiU"/>
            </a:endParaRPr>
          </a:p>
          <a:p>
            <a:pPr marL="12700">
              <a:lnSpc>
                <a:spcPct val="100000"/>
              </a:lnSpc>
            </a:pPr>
            <a:r>
              <a:rPr sz="2400" spc="385" dirty="0">
                <a:latin typeface="MS UI Gothic"/>
                <a:cs typeface="MS UI Gothic"/>
              </a:rPr>
              <a:t>—</a:t>
            </a:r>
            <a:r>
              <a:rPr sz="2400" spc="150" dirty="0">
                <a:latin typeface="PMingLiU"/>
                <a:cs typeface="PMingLiU"/>
              </a:rPr>
              <a:t>10</a:t>
            </a:r>
            <a:endParaRPr sz="2400">
              <a:latin typeface="PMingLiU"/>
              <a:cs typeface="PMingLiU"/>
            </a:endParaRPr>
          </a:p>
          <a:p>
            <a:pPr marL="12700">
              <a:lnSpc>
                <a:spcPct val="100000"/>
              </a:lnSpc>
              <a:spcBef>
                <a:spcPts val="3005"/>
              </a:spcBef>
            </a:pPr>
            <a:r>
              <a:rPr sz="2400" spc="385" dirty="0">
                <a:latin typeface="MS UI Gothic"/>
                <a:cs typeface="MS UI Gothic"/>
              </a:rPr>
              <a:t>—</a:t>
            </a:r>
            <a:r>
              <a:rPr sz="2400" spc="150" dirty="0">
                <a:latin typeface="PMingLiU"/>
                <a:cs typeface="PMingLiU"/>
              </a:rPr>
              <a:t>20</a:t>
            </a:r>
            <a:endParaRPr sz="2400">
              <a:latin typeface="PMingLiU"/>
              <a:cs typeface="PMingLiU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80836" y="4942382"/>
            <a:ext cx="354965" cy="34925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385"/>
              </a:lnSpc>
            </a:pPr>
            <a:r>
              <a:rPr sz="2400" i="1" dirty="0">
                <a:latin typeface="Verdana"/>
                <a:cs typeface="Verdana"/>
              </a:rPr>
              <a:t>x</a:t>
            </a:r>
            <a:r>
              <a:rPr sz="2700" b="0" baseline="-10802" dirty="0">
                <a:latin typeface="Bookman Old Style"/>
                <a:cs typeface="Bookman Old Style"/>
              </a:rPr>
              <a:t>2</a:t>
            </a:r>
            <a:endParaRPr sz="2700" baseline="-10802">
              <a:latin typeface="Bookman Old Style"/>
              <a:cs typeface="Bookman Old Style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848396" y="2894835"/>
            <a:ext cx="4436110" cy="4444365"/>
          </a:xfrm>
          <a:custGeom>
            <a:avLst/>
            <a:gdLst/>
            <a:ahLst/>
            <a:cxnLst/>
            <a:rect l="l" t="t" r="r" b="b"/>
            <a:pathLst>
              <a:path w="4436109" h="4444365">
                <a:moveTo>
                  <a:pt x="0" y="0"/>
                </a:moveTo>
                <a:lnTo>
                  <a:pt x="4435730" y="0"/>
                </a:lnTo>
              </a:path>
              <a:path w="4436109" h="4444365">
                <a:moveTo>
                  <a:pt x="4435730" y="4444286"/>
                </a:moveTo>
                <a:lnTo>
                  <a:pt x="4435730" y="0"/>
                </a:lnTo>
              </a:path>
              <a:path w="4436109" h="4444365">
                <a:moveTo>
                  <a:pt x="0" y="4444286"/>
                </a:moveTo>
                <a:lnTo>
                  <a:pt x="4435730" y="4444286"/>
                </a:lnTo>
              </a:path>
              <a:path w="4436109" h="4444365">
                <a:moveTo>
                  <a:pt x="0" y="4444286"/>
                </a:moveTo>
                <a:lnTo>
                  <a:pt x="0" y="0"/>
                </a:lnTo>
              </a:path>
            </a:pathLst>
          </a:custGeom>
          <a:ln w="384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918200" y="8623300"/>
            <a:ext cx="20510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20" dirty="0">
                <a:latin typeface="Times New Roman"/>
                <a:cs typeface="Times New Roman"/>
              </a:rPr>
              <a:t>Figure</a:t>
            </a:r>
            <a:r>
              <a:rPr sz="3600" spc="240" dirty="0">
                <a:latin typeface="Times New Roman"/>
                <a:cs typeface="Times New Roman"/>
              </a:rPr>
              <a:t> </a:t>
            </a:r>
            <a:r>
              <a:rPr sz="3600" spc="30" dirty="0">
                <a:latin typeface="Times New Roman"/>
                <a:cs typeface="Times New Roman"/>
              </a:rPr>
              <a:t>4.6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pc="15" dirty="0"/>
              <a:t>(Goodfellow</a:t>
            </a:r>
            <a:r>
              <a:rPr spc="50" dirty="0"/>
              <a:t> </a:t>
            </a:r>
            <a:r>
              <a:rPr spc="10" dirty="0"/>
              <a:t>2017)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1100" y="850900"/>
            <a:ext cx="1063371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260" dirty="0"/>
              <a:t>Neural</a:t>
            </a:r>
            <a:r>
              <a:rPr sz="8000" spc="630" dirty="0"/>
              <a:t> </a:t>
            </a:r>
            <a:r>
              <a:rPr sz="8000" spc="440" dirty="0"/>
              <a:t>net</a:t>
            </a:r>
            <a:r>
              <a:rPr sz="8000" spc="630" dirty="0"/>
              <a:t> </a:t>
            </a:r>
            <a:r>
              <a:rPr sz="8000" spc="220" dirty="0"/>
              <a:t>visualization</a:t>
            </a:r>
            <a:endParaRPr sz="8000"/>
          </a:p>
        </p:txBody>
      </p:sp>
      <p:grpSp>
        <p:nvGrpSpPr>
          <p:cNvPr id="3" name="object 3"/>
          <p:cNvGrpSpPr/>
          <p:nvPr/>
        </p:nvGrpSpPr>
        <p:grpSpPr>
          <a:xfrm>
            <a:off x="190500" y="2019300"/>
            <a:ext cx="8255000" cy="7658100"/>
            <a:chOff x="190500" y="2019300"/>
            <a:chExt cx="8255000" cy="7658100"/>
          </a:xfrm>
        </p:grpSpPr>
        <p:sp>
          <p:nvSpPr>
            <p:cNvPr id="4" name="object 4"/>
            <p:cNvSpPr/>
            <p:nvPr/>
          </p:nvSpPr>
          <p:spPr>
            <a:xfrm>
              <a:off x="190500" y="2019300"/>
              <a:ext cx="8255000" cy="7658100"/>
            </a:xfrm>
            <a:custGeom>
              <a:avLst/>
              <a:gdLst/>
              <a:ahLst/>
              <a:cxnLst/>
              <a:rect l="l" t="t" r="r" b="b"/>
              <a:pathLst>
                <a:path w="8255000" h="7658100">
                  <a:moveTo>
                    <a:pt x="8255000" y="0"/>
                  </a:moveTo>
                  <a:lnTo>
                    <a:pt x="0" y="0"/>
                  </a:lnTo>
                  <a:lnTo>
                    <a:pt x="0" y="7658100"/>
                  </a:lnTo>
                  <a:lnTo>
                    <a:pt x="8255000" y="7658100"/>
                  </a:lnTo>
                  <a:lnTo>
                    <a:pt x="8255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15904" y="2729676"/>
              <a:ext cx="4787265" cy="3305175"/>
            </a:xfrm>
            <a:custGeom>
              <a:avLst/>
              <a:gdLst/>
              <a:ahLst/>
              <a:cxnLst/>
              <a:rect l="l" t="t" r="r" b="b"/>
              <a:pathLst>
                <a:path w="4787265" h="3305175">
                  <a:moveTo>
                    <a:pt x="4786922" y="0"/>
                  </a:moveTo>
                  <a:lnTo>
                    <a:pt x="0" y="743844"/>
                  </a:lnTo>
                  <a:lnTo>
                    <a:pt x="227198" y="3304755"/>
                  </a:lnTo>
                  <a:lnTo>
                    <a:pt x="4666030" y="2568895"/>
                  </a:lnTo>
                  <a:lnTo>
                    <a:pt x="4786922" y="0"/>
                  </a:lnTo>
                  <a:close/>
                </a:path>
              </a:pathLst>
            </a:custGeom>
            <a:solidFill>
              <a:srgbClr val="F2F2F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15904" y="2729676"/>
              <a:ext cx="4787265" cy="3305175"/>
            </a:xfrm>
            <a:custGeom>
              <a:avLst/>
              <a:gdLst/>
              <a:ahLst/>
              <a:cxnLst/>
              <a:rect l="l" t="t" r="r" b="b"/>
              <a:pathLst>
                <a:path w="4787265" h="3305175">
                  <a:moveTo>
                    <a:pt x="227198" y="3304755"/>
                  </a:moveTo>
                  <a:lnTo>
                    <a:pt x="4666030" y="2568895"/>
                  </a:lnTo>
                  <a:lnTo>
                    <a:pt x="4786922" y="0"/>
                  </a:lnTo>
                  <a:lnTo>
                    <a:pt x="0" y="743844"/>
                  </a:lnTo>
                </a:path>
              </a:pathLst>
            </a:custGeom>
            <a:ln w="19646">
              <a:solidFill>
                <a:srgbClr val="F2F2F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481935" y="2729676"/>
              <a:ext cx="1701164" cy="5239385"/>
            </a:xfrm>
            <a:custGeom>
              <a:avLst/>
              <a:gdLst/>
              <a:ahLst/>
              <a:cxnLst/>
              <a:rect l="l" t="t" r="r" b="b"/>
              <a:pathLst>
                <a:path w="1701165" h="5239384">
                  <a:moveTo>
                    <a:pt x="120891" y="0"/>
                  </a:moveTo>
                  <a:lnTo>
                    <a:pt x="0" y="2568895"/>
                  </a:lnTo>
                  <a:lnTo>
                    <a:pt x="1450970" y="5239336"/>
                  </a:lnTo>
                  <a:lnTo>
                    <a:pt x="1700798" y="2709408"/>
                  </a:lnTo>
                  <a:lnTo>
                    <a:pt x="120891" y="0"/>
                  </a:lnTo>
                  <a:close/>
                </a:path>
              </a:pathLst>
            </a:custGeom>
            <a:solidFill>
              <a:srgbClr val="E5E5E5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481935" y="2729676"/>
              <a:ext cx="1701164" cy="5239385"/>
            </a:xfrm>
            <a:custGeom>
              <a:avLst/>
              <a:gdLst/>
              <a:ahLst/>
              <a:cxnLst/>
              <a:rect l="l" t="t" r="r" b="b"/>
              <a:pathLst>
                <a:path w="1701165" h="5239384">
                  <a:moveTo>
                    <a:pt x="0" y="2568895"/>
                  </a:moveTo>
                  <a:lnTo>
                    <a:pt x="1450970" y="5239336"/>
                  </a:lnTo>
                  <a:lnTo>
                    <a:pt x="1700798" y="2709408"/>
                  </a:lnTo>
                  <a:lnTo>
                    <a:pt x="120891" y="0"/>
                  </a:lnTo>
                </a:path>
              </a:pathLst>
            </a:custGeom>
            <a:ln w="19652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43103" y="5298572"/>
              <a:ext cx="5890260" cy="3507104"/>
            </a:xfrm>
            <a:custGeom>
              <a:avLst/>
              <a:gdLst/>
              <a:ahLst/>
              <a:cxnLst/>
              <a:rect l="l" t="t" r="r" b="b"/>
              <a:pathLst>
                <a:path w="5890259" h="3507104">
                  <a:moveTo>
                    <a:pt x="4438832" y="0"/>
                  </a:moveTo>
                  <a:lnTo>
                    <a:pt x="0" y="735859"/>
                  </a:lnTo>
                  <a:lnTo>
                    <a:pt x="1182109" y="3507017"/>
                  </a:lnTo>
                  <a:lnTo>
                    <a:pt x="5889802" y="2670440"/>
                  </a:lnTo>
                  <a:lnTo>
                    <a:pt x="4438832" y="0"/>
                  </a:lnTo>
                  <a:close/>
                </a:path>
              </a:pathLst>
            </a:custGeom>
            <a:solidFill>
              <a:srgbClr val="EBEBEB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43103" y="5298572"/>
              <a:ext cx="5890260" cy="3507104"/>
            </a:xfrm>
            <a:custGeom>
              <a:avLst/>
              <a:gdLst/>
              <a:ahLst/>
              <a:cxnLst/>
              <a:rect l="l" t="t" r="r" b="b"/>
              <a:pathLst>
                <a:path w="5890259" h="3507104">
                  <a:moveTo>
                    <a:pt x="0" y="735859"/>
                  </a:moveTo>
                  <a:lnTo>
                    <a:pt x="1182109" y="3507017"/>
                  </a:lnTo>
                  <a:lnTo>
                    <a:pt x="5889802" y="2670440"/>
                  </a:lnTo>
                  <a:lnTo>
                    <a:pt x="4438832" y="0"/>
                  </a:lnTo>
                </a:path>
              </a:pathLst>
            </a:custGeom>
            <a:ln w="19645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43103" y="6034431"/>
              <a:ext cx="1182370" cy="2771775"/>
            </a:xfrm>
            <a:custGeom>
              <a:avLst/>
              <a:gdLst/>
              <a:ahLst/>
              <a:cxnLst/>
              <a:rect l="l" t="t" r="r" b="b"/>
              <a:pathLst>
                <a:path w="1182370" h="2771775">
                  <a:moveTo>
                    <a:pt x="0" y="0"/>
                  </a:moveTo>
                  <a:lnTo>
                    <a:pt x="1182109" y="2771158"/>
                  </a:lnTo>
                </a:path>
              </a:pathLst>
            </a:custGeom>
            <a:ln w="147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4699" y="7238410"/>
              <a:ext cx="205133" cy="223208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869543" y="7483525"/>
              <a:ext cx="457834" cy="863600"/>
            </a:xfrm>
            <a:custGeom>
              <a:avLst/>
              <a:gdLst/>
              <a:ahLst/>
              <a:cxnLst/>
              <a:rect l="l" t="t" r="r" b="b"/>
              <a:pathLst>
                <a:path w="457834" h="863600">
                  <a:moveTo>
                    <a:pt x="145148" y="59893"/>
                  </a:moveTo>
                  <a:lnTo>
                    <a:pt x="143738" y="47929"/>
                  </a:lnTo>
                  <a:lnTo>
                    <a:pt x="139649" y="35445"/>
                  </a:lnTo>
                  <a:lnTo>
                    <a:pt x="133438" y="23774"/>
                  </a:lnTo>
                  <a:lnTo>
                    <a:pt x="131927" y="21932"/>
                  </a:lnTo>
                  <a:lnTo>
                    <a:pt x="126060" y="14770"/>
                  </a:lnTo>
                  <a:lnTo>
                    <a:pt x="126060" y="57810"/>
                  </a:lnTo>
                  <a:lnTo>
                    <a:pt x="124663" y="65227"/>
                  </a:lnTo>
                  <a:lnTo>
                    <a:pt x="91833" y="95846"/>
                  </a:lnTo>
                  <a:lnTo>
                    <a:pt x="62738" y="102184"/>
                  </a:lnTo>
                  <a:lnTo>
                    <a:pt x="54317" y="101066"/>
                  </a:lnTo>
                  <a:lnTo>
                    <a:pt x="28562" y="66078"/>
                  </a:lnTo>
                  <a:lnTo>
                    <a:pt x="29883" y="58661"/>
                  </a:lnTo>
                  <a:lnTo>
                    <a:pt x="62979" y="28194"/>
                  </a:lnTo>
                  <a:lnTo>
                    <a:pt x="107797" y="25717"/>
                  </a:lnTo>
                  <a:lnTo>
                    <a:pt x="126060" y="57810"/>
                  </a:lnTo>
                  <a:lnTo>
                    <a:pt x="126060" y="14770"/>
                  </a:lnTo>
                  <a:lnTo>
                    <a:pt x="125730" y="14363"/>
                  </a:lnTo>
                  <a:lnTo>
                    <a:pt x="116586" y="7226"/>
                  </a:lnTo>
                  <a:lnTo>
                    <a:pt x="106070" y="2400"/>
                  </a:lnTo>
                  <a:lnTo>
                    <a:pt x="94322" y="0"/>
                  </a:lnTo>
                  <a:lnTo>
                    <a:pt x="81775" y="63"/>
                  </a:lnTo>
                  <a:lnTo>
                    <a:pt x="40741" y="14376"/>
                  </a:lnTo>
                  <a:lnTo>
                    <a:pt x="10858" y="52285"/>
                  </a:lnTo>
                  <a:lnTo>
                    <a:pt x="9677" y="63804"/>
                  </a:lnTo>
                  <a:lnTo>
                    <a:pt x="11188" y="75869"/>
                  </a:lnTo>
                  <a:lnTo>
                    <a:pt x="38227" y="116446"/>
                  </a:lnTo>
                  <a:lnTo>
                    <a:pt x="73012" y="123850"/>
                  </a:lnTo>
                  <a:lnTo>
                    <a:pt x="86398" y="121412"/>
                  </a:lnTo>
                  <a:lnTo>
                    <a:pt x="124371" y="102184"/>
                  </a:lnTo>
                  <a:lnTo>
                    <a:pt x="143954" y="71386"/>
                  </a:lnTo>
                  <a:lnTo>
                    <a:pt x="145148" y="59893"/>
                  </a:lnTo>
                  <a:close/>
                </a:path>
                <a:path w="457834" h="863600">
                  <a:moveTo>
                    <a:pt x="182181" y="142938"/>
                  </a:moveTo>
                  <a:lnTo>
                    <a:pt x="173850" y="123418"/>
                  </a:lnTo>
                  <a:lnTo>
                    <a:pt x="42595" y="179349"/>
                  </a:lnTo>
                  <a:lnTo>
                    <a:pt x="34785" y="180886"/>
                  </a:lnTo>
                  <a:lnTo>
                    <a:pt x="25628" y="178638"/>
                  </a:lnTo>
                  <a:lnTo>
                    <a:pt x="21767" y="174383"/>
                  </a:lnTo>
                  <a:lnTo>
                    <a:pt x="16484" y="162026"/>
                  </a:lnTo>
                  <a:lnTo>
                    <a:pt x="0" y="169049"/>
                  </a:lnTo>
                  <a:lnTo>
                    <a:pt x="25095" y="199618"/>
                  </a:lnTo>
                  <a:lnTo>
                    <a:pt x="32626" y="200825"/>
                  </a:lnTo>
                  <a:lnTo>
                    <a:pt x="41211" y="200367"/>
                  </a:lnTo>
                  <a:lnTo>
                    <a:pt x="50850" y="198221"/>
                  </a:lnTo>
                  <a:lnTo>
                    <a:pt x="61544" y="194335"/>
                  </a:lnTo>
                  <a:lnTo>
                    <a:pt x="93116" y="180886"/>
                  </a:lnTo>
                  <a:lnTo>
                    <a:pt x="182181" y="142938"/>
                  </a:lnTo>
                  <a:close/>
                </a:path>
                <a:path w="457834" h="863600">
                  <a:moveTo>
                    <a:pt x="228384" y="123240"/>
                  </a:moveTo>
                  <a:lnTo>
                    <a:pt x="220065" y="103733"/>
                  </a:lnTo>
                  <a:lnTo>
                    <a:pt x="195326" y="114261"/>
                  </a:lnTo>
                  <a:lnTo>
                    <a:pt x="203657" y="133781"/>
                  </a:lnTo>
                  <a:lnTo>
                    <a:pt x="228384" y="123240"/>
                  </a:lnTo>
                  <a:close/>
                </a:path>
                <a:path w="457834" h="863600">
                  <a:moveTo>
                    <a:pt x="228854" y="255295"/>
                  </a:moveTo>
                  <a:lnTo>
                    <a:pt x="212483" y="214299"/>
                  </a:lnTo>
                  <a:lnTo>
                    <a:pt x="210299" y="211620"/>
                  </a:lnTo>
                  <a:lnTo>
                    <a:pt x="210299" y="253403"/>
                  </a:lnTo>
                  <a:lnTo>
                    <a:pt x="209638" y="260146"/>
                  </a:lnTo>
                  <a:lnTo>
                    <a:pt x="185712" y="286461"/>
                  </a:lnTo>
                  <a:lnTo>
                    <a:pt x="158597" y="222897"/>
                  </a:lnTo>
                  <a:lnTo>
                    <a:pt x="156121" y="217068"/>
                  </a:lnTo>
                  <a:lnTo>
                    <a:pt x="164477" y="214947"/>
                  </a:lnTo>
                  <a:lnTo>
                    <a:pt x="172402" y="214299"/>
                  </a:lnTo>
                  <a:lnTo>
                    <a:pt x="179832" y="215112"/>
                  </a:lnTo>
                  <a:lnTo>
                    <a:pt x="209473" y="246481"/>
                  </a:lnTo>
                  <a:lnTo>
                    <a:pt x="210299" y="253403"/>
                  </a:lnTo>
                  <a:lnTo>
                    <a:pt x="210299" y="211620"/>
                  </a:lnTo>
                  <a:lnTo>
                    <a:pt x="176022" y="194119"/>
                  </a:lnTo>
                  <a:lnTo>
                    <a:pt x="163131" y="193840"/>
                  </a:lnTo>
                  <a:lnTo>
                    <a:pt x="149593" y="196151"/>
                  </a:lnTo>
                  <a:lnTo>
                    <a:pt x="111810" y="215925"/>
                  </a:lnTo>
                  <a:lnTo>
                    <a:pt x="93903" y="261302"/>
                  </a:lnTo>
                  <a:lnTo>
                    <a:pt x="95973" y="274612"/>
                  </a:lnTo>
                  <a:lnTo>
                    <a:pt x="116878" y="316814"/>
                  </a:lnTo>
                  <a:lnTo>
                    <a:pt x="128308" y="328599"/>
                  </a:lnTo>
                  <a:lnTo>
                    <a:pt x="146748" y="320738"/>
                  </a:lnTo>
                  <a:lnTo>
                    <a:pt x="139890" y="315468"/>
                  </a:lnTo>
                  <a:lnTo>
                    <a:pt x="134010" y="309511"/>
                  </a:lnTo>
                  <a:lnTo>
                    <a:pt x="114198" y="273278"/>
                  </a:lnTo>
                  <a:lnTo>
                    <a:pt x="112699" y="264363"/>
                  </a:lnTo>
                  <a:lnTo>
                    <a:pt x="112979" y="256006"/>
                  </a:lnTo>
                  <a:lnTo>
                    <a:pt x="140652" y="222897"/>
                  </a:lnTo>
                  <a:lnTo>
                    <a:pt x="178854" y="312445"/>
                  </a:lnTo>
                  <a:lnTo>
                    <a:pt x="188391" y="308381"/>
                  </a:lnTo>
                  <a:lnTo>
                    <a:pt x="200507" y="302171"/>
                  </a:lnTo>
                  <a:lnTo>
                    <a:pt x="210515" y="294792"/>
                  </a:lnTo>
                  <a:lnTo>
                    <a:pt x="218274" y="286461"/>
                  </a:lnTo>
                  <a:lnTo>
                    <a:pt x="218452" y="286283"/>
                  </a:lnTo>
                  <a:lnTo>
                    <a:pt x="224345" y="276656"/>
                  </a:lnTo>
                  <a:lnTo>
                    <a:pt x="227812" y="266192"/>
                  </a:lnTo>
                  <a:lnTo>
                    <a:pt x="228854" y="255295"/>
                  </a:lnTo>
                  <a:close/>
                </a:path>
                <a:path w="457834" h="863600">
                  <a:moveTo>
                    <a:pt x="288404" y="397992"/>
                  </a:moveTo>
                  <a:lnTo>
                    <a:pt x="274408" y="354253"/>
                  </a:lnTo>
                  <a:lnTo>
                    <a:pt x="233667" y="327253"/>
                  </a:lnTo>
                  <a:lnTo>
                    <a:pt x="220941" y="326834"/>
                  </a:lnTo>
                  <a:lnTo>
                    <a:pt x="207518" y="329057"/>
                  </a:lnTo>
                  <a:lnTo>
                    <a:pt x="169392" y="348792"/>
                  </a:lnTo>
                  <a:lnTo>
                    <a:pt x="150114" y="392925"/>
                  </a:lnTo>
                  <a:lnTo>
                    <a:pt x="151841" y="405574"/>
                  </a:lnTo>
                  <a:lnTo>
                    <a:pt x="169405" y="441782"/>
                  </a:lnTo>
                  <a:lnTo>
                    <a:pt x="178777" y="451104"/>
                  </a:lnTo>
                  <a:lnTo>
                    <a:pt x="196786" y="443433"/>
                  </a:lnTo>
                  <a:lnTo>
                    <a:pt x="191338" y="439089"/>
                  </a:lnTo>
                  <a:lnTo>
                    <a:pt x="186639" y="434682"/>
                  </a:lnTo>
                  <a:lnTo>
                    <a:pt x="169189" y="395808"/>
                  </a:lnTo>
                  <a:lnTo>
                    <a:pt x="169989" y="387362"/>
                  </a:lnTo>
                  <a:lnTo>
                    <a:pt x="202184" y="354520"/>
                  </a:lnTo>
                  <a:lnTo>
                    <a:pt x="231686" y="348869"/>
                  </a:lnTo>
                  <a:lnTo>
                    <a:pt x="240245" y="350608"/>
                  </a:lnTo>
                  <a:lnTo>
                    <a:pt x="267385" y="380555"/>
                  </a:lnTo>
                  <a:lnTo>
                    <a:pt x="270751" y="405257"/>
                  </a:lnTo>
                  <a:lnTo>
                    <a:pt x="270116" y="412191"/>
                  </a:lnTo>
                  <a:lnTo>
                    <a:pt x="288340" y="404418"/>
                  </a:lnTo>
                  <a:lnTo>
                    <a:pt x="288404" y="397992"/>
                  </a:lnTo>
                  <a:close/>
                </a:path>
                <a:path w="457834" h="863600">
                  <a:moveTo>
                    <a:pt x="349186" y="441274"/>
                  </a:moveTo>
                  <a:lnTo>
                    <a:pt x="340855" y="421767"/>
                  </a:lnTo>
                  <a:lnTo>
                    <a:pt x="307225" y="436092"/>
                  </a:lnTo>
                  <a:lnTo>
                    <a:pt x="301129" y="421779"/>
                  </a:lnTo>
                  <a:lnTo>
                    <a:pt x="285940" y="428256"/>
                  </a:lnTo>
                  <a:lnTo>
                    <a:pt x="292049" y="442569"/>
                  </a:lnTo>
                  <a:lnTo>
                    <a:pt x="227609" y="470014"/>
                  </a:lnTo>
                  <a:lnTo>
                    <a:pt x="199110" y="498208"/>
                  </a:lnTo>
                  <a:lnTo>
                    <a:pt x="199415" y="506247"/>
                  </a:lnTo>
                  <a:lnTo>
                    <a:pt x="201536" y="515620"/>
                  </a:lnTo>
                  <a:lnTo>
                    <a:pt x="205486" y="526338"/>
                  </a:lnTo>
                  <a:lnTo>
                    <a:pt x="213995" y="546290"/>
                  </a:lnTo>
                  <a:lnTo>
                    <a:pt x="230263" y="539356"/>
                  </a:lnTo>
                  <a:lnTo>
                    <a:pt x="218236" y="511162"/>
                  </a:lnTo>
                  <a:lnTo>
                    <a:pt x="217233" y="505193"/>
                  </a:lnTo>
                  <a:lnTo>
                    <a:pt x="220433" y="497674"/>
                  </a:lnTo>
                  <a:lnTo>
                    <a:pt x="226174" y="493699"/>
                  </a:lnTo>
                  <a:lnTo>
                    <a:pt x="300367" y="462076"/>
                  </a:lnTo>
                  <a:lnTo>
                    <a:pt x="317474" y="502196"/>
                  </a:lnTo>
                  <a:lnTo>
                    <a:pt x="332663" y="495719"/>
                  </a:lnTo>
                  <a:lnTo>
                    <a:pt x="315556" y="455612"/>
                  </a:lnTo>
                  <a:lnTo>
                    <a:pt x="349186" y="441274"/>
                  </a:lnTo>
                  <a:close/>
                </a:path>
                <a:path w="457834" h="863600">
                  <a:moveTo>
                    <a:pt x="351904" y="540816"/>
                  </a:moveTo>
                  <a:lnTo>
                    <a:pt x="343585" y="521309"/>
                  </a:lnTo>
                  <a:lnTo>
                    <a:pt x="224904" y="571881"/>
                  </a:lnTo>
                  <a:lnTo>
                    <a:pt x="233235" y="591388"/>
                  </a:lnTo>
                  <a:lnTo>
                    <a:pt x="351904" y="540816"/>
                  </a:lnTo>
                  <a:close/>
                </a:path>
                <a:path w="457834" h="863600">
                  <a:moveTo>
                    <a:pt x="397205" y="650760"/>
                  </a:moveTo>
                  <a:lnTo>
                    <a:pt x="383984" y="612813"/>
                  </a:lnTo>
                  <a:lnTo>
                    <a:pt x="378104" y="605637"/>
                  </a:lnTo>
                  <a:lnTo>
                    <a:pt x="378104" y="648677"/>
                  </a:lnTo>
                  <a:lnTo>
                    <a:pt x="376707" y="656107"/>
                  </a:lnTo>
                  <a:lnTo>
                    <a:pt x="343890" y="686714"/>
                  </a:lnTo>
                  <a:lnTo>
                    <a:pt x="314794" y="693051"/>
                  </a:lnTo>
                  <a:lnTo>
                    <a:pt x="306374" y="691934"/>
                  </a:lnTo>
                  <a:lnTo>
                    <a:pt x="280619" y="656945"/>
                  </a:lnTo>
                  <a:lnTo>
                    <a:pt x="281940" y="649528"/>
                  </a:lnTo>
                  <a:lnTo>
                    <a:pt x="315023" y="619061"/>
                  </a:lnTo>
                  <a:lnTo>
                    <a:pt x="343903" y="612813"/>
                  </a:lnTo>
                  <a:lnTo>
                    <a:pt x="352323" y="613930"/>
                  </a:lnTo>
                  <a:lnTo>
                    <a:pt x="378104" y="648677"/>
                  </a:lnTo>
                  <a:lnTo>
                    <a:pt x="378104" y="605637"/>
                  </a:lnTo>
                  <a:lnTo>
                    <a:pt x="377774" y="605231"/>
                  </a:lnTo>
                  <a:lnTo>
                    <a:pt x="368642" y="598106"/>
                  </a:lnTo>
                  <a:lnTo>
                    <a:pt x="358127" y="593267"/>
                  </a:lnTo>
                  <a:lnTo>
                    <a:pt x="346379" y="590867"/>
                  </a:lnTo>
                  <a:lnTo>
                    <a:pt x="333832" y="590931"/>
                  </a:lnTo>
                  <a:lnTo>
                    <a:pt x="292798" y="605243"/>
                  </a:lnTo>
                  <a:lnTo>
                    <a:pt x="262902" y="643153"/>
                  </a:lnTo>
                  <a:lnTo>
                    <a:pt x="261734" y="654672"/>
                  </a:lnTo>
                  <a:lnTo>
                    <a:pt x="263245" y="666737"/>
                  </a:lnTo>
                  <a:lnTo>
                    <a:pt x="290271" y="707313"/>
                  </a:lnTo>
                  <a:lnTo>
                    <a:pt x="325069" y="714717"/>
                  </a:lnTo>
                  <a:lnTo>
                    <a:pt x="338442" y="712279"/>
                  </a:lnTo>
                  <a:lnTo>
                    <a:pt x="376428" y="693051"/>
                  </a:lnTo>
                  <a:lnTo>
                    <a:pt x="396011" y="662254"/>
                  </a:lnTo>
                  <a:lnTo>
                    <a:pt x="397205" y="650760"/>
                  </a:lnTo>
                  <a:close/>
                </a:path>
                <a:path w="457834" h="863600">
                  <a:moveTo>
                    <a:pt x="398119" y="521131"/>
                  </a:moveTo>
                  <a:lnTo>
                    <a:pt x="389788" y="501611"/>
                  </a:lnTo>
                  <a:lnTo>
                    <a:pt x="365061" y="512152"/>
                  </a:lnTo>
                  <a:lnTo>
                    <a:pt x="373380" y="531672"/>
                  </a:lnTo>
                  <a:lnTo>
                    <a:pt x="398119" y="521131"/>
                  </a:lnTo>
                  <a:close/>
                </a:path>
                <a:path w="457834" h="863600">
                  <a:moveTo>
                    <a:pt x="457517" y="789546"/>
                  </a:moveTo>
                  <a:lnTo>
                    <a:pt x="432130" y="745718"/>
                  </a:lnTo>
                  <a:lnTo>
                    <a:pt x="415505" y="741006"/>
                  </a:lnTo>
                  <a:lnTo>
                    <a:pt x="433946" y="733158"/>
                  </a:lnTo>
                  <a:lnTo>
                    <a:pt x="425627" y="713638"/>
                  </a:lnTo>
                  <a:lnTo>
                    <a:pt x="306946" y="764209"/>
                  </a:lnTo>
                  <a:lnTo>
                    <a:pt x="315277" y="783717"/>
                  </a:lnTo>
                  <a:lnTo>
                    <a:pt x="382320" y="755154"/>
                  </a:lnTo>
                  <a:lnTo>
                    <a:pt x="390728" y="752246"/>
                  </a:lnTo>
                  <a:lnTo>
                    <a:pt x="398741" y="750849"/>
                  </a:lnTo>
                  <a:lnTo>
                    <a:pt x="406349" y="750976"/>
                  </a:lnTo>
                  <a:lnTo>
                    <a:pt x="413537" y="752614"/>
                  </a:lnTo>
                  <a:lnTo>
                    <a:pt x="438073" y="781875"/>
                  </a:lnTo>
                  <a:lnTo>
                    <a:pt x="438023" y="789584"/>
                  </a:lnTo>
                  <a:lnTo>
                    <a:pt x="340982" y="844003"/>
                  </a:lnTo>
                  <a:lnTo>
                    <a:pt x="349313" y="863511"/>
                  </a:lnTo>
                  <a:lnTo>
                    <a:pt x="420903" y="833005"/>
                  </a:lnTo>
                  <a:lnTo>
                    <a:pt x="453478" y="806577"/>
                  </a:lnTo>
                  <a:lnTo>
                    <a:pt x="456552" y="798360"/>
                  </a:lnTo>
                  <a:lnTo>
                    <a:pt x="457517" y="78954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65290" y="2780335"/>
              <a:ext cx="4567555" cy="3306445"/>
            </a:xfrm>
            <a:custGeom>
              <a:avLst/>
              <a:gdLst/>
              <a:ahLst/>
              <a:cxnLst/>
              <a:rect l="l" t="t" r="r" b="b"/>
              <a:pathLst>
                <a:path w="4567555" h="3306445">
                  <a:moveTo>
                    <a:pt x="0" y="3306110"/>
                  </a:moveTo>
                  <a:lnTo>
                    <a:pt x="4443910" y="2568418"/>
                  </a:lnTo>
                  <a:lnTo>
                    <a:pt x="4567078" y="0"/>
                  </a:lnTo>
                </a:path>
              </a:pathLst>
            </a:custGeom>
            <a:ln w="19646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199598" y="3087149"/>
              <a:ext cx="4612005" cy="3314700"/>
            </a:xfrm>
            <a:custGeom>
              <a:avLst/>
              <a:gdLst/>
              <a:ahLst/>
              <a:cxnLst/>
              <a:rect l="l" t="t" r="r" b="b"/>
              <a:pathLst>
                <a:path w="4612005" h="3314700">
                  <a:moveTo>
                    <a:pt x="0" y="3314144"/>
                  </a:moveTo>
                  <a:lnTo>
                    <a:pt x="4474624" y="2565316"/>
                  </a:lnTo>
                  <a:lnTo>
                    <a:pt x="4611679" y="0"/>
                  </a:lnTo>
                </a:path>
              </a:pathLst>
            </a:custGeom>
            <a:ln w="19646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335957" y="3398934"/>
              <a:ext cx="4657725" cy="3322320"/>
            </a:xfrm>
            <a:custGeom>
              <a:avLst/>
              <a:gdLst/>
              <a:ahLst/>
              <a:cxnLst/>
              <a:rect l="l" t="t" r="r" b="b"/>
              <a:pathLst>
                <a:path w="4657725" h="3322320">
                  <a:moveTo>
                    <a:pt x="0" y="3322023"/>
                  </a:moveTo>
                  <a:lnTo>
                    <a:pt x="4505761" y="2561804"/>
                  </a:lnTo>
                  <a:lnTo>
                    <a:pt x="4657127" y="0"/>
                  </a:lnTo>
                </a:path>
              </a:pathLst>
            </a:custGeom>
            <a:ln w="19646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474420" y="3715810"/>
              <a:ext cx="4703445" cy="3329940"/>
            </a:xfrm>
            <a:custGeom>
              <a:avLst/>
              <a:gdLst/>
              <a:ahLst/>
              <a:cxnLst/>
              <a:rect l="l" t="t" r="r" b="b"/>
              <a:pathLst>
                <a:path w="4703445" h="3329940">
                  <a:moveTo>
                    <a:pt x="0" y="3329737"/>
                  </a:moveTo>
                  <a:lnTo>
                    <a:pt x="4537332" y="2557864"/>
                  </a:lnTo>
                  <a:lnTo>
                    <a:pt x="4703439" y="0"/>
                  </a:lnTo>
                </a:path>
              </a:pathLst>
            </a:custGeom>
            <a:ln w="19646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615032" y="4037904"/>
              <a:ext cx="4751070" cy="3337560"/>
            </a:xfrm>
            <a:custGeom>
              <a:avLst/>
              <a:gdLst/>
              <a:ahLst/>
              <a:cxnLst/>
              <a:rect l="l" t="t" r="r" b="b"/>
              <a:pathLst>
                <a:path w="4751070" h="3337559">
                  <a:moveTo>
                    <a:pt x="0" y="3337274"/>
                  </a:moveTo>
                  <a:lnTo>
                    <a:pt x="4569344" y="2553477"/>
                  </a:lnTo>
                  <a:lnTo>
                    <a:pt x="4750646" y="0"/>
                  </a:lnTo>
                </a:path>
              </a:pathLst>
            </a:custGeom>
            <a:ln w="19646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757846" y="4365346"/>
              <a:ext cx="4799330" cy="3345179"/>
            </a:xfrm>
            <a:custGeom>
              <a:avLst/>
              <a:gdLst/>
              <a:ahLst/>
              <a:cxnLst/>
              <a:rect l="l" t="t" r="r" b="b"/>
              <a:pathLst>
                <a:path w="4799330" h="3345179">
                  <a:moveTo>
                    <a:pt x="0" y="3344623"/>
                  </a:moveTo>
                  <a:lnTo>
                    <a:pt x="4601807" y="2548624"/>
                  </a:lnTo>
                  <a:lnTo>
                    <a:pt x="4798771" y="0"/>
                  </a:lnTo>
                </a:path>
              </a:pathLst>
            </a:custGeom>
            <a:ln w="19646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902914" y="4698271"/>
              <a:ext cx="4848225" cy="3352165"/>
            </a:xfrm>
            <a:custGeom>
              <a:avLst/>
              <a:gdLst/>
              <a:ahLst/>
              <a:cxnLst/>
              <a:rect l="l" t="t" r="r" b="b"/>
              <a:pathLst>
                <a:path w="4848225" h="3352165">
                  <a:moveTo>
                    <a:pt x="0" y="3351771"/>
                  </a:moveTo>
                  <a:lnTo>
                    <a:pt x="4634729" y="2543283"/>
                  </a:lnTo>
                  <a:lnTo>
                    <a:pt x="4847837" y="0"/>
                  </a:lnTo>
                </a:path>
              </a:pathLst>
            </a:custGeom>
            <a:ln w="19646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050286" y="5036818"/>
              <a:ext cx="4898390" cy="3359150"/>
            </a:xfrm>
            <a:custGeom>
              <a:avLst/>
              <a:gdLst/>
              <a:ahLst/>
              <a:cxnLst/>
              <a:rect l="l" t="t" r="r" b="b"/>
              <a:pathLst>
                <a:path w="4898390" h="3359150">
                  <a:moveTo>
                    <a:pt x="0" y="3358703"/>
                  </a:moveTo>
                  <a:lnTo>
                    <a:pt x="4668125" y="2537431"/>
                  </a:lnTo>
                  <a:lnTo>
                    <a:pt x="4897878" y="0"/>
                  </a:lnTo>
                </a:path>
              </a:pathLst>
            </a:custGeom>
            <a:ln w="19646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200022" y="5381128"/>
              <a:ext cx="4949190" cy="3365500"/>
            </a:xfrm>
            <a:custGeom>
              <a:avLst/>
              <a:gdLst/>
              <a:ahLst/>
              <a:cxnLst/>
              <a:rect l="l" t="t" r="r" b="b"/>
              <a:pathLst>
                <a:path w="4949190" h="3365500">
                  <a:moveTo>
                    <a:pt x="0" y="3365411"/>
                  </a:moveTo>
                  <a:lnTo>
                    <a:pt x="4702001" y="2531047"/>
                  </a:lnTo>
                  <a:lnTo>
                    <a:pt x="4948916" y="0"/>
                  </a:lnTo>
                </a:path>
              </a:pathLst>
            </a:custGeom>
            <a:ln w="19646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92879" y="6080437"/>
              <a:ext cx="109220" cy="18415"/>
            </a:xfrm>
            <a:custGeom>
              <a:avLst/>
              <a:gdLst/>
              <a:ahLst/>
              <a:cxnLst/>
              <a:rect l="l" t="t" r="r" b="b"/>
              <a:pathLst>
                <a:path w="109219" h="18414">
                  <a:moveTo>
                    <a:pt x="108600" y="0"/>
                  </a:moveTo>
                  <a:lnTo>
                    <a:pt x="0" y="18028"/>
                  </a:lnTo>
                </a:path>
              </a:pathLst>
            </a:custGeom>
            <a:ln w="196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9439" y="6268242"/>
              <a:ext cx="125236" cy="171836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3450" y="6265176"/>
              <a:ext cx="118867" cy="177967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1126675" y="6395194"/>
              <a:ext cx="109855" cy="18415"/>
            </a:xfrm>
            <a:custGeom>
              <a:avLst/>
              <a:gdLst/>
              <a:ahLst/>
              <a:cxnLst/>
              <a:rect l="l" t="t" r="r" b="b"/>
              <a:pathLst>
                <a:path w="109855" h="18414">
                  <a:moveTo>
                    <a:pt x="109366" y="0"/>
                  </a:moveTo>
                  <a:lnTo>
                    <a:pt x="0" y="18303"/>
                  </a:lnTo>
                </a:path>
              </a:pathLst>
            </a:custGeom>
            <a:ln w="196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35499" y="6583431"/>
              <a:ext cx="125236" cy="171839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91159" y="6580369"/>
              <a:ext cx="109199" cy="174901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1262520" y="6714766"/>
              <a:ext cx="110489" cy="19050"/>
            </a:xfrm>
            <a:custGeom>
              <a:avLst/>
              <a:gdLst/>
              <a:ahLst/>
              <a:cxnLst/>
              <a:rect l="l" t="t" r="r" b="b"/>
              <a:pathLst>
                <a:path w="110490" h="19050">
                  <a:moveTo>
                    <a:pt x="110141" y="0"/>
                  </a:moveTo>
                  <a:lnTo>
                    <a:pt x="0" y="18582"/>
                  </a:lnTo>
                </a:path>
              </a:pathLst>
            </a:custGeom>
            <a:ln w="196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64361" y="6903429"/>
              <a:ext cx="125233" cy="171837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14360" y="6903429"/>
              <a:ext cx="125233" cy="171837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1400456" y="7039260"/>
              <a:ext cx="111125" cy="19050"/>
            </a:xfrm>
            <a:custGeom>
              <a:avLst/>
              <a:gdLst/>
              <a:ahLst/>
              <a:cxnLst/>
              <a:rect l="l" t="t" r="r" b="b"/>
              <a:pathLst>
                <a:path w="111125" h="19050">
                  <a:moveTo>
                    <a:pt x="110929" y="0"/>
                  </a:moveTo>
                  <a:lnTo>
                    <a:pt x="0" y="18871"/>
                  </a:lnTo>
                </a:path>
              </a:pathLst>
            </a:custGeom>
            <a:ln w="196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01422" y="7228342"/>
              <a:ext cx="125236" cy="171836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56375" y="7225276"/>
              <a:ext cx="118630" cy="177967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1540538" y="7368792"/>
              <a:ext cx="111760" cy="19685"/>
            </a:xfrm>
            <a:custGeom>
              <a:avLst/>
              <a:gdLst/>
              <a:ahLst/>
              <a:cxnLst/>
              <a:rect l="l" t="t" r="r" b="b"/>
              <a:pathLst>
                <a:path w="111760" h="19684">
                  <a:moveTo>
                    <a:pt x="111727" y="0"/>
                  </a:moveTo>
                  <a:lnTo>
                    <a:pt x="0" y="19165"/>
                  </a:lnTo>
                </a:path>
              </a:pathLst>
            </a:custGeom>
            <a:ln w="196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40286" y="7558283"/>
              <a:ext cx="125233" cy="171836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94766" y="7555217"/>
              <a:ext cx="117923" cy="177967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1682811" y="7703483"/>
              <a:ext cx="113030" cy="19685"/>
            </a:xfrm>
            <a:custGeom>
              <a:avLst/>
              <a:gdLst/>
              <a:ahLst/>
              <a:cxnLst/>
              <a:rect l="l" t="t" r="r" b="b"/>
              <a:pathLst>
                <a:path w="113030" h="19684">
                  <a:moveTo>
                    <a:pt x="112536" y="0"/>
                  </a:moveTo>
                  <a:lnTo>
                    <a:pt x="0" y="19466"/>
                  </a:lnTo>
                </a:path>
              </a:pathLst>
            </a:custGeom>
            <a:ln w="196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90211" y="7893372"/>
              <a:ext cx="111320" cy="174901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37618" y="7890310"/>
              <a:ext cx="118866" cy="177963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1827329" y="8043452"/>
              <a:ext cx="113664" cy="20320"/>
            </a:xfrm>
            <a:custGeom>
              <a:avLst/>
              <a:gdLst/>
              <a:ahLst/>
              <a:cxnLst/>
              <a:rect l="l" t="t" r="r" b="b"/>
              <a:pathLst>
                <a:path w="113664" h="20320">
                  <a:moveTo>
                    <a:pt x="113360" y="0"/>
                  </a:moveTo>
                  <a:lnTo>
                    <a:pt x="0" y="19774"/>
                  </a:lnTo>
                </a:path>
              </a:pathLst>
            </a:custGeom>
            <a:ln w="196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536818" y="8233731"/>
              <a:ext cx="111319" cy="174901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85872" y="8230668"/>
              <a:ext cx="109199" cy="174901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1974146" y="8388827"/>
              <a:ext cx="114300" cy="20320"/>
            </a:xfrm>
            <a:custGeom>
              <a:avLst/>
              <a:gdLst/>
              <a:ahLst/>
              <a:cxnLst/>
              <a:rect l="l" t="t" r="r" b="b"/>
              <a:pathLst>
                <a:path w="114300" h="20320">
                  <a:moveTo>
                    <a:pt x="114193" y="0"/>
                  </a:moveTo>
                  <a:lnTo>
                    <a:pt x="0" y="20090"/>
                  </a:lnTo>
                </a:path>
              </a:pathLst>
            </a:custGeom>
            <a:ln w="196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676471" y="8579487"/>
              <a:ext cx="111320" cy="174902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819866" y="8579487"/>
              <a:ext cx="125235" cy="171836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2123318" y="8739737"/>
              <a:ext cx="115570" cy="20955"/>
            </a:xfrm>
            <a:custGeom>
              <a:avLst/>
              <a:gdLst/>
              <a:ahLst/>
              <a:cxnLst/>
              <a:rect l="l" t="t" r="r" b="b"/>
              <a:pathLst>
                <a:path w="115569" h="20954">
                  <a:moveTo>
                    <a:pt x="115038" y="0"/>
                  </a:moveTo>
                  <a:lnTo>
                    <a:pt x="0" y="20413"/>
                  </a:lnTo>
                </a:path>
              </a:pathLst>
            </a:custGeom>
            <a:ln w="196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824581" y="8930762"/>
              <a:ext cx="111319" cy="174901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972931" y="8927699"/>
              <a:ext cx="118629" cy="177964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2225212" y="7969012"/>
              <a:ext cx="4707890" cy="836930"/>
            </a:xfrm>
            <a:custGeom>
              <a:avLst/>
              <a:gdLst/>
              <a:ahLst/>
              <a:cxnLst/>
              <a:rect l="l" t="t" r="r" b="b"/>
              <a:pathLst>
                <a:path w="4707890" h="836929">
                  <a:moveTo>
                    <a:pt x="4707693" y="0"/>
                  </a:moveTo>
                  <a:lnTo>
                    <a:pt x="0" y="836577"/>
                  </a:lnTo>
                </a:path>
              </a:pathLst>
            </a:custGeom>
            <a:ln w="147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310003" y="8939193"/>
              <a:ext cx="475237" cy="255482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806915" y="8912868"/>
              <a:ext cx="273691" cy="191148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103408" y="8850064"/>
              <a:ext cx="183398" cy="203247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913473" y="3458360"/>
              <a:ext cx="1407795" cy="5330190"/>
            </a:xfrm>
            <a:custGeom>
              <a:avLst/>
              <a:gdLst/>
              <a:ahLst/>
              <a:cxnLst/>
              <a:rect l="l" t="t" r="r" b="b"/>
              <a:pathLst>
                <a:path w="1407795" h="5330190">
                  <a:moveTo>
                    <a:pt x="0" y="0"/>
                  </a:moveTo>
                  <a:lnTo>
                    <a:pt x="219977" y="2561093"/>
                  </a:lnTo>
                  <a:lnTo>
                    <a:pt x="1407672" y="5330181"/>
                  </a:lnTo>
                </a:path>
              </a:pathLst>
            </a:custGeom>
            <a:ln w="19653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580465" y="3354715"/>
              <a:ext cx="1397000" cy="5317490"/>
            </a:xfrm>
            <a:custGeom>
              <a:avLst/>
              <a:gdLst/>
              <a:ahLst/>
              <a:cxnLst/>
              <a:rect l="l" t="t" r="r" b="b"/>
              <a:pathLst>
                <a:path w="1397000" h="5317490">
                  <a:moveTo>
                    <a:pt x="0" y="0"/>
                  </a:moveTo>
                  <a:lnTo>
                    <a:pt x="170767" y="2562323"/>
                  </a:lnTo>
                  <a:lnTo>
                    <a:pt x="1396516" y="5317281"/>
                  </a:lnTo>
                </a:path>
              </a:pathLst>
            </a:custGeom>
            <a:ln w="19653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243909" y="3251620"/>
              <a:ext cx="1385570" cy="5304790"/>
            </a:xfrm>
            <a:custGeom>
              <a:avLst/>
              <a:gdLst/>
              <a:ahLst/>
              <a:cxnLst/>
              <a:rect l="l" t="t" r="r" b="b"/>
              <a:pathLst>
                <a:path w="1385570" h="5304790">
                  <a:moveTo>
                    <a:pt x="0" y="0"/>
                  </a:moveTo>
                  <a:lnTo>
                    <a:pt x="122057" y="2563509"/>
                  </a:lnTo>
                  <a:lnTo>
                    <a:pt x="1385461" y="5304444"/>
                  </a:lnTo>
                </a:path>
              </a:pathLst>
            </a:custGeom>
            <a:ln w="19653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2903833" y="3149076"/>
              <a:ext cx="1374775" cy="5292090"/>
            </a:xfrm>
            <a:custGeom>
              <a:avLst/>
              <a:gdLst/>
              <a:ahLst/>
              <a:cxnLst/>
              <a:rect l="l" t="t" r="r" b="b"/>
              <a:pathLst>
                <a:path w="1374775" h="5292090">
                  <a:moveTo>
                    <a:pt x="0" y="0"/>
                  </a:moveTo>
                  <a:lnTo>
                    <a:pt x="73840" y="2564647"/>
                  </a:lnTo>
                  <a:lnTo>
                    <a:pt x="1374502" y="5291665"/>
                  </a:lnTo>
                </a:path>
              </a:pathLst>
            </a:custGeom>
            <a:ln w="19653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560265" y="3047071"/>
              <a:ext cx="1363980" cy="5279390"/>
            </a:xfrm>
            <a:custGeom>
              <a:avLst/>
              <a:gdLst/>
              <a:ahLst/>
              <a:cxnLst/>
              <a:rect l="l" t="t" r="r" b="b"/>
              <a:pathLst>
                <a:path w="1363979" h="5279390">
                  <a:moveTo>
                    <a:pt x="0" y="0"/>
                  </a:moveTo>
                  <a:lnTo>
                    <a:pt x="26116" y="2565741"/>
                  </a:lnTo>
                  <a:lnTo>
                    <a:pt x="1363637" y="5278949"/>
                  </a:lnTo>
                </a:path>
              </a:pathLst>
            </a:custGeom>
            <a:ln w="19653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192106" y="2945607"/>
              <a:ext cx="1374140" cy="5266690"/>
            </a:xfrm>
            <a:custGeom>
              <a:avLst/>
              <a:gdLst/>
              <a:ahLst/>
              <a:cxnLst/>
              <a:rect l="l" t="t" r="r" b="b"/>
              <a:pathLst>
                <a:path w="1374139" h="5266690">
                  <a:moveTo>
                    <a:pt x="21128" y="0"/>
                  </a:moveTo>
                  <a:lnTo>
                    <a:pt x="0" y="2566790"/>
                  </a:lnTo>
                  <a:lnTo>
                    <a:pt x="1373997" y="5266292"/>
                  </a:lnTo>
                </a:path>
              </a:pathLst>
            </a:custGeom>
            <a:ln w="19653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4794874" y="2844674"/>
              <a:ext cx="1410335" cy="5253990"/>
            </a:xfrm>
            <a:custGeom>
              <a:avLst/>
              <a:gdLst/>
              <a:ahLst/>
              <a:cxnLst/>
              <a:rect l="l" t="t" r="r" b="b"/>
              <a:pathLst>
                <a:path w="1410335" h="5253990">
                  <a:moveTo>
                    <a:pt x="67888" y="0"/>
                  </a:moveTo>
                  <a:lnTo>
                    <a:pt x="0" y="2567797"/>
                  </a:lnTo>
                  <a:lnTo>
                    <a:pt x="1410084" y="5253697"/>
                  </a:lnTo>
                </a:path>
              </a:pathLst>
            </a:custGeom>
            <a:ln w="19653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394705" y="2744273"/>
              <a:ext cx="1445895" cy="5241290"/>
            </a:xfrm>
            <a:custGeom>
              <a:avLst/>
              <a:gdLst/>
              <a:ahLst/>
              <a:cxnLst/>
              <a:rect l="l" t="t" r="r" b="b"/>
              <a:pathLst>
                <a:path w="1445895" h="5241290">
                  <a:moveTo>
                    <a:pt x="114179" y="0"/>
                  </a:moveTo>
                  <a:lnTo>
                    <a:pt x="0" y="2568760"/>
                  </a:lnTo>
                  <a:lnTo>
                    <a:pt x="1445793" y="5241161"/>
                  </a:lnTo>
                </a:path>
              </a:pathLst>
            </a:custGeom>
            <a:ln w="19653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2311014" y="8764921"/>
              <a:ext cx="30480" cy="71120"/>
            </a:xfrm>
            <a:custGeom>
              <a:avLst/>
              <a:gdLst/>
              <a:ahLst/>
              <a:cxnLst/>
              <a:rect l="l" t="t" r="r" b="b"/>
              <a:pathLst>
                <a:path w="30480" h="71120">
                  <a:moveTo>
                    <a:pt x="0" y="0"/>
                  </a:moveTo>
                  <a:lnTo>
                    <a:pt x="30426" y="70938"/>
                  </a:lnTo>
                </a:path>
              </a:pathLst>
            </a:custGeom>
            <a:ln w="196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3" name="object 63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385799" y="9087849"/>
              <a:ext cx="113206" cy="177964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533439" y="9087849"/>
              <a:ext cx="118868" cy="177964"/>
            </a:xfrm>
            <a:prstGeom prst="rect">
              <a:avLst/>
            </a:prstGeom>
          </p:spPr>
        </p:pic>
        <p:sp>
          <p:nvSpPr>
            <p:cNvPr id="65" name="object 65"/>
            <p:cNvSpPr/>
            <p:nvPr/>
          </p:nvSpPr>
          <p:spPr>
            <a:xfrm>
              <a:off x="2195259" y="9179071"/>
              <a:ext cx="147955" cy="19685"/>
            </a:xfrm>
            <a:custGeom>
              <a:avLst/>
              <a:gdLst/>
              <a:ahLst/>
              <a:cxnLst/>
              <a:rect l="l" t="t" r="r" b="b"/>
              <a:pathLst>
                <a:path w="147955" h="19684">
                  <a:moveTo>
                    <a:pt x="147640" y="0"/>
                  </a:moveTo>
                  <a:lnTo>
                    <a:pt x="0" y="0"/>
                  </a:lnTo>
                  <a:lnTo>
                    <a:pt x="0" y="19566"/>
                  </a:lnTo>
                  <a:lnTo>
                    <a:pt x="147640" y="19566"/>
                  </a:lnTo>
                  <a:lnTo>
                    <a:pt x="14764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2966528" y="8648500"/>
              <a:ext cx="31750" cy="71120"/>
            </a:xfrm>
            <a:custGeom>
              <a:avLst/>
              <a:gdLst/>
              <a:ahLst/>
              <a:cxnLst/>
              <a:rect l="l" t="t" r="r" b="b"/>
              <a:pathLst>
                <a:path w="31750" h="71120">
                  <a:moveTo>
                    <a:pt x="0" y="0"/>
                  </a:moveTo>
                  <a:lnTo>
                    <a:pt x="31397" y="70565"/>
                  </a:lnTo>
                </a:path>
              </a:pathLst>
            </a:custGeom>
            <a:ln w="196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7" name="object 67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040315" y="8970600"/>
              <a:ext cx="109197" cy="174902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188662" y="8970600"/>
              <a:ext cx="118866" cy="177964"/>
            </a:xfrm>
            <a:prstGeom prst="rect">
              <a:avLst/>
            </a:prstGeom>
          </p:spPr>
        </p:pic>
        <p:sp>
          <p:nvSpPr>
            <p:cNvPr id="69" name="object 69"/>
            <p:cNvSpPr/>
            <p:nvPr/>
          </p:nvSpPr>
          <p:spPr>
            <a:xfrm>
              <a:off x="2850482" y="9061821"/>
              <a:ext cx="147955" cy="19685"/>
            </a:xfrm>
            <a:custGeom>
              <a:avLst/>
              <a:gdLst/>
              <a:ahLst/>
              <a:cxnLst/>
              <a:rect l="l" t="t" r="r" b="b"/>
              <a:pathLst>
                <a:path w="147955" h="19684">
                  <a:moveTo>
                    <a:pt x="147641" y="0"/>
                  </a:moveTo>
                  <a:lnTo>
                    <a:pt x="0" y="0"/>
                  </a:lnTo>
                  <a:lnTo>
                    <a:pt x="0" y="19566"/>
                  </a:lnTo>
                  <a:lnTo>
                    <a:pt x="147641" y="19566"/>
                  </a:lnTo>
                  <a:lnTo>
                    <a:pt x="1476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3618596" y="8532692"/>
              <a:ext cx="32384" cy="70485"/>
            </a:xfrm>
            <a:custGeom>
              <a:avLst/>
              <a:gdLst/>
              <a:ahLst/>
              <a:cxnLst/>
              <a:rect l="l" t="t" r="r" b="b"/>
              <a:pathLst>
                <a:path w="32385" h="70484">
                  <a:moveTo>
                    <a:pt x="0" y="0"/>
                  </a:moveTo>
                  <a:lnTo>
                    <a:pt x="32356" y="70194"/>
                  </a:lnTo>
                </a:path>
              </a:pathLst>
            </a:custGeom>
            <a:ln w="196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1" name="object 71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3700818" y="8857029"/>
              <a:ext cx="102358" cy="171839"/>
            </a:xfrm>
            <a:prstGeom prst="rect">
              <a:avLst/>
            </a:prstGeom>
          </p:spPr>
        </p:pic>
        <p:pic>
          <p:nvPicPr>
            <p:cNvPr id="72" name="object 72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3840440" y="8853967"/>
              <a:ext cx="118866" cy="177964"/>
            </a:xfrm>
            <a:prstGeom prst="rect">
              <a:avLst/>
            </a:prstGeom>
          </p:spPr>
        </p:pic>
        <p:sp>
          <p:nvSpPr>
            <p:cNvPr id="73" name="object 73"/>
            <p:cNvSpPr/>
            <p:nvPr/>
          </p:nvSpPr>
          <p:spPr>
            <a:xfrm>
              <a:off x="3502259" y="8945188"/>
              <a:ext cx="147955" cy="19685"/>
            </a:xfrm>
            <a:custGeom>
              <a:avLst/>
              <a:gdLst/>
              <a:ahLst/>
              <a:cxnLst/>
              <a:rect l="l" t="t" r="r" b="b"/>
              <a:pathLst>
                <a:path w="147954" h="19684">
                  <a:moveTo>
                    <a:pt x="147641" y="0"/>
                  </a:moveTo>
                  <a:lnTo>
                    <a:pt x="0" y="0"/>
                  </a:lnTo>
                  <a:lnTo>
                    <a:pt x="0" y="19566"/>
                  </a:lnTo>
                  <a:lnTo>
                    <a:pt x="147641" y="19566"/>
                  </a:lnTo>
                  <a:lnTo>
                    <a:pt x="1476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4267245" y="8417490"/>
              <a:ext cx="33655" cy="69850"/>
            </a:xfrm>
            <a:custGeom>
              <a:avLst/>
              <a:gdLst/>
              <a:ahLst/>
              <a:cxnLst/>
              <a:rect l="l" t="t" r="r" b="b"/>
              <a:pathLst>
                <a:path w="33654" h="69850">
                  <a:moveTo>
                    <a:pt x="0" y="0"/>
                  </a:moveTo>
                  <a:lnTo>
                    <a:pt x="33303" y="69826"/>
                  </a:lnTo>
                </a:path>
              </a:pathLst>
            </a:custGeom>
            <a:ln w="196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5" name="object 7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310550" y="8737945"/>
              <a:ext cx="118866" cy="177964"/>
            </a:xfrm>
            <a:prstGeom prst="rect">
              <a:avLst/>
            </a:prstGeom>
          </p:spPr>
        </p:pic>
        <p:sp>
          <p:nvSpPr>
            <p:cNvPr id="76" name="object 76"/>
            <p:cNvSpPr/>
            <p:nvPr/>
          </p:nvSpPr>
          <p:spPr>
            <a:xfrm>
              <a:off x="4912502" y="8302892"/>
              <a:ext cx="34290" cy="69850"/>
            </a:xfrm>
            <a:custGeom>
              <a:avLst/>
              <a:gdLst/>
              <a:ahLst/>
              <a:cxnLst/>
              <a:rect l="l" t="t" r="r" b="b"/>
              <a:pathLst>
                <a:path w="34289" h="69850">
                  <a:moveTo>
                    <a:pt x="0" y="0"/>
                  </a:moveTo>
                  <a:lnTo>
                    <a:pt x="34241" y="69461"/>
                  </a:lnTo>
                </a:path>
              </a:pathLst>
            </a:custGeom>
            <a:ln w="196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7" name="object 77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4895879" y="8625592"/>
              <a:ext cx="102358" cy="171839"/>
            </a:xfrm>
            <a:prstGeom prst="rect">
              <a:avLst/>
            </a:prstGeom>
          </p:spPr>
        </p:pic>
        <p:pic>
          <p:nvPicPr>
            <p:cNvPr id="78" name="object 78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5035500" y="8622530"/>
              <a:ext cx="118868" cy="177964"/>
            </a:xfrm>
            <a:prstGeom prst="rect">
              <a:avLst/>
            </a:prstGeom>
          </p:spPr>
        </p:pic>
        <p:sp>
          <p:nvSpPr>
            <p:cNvPr id="79" name="object 79"/>
            <p:cNvSpPr/>
            <p:nvPr/>
          </p:nvSpPr>
          <p:spPr>
            <a:xfrm>
              <a:off x="5554391" y="8188890"/>
              <a:ext cx="35560" cy="69215"/>
            </a:xfrm>
            <a:custGeom>
              <a:avLst/>
              <a:gdLst/>
              <a:ahLst/>
              <a:cxnLst/>
              <a:rect l="l" t="t" r="r" b="b"/>
              <a:pathLst>
                <a:path w="35560" h="69215">
                  <a:moveTo>
                    <a:pt x="0" y="0"/>
                  </a:moveTo>
                  <a:lnTo>
                    <a:pt x="35170" y="69099"/>
                  </a:lnTo>
                </a:path>
              </a:pathLst>
            </a:custGeom>
            <a:ln w="196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0" name="object 8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524458" y="8507717"/>
              <a:ext cx="109199" cy="174902"/>
            </a:xfrm>
            <a:prstGeom prst="rect">
              <a:avLst/>
            </a:prstGeom>
          </p:spPr>
        </p:pic>
        <p:pic>
          <p:nvPicPr>
            <p:cNvPr id="81" name="object 81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5672808" y="8507717"/>
              <a:ext cx="118866" cy="177964"/>
            </a:xfrm>
            <a:prstGeom prst="rect">
              <a:avLst/>
            </a:prstGeom>
          </p:spPr>
        </p:pic>
        <p:sp>
          <p:nvSpPr>
            <p:cNvPr id="82" name="object 82"/>
            <p:cNvSpPr/>
            <p:nvPr/>
          </p:nvSpPr>
          <p:spPr>
            <a:xfrm>
              <a:off x="6192942" y="8075482"/>
              <a:ext cx="36195" cy="69215"/>
            </a:xfrm>
            <a:custGeom>
              <a:avLst/>
              <a:gdLst/>
              <a:ahLst/>
              <a:cxnLst/>
              <a:rect l="l" t="t" r="r" b="b"/>
              <a:pathLst>
                <a:path w="36195" h="69215">
                  <a:moveTo>
                    <a:pt x="0" y="0"/>
                  </a:moveTo>
                  <a:lnTo>
                    <a:pt x="36088" y="68740"/>
                  </a:lnTo>
                </a:path>
              </a:pathLst>
            </a:custGeom>
            <a:ln w="196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3" name="object 83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6163895" y="8393502"/>
              <a:ext cx="113206" cy="177964"/>
            </a:xfrm>
            <a:prstGeom prst="rect">
              <a:avLst/>
            </a:prstGeom>
          </p:spPr>
        </p:pic>
        <p:pic>
          <p:nvPicPr>
            <p:cNvPr id="84" name="object 84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6311535" y="8393502"/>
              <a:ext cx="118868" cy="177964"/>
            </a:xfrm>
            <a:prstGeom prst="rect">
              <a:avLst/>
            </a:prstGeom>
          </p:spPr>
        </p:pic>
        <p:sp>
          <p:nvSpPr>
            <p:cNvPr id="85" name="object 85"/>
            <p:cNvSpPr/>
            <p:nvPr/>
          </p:nvSpPr>
          <p:spPr>
            <a:xfrm>
              <a:off x="6828179" y="7962664"/>
              <a:ext cx="37465" cy="68580"/>
            </a:xfrm>
            <a:custGeom>
              <a:avLst/>
              <a:gdLst/>
              <a:ahLst/>
              <a:cxnLst/>
              <a:rect l="l" t="t" r="r" b="b"/>
              <a:pathLst>
                <a:path w="37465" h="68579">
                  <a:moveTo>
                    <a:pt x="0" y="0"/>
                  </a:moveTo>
                  <a:lnTo>
                    <a:pt x="36994" y="68383"/>
                  </a:lnTo>
                </a:path>
              </a:pathLst>
            </a:custGeom>
            <a:ln w="196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6" name="object 8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89258" y="8282943"/>
              <a:ext cx="125233" cy="171836"/>
            </a:xfrm>
            <a:prstGeom prst="rect">
              <a:avLst/>
            </a:prstGeom>
          </p:spPr>
        </p:pic>
        <p:pic>
          <p:nvPicPr>
            <p:cNvPr id="87" name="object 87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6943265" y="8279877"/>
              <a:ext cx="118868" cy="177967"/>
            </a:xfrm>
            <a:prstGeom prst="rect">
              <a:avLst/>
            </a:prstGeom>
          </p:spPr>
        </p:pic>
        <p:sp>
          <p:nvSpPr>
            <p:cNvPr id="88" name="object 88"/>
            <p:cNvSpPr/>
            <p:nvPr/>
          </p:nvSpPr>
          <p:spPr>
            <a:xfrm>
              <a:off x="6932905" y="5439085"/>
              <a:ext cx="250190" cy="2530475"/>
            </a:xfrm>
            <a:custGeom>
              <a:avLst/>
              <a:gdLst/>
              <a:ahLst/>
              <a:cxnLst/>
              <a:rect l="l" t="t" r="r" b="b"/>
              <a:pathLst>
                <a:path w="250190" h="2530475">
                  <a:moveTo>
                    <a:pt x="0" y="2529927"/>
                  </a:moveTo>
                  <a:lnTo>
                    <a:pt x="249827" y="0"/>
                  </a:lnTo>
                </a:path>
              </a:pathLst>
            </a:custGeom>
            <a:ln w="147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1014404" y="4973697"/>
              <a:ext cx="5949950" cy="2677160"/>
            </a:xfrm>
            <a:custGeom>
              <a:avLst/>
              <a:gdLst/>
              <a:ahLst/>
              <a:cxnLst/>
              <a:rect l="l" t="t" r="r" b="b"/>
              <a:pathLst>
                <a:path w="5949950" h="2677159">
                  <a:moveTo>
                    <a:pt x="5949955" y="2676789"/>
                  </a:moveTo>
                  <a:lnTo>
                    <a:pt x="4482819" y="0"/>
                  </a:lnTo>
                  <a:lnTo>
                    <a:pt x="0" y="737264"/>
                  </a:lnTo>
                </a:path>
              </a:pathLst>
            </a:custGeom>
            <a:ln w="19644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987523" y="4669486"/>
              <a:ext cx="6006465" cy="2682875"/>
            </a:xfrm>
            <a:custGeom>
              <a:avLst/>
              <a:gdLst/>
              <a:ahLst/>
              <a:cxnLst/>
              <a:rect l="l" t="t" r="r" b="b"/>
              <a:pathLst>
                <a:path w="6006465" h="2682875">
                  <a:moveTo>
                    <a:pt x="6006325" y="2682362"/>
                  </a:moveTo>
                  <a:lnTo>
                    <a:pt x="4524016" y="0"/>
                  </a:lnTo>
                  <a:lnTo>
                    <a:pt x="0" y="738476"/>
                  </a:lnTo>
                </a:path>
              </a:pathLst>
            </a:custGeom>
            <a:ln w="19644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960139" y="4359699"/>
              <a:ext cx="6064250" cy="2687955"/>
            </a:xfrm>
            <a:custGeom>
              <a:avLst/>
              <a:gdLst/>
              <a:ahLst/>
              <a:cxnLst/>
              <a:rect l="l" t="t" r="r" b="b"/>
              <a:pathLst>
                <a:path w="6064250" h="2687954">
                  <a:moveTo>
                    <a:pt x="6063777" y="2687667"/>
                  </a:moveTo>
                  <a:lnTo>
                    <a:pt x="4565979" y="0"/>
                  </a:lnTo>
                  <a:lnTo>
                    <a:pt x="0" y="739609"/>
                  </a:lnTo>
                </a:path>
              </a:pathLst>
            </a:custGeom>
            <a:ln w="19644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932240" y="4044182"/>
              <a:ext cx="6122670" cy="2693035"/>
            </a:xfrm>
            <a:custGeom>
              <a:avLst/>
              <a:gdLst/>
              <a:ahLst/>
              <a:cxnLst/>
              <a:rect l="l" t="t" r="r" b="b"/>
              <a:pathLst>
                <a:path w="6122670" h="2693034">
                  <a:moveTo>
                    <a:pt x="6122336" y="2692686"/>
                  </a:moveTo>
                  <a:lnTo>
                    <a:pt x="4608725" y="0"/>
                  </a:lnTo>
                  <a:lnTo>
                    <a:pt x="0" y="740654"/>
                  </a:lnTo>
                </a:path>
              </a:pathLst>
            </a:custGeom>
            <a:ln w="19644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903811" y="3722772"/>
              <a:ext cx="6182360" cy="2697480"/>
            </a:xfrm>
            <a:custGeom>
              <a:avLst/>
              <a:gdLst/>
              <a:ahLst/>
              <a:cxnLst/>
              <a:rect l="l" t="t" r="r" b="b"/>
              <a:pathLst>
                <a:path w="6182359" h="2697479">
                  <a:moveTo>
                    <a:pt x="6182039" y="2697402"/>
                  </a:moveTo>
                  <a:lnTo>
                    <a:pt x="4652280" y="0"/>
                  </a:lnTo>
                  <a:lnTo>
                    <a:pt x="0" y="741609"/>
                  </a:lnTo>
                </a:path>
              </a:pathLst>
            </a:custGeom>
            <a:ln w="19644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874835" y="3395306"/>
              <a:ext cx="6243320" cy="2701925"/>
            </a:xfrm>
            <a:custGeom>
              <a:avLst/>
              <a:gdLst/>
              <a:ahLst/>
              <a:cxnLst/>
              <a:rect l="l" t="t" r="r" b="b"/>
              <a:pathLst>
                <a:path w="6243320" h="2701925">
                  <a:moveTo>
                    <a:pt x="6242920" y="2701787"/>
                  </a:moveTo>
                  <a:lnTo>
                    <a:pt x="4696667" y="0"/>
                  </a:lnTo>
                  <a:lnTo>
                    <a:pt x="0" y="742463"/>
                  </a:lnTo>
                </a:path>
              </a:pathLst>
            </a:custGeom>
            <a:ln w="19644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845297" y="3061607"/>
              <a:ext cx="6305550" cy="2706370"/>
            </a:xfrm>
            <a:custGeom>
              <a:avLst/>
              <a:gdLst/>
              <a:ahLst/>
              <a:cxnLst/>
              <a:rect l="l" t="t" r="r" b="b"/>
              <a:pathLst>
                <a:path w="6305550" h="2706370">
                  <a:moveTo>
                    <a:pt x="6305010" y="2705825"/>
                  </a:moveTo>
                  <a:lnTo>
                    <a:pt x="4741908" y="0"/>
                  </a:lnTo>
                  <a:lnTo>
                    <a:pt x="0" y="743217"/>
                  </a:lnTo>
                </a:path>
              </a:pathLst>
            </a:custGeom>
            <a:ln w="19644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6951850" y="7627665"/>
              <a:ext cx="38100" cy="68580"/>
            </a:xfrm>
            <a:custGeom>
              <a:avLst/>
              <a:gdLst/>
              <a:ahLst/>
              <a:cxnLst/>
              <a:rect l="l" t="t" r="r" b="b"/>
              <a:pathLst>
                <a:path w="38100" h="68579">
                  <a:moveTo>
                    <a:pt x="0" y="0"/>
                  </a:moveTo>
                  <a:lnTo>
                    <a:pt x="37566" y="68536"/>
                  </a:lnTo>
                </a:path>
              </a:pathLst>
            </a:custGeom>
            <a:ln w="196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7" name="object 97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7081480" y="7768865"/>
              <a:ext cx="118868" cy="177965"/>
            </a:xfrm>
            <a:prstGeom prst="rect">
              <a:avLst/>
            </a:prstGeom>
          </p:spPr>
        </p:pic>
        <p:sp>
          <p:nvSpPr>
            <p:cNvPr id="98" name="object 98"/>
            <p:cNvSpPr/>
            <p:nvPr/>
          </p:nvSpPr>
          <p:spPr>
            <a:xfrm>
              <a:off x="7241148" y="7914538"/>
              <a:ext cx="24765" cy="29845"/>
            </a:xfrm>
            <a:custGeom>
              <a:avLst/>
              <a:gdLst/>
              <a:ahLst/>
              <a:cxnLst/>
              <a:rect l="l" t="t" r="r" b="b"/>
              <a:pathLst>
                <a:path w="24765" h="29845">
                  <a:moveTo>
                    <a:pt x="24293" y="0"/>
                  </a:moveTo>
                  <a:lnTo>
                    <a:pt x="0" y="0"/>
                  </a:lnTo>
                  <a:lnTo>
                    <a:pt x="0" y="29229"/>
                  </a:lnTo>
                  <a:lnTo>
                    <a:pt x="24293" y="29229"/>
                  </a:lnTo>
                  <a:lnTo>
                    <a:pt x="2429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9" name="object 99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316857" y="7771928"/>
              <a:ext cx="102358" cy="171838"/>
            </a:xfrm>
            <a:prstGeom prst="rect">
              <a:avLst/>
            </a:prstGeom>
          </p:spPr>
        </p:pic>
        <p:pic>
          <p:nvPicPr>
            <p:cNvPr id="100" name="object 10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52467" y="7771928"/>
              <a:ext cx="125237" cy="171838"/>
            </a:xfrm>
            <a:prstGeom prst="rect">
              <a:avLst/>
            </a:prstGeom>
          </p:spPr>
        </p:pic>
        <p:sp>
          <p:nvSpPr>
            <p:cNvPr id="101" name="object 101"/>
            <p:cNvSpPr/>
            <p:nvPr/>
          </p:nvSpPr>
          <p:spPr>
            <a:xfrm>
              <a:off x="6981203" y="7328966"/>
              <a:ext cx="38100" cy="69215"/>
            </a:xfrm>
            <a:custGeom>
              <a:avLst/>
              <a:gdLst/>
              <a:ahLst/>
              <a:cxnLst/>
              <a:rect l="l" t="t" r="r" b="b"/>
              <a:pathLst>
                <a:path w="38100" h="69215">
                  <a:moveTo>
                    <a:pt x="0" y="0"/>
                  </a:moveTo>
                  <a:lnTo>
                    <a:pt x="37977" y="68721"/>
                  </a:lnTo>
                </a:path>
              </a:pathLst>
            </a:custGeom>
            <a:ln w="196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2" name="object 102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7115369" y="7470536"/>
              <a:ext cx="118866" cy="177967"/>
            </a:xfrm>
            <a:prstGeom prst="rect">
              <a:avLst/>
            </a:prstGeom>
          </p:spPr>
        </p:pic>
        <p:sp>
          <p:nvSpPr>
            <p:cNvPr id="103" name="object 103"/>
            <p:cNvSpPr/>
            <p:nvPr/>
          </p:nvSpPr>
          <p:spPr>
            <a:xfrm>
              <a:off x="7275038" y="7616209"/>
              <a:ext cx="24765" cy="29845"/>
            </a:xfrm>
            <a:custGeom>
              <a:avLst/>
              <a:gdLst/>
              <a:ahLst/>
              <a:cxnLst/>
              <a:rect l="l" t="t" r="r" b="b"/>
              <a:pathLst>
                <a:path w="24765" h="29845">
                  <a:moveTo>
                    <a:pt x="24291" y="0"/>
                  </a:moveTo>
                  <a:lnTo>
                    <a:pt x="0" y="0"/>
                  </a:lnTo>
                  <a:lnTo>
                    <a:pt x="0" y="29229"/>
                  </a:lnTo>
                  <a:lnTo>
                    <a:pt x="24291" y="29229"/>
                  </a:lnTo>
                  <a:lnTo>
                    <a:pt x="2429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4" name="object 104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7350745" y="7473601"/>
              <a:ext cx="102358" cy="171836"/>
            </a:xfrm>
            <a:prstGeom prst="rect">
              <a:avLst/>
            </a:prstGeom>
          </p:spPr>
        </p:pic>
        <p:pic>
          <p:nvPicPr>
            <p:cNvPr id="105" name="object 105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7491310" y="7470536"/>
              <a:ext cx="118631" cy="177967"/>
            </a:xfrm>
            <a:prstGeom prst="rect">
              <a:avLst/>
            </a:prstGeom>
          </p:spPr>
        </p:pic>
        <p:sp>
          <p:nvSpPr>
            <p:cNvPr id="106" name="object 106"/>
            <p:cNvSpPr/>
            <p:nvPr/>
          </p:nvSpPr>
          <p:spPr>
            <a:xfrm>
              <a:off x="7011130" y="7024425"/>
              <a:ext cx="38735" cy="69215"/>
            </a:xfrm>
            <a:custGeom>
              <a:avLst/>
              <a:gdLst/>
              <a:ahLst/>
              <a:cxnLst/>
              <a:rect l="l" t="t" r="r" b="b"/>
              <a:pathLst>
                <a:path w="38734" h="69215">
                  <a:moveTo>
                    <a:pt x="0" y="0"/>
                  </a:moveTo>
                  <a:lnTo>
                    <a:pt x="38398" y="68900"/>
                  </a:lnTo>
                </a:path>
              </a:pathLst>
            </a:custGeom>
            <a:ln w="196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7" name="object 10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49599" y="7166355"/>
              <a:ext cx="118866" cy="177967"/>
            </a:xfrm>
            <a:prstGeom prst="rect">
              <a:avLst/>
            </a:prstGeom>
          </p:spPr>
        </p:pic>
        <p:sp>
          <p:nvSpPr>
            <p:cNvPr id="108" name="object 108"/>
            <p:cNvSpPr/>
            <p:nvPr/>
          </p:nvSpPr>
          <p:spPr>
            <a:xfrm>
              <a:off x="7309267" y="7312028"/>
              <a:ext cx="24765" cy="29845"/>
            </a:xfrm>
            <a:custGeom>
              <a:avLst/>
              <a:gdLst/>
              <a:ahLst/>
              <a:cxnLst/>
              <a:rect l="l" t="t" r="r" b="b"/>
              <a:pathLst>
                <a:path w="24765" h="29845">
                  <a:moveTo>
                    <a:pt x="24293" y="0"/>
                  </a:moveTo>
                  <a:lnTo>
                    <a:pt x="0" y="0"/>
                  </a:lnTo>
                  <a:lnTo>
                    <a:pt x="0" y="29229"/>
                  </a:lnTo>
                  <a:lnTo>
                    <a:pt x="24293" y="29229"/>
                  </a:lnTo>
                  <a:lnTo>
                    <a:pt x="2429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9" name="object 109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7384976" y="7169421"/>
              <a:ext cx="102358" cy="171836"/>
            </a:xfrm>
            <a:prstGeom prst="rect">
              <a:avLst/>
            </a:prstGeom>
          </p:spPr>
        </p:pic>
        <p:pic>
          <p:nvPicPr>
            <p:cNvPr id="110" name="object 110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7525070" y="7166355"/>
              <a:ext cx="117923" cy="177967"/>
            </a:xfrm>
            <a:prstGeom prst="rect">
              <a:avLst/>
            </a:prstGeom>
          </p:spPr>
        </p:pic>
        <p:sp>
          <p:nvSpPr>
            <p:cNvPr id="111" name="object 111"/>
            <p:cNvSpPr/>
            <p:nvPr/>
          </p:nvSpPr>
          <p:spPr>
            <a:xfrm>
              <a:off x="7041649" y="6713870"/>
              <a:ext cx="39370" cy="69215"/>
            </a:xfrm>
            <a:custGeom>
              <a:avLst/>
              <a:gdLst/>
              <a:ahLst/>
              <a:cxnLst/>
              <a:rect l="l" t="t" r="r" b="b"/>
              <a:pathLst>
                <a:path w="39370" h="69215">
                  <a:moveTo>
                    <a:pt x="0" y="0"/>
                  </a:moveTo>
                  <a:lnTo>
                    <a:pt x="38828" y="69072"/>
                  </a:lnTo>
                </a:path>
              </a:pathLst>
            </a:custGeom>
            <a:ln w="196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2" name="object 1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83573" y="6856145"/>
              <a:ext cx="118866" cy="177968"/>
            </a:xfrm>
            <a:prstGeom prst="rect">
              <a:avLst/>
            </a:prstGeom>
          </p:spPr>
        </p:pic>
        <p:sp>
          <p:nvSpPr>
            <p:cNvPr id="113" name="object 113"/>
            <p:cNvSpPr/>
            <p:nvPr/>
          </p:nvSpPr>
          <p:spPr>
            <a:xfrm>
              <a:off x="7343240" y="7001819"/>
              <a:ext cx="24765" cy="29845"/>
            </a:xfrm>
            <a:custGeom>
              <a:avLst/>
              <a:gdLst/>
              <a:ahLst/>
              <a:cxnLst/>
              <a:rect l="l" t="t" r="r" b="b"/>
              <a:pathLst>
                <a:path w="24765" h="29845">
                  <a:moveTo>
                    <a:pt x="24293" y="0"/>
                  </a:moveTo>
                  <a:lnTo>
                    <a:pt x="0" y="0"/>
                  </a:lnTo>
                  <a:lnTo>
                    <a:pt x="0" y="29229"/>
                  </a:lnTo>
                  <a:lnTo>
                    <a:pt x="24293" y="29229"/>
                  </a:lnTo>
                  <a:lnTo>
                    <a:pt x="2429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4" name="object 114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7410221" y="6856145"/>
              <a:ext cx="109199" cy="174903"/>
            </a:xfrm>
            <a:prstGeom prst="rect">
              <a:avLst/>
            </a:prstGeom>
          </p:spPr>
        </p:pic>
        <p:pic>
          <p:nvPicPr>
            <p:cNvPr id="115" name="object 1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58571" y="6856145"/>
              <a:ext cx="118866" cy="177968"/>
            </a:xfrm>
            <a:prstGeom prst="rect">
              <a:avLst/>
            </a:prstGeom>
          </p:spPr>
        </p:pic>
        <p:sp>
          <p:nvSpPr>
            <p:cNvPr id="116" name="object 116"/>
            <p:cNvSpPr/>
            <p:nvPr/>
          </p:nvSpPr>
          <p:spPr>
            <a:xfrm>
              <a:off x="7072777" y="6397119"/>
              <a:ext cx="39370" cy="69850"/>
            </a:xfrm>
            <a:custGeom>
              <a:avLst/>
              <a:gdLst/>
              <a:ahLst/>
              <a:cxnLst/>
              <a:rect l="l" t="t" r="r" b="b"/>
              <a:pathLst>
                <a:path w="39370" h="69850">
                  <a:moveTo>
                    <a:pt x="0" y="0"/>
                  </a:moveTo>
                  <a:lnTo>
                    <a:pt x="39266" y="69239"/>
                  </a:lnTo>
                </a:path>
              </a:pathLst>
            </a:custGeom>
            <a:ln w="196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7" name="object 117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7222532" y="6539727"/>
              <a:ext cx="118868" cy="177967"/>
            </a:xfrm>
            <a:prstGeom prst="rect">
              <a:avLst/>
            </a:prstGeom>
          </p:spPr>
        </p:pic>
        <p:sp>
          <p:nvSpPr>
            <p:cNvPr id="118" name="object 118"/>
            <p:cNvSpPr/>
            <p:nvPr/>
          </p:nvSpPr>
          <p:spPr>
            <a:xfrm>
              <a:off x="7382199" y="6685402"/>
              <a:ext cx="24765" cy="29845"/>
            </a:xfrm>
            <a:custGeom>
              <a:avLst/>
              <a:gdLst/>
              <a:ahLst/>
              <a:cxnLst/>
              <a:rect l="l" t="t" r="r" b="b"/>
              <a:pathLst>
                <a:path w="24765" h="29845">
                  <a:moveTo>
                    <a:pt x="24293" y="0"/>
                  </a:moveTo>
                  <a:lnTo>
                    <a:pt x="0" y="0"/>
                  </a:lnTo>
                  <a:lnTo>
                    <a:pt x="0" y="29229"/>
                  </a:lnTo>
                  <a:lnTo>
                    <a:pt x="24293" y="29229"/>
                  </a:lnTo>
                  <a:lnTo>
                    <a:pt x="2429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9" name="object 119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7449180" y="6539727"/>
              <a:ext cx="109198" cy="174903"/>
            </a:xfrm>
            <a:prstGeom prst="rect">
              <a:avLst/>
            </a:prstGeom>
          </p:spPr>
        </p:pic>
        <p:pic>
          <p:nvPicPr>
            <p:cNvPr id="120" name="object 120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7599179" y="6539727"/>
              <a:ext cx="109199" cy="174903"/>
            </a:xfrm>
            <a:prstGeom prst="rect">
              <a:avLst/>
            </a:prstGeom>
          </p:spPr>
        </p:pic>
        <p:sp>
          <p:nvSpPr>
            <p:cNvPr id="121" name="object 121"/>
            <p:cNvSpPr/>
            <p:nvPr/>
          </p:nvSpPr>
          <p:spPr>
            <a:xfrm>
              <a:off x="7104532" y="6073987"/>
              <a:ext cx="40005" cy="69850"/>
            </a:xfrm>
            <a:custGeom>
              <a:avLst/>
              <a:gdLst/>
              <a:ahLst/>
              <a:cxnLst/>
              <a:rect l="l" t="t" r="r" b="b"/>
              <a:pathLst>
                <a:path w="40004" h="69850">
                  <a:moveTo>
                    <a:pt x="0" y="0"/>
                  </a:moveTo>
                  <a:lnTo>
                    <a:pt x="39714" y="69397"/>
                  </a:lnTo>
                </a:path>
              </a:pathLst>
            </a:custGeom>
            <a:ln w="196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2" name="object 122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7252983" y="6216912"/>
              <a:ext cx="118866" cy="177967"/>
            </a:xfrm>
            <a:prstGeom prst="rect">
              <a:avLst/>
            </a:prstGeom>
          </p:spPr>
        </p:pic>
        <p:sp>
          <p:nvSpPr>
            <p:cNvPr id="123" name="object 123"/>
            <p:cNvSpPr/>
            <p:nvPr/>
          </p:nvSpPr>
          <p:spPr>
            <a:xfrm>
              <a:off x="7412654" y="6362585"/>
              <a:ext cx="24765" cy="29845"/>
            </a:xfrm>
            <a:custGeom>
              <a:avLst/>
              <a:gdLst/>
              <a:ahLst/>
              <a:cxnLst/>
              <a:rect l="l" t="t" r="r" b="b"/>
              <a:pathLst>
                <a:path w="24765" h="29845">
                  <a:moveTo>
                    <a:pt x="24290" y="0"/>
                  </a:moveTo>
                  <a:lnTo>
                    <a:pt x="0" y="0"/>
                  </a:lnTo>
                  <a:lnTo>
                    <a:pt x="0" y="29229"/>
                  </a:lnTo>
                  <a:lnTo>
                    <a:pt x="24290" y="29229"/>
                  </a:lnTo>
                  <a:lnTo>
                    <a:pt x="242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4" name="object 124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7479635" y="6216912"/>
              <a:ext cx="109195" cy="174901"/>
            </a:xfrm>
            <a:prstGeom prst="rect">
              <a:avLst/>
            </a:prstGeom>
          </p:spPr>
        </p:pic>
        <p:pic>
          <p:nvPicPr>
            <p:cNvPr id="125" name="object 12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23974" y="6219978"/>
              <a:ext cx="125234" cy="171836"/>
            </a:xfrm>
            <a:prstGeom prst="rect">
              <a:avLst/>
            </a:prstGeom>
          </p:spPr>
        </p:pic>
        <p:sp>
          <p:nvSpPr>
            <p:cNvPr id="126" name="object 126"/>
            <p:cNvSpPr/>
            <p:nvPr/>
          </p:nvSpPr>
          <p:spPr>
            <a:xfrm>
              <a:off x="7136931" y="5744277"/>
              <a:ext cx="40640" cy="69850"/>
            </a:xfrm>
            <a:custGeom>
              <a:avLst/>
              <a:gdLst/>
              <a:ahLst/>
              <a:cxnLst/>
              <a:rect l="l" t="t" r="r" b="b"/>
              <a:pathLst>
                <a:path w="40640" h="69850">
                  <a:moveTo>
                    <a:pt x="0" y="0"/>
                  </a:moveTo>
                  <a:lnTo>
                    <a:pt x="40176" y="69546"/>
                  </a:lnTo>
                </a:path>
              </a:pathLst>
            </a:custGeom>
            <a:ln w="196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7" name="object 127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7290307" y="5887506"/>
              <a:ext cx="118866" cy="177967"/>
            </a:xfrm>
            <a:prstGeom prst="rect">
              <a:avLst/>
            </a:prstGeom>
          </p:spPr>
        </p:pic>
        <p:sp>
          <p:nvSpPr>
            <p:cNvPr id="128" name="object 128"/>
            <p:cNvSpPr/>
            <p:nvPr/>
          </p:nvSpPr>
          <p:spPr>
            <a:xfrm>
              <a:off x="7449978" y="6033179"/>
              <a:ext cx="24765" cy="29845"/>
            </a:xfrm>
            <a:custGeom>
              <a:avLst/>
              <a:gdLst/>
              <a:ahLst/>
              <a:cxnLst/>
              <a:rect l="l" t="t" r="r" b="b"/>
              <a:pathLst>
                <a:path w="24765" h="29845">
                  <a:moveTo>
                    <a:pt x="24290" y="0"/>
                  </a:moveTo>
                  <a:lnTo>
                    <a:pt x="0" y="0"/>
                  </a:lnTo>
                  <a:lnTo>
                    <a:pt x="0" y="29229"/>
                  </a:lnTo>
                  <a:lnTo>
                    <a:pt x="24290" y="29229"/>
                  </a:lnTo>
                  <a:lnTo>
                    <a:pt x="242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9" name="object 129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7516959" y="5887506"/>
              <a:ext cx="109195" cy="174901"/>
            </a:xfrm>
            <a:prstGeom prst="rect">
              <a:avLst/>
            </a:prstGeom>
          </p:spPr>
        </p:pic>
        <p:pic>
          <p:nvPicPr>
            <p:cNvPr id="130" name="object 130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7666249" y="5887506"/>
              <a:ext cx="118633" cy="177967"/>
            </a:xfrm>
            <a:prstGeom prst="rect">
              <a:avLst/>
            </a:prstGeom>
          </p:spPr>
        </p:pic>
        <p:pic>
          <p:nvPicPr>
            <p:cNvPr id="131" name="object 131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2647720" y="2442968"/>
              <a:ext cx="2750768" cy="5734501"/>
            </a:xfrm>
            <a:prstGeom prst="rect">
              <a:avLst/>
            </a:prstGeom>
          </p:spPr>
        </p:pic>
        <p:sp>
          <p:nvSpPr>
            <p:cNvPr id="132" name="object 132"/>
            <p:cNvSpPr/>
            <p:nvPr/>
          </p:nvSpPr>
          <p:spPr>
            <a:xfrm>
              <a:off x="5176072" y="2612371"/>
              <a:ext cx="199390" cy="2044700"/>
            </a:xfrm>
            <a:custGeom>
              <a:avLst/>
              <a:gdLst/>
              <a:ahLst/>
              <a:cxnLst/>
              <a:rect l="l" t="t" r="r" b="b"/>
              <a:pathLst>
                <a:path w="199389" h="2044700">
                  <a:moveTo>
                    <a:pt x="199034" y="0"/>
                  </a:moveTo>
                  <a:lnTo>
                    <a:pt x="20102" y="1364684"/>
                  </a:lnTo>
                  <a:lnTo>
                    <a:pt x="0" y="2044179"/>
                  </a:lnTo>
                  <a:lnTo>
                    <a:pt x="158965" y="1103059"/>
                  </a:lnTo>
                  <a:lnTo>
                    <a:pt x="199034" y="0"/>
                  </a:lnTo>
                  <a:close/>
                </a:path>
              </a:pathLst>
            </a:custGeom>
            <a:solidFill>
              <a:srgbClr val="A5B9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5176072" y="2612371"/>
              <a:ext cx="199390" cy="2044700"/>
            </a:xfrm>
            <a:custGeom>
              <a:avLst/>
              <a:gdLst/>
              <a:ahLst/>
              <a:cxnLst/>
              <a:rect l="l" t="t" r="r" b="b"/>
              <a:pathLst>
                <a:path w="199389" h="2044700">
                  <a:moveTo>
                    <a:pt x="20102" y="1364684"/>
                  </a:moveTo>
                  <a:lnTo>
                    <a:pt x="199034" y="0"/>
                  </a:lnTo>
                  <a:lnTo>
                    <a:pt x="158965" y="1103059"/>
                  </a:lnTo>
                  <a:lnTo>
                    <a:pt x="0" y="2044179"/>
                  </a:lnTo>
                  <a:lnTo>
                    <a:pt x="20102" y="1364684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3605074" y="6340738"/>
              <a:ext cx="103505" cy="708660"/>
            </a:xfrm>
            <a:custGeom>
              <a:avLst/>
              <a:gdLst/>
              <a:ahLst/>
              <a:cxnLst/>
              <a:rect l="l" t="t" r="r" b="b"/>
              <a:pathLst>
                <a:path w="103504" h="708659">
                  <a:moveTo>
                    <a:pt x="0" y="0"/>
                  </a:moveTo>
                  <a:lnTo>
                    <a:pt x="48926" y="381561"/>
                  </a:lnTo>
                  <a:lnTo>
                    <a:pt x="102931" y="708430"/>
                  </a:lnTo>
                  <a:lnTo>
                    <a:pt x="59974" y="4433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C0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3605074" y="6340738"/>
              <a:ext cx="103505" cy="708660"/>
            </a:xfrm>
            <a:custGeom>
              <a:avLst/>
              <a:gdLst/>
              <a:ahLst/>
              <a:cxnLst/>
              <a:rect l="l" t="t" r="r" b="b"/>
              <a:pathLst>
                <a:path w="103504" h="708659">
                  <a:moveTo>
                    <a:pt x="0" y="0"/>
                  </a:moveTo>
                  <a:lnTo>
                    <a:pt x="59974" y="443334"/>
                  </a:lnTo>
                  <a:lnTo>
                    <a:pt x="102931" y="708430"/>
                  </a:lnTo>
                  <a:lnTo>
                    <a:pt x="48926" y="381561"/>
                  </a:lnTo>
                  <a:lnTo>
                    <a:pt x="0" y="0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5212972" y="2452797"/>
              <a:ext cx="127000" cy="662305"/>
            </a:xfrm>
            <a:custGeom>
              <a:avLst/>
              <a:gdLst/>
              <a:ahLst/>
              <a:cxnLst/>
              <a:rect l="l" t="t" r="r" b="b"/>
              <a:pathLst>
                <a:path w="127000" h="662305">
                  <a:moveTo>
                    <a:pt x="126808" y="0"/>
                  </a:moveTo>
                  <a:lnTo>
                    <a:pt x="113764" y="0"/>
                  </a:lnTo>
                  <a:lnTo>
                    <a:pt x="9856" y="596271"/>
                  </a:lnTo>
                  <a:lnTo>
                    <a:pt x="0" y="661883"/>
                  </a:lnTo>
                  <a:lnTo>
                    <a:pt x="126808" y="0"/>
                  </a:lnTo>
                  <a:close/>
                </a:path>
              </a:pathLst>
            </a:custGeom>
            <a:solidFill>
              <a:srgbClr val="ACB6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5212972" y="2452797"/>
              <a:ext cx="127000" cy="662305"/>
            </a:xfrm>
            <a:custGeom>
              <a:avLst/>
              <a:gdLst/>
              <a:ahLst/>
              <a:cxnLst/>
              <a:rect l="l" t="t" r="r" b="b"/>
              <a:pathLst>
                <a:path w="127000" h="662305">
                  <a:moveTo>
                    <a:pt x="0" y="661883"/>
                  </a:moveTo>
                  <a:lnTo>
                    <a:pt x="126808" y="0"/>
                  </a:lnTo>
                  <a:lnTo>
                    <a:pt x="113764" y="0"/>
                  </a:lnTo>
                  <a:lnTo>
                    <a:pt x="9856" y="596271"/>
                  </a:lnTo>
                  <a:lnTo>
                    <a:pt x="0" y="661883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3107425" y="4875735"/>
              <a:ext cx="147320" cy="981075"/>
            </a:xfrm>
            <a:custGeom>
              <a:avLst/>
              <a:gdLst/>
              <a:ahLst/>
              <a:cxnLst/>
              <a:rect l="l" t="t" r="r" b="b"/>
              <a:pathLst>
                <a:path w="147320" h="981075">
                  <a:moveTo>
                    <a:pt x="0" y="0"/>
                  </a:moveTo>
                  <a:lnTo>
                    <a:pt x="132218" y="949562"/>
                  </a:lnTo>
                  <a:lnTo>
                    <a:pt x="146880" y="981005"/>
                  </a:lnTo>
                  <a:lnTo>
                    <a:pt x="16145" y="411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CBC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3107425" y="4875735"/>
              <a:ext cx="147320" cy="981075"/>
            </a:xfrm>
            <a:custGeom>
              <a:avLst/>
              <a:gdLst/>
              <a:ahLst/>
              <a:cxnLst/>
              <a:rect l="l" t="t" r="r" b="b"/>
              <a:pathLst>
                <a:path w="147320" h="981075">
                  <a:moveTo>
                    <a:pt x="0" y="0"/>
                  </a:moveTo>
                  <a:lnTo>
                    <a:pt x="132218" y="949562"/>
                  </a:lnTo>
                  <a:lnTo>
                    <a:pt x="146880" y="981005"/>
                  </a:lnTo>
                  <a:lnTo>
                    <a:pt x="16145" y="41116"/>
                  </a:lnTo>
                  <a:lnTo>
                    <a:pt x="0" y="0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3157083" y="5002737"/>
              <a:ext cx="143510" cy="963930"/>
            </a:xfrm>
            <a:custGeom>
              <a:avLst/>
              <a:gdLst/>
              <a:ahLst/>
              <a:cxnLst/>
              <a:rect l="l" t="t" r="r" b="b"/>
              <a:pathLst>
                <a:path w="143510" h="963929">
                  <a:moveTo>
                    <a:pt x="0" y="0"/>
                  </a:moveTo>
                  <a:lnTo>
                    <a:pt x="127627" y="927077"/>
                  </a:lnTo>
                  <a:lnTo>
                    <a:pt x="143189" y="963827"/>
                  </a:lnTo>
                  <a:lnTo>
                    <a:pt x="17059" y="394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BD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3157083" y="5002737"/>
              <a:ext cx="143510" cy="963930"/>
            </a:xfrm>
            <a:custGeom>
              <a:avLst/>
              <a:gdLst/>
              <a:ahLst/>
              <a:cxnLst/>
              <a:rect l="l" t="t" r="r" b="b"/>
              <a:pathLst>
                <a:path w="143510" h="963929">
                  <a:moveTo>
                    <a:pt x="0" y="0"/>
                  </a:moveTo>
                  <a:lnTo>
                    <a:pt x="127627" y="927077"/>
                  </a:lnTo>
                  <a:lnTo>
                    <a:pt x="143189" y="963827"/>
                  </a:lnTo>
                  <a:lnTo>
                    <a:pt x="17059" y="39423"/>
                  </a:lnTo>
                  <a:lnTo>
                    <a:pt x="0" y="0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2863228" y="3715272"/>
              <a:ext cx="179705" cy="1334770"/>
            </a:xfrm>
            <a:custGeom>
              <a:avLst/>
              <a:gdLst/>
              <a:ahLst/>
              <a:cxnLst/>
              <a:rect l="l" t="t" r="r" b="b"/>
              <a:pathLst>
                <a:path w="179705" h="1334770">
                  <a:moveTo>
                    <a:pt x="0" y="0"/>
                  </a:moveTo>
                  <a:lnTo>
                    <a:pt x="19099" y="198852"/>
                  </a:lnTo>
                  <a:lnTo>
                    <a:pt x="179264" y="1334647"/>
                  </a:lnTo>
                  <a:lnTo>
                    <a:pt x="163198" y="11902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2BA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2863228" y="3715272"/>
              <a:ext cx="179705" cy="1334770"/>
            </a:xfrm>
            <a:custGeom>
              <a:avLst/>
              <a:gdLst/>
              <a:ahLst/>
              <a:cxnLst/>
              <a:rect l="l" t="t" r="r" b="b"/>
              <a:pathLst>
                <a:path w="179705" h="1334770">
                  <a:moveTo>
                    <a:pt x="0" y="0"/>
                  </a:moveTo>
                  <a:lnTo>
                    <a:pt x="163198" y="1190204"/>
                  </a:lnTo>
                  <a:lnTo>
                    <a:pt x="179264" y="1334647"/>
                  </a:lnTo>
                  <a:lnTo>
                    <a:pt x="19099" y="198852"/>
                  </a:lnTo>
                  <a:lnTo>
                    <a:pt x="0" y="0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2679735" y="2452796"/>
              <a:ext cx="121920" cy="660400"/>
            </a:xfrm>
            <a:custGeom>
              <a:avLst/>
              <a:gdLst/>
              <a:ahLst/>
              <a:cxnLst/>
              <a:rect l="l" t="t" r="r" b="b"/>
              <a:pathLst>
                <a:path w="121919" h="660400">
                  <a:moveTo>
                    <a:pt x="6293" y="0"/>
                  </a:moveTo>
                  <a:lnTo>
                    <a:pt x="0" y="0"/>
                  </a:lnTo>
                  <a:lnTo>
                    <a:pt x="121791" y="660146"/>
                  </a:lnTo>
                  <a:lnTo>
                    <a:pt x="105435" y="545900"/>
                  </a:lnTo>
                  <a:lnTo>
                    <a:pt x="6293" y="0"/>
                  </a:lnTo>
                  <a:close/>
                </a:path>
              </a:pathLst>
            </a:custGeom>
            <a:solidFill>
              <a:srgbClr val="AEB5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2679735" y="2452796"/>
              <a:ext cx="121920" cy="660400"/>
            </a:xfrm>
            <a:custGeom>
              <a:avLst/>
              <a:gdLst/>
              <a:ahLst/>
              <a:cxnLst/>
              <a:rect l="l" t="t" r="r" b="b"/>
              <a:pathLst>
                <a:path w="121919" h="660400">
                  <a:moveTo>
                    <a:pt x="0" y="0"/>
                  </a:moveTo>
                  <a:lnTo>
                    <a:pt x="6293" y="0"/>
                  </a:lnTo>
                  <a:lnTo>
                    <a:pt x="105435" y="545900"/>
                  </a:lnTo>
                  <a:lnTo>
                    <a:pt x="121791" y="660146"/>
                  </a:lnTo>
                  <a:lnTo>
                    <a:pt x="0" y="0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3123571" y="4904007"/>
              <a:ext cx="145415" cy="965200"/>
            </a:xfrm>
            <a:custGeom>
              <a:avLst/>
              <a:gdLst/>
              <a:ahLst/>
              <a:cxnLst/>
              <a:rect l="l" t="t" r="r" b="b"/>
              <a:pathLst>
                <a:path w="145414" h="965200">
                  <a:moveTo>
                    <a:pt x="15147" y="0"/>
                  </a:moveTo>
                  <a:lnTo>
                    <a:pt x="0" y="12844"/>
                  </a:lnTo>
                  <a:lnTo>
                    <a:pt x="130734" y="952733"/>
                  </a:lnTo>
                  <a:lnTo>
                    <a:pt x="145197" y="965161"/>
                  </a:lnTo>
                  <a:lnTo>
                    <a:pt x="15147" y="0"/>
                  </a:lnTo>
                  <a:close/>
                </a:path>
              </a:pathLst>
            </a:custGeom>
            <a:solidFill>
              <a:srgbClr val="9CBC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3123571" y="4904007"/>
              <a:ext cx="145415" cy="965200"/>
            </a:xfrm>
            <a:custGeom>
              <a:avLst/>
              <a:gdLst/>
              <a:ahLst/>
              <a:cxnLst/>
              <a:rect l="l" t="t" r="r" b="b"/>
              <a:pathLst>
                <a:path w="145414" h="965200">
                  <a:moveTo>
                    <a:pt x="0" y="12844"/>
                  </a:moveTo>
                  <a:lnTo>
                    <a:pt x="130734" y="952733"/>
                  </a:lnTo>
                  <a:lnTo>
                    <a:pt x="145197" y="965161"/>
                  </a:lnTo>
                  <a:lnTo>
                    <a:pt x="15147" y="0"/>
                  </a:lnTo>
                  <a:lnTo>
                    <a:pt x="0" y="12844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3731534" y="6502479"/>
              <a:ext cx="111760" cy="635000"/>
            </a:xfrm>
            <a:custGeom>
              <a:avLst/>
              <a:gdLst/>
              <a:ahLst/>
              <a:cxnLst/>
              <a:rect l="l" t="t" r="r" b="b"/>
              <a:pathLst>
                <a:path w="111760" h="635000">
                  <a:moveTo>
                    <a:pt x="0" y="0"/>
                  </a:moveTo>
                  <a:lnTo>
                    <a:pt x="39508" y="338289"/>
                  </a:lnTo>
                  <a:lnTo>
                    <a:pt x="111601" y="634760"/>
                  </a:lnTo>
                  <a:lnTo>
                    <a:pt x="80007" y="4023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C0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3731534" y="6502479"/>
              <a:ext cx="111760" cy="635000"/>
            </a:xfrm>
            <a:custGeom>
              <a:avLst/>
              <a:gdLst/>
              <a:ahLst/>
              <a:cxnLst/>
              <a:rect l="l" t="t" r="r" b="b"/>
              <a:pathLst>
                <a:path w="111760" h="635000">
                  <a:moveTo>
                    <a:pt x="0" y="0"/>
                  </a:moveTo>
                  <a:lnTo>
                    <a:pt x="39508" y="338289"/>
                  </a:lnTo>
                  <a:lnTo>
                    <a:pt x="111601" y="634760"/>
                  </a:lnTo>
                  <a:lnTo>
                    <a:pt x="80007" y="402372"/>
                  </a:lnTo>
                  <a:lnTo>
                    <a:pt x="0" y="0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3174143" y="5020443"/>
              <a:ext cx="140970" cy="946150"/>
            </a:xfrm>
            <a:custGeom>
              <a:avLst/>
              <a:gdLst/>
              <a:ahLst/>
              <a:cxnLst/>
              <a:rect l="l" t="t" r="r" b="b"/>
              <a:pathLst>
                <a:path w="140970" h="946150">
                  <a:moveTo>
                    <a:pt x="15198" y="0"/>
                  </a:moveTo>
                  <a:lnTo>
                    <a:pt x="0" y="21717"/>
                  </a:lnTo>
                  <a:lnTo>
                    <a:pt x="126129" y="946121"/>
                  </a:lnTo>
                  <a:lnTo>
                    <a:pt x="140396" y="945270"/>
                  </a:lnTo>
                  <a:lnTo>
                    <a:pt x="15198" y="0"/>
                  </a:lnTo>
                  <a:close/>
                </a:path>
              </a:pathLst>
            </a:custGeom>
            <a:solidFill>
              <a:srgbClr val="9CBC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3174143" y="5020443"/>
              <a:ext cx="140970" cy="946150"/>
            </a:xfrm>
            <a:custGeom>
              <a:avLst/>
              <a:gdLst/>
              <a:ahLst/>
              <a:cxnLst/>
              <a:rect l="l" t="t" r="r" b="b"/>
              <a:pathLst>
                <a:path w="140970" h="946150">
                  <a:moveTo>
                    <a:pt x="0" y="21717"/>
                  </a:moveTo>
                  <a:lnTo>
                    <a:pt x="126129" y="946121"/>
                  </a:lnTo>
                  <a:lnTo>
                    <a:pt x="140396" y="945270"/>
                  </a:lnTo>
                  <a:lnTo>
                    <a:pt x="15198" y="0"/>
                  </a:lnTo>
                  <a:lnTo>
                    <a:pt x="0" y="21717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3138718" y="4904007"/>
              <a:ext cx="146050" cy="1026160"/>
            </a:xfrm>
            <a:custGeom>
              <a:avLst/>
              <a:gdLst/>
              <a:ahLst/>
              <a:cxnLst/>
              <a:rect l="l" t="t" r="r" b="b"/>
              <a:pathLst>
                <a:path w="146050" h="1026160">
                  <a:moveTo>
                    <a:pt x="0" y="0"/>
                  </a:moveTo>
                  <a:lnTo>
                    <a:pt x="130050" y="965161"/>
                  </a:lnTo>
                  <a:lnTo>
                    <a:pt x="145991" y="1025807"/>
                  </a:lnTo>
                  <a:lnTo>
                    <a:pt x="18364" y="987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CBC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3138718" y="4904007"/>
              <a:ext cx="146050" cy="1026160"/>
            </a:xfrm>
            <a:custGeom>
              <a:avLst/>
              <a:gdLst/>
              <a:ahLst/>
              <a:cxnLst/>
              <a:rect l="l" t="t" r="r" b="b"/>
              <a:pathLst>
                <a:path w="146050" h="1026160">
                  <a:moveTo>
                    <a:pt x="0" y="0"/>
                  </a:moveTo>
                  <a:lnTo>
                    <a:pt x="130050" y="965161"/>
                  </a:lnTo>
                  <a:lnTo>
                    <a:pt x="145991" y="1025807"/>
                  </a:lnTo>
                  <a:lnTo>
                    <a:pt x="18364" y="98730"/>
                  </a:lnTo>
                  <a:lnTo>
                    <a:pt x="0" y="0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5189933" y="2905191"/>
              <a:ext cx="182880" cy="1595755"/>
            </a:xfrm>
            <a:custGeom>
              <a:avLst/>
              <a:gdLst/>
              <a:ahLst/>
              <a:cxnLst/>
              <a:rect l="l" t="t" r="r" b="b"/>
              <a:pathLst>
                <a:path w="182879" h="1595754">
                  <a:moveTo>
                    <a:pt x="182389" y="0"/>
                  </a:moveTo>
                  <a:lnTo>
                    <a:pt x="10565" y="1218470"/>
                  </a:lnTo>
                  <a:lnTo>
                    <a:pt x="0" y="1595270"/>
                  </a:lnTo>
                  <a:lnTo>
                    <a:pt x="163778" y="529652"/>
                  </a:lnTo>
                  <a:lnTo>
                    <a:pt x="182389" y="0"/>
                  </a:lnTo>
                  <a:close/>
                </a:path>
              </a:pathLst>
            </a:custGeom>
            <a:solidFill>
              <a:srgbClr val="A5B9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5189933" y="2905191"/>
              <a:ext cx="182880" cy="1595755"/>
            </a:xfrm>
            <a:custGeom>
              <a:avLst/>
              <a:gdLst/>
              <a:ahLst/>
              <a:cxnLst/>
              <a:rect l="l" t="t" r="r" b="b"/>
              <a:pathLst>
                <a:path w="182879" h="1595754">
                  <a:moveTo>
                    <a:pt x="10565" y="1218470"/>
                  </a:moveTo>
                  <a:lnTo>
                    <a:pt x="182389" y="0"/>
                  </a:lnTo>
                  <a:lnTo>
                    <a:pt x="163778" y="529652"/>
                  </a:lnTo>
                  <a:lnTo>
                    <a:pt x="0" y="1595270"/>
                  </a:lnTo>
                  <a:lnTo>
                    <a:pt x="10565" y="1218470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3578066" y="5958010"/>
              <a:ext cx="107950" cy="948690"/>
            </a:xfrm>
            <a:custGeom>
              <a:avLst/>
              <a:gdLst/>
              <a:ahLst/>
              <a:cxnLst/>
              <a:rect l="l" t="t" r="r" b="b"/>
              <a:pathLst>
                <a:path w="107950" h="948690">
                  <a:moveTo>
                    <a:pt x="0" y="0"/>
                  </a:moveTo>
                  <a:lnTo>
                    <a:pt x="37395" y="439677"/>
                  </a:lnTo>
                  <a:lnTo>
                    <a:pt x="107570" y="948590"/>
                  </a:lnTo>
                  <a:lnTo>
                    <a:pt x="76499" y="7163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BF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3578066" y="5958010"/>
              <a:ext cx="107950" cy="948690"/>
            </a:xfrm>
            <a:custGeom>
              <a:avLst/>
              <a:gdLst/>
              <a:ahLst/>
              <a:cxnLst/>
              <a:rect l="l" t="t" r="r" b="b"/>
              <a:pathLst>
                <a:path w="107950" h="948690">
                  <a:moveTo>
                    <a:pt x="0" y="0"/>
                  </a:moveTo>
                  <a:lnTo>
                    <a:pt x="76499" y="716363"/>
                  </a:lnTo>
                  <a:lnTo>
                    <a:pt x="107570" y="948590"/>
                  </a:lnTo>
                  <a:lnTo>
                    <a:pt x="37395" y="439677"/>
                  </a:lnTo>
                  <a:lnTo>
                    <a:pt x="0" y="0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5121309" y="2452794"/>
              <a:ext cx="159385" cy="1019175"/>
            </a:xfrm>
            <a:custGeom>
              <a:avLst/>
              <a:gdLst/>
              <a:ahLst/>
              <a:cxnLst/>
              <a:rect l="l" t="t" r="r" b="b"/>
              <a:pathLst>
                <a:path w="159385" h="1019175">
                  <a:moveTo>
                    <a:pt x="158883" y="0"/>
                  </a:moveTo>
                  <a:lnTo>
                    <a:pt x="0" y="1016960"/>
                  </a:lnTo>
                  <a:lnTo>
                    <a:pt x="6802" y="1018761"/>
                  </a:lnTo>
                  <a:lnTo>
                    <a:pt x="158883" y="0"/>
                  </a:lnTo>
                  <a:close/>
                </a:path>
              </a:pathLst>
            </a:custGeom>
            <a:solidFill>
              <a:srgbClr val="AAB6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5121309" y="2452794"/>
              <a:ext cx="159385" cy="1019175"/>
            </a:xfrm>
            <a:custGeom>
              <a:avLst/>
              <a:gdLst/>
              <a:ahLst/>
              <a:cxnLst/>
              <a:rect l="l" t="t" r="r" b="b"/>
              <a:pathLst>
                <a:path w="159385" h="1019175">
                  <a:moveTo>
                    <a:pt x="0" y="1016960"/>
                  </a:moveTo>
                  <a:lnTo>
                    <a:pt x="158792" y="0"/>
                  </a:lnTo>
                  <a:lnTo>
                    <a:pt x="6802" y="1018761"/>
                  </a:lnTo>
                  <a:lnTo>
                    <a:pt x="0" y="1016960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3222544" y="5060346"/>
              <a:ext cx="137795" cy="1015365"/>
            </a:xfrm>
            <a:custGeom>
              <a:avLst/>
              <a:gdLst/>
              <a:ahLst/>
              <a:cxnLst/>
              <a:rect l="l" t="t" r="r" b="b"/>
              <a:pathLst>
                <a:path w="137795" h="1015364">
                  <a:moveTo>
                    <a:pt x="0" y="0"/>
                  </a:moveTo>
                  <a:lnTo>
                    <a:pt x="123081" y="986778"/>
                  </a:lnTo>
                  <a:lnTo>
                    <a:pt x="137473" y="1014738"/>
                  </a:lnTo>
                  <a:lnTo>
                    <a:pt x="17305" y="99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BD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3222544" y="5060346"/>
              <a:ext cx="137795" cy="1015365"/>
            </a:xfrm>
            <a:custGeom>
              <a:avLst/>
              <a:gdLst/>
              <a:ahLst/>
              <a:cxnLst/>
              <a:rect l="l" t="t" r="r" b="b"/>
              <a:pathLst>
                <a:path w="137795" h="1015364">
                  <a:moveTo>
                    <a:pt x="0" y="0"/>
                  </a:moveTo>
                  <a:lnTo>
                    <a:pt x="123081" y="986778"/>
                  </a:lnTo>
                  <a:lnTo>
                    <a:pt x="137473" y="1014738"/>
                  </a:lnTo>
                  <a:lnTo>
                    <a:pt x="17305" y="99144"/>
                  </a:lnTo>
                  <a:lnTo>
                    <a:pt x="0" y="0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2845891" y="3606494"/>
              <a:ext cx="180975" cy="1299210"/>
            </a:xfrm>
            <a:custGeom>
              <a:avLst/>
              <a:gdLst/>
              <a:ahLst/>
              <a:cxnLst/>
              <a:rect l="l" t="t" r="r" b="b"/>
              <a:pathLst>
                <a:path w="180975" h="1299210">
                  <a:moveTo>
                    <a:pt x="0" y="0"/>
                  </a:moveTo>
                  <a:lnTo>
                    <a:pt x="166880" y="1276093"/>
                  </a:lnTo>
                  <a:lnTo>
                    <a:pt x="180535" y="1298981"/>
                  </a:lnTo>
                  <a:lnTo>
                    <a:pt x="17336" y="1087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B9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2845891" y="3606494"/>
              <a:ext cx="180975" cy="1299210"/>
            </a:xfrm>
            <a:custGeom>
              <a:avLst/>
              <a:gdLst/>
              <a:ahLst/>
              <a:cxnLst/>
              <a:rect l="l" t="t" r="r" b="b"/>
              <a:pathLst>
                <a:path w="180975" h="1299210">
                  <a:moveTo>
                    <a:pt x="0" y="0"/>
                  </a:moveTo>
                  <a:lnTo>
                    <a:pt x="166880" y="1276093"/>
                  </a:lnTo>
                  <a:lnTo>
                    <a:pt x="180535" y="1298981"/>
                  </a:lnTo>
                  <a:lnTo>
                    <a:pt x="17336" y="108777"/>
                  </a:lnTo>
                  <a:lnTo>
                    <a:pt x="0" y="0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3189341" y="4993505"/>
              <a:ext cx="140970" cy="972819"/>
            </a:xfrm>
            <a:custGeom>
              <a:avLst/>
              <a:gdLst/>
              <a:ahLst/>
              <a:cxnLst/>
              <a:rect l="l" t="t" r="r" b="b"/>
              <a:pathLst>
                <a:path w="140970" h="972820">
                  <a:moveTo>
                    <a:pt x="16299" y="0"/>
                  </a:moveTo>
                  <a:lnTo>
                    <a:pt x="0" y="26938"/>
                  </a:lnTo>
                  <a:lnTo>
                    <a:pt x="125197" y="972209"/>
                  </a:lnTo>
                  <a:lnTo>
                    <a:pt x="140598" y="969040"/>
                  </a:lnTo>
                  <a:lnTo>
                    <a:pt x="16299" y="0"/>
                  </a:lnTo>
                  <a:close/>
                </a:path>
              </a:pathLst>
            </a:custGeom>
            <a:solidFill>
              <a:srgbClr val="9CBC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3189341" y="4993505"/>
              <a:ext cx="140970" cy="972819"/>
            </a:xfrm>
            <a:custGeom>
              <a:avLst/>
              <a:gdLst/>
              <a:ahLst/>
              <a:cxnLst/>
              <a:rect l="l" t="t" r="r" b="b"/>
              <a:pathLst>
                <a:path w="140970" h="972820">
                  <a:moveTo>
                    <a:pt x="0" y="26938"/>
                  </a:moveTo>
                  <a:lnTo>
                    <a:pt x="125197" y="972209"/>
                  </a:lnTo>
                  <a:lnTo>
                    <a:pt x="140598" y="969040"/>
                  </a:lnTo>
                  <a:lnTo>
                    <a:pt x="16299" y="0"/>
                  </a:lnTo>
                  <a:lnTo>
                    <a:pt x="0" y="26938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2635592" y="2470984"/>
              <a:ext cx="197485" cy="1311275"/>
            </a:xfrm>
            <a:custGeom>
              <a:avLst/>
              <a:gdLst/>
              <a:ahLst/>
              <a:cxnLst/>
              <a:rect l="l" t="t" r="r" b="b"/>
              <a:pathLst>
                <a:path w="197485" h="1311275">
                  <a:moveTo>
                    <a:pt x="0" y="0"/>
                  </a:moveTo>
                  <a:lnTo>
                    <a:pt x="21955" y="269418"/>
                  </a:lnTo>
                  <a:lnTo>
                    <a:pt x="197239" y="1311205"/>
                  </a:lnTo>
                  <a:lnTo>
                    <a:pt x="180378" y="11508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B6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2635592" y="2470984"/>
              <a:ext cx="197485" cy="1311275"/>
            </a:xfrm>
            <a:custGeom>
              <a:avLst/>
              <a:gdLst/>
              <a:ahLst/>
              <a:cxnLst/>
              <a:rect l="l" t="t" r="r" b="b"/>
              <a:pathLst>
                <a:path w="197485" h="1311275">
                  <a:moveTo>
                    <a:pt x="0" y="0"/>
                  </a:moveTo>
                  <a:lnTo>
                    <a:pt x="180378" y="1150835"/>
                  </a:lnTo>
                  <a:lnTo>
                    <a:pt x="197239" y="1311205"/>
                  </a:lnTo>
                  <a:lnTo>
                    <a:pt x="21955" y="269418"/>
                  </a:lnTo>
                  <a:lnTo>
                    <a:pt x="0" y="0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3664433" y="6502479"/>
              <a:ext cx="106680" cy="401320"/>
            </a:xfrm>
            <a:custGeom>
              <a:avLst/>
              <a:gdLst/>
              <a:ahLst/>
              <a:cxnLst/>
              <a:rect l="l" t="t" r="r" b="b"/>
              <a:pathLst>
                <a:path w="106679" h="401320">
                  <a:moveTo>
                    <a:pt x="67100" y="0"/>
                  </a:moveTo>
                  <a:lnTo>
                    <a:pt x="0" y="95270"/>
                  </a:lnTo>
                  <a:lnTo>
                    <a:pt x="45259" y="400893"/>
                  </a:lnTo>
                  <a:lnTo>
                    <a:pt x="106609" y="338289"/>
                  </a:lnTo>
                  <a:lnTo>
                    <a:pt x="67100" y="0"/>
                  </a:lnTo>
                  <a:close/>
                </a:path>
              </a:pathLst>
            </a:custGeom>
            <a:solidFill>
              <a:srgbClr val="94C0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3664433" y="6502479"/>
              <a:ext cx="106680" cy="401320"/>
            </a:xfrm>
            <a:custGeom>
              <a:avLst/>
              <a:gdLst/>
              <a:ahLst/>
              <a:cxnLst/>
              <a:rect l="l" t="t" r="r" b="b"/>
              <a:pathLst>
                <a:path w="106679" h="401320">
                  <a:moveTo>
                    <a:pt x="0" y="95270"/>
                  </a:moveTo>
                  <a:lnTo>
                    <a:pt x="45259" y="400893"/>
                  </a:lnTo>
                  <a:lnTo>
                    <a:pt x="106609" y="338289"/>
                  </a:lnTo>
                  <a:lnTo>
                    <a:pt x="67100" y="0"/>
                  </a:lnTo>
                  <a:lnTo>
                    <a:pt x="0" y="95270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3598044" y="6312259"/>
              <a:ext cx="104775" cy="655955"/>
            </a:xfrm>
            <a:custGeom>
              <a:avLst/>
              <a:gdLst/>
              <a:ahLst/>
              <a:cxnLst/>
              <a:rect l="l" t="t" r="r" b="b"/>
              <a:pathLst>
                <a:path w="104775" h="655954">
                  <a:moveTo>
                    <a:pt x="0" y="0"/>
                  </a:moveTo>
                  <a:lnTo>
                    <a:pt x="55956" y="410039"/>
                  </a:lnTo>
                  <a:lnTo>
                    <a:pt x="104470" y="655379"/>
                  </a:lnTo>
                  <a:lnTo>
                    <a:pt x="54801" y="3635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BF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3598044" y="6312259"/>
              <a:ext cx="104775" cy="655955"/>
            </a:xfrm>
            <a:custGeom>
              <a:avLst/>
              <a:gdLst/>
              <a:ahLst/>
              <a:cxnLst/>
              <a:rect l="l" t="t" r="r" b="b"/>
              <a:pathLst>
                <a:path w="104775" h="655954">
                  <a:moveTo>
                    <a:pt x="0" y="0"/>
                  </a:moveTo>
                  <a:lnTo>
                    <a:pt x="55956" y="410039"/>
                  </a:lnTo>
                  <a:lnTo>
                    <a:pt x="104470" y="655379"/>
                  </a:lnTo>
                  <a:lnTo>
                    <a:pt x="54801" y="363544"/>
                  </a:lnTo>
                  <a:lnTo>
                    <a:pt x="0" y="0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3239850" y="5057830"/>
              <a:ext cx="133985" cy="1017269"/>
            </a:xfrm>
            <a:custGeom>
              <a:avLst/>
              <a:gdLst/>
              <a:ahLst/>
              <a:cxnLst/>
              <a:rect l="l" t="t" r="r" b="b"/>
              <a:pathLst>
                <a:path w="133985" h="1017270">
                  <a:moveTo>
                    <a:pt x="13655" y="0"/>
                  </a:moveTo>
                  <a:lnTo>
                    <a:pt x="0" y="101660"/>
                  </a:lnTo>
                  <a:lnTo>
                    <a:pt x="120168" y="1017254"/>
                  </a:lnTo>
                  <a:lnTo>
                    <a:pt x="133798" y="975000"/>
                  </a:lnTo>
                  <a:lnTo>
                    <a:pt x="13655" y="0"/>
                  </a:lnTo>
                  <a:close/>
                </a:path>
              </a:pathLst>
            </a:custGeom>
            <a:solidFill>
              <a:srgbClr val="9BBD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3239850" y="5057830"/>
              <a:ext cx="133985" cy="1017269"/>
            </a:xfrm>
            <a:custGeom>
              <a:avLst/>
              <a:gdLst/>
              <a:ahLst/>
              <a:cxnLst/>
              <a:rect l="l" t="t" r="r" b="b"/>
              <a:pathLst>
                <a:path w="133985" h="1017270">
                  <a:moveTo>
                    <a:pt x="0" y="101660"/>
                  </a:moveTo>
                  <a:lnTo>
                    <a:pt x="120168" y="1017254"/>
                  </a:lnTo>
                  <a:lnTo>
                    <a:pt x="133798" y="975000"/>
                  </a:lnTo>
                  <a:lnTo>
                    <a:pt x="13655" y="0"/>
                  </a:lnTo>
                  <a:lnTo>
                    <a:pt x="0" y="101660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3085307" y="4641559"/>
              <a:ext cx="154940" cy="1184275"/>
            </a:xfrm>
            <a:custGeom>
              <a:avLst/>
              <a:gdLst/>
              <a:ahLst/>
              <a:cxnLst/>
              <a:rect l="l" t="t" r="r" b="b"/>
              <a:pathLst>
                <a:path w="154939" h="1184275">
                  <a:moveTo>
                    <a:pt x="0" y="0"/>
                  </a:moveTo>
                  <a:lnTo>
                    <a:pt x="22118" y="234175"/>
                  </a:lnTo>
                  <a:lnTo>
                    <a:pt x="154336" y="1183737"/>
                  </a:lnTo>
                  <a:lnTo>
                    <a:pt x="135903" y="10214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BC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3085307" y="4641559"/>
              <a:ext cx="154940" cy="1184275"/>
            </a:xfrm>
            <a:custGeom>
              <a:avLst/>
              <a:gdLst/>
              <a:ahLst/>
              <a:cxnLst/>
              <a:rect l="l" t="t" r="r" b="b"/>
              <a:pathLst>
                <a:path w="154939" h="1184275">
                  <a:moveTo>
                    <a:pt x="0" y="0"/>
                  </a:moveTo>
                  <a:lnTo>
                    <a:pt x="135903" y="1021462"/>
                  </a:lnTo>
                  <a:lnTo>
                    <a:pt x="154336" y="1183737"/>
                  </a:lnTo>
                  <a:lnTo>
                    <a:pt x="22118" y="234175"/>
                  </a:lnTo>
                  <a:lnTo>
                    <a:pt x="0" y="0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3540145" y="5677966"/>
              <a:ext cx="112395" cy="1054735"/>
            </a:xfrm>
            <a:custGeom>
              <a:avLst/>
              <a:gdLst/>
              <a:ahLst/>
              <a:cxnLst/>
              <a:rect l="l" t="t" r="r" b="b"/>
              <a:pathLst>
                <a:path w="112395" h="1054734">
                  <a:moveTo>
                    <a:pt x="47600" y="469789"/>
                  </a:moveTo>
                  <a:lnTo>
                    <a:pt x="89345" y="881792"/>
                  </a:lnTo>
                  <a:lnTo>
                    <a:pt x="112255" y="1054395"/>
                  </a:lnTo>
                  <a:lnTo>
                    <a:pt x="47600" y="469789"/>
                  </a:lnTo>
                  <a:close/>
                </a:path>
                <a:path w="112395" h="1054734">
                  <a:moveTo>
                    <a:pt x="0" y="0"/>
                  </a:moveTo>
                  <a:lnTo>
                    <a:pt x="27413" y="287264"/>
                  </a:lnTo>
                  <a:lnTo>
                    <a:pt x="47600" y="469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7BF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3540145" y="5677966"/>
              <a:ext cx="112395" cy="1054735"/>
            </a:xfrm>
            <a:custGeom>
              <a:avLst/>
              <a:gdLst/>
              <a:ahLst/>
              <a:cxnLst/>
              <a:rect l="l" t="t" r="r" b="b"/>
              <a:pathLst>
                <a:path w="112395" h="1054734">
                  <a:moveTo>
                    <a:pt x="0" y="0"/>
                  </a:moveTo>
                  <a:lnTo>
                    <a:pt x="89345" y="881792"/>
                  </a:lnTo>
                  <a:lnTo>
                    <a:pt x="112255" y="1054395"/>
                  </a:lnTo>
                  <a:lnTo>
                    <a:pt x="27413" y="287264"/>
                  </a:lnTo>
                  <a:lnTo>
                    <a:pt x="0" y="0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3205640" y="4993505"/>
              <a:ext cx="140335" cy="1054100"/>
            </a:xfrm>
            <a:custGeom>
              <a:avLst/>
              <a:gdLst/>
              <a:ahLst/>
              <a:cxnLst/>
              <a:rect l="l" t="t" r="r" b="b"/>
              <a:pathLst>
                <a:path w="140335" h="1054100">
                  <a:moveTo>
                    <a:pt x="0" y="0"/>
                  </a:moveTo>
                  <a:lnTo>
                    <a:pt x="124299" y="969040"/>
                  </a:lnTo>
                  <a:lnTo>
                    <a:pt x="139985" y="1053619"/>
                  </a:lnTo>
                  <a:lnTo>
                    <a:pt x="16904" y="668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CBC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3205640" y="4993505"/>
              <a:ext cx="140335" cy="1054100"/>
            </a:xfrm>
            <a:custGeom>
              <a:avLst/>
              <a:gdLst/>
              <a:ahLst/>
              <a:cxnLst/>
              <a:rect l="l" t="t" r="r" b="b"/>
              <a:pathLst>
                <a:path w="140335" h="1054100">
                  <a:moveTo>
                    <a:pt x="0" y="0"/>
                  </a:moveTo>
                  <a:lnTo>
                    <a:pt x="124299" y="969040"/>
                  </a:lnTo>
                  <a:lnTo>
                    <a:pt x="139985" y="1053619"/>
                  </a:lnTo>
                  <a:lnTo>
                    <a:pt x="16904" y="66841"/>
                  </a:lnTo>
                  <a:lnTo>
                    <a:pt x="0" y="0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2830194" y="3532401"/>
              <a:ext cx="182880" cy="1350645"/>
            </a:xfrm>
            <a:custGeom>
              <a:avLst/>
              <a:gdLst/>
              <a:ahLst/>
              <a:cxnLst/>
              <a:rect l="l" t="t" r="r" b="b"/>
              <a:pathLst>
                <a:path w="182880" h="1350645">
                  <a:moveTo>
                    <a:pt x="0" y="0"/>
                  </a:moveTo>
                  <a:lnTo>
                    <a:pt x="167884" y="1268762"/>
                  </a:lnTo>
                  <a:lnTo>
                    <a:pt x="182577" y="1350187"/>
                  </a:lnTo>
                  <a:lnTo>
                    <a:pt x="15697" y="740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5B9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2830194" y="3532401"/>
              <a:ext cx="182880" cy="1350645"/>
            </a:xfrm>
            <a:custGeom>
              <a:avLst/>
              <a:gdLst/>
              <a:ahLst/>
              <a:cxnLst/>
              <a:rect l="l" t="t" r="r" b="b"/>
              <a:pathLst>
                <a:path w="182880" h="1350645">
                  <a:moveTo>
                    <a:pt x="0" y="0"/>
                  </a:moveTo>
                  <a:lnTo>
                    <a:pt x="167884" y="1268762"/>
                  </a:lnTo>
                  <a:lnTo>
                    <a:pt x="182577" y="1350187"/>
                  </a:lnTo>
                  <a:lnTo>
                    <a:pt x="15697" y="74093"/>
                  </a:lnTo>
                  <a:lnTo>
                    <a:pt x="0" y="0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4990243" y="5226676"/>
              <a:ext cx="127635" cy="939165"/>
            </a:xfrm>
            <a:custGeom>
              <a:avLst/>
              <a:gdLst/>
              <a:ahLst/>
              <a:cxnLst/>
              <a:rect l="l" t="t" r="r" b="b"/>
              <a:pathLst>
                <a:path w="127635" h="939164">
                  <a:moveTo>
                    <a:pt x="127352" y="0"/>
                  </a:moveTo>
                  <a:lnTo>
                    <a:pt x="99457" y="134763"/>
                  </a:lnTo>
                  <a:lnTo>
                    <a:pt x="0" y="938674"/>
                  </a:lnTo>
                  <a:lnTo>
                    <a:pt x="22580" y="866873"/>
                  </a:lnTo>
                  <a:lnTo>
                    <a:pt x="127352" y="0"/>
                  </a:lnTo>
                  <a:close/>
                </a:path>
              </a:pathLst>
            </a:custGeom>
            <a:solidFill>
              <a:srgbClr val="9BBD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4990243" y="5226676"/>
              <a:ext cx="127635" cy="939165"/>
            </a:xfrm>
            <a:custGeom>
              <a:avLst/>
              <a:gdLst/>
              <a:ahLst/>
              <a:cxnLst/>
              <a:rect l="l" t="t" r="r" b="b"/>
              <a:pathLst>
                <a:path w="127635" h="939164">
                  <a:moveTo>
                    <a:pt x="22580" y="866873"/>
                  </a:moveTo>
                  <a:lnTo>
                    <a:pt x="127352" y="0"/>
                  </a:lnTo>
                  <a:lnTo>
                    <a:pt x="99457" y="134763"/>
                  </a:lnTo>
                  <a:lnTo>
                    <a:pt x="0" y="938674"/>
                  </a:lnTo>
                  <a:lnTo>
                    <a:pt x="22580" y="866873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4996239" y="5330319"/>
              <a:ext cx="135255" cy="955675"/>
            </a:xfrm>
            <a:custGeom>
              <a:avLst/>
              <a:gdLst/>
              <a:ahLst/>
              <a:cxnLst/>
              <a:rect l="l" t="t" r="r" b="b"/>
              <a:pathLst>
                <a:path w="135254" h="955675">
                  <a:moveTo>
                    <a:pt x="41375" y="695671"/>
                  </a:moveTo>
                  <a:lnTo>
                    <a:pt x="0" y="955078"/>
                  </a:lnTo>
                  <a:lnTo>
                    <a:pt x="40990" y="698531"/>
                  </a:lnTo>
                  <a:lnTo>
                    <a:pt x="41375" y="695671"/>
                  </a:lnTo>
                  <a:close/>
                </a:path>
                <a:path w="135254" h="955675">
                  <a:moveTo>
                    <a:pt x="134977" y="0"/>
                  </a:moveTo>
                  <a:lnTo>
                    <a:pt x="41375" y="695671"/>
                  </a:lnTo>
                  <a:lnTo>
                    <a:pt x="83458" y="431823"/>
                  </a:lnTo>
                  <a:lnTo>
                    <a:pt x="134977" y="0"/>
                  </a:lnTo>
                  <a:close/>
                </a:path>
              </a:pathLst>
            </a:custGeom>
            <a:solidFill>
              <a:srgbClr val="99BE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4996239" y="5330319"/>
              <a:ext cx="135255" cy="955675"/>
            </a:xfrm>
            <a:custGeom>
              <a:avLst/>
              <a:gdLst/>
              <a:ahLst/>
              <a:cxnLst/>
              <a:rect l="l" t="t" r="r" b="b"/>
              <a:pathLst>
                <a:path w="135254" h="955675">
                  <a:moveTo>
                    <a:pt x="40990" y="698531"/>
                  </a:moveTo>
                  <a:lnTo>
                    <a:pt x="134977" y="0"/>
                  </a:lnTo>
                  <a:lnTo>
                    <a:pt x="83458" y="431823"/>
                  </a:lnTo>
                  <a:lnTo>
                    <a:pt x="0" y="955078"/>
                  </a:lnTo>
                  <a:lnTo>
                    <a:pt x="40990" y="698531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5184802" y="2612371"/>
              <a:ext cx="190500" cy="1553845"/>
            </a:xfrm>
            <a:custGeom>
              <a:avLst/>
              <a:gdLst/>
              <a:ahLst/>
              <a:cxnLst/>
              <a:rect l="l" t="t" r="r" b="b"/>
              <a:pathLst>
                <a:path w="190500" h="1553845">
                  <a:moveTo>
                    <a:pt x="190303" y="0"/>
                  </a:moveTo>
                  <a:lnTo>
                    <a:pt x="11371" y="1364684"/>
                  </a:lnTo>
                  <a:lnTo>
                    <a:pt x="0" y="1553548"/>
                  </a:lnTo>
                  <a:lnTo>
                    <a:pt x="168134" y="446491"/>
                  </a:lnTo>
                  <a:lnTo>
                    <a:pt x="190303" y="0"/>
                  </a:lnTo>
                  <a:close/>
                </a:path>
              </a:pathLst>
            </a:custGeom>
            <a:solidFill>
              <a:srgbClr val="A7B8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5184802" y="2612371"/>
              <a:ext cx="190500" cy="1553845"/>
            </a:xfrm>
            <a:custGeom>
              <a:avLst/>
              <a:gdLst/>
              <a:ahLst/>
              <a:cxnLst/>
              <a:rect l="l" t="t" r="r" b="b"/>
              <a:pathLst>
                <a:path w="190500" h="1553845">
                  <a:moveTo>
                    <a:pt x="0" y="1553548"/>
                  </a:moveTo>
                  <a:lnTo>
                    <a:pt x="168134" y="446491"/>
                  </a:lnTo>
                  <a:lnTo>
                    <a:pt x="190303" y="0"/>
                  </a:lnTo>
                  <a:lnTo>
                    <a:pt x="11371" y="1364684"/>
                  </a:lnTo>
                  <a:lnTo>
                    <a:pt x="0" y="1553548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5157913" y="2507607"/>
              <a:ext cx="179705" cy="1159510"/>
            </a:xfrm>
            <a:custGeom>
              <a:avLst/>
              <a:gdLst/>
              <a:ahLst/>
              <a:cxnLst/>
              <a:rect l="l" t="t" r="r" b="b"/>
              <a:pathLst>
                <a:path w="179704" h="1159510">
                  <a:moveTo>
                    <a:pt x="179692" y="0"/>
                  </a:moveTo>
                  <a:lnTo>
                    <a:pt x="9414" y="1060167"/>
                  </a:lnTo>
                  <a:lnTo>
                    <a:pt x="0" y="1158977"/>
                  </a:lnTo>
                  <a:lnTo>
                    <a:pt x="169110" y="124107"/>
                  </a:lnTo>
                  <a:lnTo>
                    <a:pt x="179692" y="0"/>
                  </a:lnTo>
                  <a:close/>
                </a:path>
              </a:pathLst>
            </a:custGeom>
            <a:solidFill>
              <a:srgbClr val="AAB6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5157913" y="2507607"/>
              <a:ext cx="179705" cy="1159510"/>
            </a:xfrm>
            <a:custGeom>
              <a:avLst/>
              <a:gdLst/>
              <a:ahLst/>
              <a:cxnLst/>
              <a:rect l="l" t="t" r="r" b="b"/>
              <a:pathLst>
                <a:path w="179704" h="1159510">
                  <a:moveTo>
                    <a:pt x="0" y="1158977"/>
                  </a:moveTo>
                  <a:lnTo>
                    <a:pt x="169110" y="124107"/>
                  </a:lnTo>
                  <a:lnTo>
                    <a:pt x="179692" y="0"/>
                  </a:lnTo>
                  <a:lnTo>
                    <a:pt x="9414" y="1060167"/>
                  </a:lnTo>
                  <a:lnTo>
                    <a:pt x="0" y="1158977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2814064" y="3463954"/>
              <a:ext cx="184150" cy="1337310"/>
            </a:xfrm>
            <a:custGeom>
              <a:avLst/>
              <a:gdLst/>
              <a:ahLst/>
              <a:cxnLst/>
              <a:rect l="l" t="t" r="r" b="b"/>
              <a:pathLst>
                <a:path w="184150" h="1337310">
                  <a:moveTo>
                    <a:pt x="0" y="0"/>
                  </a:moveTo>
                  <a:lnTo>
                    <a:pt x="169468" y="1281817"/>
                  </a:lnTo>
                  <a:lnTo>
                    <a:pt x="184014" y="1337209"/>
                  </a:lnTo>
                  <a:lnTo>
                    <a:pt x="16130" y="684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5B9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2814064" y="3463954"/>
              <a:ext cx="184150" cy="1337310"/>
            </a:xfrm>
            <a:custGeom>
              <a:avLst/>
              <a:gdLst/>
              <a:ahLst/>
              <a:cxnLst/>
              <a:rect l="l" t="t" r="r" b="b"/>
              <a:pathLst>
                <a:path w="184150" h="1337310">
                  <a:moveTo>
                    <a:pt x="0" y="0"/>
                  </a:moveTo>
                  <a:lnTo>
                    <a:pt x="169468" y="1281817"/>
                  </a:lnTo>
                  <a:lnTo>
                    <a:pt x="184014" y="1337209"/>
                  </a:lnTo>
                  <a:lnTo>
                    <a:pt x="16130" y="68446"/>
                  </a:lnTo>
                  <a:lnTo>
                    <a:pt x="0" y="0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3054990" y="4497513"/>
              <a:ext cx="150495" cy="1132840"/>
            </a:xfrm>
            <a:custGeom>
              <a:avLst/>
              <a:gdLst/>
              <a:ahLst/>
              <a:cxnLst/>
              <a:rect l="l" t="t" r="r" b="b"/>
              <a:pathLst>
                <a:path w="150494" h="1132839">
                  <a:moveTo>
                    <a:pt x="11589" y="0"/>
                  </a:moveTo>
                  <a:lnTo>
                    <a:pt x="0" y="143363"/>
                  </a:lnTo>
                  <a:lnTo>
                    <a:pt x="137623" y="1132300"/>
                  </a:lnTo>
                  <a:lnTo>
                    <a:pt x="150461" y="1078393"/>
                  </a:lnTo>
                  <a:lnTo>
                    <a:pt x="11589" y="0"/>
                  </a:lnTo>
                  <a:close/>
                </a:path>
              </a:pathLst>
            </a:custGeom>
            <a:solidFill>
              <a:srgbClr val="9EBC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3054990" y="4497513"/>
              <a:ext cx="150495" cy="1132840"/>
            </a:xfrm>
            <a:custGeom>
              <a:avLst/>
              <a:gdLst/>
              <a:ahLst/>
              <a:cxnLst/>
              <a:rect l="l" t="t" r="r" b="b"/>
              <a:pathLst>
                <a:path w="150494" h="1132839">
                  <a:moveTo>
                    <a:pt x="0" y="143363"/>
                  </a:moveTo>
                  <a:lnTo>
                    <a:pt x="137623" y="1132300"/>
                  </a:lnTo>
                  <a:lnTo>
                    <a:pt x="150461" y="1078393"/>
                  </a:lnTo>
                  <a:lnTo>
                    <a:pt x="11589" y="0"/>
                  </a:lnTo>
                  <a:lnTo>
                    <a:pt x="0" y="143363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3253506" y="5057830"/>
              <a:ext cx="135255" cy="981710"/>
            </a:xfrm>
            <a:custGeom>
              <a:avLst/>
              <a:gdLst/>
              <a:ahLst/>
              <a:cxnLst/>
              <a:rect l="l" t="t" r="r" b="b"/>
              <a:pathLst>
                <a:path w="135254" h="981710">
                  <a:moveTo>
                    <a:pt x="0" y="0"/>
                  </a:moveTo>
                  <a:lnTo>
                    <a:pt x="120142" y="975000"/>
                  </a:lnTo>
                  <a:lnTo>
                    <a:pt x="134793" y="981180"/>
                  </a:lnTo>
                  <a:lnTo>
                    <a:pt x="16578" y="319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CBC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3253506" y="5057830"/>
              <a:ext cx="135255" cy="981710"/>
            </a:xfrm>
            <a:custGeom>
              <a:avLst/>
              <a:gdLst/>
              <a:ahLst/>
              <a:cxnLst/>
              <a:rect l="l" t="t" r="r" b="b"/>
              <a:pathLst>
                <a:path w="135254" h="981710">
                  <a:moveTo>
                    <a:pt x="0" y="0"/>
                  </a:moveTo>
                  <a:lnTo>
                    <a:pt x="120142" y="975000"/>
                  </a:lnTo>
                  <a:lnTo>
                    <a:pt x="134793" y="981180"/>
                  </a:lnTo>
                  <a:lnTo>
                    <a:pt x="16578" y="31933"/>
                  </a:lnTo>
                  <a:lnTo>
                    <a:pt x="0" y="0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5183310" y="4073196"/>
              <a:ext cx="149225" cy="1242060"/>
            </a:xfrm>
            <a:custGeom>
              <a:avLst/>
              <a:gdLst/>
              <a:ahLst/>
              <a:cxnLst/>
              <a:rect l="l" t="t" r="r" b="b"/>
              <a:pathLst>
                <a:path w="149225" h="1242060">
                  <a:moveTo>
                    <a:pt x="148820" y="0"/>
                  </a:moveTo>
                  <a:lnTo>
                    <a:pt x="3174" y="1118581"/>
                  </a:lnTo>
                  <a:lnTo>
                    <a:pt x="0" y="1241671"/>
                  </a:lnTo>
                  <a:lnTo>
                    <a:pt x="143356" y="192932"/>
                  </a:lnTo>
                  <a:lnTo>
                    <a:pt x="148820" y="0"/>
                  </a:lnTo>
                  <a:close/>
                </a:path>
              </a:pathLst>
            </a:custGeom>
            <a:solidFill>
              <a:srgbClr val="A0BB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5183310" y="4073196"/>
              <a:ext cx="149225" cy="1242060"/>
            </a:xfrm>
            <a:custGeom>
              <a:avLst/>
              <a:gdLst/>
              <a:ahLst/>
              <a:cxnLst/>
              <a:rect l="l" t="t" r="r" b="b"/>
              <a:pathLst>
                <a:path w="149225" h="1242060">
                  <a:moveTo>
                    <a:pt x="0" y="1241671"/>
                  </a:moveTo>
                  <a:lnTo>
                    <a:pt x="143356" y="192932"/>
                  </a:lnTo>
                  <a:lnTo>
                    <a:pt x="148820" y="0"/>
                  </a:lnTo>
                  <a:lnTo>
                    <a:pt x="3174" y="1118581"/>
                  </a:lnTo>
                  <a:lnTo>
                    <a:pt x="0" y="1241671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3601511" y="6308924"/>
              <a:ext cx="108585" cy="594995"/>
            </a:xfrm>
            <a:custGeom>
              <a:avLst/>
              <a:gdLst/>
              <a:ahLst/>
              <a:cxnLst/>
              <a:rect l="l" t="t" r="r" b="b"/>
              <a:pathLst>
                <a:path w="108585" h="594995">
                  <a:moveTo>
                    <a:pt x="0" y="0"/>
                  </a:moveTo>
                  <a:lnTo>
                    <a:pt x="51334" y="366879"/>
                  </a:lnTo>
                  <a:lnTo>
                    <a:pt x="108181" y="594449"/>
                  </a:lnTo>
                  <a:lnTo>
                    <a:pt x="62922" y="2888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BF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9"/>
            <p:cNvSpPr/>
            <p:nvPr/>
          </p:nvSpPr>
          <p:spPr>
            <a:xfrm>
              <a:off x="3601511" y="6308924"/>
              <a:ext cx="108585" cy="594995"/>
            </a:xfrm>
            <a:custGeom>
              <a:avLst/>
              <a:gdLst/>
              <a:ahLst/>
              <a:cxnLst/>
              <a:rect l="l" t="t" r="r" b="b"/>
              <a:pathLst>
                <a:path w="108585" h="594995">
                  <a:moveTo>
                    <a:pt x="0" y="0"/>
                  </a:moveTo>
                  <a:lnTo>
                    <a:pt x="51334" y="366879"/>
                  </a:lnTo>
                  <a:lnTo>
                    <a:pt x="108181" y="594449"/>
                  </a:lnTo>
                  <a:lnTo>
                    <a:pt x="62922" y="288826"/>
                  </a:lnTo>
                  <a:lnTo>
                    <a:pt x="0" y="0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200"/>
            <p:cNvSpPr/>
            <p:nvPr/>
          </p:nvSpPr>
          <p:spPr>
            <a:xfrm>
              <a:off x="2796019" y="3313535"/>
              <a:ext cx="187960" cy="1432560"/>
            </a:xfrm>
            <a:custGeom>
              <a:avLst/>
              <a:gdLst/>
              <a:ahLst/>
              <a:cxnLst/>
              <a:rect l="l" t="t" r="r" b="b"/>
              <a:pathLst>
                <a:path w="187960" h="1432560">
                  <a:moveTo>
                    <a:pt x="90046" y="695027"/>
                  </a:moveTo>
                  <a:lnTo>
                    <a:pt x="172227" y="1329344"/>
                  </a:lnTo>
                  <a:lnTo>
                    <a:pt x="187512" y="1432236"/>
                  </a:lnTo>
                  <a:lnTo>
                    <a:pt x="90046" y="695027"/>
                  </a:lnTo>
                  <a:close/>
                </a:path>
                <a:path w="187960" h="1432560">
                  <a:moveTo>
                    <a:pt x="0" y="0"/>
                  </a:moveTo>
                  <a:lnTo>
                    <a:pt x="18044" y="150418"/>
                  </a:lnTo>
                  <a:lnTo>
                    <a:pt x="90046" y="6950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5B9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01"/>
            <p:cNvSpPr/>
            <p:nvPr/>
          </p:nvSpPr>
          <p:spPr>
            <a:xfrm>
              <a:off x="2796019" y="3313535"/>
              <a:ext cx="187960" cy="1432560"/>
            </a:xfrm>
            <a:custGeom>
              <a:avLst/>
              <a:gdLst/>
              <a:ahLst/>
              <a:cxnLst/>
              <a:rect l="l" t="t" r="r" b="b"/>
              <a:pathLst>
                <a:path w="187960" h="1432560">
                  <a:moveTo>
                    <a:pt x="0" y="0"/>
                  </a:moveTo>
                  <a:lnTo>
                    <a:pt x="172227" y="1329344"/>
                  </a:lnTo>
                  <a:lnTo>
                    <a:pt x="187512" y="1432236"/>
                  </a:lnTo>
                  <a:lnTo>
                    <a:pt x="18044" y="150418"/>
                  </a:lnTo>
                  <a:lnTo>
                    <a:pt x="0" y="0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202"/>
            <p:cNvSpPr/>
            <p:nvPr/>
          </p:nvSpPr>
          <p:spPr>
            <a:xfrm>
              <a:off x="5327433" y="3396502"/>
              <a:ext cx="167005" cy="1206500"/>
            </a:xfrm>
            <a:custGeom>
              <a:avLst/>
              <a:gdLst/>
              <a:ahLst/>
              <a:cxnLst/>
              <a:rect l="l" t="t" r="r" b="b"/>
              <a:pathLst>
                <a:path w="167004" h="1206500">
                  <a:moveTo>
                    <a:pt x="166628" y="0"/>
                  </a:moveTo>
                  <a:lnTo>
                    <a:pt x="5322" y="1071137"/>
                  </a:lnTo>
                  <a:lnTo>
                    <a:pt x="0" y="1206015"/>
                  </a:lnTo>
                  <a:lnTo>
                    <a:pt x="157509" y="226127"/>
                  </a:lnTo>
                  <a:lnTo>
                    <a:pt x="166628" y="0"/>
                  </a:lnTo>
                  <a:close/>
                </a:path>
              </a:pathLst>
            </a:custGeom>
            <a:solidFill>
              <a:srgbClr val="A5B9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203"/>
            <p:cNvSpPr/>
            <p:nvPr/>
          </p:nvSpPr>
          <p:spPr>
            <a:xfrm>
              <a:off x="5327433" y="3396502"/>
              <a:ext cx="167005" cy="1206500"/>
            </a:xfrm>
            <a:custGeom>
              <a:avLst/>
              <a:gdLst/>
              <a:ahLst/>
              <a:cxnLst/>
              <a:rect l="l" t="t" r="r" b="b"/>
              <a:pathLst>
                <a:path w="167004" h="1206500">
                  <a:moveTo>
                    <a:pt x="0" y="1206015"/>
                  </a:moveTo>
                  <a:lnTo>
                    <a:pt x="157509" y="226127"/>
                  </a:lnTo>
                  <a:lnTo>
                    <a:pt x="166628" y="0"/>
                  </a:lnTo>
                  <a:lnTo>
                    <a:pt x="5322" y="1071137"/>
                  </a:lnTo>
                  <a:lnTo>
                    <a:pt x="0" y="1206015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4"/>
            <p:cNvSpPr/>
            <p:nvPr/>
          </p:nvSpPr>
          <p:spPr>
            <a:xfrm>
              <a:off x="5167946" y="4276801"/>
              <a:ext cx="141605" cy="1148715"/>
            </a:xfrm>
            <a:custGeom>
              <a:avLst/>
              <a:gdLst/>
              <a:ahLst/>
              <a:cxnLst/>
              <a:rect l="l" t="t" r="r" b="b"/>
              <a:pathLst>
                <a:path w="141604" h="1148714">
                  <a:moveTo>
                    <a:pt x="140995" y="0"/>
                  </a:moveTo>
                  <a:lnTo>
                    <a:pt x="0" y="1122673"/>
                  </a:lnTo>
                  <a:lnTo>
                    <a:pt x="1299" y="1148187"/>
                  </a:lnTo>
                  <a:lnTo>
                    <a:pt x="140288" y="97740"/>
                  </a:lnTo>
                  <a:lnTo>
                    <a:pt x="140995" y="0"/>
                  </a:lnTo>
                  <a:close/>
                </a:path>
              </a:pathLst>
            </a:custGeom>
            <a:solidFill>
              <a:srgbClr val="A0BB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205"/>
            <p:cNvSpPr/>
            <p:nvPr/>
          </p:nvSpPr>
          <p:spPr>
            <a:xfrm>
              <a:off x="5167946" y="4276801"/>
              <a:ext cx="141605" cy="1148715"/>
            </a:xfrm>
            <a:custGeom>
              <a:avLst/>
              <a:gdLst/>
              <a:ahLst/>
              <a:cxnLst/>
              <a:rect l="l" t="t" r="r" b="b"/>
              <a:pathLst>
                <a:path w="141604" h="1148714">
                  <a:moveTo>
                    <a:pt x="1299" y="1148187"/>
                  </a:moveTo>
                  <a:lnTo>
                    <a:pt x="140288" y="97740"/>
                  </a:lnTo>
                  <a:lnTo>
                    <a:pt x="140995" y="0"/>
                  </a:lnTo>
                  <a:lnTo>
                    <a:pt x="0" y="1122673"/>
                  </a:lnTo>
                  <a:lnTo>
                    <a:pt x="1299" y="1148187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206"/>
            <p:cNvSpPr/>
            <p:nvPr/>
          </p:nvSpPr>
          <p:spPr>
            <a:xfrm>
              <a:off x="2633452" y="2452795"/>
              <a:ext cx="182880" cy="1169035"/>
            </a:xfrm>
            <a:custGeom>
              <a:avLst/>
              <a:gdLst/>
              <a:ahLst/>
              <a:cxnLst/>
              <a:rect l="l" t="t" r="r" b="b"/>
              <a:pathLst>
                <a:path w="182880" h="1169035">
                  <a:moveTo>
                    <a:pt x="5190" y="0"/>
                  </a:moveTo>
                  <a:lnTo>
                    <a:pt x="0" y="0"/>
                  </a:lnTo>
                  <a:lnTo>
                    <a:pt x="2140" y="18189"/>
                  </a:lnTo>
                  <a:lnTo>
                    <a:pt x="182518" y="1169024"/>
                  </a:lnTo>
                  <a:lnTo>
                    <a:pt x="165840" y="1050335"/>
                  </a:lnTo>
                  <a:lnTo>
                    <a:pt x="5190" y="0"/>
                  </a:lnTo>
                  <a:close/>
                </a:path>
              </a:pathLst>
            </a:custGeom>
            <a:solidFill>
              <a:srgbClr val="ACB6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207"/>
            <p:cNvSpPr/>
            <p:nvPr/>
          </p:nvSpPr>
          <p:spPr>
            <a:xfrm>
              <a:off x="2633452" y="2452795"/>
              <a:ext cx="182880" cy="1169035"/>
            </a:xfrm>
            <a:custGeom>
              <a:avLst/>
              <a:gdLst/>
              <a:ahLst/>
              <a:cxnLst/>
              <a:rect l="l" t="t" r="r" b="b"/>
              <a:pathLst>
                <a:path w="182880" h="1169035">
                  <a:moveTo>
                    <a:pt x="0" y="0"/>
                  </a:moveTo>
                  <a:lnTo>
                    <a:pt x="5190" y="0"/>
                  </a:lnTo>
                  <a:lnTo>
                    <a:pt x="165840" y="1050335"/>
                  </a:lnTo>
                  <a:lnTo>
                    <a:pt x="182518" y="1169024"/>
                  </a:lnTo>
                  <a:lnTo>
                    <a:pt x="2140" y="18189"/>
                  </a:lnTo>
                  <a:lnTo>
                    <a:pt x="0" y="0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208"/>
            <p:cNvSpPr/>
            <p:nvPr/>
          </p:nvSpPr>
          <p:spPr>
            <a:xfrm>
              <a:off x="5173178" y="2529271"/>
              <a:ext cx="171450" cy="1212215"/>
            </a:xfrm>
            <a:custGeom>
              <a:avLst/>
              <a:gdLst/>
              <a:ahLst/>
              <a:cxnLst/>
              <a:rect l="l" t="t" r="r" b="b"/>
              <a:pathLst>
                <a:path w="171450" h="1212214">
                  <a:moveTo>
                    <a:pt x="170115" y="0"/>
                  </a:moveTo>
                  <a:lnTo>
                    <a:pt x="0" y="1062137"/>
                  </a:lnTo>
                  <a:lnTo>
                    <a:pt x="428" y="1211805"/>
                  </a:lnTo>
                  <a:lnTo>
                    <a:pt x="171066" y="115966"/>
                  </a:lnTo>
                  <a:lnTo>
                    <a:pt x="170115" y="0"/>
                  </a:lnTo>
                  <a:close/>
                </a:path>
              </a:pathLst>
            </a:custGeom>
            <a:solidFill>
              <a:srgbClr val="AAB6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209"/>
            <p:cNvSpPr/>
            <p:nvPr/>
          </p:nvSpPr>
          <p:spPr>
            <a:xfrm>
              <a:off x="5173178" y="2529271"/>
              <a:ext cx="171450" cy="1212215"/>
            </a:xfrm>
            <a:custGeom>
              <a:avLst/>
              <a:gdLst/>
              <a:ahLst/>
              <a:cxnLst/>
              <a:rect l="l" t="t" r="r" b="b"/>
              <a:pathLst>
                <a:path w="171450" h="1212214">
                  <a:moveTo>
                    <a:pt x="0" y="1062137"/>
                  </a:moveTo>
                  <a:lnTo>
                    <a:pt x="170115" y="0"/>
                  </a:lnTo>
                  <a:lnTo>
                    <a:pt x="171066" y="115966"/>
                  </a:lnTo>
                  <a:lnTo>
                    <a:pt x="428" y="1211805"/>
                  </a:lnTo>
                  <a:lnTo>
                    <a:pt x="0" y="1062137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210"/>
            <p:cNvSpPr/>
            <p:nvPr/>
          </p:nvSpPr>
          <p:spPr>
            <a:xfrm>
              <a:off x="3270084" y="5049134"/>
              <a:ext cx="132715" cy="989965"/>
            </a:xfrm>
            <a:custGeom>
              <a:avLst/>
              <a:gdLst/>
              <a:ahLst/>
              <a:cxnLst/>
              <a:rect l="l" t="t" r="r" b="b"/>
              <a:pathLst>
                <a:path w="132714" h="989964">
                  <a:moveTo>
                    <a:pt x="14832" y="0"/>
                  </a:moveTo>
                  <a:lnTo>
                    <a:pt x="0" y="40629"/>
                  </a:lnTo>
                  <a:lnTo>
                    <a:pt x="118214" y="989876"/>
                  </a:lnTo>
                  <a:lnTo>
                    <a:pt x="132456" y="988186"/>
                  </a:lnTo>
                  <a:lnTo>
                    <a:pt x="14832" y="0"/>
                  </a:lnTo>
                  <a:close/>
                </a:path>
              </a:pathLst>
            </a:custGeom>
            <a:solidFill>
              <a:srgbClr val="9CBC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211"/>
            <p:cNvSpPr/>
            <p:nvPr/>
          </p:nvSpPr>
          <p:spPr>
            <a:xfrm>
              <a:off x="3270084" y="5049134"/>
              <a:ext cx="132715" cy="989965"/>
            </a:xfrm>
            <a:custGeom>
              <a:avLst/>
              <a:gdLst/>
              <a:ahLst/>
              <a:cxnLst/>
              <a:rect l="l" t="t" r="r" b="b"/>
              <a:pathLst>
                <a:path w="132714" h="989964">
                  <a:moveTo>
                    <a:pt x="0" y="40629"/>
                  </a:moveTo>
                  <a:lnTo>
                    <a:pt x="118214" y="989876"/>
                  </a:lnTo>
                  <a:lnTo>
                    <a:pt x="132456" y="988186"/>
                  </a:lnTo>
                  <a:lnTo>
                    <a:pt x="14832" y="0"/>
                  </a:lnTo>
                  <a:lnTo>
                    <a:pt x="0" y="40629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212"/>
            <p:cNvSpPr/>
            <p:nvPr/>
          </p:nvSpPr>
          <p:spPr>
            <a:xfrm>
              <a:off x="3032105" y="4367507"/>
              <a:ext cx="160655" cy="1262380"/>
            </a:xfrm>
            <a:custGeom>
              <a:avLst/>
              <a:gdLst/>
              <a:ahLst/>
              <a:cxnLst/>
              <a:rect l="l" t="t" r="r" b="b"/>
              <a:pathLst>
                <a:path w="160655" h="1262379">
                  <a:moveTo>
                    <a:pt x="0" y="0"/>
                  </a:moveTo>
                  <a:lnTo>
                    <a:pt x="22885" y="273368"/>
                  </a:lnTo>
                  <a:lnTo>
                    <a:pt x="160508" y="1262306"/>
                  </a:lnTo>
                  <a:lnTo>
                    <a:pt x="142595" y="11106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BB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213"/>
            <p:cNvSpPr/>
            <p:nvPr/>
          </p:nvSpPr>
          <p:spPr>
            <a:xfrm>
              <a:off x="3032105" y="4367507"/>
              <a:ext cx="160655" cy="1262380"/>
            </a:xfrm>
            <a:custGeom>
              <a:avLst/>
              <a:gdLst/>
              <a:ahLst/>
              <a:cxnLst/>
              <a:rect l="l" t="t" r="r" b="b"/>
              <a:pathLst>
                <a:path w="160655" h="1262379">
                  <a:moveTo>
                    <a:pt x="0" y="0"/>
                  </a:moveTo>
                  <a:lnTo>
                    <a:pt x="142595" y="1110683"/>
                  </a:lnTo>
                  <a:lnTo>
                    <a:pt x="160508" y="1262306"/>
                  </a:lnTo>
                  <a:lnTo>
                    <a:pt x="22885" y="273368"/>
                  </a:lnTo>
                  <a:lnTo>
                    <a:pt x="0" y="0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214"/>
            <p:cNvSpPr/>
            <p:nvPr/>
          </p:nvSpPr>
          <p:spPr>
            <a:xfrm>
              <a:off x="3066580" y="4497513"/>
              <a:ext cx="154940" cy="1165860"/>
            </a:xfrm>
            <a:custGeom>
              <a:avLst/>
              <a:gdLst/>
              <a:ahLst/>
              <a:cxnLst/>
              <a:rect l="l" t="t" r="r" b="b"/>
              <a:pathLst>
                <a:path w="154939" h="1165860">
                  <a:moveTo>
                    <a:pt x="0" y="0"/>
                  </a:moveTo>
                  <a:lnTo>
                    <a:pt x="138871" y="1078393"/>
                  </a:lnTo>
                  <a:lnTo>
                    <a:pt x="154629" y="1165508"/>
                  </a:lnTo>
                  <a:lnTo>
                    <a:pt x="18726" y="144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BB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215"/>
            <p:cNvSpPr/>
            <p:nvPr/>
          </p:nvSpPr>
          <p:spPr>
            <a:xfrm>
              <a:off x="3066580" y="4497513"/>
              <a:ext cx="154940" cy="1165860"/>
            </a:xfrm>
            <a:custGeom>
              <a:avLst/>
              <a:gdLst/>
              <a:ahLst/>
              <a:cxnLst/>
              <a:rect l="l" t="t" r="r" b="b"/>
              <a:pathLst>
                <a:path w="154939" h="1165860">
                  <a:moveTo>
                    <a:pt x="0" y="0"/>
                  </a:moveTo>
                  <a:lnTo>
                    <a:pt x="138871" y="1078393"/>
                  </a:lnTo>
                  <a:lnTo>
                    <a:pt x="154629" y="1165508"/>
                  </a:lnTo>
                  <a:lnTo>
                    <a:pt x="18726" y="144046"/>
                  </a:lnTo>
                  <a:lnTo>
                    <a:pt x="0" y="0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216"/>
            <p:cNvSpPr/>
            <p:nvPr/>
          </p:nvSpPr>
          <p:spPr>
            <a:xfrm>
              <a:off x="2782354" y="3285516"/>
              <a:ext cx="186055" cy="1357630"/>
            </a:xfrm>
            <a:custGeom>
              <a:avLst/>
              <a:gdLst/>
              <a:ahLst/>
              <a:cxnLst/>
              <a:rect l="l" t="t" r="r" b="b"/>
              <a:pathLst>
                <a:path w="186055" h="1357629">
                  <a:moveTo>
                    <a:pt x="0" y="0"/>
                  </a:moveTo>
                  <a:lnTo>
                    <a:pt x="172805" y="1315586"/>
                  </a:lnTo>
                  <a:lnTo>
                    <a:pt x="185893" y="1357363"/>
                  </a:lnTo>
                  <a:lnTo>
                    <a:pt x="13665" y="280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7B8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217"/>
            <p:cNvSpPr/>
            <p:nvPr/>
          </p:nvSpPr>
          <p:spPr>
            <a:xfrm>
              <a:off x="2782354" y="3285516"/>
              <a:ext cx="186055" cy="1357630"/>
            </a:xfrm>
            <a:custGeom>
              <a:avLst/>
              <a:gdLst/>
              <a:ahLst/>
              <a:cxnLst/>
              <a:rect l="l" t="t" r="r" b="b"/>
              <a:pathLst>
                <a:path w="186055" h="1357629">
                  <a:moveTo>
                    <a:pt x="0" y="0"/>
                  </a:moveTo>
                  <a:lnTo>
                    <a:pt x="172805" y="1315586"/>
                  </a:lnTo>
                  <a:lnTo>
                    <a:pt x="185893" y="1357363"/>
                  </a:lnTo>
                  <a:lnTo>
                    <a:pt x="13665" y="28018"/>
                  </a:lnTo>
                  <a:lnTo>
                    <a:pt x="0" y="0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218"/>
            <p:cNvSpPr/>
            <p:nvPr/>
          </p:nvSpPr>
          <p:spPr>
            <a:xfrm>
              <a:off x="5173607" y="2505120"/>
              <a:ext cx="181610" cy="1236345"/>
            </a:xfrm>
            <a:custGeom>
              <a:avLst/>
              <a:gdLst/>
              <a:ahLst/>
              <a:cxnLst/>
              <a:rect l="l" t="t" r="r" b="b"/>
              <a:pathLst>
                <a:path w="181610" h="1236345">
                  <a:moveTo>
                    <a:pt x="181526" y="0"/>
                  </a:moveTo>
                  <a:lnTo>
                    <a:pt x="9032" y="1139898"/>
                  </a:lnTo>
                  <a:lnTo>
                    <a:pt x="0" y="1235956"/>
                  </a:lnTo>
                  <a:lnTo>
                    <a:pt x="170637" y="140118"/>
                  </a:lnTo>
                  <a:lnTo>
                    <a:pt x="181526" y="0"/>
                  </a:lnTo>
                  <a:close/>
                </a:path>
              </a:pathLst>
            </a:custGeom>
            <a:solidFill>
              <a:srgbClr val="AAB6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" name="object 219"/>
            <p:cNvSpPr/>
            <p:nvPr/>
          </p:nvSpPr>
          <p:spPr>
            <a:xfrm>
              <a:off x="5173607" y="2505120"/>
              <a:ext cx="181610" cy="1236345"/>
            </a:xfrm>
            <a:custGeom>
              <a:avLst/>
              <a:gdLst/>
              <a:ahLst/>
              <a:cxnLst/>
              <a:rect l="l" t="t" r="r" b="b"/>
              <a:pathLst>
                <a:path w="181610" h="1236345">
                  <a:moveTo>
                    <a:pt x="0" y="1235956"/>
                  </a:moveTo>
                  <a:lnTo>
                    <a:pt x="170637" y="140118"/>
                  </a:lnTo>
                  <a:lnTo>
                    <a:pt x="181526" y="0"/>
                  </a:lnTo>
                  <a:lnTo>
                    <a:pt x="9032" y="1139898"/>
                  </a:lnTo>
                  <a:lnTo>
                    <a:pt x="0" y="1235956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" name="object 220"/>
            <p:cNvSpPr/>
            <p:nvPr/>
          </p:nvSpPr>
          <p:spPr>
            <a:xfrm>
              <a:off x="5167328" y="2507607"/>
              <a:ext cx="176530" cy="1083945"/>
            </a:xfrm>
            <a:custGeom>
              <a:avLst/>
              <a:gdLst/>
              <a:ahLst/>
              <a:cxnLst/>
              <a:rect l="l" t="t" r="r" b="b"/>
              <a:pathLst>
                <a:path w="176529" h="1083945">
                  <a:moveTo>
                    <a:pt x="170278" y="0"/>
                  </a:moveTo>
                  <a:lnTo>
                    <a:pt x="0" y="1060167"/>
                  </a:lnTo>
                  <a:lnTo>
                    <a:pt x="5850" y="1083801"/>
                  </a:lnTo>
                  <a:lnTo>
                    <a:pt x="175966" y="21664"/>
                  </a:lnTo>
                  <a:lnTo>
                    <a:pt x="170278" y="0"/>
                  </a:lnTo>
                  <a:close/>
                </a:path>
              </a:pathLst>
            </a:custGeom>
            <a:solidFill>
              <a:srgbClr val="AAB6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" name="object 221"/>
            <p:cNvSpPr/>
            <p:nvPr/>
          </p:nvSpPr>
          <p:spPr>
            <a:xfrm>
              <a:off x="5167328" y="2507607"/>
              <a:ext cx="176530" cy="1083945"/>
            </a:xfrm>
            <a:custGeom>
              <a:avLst/>
              <a:gdLst/>
              <a:ahLst/>
              <a:cxnLst/>
              <a:rect l="l" t="t" r="r" b="b"/>
              <a:pathLst>
                <a:path w="176529" h="1083945">
                  <a:moveTo>
                    <a:pt x="0" y="1060167"/>
                  </a:moveTo>
                  <a:lnTo>
                    <a:pt x="170278" y="0"/>
                  </a:lnTo>
                  <a:lnTo>
                    <a:pt x="175966" y="21664"/>
                  </a:lnTo>
                  <a:lnTo>
                    <a:pt x="5850" y="1083801"/>
                  </a:lnTo>
                  <a:lnTo>
                    <a:pt x="0" y="1060167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" name="object 222"/>
            <p:cNvSpPr/>
            <p:nvPr/>
          </p:nvSpPr>
          <p:spPr>
            <a:xfrm>
              <a:off x="3558048" y="6047187"/>
              <a:ext cx="107314" cy="737235"/>
            </a:xfrm>
            <a:custGeom>
              <a:avLst/>
              <a:gdLst/>
              <a:ahLst/>
              <a:cxnLst/>
              <a:rect l="l" t="t" r="r" b="b"/>
              <a:pathLst>
                <a:path w="107314" h="737234">
                  <a:moveTo>
                    <a:pt x="0" y="0"/>
                  </a:moveTo>
                  <a:lnTo>
                    <a:pt x="65392" y="502753"/>
                  </a:lnTo>
                  <a:lnTo>
                    <a:pt x="107000" y="736884"/>
                  </a:lnTo>
                  <a:lnTo>
                    <a:pt x="47026" y="2935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7BF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" name="object 223"/>
            <p:cNvSpPr/>
            <p:nvPr/>
          </p:nvSpPr>
          <p:spPr>
            <a:xfrm>
              <a:off x="3558048" y="6047187"/>
              <a:ext cx="107314" cy="737235"/>
            </a:xfrm>
            <a:custGeom>
              <a:avLst/>
              <a:gdLst/>
              <a:ahLst/>
              <a:cxnLst/>
              <a:rect l="l" t="t" r="r" b="b"/>
              <a:pathLst>
                <a:path w="107314" h="737234">
                  <a:moveTo>
                    <a:pt x="0" y="0"/>
                  </a:moveTo>
                  <a:lnTo>
                    <a:pt x="65392" y="502753"/>
                  </a:lnTo>
                  <a:lnTo>
                    <a:pt x="107000" y="736884"/>
                  </a:lnTo>
                  <a:lnTo>
                    <a:pt x="47026" y="293550"/>
                  </a:lnTo>
                  <a:lnTo>
                    <a:pt x="0" y="0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224"/>
            <p:cNvSpPr/>
            <p:nvPr/>
          </p:nvSpPr>
          <p:spPr>
            <a:xfrm>
              <a:off x="2765047" y="3164816"/>
              <a:ext cx="190500" cy="1436370"/>
            </a:xfrm>
            <a:custGeom>
              <a:avLst/>
              <a:gdLst/>
              <a:ahLst/>
              <a:cxnLst/>
              <a:rect l="l" t="t" r="r" b="b"/>
              <a:pathLst>
                <a:path w="190500" h="1436370">
                  <a:moveTo>
                    <a:pt x="0" y="0"/>
                  </a:moveTo>
                  <a:lnTo>
                    <a:pt x="175209" y="1354677"/>
                  </a:lnTo>
                  <a:lnTo>
                    <a:pt x="190113" y="1436287"/>
                  </a:lnTo>
                  <a:lnTo>
                    <a:pt x="17307" y="1207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7B8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" name="object 225"/>
            <p:cNvSpPr/>
            <p:nvPr/>
          </p:nvSpPr>
          <p:spPr>
            <a:xfrm>
              <a:off x="2765047" y="3164816"/>
              <a:ext cx="190500" cy="1436370"/>
            </a:xfrm>
            <a:custGeom>
              <a:avLst/>
              <a:gdLst/>
              <a:ahLst/>
              <a:cxnLst/>
              <a:rect l="l" t="t" r="r" b="b"/>
              <a:pathLst>
                <a:path w="190500" h="1436370">
                  <a:moveTo>
                    <a:pt x="0" y="0"/>
                  </a:moveTo>
                  <a:lnTo>
                    <a:pt x="175209" y="1354677"/>
                  </a:lnTo>
                  <a:lnTo>
                    <a:pt x="190113" y="1436287"/>
                  </a:lnTo>
                  <a:lnTo>
                    <a:pt x="17307" y="120700"/>
                  </a:lnTo>
                  <a:lnTo>
                    <a:pt x="0" y="0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" name="object 226"/>
            <p:cNvSpPr/>
            <p:nvPr/>
          </p:nvSpPr>
          <p:spPr>
            <a:xfrm>
              <a:off x="5315208" y="3541285"/>
              <a:ext cx="167005" cy="1303655"/>
            </a:xfrm>
            <a:custGeom>
              <a:avLst/>
              <a:gdLst/>
              <a:ahLst/>
              <a:cxnLst/>
              <a:rect l="l" t="t" r="r" b="b"/>
              <a:pathLst>
                <a:path w="167004" h="1303654">
                  <a:moveTo>
                    <a:pt x="166585" y="0"/>
                  </a:moveTo>
                  <a:lnTo>
                    <a:pt x="9956" y="1084070"/>
                  </a:lnTo>
                  <a:lnTo>
                    <a:pt x="0" y="1303073"/>
                  </a:lnTo>
                  <a:lnTo>
                    <a:pt x="153458" y="289472"/>
                  </a:lnTo>
                  <a:lnTo>
                    <a:pt x="166585" y="0"/>
                  </a:lnTo>
                  <a:close/>
                </a:path>
              </a:pathLst>
            </a:custGeom>
            <a:solidFill>
              <a:srgbClr val="A3B9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" name="object 227"/>
            <p:cNvSpPr/>
            <p:nvPr/>
          </p:nvSpPr>
          <p:spPr>
            <a:xfrm>
              <a:off x="5315208" y="3541285"/>
              <a:ext cx="167005" cy="1303655"/>
            </a:xfrm>
            <a:custGeom>
              <a:avLst/>
              <a:gdLst/>
              <a:ahLst/>
              <a:cxnLst/>
              <a:rect l="l" t="t" r="r" b="b"/>
              <a:pathLst>
                <a:path w="167004" h="1303654">
                  <a:moveTo>
                    <a:pt x="0" y="1303073"/>
                  </a:moveTo>
                  <a:lnTo>
                    <a:pt x="153458" y="289472"/>
                  </a:lnTo>
                  <a:lnTo>
                    <a:pt x="166585" y="0"/>
                  </a:lnTo>
                  <a:lnTo>
                    <a:pt x="9956" y="1084070"/>
                  </a:lnTo>
                  <a:lnTo>
                    <a:pt x="0" y="1303073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" name="object 228"/>
            <p:cNvSpPr/>
            <p:nvPr/>
          </p:nvSpPr>
          <p:spPr>
            <a:xfrm>
              <a:off x="3014495" y="4315806"/>
              <a:ext cx="160655" cy="1162685"/>
            </a:xfrm>
            <a:custGeom>
              <a:avLst/>
              <a:gdLst/>
              <a:ahLst/>
              <a:cxnLst/>
              <a:rect l="l" t="t" r="r" b="b"/>
              <a:pathLst>
                <a:path w="160655" h="1162685">
                  <a:moveTo>
                    <a:pt x="0" y="0"/>
                  </a:moveTo>
                  <a:lnTo>
                    <a:pt x="144055" y="1107923"/>
                  </a:lnTo>
                  <a:lnTo>
                    <a:pt x="160205" y="1162383"/>
                  </a:lnTo>
                  <a:lnTo>
                    <a:pt x="17609" y="517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2BA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" name="object 229"/>
            <p:cNvSpPr/>
            <p:nvPr/>
          </p:nvSpPr>
          <p:spPr>
            <a:xfrm>
              <a:off x="3014495" y="4315806"/>
              <a:ext cx="160655" cy="1162685"/>
            </a:xfrm>
            <a:custGeom>
              <a:avLst/>
              <a:gdLst/>
              <a:ahLst/>
              <a:cxnLst/>
              <a:rect l="l" t="t" r="r" b="b"/>
              <a:pathLst>
                <a:path w="160655" h="1162685">
                  <a:moveTo>
                    <a:pt x="0" y="0"/>
                  </a:moveTo>
                  <a:lnTo>
                    <a:pt x="144055" y="1107923"/>
                  </a:lnTo>
                  <a:lnTo>
                    <a:pt x="160205" y="1162383"/>
                  </a:lnTo>
                  <a:lnTo>
                    <a:pt x="17609" y="51700"/>
                  </a:lnTo>
                  <a:lnTo>
                    <a:pt x="0" y="0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" name="object 230"/>
            <p:cNvSpPr/>
            <p:nvPr/>
          </p:nvSpPr>
          <p:spPr>
            <a:xfrm>
              <a:off x="5012823" y="4747779"/>
              <a:ext cx="145415" cy="1346200"/>
            </a:xfrm>
            <a:custGeom>
              <a:avLst/>
              <a:gdLst/>
              <a:ahLst/>
              <a:cxnLst/>
              <a:rect l="l" t="t" r="r" b="b"/>
              <a:pathLst>
                <a:path w="145414" h="1346200">
                  <a:moveTo>
                    <a:pt x="145416" y="0"/>
                  </a:moveTo>
                  <a:lnTo>
                    <a:pt x="28857" y="1090162"/>
                  </a:lnTo>
                  <a:lnTo>
                    <a:pt x="0" y="1345769"/>
                  </a:lnTo>
                  <a:lnTo>
                    <a:pt x="104771" y="478896"/>
                  </a:lnTo>
                  <a:lnTo>
                    <a:pt x="145416" y="0"/>
                  </a:lnTo>
                  <a:close/>
                </a:path>
              </a:pathLst>
            </a:custGeom>
            <a:solidFill>
              <a:srgbClr val="9CBC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" name="object 231"/>
            <p:cNvSpPr/>
            <p:nvPr/>
          </p:nvSpPr>
          <p:spPr>
            <a:xfrm>
              <a:off x="5012823" y="4747779"/>
              <a:ext cx="145415" cy="1346200"/>
            </a:xfrm>
            <a:custGeom>
              <a:avLst/>
              <a:gdLst/>
              <a:ahLst/>
              <a:cxnLst/>
              <a:rect l="l" t="t" r="r" b="b"/>
              <a:pathLst>
                <a:path w="145414" h="1346200">
                  <a:moveTo>
                    <a:pt x="28857" y="1090162"/>
                  </a:moveTo>
                  <a:lnTo>
                    <a:pt x="145416" y="0"/>
                  </a:lnTo>
                  <a:lnTo>
                    <a:pt x="104771" y="478896"/>
                  </a:lnTo>
                  <a:lnTo>
                    <a:pt x="0" y="1345769"/>
                  </a:lnTo>
                  <a:lnTo>
                    <a:pt x="28857" y="1090162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" name="object 232"/>
            <p:cNvSpPr/>
            <p:nvPr/>
          </p:nvSpPr>
          <p:spPr>
            <a:xfrm>
              <a:off x="2638643" y="2452798"/>
              <a:ext cx="160655" cy="1050925"/>
            </a:xfrm>
            <a:custGeom>
              <a:avLst/>
              <a:gdLst/>
              <a:ahLst/>
              <a:cxnLst/>
              <a:rect l="l" t="t" r="r" b="b"/>
              <a:pathLst>
                <a:path w="160655" h="1050925">
                  <a:moveTo>
                    <a:pt x="5304" y="0"/>
                  </a:moveTo>
                  <a:lnTo>
                    <a:pt x="0" y="0"/>
                  </a:lnTo>
                  <a:lnTo>
                    <a:pt x="160648" y="1050332"/>
                  </a:lnTo>
                  <a:lnTo>
                    <a:pt x="145086" y="947676"/>
                  </a:lnTo>
                  <a:lnTo>
                    <a:pt x="5304" y="0"/>
                  </a:lnTo>
                  <a:close/>
                </a:path>
              </a:pathLst>
            </a:custGeom>
            <a:solidFill>
              <a:srgbClr val="AEB5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" name="object 233"/>
            <p:cNvSpPr/>
            <p:nvPr/>
          </p:nvSpPr>
          <p:spPr>
            <a:xfrm>
              <a:off x="2638643" y="2452797"/>
              <a:ext cx="160655" cy="1050925"/>
            </a:xfrm>
            <a:custGeom>
              <a:avLst/>
              <a:gdLst/>
              <a:ahLst/>
              <a:cxnLst/>
              <a:rect l="l" t="t" r="r" b="b"/>
              <a:pathLst>
                <a:path w="160655" h="1050925">
                  <a:moveTo>
                    <a:pt x="0" y="0"/>
                  </a:moveTo>
                  <a:lnTo>
                    <a:pt x="5304" y="0"/>
                  </a:lnTo>
                  <a:lnTo>
                    <a:pt x="145086" y="947676"/>
                  </a:lnTo>
                  <a:lnTo>
                    <a:pt x="160648" y="1050332"/>
                  </a:lnTo>
                  <a:lnTo>
                    <a:pt x="0" y="0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" name="object 234"/>
            <p:cNvSpPr/>
            <p:nvPr/>
          </p:nvSpPr>
          <p:spPr>
            <a:xfrm>
              <a:off x="5179568" y="2452795"/>
              <a:ext cx="190500" cy="1714500"/>
            </a:xfrm>
            <a:custGeom>
              <a:avLst/>
              <a:gdLst/>
              <a:ahLst/>
              <a:cxnLst/>
              <a:rect l="l" t="t" r="r" b="b"/>
              <a:pathLst>
                <a:path w="190500" h="1714500">
                  <a:moveTo>
                    <a:pt x="189914" y="0"/>
                  </a:moveTo>
                  <a:lnTo>
                    <a:pt x="164761" y="0"/>
                  </a:lnTo>
                  <a:lnTo>
                    <a:pt x="18724" y="1077427"/>
                  </a:lnTo>
                  <a:lnTo>
                    <a:pt x="0" y="1713896"/>
                  </a:lnTo>
                  <a:lnTo>
                    <a:pt x="170036" y="566854"/>
                  </a:lnTo>
                  <a:lnTo>
                    <a:pt x="189914" y="0"/>
                  </a:lnTo>
                  <a:close/>
                </a:path>
              </a:pathLst>
            </a:custGeom>
            <a:solidFill>
              <a:srgbClr val="AAB6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" name="object 235"/>
            <p:cNvSpPr/>
            <p:nvPr/>
          </p:nvSpPr>
          <p:spPr>
            <a:xfrm>
              <a:off x="5179568" y="2452795"/>
              <a:ext cx="190500" cy="1714500"/>
            </a:xfrm>
            <a:custGeom>
              <a:avLst/>
              <a:gdLst/>
              <a:ahLst/>
              <a:cxnLst/>
              <a:rect l="l" t="t" r="r" b="b"/>
              <a:pathLst>
                <a:path w="190500" h="1714500">
                  <a:moveTo>
                    <a:pt x="18724" y="1077427"/>
                  </a:moveTo>
                  <a:lnTo>
                    <a:pt x="164761" y="0"/>
                  </a:lnTo>
                  <a:lnTo>
                    <a:pt x="189914" y="0"/>
                  </a:lnTo>
                  <a:lnTo>
                    <a:pt x="170036" y="566854"/>
                  </a:lnTo>
                  <a:lnTo>
                    <a:pt x="0" y="1713896"/>
                  </a:lnTo>
                  <a:lnTo>
                    <a:pt x="18724" y="1077427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" name="object 236"/>
            <p:cNvSpPr/>
            <p:nvPr/>
          </p:nvSpPr>
          <p:spPr>
            <a:xfrm>
              <a:off x="5239481" y="2452796"/>
              <a:ext cx="95250" cy="577850"/>
            </a:xfrm>
            <a:custGeom>
              <a:avLst/>
              <a:gdLst/>
              <a:ahLst/>
              <a:cxnLst/>
              <a:rect l="l" t="t" r="r" b="b"/>
              <a:pathLst>
                <a:path w="95250" h="577850">
                  <a:moveTo>
                    <a:pt x="94631" y="0"/>
                  </a:moveTo>
                  <a:lnTo>
                    <a:pt x="70559" y="0"/>
                  </a:lnTo>
                  <a:lnTo>
                    <a:pt x="14280" y="368711"/>
                  </a:lnTo>
                  <a:lnTo>
                    <a:pt x="0" y="577651"/>
                  </a:lnTo>
                  <a:lnTo>
                    <a:pt x="94631" y="0"/>
                  </a:lnTo>
                  <a:close/>
                </a:path>
              </a:pathLst>
            </a:custGeom>
            <a:solidFill>
              <a:srgbClr val="AFB4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" name="object 237"/>
            <p:cNvSpPr/>
            <p:nvPr/>
          </p:nvSpPr>
          <p:spPr>
            <a:xfrm>
              <a:off x="5239481" y="2452796"/>
              <a:ext cx="95250" cy="577850"/>
            </a:xfrm>
            <a:custGeom>
              <a:avLst/>
              <a:gdLst/>
              <a:ahLst/>
              <a:cxnLst/>
              <a:rect l="l" t="t" r="r" b="b"/>
              <a:pathLst>
                <a:path w="95250" h="577850">
                  <a:moveTo>
                    <a:pt x="0" y="577651"/>
                  </a:moveTo>
                  <a:lnTo>
                    <a:pt x="94631" y="0"/>
                  </a:lnTo>
                  <a:lnTo>
                    <a:pt x="70559" y="0"/>
                  </a:lnTo>
                  <a:lnTo>
                    <a:pt x="14280" y="368711"/>
                  </a:lnTo>
                  <a:lnTo>
                    <a:pt x="0" y="577651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" name="object 238"/>
            <p:cNvSpPr/>
            <p:nvPr/>
          </p:nvSpPr>
          <p:spPr>
            <a:xfrm>
              <a:off x="5315208" y="3456015"/>
              <a:ext cx="172720" cy="1388745"/>
            </a:xfrm>
            <a:custGeom>
              <a:avLst/>
              <a:gdLst/>
              <a:ahLst/>
              <a:cxnLst/>
              <a:rect l="l" t="t" r="r" b="b"/>
              <a:pathLst>
                <a:path w="172720" h="1388745">
                  <a:moveTo>
                    <a:pt x="172654" y="0"/>
                  </a:moveTo>
                  <a:lnTo>
                    <a:pt x="14992" y="1063243"/>
                  </a:lnTo>
                  <a:lnTo>
                    <a:pt x="0" y="1388344"/>
                  </a:lnTo>
                  <a:lnTo>
                    <a:pt x="153458" y="374743"/>
                  </a:lnTo>
                  <a:lnTo>
                    <a:pt x="172654" y="0"/>
                  </a:lnTo>
                  <a:close/>
                </a:path>
              </a:pathLst>
            </a:custGeom>
            <a:solidFill>
              <a:srgbClr val="A5B9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" name="object 239"/>
            <p:cNvSpPr/>
            <p:nvPr/>
          </p:nvSpPr>
          <p:spPr>
            <a:xfrm>
              <a:off x="5315208" y="3456015"/>
              <a:ext cx="172720" cy="1388745"/>
            </a:xfrm>
            <a:custGeom>
              <a:avLst/>
              <a:gdLst/>
              <a:ahLst/>
              <a:cxnLst/>
              <a:rect l="l" t="t" r="r" b="b"/>
              <a:pathLst>
                <a:path w="172720" h="1388745">
                  <a:moveTo>
                    <a:pt x="14992" y="1063243"/>
                  </a:moveTo>
                  <a:lnTo>
                    <a:pt x="172654" y="0"/>
                  </a:lnTo>
                  <a:lnTo>
                    <a:pt x="153458" y="374743"/>
                  </a:lnTo>
                  <a:lnTo>
                    <a:pt x="0" y="1388344"/>
                  </a:lnTo>
                  <a:lnTo>
                    <a:pt x="14992" y="1063243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" name="object 240"/>
            <p:cNvSpPr/>
            <p:nvPr/>
          </p:nvSpPr>
          <p:spPr>
            <a:xfrm>
              <a:off x="3540658" y="5678365"/>
              <a:ext cx="111760" cy="1090930"/>
            </a:xfrm>
            <a:custGeom>
              <a:avLst/>
              <a:gdLst/>
              <a:ahLst/>
              <a:cxnLst/>
              <a:rect l="l" t="t" r="r" b="b"/>
              <a:pathLst>
                <a:path w="111760" h="1090929">
                  <a:moveTo>
                    <a:pt x="0" y="0"/>
                  </a:moveTo>
                  <a:lnTo>
                    <a:pt x="43397" y="588558"/>
                  </a:lnTo>
                  <a:lnTo>
                    <a:pt x="111137" y="1090490"/>
                  </a:lnTo>
                  <a:lnTo>
                    <a:pt x="74803" y="7193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BE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" name="object 241"/>
            <p:cNvSpPr/>
            <p:nvPr/>
          </p:nvSpPr>
          <p:spPr>
            <a:xfrm>
              <a:off x="3540658" y="5678365"/>
              <a:ext cx="111760" cy="1090930"/>
            </a:xfrm>
            <a:custGeom>
              <a:avLst/>
              <a:gdLst/>
              <a:ahLst/>
              <a:cxnLst/>
              <a:rect l="l" t="t" r="r" b="b"/>
              <a:pathLst>
                <a:path w="111760" h="1090929">
                  <a:moveTo>
                    <a:pt x="0" y="0"/>
                  </a:moveTo>
                  <a:lnTo>
                    <a:pt x="74803" y="719322"/>
                  </a:lnTo>
                  <a:lnTo>
                    <a:pt x="111137" y="1090490"/>
                  </a:lnTo>
                  <a:lnTo>
                    <a:pt x="43397" y="588558"/>
                  </a:lnTo>
                  <a:lnTo>
                    <a:pt x="0" y="0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" name="object 242"/>
            <p:cNvSpPr/>
            <p:nvPr/>
          </p:nvSpPr>
          <p:spPr>
            <a:xfrm>
              <a:off x="3284916" y="4735707"/>
              <a:ext cx="130175" cy="1301750"/>
            </a:xfrm>
            <a:custGeom>
              <a:avLst/>
              <a:gdLst/>
              <a:ahLst/>
              <a:cxnLst/>
              <a:rect l="l" t="t" r="r" b="b"/>
              <a:pathLst>
                <a:path w="130175" h="1301750">
                  <a:moveTo>
                    <a:pt x="10054" y="0"/>
                  </a:moveTo>
                  <a:lnTo>
                    <a:pt x="0" y="313427"/>
                  </a:lnTo>
                  <a:lnTo>
                    <a:pt x="117623" y="1301614"/>
                  </a:lnTo>
                  <a:lnTo>
                    <a:pt x="129702" y="1159533"/>
                  </a:lnTo>
                  <a:lnTo>
                    <a:pt x="10054" y="0"/>
                  </a:lnTo>
                  <a:close/>
                </a:path>
              </a:pathLst>
            </a:custGeom>
            <a:solidFill>
              <a:srgbClr val="9EBC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" name="object 243"/>
            <p:cNvSpPr/>
            <p:nvPr/>
          </p:nvSpPr>
          <p:spPr>
            <a:xfrm>
              <a:off x="3284916" y="4735707"/>
              <a:ext cx="130175" cy="1301750"/>
            </a:xfrm>
            <a:custGeom>
              <a:avLst/>
              <a:gdLst/>
              <a:ahLst/>
              <a:cxnLst/>
              <a:rect l="l" t="t" r="r" b="b"/>
              <a:pathLst>
                <a:path w="130175" h="1301750">
                  <a:moveTo>
                    <a:pt x="0" y="313427"/>
                  </a:moveTo>
                  <a:lnTo>
                    <a:pt x="117623" y="1301614"/>
                  </a:lnTo>
                  <a:lnTo>
                    <a:pt x="129702" y="1159533"/>
                  </a:lnTo>
                  <a:lnTo>
                    <a:pt x="10054" y="0"/>
                  </a:lnTo>
                  <a:lnTo>
                    <a:pt x="0" y="313427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" name="object 244"/>
            <p:cNvSpPr/>
            <p:nvPr/>
          </p:nvSpPr>
          <p:spPr>
            <a:xfrm>
              <a:off x="2744129" y="2927116"/>
              <a:ext cx="196215" cy="1592580"/>
            </a:xfrm>
            <a:custGeom>
              <a:avLst/>
              <a:gdLst/>
              <a:ahLst/>
              <a:cxnLst/>
              <a:rect l="l" t="t" r="r" b="b"/>
              <a:pathLst>
                <a:path w="196214" h="1592579">
                  <a:moveTo>
                    <a:pt x="0" y="0"/>
                  </a:moveTo>
                  <a:lnTo>
                    <a:pt x="20917" y="237699"/>
                  </a:lnTo>
                  <a:lnTo>
                    <a:pt x="196127" y="1592376"/>
                  </a:lnTo>
                  <a:lnTo>
                    <a:pt x="178829" y="14202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B7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" name="object 245"/>
            <p:cNvSpPr/>
            <p:nvPr/>
          </p:nvSpPr>
          <p:spPr>
            <a:xfrm>
              <a:off x="2744129" y="2927116"/>
              <a:ext cx="196215" cy="1592580"/>
            </a:xfrm>
            <a:custGeom>
              <a:avLst/>
              <a:gdLst/>
              <a:ahLst/>
              <a:cxnLst/>
              <a:rect l="l" t="t" r="r" b="b"/>
              <a:pathLst>
                <a:path w="196214" h="1592579">
                  <a:moveTo>
                    <a:pt x="0" y="0"/>
                  </a:moveTo>
                  <a:lnTo>
                    <a:pt x="178829" y="1420232"/>
                  </a:lnTo>
                  <a:lnTo>
                    <a:pt x="196127" y="1592376"/>
                  </a:lnTo>
                  <a:lnTo>
                    <a:pt x="20917" y="237699"/>
                  </a:lnTo>
                  <a:lnTo>
                    <a:pt x="0" y="0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" name="object 246"/>
            <p:cNvSpPr/>
            <p:nvPr/>
          </p:nvSpPr>
          <p:spPr>
            <a:xfrm>
              <a:off x="5328435" y="2452795"/>
              <a:ext cx="200025" cy="1763395"/>
            </a:xfrm>
            <a:custGeom>
              <a:avLst/>
              <a:gdLst/>
              <a:ahLst/>
              <a:cxnLst/>
              <a:rect l="l" t="t" r="r" b="b"/>
              <a:pathLst>
                <a:path w="200025" h="1763395">
                  <a:moveTo>
                    <a:pt x="199789" y="0"/>
                  </a:moveTo>
                  <a:lnTo>
                    <a:pt x="199566" y="0"/>
                  </a:lnTo>
                  <a:lnTo>
                    <a:pt x="16234" y="1413339"/>
                  </a:lnTo>
                  <a:lnTo>
                    <a:pt x="0" y="1763134"/>
                  </a:lnTo>
                  <a:lnTo>
                    <a:pt x="170062" y="636954"/>
                  </a:lnTo>
                  <a:lnTo>
                    <a:pt x="199789" y="0"/>
                  </a:lnTo>
                  <a:close/>
                </a:path>
              </a:pathLst>
            </a:custGeom>
            <a:solidFill>
              <a:srgbClr val="A9B7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" name="object 247"/>
            <p:cNvSpPr/>
            <p:nvPr/>
          </p:nvSpPr>
          <p:spPr>
            <a:xfrm>
              <a:off x="5328435" y="2452795"/>
              <a:ext cx="200025" cy="1763395"/>
            </a:xfrm>
            <a:custGeom>
              <a:avLst/>
              <a:gdLst/>
              <a:ahLst/>
              <a:cxnLst/>
              <a:rect l="l" t="t" r="r" b="b"/>
              <a:pathLst>
                <a:path w="200025" h="1763395">
                  <a:moveTo>
                    <a:pt x="0" y="1763134"/>
                  </a:moveTo>
                  <a:lnTo>
                    <a:pt x="170062" y="636954"/>
                  </a:lnTo>
                  <a:lnTo>
                    <a:pt x="199789" y="0"/>
                  </a:lnTo>
                  <a:lnTo>
                    <a:pt x="199566" y="0"/>
                  </a:lnTo>
                  <a:lnTo>
                    <a:pt x="16234" y="1413339"/>
                  </a:lnTo>
                  <a:lnTo>
                    <a:pt x="0" y="1763134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" name="object 248"/>
            <p:cNvSpPr/>
            <p:nvPr/>
          </p:nvSpPr>
          <p:spPr>
            <a:xfrm>
              <a:off x="3541097" y="5516070"/>
              <a:ext cx="113664" cy="1158875"/>
            </a:xfrm>
            <a:custGeom>
              <a:avLst/>
              <a:gdLst/>
              <a:ahLst/>
              <a:cxnLst/>
              <a:rect l="l" t="t" r="r" b="b"/>
              <a:pathLst>
                <a:path w="113664" h="1158875">
                  <a:moveTo>
                    <a:pt x="0" y="0"/>
                  </a:moveTo>
                  <a:lnTo>
                    <a:pt x="36969" y="441940"/>
                  </a:lnTo>
                  <a:lnTo>
                    <a:pt x="113468" y="1158303"/>
                  </a:lnTo>
                  <a:lnTo>
                    <a:pt x="82344" y="84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BD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" name="object 249"/>
            <p:cNvSpPr/>
            <p:nvPr/>
          </p:nvSpPr>
          <p:spPr>
            <a:xfrm>
              <a:off x="3541097" y="5516070"/>
              <a:ext cx="113664" cy="1158875"/>
            </a:xfrm>
            <a:custGeom>
              <a:avLst/>
              <a:gdLst/>
              <a:ahLst/>
              <a:cxnLst/>
              <a:rect l="l" t="t" r="r" b="b"/>
              <a:pathLst>
                <a:path w="113664" h="1158875">
                  <a:moveTo>
                    <a:pt x="0" y="0"/>
                  </a:moveTo>
                  <a:lnTo>
                    <a:pt x="82344" y="849799"/>
                  </a:lnTo>
                  <a:lnTo>
                    <a:pt x="113468" y="1158303"/>
                  </a:lnTo>
                  <a:lnTo>
                    <a:pt x="36969" y="441940"/>
                  </a:lnTo>
                  <a:lnTo>
                    <a:pt x="0" y="0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" name="object 250"/>
            <p:cNvSpPr/>
            <p:nvPr/>
          </p:nvSpPr>
          <p:spPr>
            <a:xfrm>
              <a:off x="2731653" y="2927116"/>
              <a:ext cx="191770" cy="1420495"/>
            </a:xfrm>
            <a:custGeom>
              <a:avLst/>
              <a:gdLst/>
              <a:ahLst/>
              <a:cxnLst/>
              <a:rect l="l" t="t" r="r" b="b"/>
              <a:pathLst>
                <a:path w="191769" h="1420495">
                  <a:moveTo>
                    <a:pt x="12476" y="0"/>
                  </a:moveTo>
                  <a:lnTo>
                    <a:pt x="0" y="39262"/>
                  </a:lnTo>
                  <a:lnTo>
                    <a:pt x="178051" y="1406694"/>
                  </a:lnTo>
                  <a:lnTo>
                    <a:pt x="191306" y="1420232"/>
                  </a:lnTo>
                  <a:lnTo>
                    <a:pt x="12476" y="0"/>
                  </a:lnTo>
                  <a:close/>
                </a:path>
              </a:pathLst>
            </a:custGeom>
            <a:solidFill>
              <a:srgbClr val="AAB6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" name="object 251"/>
            <p:cNvSpPr/>
            <p:nvPr/>
          </p:nvSpPr>
          <p:spPr>
            <a:xfrm>
              <a:off x="2731653" y="2927116"/>
              <a:ext cx="191770" cy="1420495"/>
            </a:xfrm>
            <a:custGeom>
              <a:avLst/>
              <a:gdLst/>
              <a:ahLst/>
              <a:cxnLst/>
              <a:rect l="l" t="t" r="r" b="b"/>
              <a:pathLst>
                <a:path w="191769" h="1420495">
                  <a:moveTo>
                    <a:pt x="0" y="39262"/>
                  </a:moveTo>
                  <a:lnTo>
                    <a:pt x="178051" y="1406694"/>
                  </a:lnTo>
                  <a:lnTo>
                    <a:pt x="191306" y="1420232"/>
                  </a:lnTo>
                  <a:lnTo>
                    <a:pt x="12476" y="0"/>
                  </a:lnTo>
                  <a:lnTo>
                    <a:pt x="0" y="39262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" name="object 252"/>
            <p:cNvSpPr/>
            <p:nvPr/>
          </p:nvSpPr>
          <p:spPr>
            <a:xfrm>
              <a:off x="2992544" y="4050499"/>
              <a:ext cx="166370" cy="1373505"/>
            </a:xfrm>
            <a:custGeom>
              <a:avLst/>
              <a:gdLst/>
              <a:ahLst/>
              <a:cxnLst/>
              <a:rect l="l" t="t" r="r" b="b"/>
              <a:pathLst>
                <a:path w="166369" h="1373504">
                  <a:moveTo>
                    <a:pt x="145185" y="1213089"/>
                  </a:moveTo>
                  <a:lnTo>
                    <a:pt x="149545" y="1249518"/>
                  </a:lnTo>
                  <a:lnTo>
                    <a:pt x="166007" y="1373230"/>
                  </a:lnTo>
                  <a:lnTo>
                    <a:pt x="145185" y="1213089"/>
                  </a:lnTo>
                  <a:close/>
                </a:path>
                <a:path w="166369" h="1373504">
                  <a:moveTo>
                    <a:pt x="0" y="0"/>
                  </a:moveTo>
                  <a:lnTo>
                    <a:pt x="21951" y="265307"/>
                  </a:lnTo>
                  <a:lnTo>
                    <a:pt x="145185" y="12130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B9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" name="object 253"/>
            <p:cNvSpPr/>
            <p:nvPr/>
          </p:nvSpPr>
          <p:spPr>
            <a:xfrm>
              <a:off x="2992544" y="4050499"/>
              <a:ext cx="166370" cy="1373505"/>
            </a:xfrm>
            <a:custGeom>
              <a:avLst/>
              <a:gdLst/>
              <a:ahLst/>
              <a:cxnLst/>
              <a:rect l="l" t="t" r="r" b="b"/>
              <a:pathLst>
                <a:path w="166369" h="1373504">
                  <a:moveTo>
                    <a:pt x="0" y="0"/>
                  </a:moveTo>
                  <a:lnTo>
                    <a:pt x="149545" y="1249518"/>
                  </a:lnTo>
                  <a:lnTo>
                    <a:pt x="166007" y="1373230"/>
                  </a:lnTo>
                  <a:lnTo>
                    <a:pt x="21951" y="265307"/>
                  </a:lnTo>
                  <a:lnTo>
                    <a:pt x="0" y="0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" name="object 254"/>
            <p:cNvSpPr/>
            <p:nvPr/>
          </p:nvSpPr>
          <p:spPr>
            <a:xfrm>
              <a:off x="2643947" y="2452796"/>
              <a:ext cx="140335" cy="948055"/>
            </a:xfrm>
            <a:custGeom>
              <a:avLst/>
              <a:gdLst/>
              <a:ahLst/>
              <a:cxnLst/>
              <a:rect l="l" t="t" r="r" b="b"/>
              <a:pathLst>
                <a:path w="140335" h="948054">
                  <a:moveTo>
                    <a:pt x="6681" y="0"/>
                  </a:moveTo>
                  <a:lnTo>
                    <a:pt x="0" y="0"/>
                  </a:lnTo>
                  <a:lnTo>
                    <a:pt x="139783" y="947677"/>
                  </a:lnTo>
                  <a:lnTo>
                    <a:pt x="121178" y="775319"/>
                  </a:lnTo>
                  <a:lnTo>
                    <a:pt x="6681" y="0"/>
                  </a:lnTo>
                  <a:close/>
                </a:path>
              </a:pathLst>
            </a:custGeom>
            <a:solidFill>
              <a:srgbClr val="AFB4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5" name="object 255"/>
            <p:cNvSpPr/>
            <p:nvPr/>
          </p:nvSpPr>
          <p:spPr>
            <a:xfrm>
              <a:off x="2643947" y="2452796"/>
              <a:ext cx="140335" cy="948055"/>
            </a:xfrm>
            <a:custGeom>
              <a:avLst/>
              <a:gdLst/>
              <a:ahLst/>
              <a:cxnLst/>
              <a:rect l="l" t="t" r="r" b="b"/>
              <a:pathLst>
                <a:path w="140335" h="948054">
                  <a:moveTo>
                    <a:pt x="0" y="0"/>
                  </a:moveTo>
                  <a:lnTo>
                    <a:pt x="6681" y="0"/>
                  </a:lnTo>
                  <a:lnTo>
                    <a:pt x="121178" y="775319"/>
                  </a:lnTo>
                  <a:lnTo>
                    <a:pt x="139783" y="947677"/>
                  </a:lnTo>
                  <a:lnTo>
                    <a:pt x="0" y="0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6" name="object 256"/>
            <p:cNvSpPr/>
            <p:nvPr/>
          </p:nvSpPr>
          <p:spPr>
            <a:xfrm>
              <a:off x="5327433" y="2911158"/>
              <a:ext cx="187960" cy="1691639"/>
            </a:xfrm>
            <a:custGeom>
              <a:avLst/>
              <a:gdLst/>
              <a:ahLst/>
              <a:cxnLst/>
              <a:rect l="l" t="t" r="r" b="b"/>
              <a:pathLst>
                <a:path w="187960" h="1691639">
                  <a:moveTo>
                    <a:pt x="187862" y="0"/>
                  </a:moveTo>
                  <a:lnTo>
                    <a:pt x="18164" y="1201273"/>
                  </a:lnTo>
                  <a:lnTo>
                    <a:pt x="0" y="1691358"/>
                  </a:lnTo>
                  <a:lnTo>
                    <a:pt x="157509" y="711470"/>
                  </a:lnTo>
                  <a:lnTo>
                    <a:pt x="187862" y="0"/>
                  </a:lnTo>
                  <a:close/>
                </a:path>
              </a:pathLst>
            </a:custGeom>
            <a:solidFill>
              <a:srgbClr val="A7B8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7" name="object 257"/>
            <p:cNvSpPr/>
            <p:nvPr/>
          </p:nvSpPr>
          <p:spPr>
            <a:xfrm>
              <a:off x="5327433" y="2911158"/>
              <a:ext cx="187960" cy="1691639"/>
            </a:xfrm>
            <a:custGeom>
              <a:avLst/>
              <a:gdLst/>
              <a:ahLst/>
              <a:cxnLst/>
              <a:rect l="l" t="t" r="r" b="b"/>
              <a:pathLst>
                <a:path w="187960" h="1691639">
                  <a:moveTo>
                    <a:pt x="18164" y="1201273"/>
                  </a:moveTo>
                  <a:lnTo>
                    <a:pt x="187862" y="0"/>
                  </a:lnTo>
                  <a:lnTo>
                    <a:pt x="157509" y="711470"/>
                  </a:lnTo>
                  <a:lnTo>
                    <a:pt x="0" y="1691358"/>
                  </a:lnTo>
                  <a:lnTo>
                    <a:pt x="18164" y="1201273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8" name="object 258"/>
            <p:cNvSpPr/>
            <p:nvPr/>
          </p:nvSpPr>
          <p:spPr>
            <a:xfrm>
              <a:off x="5109195" y="4140014"/>
              <a:ext cx="137160" cy="1608455"/>
            </a:xfrm>
            <a:custGeom>
              <a:avLst/>
              <a:gdLst/>
              <a:ahLst/>
              <a:cxnLst/>
              <a:rect l="l" t="t" r="r" b="b"/>
              <a:pathLst>
                <a:path w="137160" h="1608454">
                  <a:moveTo>
                    <a:pt x="136813" y="0"/>
                  </a:moveTo>
                  <a:lnTo>
                    <a:pt x="3215" y="1256324"/>
                  </a:lnTo>
                  <a:lnTo>
                    <a:pt x="0" y="1608166"/>
                  </a:lnTo>
                  <a:lnTo>
                    <a:pt x="125097" y="597132"/>
                  </a:lnTo>
                  <a:lnTo>
                    <a:pt x="136813" y="0"/>
                  </a:lnTo>
                  <a:close/>
                </a:path>
              </a:pathLst>
            </a:custGeom>
            <a:solidFill>
              <a:srgbClr val="A0BB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9" name="object 259"/>
            <p:cNvSpPr/>
            <p:nvPr/>
          </p:nvSpPr>
          <p:spPr>
            <a:xfrm>
              <a:off x="5109195" y="4140014"/>
              <a:ext cx="137160" cy="1608455"/>
            </a:xfrm>
            <a:custGeom>
              <a:avLst/>
              <a:gdLst/>
              <a:ahLst/>
              <a:cxnLst/>
              <a:rect l="l" t="t" r="r" b="b"/>
              <a:pathLst>
                <a:path w="137160" h="1608454">
                  <a:moveTo>
                    <a:pt x="0" y="1608166"/>
                  </a:moveTo>
                  <a:lnTo>
                    <a:pt x="125097" y="597132"/>
                  </a:lnTo>
                  <a:lnTo>
                    <a:pt x="136813" y="0"/>
                  </a:lnTo>
                  <a:lnTo>
                    <a:pt x="3215" y="1256324"/>
                  </a:lnTo>
                  <a:lnTo>
                    <a:pt x="0" y="1608166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0" name="object 260"/>
            <p:cNvSpPr/>
            <p:nvPr/>
          </p:nvSpPr>
          <p:spPr>
            <a:xfrm>
              <a:off x="2715249" y="2844623"/>
              <a:ext cx="194945" cy="1489710"/>
            </a:xfrm>
            <a:custGeom>
              <a:avLst/>
              <a:gdLst/>
              <a:ahLst/>
              <a:cxnLst/>
              <a:rect l="l" t="t" r="r" b="b"/>
              <a:pathLst>
                <a:path w="194944" h="1489710">
                  <a:moveTo>
                    <a:pt x="0" y="0"/>
                  </a:moveTo>
                  <a:lnTo>
                    <a:pt x="180284" y="1399996"/>
                  </a:lnTo>
                  <a:lnTo>
                    <a:pt x="194454" y="1489187"/>
                  </a:lnTo>
                  <a:lnTo>
                    <a:pt x="16403" y="1217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B6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1" name="object 261"/>
            <p:cNvSpPr/>
            <p:nvPr/>
          </p:nvSpPr>
          <p:spPr>
            <a:xfrm>
              <a:off x="2715249" y="2844623"/>
              <a:ext cx="194945" cy="1489710"/>
            </a:xfrm>
            <a:custGeom>
              <a:avLst/>
              <a:gdLst/>
              <a:ahLst/>
              <a:cxnLst/>
              <a:rect l="l" t="t" r="r" b="b"/>
              <a:pathLst>
                <a:path w="194944" h="1489710">
                  <a:moveTo>
                    <a:pt x="0" y="0"/>
                  </a:moveTo>
                  <a:lnTo>
                    <a:pt x="180284" y="1399996"/>
                  </a:lnTo>
                  <a:lnTo>
                    <a:pt x="194454" y="1489187"/>
                  </a:lnTo>
                  <a:lnTo>
                    <a:pt x="16403" y="121755"/>
                  </a:lnTo>
                  <a:lnTo>
                    <a:pt x="0" y="0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2" name="object 262"/>
            <p:cNvSpPr/>
            <p:nvPr/>
          </p:nvSpPr>
          <p:spPr>
            <a:xfrm>
              <a:off x="5186484" y="3717769"/>
              <a:ext cx="157480" cy="1474470"/>
            </a:xfrm>
            <a:custGeom>
              <a:avLst/>
              <a:gdLst/>
              <a:ahLst/>
              <a:cxnLst/>
              <a:rect l="l" t="t" r="r" b="b"/>
              <a:pathLst>
                <a:path w="157479" h="1474470">
                  <a:moveTo>
                    <a:pt x="157281" y="0"/>
                  </a:moveTo>
                  <a:lnTo>
                    <a:pt x="5082" y="1289647"/>
                  </a:lnTo>
                  <a:lnTo>
                    <a:pt x="0" y="1474009"/>
                  </a:lnTo>
                  <a:lnTo>
                    <a:pt x="145645" y="355427"/>
                  </a:lnTo>
                  <a:lnTo>
                    <a:pt x="157281" y="0"/>
                  </a:lnTo>
                  <a:close/>
                </a:path>
              </a:pathLst>
            </a:custGeom>
            <a:solidFill>
              <a:srgbClr val="A3B9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3" name="object 263"/>
            <p:cNvSpPr/>
            <p:nvPr/>
          </p:nvSpPr>
          <p:spPr>
            <a:xfrm>
              <a:off x="5186484" y="3717769"/>
              <a:ext cx="157480" cy="1474470"/>
            </a:xfrm>
            <a:custGeom>
              <a:avLst/>
              <a:gdLst/>
              <a:ahLst/>
              <a:cxnLst/>
              <a:rect l="l" t="t" r="r" b="b"/>
              <a:pathLst>
                <a:path w="157479" h="1474470">
                  <a:moveTo>
                    <a:pt x="0" y="1474009"/>
                  </a:moveTo>
                  <a:lnTo>
                    <a:pt x="145645" y="355427"/>
                  </a:lnTo>
                  <a:lnTo>
                    <a:pt x="157281" y="0"/>
                  </a:lnTo>
                  <a:lnTo>
                    <a:pt x="5082" y="1289647"/>
                  </a:lnTo>
                  <a:lnTo>
                    <a:pt x="0" y="1474009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4" name="object 264"/>
            <p:cNvSpPr/>
            <p:nvPr/>
          </p:nvSpPr>
          <p:spPr>
            <a:xfrm>
              <a:off x="5322364" y="3541285"/>
              <a:ext cx="160020" cy="1141730"/>
            </a:xfrm>
            <a:custGeom>
              <a:avLst/>
              <a:gdLst/>
              <a:ahLst/>
              <a:cxnLst/>
              <a:rect l="l" t="t" r="r" b="b"/>
              <a:pathLst>
                <a:path w="160020" h="1141729">
                  <a:moveTo>
                    <a:pt x="159429" y="0"/>
                  </a:moveTo>
                  <a:lnTo>
                    <a:pt x="2800" y="1084070"/>
                  </a:lnTo>
                  <a:lnTo>
                    <a:pt x="0" y="1141566"/>
                  </a:lnTo>
                  <a:lnTo>
                    <a:pt x="152037" y="138149"/>
                  </a:lnTo>
                  <a:lnTo>
                    <a:pt x="159429" y="0"/>
                  </a:lnTo>
                  <a:close/>
                </a:path>
              </a:pathLst>
            </a:custGeom>
            <a:solidFill>
              <a:srgbClr val="A5B9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5" name="object 265"/>
            <p:cNvSpPr/>
            <p:nvPr/>
          </p:nvSpPr>
          <p:spPr>
            <a:xfrm>
              <a:off x="5322364" y="3541285"/>
              <a:ext cx="160020" cy="1141730"/>
            </a:xfrm>
            <a:custGeom>
              <a:avLst/>
              <a:gdLst/>
              <a:ahLst/>
              <a:cxnLst/>
              <a:rect l="l" t="t" r="r" b="b"/>
              <a:pathLst>
                <a:path w="160020" h="1141729">
                  <a:moveTo>
                    <a:pt x="2800" y="1084070"/>
                  </a:moveTo>
                  <a:lnTo>
                    <a:pt x="159429" y="0"/>
                  </a:lnTo>
                  <a:lnTo>
                    <a:pt x="152037" y="138149"/>
                  </a:lnTo>
                  <a:lnTo>
                    <a:pt x="0" y="1141566"/>
                  </a:lnTo>
                  <a:lnTo>
                    <a:pt x="2800" y="1084070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6" name="object 266"/>
            <p:cNvSpPr/>
            <p:nvPr/>
          </p:nvSpPr>
          <p:spPr>
            <a:xfrm>
              <a:off x="3510859" y="5163753"/>
              <a:ext cx="118745" cy="1396365"/>
            </a:xfrm>
            <a:custGeom>
              <a:avLst/>
              <a:gdLst/>
              <a:ahLst/>
              <a:cxnLst/>
              <a:rect l="l" t="t" r="r" b="b"/>
              <a:pathLst>
                <a:path w="118745" h="1396365">
                  <a:moveTo>
                    <a:pt x="0" y="0"/>
                  </a:moveTo>
                  <a:lnTo>
                    <a:pt x="29286" y="514212"/>
                  </a:lnTo>
                  <a:lnTo>
                    <a:pt x="118631" y="1396004"/>
                  </a:lnTo>
                  <a:lnTo>
                    <a:pt x="95528" y="11173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CBC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7" name="object 267"/>
            <p:cNvSpPr/>
            <p:nvPr/>
          </p:nvSpPr>
          <p:spPr>
            <a:xfrm>
              <a:off x="3510859" y="5163753"/>
              <a:ext cx="118745" cy="1396365"/>
            </a:xfrm>
            <a:custGeom>
              <a:avLst/>
              <a:gdLst/>
              <a:ahLst/>
              <a:cxnLst/>
              <a:rect l="l" t="t" r="r" b="b"/>
              <a:pathLst>
                <a:path w="118745" h="1396365">
                  <a:moveTo>
                    <a:pt x="0" y="0"/>
                  </a:moveTo>
                  <a:lnTo>
                    <a:pt x="95528" y="1117377"/>
                  </a:lnTo>
                  <a:lnTo>
                    <a:pt x="118631" y="1396004"/>
                  </a:lnTo>
                  <a:lnTo>
                    <a:pt x="29286" y="514212"/>
                  </a:lnTo>
                  <a:lnTo>
                    <a:pt x="0" y="0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8" name="object 268"/>
            <p:cNvSpPr/>
            <p:nvPr/>
          </p:nvSpPr>
          <p:spPr>
            <a:xfrm>
              <a:off x="2638838" y="2452798"/>
              <a:ext cx="126364" cy="775335"/>
            </a:xfrm>
            <a:custGeom>
              <a:avLst/>
              <a:gdLst/>
              <a:ahLst/>
              <a:cxnLst/>
              <a:rect l="l" t="t" r="r" b="b"/>
              <a:pathLst>
                <a:path w="126364" h="775335">
                  <a:moveTo>
                    <a:pt x="11790" y="0"/>
                  </a:moveTo>
                  <a:lnTo>
                    <a:pt x="0" y="0"/>
                  </a:lnTo>
                  <a:lnTo>
                    <a:pt x="112171" y="731293"/>
                  </a:lnTo>
                  <a:lnTo>
                    <a:pt x="126287" y="775317"/>
                  </a:lnTo>
                  <a:lnTo>
                    <a:pt x="11790" y="0"/>
                  </a:lnTo>
                  <a:close/>
                </a:path>
              </a:pathLst>
            </a:custGeom>
            <a:solidFill>
              <a:srgbClr val="B1B4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9" name="object 269"/>
            <p:cNvSpPr/>
            <p:nvPr/>
          </p:nvSpPr>
          <p:spPr>
            <a:xfrm>
              <a:off x="2638838" y="2452798"/>
              <a:ext cx="126364" cy="775335"/>
            </a:xfrm>
            <a:custGeom>
              <a:avLst/>
              <a:gdLst/>
              <a:ahLst/>
              <a:cxnLst/>
              <a:rect l="l" t="t" r="r" b="b"/>
              <a:pathLst>
                <a:path w="126364" h="775335">
                  <a:moveTo>
                    <a:pt x="0" y="0"/>
                  </a:moveTo>
                  <a:lnTo>
                    <a:pt x="112171" y="731293"/>
                  </a:lnTo>
                  <a:lnTo>
                    <a:pt x="126287" y="775317"/>
                  </a:lnTo>
                  <a:lnTo>
                    <a:pt x="11790" y="0"/>
                  </a:lnTo>
                  <a:lnTo>
                    <a:pt x="0" y="0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0" name="object 270"/>
            <p:cNvSpPr/>
            <p:nvPr/>
          </p:nvSpPr>
          <p:spPr>
            <a:xfrm>
              <a:off x="2976451" y="4050499"/>
              <a:ext cx="165735" cy="1249680"/>
            </a:xfrm>
            <a:custGeom>
              <a:avLst/>
              <a:gdLst/>
              <a:ahLst/>
              <a:cxnLst/>
              <a:rect l="l" t="t" r="r" b="b"/>
              <a:pathLst>
                <a:path w="165735" h="1249679">
                  <a:moveTo>
                    <a:pt x="16092" y="0"/>
                  </a:moveTo>
                  <a:lnTo>
                    <a:pt x="0" y="1119"/>
                  </a:lnTo>
                  <a:lnTo>
                    <a:pt x="149987" y="1215736"/>
                  </a:lnTo>
                  <a:lnTo>
                    <a:pt x="165638" y="1249518"/>
                  </a:lnTo>
                  <a:lnTo>
                    <a:pt x="16092" y="0"/>
                  </a:lnTo>
                  <a:close/>
                </a:path>
              </a:pathLst>
            </a:custGeom>
            <a:solidFill>
              <a:srgbClr val="A3B9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1" name="object 271"/>
            <p:cNvSpPr/>
            <p:nvPr/>
          </p:nvSpPr>
          <p:spPr>
            <a:xfrm>
              <a:off x="2976451" y="4050499"/>
              <a:ext cx="165735" cy="1249680"/>
            </a:xfrm>
            <a:custGeom>
              <a:avLst/>
              <a:gdLst/>
              <a:ahLst/>
              <a:cxnLst/>
              <a:rect l="l" t="t" r="r" b="b"/>
              <a:pathLst>
                <a:path w="165735" h="1249679">
                  <a:moveTo>
                    <a:pt x="0" y="1119"/>
                  </a:moveTo>
                  <a:lnTo>
                    <a:pt x="149987" y="1215736"/>
                  </a:lnTo>
                  <a:lnTo>
                    <a:pt x="165638" y="1249518"/>
                  </a:lnTo>
                  <a:lnTo>
                    <a:pt x="16092" y="0"/>
                  </a:lnTo>
                  <a:lnTo>
                    <a:pt x="0" y="1119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2" name="object 272"/>
            <p:cNvSpPr/>
            <p:nvPr/>
          </p:nvSpPr>
          <p:spPr>
            <a:xfrm>
              <a:off x="5332755" y="3089474"/>
              <a:ext cx="174625" cy="1378585"/>
            </a:xfrm>
            <a:custGeom>
              <a:avLst/>
              <a:gdLst/>
              <a:ahLst/>
              <a:cxnLst/>
              <a:rect l="l" t="t" r="r" b="b"/>
              <a:pathLst>
                <a:path w="174625" h="1378585">
                  <a:moveTo>
                    <a:pt x="174266" y="0"/>
                  </a:moveTo>
                  <a:lnTo>
                    <a:pt x="9636" y="1146028"/>
                  </a:lnTo>
                  <a:lnTo>
                    <a:pt x="0" y="1378165"/>
                  </a:lnTo>
                  <a:lnTo>
                    <a:pt x="161306" y="307027"/>
                  </a:lnTo>
                  <a:lnTo>
                    <a:pt x="174266" y="0"/>
                  </a:lnTo>
                  <a:close/>
                </a:path>
              </a:pathLst>
            </a:custGeom>
            <a:solidFill>
              <a:srgbClr val="A7B8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3" name="object 273"/>
            <p:cNvSpPr/>
            <p:nvPr/>
          </p:nvSpPr>
          <p:spPr>
            <a:xfrm>
              <a:off x="5332755" y="3089474"/>
              <a:ext cx="174625" cy="1378585"/>
            </a:xfrm>
            <a:custGeom>
              <a:avLst/>
              <a:gdLst/>
              <a:ahLst/>
              <a:cxnLst/>
              <a:rect l="l" t="t" r="r" b="b"/>
              <a:pathLst>
                <a:path w="174625" h="1378585">
                  <a:moveTo>
                    <a:pt x="0" y="1378165"/>
                  </a:moveTo>
                  <a:lnTo>
                    <a:pt x="161306" y="307027"/>
                  </a:lnTo>
                  <a:lnTo>
                    <a:pt x="174266" y="0"/>
                  </a:lnTo>
                  <a:lnTo>
                    <a:pt x="9636" y="1146028"/>
                  </a:lnTo>
                  <a:lnTo>
                    <a:pt x="0" y="1378165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4" name="object 274"/>
            <p:cNvSpPr/>
            <p:nvPr/>
          </p:nvSpPr>
          <p:spPr>
            <a:xfrm>
              <a:off x="2700412" y="2794541"/>
              <a:ext cx="195580" cy="1450340"/>
            </a:xfrm>
            <a:custGeom>
              <a:avLst/>
              <a:gdLst/>
              <a:ahLst/>
              <a:cxnLst/>
              <a:rect l="l" t="t" r="r" b="b"/>
              <a:pathLst>
                <a:path w="195580" h="1450339">
                  <a:moveTo>
                    <a:pt x="0" y="0"/>
                  </a:moveTo>
                  <a:lnTo>
                    <a:pt x="181365" y="1402842"/>
                  </a:lnTo>
                  <a:lnTo>
                    <a:pt x="195120" y="1450078"/>
                  </a:lnTo>
                  <a:lnTo>
                    <a:pt x="14836" y="500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B6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5" name="object 275"/>
            <p:cNvSpPr/>
            <p:nvPr/>
          </p:nvSpPr>
          <p:spPr>
            <a:xfrm>
              <a:off x="2700412" y="2794541"/>
              <a:ext cx="195580" cy="1450340"/>
            </a:xfrm>
            <a:custGeom>
              <a:avLst/>
              <a:gdLst/>
              <a:ahLst/>
              <a:cxnLst/>
              <a:rect l="l" t="t" r="r" b="b"/>
              <a:pathLst>
                <a:path w="195580" h="1450339">
                  <a:moveTo>
                    <a:pt x="0" y="0"/>
                  </a:moveTo>
                  <a:lnTo>
                    <a:pt x="181365" y="1402842"/>
                  </a:lnTo>
                  <a:lnTo>
                    <a:pt x="195120" y="1450078"/>
                  </a:lnTo>
                  <a:lnTo>
                    <a:pt x="14836" y="50082"/>
                  </a:lnTo>
                  <a:lnTo>
                    <a:pt x="0" y="0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6" name="object 276"/>
            <p:cNvSpPr/>
            <p:nvPr/>
          </p:nvSpPr>
          <p:spPr>
            <a:xfrm>
              <a:off x="5169246" y="3643199"/>
              <a:ext cx="175895" cy="1781810"/>
            </a:xfrm>
            <a:custGeom>
              <a:avLst/>
              <a:gdLst/>
              <a:ahLst/>
              <a:cxnLst/>
              <a:rect l="l" t="t" r="r" b="b"/>
              <a:pathLst>
                <a:path w="175895" h="1781810">
                  <a:moveTo>
                    <a:pt x="175341" y="0"/>
                  </a:moveTo>
                  <a:lnTo>
                    <a:pt x="21126" y="1361827"/>
                  </a:lnTo>
                  <a:lnTo>
                    <a:pt x="0" y="1781789"/>
                  </a:lnTo>
                  <a:lnTo>
                    <a:pt x="138989" y="731341"/>
                  </a:lnTo>
                  <a:lnTo>
                    <a:pt x="175341" y="0"/>
                  </a:lnTo>
                  <a:close/>
                </a:path>
              </a:pathLst>
            </a:custGeom>
            <a:solidFill>
              <a:srgbClr val="A3B9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7" name="object 277"/>
            <p:cNvSpPr/>
            <p:nvPr/>
          </p:nvSpPr>
          <p:spPr>
            <a:xfrm>
              <a:off x="5169246" y="3643199"/>
              <a:ext cx="175895" cy="1781810"/>
            </a:xfrm>
            <a:custGeom>
              <a:avLst/>
              <a:gdLst/>
              <a:ahLst/>
              <a:cxnLst/>
              <a:rect l="l" t="t" r="r" b="b"/>
              <a:pathLst>
                <a:path w="175895" h="1781810">
                  <a:moveTo>
                    <a:pt x="21126" y="1361827"/>
                  </a:moveTo>
                  <a:lnTo>
                    <a:pt x="175341" y="0"/>
                  </a:lnTo>
                  <a:lnTo>
                    <a:pt x="138989" y="731341"/>
                  </a:lnTo>
                  <a:lnTo>
                    <a:pt x="0" y="1781789"/>
                  </a:lnTo>
                  <a:lnTo>
                    <a:pt x="21126" y="1361827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8" name="object 278"/>
            <p:cNvSpPr/>
            <p:nvPr/>
          </p:nvSpPr>
          <p:spPr>
            <a:xfrm>
              <a:off x="5304766" y="3744542"/>
              <a:ext cx="155575" cy="1129030"/>
            </a:xfrm>
            <a:custGeom>
              <a:avLst/>
              <a:gdLst/>
              <a:ahLst/>
              <a:cxnLst/>
              <a:rect l="l" t="t" r="r" b="b"/>
              <a:pathLst>
                <a:path w="155575" h="1129029">
                  <a:moveTo>
                    <a:pt x="155024" y="0"/>
                  </a:moveTo>
                  <a:lnTo>
                    <a:pt x="3476" y="1089918"/>
                  </a:lnTo>
                  <a:lnTo>
                    <a:pt x="0" y="1128505"/>
                  </a:lnTo>
                  <a:lnTo>
                    <a:pt x="148393" y="86237"/>
                  </a:lnTo>
                  <a:lnTo>
                    <a:pt x="155024" y="0"/>
                  </a:lnTo>
                  <a:close/>
                </a:path>
              </a:pathLst>
            </a:custGeom>
            <a:solidFill>
              <a:srgbClr val="A5B9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9" name="object 279"/>
            <p:cNvSpPr/>
            <p:nvPr/>
          </p:nvSpPr>
          <p:spPr>
            <a:xfrm>
              <a:off x="5304766" y="3744542"/>
              <a:ext cx="155575" cy="1129030"/>
            </a:xfrm>
            <a:custGeom>
              <a:avLst/>
              <a:gdLst/>
              <a:ahLst/>
              <a:cxnLst/>
              <a:rect l="l" t="t" r="r" b="b"/>
              <a:pathLst>
                <a:path w="155575" h="1129029">
                  <a:moveTo>
                    <a:pt x="3476" y="1089918"/>
                  </a:moveTo>
                  <a:lnTo>
                    <a:pt x="155024" y="0"/>
                  </a:lnTo>
                  <a:lnTo>
                    <a:pt x="148393" y="86237"/>
                  </a:lnTo>
                  <a:lnTo>
                    <a:pt x="0" y="1128505"/>
                  </a:lnTo>
                  <a:lnTo>
                    <a:pt x="3476" y="1089918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0" name="object 280"/>
            <p:cNvSpPr/>
            <p:nvPr/>
          </p:nvSpPr>
          <p:spPr>
            <a:xfrm>
              <a:off x="5182640" y="2452798"/>
              <a:ext cx="175260" cy="1192530"/>
            </a:xfrm>
            <a:custGeom>
              <a:avLst/>
              <a:gdLst/>
              <a:ahLst/>
              <a:cxnLst/>
              <a:rect l="l" t="t" r="r" b="b"/>
              <a:pathLst>
                <a:path w="175260" h="1192529">
                  <a:moveTo>
                    <a:pt x="175229" y="0"/>
                  </a:moveTo>
                  <a:lnTo>
                    <a:pt x="141205" y="0"/>
                  </a:lnTo>
                  <a:lnTo>
                    <a:pt x="17081" y="876756"/>
                  </a:lnTo>
                  <a:lnTo>
                    <a:pt x="0" y="1192220"/>
                  </a:lnTo>
                  <a:lnTo>
                    <a:pt x="172493" y="52322"/>
                  </a:lnTo>
                  <a:lnTo>
                    <a:pt x="175229" y="0"/>
                  </a:lnTo>
                  <a:close/>
                </a:path>
              </a:pathLst>
            </a:custGeom>
            <a:solidFill>
              <a:srgbClr val="AEB5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1" name="object 281"/>
            <p:cNvSpPr/>
            <p:nvPr/>
          </p:nvSpPr>
          <p:spPr>
            <a:xfrm>
              <a:off x="5182640" y="2452798"/>
              <a:ext cx="175260" cy="1192530"/>
            </a:xfrm>
            <a:custGeom>
              <a:avLst/>
              <a:gdLst/>
              <a:ahLst/>
              <a:cxnLst/>
              <a:rect l="l" t="t" r="r" b="b"/>
              <a:pathLst>
                <a:path w="175260" h="1192529">
                  <a:moveTo>
                    <a:pt x="0" y="1192220"/>
                  </a:moveTo>
                  <a:lnTo>
                    <a:pt x="172493" y="52322"/>
                  </a:lnTo>
                  <a:lnTo>
                    <a:pt x="175229" y="0"/>
                  </a:lnTo>
                  <a:lnTo>
                    <a:pt x="141205" y="0"/>
                  </a:lnTo>
                  <a:lnTo>
                    <a:pt x="17081" y="876756"/>
                  </a:lnTo>
                  <a:lnTo>
                    <a:pt x="0" y="1192220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2" name="object 282"/>
            <p:cNvSpPr/>
            <p:nvPr/>
          </p:nvSpPr>
          <p:spPr>
            <a:xfrm>
              <a:off x="3542183" y="5785288"/>
              <a:ext cx="112395" cy="937260"/>
            </a:xfrm>
            <a:custGeom>
              <a:avLst/>
              <a:gdLst/>
              <a:ahLst/>
              <a:cxnLst/>
              <a:rect l="l" t="t" r="r" b="b"/>
              <a:pathLst>
                <a:path w="112395" h="937259">
                  <a:moveTo>
                    <a:pt x="0" y="0"/>
                  </a:moveTo>
                  <a:lnTo>
                    <a:pt x="55860" y="526971"/>
                  </a:lnTo>
                  <a:lnTo>
                    <a:pt x="111817" y="937010"/>
                  </a:lnTo>
                  <a:lnTo>
                    <a:pt x="62890" y="5554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BD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3" name="object 283"/>
            <p:cNvSpPr/>
            <p:nvPr/>
          </p:nvSpPr>
          <p:spPr>
            <a:xfrm>
              <a:off x="3542183" y="5785288"/>
              <a:ext cx="112395" cy="937260"/>
            </a:xfrm>
            <a:custGeom>
              <a:avLst/>
              <a:gdLst/>
              <a:ahLst/>
              <a:cxnLst/>
              <a:rect l="l" t="t" r="r" b="b"/>
              <a:pathLst>
                <a:path w="112395" h="937259">
                  <a:moveTo>
                    <a:pt x="0" y="0"/>
                  </a:moveTo>
                  <a:lnTo>
                    <a:pt x="62890" y="555449"/>
                  </a:lnTo>
                  <a:lnTo>
                    <a:pt x="111817" y="937010"/>
                  </a:lnTo>
                  <a:lnTo>
                    <a:pt x="55860" y="526971"/>
                  </a:lnTo>
                  <a:lnTo>
                    <a:pt x="0" y="0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4" name="object 284"/>
            <p:cNvSpPr/>
            <p:nvPr/>
          </p:nvSpPr>
          <p:spPr>
            <a:xfrm>
              <a:off x="5339363" y="2833718"/>
              <a:ext cx="178435" cy="1384935"/>
            </a:xfrm>
            <a:custGeom>
              <a:avLst/>
              <a:gdLst/>
              <a:ahLst/>
              <a:cxnLst/>
              <a:rect l="l" t="t" r="r" b="b"/>
              <a:pathLst>
                <a:path w="178435" h="1384935">
                  <a:moveTo>
                    <a:pt x="177898" y="0"/>
                  </a:moveTo>
                  <a:lnTo>
                    <a:pt x="4506" y="1236886"/>
                  </a:lnTo>
                  <a:lnTo>
                    <a:pt x="0" y="1384549"/>
                  </a:lnTo>
                  <a:lnTo>
                    <a:pt x="170742" y="181755"/>
                  </a:lnTo>
                  <a:lnTo>
                    <a:pt x="177898" y="0"/>
                  </a:lnTo>
                  <a:close/>
                </a:path>
              </a:pathLst>
            </a:custGeom>
            <a:solidFill>
              <a:srgbClr val="AAB6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5" name="object 285"/>
            <p:cNvSpPr/>
            <p:nvPr/>
          </p:nvSpPr>
          <p:spPr>
            <a:xfrm>
              <a:off x="5339363" y="2833718"/>
              <a:ext cx="178435" cy="1384935"/>
            </a:xfrm>
            <a:custGeom>
              <a:avLst/>
              <a:gdLst/>
              <a:ahLst/>
              <a:cxnLst/>
              <a:rect l="l" t="t" r="r" b="b"/>
              <a:pathLst>
                <a:path w="178435" h="1384935">
                  <a:moveTo>
                    <a:pt x="4506" y="1236886"/>
                  </a:moveTo>
                  <a:lnTo>
                    <a:pt x="177898" y="0"/>
                  </a:lnTo>
                  <a:lnTo>
                    <a:pt x="170742" y="181755"/>
                  </a:lnTo>
                  <a:lnTo>
                    <a:pt x="0" y="1384549"/>
                  </a:lnTo>
                  <a:lnTo>
                    <a:pt x="4506" y="1236886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6" name="object 286"/>
            <p:cNvSpPr/>
            <p:nvPr/>
          </p:nvSpPr>
          <p:spPr>
            <a:xfrm>
              <a:off x="5253762" y="2452795"/>
              <a:ext cx="67310" cy="400685"/>
            </a:xfrm>
            <a:custGeom>
              <a:avLst/>
              <a:gdLst/>
              <a:ahLst/>
              <a:cxnLst/>
              <a:rect l="l" t="t" r="r" b="b"/>
              <a:pathLst>
                <a:path w="67310" h="400685">
                  <a:moveTo>
                    <a:pt x="67262" y="0"/>
                  </a:moveTo>
                  <a:lnTo>
                    <a:pt x="56279" y="0"/>
                  </a:lnTo>
                  <a:lnTo>
                    <a:pt x="0" y="368712"/>
                  </a:lnTo>
                  <a:lnTo>
                    <a:pt x="7083" y="400178"/>
                  </a:lnTo>
                  <a:lnTo>
                    <a:pt x="67262" y="0"/>
                  </a:lnTo>
                  <a:close/>
                </a:path>
              </a:pathLst>
            </a:custGeom>
            <a:solidFill>
              <a:srgbClr val="B1B4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7" name="object 287"/>
            <p:cNvSpPr/>
            <p:nvPr/>
          </p:nvSpPr>
          <p:spPr>
            <a:xfrm>
              <a:off x="5253762" y="2452795"/>
              <a:ext cx="67310" cy="400685"/>
            </a:xfrm>
            <a:custGeom>
              <a:avLst/>
              <a:gdLst/>
              <a:ahLst/>
              <a:cxnLst/>
              <a:rect l="l" t="t" r="r" b="b"/>
              <a:pathLst>
                <a:path w="67310" h="400685">
                  <a:moveTo>
                    <a:pt x="0" y="368712"/>
                  </a:moveTo>
                  <a:lnTo>
                    <a:pt x="56279" y="0"/>
                  </a:lnTo>
                  <a:lnTo>
                    <a:pt x="67262" y="0"/>
                  </a:lnTo>
                  <a:lnTo>
                    <a:pt x="7083" y="400178"/>
                  </a:lnTo>
                  <a:lnTo>
                    <a:pt x="0" y="368712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8" name="object 288"/>
            <p:cNvSpPr/>
            <p:nvPr/>
          </p:nvSpPr>
          <p:spPr>
            <a:xfrm>
              <a:off x="2638838" y="2452796"/>
              <a:ext cx="112395" cy="731520"/>
            </a:xfrm>
            <a:custGeom>
              <a:avLst/>
              <a:gdLst/>
              <a:ahLst/>
              <a:cxnLst/>
              <a:rect l="l" t="t" r="r" b="b"/>
              <a:pathLst>
                <a:path w="112394" h="731519">
                  <a:moveTo>
                    <a:pt x="12551" y="0"/>
                  </a:moveTo>
                  <a:lnTo>
                    <a:pt x="0" y="0"/>
                  </a:lnTo>
                  <a:lnTo>
                    <a:pt x="112172" y="731295"/>
                  </a:lnTo>
                  <a:lnTo>
                    <a:pt x="94695" y="558108"/>
                  </a:lnTo>
                  <a:lnTo>
                    <a:pt x="12551" y="0"/>
                  </a:lnTo>
                  <a:close/>
                </a:path>
              </a:pathLst>
            </a:custGeom>
            <a:solidFill>
              <a:srgbClr val="B1B4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9" name="object 289"/>
            <p:cNvSpPr/>
            <p:nvPr/>
          </p:nvSpPr>
          <p:spPr>
            <a:xfrm>
              <a:off x="2638838" y="2452796"/>
              <a:ext cx="112395" cy="731520"/>
            </a:xfrm>
            <a:custGeom>
              <a:avLst/>
              <a:gdLst/>
              <a:ahLst/>
              <a:cxnLst/>
              <a:rect l="l" t="t" r="r" b="b"/>
              <a:pathLst>
                <a:path w="112394" h="731519">
                  <a:moveTo>
                    <a:pt x="0" y="0"/>
                  </a:moveTo>
                  <a:lnTo>
                    <a:pt x="12551" y="0"/>
                  </a:lnTo>
                  <a:lnTo>
                    <a:pt x="94695" y="558108"/>
                  </a:lnTo>
                  <a:lnTo>
                    <a:pt x="112172" y="731295"/>
                  </a:lnTo>
                  <a:lnTo>
                    <a:pt x="0" y="0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0" name="object 290"/>
            <p:cNvSpPr/>
            <p:nvPr/>
          </p:nvSpPr>
          <p:spPr>
            <a:xfrm>
              <a:off x="5322364" y="3338123"/>
              <a:ext cx="165100" cy="1344930"/>
            </a:xfrm>
            <a:custGeom>
              <a:avLst/>
              <a:gdLst/>
              <a:ahLst/>
              <a:cxnLst/>
              <a:rect l="l" t="t" r="r" b="b"/>
              <a:pathLst>
                <a:path w="165100" h="1344929">
                  <a:moveTo>
                    <a:pt x="164673" y="0"/>
                  </a:moveTo>
                  <a:lnTo>
                    <a:pt x="5245" y="1178332"/>
                  </a:lnTo>
                  <a:lnTo>
                    <a:pt x="0" y="1344728"/>
                  </a:lnTo>
                  <a:lnTo>
                    <a:pt x="152037" y="341312"/>
                  </a:lnTo>
                  <a:lnTo>
                    <a:pt x="164673" y="0"/>
                  </a:lnTo>
                  <a:close/>
                </a:path>
              </a:pathLst>
            </a:custGeom>
            <a:solidFill>
              <a:srgbClr val="A7B8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1" name="object 291"/>
            <p:cNvSpPr/>
            <p:nvPr/>
          </p:nvSpPr>
          <p:spPr>
            <a:xfrm>
              <a:off x="5322364" y="3338123"/>
              <a:ext cx="165100" cy="1344930"/>
            </a:xfrm>
            <a:custGeom>
              <a:avLst/>
              <a:gdLst/>
              <a:ahLst/>
              <a:cxnLst/>
              <a:rect l="l" t="t" r="r" b="b"/>
              <a:pathLst>
                <a:path w="165100" h="1344929">
                  <a:moveTo>
                    <a:pt x="0" y="1344728"/>
                  </a:moveTo>
                  <a:lnTo>
                    <a:pt x="152037" y="341312"/>
                  </a:lnTo>
                  <a:lnTo>
                    <a:pt x="164673" y="0"/>
                  </a:lnTo>
                  <a:lnTo>
                    <a:pt x="5245" y="1178332"/>
                  </a:lnTo>
                  <a:lnTo>
                    <a:pt x="0" y="1344728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2" name="object 292"/>
            <p:cNvSpPr/>
            <p:nvPr/>
          </p:nvSpPr>
          <p:spPr>
            <a:xfrm>
              <a:off x="5167946" y="3468162"/>
              <a:ext cx="167640" cy="1931670"/>
            </a:xfrm>
            <a:custGeom>
              <a:avLst/>
              <a:gdLst/>
              <a:ahLst/>
              <a:cxnLst/>
              <a:rect l="l" t="t" r="r" b="b"/>
              <a:pathLst>
                <a:path w="167639" h="1931670">
                  <a:moveTo>
                    <a:pt x="167495" y="0"/>
                  </a:moveTo>
                  <a:lnTo>
                    <a:pt x="12136" y="1478637"/>
                  </a:lnTo>
                  <a:lnTo>
                    <a:pt x="0" y="1931312"/>
                  </a:lnTo>
                  <a:lnTo>
                    <a:pt x="140995" y="808639"/>
                  </a:lnTo>
                  <a:lnTo>
                    <a:pt x="167495" y="0"/>
                  </a:lnTo>
                  <a:close/>
                </a:path>
              </a:pathLst>
            </a:custGeom>
            <a:solidFill>
              <a:srgbClr val="A3B9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3" name="object 293"/>
            <p:cNvSpPr/>
            <p:nvPr/>
          </p:nvSpPr>
          <p:spPr>
            <a:xfrm>
              <a:off x="5167946" y="3468162"/>
              <a:ext cx="167640" cy="1931670"/>
            </a:xfrm>
            <a:custGeom>
              <a:avLst/>
              <a:gdLst/>
              <a:ahLst/>
              <a:cxnLst/>
              <a:rect l="l" t="t" r="r" b="b"/>
              <a:pathLst>
                <a:path w="167639" h="1931670">
                  <a:moveTo>
                    <a:pt x="0" y="1931312"/>
                  </a:moveTo>
                  <a:lnTo>
                    <a:pt x="140995" y="808639"/>
                  </a:lnTo>
                  <a:lnTo>
                    <a:pt x="167495" y="0"/>
                  </a:lnTo>
                  <a:lnTo>
                    <a:pt x="12136" y="1478637"/>
                  </a:lnTo>
                  <a:lnTo>
                    <a:pt x="0" y="1931312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4" name="object 294"/>
            <p:cNvSpPr/>
            <p:nvPr/>
          </p:nvSpPr>
          <p:spPr>
            <a:xfrm>
              <a:off x="2953721" y="3766865"/>
              <a:ext cx="172720" cy="1499870"/>
            </a:xfrm>
            <a:custGeom>
              <a:avLst/>
              <a:gdLst/>
              <a:ahLst/>
              <a:cxnLst/>
              <a:rect l="l" t="t" r="r" b="b"/>
              <a:pathLst>
                <a:path w="172719" h="1499870">
                  <a:moveTo>
                    <a:pt x="126343" y="1123829"/>
                  </a:moveTo>
                  <a:lnTo>
                    <a:pt x="156581" y="1392797"/>
                  </a:lnTo>
                  <a:lnTo>
                    <a:pt x="172717" y="1499370"/>
                  </a:lnTo>
                  <a:lnTo>
                    <a:pt x="126343" y="1123829"/>
                  </a:lnTo>
                  <a:close/>
                </a:path>
                <a:path w="172719" h="1499870">
                  <a:moveTo>
                    <a:pt x="0" y="0"/>
                  </a:moveTo>
                  <a:lnTo>
                    <a:pt x="22729" y="284754"/>
                  </a:lnTo>
                  <a:lnTo>
                    <a:pt x="126343" y="11238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5B9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5" name="object 295"/>
            <p:cNvSpPr/>
            <p:nvPr/>
          </p:nvSpPr>
          <p:spPr>
            <a:xfrm>
              <a:off x="2953721" y="3766865"/>
              <a:ext cx="172720" cy="1499870"/>
            </a:xfrm>
            <a:custGeom>
              <a:avLst/>
              <a:gdLst/>
              <a:ahLst/>
              <a:cxnLst/>
              <a:rect l="l" t="t" r="r" b="b"/>
              <a:pathLst>
                <a:path w="172719" h="1499870">
                  <a:moveTo>
                    <a:pt x="0" y="0"/>
                  </a:moveTo>
                  <a:lnTo>
                    <a:pt x="156581" y="1392797"/>
                  </a:lnTo>
                  <a:lnTo>
                    <a:pt x="172717" y="1499370"/>
                  </a:lnTo>
                  <a:lnTo>
                    <a:pt x="22729" y="284754"/>
                  </a:lnTo>
                  <a:lnTo>
                    <a:pt x="0" y="0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6" name="object 296"/>
            <p:cNvSpPr/>
            <p:nvPr/>
          </p:nvSpPr>
          <p:spPr>
            <a:xfrm>
              <a:off x="3539544" y="5803442"/>
              <a:ext cx="113664" cy="872490"/>
            </a:xfrm>
            <a:custGeom>
              <a:avLst/>
              <a:gdLst/>
              <a:ahLst/>
              <a:cxnLst/>
              <a:rect l="l" t="t" r="r" b="b"/>
              <a:pathLst>
                <a:path w="113664" h="872490">
                  <a:moveTo>
                    <a:pt x="0" y="0"/>
                  </a:moveTo>
                  <a:lnTo>
                    <a:pt x="58500" y="508816"/>
                  </a:lnTo>
                  <a:lnTo>
                    <a:pt x="113301" y="872361"/>
                  </a:lnTo>
                  <a:lnTo>
                    <a:pt x="61967" y="5054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BD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7" name="object 297"/>
            <p:cNvSpPr/>
            <p:nvPr/>
          </p:nvSpPr>
          <p:spPr>
            <a:xfrm>
              <a:off x="3539544" y="5803442"/>
              <a:ext cx="113664" cy="872490"/>
            </a:xfrm>
            <a:custGeom>
              <a:avLst/>
              <a:gdLst/>
              <a:ahLst/>
              <a:cxnLst/>
              <a:rect l="l" t="t" r="r" b="b"/>
              <a:pathLst>
                <a:path w="113664" h="872490">
                  <a:moveTo>
                    <a:pt x="0" y="0"/>
                  </a:moveTo>
                  <a:lnTo>
                    <a:pt x="58500" y="508816"/>
                  </a:lnTo>
                  <a:lnTo>
                    <a:pt x="113301" y="872361"/>
                  </a:lnTo>
                  <a:lnTo>
                    <a:pt x="61967" y="505481"/>
                  </a:lnTo>
                  <a:lnTo>
                    <a:pt x="0" y="0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8" name="object 298"/>
            <p:cNvSpPr/>
            <p:nvPr/>
          </p:nvSpPr>
          <p:spPr>
            <a:xfrm>
              <a:off x="3512661" y="5636050"/>
              <a:ext cx="111125" cy="914400"/>
            </a:xfrm>
            <a:custGeom>
              <a:avLst/>
              <a:gdLst/>
              <a:ahLst/>
              <a:cxnLst/>
              <a:rect l="l" t="t" r="r" b="b"/>
              <a:pathLst>
                <a:path w="111125" h="914400">
                  <a:moveTo>
                    <a:pt x="54167" y="478647"/>
                  </a:moveTo>
                  <a:lnTo>
                    <a:pt x="71395" y="630873"/>
                  </a:lnTo>
                  <a:lnTo>
                    <a:pt x="110779" y="913890"/>
                  </a:lnTo>
                  <a:lnTo>
                    <a:pt x="54167" y="478647"/>
                  </a:lnTo>
                  <a:close/>
                </a:path>
                <a:path w="111125" h="914400">
                  <a:moveTo>
                    <a:pt x="0" y="0"/>
                  </a:moveTo>
                  <a:lnTo>
                    <a:pt x="45386" y="411137"/>
                  </a:lnTo>
                  <a:lnTo>
                    <a:pt x="54167" y="4786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CBC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9" name="object 299"/>
            <p:cNvSpPr/>
            <p:nvPr/>
          </p:nvSpPr>
          <p:spPr>
            <a:xfrm>
              <a:off x="3512661" y="5636050"/>
              <a:ext cx="111125" cy="914400"/>
            </a:xfrm>
            <a:custGeom>
              <a:avLst/>
              <a:gdLst/>
              <a:ahLst/>
              <a:cxnLst/>
              <a:rect l="l" t="t" r="r" b="b"/>
              <a:pathLst>
                <a:path w="111125" h="914400">
                  <a:moveTo>
                    <a:pt x="0" y="0"/>
                  </a:moveTo>
                  <a:lnTo>
                    <a:pt x="71395" y="630873"/>
                  </a:lnTo>
                  <a:lnTo>
                    <a:pt x="110779" y="913890"/>
                  </a:lnTo>
                  <a:lnTo>
                    <a:pt x="45386" y="411137"/>
                  </a:lnTo>
                  <a:lnTo>
                    <a:pt x="0" y="0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0" name="object 300"/>
            <p:cNvSpPr/>
            <p:nvPr/>
          </p:nvSpPr>
          <p:spPr>
            <a:xfrm>
              <a:off x="5338284" y="2452798"/>
              <a:ext cx="190500" cy="1651000"/>
            </a:xfrm>
            <a:custGeom>
              <a:avLst/>
              <a:gdLst/>
              <a:ahLst/>
              <a:cxnLst/>
              <a:rect l="l" t="t" r="r" b="b"/>
              <a:pathLst>
                <a:path w="190500" h="1651000">
                  <a:moveTo>
                    <a:pt x="189963" y="0"/>
                  </a:moveTo>
                  <a:lnTo>
                    <a:pt x="189717" y="0"/>
                  </a:lnTo>
                  <a:lnTo>
                    <a:pt x="6385" y="1413337"/>
                  </a:lnTo>
                  <a:lnTo>
                    <a:pt x="0" y="1650977"/>
                  </a:lnTo>
                  <a:lnTo>
                    <a:pt x="172514" y="455771"/>
                  </a:lnTo>
                  <a:lnTo>
                    <a:pt x="189963" y="0"/>
                  </a:lnTo>
                  <a:close/>
                </a:path>
              </a:pathLst>
            </a:custGeom>
            <a:solidFill>
              <a:srgbClr val="ACB6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1" name="object 301"/>
            <p:cNvSpPr/>
            <p:nvPr/>
          </p:nvSpPr>
          <p:spPr>
            <a:xfrm>
              <a:off x="5338284" y="2452798"/>
              <a:ext cx="190500" cy="1651000"/>
            </a:xfrm>
            <a:custGeom>
              <a:avLst/>
              <a:gdLst/>
              <a:ahLst/>
              <a:cxnLst/>
              <a:rect l="l" t="t" r="r" b="b"/>
              <a:pathLst>
                <a:path w="190500" h="1651000">
                  <a:moveTo>
                    <a:pt x="6385" y="1413337"/>
                  </a:moveTo>
                  <a:lnTo>
                    <a:pt x="189717" y="0"/>
                  </a:lnTo>
                  <a:lnTo>
                    <a:pt x="189963" y="0"/>
                  </a:lnTo>
                  <a:lnTo>
                    <a:pt x="172514" y="455771"/>
                  </a:lnTo>
                  <a:lnTo>
                    <a:pt x="0" y="1650977"/>
                  </a:lnTo>
                  <a:lnTo>
                    <a:pt x="6385" y="1413337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2" name="object 302"/>
            <p:cNvSpPr/>
            <p:nvPr/>
          </p:nvSpPr>
          <p:spPr>
            <a:xfrm>
              <a:off x="5330200" y="3137197"/>
              <a:ext cx="173355" cy="1382395"/>
            </a:xfrm>
            <a:custGeom>
              <a:avLst/>
              <a:gdLst/>
              <a:ahLst/>
              <a:cxnLst/>
              <a:rect l="l" t="t" r="r" b="b"/>
              <a:pathLst>
                <a:path w="173354" h="1382395">
                  <a:moveTo>
                    <a:pt x="173196" y="0"/>
                  </a:moveTo>
                  <a:lnTo>
                    <a:pt x="8913" y="1178717"/>
                  </a:lnTo>
                  <a:lnTo>
                    <a:pt x="0" y="1382060"/>
                  </a:lnTo>
                  <a:lnTo>
                    <a:pt x="157662" y="318817"/>
                  </a:lnTo>
                  <a:lnTo>
                    <a:pt x="173196" y="0"/>
                  </a:lnTo>
                  <a:close/>
                </a:path>
              </a:pathLst>
            </a:custGeom>
            <a:solidFill>
              <a:srgbClr val="A9B7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3" name="object 303"/>
            <p:cNvSpPr/>
            <p:nvPr/>
          </p:nvSpPr>
          <p:spPr>
            <a:xfrm>
              <a:off x="5330200" y="3137197"/>
              <a:ext cx="173355" cy="1382395"/>
            </a:xfrm>
            <a:custGeom>
              <a:avLst/>
              <a:gdLst/>
              <a:ahLst/>
              <a:cxnLst/>
              <a:rect l="l" t="t" r="r" b="b"/>
              <a:pathLst>
                <a:path w="173354" h="1382395">
                  <a:moveTo>
                    <a:pt x="8913" y="1178717"/>
                  </a:moveTo>
                  <a:lnTo>
                    <a:pt x="173196" y="0"/>
                  </a:lnTo>
                  <a:lnTo>
                    <a:pt x="157662" y="318817"/>
                  </a:lnTo>
                  <a:lnTo>
                    <a:pt x="0" y="1382060"/>
                  </a:lnTo>
                  <a:lnTo>
                    <a:pt x="8913" y="1178717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4" name="object 304"/>
            <p:cNvSpPr/>
            <p:nvPr/>
          </p:nvSpPr>
          <p:spPr>
            <a:xfrm>
              <a:off x="5072019" y="4059576"/>
              <a:ext cx="165100" cy="1809114"/>
            </a:xfrm>
            <a:custGeom>
              <a:avLst/>
              <a:gdLst/>
              <a:ahLst/>
              <a:cxnLst/>
              <a:rect l="l" t="t" r="r" b="b"/>
              <a:pathLst>
                <a:path w="165100" h="1809114">
                  <a:moveTo>
                    <a:pt x="164517" y="0"/>
                  </a:moveTo>
                  <a:lnTo>
                    <a:pt x="30548" y="1318776"/>
                  </a:lnTo>
                  <a:lnTo>
                    <a:pt x="0" y="1808731"/>
                  </a:lnTo>
                  <a:lnTo>
                    <a:pt x="118702" y="797259"/>
                  </a:lnTo>
                  <a:lnTo>
                    <a:pt x="164517" y="0"/>
                  </a:lnTo>
                  <a:close/>
                </a:path>
              </a:pathLst>
            </a:custGeom>
            <a:solidFill>
              <a:srgbClr val="A2BA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5" name="object 305"/>
            <p:cNvSpPr/>
            <p:nvPr/>
          </p:nvSpPr>
          <p:spPr>
            <a:xfrm>
              <a:off x="5072019" y="4059576"/>
              <a:ext cx="165100" cy="1809114"/>
            </a:xfrm>
            <a:custGeom>
              <a:avLst/>
              <a:gdLst/>
              <a:ahLst/>
              <a:cxnLst/>
              <a:rect l="l" t="t" r="r" b="b"/>
              <a:pathLst>
                <a:path w="165100" h="1809114">
                  <a:moveTo>
                    <a:pt x="30548" y="1318776"/>
                  </a:moveTo>
                  <a:lnTo>
                    <a:pt x="164517" y="0"/>
                  </a:lnTo>
                  <a:lnTo>
                    <a:pt x="118702" y="797259"/>
                  </a:lnTo>
                  <a:lnTo>
                    <a:pt x="0" y="1808731"/>
                  </a:lnTo>
                  <a:lnTo>
                    <a:pt x="30548" y="1318776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6" name="object 306"/>
            <p:cNvSpPr/>
            <p:nvPr/>
          </p:nvSpPr>
          <p:spPr>
            <a:xfrm>
              <a:off x="3294971" y="4684548"/>
              <a:ext cx="133985" cy="1210945"/>
            </a:xfrm>
            <a:custGeom>
              <a:avLst/>
              <a:gdLst/>
              <a:ahLst/>
              <a:cxnLst/>
              <a:rect l="l" t="t" r="r" b="b"/>
              <a:pathLst>
                <a:path w="133985" h="1210945">
                  <a:moveTo>
                    <a:pt x="14872" y="0"/>
                  </a:moveTo>
                  <a:lnTo>
                    <a:pt x="0" y="51158"/>
                  </a:lnTo>
                  <a:lnTo>
                    <a:pt x="119647" y="1210692"/>
                  </a:lnTo>
                  <a:lnTo>
                    <a:pt x="133466" y="1178573"/>
                  </a:lnTo>
                  <a:lnTo>
                    <a:pt x="14872" y="0"/>
                  </a:lnTo>
                  <a:close/>
                </a:path>
              </a:pathLst>
            </a:custGeom>
            <a:solidFill>
              <a:srgbClr val="A2BA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7" name="object 307"/>
            <p:cNvSpPr/>
            <p:nvPr/>
          </p:nvSpPr>
          <p:spPr>
            <a:xfrm>
              <a:off x="3294971" y="4684548"/>
              <a:ext cx="133985" cy="1210945"/>
            </a:xfrm>
            <a:custGeom>
              <a:avLst/>
              <a:gdLst/>
              <a:ahLst/>
              <a:cxnLst/>
              <a:rect l="l" t="t" r="r" b="b"/>
              <a:pathLst>
                <a:path w="133985" h="1210945">
                  <a:moveTo>
                    <a:pt x="0" y="51158"/>
                  </a:moveTo>
                  <a:lnTo>
                    <a:pt x="119647" y="1210692"/>
                  </a:lnTo>
                  <a:lnTo>
                    <a:pt x="133466" y="1178573"/>
                  </a:lnTo>
                  <a:lnTo>
                    <a:pt x="14872" y="0"/>
                  </a:lnTo>
                  <a:lnTo>
                    <a:pt x="0" y="51158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8" name="object 308"/>
            <p:cNvSpPr/>
            <p:nvPr/>
          </p:nvSpPr>
          <p:spPr>
            <a:xfrm>
              <a:off x="3487137" y="5113227"/>
              <a:ext cx="119380" cy="1168400"/>
            </a:xfrm>
            <a:custGeom>
              <a:avLst/>
              <a:gdLst/>
              <a:ahLst/>
              <a:cxnLst/>
              <a:rect l="l" t="t" r="r" b="b"/>
              <a:pathLst>
                <a:path w="119379" h="1168400">
                  <a:moveTo>
                    <a:pt x="0" y="0"/>
                  </a:moveTo>
                  <a:lnTo>
                    <a:pt x="98291" y="1113260"/>
                  </a:lnTo>
                  <a:lnTo>
                    <a:pt x="119250" y="1167903"/>
                  </a:lnTo>
                  <a:lnTo>
                    <a:pt x="23722" y="50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BC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9" name="object 309"/>
            <p:cNvSpPr/>
            <p:nvPr/>
          </p:nvSpPr>
          <p:spPr>
            <a:xfrm>
              <a:off x="3487137" y="5113227"/>
              <a:ext cx="119380" cy="1168400"/>
            </a:xfrm>
            <a:custGeom>
              <a:avLst/>
              <a:gdLst/>
              <a:ahLst/>
              <a:cxnLst/>
              <a:rect l="l" t="t" r="r" b="b"/>
              <a:pathLst>
                <a:path w="119379" h="1168400">
                  <a:moveTo>
                    <a:pt x="0" y="0"/>
                  </a:moveTo>
                  <a:lnTo>
                    <a:pt x="98291" y="1113260"/>
                  </a:lnTo>
                  <a:lnTo>
                    <a:pt x="119250" y="1167903"/>
                  </a:lnTo>
                  <a:lnTo>
                    <a:pt x="23722" y="50525"/>
                  </a:lnTo>
                  <a:lnTo>
                    <a:pt x="0" y="0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0" name="object 310"/>
            <p:cNvSpPr/>
            <p:nvPr/>
          </p:nvSpPr>
          <p:spPr>
            <a:xfrm>
              <a:off x="5072019" y="3893578"/>
              <a:ext cx="138430" cy="1974850"/>
            </a:xfrm>
            <a:custGeom>
              <a:avLst/>
              <a:gdLst/>
              <a:ahLst/>
              <a:cxnLst/>
              <a:rect l="l" t="t" r="r" b="b"/>
              <a:pathLst>
                <a:path w="138429" h="1974850">
                  <a:moveTo>
                    <a:pt x="138051" y="0"/>
                  </a:moveTo>
                  <a:lnTo>
                    <a:pt x="6888" y="1370655"/>
                  </a:lnTo>
                  <a:lnTo>
                    <a:pt x="0" y="1974729"/>
                  </a:lnTo>
                  <a:lnTo>
                    <a:pt x="118702" y="963257"/>
                  </a:lnTo>
                  <a:lnTo>
                    <a:pt x="138051" y="0"/>
                  </a:lnTo>
                  <a:close/>
                </a:path>
              </a:pathLst>
            </a:custGeom>
            <a:solidFill>
              <a:srgbClr val="A2BA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1" name="object 311"/>
            <p:cNvSpPr/>
            <p:nvPr/>
          </p:nvSpPr>
          <p:spPr>
            <a:xfrm>
              <a:off x="5072019" y="3893578"/>
              <a:ext cx="138430" cy="1974850"/>
            </a:xfrm>
            <a:custGeom>
              <a:avLst/>
              <a:gdLst/>
              <a:ahLst/>
              <a:cxnLst/>
              <a:rect l="l" t="t" r="r" b="b"/>
              <a:pathLst>
                <a:path w="138429" h="1974850">
                  <a:moveTo>
                    <a:pt x="0" y="1974729"/>
                  </a:moveTo>
                  <a:lnTo>
                    <a:pt x="118702" y="963257"/>
                  </a:lnTo>
                  <a:lnTo>
                    <a:pt x="138051" y="0"/>
                  </a:lnTo>
                  <a:lnTo>
                    <a:pt x="6888" y="1370655"/>
                  </a:lnTo>
                  <a:lnTo>
                    <a:pt x="0" y="1974729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2" name="object 312"/>
            <p:cNvSpPr/>
            <p:nvPr/>
          </p:nvSpPr>
          <p:spPr>
            <a:xfrm>
              <a:off x="5328435" y="2452795"/>
              <a:ext cx="197485" cy="1763395"/>
            </a:xfrm>
            <a:custGeom>
              <a:avLst/>
              <a:gdLst/>
              <a:ahLst/>
              <a:cxnLst/>
              <a:rect l="l" t="t" r="r" b="b"/>
              <a:pathLst>
                <a:path w="197485" h="1763395">
                  <a:moveTo>
                    <a:pt x="196885" y="0"/>
                  </a:moveTo>
                  <a:lnTo>
                    <a:pt x="165574" y="0"/>
                  </a:lnTo>
                  <a:lnTo>
                    <a:pt x="24084" y="1104489"/>
                  </a:lnTo>
                  <a:lnTo>
                    <a:pt x="0" y="1763134"/>
                  </a:lnTo>
                  <a:lnTo>
                    <a:pt x="170062" y="636954"/>
                  </a:lnTo>
                  <a:lnTo>
                    <a:pt x="196885" y="0"/>
                  </a:lnTo>
                  <a:close/>
                </a:path>
              </a:pathLst>
            </a:custGeom>
            <a:solidFill>
              <a:srgbClr val="ACB6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3" name="object 313"/>
            <p:cNvSpPr/>
            <p:nvPr/>
          </p:nvSpPr>
          <p:spPr>
            <a:xfrm>
              <a:off x="5328435" y="2452795"/>
              <a:ext cx="197485" cy="1763395"/>
            </a:xfrm>
            <a:custGeom>
              <a:avLst/>
              <a:gdLst/>
              <a:ahLst/>
              <a:cxnLst/>
              <a:rect l="l" t="t" r="r" b="b"/>
              <a:pathLst>
                <a:path w="197485" h="1763395">
                  <a:moveTo>
                    <a:pt x="24084" y="1104489"/>
                  </a:moveTo>
                  <a:lnTo>
                    <a:pt x="165574" y="0"/>
                  </a:lnTo>
                  <a:lnTo>
                    <a:pt x="196885" y="0"/>
                  </a:lnTo>
                  <a:lnTo>
                    <a:pt x="170062" y="636954"/>
                  </a:lnTo>
                  <a:lnTo>
                    <a:pt x="0" y="1763134"/>
                  </a:lnTo>
                  <a:lnTo>
                    <a:pt x="24084" y="1104489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4" name="object 314"/>
            <p:cNvSpPr/>
            <p:nvPr/>
          </p:nvSpPr>
          <p:spPr>
            <a:xfrm>
              <a:off x="2651130" y="2452795"/>
              <a:ext cx="82550" cy="558165"/>
            </a:xfrm>
            <a:custGeom>
              <a:avLst/>
              <a:gdLst/>
              <a:ahLst/>
              <a:cxnLst/>
              <a:rect l="l" t="t" r="r" b="b"/>
              <a:pathLst>
                <a:path w="82550" h="558164">
                  <a:moveTo>
                    <a:pt x="258" y="0"/>
                  </a:moveTo>
                  <a:lnTo>
                    <a:pt x="0" y="0"/>
                  </a:lnTo>
                  <a:lnTo>
                    <a:pt x="66165" y="451287"/>
                  </a:lnTo>
                  <a:lnTo>
                    <a:pt x="82403" y="558109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rgbClr val="B3B3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5" name="object 315"/>
            <p:cNvSpPr/>
            <p:nvPr/>
          </p:nvSpPr>
          <p:spPr>
            <a:xfrm>
              <a:off x="2651130" y="2452795"/>
              <a:ext cx="82550" cy="558165"/>
            </a:xfrm>
            <a:custGeom>
              <a:avLst/>
              <a:gdLst/>
              <a:ahLst/>
              <a:cxnLst/>
              <a:rect l="l" t="t" r="r" b="b"/>
              <a:pathLst>
                <a:path w="82550" h="558164">
                  <a:moveTo>
                    <a:pt x="0" y="0"/>
                  </a:moveTo>
                  <a:lnTo>
                    <a:pt x="66165" y="451287"/>
                  </a:lnTo>
                  <a:lnTo>
                    <a:pt x="82403" y="558109"/>
                  </a:lnTo>
                  <a:lnTo>
                    <a:pt x="258" y="0"/>
                  </a:lnTo>
                  <a:lnTo>
                    <a:pt x="0" y="0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6" name="object 316"/>
            <p:cNvSpPr/>
            <p:nvPr/>
          </p:nvSpPr>
          <p:spPr>
            <a:xfrm>
              <a:off x="2678045" y="2452796"/>
              <a:ext cx="203835" cy="1744980"/>
            </a:xfrm>
            <a:custGeom>
              <a:avLst/>
              <a:gdLst/>
              <a:ahLst/>
              <a:cxnLst/>
              <a:rect l="l" t="t" r="r" b="b"/>
              <a:pathLst>
                <a:path w="203835" h="1744979">
                  <a:moveTo>
                    <a:pt x="4267" y="0"/>
                  </a:moveTo>
                  <a:lnTo>
                    <a:pt x="0" y="0"/>
                  </a:lnTo>
                  <a:lnTo>
                    <a:pt x="22367" y="341745"/>
                  </a:lnTo>
                  <a:lnTo>
                    <a:pt x="203732" y="1744587"/>
                  </a:lnTo>
                  <a:lnTo>
                    <a:pt x="184817" y="1525504"/>
                  </a:lnTo>
                  <a:lnTo>
                    <a:pt x="4267" y="0"/>
                  </a:lnTo>
                  <a:close/>
                </a:path>
              </a:pathLst>
            </a:custGeom>
            <a:solidFill>
              <a:srgbClr val="AEB5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7" name="object 317"/>
            <p:cNvSpPr/>
            <p:nvPr/>
          </p:nvSpPr>
          <p:spPr>
            <a:xfrm>
              <a:off x="2678045" y="2452796"/>
              <a:ext cx="203835" cy="1744980"/>
            </a:xfrm>
            <a:custGeom>
              <a:avLst/>
              <a:gdLst/>
              <a:ahLst/>
              <a:cxnLst/>
              <a:rect l="l" t="t" r="r" b="b"/>
              <a:pathLst>
                <a:path w="203835" h="1744979">
                  <a:moveTo>
                    <a:pt x="0" y="0"/>
                  </a:moveTo>
                  <a:lnTo>
                    <a:pt x="4267" y="0"/>
                  </a:lnTo>
                  <a:lnTo>
                    <a:pt x="184817" y="1525504"/>
                  </a:lnTo>
                  <a:lnTo>
                    <a:pt x="203732" y="1744587"/>
                  </a:lnTo>
                  <a:lnTo>
                    <a:pt x="22367" y="341745"/>
                  </a:lnTo>
                  <a:lnTo>
                    <a:pt x="0" y="0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8" name="object 318"/>
            <p:cNvSpPr/>
            <p:nvPr/>
          </p:nvSpPr>
          <p:spPr>
            <a:xfrm>
              <a:off x="5190372" y="3643199"/>
              <a:ext cx="154305" cy="1364615"/>
            </a:xfrm>
            <a:custGeom>
              <a:avLst/>
              <a:gdLst/>
              <a:ahLst/>
              <a:cxnLst/>
              <a:rect l="l" t="t" r="r" b="b"/>
              <a:pathLst>
                <a:path w="154304" h="1364614">
                  <a:moveTo>
                    <a:pt x="154215" y="0"/>
                  </a:moveTo>
                  <a:lnTo>
                    <a:pt x="0" y="1361827"/>
                  </a:lnTo>
                  <a:lnTo>
                    <a:pt x="1194" y="1364216"/>
                  </a:lnTo>
                  <a:lnTo>
                    <a:pt x="153393" y="74569"/>
                  </a:lnTo>
                  <a:lnTo>
                    <a:pt x="154215" y="0"/>
                  </a:lnTo>
                  <a:close/>
                </a:path>
              </a:pathLst>
            </a:custGeom>
            <a:solidFill>
              <a:srgbClr val="A5B9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9" name="object 319"/>
            <p:cNvSpPr/>
            <p:nvPr/>
          </p:nvSpPr>
          <p:spPr>
            <a:xfrm>
              <a:off x="5190372" y="3643199"/>
              <a:ext cx="154305" cy="1364615"/>
            </a:xfrm>
            <a:custGeom>
              <a:avLst/>
              <a:gdLst/>
              <a:ahLst/>
              <a:cxnLst/>
              <a:rect l="l" t="t" r="r" b="b"/>
              <a:pathLst>
                <a:path w="154304" h="1364614">
                  <a:moveTo>
                    <a:pt x="1194" y="1364216"/>
                  </a:moveTo>
                  <a:lnTo>
                    <a:pt x="153393" y="74569"/>
                  </a:lnTo>
                  <a:lnTo>
                    <a:pt x="154215" y="0"/>
                  </a:lnTo>
                  <a:lnTo>
                    <a:pt x="0" y="1361827"/>
                  </a:lnTo>
                  <a:lnTo>
                    <a:pt x="1194" y="1364216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0" name="object 320"/>
            <p:cNvSpPr/>
            <p:nvPr/>
          </p:nvSpPr>
          <p:spPr>
            <a:xfrm>
              <a:off x="2665120" y="2452796"/>
              <a:ext cx="198120" cy="1564005"/>
            </a:xfrm>
            <a:custGeom>
              <a:avLst/>
              <a:gdLst/>
              <a:ahLst/>
              <a:cxnLst/>
              <a:rect l="l" t="t" r="r" b="b"/>
              <a:pathLst>
                <a:path w="198119" h="1564004">
                  <a:moveTo>
                    <a:pt x="17193" y="0"/>
                  </a:moveTo>
                  <a:lnTo>
                    <a:pt x="3948" y="0"/>
                  </a:lnTo>
                  <a:lnTo>
                    <a:pt x="0" y="86168"/>
                  </a:lnTo>
                  <a:lnTo>
                    <a:pt x="186357" y="1563472"/>
                  </a:lnTo>
                  <a:lnTo>
                    <a:pt x="197742" y="1525504"/>
                  </a:lnTo>
                  <a:lnTo>
                    <a:pt x="17193" y="0"/>
                  </a:lnTo>
                  <a:close/>
                </a:path>
              </a:pathLst>
            </a:custGeom>
            <a:solidFill>
              <a:srgbClr val="AEB5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1" name="object 321"/>
            <p:cNvSpPr/>
            <p:nvPr/>
          </p:nvSpPr>
          <p:spPr>
            <a:xfrm>
              <a:off x="2665120" y="2452796"/>
              <a:ext cx="198120" cy="1564005"/>
            </a:xfrm>
            <a:custGeom>
              <a:avLst/>
              <a:gdLst/>
              <a:ahLst/>
              <a:cxnLst/>
              <a:rect l="l" t="t" r="r" b="b"/>
              <a:pathLst>
                <a:path w="198119" h="1564004">
                  <a:moveTo>
                    <a:pt x="0" y="86168"/>
                  </a:moveTo>
                  <a:lnTo>
                    <a:pt x="186357" y="1563472"/>
                  </a:lnTo>
                  <a:lnTo>
                    <a:pt x="197742" y="1525504"/>
                  </a:lnTo>
                  <a:lnTo>
                    <a:pt x="17193" y="0"/>
                  </a:lnTo>
                  <a:lnTo>
                    <a:pt x="3948" y="0"/>
                  </a:lnTo>
                  <a:lnTo>
                    <a:pt x="0" y="86168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2" name="object 322"/>
            <p:cNvSpPr/>
            <p:nvPr/>
          </p:nvSpPr>
          <p:spPr>
            <a:xfrm>
              <a:off x="3463988" y="4965368"/>
              <a:ext cx="121920" cy="1261745"/>
            </a:xfrm>
            <a:custGeom>
              <a:avLst/>
              <a:gdLst/>
              <a:ahLst/>
              <a:cxnLst/>
              <a:rect l="l" t="t" r="r" b="b"/>
              <a:pathLst>
                <a:path w="121920" h="1261745">
                  <a:moveTo>
                    <a:pt x="0" y="0"/>
                  </a:moveTo>
                  <a:lnTo>
                    <a:pt x="101361" y="1141886"/>
                  </a:lnTo>
                  <a:lnTo>
                    <a:pt x="121440" y="1261119"/>
                  </a:lnTo>
                  <a:lnTo>
                    <a:pt x="23148" y="1478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BB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3" name="object 323"/>
            <p:cNvSpPr/>
            <p:nvPr/>
          </p:nvSpPr>
          <p:spPr>
            <a:xfrm>
              <a:off x="3463988" y="4965368"/>
              <a:ext cx="121920" cy="1261745"/>
            </a:xfrm>
            <a:custGeom>
              <a:avLst/>
              <a:gdLst/>
              <a:ahLst/>
              <a:cxnLst/>
              <a:rect l="l" t="t" r="r" b="b"/>
              <a:pathLst>
                <a:path w="121920" h="1261745">
                  <a:moveTo>
                    <a:pt x="0" y="0"/>
                  </a:moveTo>
                  <a:lnTo>
                    <a:pt x="101361" y="1141886"/>
                  </a:lnTo>
                  <a:lnTo>
                    <a:pt x="121440" y="1261119"/>
                  </a:lnTo>
                  <a:lnTo>
                    <a:pt x="23148" y="147859"/>
                  </a:lnTo>
                  <a:lnTo>
                    <a:pt x="0" y="0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4" name="object 324"/>
            <p:cNvSpPr/>
            <p:nvPr/>
          </p:nvSpPr>
          <p:spPr>
            <a:xfrm>
              <a:off x="5260845" y="2452795"/>
              <a:ext cx="60325" cy="400685"/>
            </a:xfrm>
            <a:custGeom>
              <a:avLst/>
              <a:gdLst/>
              <a:ahLst/>
              <a:cxnLst/>
              <a:rect l="l" t="t" r="r" b="b"/>
              <a:pathLst>
                <a:path w="60325" h="400685">
                  <a:moveTo>
                    <a:pt x="60179" y="0"/>
                  </a:moveTo>
                  <a:lnTo>
                    <a:pt x="41355" y="0"/>
                  </a:lnTo>
                  <a:lnTo>
                    <a:pt x="15827" y="181804"/>
                  </a:lnTo>
                  <a:lnTo>
                    <a:pt x="0" y="400178"/>
                  </a:lnTo>
                  <a:lnTo>
                    <a:pt x="60179" y="0"/>
                  </a:lnTo>
                  <a:close/>
                </a:path>
              </a:pathLst>
            </a:custGeom>
            <a:solidFill>
              <a:srgbClr val="B3B3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5" name="object 325"/>
            <p:cNvSpPr/>
            <p:nvPr/>
          </p:nvSpPr>
          <p:spPr>
            <a:xfrm>
              <a:off x="5260845" y="2452795"/>
              <a:ext cx="60325" cy="400685"/>
            </a:xfrm>
            <a:custGeom>
              <a:avLst/>
              <a:gdLst/>
              <a:ahLst/>
              <a:cxnLst/>
              <a:rect l="l" t="t" r="r" b="b"/>
              <a:pathLst>
                <a:path w="60325" h="400685">
                  <a:moveTo>
                    <a:pt x="0" y="400178"/>
                  </a:moveTo>
                  <a:lnTo>
                    <a:pt x="60179" y="0"/>
                  </a:lnTo>
                  <a:lnTo>
                    <a:pt x="41355" y="0"/>
                  </a:lnTo>
                  <a:lnTo>
                    <a:pt x="15827" y="181804"/>
                  </a:lnTo>
                  <a:lnTo>
                    <a:pt x="0" y="400178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6" name="object 326"/>
            <p:cNvSpPr/>
            <p:nvPr/>
          </p:nvSpPr>
          <p:spPr>
            <a:xfrm>
              <a:off x="3309844" y="4640697"/>
              <a:ext cx="133985" cy="1223010"/>
            </a:xfrm>
            <a:custGeom>
              <a:avLst/>
              <a:gdLst/>
              <a:ahLst/>
              <a:cxnLst/>
              <a:rect l="l" t="t" r="r" b="b"/>
              <a:pathLst>
                <a:path w="133985" h="1223010">
                  <a:moveTo>
                    <a:pt x="16534" y="0"/>
                  </a:moveTo>
                  <a:lnTo>
                    <a:pt x="0" y="43851"/>
                  </a:lnTo>
                  <a:lnTo>
                    <a:pt x="118594" y="1222424"/>
                  </a:lnTo>
                  <a:lnTo>
                    <a:pt x="133906" y="1207221"/>
                  </a:lnTo>
                  <a:lnTo>
                    <a:pt x="16534" y="0"/>
                  </a:lnTo>
                  <a:close/>
                </a:path>
              </a:pathLst>
            </a:custGeom>
            <a:solidFill>
              <a:srgbClr val="A2BA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7" name="object 327"/>
            <p:cNvSpPr/>
            <p:nvPr/>
          </p:nvSpPr>
          <p:spPr>
            <a:xfrm>
              <a:off x="3309844" y="4640697"/>
              <a:ext cx="133985" cy="1223010"/>
            </a:xfrm>
            <a:custGeom>
              <a:avLst/>
              <a:gdLst/>
              <a:ahLst/>
              <a:cxnLst/>
              <a:rect l="l" t="t" r="r" b="b"/>
              <a:pathLst>
                <a:path w="133985" h="1223010">
                  <a:moveTo>
                    <a:pt x="0" y="43851"/>
                  </a:moveTo>
                  <a:lnTo>
                    <a:pt x="118594" y="1222424"/>
                  </a:lnTo>
                  <a:lnTo>
                    <a:pt x="133906" y="1207221"/>
                  </a:lnTo>
                  <a:lnTo>
                    <a:pt x="16534" y="0"/>
                  </a:lnTo>
                  <a:lnTo>
                    <a:pt x="0" y="43851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8" name="object 328"/>
            <p:cNvSpPr/>
            <p:nvPr/>
          </p:nvSpPr>
          <p:spPr>
            <a:xfrm>
              <a:off x="5198292" y="2452794"/>
              <a:ext cx="146050" cy="1077595"/>
            </a:xfrm>
            <a:custGeom>
              <a:avLst/>
              <a:gdLst/>
              <a:ahLst/>
              <a:cxnLst/>
              <a:rect l="l" t="t" r="r" b="b"/>
              <a:pathLst>
                <a:path w="146050" h="1077595">
                  <a:moveTo>
                    <a:pt x="146037" y="0"/>
                  </a:moveTo>
                  <a:lnTo>
                    <a:pt x="125553" y="0"/>
                  </a:lnTo>
                  <a:lnTo>
                    <a:pt x="1428" y="876760"/>
                  </a:lnTo>
                  <a:lnTo>
                    <a:pt x="0" y="1077428"/>
                  </a:lnTo>
                  <a:lnTo>
                    <a:pt x="146037" y="0"/>
                  </a:lnTo>
                  <a:close/>
                </a:path>
              </a:pathLst>
            </a:custGeom>
            <a:solidFill>
              <a:srgbClr val="AFB4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9" name="object 329"/>
            <p:cNvSpPr/>
            <p:nvPr/>
          </p:nvSpPr>
          <p:spPr>
            <a:xfrm>
              <a:off x="5198292" y="2452794"/>
              <a:ext cx="146050" cy="1077595"/>
            </a:xfrm>
            <a:custGeom>
              <a:avLst/>
              <a:gdLst/>
              <a:ahLst/>
              <a:cxnLst/>
              <a:rect l="l" t="t" r="r" b="b"/>
              <a:pathLst>
                <a:path w="146050" h="1077595">
                  <a:moveTo>
                    <a:pt x="1428" y="876760"/>
                  </a:moveTo>
                  <a:lnTo>
                    <a:pt x="125553" y="0"/>
                  </a:lnTo>
                  <a:lnTo>
                    <a:pt x="146037" y="0"/>
                  </a:lnTo>
                  <a:lnTo>
                    <a:pt x="0" y="1077428"/>
                  </a:lnTo>
                  <a:lnTo>
                    <a:pt x="1428" y="876760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0" name="object 330"/>
            <p:cNvSpPr/>
            <p:nvPr/>
          </p:nvSpPr>
          <p:spPr>
            <a:xfrm>
              <a:off x="5338284" y="2452798"/>
              <a:ext cx="194310" cy="1651000"/>
            </a:xfrm>
            <a:custGeom>
              <a:avLst/>
              <a:gdLst/>
              <a:ahLst/>
              <a:cxnLst/>
              <a:rect l="l" t="t" r="r" b="b"/>
              <a:pathLst>
                <a:path w="194310" h="1651000">
                  <a:moveTo>
                    <a:pt x="194212" y="0"/>
                  </a:moveTo>
                  <a:lnTo>
                    <a:pt x="169445" y="0"/>
                  </a:lnTo>
                  <a:lnTo>
                    <a:pt x="23343" y="1150954"/>
                  </a:lnTo>
                  <a:lnTo>
                    <a:pt x="0" y="1650977"/>
                  </a:lnTo>
                  <a:lnTo>
                    <a:pt x="172514" y="455771"/>
                  </a:lnTo>
                  <a:lnTo>
                    <a:pt x="194212" y="0"/>
                  </a:lnTo>
                  <a:close/>
                </a:path>
              </a:pathLst>
            </a:custGeom>
            <a:solidFill>
              <a:srgbClr val="ACB6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1" name="object 331"/>
            <p:cNvSpPr/>
            <p:nvPr/>
          </p:nvSpPr>
          <p:spPr>
            <a:xfrm>
              <a:off x="5338284" y="2452798"/>
              <a:ext cx="194310" cy="1651000"/>
            </a:xfrm>
            <a:custGeom>
              <a:avLst/>
              <a:gdLst/>
              <a:ahLst/>
              <a:cxnLst/>
              <a:rect l="l" t="t" r="r" b="b"/>
              <a:pathLst>
                <a:path w="194310" h="1651000">
                  <a:moveTo>
                    <a:pt x="0" y="1650977"/>
                  </a:moveTo>
                  <a:lnTo>
                    <a:pt x="172514" y="455771"/>
                  </a:lnTo>
                  <a:lnTo>
                    <a:pt x="194212" y="0"/>
                  </a:lnTo>
                  <a:lnTo>
                    <a:pt x="169445" y="0"/>
                  </a:lnTo>
                  <a:lnTo>
                    <a:pt x="23343" y="1150954"/>
                  </a:lnTo>
                  <a:lnTo>
                    <a:pt x="0" y="1650977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2" name="object 332"/>
            <p:cNvSpPr/>
            <p:nvPr/>
          </p:nvSpPr>
          <p:spPr>
            <a:xfrm>
              <a:off x="5037230" y="4316851"/>
              <a:ext cx="164465" cy="1712595"/>
            </a:xfrm>
            <a:custGeom>
              <a:avLst/>
              <a:gdLst/>
              <a:ahLst/>
              <a:cxnLst/>
              <a:rect l="l" t="t" r="r" b="b"/>
              <a:pathLst>
                <a:path w="164464" h="1712595">
                  <a:moveTo>
                    <a:pt x="164391" y="0"/>
                  </a:moveTo>
                  <a:lnTo>
                    <a:pt x="52470" y="1044588"/>
                  </a:lnTo>
                  <a:lnTo>
                    <a:pt x="0" y="1711999"/>
                  </a:lnTo>
                  <a:lnTo>
                    <a:pt x="93987" y="1013467"/>
                  </a:lnTo>
                  <a:lnTo>
                    <a:pt x="164391" y="0"/>
                  </a:lnTo>
                  <a:close/>
                </a:path>
              </a:pathLst>
            </a:custGeom>
            <a:solidFill>
              <a:srgbClr val="A2BA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3" name="object 333"/>
            <p:cNvSpPr/>
            <p:nvPr/>
          </p:nvSpPr>
          <p:spPr>
            <a:xfrm>
              <a:off x="5037230" y="4316851"/>
              <a:ext cx="164465" cy="1712595"/>
            </a:xfrm>
            <a:custGeom>
              <a:avLst/>
              <a:gdLst/>
              <a:ahLst/>
              <a:cxnLst/>
              <a:rect l="l" t="t" r="r" b="b"/>
              <a:pathLst>
                <a:path w="164464" h="1712595">
                  <a:moveTo>
                    <a:pt x="52470" y="1044588"/>
                  </a:moveTo>
                  <a:lnTo>
                    <a:pt x="164391" y="0"/>
                  </a:lnTo>
                  <a:lnTo>
                    <a:pt x="93987" y="1013467"/>
                  </a:lnTo>
                  <a:lnTo>
                    <a:pt x="0" y="1711999"/>
                  </a:lnTo>
                  <a:lnTo>
                    <a:pt x="52470" y="1044588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4" name="object 334"/>
            <p:cNvSpPr/>
            <p:nvPr/>
          </p:nvSpPr>
          <p:spPr>
            <a:xfrm>
              <a:off x="5109195" y="3611788"/>
              <a:ext cx="180975" cy="2136775"/>
            </a:xfrm>
            <a:custGeom>
              <a:avLst/>
              <a:gdLst/>
              <a:ahLst/>
              <a:cxnLst/>
              <a:rect l="l" t="t" r="r" b="b"/>
              <a:pathLst>
                <a:path w="180975" h="2136775">
                  <a:moveTo>
                    <a:pt x="180694" y="0"/>
                  </a:moveTo>
                  <a:lnTo>
                    <a:pt x="34276" y="1462930"/>
                  </a:lnTo>
                  <a:lnTo>
                    <a:pt x="0" y="2136392"/>
                  </a:lnTo>
                  <a:lnTo>
                    <a:pt x="125097" y="1125358"/>
                  </a:lnTo>
                  <a:lnTo>
                    <a:pt x="180694" y="0"/>
                  </a:lnTo>
                  <a:close/>
                </a:path>
              </a:pathLst>
            </a:custGeom>
            <a:solidFill>
              <a:srgbClr val="A3B9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5" name="object 335"/>
            <p:cNvSpPr/>
            <p:nvPr/>
          </p:nvSpPr>
          <p:spPr>
            <a:xfrm>
              <a:off x="5109195" y="3611788"/>
              <a:ext cx="180975" cy="2136775"/>
            </a:xfrm>
            <a:custGeom>
              <a:avLst/>
              <a:gdLst/>
              <a:ahLst/>
              <a:cxnLst/>
              <a:rect l="l" t="t" r="r" b="b"/>
              <a:pathLst>
                <a:path w="180975" h="2136775">
                  <a:moveTo>
                    <a:pt x="34276" y="1462930"/>
                  </a:moveTo>
                  <a:lnTo>
                    <a:pt x="180694" y="0"/>
                  </a:lnTo>
                  <a:lnTo>
                    <a:pt x="125097" y="1125358"/>
                  </a:lnTo>
                  <a:lnTo>
                    <a:pt x="0" y="2136392"/>
                  </a:lnTo>
                  <a:lnTo>
                    <a:pt x="34276" y="1462930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6" name="object 336"/>
            <p:cNvSpPr/>
            <p:nvPr/>
          </p:nvSpPr>
          <p:spPr>
            <a:xfrm>
              <a:off x="2657719" y="2452796"/>
              <a:ext cx="194310" cy="1564005"/>
            </a:xfrm>
            <a:custGeom>
              <a:avLst/>
              <a:gdLst/>
              <a:ahLst/>
              <a:cxnLst/>
              <a:rect l="l" t="t" r="r" b="b"/>
              <a:pathLst>
                <a:path w="194310" h="1564004">
                  <a:moveTo>
                    <a:pt x="6215" y="0"/>
                  </a:moveTo>
                  <a:lnTo>
                    <a:pt x="0" y="0"/>
                  </a:lnTo>
                  <a:lnTo>
                    <a:pt x="7400" y="86168"/>
                  </a:lnTo>
                  <a:lnTo>
                    <a:pt x="193757" y="1563472"/>
                  </a:lnTo>
                  <a:lnTo>
                    <a:pt x="176454" y="1413548"/>
                  </a:lnTo>
                  <a:lnTo>
                    <a:pt x="6215" y="0"/>
                  </a:lnTo>
                  <a:close/>
                </a:path>
              </a:pathLst>
            </a:custGeom>
            <a:solidFill>
              <a:srgbClr val="AFB4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7" name="object 337"/>
            <p:cNvSpPr/>
            <p:nvPr/>
          </p:nvSpPr>
          <p:spPr>
            <a:xfrm>
              <a:off x="2657719" y="2452796"/>
              <a:ext cx="194310" cy="1564005"/>
            </a:xfrm>
            <a:custGeom>
              <a:avLst/>
              <a:gdLst/>
              <a:ahLst/>
              <a:cxnLst/>
              <a:rect l="l" t="t" r="r" b="b"/>
              <a:pathLst>
                <a:path w="194310" h="1564004">
                  <a:moveTo>
                    <a:pt x="0" y="0"/>
                  </a:moveTo>
                  <a:lnTo>
                    <a:pt x="6215" y="0"/>
                  </a:lnTo>
                  <a:lnTo>
                    <a:pt x="176454" y="1413548"/>
                  </a:lnTo>
                  <a:lnTo>
                    <a:pt x="193757" y="1563472"/>
                  </a:lnTo>
                  <a:lnTo>
                    <a:pt x="7400" y="86168"/>
                  </a:lnTo>
                  <a:lnTo>
                    <a:pt x="0" y="0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8" name="object 338"/>
            <p:cNvSpPr/>
            <p:nvPr/>
          </p:nvSpPr>
          <p:spPr>
            <a:xfrm>
              <a:off x="3508540" y="5169200"/>
              <a:ext cx="114935" cy="1196975"/>
            </a:xfrm>
            <a:custGeom>
              <a:avLst/>
              <a:gdLst/>
              <a:ahLst/>
              <a:cxnLst/>
              <a:rect l="l" t="t" r="r" b="b"/>
              <a:pathLst>
                <a:path w="114935" h="1196975">
                  <a:moveTo>
                    <a:pt x="0" y="0"/>
                  </a:moveTo>
                  <a:lnTo>
                    <a:pt x="88079" y="1024675"/>
                  </a:lnTo>
                  <a:lnTo>
                    <a:pt x="114901" y="1196668"/>
                  </a:lnTo>
                  <a:lnTo>
                    <a:pt x="32556" y="346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BC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9" name="object 339"/>
            <p:cNvSpPr/>
            <p:nvPr/>
          </p:nvSpPr>
          <p:spPr>
            <a:xfrm>
              <a:off x="3508540" y="5169200"/>
              <a:ext cx="114935" cy="1196975"/>
            </a:xfrm>
            <a:custGeom>
              <a:avLst/>
              <a:gdLst/>
              <a:ahLst/>
              <a:cxnLst/>
              <a:rect l="l" t="t" r="r" b="b"/>
              <a:pathLst>
                <a:path w="114935" h="1196975">
                  <a:moveTo>
                    <a:pt x="0" y="0"/>
                  </a:moveTo>
                  <a:lnTo>
                    <a:pt x="88079" y="1024675"/>
                  </a:lnTo>
                  <a:lnTo>
                    <a:pt x="114901" y="1196668"/>
                  </a:lnTo>
                  <a:lnTo>
                    <a:pt x="32556" y="346869"/>
                  </a:lnTo>
                  <a:lnTo>
                    <a:pt x="0" y="0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0" name="object 340"/>
            <p:cNvSpPr/>
            <p:nvPr/>
          </p:nvSpPr>
          <p:spPr>
            <a:xfrm>
              <a:off x="5308243" y="3279478"/>
              <a:ext cx="175260" cy="1555115"/>
            </a:xfrm>
            <a:custGeom>
              <a:avLst/>
              <a:gdLst/>
              <a:ahLst/>
              <a:cxnLst/>
              <a:rect l="l" t="t" r="r" b="b"/>
              <a:pathLst>
                <a:path w="175260" h="1555114">
                  <a:moveTo>
                    <a:pt x="174959" y="0"/>
                  </a:moveTo>
                  <a:lnTo>
                    <a:pt x="17503" y="1174232"/>
                  </a:lnTo>
                  <a:lnTo>
                    <a:pt x="0" y="1554982"/>
                  </a:lnTo>
                  <a:lnTo>
                    <a:pt x="151548" y="465063"/>
                  </a:lnTo>
                  <a:lnTo>
                    <a:pt x="174959" y="0"/>
                  </a:lnTo>
                  <a:close/>
                </a:path>
              </a:pathLst>
            </a:custGeom>
            <a:solidFill>
              <a:srgbClr val="A9B7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1" name="object 341"/>
            <p:cNvSpPr/>
            <p:nvPr/>
          </p:nvSpPr>
          <p:spPr>
            <a:xfrm>
              <a:off x="5308243" y="3279478"/>
              <a:ext cx="175260" cy="1555115"/>
            </a:xfrm>
            <a:custGeom>
              <a:avLst/>
              <a:gdLst/>
              <a:ahLst/>
              <a:cxnLst/>
              <a:rect l="l" t="t" r="r" b="b"/>
              <a:pathLst>
                <a:path w="175260" h="1555114">
                  <a:moveTo>
                    <a:pt x="17503" y="1174232"/>
                  </a:moveTo>
                  <a:lnTo>
                    <a:pt x="174959" y="0"/>
                  </a:lnTo>
                  <a:lnTo>
                    <a:pt x="151548" y="465063"/>
                  </a:lnTo>
                  <a:lnTo>
                    <a:pt x="0" y="1554982"/>
                  </a:lnTo>
                  <a:lnTo>
                    <a:pt x="17503" y="1174232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2" name="object 342"/>
            <p:cNvSpPr/>
            <p:nvPr/>
          </p:nvSpPr>
          <p:spPr>
            <a:xfrm>
              <a:off x="5299581" y="2452796"/>
              <a:ext cx="102235" cy="687070"/>
            </a:xfrm>
            <a:custGeom>
              <a:avLst/>
              <a:gdLst/>
              <a:ahLst/>
              <a:cxnLst/>
              <a:rect l="l" t="t" r="r" b="b"/>
              <a:pathLst>
                <a:path w="102235" h="687069">
                  <a:moveTo>
                    <a:pt x="101687" y="0"/>
                  </a:moveTo>
                  <a:lnTo>
                    <a:pt x="65175" y="0"/>
                  </a:lnTo>
                  <a:lnTo>
                    <a:pt x="2610" y="422745"/>
                  </a:lnTo>
                  <a:lnTo>
                    <a:pt x="0" y="686626"/>
                  </a:lnTo>
                  <a:lnTo>
                    <a:pt x="101687" y="0"/>
                  </a:lnTo>
                  <a:close/>
                </a:path>
              </a:pathLst>
            </a:custGeom>
            <a:solidFill>
              <a:srgbClr val="B1B4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3" name="object 343"/>
            <p:cNvSpPr/>
            <p:nvPr/>
          </p:nvSpPr>
          <p:spPr>
            <a:xfrm>
              <a:off x="5299581" y="2452796"/>
              <a:ext cx="102235" cy="687070"/>
            </a:xfrm>
            <a:custGeom>
              <a:avLst/>
              <a:gdLst/>
              <a:ahLst/>
              <a:cxnLst/>
              <a:rect l="l" t="t" r="r" b="b"/>
              <a:pathLst>
                <a:path w="102235" h="687069">
                  <a:moveTo>
                    <a:pt x="2610" y="422745"/>
                  </a:moveTo>
                  <a:lnTo>
                    <a:pt x="65175" y="0"/>
                  </a:lnTo>
                  <a:lnTo>
                    <a:pt x="101687" y="0"/>
                  </a:lnTo>
                  <a:lnTo>
                    <a:pt x="0" y="686626"/>
                  </a:lnTo>
                  <a:lnTo>
                    <a:pt x="2610" y="422745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4" name="object 344"/>
            <p:cNvSpPr/>
            <p:nvPr/>
          </p:nvSpPr>
          <p:spPr>
            <a:xfrm>
              <a:off x="2931359" y="3524981"/>
              <a:ext cx="179070" cy="1635125"/>
            </a:xfrm>
            <a:custGeom>
              <a:avLst/>
              <a:gdLst/>
              <a:ahLst/>
              <a:cxnLst/>
              <a:rect l="l" t="t" r="r" b="b"/>
              <a:pathLst>
                <a:path w="179069" h="1635125">
                  <a:moveTo>
                    <a:pt x="0" y="0"/>
                  </a:moveTo>
                  <a:lnTo>
                    <a:pt x="22362" y="241883"/>
                  </a:lnTo>
                  <a:lnTo>
                    <a:pt x="178943" y="1634680"/>
                  </a:lnTo>
                  <a:lnTo>
                    <a:pt x="160331" y="14563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B7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5" name="object 345"/>
            <p:cNvSpPr/>
            <p:nvPr/>
          </p:nvSpPr>
          <p:spPr>
            <a:xfrm>
              <a:off x="2931359" y="3524981"/>
              <a:ext cx="179070" cy="1635125"/>
            </a:xfrm>
            <a:custGeom>
              <a:avLst/>
              <a:gdLst/>
              <a:ahLst/>
              <a:cxnLst/>
              <a:rect l="l" t="t" r="r" b="b"/>
              <a:pathLst>
                <a:path w="179069" h="1635125">
                  <a:moveTo>
                    <a:pt x="0" y="0"/>
                  </a:moveTo>
                  <a:lnTo>
                    <a:pt x="160331" y="1456346"/>
                  </a:lnTo>
                  <a:lnTo>
                    <a:pt x="178943" y="1634680"/>
                  </a:lnTo>
                  <a:lnTo>
                    <a:pt x="22362" y="241883"/>
                  </a:lnTo>
                  <a:lnTo>
                    <a:pt x="0" y="0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6" name="object 346"/>
            <p:cNvSpPr/>
            <p:nvPr/>
          </p:nvSpPr>
          <p:spPr>
            <a:xfrm>
              <a:off x="2651130" y="2452795"/>
              <a:ext cx="66675" cy="451484"/>
            </a:xfrm>
            <a:custGeom>
              <a:avLst/>
              <a:gdLst/>
              <a:ahLst/>
              <a:cxnLst/>
              <a:rect l="l" t="t" r="r" b="b"/>
              <a:pathLst>
                <a:path w="66675" h="451485">
                  <a:moveTo>
                    <a:pt x="3534" y="0"/>
                  </a:moveTo>
                  <a:lnTo>
                    <a:pt x="0" y="0"/>
                  </a:lnTo>
                  <a:lnTo>
                    <a:pt x="66165" y="451287"/>
                  </a:lnTo>
                  <a:lnTo>
                    <a:pt x="47800" y="307734"/>
                  </a:lnTo>
                  <a:lnTo>
                    <a:pt x="3534" y="0"/>
                  </a:lnTo>
                  <a:close/>
                </a:path>
              </a:pathLst>
            </a:custGeom>
            <a:solidFill>
              <a:srgbClr val="B5B2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7" name="object 347"/>
            <p:cNvSpPr/>
            <p:nvPr/>
          </p:nvSpPr>
          <p:spPr>
            <a:xfrm>
              <a:off x="2651130" y="2452795"/>
              <a:ext cx="66675" cy="451484"/>
            </a:xfrm>
            <a:custGeom>
              <a:avLst/>
              <a:gdLst/>
              <a:ahLst/>
              <a:cxnLst/>
              <a:rect l="l" t="t" r="r" b="b"/>
              <a:pathLst>
                <a:path w="66675" h="451485">
                  <a:moveTo>
                    <a:pt x="0" y="0"/>
                  </a:moveTo>
                  <a:lnTo>
                    <a:pt x="3534" y="0"/>
                  </a:lnTo>
                  <a:lnTo>
                    <a:pt x="47800" y="307734"/>
                  </a:lnTo>
                  <a:lnTo>
                    <a:pt x="66165" y="451287"/>
                  </a:lnTo>
                  <a:lnTo>
                    <a:pt x="0" y="0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8" name="object 348"/>
            <p:cNvSpPr/>
            <p:nvPr/>
          </p:nvSpPr>
          <p:spPr>
            <a:xfrm>
              <a:off x="2917528" y="3524981"/>
              <a:ext cx="174625" cy="1479550"/>
            </a:xfrm>
            <a:custGeom>
              <a:avLst/>
              <a:gdLst/>
              <a:ahLst/>
              <a:cxnLst/>
              <a:rect l="l" t="t" r="r" b="b"/>
              <a:pathLst>
                <a:path w="174625" h="1479550">
                  <a:moveTo>
                    <a:pt x="13830" y="0"/>
                  </a:moveTo>
                  <a:lnTo>
                    <a:pt x="0" y="55868"/>
                  </a:lnTo>
                  <a:lnTo>
                    <a:pt x="160638" y="1479450"/>
                  </a:lnTo>
                  <a:lnTo>
                    <a:pt x="174161" y="1456346"/>
                  </a:lnTo>
                  <a:lnTo>
                    <a:pt x="13830" y="0"/>
                  </a:lnTo>
                  <a:close/>
                </a:path>
              </a:pathLst>
            </a:custGeom>
            <a:solidFill>
              <a:srgbClr val="A9B7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9" name="object 349"/>
            <p:cNvSpPr/>
            <p:nvPr/>
          </p:nvSpPr>
          <p:spPr>
            <a:xfrm>
              <a:off x="2917528" y="3524981"/>
              <a:ext cx="174625" cy="1479550"/>
            </a:xfrm>
            <a:custGeom>
              <a:avLst/>
              <a:gdLst/>
              <a:ahLst/>
              <a:cxnLst/>
              <a:rect l="l" t="t" r="r" b="b"/>
              <a:pathLst>
                <a:path w="174625" h="1479550">
                  <a:moveTo>
                    <a:pt x="0" y="55868"/>
                  </a:moveTo>
                  <a:lnTo>
                    <a:pt x="160638" y="1479450"/>
                  </a:lnTo>
                  <a:lnTo>
                    <a:pt x="174161" y="1456346"/>
                  </a:lnTo>
                  <a:lnTo>
                    <a:pt x="13830" y="0"/>
                  </a:lnTo>
                  <a:lnTo>
                    <a:pt x="0" y="55868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0" name="object 350"/>
            <p:cNvSpPr/>
            <p:nvPr/>
          </p:nvSpPr>
          <p:spPr>
            <a:xfrm>
              <a:off x="5342392" y="2805616"/>
              <a:ext cx="176530" cy="1430020"/>
            </a:xfrm>
            <a:custGeom>
              <a:avLst/>
              <a:gdLst/>
              <a:ahLst/>
              <a:cxnLst/>
              <a:rect l="l" t="t" r="r" b="b"/>
              <a:pathLst>
                <a:path w="176529" h="1430020">
                  <a:moveTo>
                    <a:pt x="176093" y="0"/>
                  </a:moveTo>
                  <a:lnTo>
                    <a:pt x="5514" y="1286759"/>
                  </a:lnTo>
                  <a:lnTo>
                    <a:pt x="0" y="1429887"/>
                  </a:lnTo>
                  <a:lnTo>
                    <a:pt x="164629" y="283858"/>
                  </a:lnTo>
                  <a:lnTo>
                    <a:pt x="176093" y="0"/>
                  </a:lnTo>
                  <a:close/>
                </a:path>
              </a:pathLst>
            </a:custGeom>
            <a:solidFill>
              <a:srgbClr val="AAB6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1" name="object 351"/>
            <p:cNvSpPr/>
            <p:nvPr/>
          </p:nvSpPr>
          <p:spPr>
            <a:xfrm>
              <a:off x="5342392" y="2805616"/>
              <a:ext cx="176530" cy="1430020"/>
            </a:xfrm>
            <a:custGeom>
              <a:avLst/>
              <a:gdLst/>
              <a:ahLst/>
              <a:cxnLst/>
              <a:rect l="l" t="t" r="r" b="b"/>
              <a:pathLst>
                <a:path w="176529" h="1430020">
                  <a:moveTo>
                    <a:pt x="0" y="1429887"/>
                  </a:moveTo>
                  <a:lnTo>
                    <a:pt x="164629" y="283858"/>
                  </a:lnTo>
                  <a:lnTo>
                    <a:pt x="176093" y="0"/>
                  </a:lnTo>
                  <a:lnTo>
                    <a:pt x="5514" y="1286759"/>
                  </a:lnTo>
                  <a:lnTo>
                    <a:pt x="0" y="1429887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2" name="object 352"/>
            <p:cNvSpPr/>
            <p:nvPr/>
          </p:nvSpPr>
          <p:spPr>
            <a:xfrm>
              <a:off x="2641218" y="2452795"/>
              <a:ext cx="178435" cy="1347470"/>
            </a:xfrm>
            <a:custGeom>
              <a:avLst/>
              <a:gdLst/>
              <a:ahLst/>
              <a:cxnLst/>
              <a:rect l="l" t="t" r="r" b="b"/>
              <a:pathLst>
                <a:path w="178435" h="1347470">
                  <a:moveTo>
                    <a:pt x="14199" y="0"/>
                  </a:moveTo>
                  <a:lnTo>
                    <a:pt x="0" y="0"/>
                  </a:lnTo>
                  <a:lnTo>
                    <a:pt x="163756" y="1300391"/>
                  </a:lnTo>
                  <a:lnTo>
                    <a:pt x="178111" y="1346851"/>
                  </a:lnTo>
                  <a:lnTo>
                    <a:pt x="14199" y="0"/>
                  </a:lnTo>
                  <a:close/>
                </a:path>
              </a:pathLst>
            </a:custGeom>
            <a:solidFill>
              <a:srgbClr val="AFB4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3" name="object 353"/>
            <p:cNvSpPr/>
            <p:nvPr/>
          </p:nvSpPr>
          <p:spPr>
            <a:xfrm>
              <a:off x="2641218" y="2452795"/>
              <a:ext cx="178435" cy="1347470"/>
            </a:xfrm>
            <a:custGeom>
              <a:avLst/>
              <a:gdLst/>
              <a:ahLst/>
              <a:cxnLst/>
              <a:rect l="l" t="t" r="r" b="b"/>
              <a:pathLst>
                <a:path w="178435" h="1347470">
                  <a:moveTo>
                    <a:pt x="0" y="0"/>
                  </a:moveTo>
                  <a:lnTo>
                    <a:pt x="163756" y="1300391"/>
                  </a:lnTo>
                  <a:lnTo>
                    <a:pt x="178111" y="1346851"/>
                  </a:lnTo>
                  <a:lnTo>
                    <a:pt x="14199" y="0"/>
                  </a:lnTo>
                  <a:lnTo>
                    <a:pt x="0" y="0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4" name="object 354"/>
            <p:cNvSpPr/>
            <p:nvPr/>
          </p:nvSpPr>
          <p:spPr>
            <a:xfrm>
              <a:off x="3326379" y="4560005"/>
              <a:ext cx="133350" cy="1288415"/>
            </a:xfrm>
            <a:custGeom>
              <a:avLst/>
              <a:gdLst/>
              <a:ahLst/>
              <a:cxnLst/>
              <a:rect l="l" t="t" r="r" b="b"/>
              <a:pathLst>
                <a:path w="133350" h="1288414">
                  <a:moveTo>
                    <a:pt x="16379" y="0"/>
                  </a:moveTo>
                  <a:lnTo>
                    <a:pt x="0" y="80691"/>
                  </a:lnTo>
                  <a:lnTo>
                    <a:pt x="117371" y="1287912"/>
                  </a:lnTo>
                  <a:lnTo>
                    <a:pt x="133010" y="1265174"/>
                  </a:lnTo>
                  <a:lnTo>
                    <a:pt x="16379" y="0"/>
                  </a:lnTo>
                  <a:close/>
                </a:path>
              </a:pathLst>
            </a:custGeom>
            <a:solidFill>
              <a:srgbClr val="A3B9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5" name="object 355"/>
            <p:cNvSpPr/>
            <p:nvPr/>
          </p:nvSpPr>
          <p:spPr>
            <a:xfrm>
              <a:off x="3326379" y="4560005"/>
              <a:ext cx="133350" cy="1288415"/>
            </a:xfrm>
            <a:custGeom>
              <a:avLst/>
              <a:gdLst/>
              <a:ahLst/>
              <a:cxnLst/>
              <a:rect l="l" t="t" r="r" b="b"/>
              <a:pathLst>
                <a:path w="133350" h="1288414">
                  <a:moveTo>
                    <a:pt x="0" y="80691"/>
                  </a:moveTo>
                  <a:lnTo>
                    <a:pt x="117371" y="1287912"/>
                  </a:lnTo>
                  <a:lnTo>
                    <a:pt x="133010" y="1265174"/>
                  </a:lnTo>
                  <a:lnTo>
                    <a:pt x="16379" y="0"/>
                  </a:lnTo>
                  <a:lnTo>
                    <a:pt x="0" y="80691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6" name="object 356"/>
            <p:cNvSpPr/>
            <p:nvPr/>
          </p:nvSpPr>
          <p:spPr>
            <a:xfrm>
              <a:off x="3361011" y="4620981"/>
              <a:ext cx="133350" cy="1368425"/>
            </a:xfrm>
            <a:custGeom>
              <a:avLst/>
              <a:gdLst/>
              <a:ahLst/>
              <a:cxnLst/>
              <a:rect l="l" t="t" r="r" b="b"/>
              <a:pathLst>
                <a:path w="133350" h="1368425">
                  <a:moveTo>
                    <a:pt x="0" y="0"/>
                  </a:moveTo>
                  <a:lnTo>
                    <a:pt x="114734" y="1265730"/>
                  </a:lnTo>
                  <a:lnTo>
                    <a:pt x="133087" y="1367940"/>
                  </a:lnTo>
                  <a:lnTo>
                    <a:pt x="21330" y="1412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2BA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7" name="object 357"/>
            <p:cNvSpPr/>
            <p:nvPr/>
          </p:nvSpPr>
          <p:spPr>
            <a:xfrm>
              <a:off x="3361011" y="4620981"/>
              <a:ext cx="133350" cy="1368425"/>
            </a:xfrm>
            <a:custGeom>
              <a:avLst/>
              <a:gdLst/>
              <a:ahLst/>
              <a:cxnLst/>
              <a:rect l="l" t="t" r="r" b="b"/>
              <a:pathLst>
                <a:path w="133350" h="1368425">
                  <a:moveTo>
                    <a:pt x="0" y="0"/>
                  </a:moveTo>
                  <a:lnTo>
                    <a:pt x="114734" y="1265730"/>
                  </a:lnTo>
                  <a:lnTo>
                    <a:pt x="133087" y="1367940"/>
                  </a:lnTo>
                  <a:lnTo>
                    <a:pt x="21330" y="141231"/>
                  </a:lnTo>
                  <a:lnTo>
                    <a:pt x="0" y="0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8" name="object 358"/>
            <p:cNvSpPr/>
            <p:nvPr/>
          </p:nvSpPr>
          <p:spPr>
            <a:xfrm>
              <a:off x="5327610" y="3193082"/>
              <a:ext cx="164465" cy="1323975"/>
            </a:xfrm>
            <a:custGeom>
              <a:avLst/>
              <a:gdLst/>
              <a:ahLst/>
              <a:cxnLst/>
              <a:rect l="l" t="t" r="r" b="b"/>
              <a:pathLst>
                <a:path w="164464" h="1323975">
                  <a:moveTo>
                    <a:pt x="163912" y="0"/>
                  </a:moveTo>
                  <a:lnTo>
                    <a:pt x="2541" y="1236208"/>
                  </a:lnTo>
                  <a:lnTo>
                    <a:pt x="0" y="1323372"/>
                  </a:lnTo>
                  <a:lnTo>
                    <a:pt x="159427" y="145040"/>
                  </a:lnTo>
                  <a:lnTo>
                    <a:pt x="163912" y="0"/>
                  </a:lnTo>
                  <a:close/>
                </a:path>
              </a:pathLst>
            </a:custGeom>
            <a:solidFill>
              <a:srgbClr val="A9B7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9" name="object 359"/>
            <p:cNvSpPr/>
            <p:nvPr/>
          </p:nvSpPr>
          <p:spPr>
            <a:xfrm>
              <a:off x="5327610" y="3193082"/>
              <a:ext cx="164465" cy="1323975"/>
            </a:xfrm>
            <a:custGeom>
              <a:avLst/>
              <a:gdLst/>
              <a:ahLst/>
              <a:cxnLst/>
              <a:rect l="l" t="t" r="r" b="b"/>
              <a:pathLst>
                <a:path w="164464" h="1323975">
                  <a:moveTo>
                    <a:pt x="0" y="1323372"/>
                  </a:moveTo>
                  <a:lnTo>
                    <a:pt x="159427" y="145040"/>
                  </a:lnTo>
                  <a:lnTo>
                    <a:pt x="163912" y="0"/>
                  </a:lnTo>
                  <a:lnTo>
                    <a:pt x="2541" y="1236208"/>
                  </a:lnTo>
                  <a:lnTo>
                    <a:pt x="0" y="1323372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0" name="object 360"/>
            <p:cNvSpPr/>
            <p:nvPr/>
          </p:nvSpPr>
          <p:spPr>
            <a:xfrm>
              <a:off x="2655417" y="2452795"/>
              <a:ext cx="179070" cy="1414145"/>
            </a:xfrm>
            <a:custGeom>
              <a:avLst/>
              <a:gdLst/>
              <a:ahLst/>
              <a:cxnLst/>
              <a:rect l="l" t="t" r="r" b="b"/>
              <a:pathLst>
                <a:path w="179069" h="1414145">
                  <a:moveTo>
                    <a:pt x="8517" y="0"/>
                  </a:moveTo>
                  <a:lnTo>
                    <a:pt x="0" y="0"/>
                  </a:lnTo>
                  <a:lnTo>
                    <a:pt x="163911" y="1346851"/>
                  </a:lnTo>
                  <a:lnTo>
                    <a:pt x="178756" y="1413549"/>
                  </a:lnTo>
                  <a:lnTo>
                    <a:pt x="8517" y="0"/>
                  </a:lnTo>
                  <a:close/>
                </a:path>
              </a:pathLst>
            </a:custGeom>
            <a:solidFill>
              <a:srgbClr val="AFB4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1" name="object 361"/>
            <p:cNvSpPr/>
            <p:nvPr/>
          </p:nvSpPr>
          <p:spPr>
            <a:xfrm>
              <a:off x="2655417" y="2452795"/>
              <a:ext cx="179070" cy="1414145"/>
            </a:xfrm>
            <a:custGeom>
              <a:avLst/>
              <a:gdLst/>
              <a:ahLst/>
              <a:cxnLst/>
              <a:rect l="l" t="t" r="r" b="b"/>
              <a:pathLst>
                <a:path w="179069" h="1414145">
                  <a:moveTo>
                    <a:pt x="0" y="0"/>
                  </a:moveTo>
                  <a:lnTo>
                    <a:pt x="163911" y="1346851"/>
                  </a:lnTo>
                  <a:lnTo>
                    <a:pt x="178756" y="1413549"/>
                  </a:lnTo>
                  <a:lnTo>
                    <a:pt x="8517" y="0"/>
                  </a:lnTo>
                  <a:lnTo>
                    <a:pt x="0" y="0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2" name="object 362"/>
            <p:cNvSpPr/>
            <p:nvPr/>
          </p:nvSpPr>
          <p:spPr>
            <a:xfrm>
              <a:off x="5102568" y="4059576"/>
              <a:ext cx="143510" cy="1337310"/>
            </a:xfrm>
            <a:custGeom>
              <a:avLst/>
              <a:gdLst/>
              <a:ahLst/>
              <a:cxnLst/>
              <a:rect l="l" t="t" r="r" b="b"/>
              <a:pathLst>
                <a:path w="143510" h="1337310">
                  <a:moveTo>
                    <a:pt x="133969" y="0"/>
                  </a:moveTo>
                  <a:lnTo>
                    <a:pt x="0" y="1318776"/>
                  </a:lnTo>
                  <a:lnTo>
                    <a:pt x="9842" y="1336763"/>
                  </a:lnTo>
                  <a:lnTo>
                    <a:pt x="143440" y="80438"/>
                  </a:lnTo>
                  <a:lnTo>
                    <a:pt x="133969" y="0"/>
                  </a:lnTo>
                  <a:close/>
                </a:path>
              </a:pathLst>
            </a:custGeom>
            <a:solidFill>
              <a:srgbClr val="A3B9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3" name="object 363"/>
            <p:cNvSpPr/>
            <p:nvPr/>
          </p:nvSpPr>
          <p:spPr>
            <a:xfrm>
              <a:off x="5102568" y="4059576"/>
              <a:ext cx="143510" cy="1337310"/>
            </a:xfrm>
            <a:custGeom>
              <a:avLst/>
              <a:gdLst/>
              <a:ahLst/>
              <a:cxnLst/>
              <a:rect l="l" t="t" r="r" b="b"/>
              <a:pathLst>
                <a:path w="143510" h="1337310">
                  <a:moveTo>
                    <a:pt x="9842" y="1336763"/>
                  </a:moveTo>
                  <a:lnTo>
                    <a:pt x="143440" y="80438"/>
                  </a:lnTo>
                  <a:lnTo>
                    <a:pt x="133969" y="0"/>
                  </a:lnTo>
                  <a:lnTo>
                    <a:pt x="0" y="1318776"/>
                  </a:lnTo>
                  <a:lnTo>
                    <a:pt x="9842" y="1336763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4" name="object 364"/>
            <p:cNvSpPr/>
            <p:nvPr/>
          </p:nvSpPr>
          <p:spPr>
            <a:xfrm>
              <a:off x="3382341" y="4558624"/>
              <a:ext cx="127000" cy="1430655"/>
            </a:xfrm>
            <a:custGeom>
              <a:avLst/>
              <a:gdLst/>
              <a:ahLst/>
              <a:cxnLst/>
              <a:rect l="l" t="t" r="r" b="b"/>
              <a:pathLst>
                <a:path w="127000" h="1430654">
                  <a:moveTo>
                    <a:pt x="15041" y="0"/>
                  </a:moveTo>
                  <a:lnTo>
                    <a:pt x="0" y="203588"/>
                  </a:lnTo>
                  <a:lnTo>
                    <a:pt x="111756" y="1430297"/>
                  </a:lnTo>
                  <a:lnTo>
                    <a:pt x="126593" y="1326236"/>
                  </a:lnTo>
                  <a:lnTo>
                    <a:pt x="15041" y="0"/>
                  </a:lnTo>
                  <a:close/>
                </a:path>
              </a:pathLst>
            </a:custGeom>
            <a:solidFill>
              <a:srgbClr val="A2BA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5" name="object 365"/>
            <p:cNvSpPr/>
            <p:nvPr/>
          </p:nvSpPr>
          <p:spPr>
            <a:xfrm>
              <a:off x="3382341" y="4558624"/>
              <a:ext cx="127000" cy="1430655"/>
            </a:xfrm>
            <a:custGeom>
              <a:avLst/>
              <a:gdLst/>
              <a:ahLst/>
              <a:cxnLst/>
              <a:rect l="l" t="t" r="r" b="b"/>
              <a:pathLst>
                <a:path w="127000" h="1430654">
                  <a:moveTo>
                    <a:pt x="0" y="203588"/>
                  </a:moveTo>
                  <a:lnTo>
                    <a:pt x="111756" y="1430297"/>
                  </a:lnTo>
                  <a:lnTo>
                    <a:pt x="126593" y="1326236"/>
                  </a:lnTo>
                  <a:lnTo>
                    <a:pt x="15041" y="0"/>
                  </a:lnTo>
                  <a:lnTo>
                    <a:pt x="0" y="203588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6" name="object 366"/>
            <p:cNvSpPr/>
            <p:nvPr/>
          </p:nvSpPr>
          <p:spPr>
            <a:xfrm>
              <a:off x="5339113" y="2805616"/>
              <a:ext cx="179705" cy="1510665"/>
            </a:xfrm>
            <a:custGeom>
              <a:avLst/>
              <a:gdLst/>
              <a:ahLst/>
              <a:cxnLst/>
              <a:rect l="l" t="t" r="r" b="b"/>
              <a:pathLst>
                <a:path w="179704" h="1510664">
                  <a:moveTo>
                    <a:pt x="179372" y="0"/>
                  </a:moveTo>
                  <a:lnTo>
                    <a:pt x="8793" y="1286759"/>
                  </a:lnTo>
                  <a:lnTo>
                    <a:pt x="0" y="1510298"/>
                  </a:lnTo>
                  <a:lnTo>
                    <a:pt x="164283" y="331581"/>
                  </a:lnTo>
                  <a:lnTo>
                    <a:pt x="179372" y="0"/>
                  </a:lnTo>
                  <a:close/>
                </a:path>
              </a:pathLst>
            </a:custGeom>
            <a:solidFill>
              <a:srgbClr val="ACB6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7" name="object 367"/>
            <p:cNvSpPr/>
            <p:nvPr/>
          </p:nvSpPr>
          <p:spPr>
            <a:xfrm>
              <a:off x="5339113" y="2805616"/>
              <a:ext cx="179705" cy="1510665"/>
            </a:xfrm>
            <a:custGeom>
              <a:avLst/>
              <a:gdLst/>
              <a:ahLst/>
              <a:cxnLst/>
              <a:rect l="l" t="t" r="r" b="b"/>
              <a:pathLst>
                <a:path w="179704" h="1510664">
                  <a:moveTo>
                    <a:pt x="8793" y="1286759"/>
                  </a:moveTo>
                  <a:lnTo>
                    <a:pt x="179372" y="0"/>
                  </a:lnTo>
                  <a:lnTo>
                    <a:pt x="164283" y="331581"/>
                  </a:lnTo>
                  <a:lnTo>
                    <a:pt x="0" y="1510298"/>
                  </a:lnTo>
                  <a:lnTo>
                    <a:pt x="8793" y="1286759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8" name="object 368"/>
            <p:cNvSpPr/>
            <p:nvPr/>
          </p:nvSpPr>
          <p:spPr>
            <a:xfrm>
              <a:off x="5339363" y="2452795"/>
              <a:ext cx="196850" cy="1765935"/>
            </a:xfrm>
            <a:custGeom>
              <a:avLst/>
              <a:gdLst/>
              <a:ahLst/>
              <a:cxnLst/>
              <a:rect l="l" t="t" r="r" b="b"/>
              <a:pathLst>
                <a:path w="196850" h="1765935">
                  <a:moveTo>
                    <a:pt x="196528" y="0"/>
                  </a:moveTo>
                  <a:lnTo>
                    <a:pt x="162860" y="0"/>
                  </a:lnTo>
                  <a:lnTo>
                    <a:pt x="29555" y="1091210"/>
                  </a:lnTo>
                  <a:lnTo>
                    <a:pt x="0" y="1765471"/>
                  </a:lnTo>
                  <a:lnTo>
                    <a:pt x="170742" y="562678"/>
                  </a:lnTo>
                  <a:lnTo>
                    <a:pt x="196528" y="0"/>
                  </a:lnTo>
                  <a:close/>
                </a:path>
              </a:pathLst>
            </a:custGeom>
            <a:solidFill>
              <a:srgbClr val="AEB5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9" name="object 369"/>
            <p:cNvSpPr/>
            <p:nvPr/>
          </p:nvSpPr>
          <p:spPr>
            <a:xfrm>
              <a:off x="5339363" y="2452795"/>
              <a:ext cx="196850" cy="1765935"/>
            </a:xfrm>
            <a:custGeom>
              <a:avLst/>
              <a:gdLst/>
              <a:ahLst/>
              <a:cxnLst/>
              <a:rect l="l" t="t" r="r" b="b"/>
              <a:pathLst>
                <a:path w="196850" h="1765935">
                  <a:moveTo>
                    <a:pt x="0" y="1765471"/>
                  </a:moveTo>
                  <a:lnTo>
                    <a:pt x="170742" y="562678"/>
                  </a:lnTo>
                  <a:lnTo>
                    <a:pt x="196528" y="0"/>
                  </a:lnTo>
                  <a:lnTo>
                    <a:pt x="162860" y="0"/>
                  </a:lnTo>
                  <a:lnTo>
                    <a:pt x="29555" y="1091210"/>
                  </a:lnTo>
                  <a:lnTo>
                    <a:pt x="0" y="1765471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0" name="object 370"/>
            <p:cNvSpPr/>
            <p:nvPr/>
          </p:nvSpPr>
          <p:spPr>
            <a:xfrm>
              <a:off x="3342758" y="4560005"/>
              <a:ext cx="133350" cy="1327150"/>
            </a:xfrm>
            <a:custGeom>
              <a:avLst/>
              <a:gdLst/>
              <a:ahLst/>
              <a:cxnLst/>
              <a:rect l="l" t="t" r="r" b="b"/>
              <a:pathLst>
                <a:path w="133350" h="1327150">
                  <a:moveTo>
                    <a:pt x="0" y="0"/>
                  </a:moveTo>
                  <a:lnTo>
                    <a:pt x="116630" y="1265174"/>
                  </a:lnTo>
                  <a:lnTo>
                    <a:pt x="132986" y="1326706"/>
                  </a:lnTo>
                  <a:lnTo>
                    <a:pt x="18252" y="609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B9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1" name="object 371"/>
            <p:cNvSpPr/>
            <p:nvPr/>
          </p:nvSpPr>
          <p:spPr>
            <a:xfrm>
              <a:off x="3342758" y="4560005"/>
              <a:ext cx="133350" cy="1327150"/>
            </a:xfrm>
            <a:custGeom>
              <a:avLst/>
              <a:gdLst/>
              <a:ahLst/>
              <a:cxnLst/>
              <a:rect l="l" t="t" r="r" b="b"/>
              <a:pathLst>
                <a:path w="133350" h="1327150">
                  <a:moveTo>
                    <a:pt x="0" y="0"/>
                  </a:moveTo>
                  <a:lnTo>
                    <a:pt x="116630" y="1265174"/>
                  </a:lnTo>
                  <a:lnTo>
                    <a:pt x="132986" y="1326706"/>
                  </a:lnTo>
                  <a:lnTo>
                    <a:pt x="18252" y="60976"/>
                  </a:lnTo>
                  <a:lnTo>
                    <a:pt x="0" y="0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2" name="object 372"/>
            <p:cNvSpPr/>
            <p:nvPr/>
          </p:nvSpPr>
          <p:spPr>
            <a:xfrm>
              <a:off x="5041681" y="3893578"/>
              <a:ext cx="168910" cy="1944370"/>
            </a:xfrm>
            <a:custGeom>
              <a:avLst/>
              <a:gdLst/>
              <a:ahLst/>
              <a:cxnLst/>
              <a:rect l="l" t="t" r="r" b="b"/>
              <a:pathLst>
                <a:path w="168910" h="1944370">
                  <a:moveTo>
                    <a:pt x="168389" y="0"/>
                  </a:moveTo>
                  <a:lnTo>
                    <a:pt x="37226" y="1370655"/>
                  </a:lnTo>
                  <a:lnTo>
                    <a:pt x="0" y="1944363"/>
                  </a:lnTo>
                  <a:lnTo>
                    <a:pt x="116558" y="854201"/>
                  </a:lnTo>
                  <a:lnTo>
                    <a:pt x="168389" y="0"/>
                  </a:lnTo>
                  <a:close/>
                </a:path>
              </a:pathLst>
            </a:custGeom>
            <a:solidFill>
              <a:srgbClr val="A3B9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3" name="object 373"/>
            <p:cNvSpPr/>
            <p:nvPr/>
          </p:nvSpPr>
          <p:spPr>
            <a:xfrm>
              <a:off x="5041681" y="3893578"/>
              <a:ext cx="168910" cy="1944370"/>
            </a:xfrm>
            <a:custGeom>
              <a:avLst/>
              <a:gdLst/>
              <a:ahLst/>
              <a:cxnLst/>
              <a:rect l="l" t="t" r="r" b="b"/>
              <a:pathLst>
                <a:path w="168910" h="1944370">
                  <a:moveTo>
                    <a:pt x="37226" y="1370655"/>
                  </a:moveTo>
                  <a:lnTo>
                    <a:pt x="168389" y="0"/>
                  </a:lnTo>
                  <a:lnTo>
                    <a:pt x="116558" y="854201"/>
                  </a:lnTo>
                  <a:lnTo>
                    <a:pt x="0" y="1944363"/>
                  </a:lnTo>
                  <a:lnTo>
                    <a:pt x="37226" y="1370655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4" name="object 374"/>
            <p:cNvSpPr/>
            <p:nvPr/>
          </p:nvSpPr>
          <p:spPr>
            <a:xfrm>
              <a:off x="5143472" y="3611788"/>
              <a:ext cx="146685" cy="1706880"/>
            </a:xfrm>
            <a:custGeom>
              <a:avLst/>
              <a:gdLst/>
              <a:ahLst/>
              <a:cxnLst/>
              <a:rect l="l" t="t" r="r" b="b"/>
              <a:pathLst>
                <a:path w="146685" h="1706879">
                  <a:moveTo>
                    <a:pt x="146418" y="0"/>
                  </a:moveTo>
                  <a:lnTo>
                    <a:pt x="0" y="1462930"/>
                  </a:lnTo>
                  <a:lnTo>
                    <a:pt x="306" y="1706638"/>
                  </a:lnTo>
                  <a:lnTo>
                    <a:pt x="139484" y="459705"/>
                  </a:lnTo>
                  <a:lnTo>
                    <a:pt x="146418" y="0"/>
                  </a:lnTo>
                  <a:close/>
                </a:path>
              </a:pathLst>
            </a:custGeom>
            <a:solidFill>
              <a:srgbClr val="A5B9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5" name="object 375"/>
            <p:cNvSpPr/>
            <p:nvPr/>
          </p:nvSpPr>
          <p:spPr>
            <a:xfrm>
              <a:off x="5143472" y="3611788"/>
              <a:ext cx="146685" cy="1706880"/>
            </a:xfrm>
            <a:custGeom>
              <a:avLst/>
              <a:gdLst/>
              <a:ahLst/>
              <a:cxnLst/>
              <a:rect l="l" t="t" r="r" b="b"/>
              <a:pathLst>
                <a:path w="146685" h="1706879">
                  <a:moveTo>
                    <a:pt x="306" y="1706638"/>
                  </a:moveTo>
                  <a:lnTo>
                    <a:pt x="139484" y="459705"/>
                  </a:lnTo>
                  <a:lnTo>
                    <a:pt x="146418" y="0"/>
                  </a:lnTo>
                  <a:lnTo>
                    <a:pt x="0" y="1462930"/>
                  </a:lnTo>
                  <a:lnTo>
                    <a:pt x="306" y="1706638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6" name="object 376"/>
            <p:cNvSpPr/>
            <p:nvPr/>
          </p:nvSpPr>
          <p:spPr>
            <a:xfrm>
              <a:off x="5299581" y="2452796"/>
              <a:ext cx="102235" cy="687070"/>
            </a:xfrm>
            <a:custGeom>
              <a:avLst/>
              <a:gdLst/>
              <a:ahLst/>
              <a:cxnLst/>
              <a:rect l="l" t="t" r="r" b="b"/>
              <a:pathLst>
                <a:path w="102235" h="687069">
                  <a:moveTo>
                    <a:pt x="101687" y="0"/>
                  </a:moveTo>
                  <a:lnTo>
                    <a:pt x="52828" y="0"/>
                  </a:lnTo>
                  <a:lnTo>
                    <a:pt x="27442" y="178917"/>
                  </a:lnTo>
                  <a:lnTo>
                    <a:pt x="0" y="686626"/>
                  </a:lnTo>
                  <a:lnTo>
                    <a:pt x="101687" y="0"/>
                  </a:lnTo>
                  <a:close/>
                </a:path>
              </a:pathLst>
            </a:custGeom>
            <a:solidFill>
              <a:srgbClr val="B3B3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7" name="object 377"/>
            <p:cNvSpPr/>
            <p:nvPr/>
          </p:nvSpPr>
          <p:spPr>
            <a:xfrm>
              <a:off x="5299581" y="2452796"/>
              <a:ext cx="102235" cy="687070"/>
            </a:xfrm>
            <a:custGeom>
              <a:avLst/>
              <a:gdLst/>
              <a:ahLst/>
              <a:cxnLst/>
              <a:rect l="l" t="t" r="r" b="b"/>
              <a:pathLst>
                <a:path w="102235" h="687069">
                  <a:moveTo>
                    <a:pt x="0" y="686626"/>
                  </a:moveTo>
                  <a:lnTo>
                    <a:pt x="101687" y="0"/>
                  </a:lnTo>
                  <a:lnTo>
                    <a:pt x="52828" y="0"/>
                  </a:lnTo>
                  <a:lnTo>
                    <a:pt x="27442" y="178917"/>
                  </a:lnTo>
                  <a:lnTo>
                    <a:pt x="0" y="686626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8" name="object 378"/>
            <p:cNvSpPr/>
            <p:nvPr/>
          </p:nvSpPr>
          <p:spPr>
            <a:xfrm>
              <a:off x="2895508" y="3340126"/>
              <a:ext cx="182880" cy="1664335"/>
            </a:xfrm>
            <a:custGeom>
              <a:avLst/>
              <a:gdLst/>
              <a:ahLst/>
              <a:cxnLst/>
              <a:rect l="l" t="t" r="r" b="b"/>
              <a:pathLst>
                <a:path w="182880" h="1664335">
                  <a:moveTo>
                    <a:pt x="0" y="0"/>
                  </a:moveTo>
                  <a:lnTo>
                    <a:pt x="22020" y="240724"/>
                  </a:lnTo>
                  <a:lnTo>
                    <a:pt x="182658" y="1664305"/>
                  </a:lnTo>
                  <a:lnTo>
                    <a:pt x="164097" y="14747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B6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9" name="object 379"/>
            <p:cNvSpPr/>
            <p:nvPr/>
          </p:nvSpPr>
          <p:spPr>
            <a:xfrm>
              <a:off x="2895508" y="3340126"/>
              <a:ext cx="182880" cy="1664335"/>
            </a:xfrm>
            <a:custGeom>
              <a:avLst/>
              <a:gdLst/>
              <a:ahLst/>
              <a:cxnLst/>
              <a:rect l="l" t="t" r="r" b="b"/>
              <a:pathLst>
                <a:path w="182880" h="1664335">
                  <a:moveTo>
                    <a:pt x="0" y="0"/>
                  </a:moveTo>
                  <a:lnTo>
                    <a:pt x="164097" y="1474793"/>
                  </a:lnTo>
                  <a:lnTo>
                    <a:pt x="182658" y="1664305"/>
                  </a:lnTo>
                  <a:lnTo>
                    <a:pt x="22020" y="240724"/>
                  </a:lnTo>
                  <a:lnTo>
                    <a:pt x="0" y="0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0" name="object 380"/>
            <p:cNvSpPr/>
            <p:nvPr/>
          </p:nvSpPr>
          <p:spPr>
            <a:xfrm>
              <a:off x="5304766" y="2807877"/>
              <a:ext cx="189865" cy="2065655"/>
            </a:xfrm>
            <a:custGeom>
              <a:avLst/>
              <a:gdLst/>
              <a:ahLst/>
              <a:cxnLst/>
              <a:rect l="l" t="t" r="r" b="b"/>
              <a:pathLst>
                <a:path w="189864" h="2065654">
                  <a:moveTo>
                    <a:pt x="189470" y="0"/>
                  </a:moveTo>
                  <a:lnTo>
                    <a:pt x="21900" y="1458251"/>
                  </a:lnTo>
                  <a:lnTo>
                    <a:pt x="0" y="2065170"/>
                  </a:lnTo>
                  <a:lnTo>
                    <a:pt x="148393" y="1022902"/>
                  </a:lnTo>
                  <a:lnTo>
                    <a:pt x="189470" y="0"/>
                  </a:lnTo>
                  <a:close/>
                </a:path>
              </a:pathLst>
            </a:custGeom>
            <a:solidFill>
              <a:srgbClr val="A9B7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1" name="object 381"/>
            <p:cNvSpPr/>
            <p:nvPr/>
          </p:nvSpPr>
          <p:spPr>
            <a:xfrm>
              <a:off x="5304766" y="2807877"/>
              <a:ext cx="189865" cy="2065655"/>
            </a:xfrm>
            <a:custGeom>
              <a:avLst/>
              <a:gdLst/>
              <a:ahLst/>
              <a:cxnLst/>
              <a:rect l="l" t="t" r="r" b="b"/>
              <a:pathLst>
                <a:path w="189864" h="2065654">
                  <a:moveTo>
                    <a:pt x="0" y="2065170"/>
                  </a:moveTo>
                  <a:lnTo>
                    <a:pt x="148393" y="1022902"/>
                  </a:lnTo>
                  <a:lnTo>
                    <a:pt x="189470" y="0"/>
                  </a:lnTo>
                  <a:lnTo>
                    <a:pt x="21900" y="1458251"/>
                  </a:lnTo>
                  <a:lnTo>
                    <a:pt x="0" y="2065170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2" name="object 382"/>
            <p:cNvSpPr/>
            <p:nvPr/>
          </p:nvSpPr>
          <p:spPr>
            <a:xfrm>
              <a:off x="2654664" y="2452796"/>
              <a:ext cx="44450" cy="307975"/>
            </a:xfrm>
            <a:custGeom>
              <a:avLst/>
              <a:gdLst/>
              <a:ahLst/>
              <a:cxnLst/>
              <a:rect l="l" t="t" r="r" b="b"/>
              <a:pathLst>
                <a:path w="44450" h="307975">
                  <a:moveTo>
                    <a:pt x="648" y="0"/>
                  </a:moveTo>
                  <a:lnTo>
                    <a:pt x="0" y="0"/>
                  </a:lnTo>
                  <a:lnTo>
                    <a:pt x="44266" y="307733"/>
                  </a:lnTo>
                  <a:lnTo>
                    <a:pt x="26719" y="182561"/>
                  </a:lnTo>
                  <a:lnTo>
                    <a:pt x="648" y="0"/>
                  </a:lnTo>
                  <a:close/>
                </a:path>
              </a:pathLst>
            </a:custGeom>
            <a:solidFill>
              <a:srgbClr val="B6B1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3" name="object 383"/>
            <p:cNvSpPr/>
            <p:nvPr/>
          </p:nvSpPr>
          <p:spPr>
            <a:xfrm>
              <a:off x="2654664" y="2452796"/>
              <a:ext cx="44450" cy="307975"/>
            </a:xfrm>
            <a:custGeom>
              <a:avLst/>
              <a:gdLst/>
              <a:ahLst/>
              <a:cxnLst/>
              <a:rect l="l" t="t" r="r" b="b"/>
              <a:pathLst>
                <a:path w="44450" h="307975">
                  <a:moveTo>
                    <a:pt x="0" y="0"/>
                  </a:moveTo>
                  <a:lnTo>
                    <a:pt x="648" y="0"/>
                  </a:lnTo>
                  <a:lnTo>
                    <a:pt x="26719" y="182561"/>
                  </a:lnTo>
                  <a:lnTo>
                    <a:pt x="44266" y="307733"/>
                  </a:lnTo>
                  <a:lnTo>
                    <a:pt x="0" y="0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4" name="object 384"/>
            <p:cNvSpPr/>
            <p:nvPr/>
          </p:nvSpPr>
          <p:spPr>
            <a:xfrm>
              <a:off x="5343869" y="2452796"/>
              <a:ext cx="190500" cy="1617980"/>
            </a:xfrm>
            <a:custGeom>
              <a:avLst/>
              <a:gdLst/>
              <a:ahLst/>
              <a:cxnLst/>
              <a:rect l="l" t="t" r="r" b="b"/>
              <a:pathLst>
                <a:path w="190500" h="1617979">
                  <a:moveTo>
                    <a:pt x="189932" y="0"/>
                  </a:moveTo>
                  <a:lnTo>
                    <a:pt x="163860" y="0"/>
                  </a:lnTo>
                  <a:lnTo>
                    <a:pt x="17757" y="1150955"/>
                  </a:lnTo>
                  <a:lnTo>
                    <a:pt x="0" y="1617807"/>
                  </a:lnTo>
                  <a:lnTo>
                    <a:pt x="173391" y="380921"/>
                  </a:lnTo>
                  <a:lnTo>
                    <a:pt x="189932" y="0"/>
                  </a:lnTo>
                  <a:close/>
                </a:path>
              </a:pathLst>
            </a:custGeom>
            <a:solidFill>
              <a:srgbClr val="AEB5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5" name="object 385"/>
            <p:cNvSpPr/>
            <p:nvPr/>
          </p:nvSpPr>
          <p:spPr>
            <a:xfrm>
              <a:off x="5343869" y="2452796"/>
              <a:ext cx="190500" cy="1617980"/>
            </a:xfrm>
            <a:custGeom>
              <a:avLst/>
              <a:gdLst/>
              <a:ahLst/>
              <a:cxnLst/>
              <a:rect l="l" t="t" r="r" b="b"/>
              <a:pathLst>
                <a:path w="190500" h="1617979">
                  <a:moveTo>
                    <a:pt x="17757" y="1150955"/>
                  </a:moveTo>
                  <a:lnTo>
                    <a:pt x="163860" y="0"/>
                  </a:lnTo>
                  <a:lnTo>
                    <a:pt x="189932" y="0"/>
                  </a:lnTo>
                  <a:lnTo>
                    <a:pt x="173391" y="380921"/>
                  </a:lnTo>
                  <a:lnTo>
                    <a:pt x="0" y="1617807"/>
                  </a:lnTo>
                  <a:lnTo>
                    <a:pt x="17757" y="1150955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6" name="object 386"/>
            <p:cNvSpPr/>
            <p:nvPr/>
          </p:nvSpPr>
          <p:spPr>
            <a:xfrm>
              <a:off x="5325747" y="3193082"/>
              <a:ext cx="166370" cy="1261110"/>
            </a:xfrm>
            <a:custGeom>
              <a:avLst/>
              <a:gdLst/>
              <a:ahLst/>
              <a:cxnLst/>
              <a:rect l="l" t="t" r="r" b="b"/>
              <a:pathLst>
                <a:path w="166370" h="1261110">
                  <a:moveTo>
                    <a:pt x="45885" y="918432"/>
                  </a:moveTo>
                  <a:lnTo>
                    <a:pt x="0" y="1260628"/>
                  </a:lnTo>
                  <a:lnTo>
                    <a:pt x="4404" y="1236208"/>
                  </a:lnTo>
                  <a:lnTo>
                    <a:pt x="45885" y="918432"/>
                  </a:lnTo>
                  <a:close/>
                </a:path>
                <a:path w="166370" h="1261110">
                  <a:moveTo>
                    <a:pt x="165775" y="0"/>
                  </a:moveTo>
                  <a:lnTo>
                    <a:pt x="45885" y="918432"/>
                  </a:lnTo>
                  <a:lnTo>
                    <a:pt x="157456" y="86396"/>
                  </a:lnTo>
                  <a:lnTo>
                    <a:pt x="165775" y="0"/>
                  </a:lnTo>
                  <a:close/>
                </a:path>
              </a:pathLst>
            </a:custGeom>
            <a:solidFill>
              <a:srgbClr val="AAB6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7" name="object 387"/>
            <p:cNvSpPr/>
            <p:nvPr/>
          </p:nvSpPr>
          <p:spPr>
            <a:xfrm>
              <a:off x="5325747" y="3193082"/>
              <a:ext cx="166370" cy="1261110"/>
            </a:xfrm>
            <a:custGeom>
              <a:avLst/>
              <a:gdLst/>
              <a:ahLst/>
              <a:cxnLst/>
              <a:rect l="l" t="t" r="r" b="b"/>
              <a:pathLst>
                <a:path w="166370" h="1261110">
                  <a:moveTo>
                    <a:pt x="4404" y="1236208"/>
                  </a:moveTo>
                  <a:lnTo>
                    <a:pt x="165775" y="0"/>
                  </a:lnTo>
                  <a:lnTo>
                    <a:pt x="157456" y="86396"/>
                  </a:lnTo>
                  <a:lnTo>
                    <a:pt x="0" y="1260628"/>
                  </a:lnTo>
                  <a:lnTo>
                    <a:pt x="4404" y="1236208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8" name="object 388"/>
            <p:cNvSpPr/>
            <p:nvPr/>
          </p:nvSpPr>
          <p:spPr>
            <a:xfrm>
              <a:off x="5171121" y="3468162"/>
              <a:ext cx="164465" cy="1600200"/>
            </a:xfrm>
            <a:custGeom>
              <a:avLst/>
              <a:gdLst/>
              <a:ahLst/>
              <a:cxnLst/>
              <a:rect l="l" t="t" r="r" b="b"/>
              <a:pathLst>
                <a:path w="164464" h="1600200">
                  <a:moveTo>
                    <a:pt x="164321" y="0"/>
                  </a:moveTo>
                  <a:lnTo>
                    <a:pt x="8962" y="1478637"/>
                  </a:lnTo>
                  <a:lnTo>
                    <a:pt x="0" y="1600051"/>
                  </a:lnTo>
                  <a:lnTo>
                    <a:pt x="145956" y="312676"/>
                  </a:lnTo>
                  <a:lnTo>
                    <a:pt x="164321" y="0"/>
                  </a:lnTo>
                  <a:close/>
                </a:path>
              </a:pathLst>
            </a:custGeom>
            <a:solidFill>
              <a:srgbClr val="A7B8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9" name="object 389"/>
            <p:cNvSpPr/>
            <p:nvPr/>
          </p:nvSpPr>
          <p:spPr>
            <a:xfrm>
              <a:off x="5171121" y="3468162"/>
              <a:ext cx="164465" cy="1600200"/>
            </a:xfrm>
            <a:custGeom>
              <a:avLst/>
              <a:gdLst/>
              <a:ahLst/>
              <a:cxnLst/>
              <a:rect l="l" t="t" r="r" b="b"/>
              <a:pathLst>
                <a:path w="164464" h="1600200">
                  <a:moveTo>
                    <a:pt x="8962" y="1478637"/>
                  </a:moveTo>
                  <a:lnTo>
                    <a:pt x="164321" y="0"/>
                  </a:lnTo>
                  <a:lnTo>
                    <a:pt x="145956" y="312676"/>
                  </a:lnTo>
                  <a:lnTo>
                    <a:pt x="0" y="1600051"/>
                  </a:lnTo>
                  <a:lnTo>
                    <a:pt x="8962" y="1478637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0" name="object 390"/>
            <p:cNvSpPr/>
            <p:nvPr/>
          </p:nvSpPr>
          <p:spPr>
            <a:xfrm>
              <a:off x="3437070" y="4556752"/>
              <a:ext cx="128905" cy="1550670"/>
            </a:xfrm>
            <a:custGeom>
              <a:avLst/>
              <a:gdLst/>
              <a:ahLst/>
              <a:cxnLst/>
              <a:rect l="l" t="t" r="r" b="b"/>
              <a:pathLst>
                <a:path w="128904" h="1550670">
                  <a:moveTo>
                    <a:pt x="77027" y="973118"/>
                  </a:moveTo>
                  <a:lnTo>
                    <a:pt x="107259" y="1355058"/>
                  </a:lnTo>
                  <a:lnTo>
                    <a:pt x="128279" y="1550501"/>
                  </a:lnTo>
                  <a:lnTo>
                    <a:pt x="77027" y="973118"/>
                  </a:lnTo>
                  <a:close/>
                </a:path>
                <a:path w="128904" h="1550670">
                  <a:moveTo>
                    <a:pt x="0" y="0"/>
                  </a:moveTo>
                  <a:lnTo>
                    <a:pt x="26918" y="408615"/>
                  </a:lnTo>
                  <a:lnTo>
                    <a:pt x="77027" y="9731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B9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1" name="object 391"/>
            <p:cNvSpPr/>
            <p:nvPr/>
          </p:nvSpPr>
          <p:spPr>
            <a:xfrm>
              <a:off x="3437070" y="4556752"/>
              <a:ext cx="128905" cy="1550670"/>
            </a:xfrm>
            <a:custGeom>
              <a:avLst/>
              <a:gdLst/>
              <a:ahLst/>
              <a:cxnLst/>
              <a:rect l="l" t="t" r="r" b="b"/>
              <a:pathLst>
                <a:path w="128904" h="1550670">
                  <a:moveTo>
                    <a:pt x="0" y="0"/>
                  </a:moveTo>
                  <a:lnTo>
                    <a:pt x="107259" y="1355058"/>
                  </a:lnTo>
                  <a:lnTo>
                    <a:pt x="128279" y="1550501"/>
                  </a:lnTo>
                  <a:lnTo>
                    <a:pt x="26918" y="408615"/>
                  </a:lnTo>
                  <a:lnTo>
                    <a:pt x="0" y="0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2" name="object 392"/>
            <p:cNvSpPr/>
            <p:nvPr/>
          </p:nvSpPr>
          <p:spPr>
            <a:xfrm>
              <a:off x="3397383" y="4558624"/>
              <a:ext cx="130810" cy="1405255"/>
            </a:xfrm>
            <a:custGeom>
              <a:avLst/>
              <a:gdLst/>
              <a:ahLst/>
              <a:cxnLst/>
              <a:rect l="l" t="t" r="r" b="b"/>
              <a:pathLst>
                <a:path w="130810" h="1405254">
                  <a:moveTo>
                    <a:pt x="0" y="0"/>
                  </a:moveTo>
                  <a:lnTo>
                    <a:pt x="111552" y="1326236"/>
                  </a:lnTo>
                  <a:lnTo>
                    <a:pt x="130614" y="1405050"/>
                  </a:lnTo>
                  <a:lnTo>
                    <a:pt x="22887" y="1631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B9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3" name="object 393"/>
            <p:cNvSpPr/>
            <p:nvPr/>
          </p:nvSpPr>
          <p:spPr>
            <a:xfrm>
              <a:off x="3397383" y="4558624"/>
              <a:ext cx="130810" cy="1405255"/>
            </a:xfrm>
            <a:custGeom>
              <a:avLst/>
              <a:gdLst/>
              <a:ahLst/>
              <a:cxnLst/>
              <a:rect l="l" t="t" r="r" b="b"/>
              <a:pathLst>
                <a:path w="130810" h="1405254">
                  <a:moveTo>
                    <a:pt x="0" y="0"/>
                  </a:moveTo>
                  <a:lnTo>
                    <a:pt x="111552" y="1326236"/>
                  </a:lnTo>
                  <a:lnTo>
                    <a:pt x="130614" y="1405050"/>
                  </a:lnTo>
                  <a:lnTo>
                    <a:pt x="22887" y="163141"/>
                  </a:lnTo>
                  <a:lnTo>
                    <a:pt x="0" y="0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4" name="object 394"/>
            <p:cNvSpPr/>
            <p:nvPr/>
          </p:nvSpPr>
          <p:spPr>
            <a:xfrm>
              <a:off x="5301914" y="2452796"/>
              <a:ext cx="62865" cy="422909"/>
            </a:xfrm>
            <a:custGeom>
              <a:avLst/>
              <a:gdLst/>
              <a:ahLst/>
              <a:cxnLst/>
              <a:rect l="l" t="t" r="r" b="b"/>
              <a:pathLst>
                <a:path w="62864" h="422910">
                  <a:moveTo>
                    <a:pt x="62842" y="0"/>
                  </a:moveTo>
                  <a:lnTo>
                    <a:pt x="36507" y="0"/>
                  </a:lnTo>
                  <a:lnTo>
                    <a:pt x="0" y="262611"/>
                  </a:lnTo>
                  <a:lnTo>
                    <a:pt x="277" y="422745"/>
                  </a:lnTo>
                  <a:lnTo>
                    <a:pt x="62842" y="0"/>
                  </a:lnTo>
                  <a:close/>
                </a:path>
              </a:pathLst>
            </a:custGeom>
            <a:solidFill>
              <a:srgbClr val="B5B2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5" name="object 395"/>
            <p:cNvSpPr/>
            <p:nvPr/>
          </p:nvSpPr>
          <p:spPr>
            <a:xfrm>
              <a:off x="5301914" y="2452796"/>
              <a:ext cx="62865" cy="422909"/>
            </a:xfrm>
            <a:custGeom>
              <a:avLst/>
              <a:gdLst/>
              <a:ahLst/>
              <a:cxnLst/>
              <a:rect l="l" t="t" r="r" b="b"/>
              <a:pathLst>
                <a:path w="62864" h="422910">
                  <a:moveTo>
                    <a:pt x="0" y="262611"/>
                  </a:moveTo>
                  <a:lnTo>
                    <a:pt x="36507" y="0"/>
                  </a:lnTo>
                  <a:lnTo>
                    <a:pt x="62842" y="0"/>
                  </a:lnTo>
                  <a:lnTo>
                    <a:pt x="277" y="422745"/>
                  </a:lnTo>
                  <a:lnTo>
                    <a:pt x="0" y="262611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6" name="object 396"/>
            <p:cNvSpPr/>
            <p:nvPr/>
          </p:nvSpPr>
          <p:spPr>
            <a:xfrm>
              <a:off x="3420270" y="4556752"/>
              <a:ext cx="124460" cy="1407160"/>
            </a:xfrm>
            <a:custGeom>
              <a:avLst/>
              <a:gdLst/>
              <a:ahLst/>
              <a:cxnLst/>
              <a:rect l="l" t="t" r="r" b="b"/>
              <a:pathLst>
                <a:path w="124460" h="1407160">
                  <a:moveTo>
                    <a:pt x="16800" y="0"/>
                  </a:moveTo>
                  <a:lnTo>
                    <a:pt x="0" y="165013"/>
                  </a:lnTo>
                  <a:lnTo>
                    <a:pt x="107727" y="1406922"/>
                  </a:lnTo>
                  <a:lnTo>
                    <a:pt x="124059" y="1355058"/>
                  </a:lnTo>
                  <a:lnTo>
                    <a:pt x="16800" y="0"/>
                  </a:lnTo>
                  <a:close/>
                </a:path>
              </a:pathLst>
            </a:custGeom>
            <a:solidFill>
              <a:srgbClr val="A3B9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7" name="object 397"/>
            <p:cNvSpPr/>
            <p:nvPr/>
          </p:nvSpPr>
          <p:spPr>
            <a:xfrm>
              <a:off x="3420270" y="4556752"/>
              <a:ext cx="124460" cy="1407160"/>
            </a:xfrm>
            <a:custGeom>
              <a:avLst/>
              <a:gdLst/>
              <a:ahLst/>
              <a:cxnLst/>
              <a:rect l="l" t="t" r="r" b="b"/>
              <a:pathLst>
                <a:path w="124460" h="1407160">
                  <a:moveTo>
                    <a:pt x="0" y="165013"/>
                  </a:moveTo>
                  <a:lnTo>
                    <a:pt x="107727" y="1406922"/>
                  </a:lnTo>
                  <a:lnTo>
                    <a:pt x="124059" y="1355058"/>
                  </a:lnTo>
                  <a:lnTo>
                    <a:pt x="16800" y="0"/>
                  </a:lnTo>
                  <a:lnTo>
                    <a:pt x="0" y="165013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8" name="object 398"/>
            <p:cNvSpPr/>
            <p:nvPr/>
          </p:nvSpPr>
          <p:spPr>
            <a:xfrm>
              <a:off x="5293671" y="2452797"/>
              <a:ext cx="45085" cy="310515"/>
            </a:xfrm>
            <a:custGeom>
              <a:avLst/>
              <a:gdLst/>
              <a:ahLst/>
              <a:cxnLst/>
              <a:rect l="l" t="t" r="r" b="b"/>
              <a:pathLst>
                <a:path w="45085" h="310514">
                  <a:moveTo>
                    <a:pt x="44750" y="0"/>
                  </a:moveTo>
                  <a:lnTo>
                    <a:pt x="43600" y="0"/>
                  </a:lnTo>
                  <a:lnTo>
                    <a:pt x="0" y="310468"/>
                  </a:lnTo>
                  <a:lnTo>
                    <a:pt x="8242" y="262609"/>
                  </a:lnTo>
                  <a:lnTo>
                    <a:pt x="44750" y="0"/>
                  </a:lnTo>
                  <a:close/>
                </a:path>
              </a:pathLst>
            </a:custGeom>
            <a:solidFill>
              <a:srgbClr val="B5B2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9" name="object 399"/>
            <p:cNvSpPr/>
            <p:nvPr/>
          </p:nvSpPr>
          <p:spPr>
            <a:xfrm>
              <a:off x="5293671" y="2452797"/>
              <a:ext cx="45085" cy="310515"/>
            </a:xfrm>
            <a:custGeom>
              <a:avLst/>
              <a:gdLst/>
              <a:ahLst/>
              <a:cxnLst/>
              <a:rect l="l" t="t" r="r" b="b"/>
              <a:pathLst>
                <a:path w="45085" h="310514">
                  <a:moveTo>
                    <a:pt x="0" y="310468"/>
                  </a:moveTo>
                  <a:lnTo>
                    <a:pt x="43600" y="0"/>
                  </a:lnTo>
                  <a:lnTo>
                    <a:pt x="44750" y="0"/>
                  </a:lnTo>
                  <a:lnTo>
                    <a:pt x="8242" y="262609"/>
                  </a:lnTo>
                  <a:lnTo>
                    <a:pt x="0" y="310468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0" name="object 400"/>
            <p:cNvSpPr/>
            <p:nvPr/>
          </p:nvSpPr>
          <p:spPr>
            <a:xfrm>
              <a:off x="3488237" y="5355538"/>
              <a:ext cx="116839" cy="985519"/>
            </a:xfrm>
            <a:custGeom>
              <a:avLst/>
              <a:gdLst/>
              <a:ahLst/>
              <a:cxnLst/>
              <a:rect l="l" t="t" r="r" b="b"/>
              <a:pathLst>
                <a:path w="116839" h="985520">
                  <a:moveTo>
                    <a:pt x="0" y="0"/>
                  </a:moveTo>
                  <a:lnTo>
                    <a:pt x="69811" y="691648"/>
                  </a:lnTo>
                  <a:lnTo>
                    <a:pt x="116837" y="985199"/>
                  </a:lnTo>
                  <a:lnTo>
                    <a:pt x="53946" y="429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BB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1" name="object 401"/>
            <p:cNvSpPr/>
            <p:nvPr/>
          </p:nvSpPr>
          <p:spPr>
            <a:xfrm>
              <a:off x="3488237" y="5355538"/>
              <a:ext cx="116839" cy="985519"/>
            </a:xfrm>
            <a:custGeom>
              <a:avLst/>
              <a:gdLst/>
              <a:ahLst/>
              <a:cxnLst/>
              <a:rect l="l" t="t" r="r" b="b"/>
              <a:pathLst>
                <a:path w="116839" h="985520">
                  <a:moveTo>
                    <a:pt x="0" y="0"/>
                  </a:moveTo>
                  <a:lnTo>
                    <a:pt x="69811" y="691648"/>
                  </a:lnTo>
                  <a:lnTo>
                    <a:pt x="116837" y="985199"/>
                  </a:lnTo>
                  <a:lnTo>
                    <a:pt x="53946" y="429749"/>
                  </a:lnTo>
                  <a:lnTo>
                    <a:pt x="0" y="0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2" name="object 402"/>
            <p:cNvSpPr/>
            <p:nvPr/>
          </p:nvSpPr>
          <p:spPr>
            <a:xfrm>
              <a:off x="2877835" y="3251186"/>
              <a:ext cx="182245" cy="1564005"/>
            </a:xfrm>
            <a:custGeom>
              <a:avLst/>
              <a:gdLst/>
              <a:ahLst/>
              <a:cxnLst/>
              <a:rect l="l" t="t" r="r" b="b"/>
              <a:pathLst>
                <a:path w="182244" h="1564004">
                  <a:moveTo>
                    <a:pt x="0" y="0"/>
                  </a:moveTo>
                  <a:lnTo>
                    <a:pt x="167265" y="1536411"/>
                  </a:lnTo>
                  <a:lnTo>
                    <a:pt x="181770" y="1563733"/>
                  </a:lnTo>
                  <a:lnTo>
                    <a:pt x="17672" y="889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B6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3" name="object 403"/>
            <p:cNvSpPr/>
            <p:nvPr/>
          </p:nvSpPr>
          <p:spPr>
            <a:xfrm>
              <a:off x="2877835" y="3251186"/>
              <a:ext cx="182245" cy="1564005"/>
            </a:xfrm>
            <a:custGeom>
              <a:avLst/>
              <a:gdLst/>
              <a:ahLst/>
              <a:cxnLst/>
              <a:rect l="l" t="t" r="r" b="b"/>
              <a:pathLst>
                <a:path w="182244" h="1564004">
                  <a:moveTo>
                    <a:pt x="0" y="0"/>
                  </a:moveTo>
                  <a:lnTo>
                    <a:pt x="167265" y="1536411"/>
                  </a:lnTo>
                  <a:lnTo>
                    <a:pt x="181770" y="1563733"/>
                  </a:lnTo>
                  <a:lnTo>
                    <a:pt x="17672" y="88939"/>
                  </a:lnTo>
                  <a:lnTo>
                    <a:pt x="0" y="0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4" name="object 404"/>
            <p:cNvSpPr/>
            <p:nvPr/>
          </p:nvSpPr>
          <p:spPr>
            <a:xfrm>
              <a:off x="5143778" y="3436686"/>
              <a:ext cx="174625" cy="1882139"/>
            </a:xfrm>
            <a:custGeom>
              <a:avLst/>
              <a:gdLst/>
              <a:ahLst/>
              <a:cxnLst/>
              <a:rect l="l" t="t" r="r" b="b"/>
              <a:pathLst>
                <a:path w="174625" h="1882139">
                  <a:moveTo>
                    <a:pt x="174042" y="0"/>
                  </a:moveTo>
                  <a:lnTo>
                    <a:pt x="22309" y="1493415"/>
                  </a:lnTo>
                  <a:lnTo>
                    <a:pt x="0" y="1881741"/>
                  </a:lnTo>
                  <a:lnTo>
                    <a:pt x="139177" y="634807"/>
                  </a:lnTo>
                  <a:lnTo>
                    <a:pt x="174042" y="0"/>
                  </a:lnTo>
                  <a:close/>
                </a:path>
              </a:pathLst>
            </a:custGeom>
            <a:solidFill>
              <a:srgbClr val="A7B8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5" name="object 405"/>
            <p:cNvSpPr/>
            <p:nvPr/>
          </p:nvSpPr>
          <p:spPr>
            <a:xfrm>
              <a:off x="5143778" y="3436686"/>
              <a:ext cx="174625" cy="1882139"/>
            </a:xfrm>
            <a:custGeom>
              <a:avLst/>
              <a:gdLst/>
              <a:ahLst/>
              <a:cxnLst/>
              <a:rect l="l" t="t" r="r" b="b"/>
              <a:pathLst>
                <a:path w="174625" h="1882139">
                  <a:moveTo>
                    <a:pt x="22309" y="1493415"/>
                  </a:moveTo>
                  <a:lnTo>
                    <a:pt x="174042" y="0"/>
                  </a:lnTo>
                  <a:lnTo>
                    <a:pt x="139177" y="634807"/>
                  </a:lnTo>
                  <a:lnTo>
                    <a:pt x="0" y="1881741"/>
                  </a:lnTo>
                  <a:lnTo>
                    <a:pt x="22309" y="1493415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6" name="object 406"/>
            <p:cNvSpPr/>
            <p:nvPr/>
          </p:nvSpPr>
          <p:spPr>
            <a:xfrm>
              <a:off x="3494717" y="4954401"/>
              <a:ext cx="121285" cy="1443355"/>
            </a:xfrm>
            <a:custGeom>
              <a:avLst/>
              <a:gdLst/>
              <a:ahLst/>
              <a:cxnLst/>
              <a:rect l="l" t="t" r="r" b="b"/>
              <a:pathLst>
                <a:path w="121285" h="1443354">
                  <a:moveTo>
                    <a:pt x="0" y="0"/>
                  </a:moveTo>
                  <a:lnTo>
                    <a:pt x="45941" y="723963"/>
                  </a:lnTo>
                  <a:lnTo>
                    <a:pt x="120744" y="1443285"/>
                  </a:lnTo>
                  <a:lnTo>
                    <a:pt x="83348" y="10036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2BA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7" name="object 407"/>
            <p:cNvSpPr/>
            <p:nvPr/>
          </p:nvSpPr>
          <p:spPr>
            <a:xfrm>
              <a:off x="3494717" y="4954401"/>
              <a:ext cx="121285" cy="1443355"/>
            </a:xfrm>
            <a:custGeom>
              <a:avLst/>
              <a:gdLst/>
              <a:ahLst/>
              <a:cxnLst/>
              <a:rect l="l" t="t" r="r" b="b"/>
              <a:pathLst>
                <a:path w="121285" h="1443354">
                  <a:moveTo>
                    <a:pt x="0" y="0"/>
                  </a:moveTo>
                  <a:lnTo>
                    <a:pt x="83348" y="1003608"/>
                  </a:lnTo>
                  <a:lnTo>
                    <a:pt x="120744" y="1443285"/>
                  </a:lnTo>
                  <a:lnTo>
                    <a:pt x="45941" y="723963"/>
                  </a:lnTo>
                  <a:lnTo>
                    <a:pt x="0" y="0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8" name="object 408"/>
            <p:cNvSpPr/>
            <p:nvPr/>
          </p:nvSpPr>
          <p:spPr>
            <a:xfrm>
              <a:off x="2641218" y="2452796"/>
              <a:ext cx="163830" cy="1300480"/>
            </a:xfrm>
            <a:custGeom>
              <a:avLst/>
              <a:gdLst/>
              <a:ahLst/>
              <a:cxnLst/>
              <a:rect l="l" t="t" r="r" b="b"/>
              <a:pathLst>
                <a:path w="163830" h="1300479">
                  <a:moveTo>
                    <a:pt x="18348" y="0"/>
                  </a:moveTo>
                  <a:lnTo>
                    <a:pt x="0" y="0"/>
                  </a:lnTo>
                  <a:lnTo>
                    <a:pt x="163755" y="1300390"/>
                  </a:lnTo>
                  <a:lnTo>
                    <a:pt x="144033" y="1075807"/>
                  </a:lnTo>
                  <a:lnTo>
                    <a:pt x="18348" y="0"/>
                  </a:lnTo>
                  <a:close/>
                </a:path>
              </a:pathLst>
            </a:custGeom>
            <a:solidFill>
              <a:srgbClr val="B3B3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9" name="object 409"/>
            <p:cNvSpPr/>
            <p:nvPr/>
          </p:nvSpPr>
          <p:spPr>
            <a:xfrm>
              <a:off x="2641218" y="2452796"/>
              <a:ext cx="163830" cy="1300480"/>
            </a:xfrm>
            <a:custGeom>
              <a:avLst/>
              <a:gdLst/>
              <a:ahLst/>
              <a:cxnLst/>
              <a:rect l="l" t="t" r="r" b="b"/>
              <a:pathLst>
                <a:path w="163830" h="1300479">
                  <a:moveTo>
                    <a:pt x="0" y="0"/>
                  </a:moveTo>
                  <a:lnTo>
                    <a:pt x="18348" y="0"/>
                  </a:lnTo>
                  <a:lnTo>
                    <a:pt x="144033" y="1075807"/>
                  </a:lnTo>
                  <a:lnTo>
                    <a:pt x="163755" y="1300390"/>
                  </a:lnTo>
                  <a:lnTo>
                    <a:pt x="0" y="0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0" name="object 410"/>
            <p:cNvSpPr/>
            <p:nvPr/>
          </p:nvSpPr>
          <p:spPr>
            <a:xfrm>
              <a:off x="2811802" y="3062526"/>
              <a:ext cx="186690" cy="1535430"/>
            </a:xfrm>
            <a:custGeom>
              <a:avLst/>
              <a:gdLst/>
              <a:ahLst/>
              <a:cxnLst/>
              <a:rect l="l" t="t" r="r" b="b"/>
              <a:pathLst>
                <a:path w="186689" h="1535429">
                  <a:moveTo>
                    <a:pt x="14323" y="0"/>
                  </a:moveTo>
                  <a:lnTo>
                    <a:pt x="0" y="19448"/>
                  </a:lnTo>
                  <a:lnTo>
                    <a:pt x="172102" y="1525087"/>
                  </a:lnTo>
                  <a:lnTo>
                    <a:pt x="186113" y="1535111"/>
                  </a:lnTo>
                  <a:lnTo>
                    <a:pt x="14323" y="0"/>
                  </a:lnTo>
                  <a:close/>
                </a:path>
              </a:pathLst>
            </a:custGeom>
            <a:solidFill>
              <a:srgbClr val="ACB6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1" name="object 411"/>
            <p:cNvSpPr/>
            <p:nvPr/>
          </p:nvSpPr>
          <p:spPr>
            <a:xfrm>
              <a:off x="2811802" y="3062526"/>
              <a:ext cx="186690" cy="1535430"/>
            </a:xfrm>
            <a:custGeom>
              <a:avLst/>
              <a:gdLst/>
              <a:ahLst/>
              <a:cxnLst/>
              <a:rect l="l" t="t" r="r" b="b"/>
              <a:pathLst>
                <a:path w="186689" h="1535429">
                  <a:moveTo>
                    <a:pt x="0" y="19448"/>
                  </a:moveTo>
                  <a:lnTo>
                    <a:pt x="172102" y="1525087"/>
                  </a:lnTo>
                  <a:lnTo>
                    <a:pt x="186113" y="1535111"/>
                  </a:lnTo>
                  <a:lnTo>
                    <a:pt x="14323" y="0"/>
                  </a:lnTo>
                  <a:lnTo>
                    <a:pt x="0" y="19448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2" name="object 412"/>
            <p:cNvSpPr/>
            <p:nvPr/>
          </p:nvSpPr>
          <p:spPr>
            <a:xfrm>
              <a:off x="2793240" y="2975205"/>
              <a:ext cx="191135" cy="1612900"/>
            </a:xfrm>
            <a:custGeom>
              <a:avLst/>
              <a:gdLst/>
              <a:ahLst/>
              <a:cxnLst/>
              <a:rect l="l" t="t" r="r" b="b"/>
              <a:pathLst>
                <a:path w="191135" h="1612900">
                  <a:moveTo>
                    <a:pt x="0" y="0"/>
                  </a:moveTo>
                  <a:lnTo>
                    <a:pt x="174818" y="1543787"/>
                  </a:lnTo>
                  <a:lnTo>
                    <a:pt x="190663" y="1612408"/>
                  </a:lnTo>
                  <a:lnTo>
                    <a:pt x="18561" y="1067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CB6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3" name="object 413"/>
            <p:cNvSpPr/>
            <p:nvPr/>
          </p:nvSpPr>
          <p:spPr>
            <a:xfrm>
              <a:off x="2793240" y="2975205"/>
              <a:ext cx="191135" cy="1612900"/>
            </a:xfrm>
            <a:custGeom>
              <a:avLst/>
              <a:gdLst/>
              <a:ahLst/>
              <a:cxnLst/>
              <a:rect l="l" t="t" r="r" b="b"/>
              <a:pathLst>
                <a:path w="191135" h="1612900">
                  <a:moveTo>
                    <a:pt x="0" y="0"/>
                  </a:moveTo>
                  <a:lnTo>
                    <a:pt x="174818" y="1543787"/>
                  </a:lnTo>
                  <a:lnTo>
                    <a:pt x="190663" y="1612408"/>
                  </a:lnTo>
                  <a:lnTo>
                    <a:pt x="18561" y="106770"/>
                  </a:lnTo>
                  <a:lnTo>
                    <a:pt x="0" y="0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4" name="object 414"/>
            <p:cNvSpPr/>
            <p:nvPr/>
          </p:nvSpPr>
          <p:spPr>
            <a:xfrm>
              <a:off x="3474084" y="4835388"/>
              <a:ext cx="122555" cy="1358900"/>
            </a:xfrm>
            <a:custGeom>
              <a:avLst/>
              <a:gdLst/>
              <a:ahLst/>
              <a:cxnLst/>
              <a:rect l="l" t="t" r="r" b="b"/>
              <a:pathLst>
                <a:path w="122554" h="1358900">
                  <a:moveTo>
                    <a:pt x="0" y="0"/>
                  </a:moveTo>
                  <a:lnTo>
                    <a:pt x="93474" y="1129843"/>
                  </a:lnTo>
                  <a:lnTo>
                    <a:pt x="122534" y="1358488"/>
                  </a:lnTo>
                  <a:lnTo>
                    <a:pt x="34455" y="3338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2BA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5" name="object 415"/>
            <p:cNvSpPr/>
            <p:nvPr/>
          </p:nvSpPr>
          <p:spPr>
            <a:xfrm>
              <a:off x="3474084" y="4835388"/>
              <a:ext cx="122555" cy="1358900"/>
            </a:xfrm>
            <a:custGeom>
              <a:avLst/>
              <a:gdLst/>
              <a:ahLst/>
              <a:cxnLst/>
              <a:rect l="l" t="t" r="r" b="b"/>
              <a:pathLst>
                <a:path w="122554" h="1358900">
                  <a:moveTo>
                    <a:pt x="0" y="0"/>
                  </a:moveTo>
                  <a:lnTo>
                    <a:pt x="93474" y="1129843"/>
                  </a:lnTo>
                  <a:lnTo>
                    <a:pt x="122534" y="1358488"/>
                  </a:lnTo>
                  <a:lnTo>
                    <a:pt x="34455" y="333812"/>
                  </a:lnTo>
                  <a:lnTo>
                    <a:pt x="0" y="0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6" name="object 416"/>
            <p:cNvSpPr/>
            <p:nvPr/>
          </p:nvSpPr>
          <p:spPr>
            <a:xfrm>
              <a:off x="2655312" y="2452797"/>
              <a:ext cx="26670" cy="182880"/>
            </a:xfrm>
            <a:custGeom>
              <a:avLst/>
              <a:gdLst/>
              <a:ahLst/>
              <a:cxnLst/>
              <a:rect l="l" t="t" r="r" b="b"/>
              <a:pathLst>
                <a:path w="26669" h="182880">
                  <a:moveTo>
                    <a:pt x="5131" y="0"/>
                  </a:moveTo>
                  <a:lnTo>
                    <a:pt x="0" y="0"/>
                  </a:lnTo>
                  <a:lnTo>
                    <a:pt x="26070" y="182560"/>
                  </a:lnTo>
                  <a:lnTo>
                    <a:pt x="7153" y="14678"/>
                  </a:lnTo>
                  <a:lnTo>
                    <a:pt x="5131" y="0"/>
                  </a:lnTo>
                  <a:close/>
                </a:path>
              </a:pathLst>
            </a:custGeom>
            <a:solidFill>
              <a:srgbClr val="B8B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7" name="object 417"/>
            <p:cNvSpPr/>
            <p:nvPr/>
          </p:nvSpPr>
          <p:spPr>
            <a:xfrm>
              <a:off x="2655313" y="2452797"/>
              <a:ext cx="26670" cy="182880"/>
            </a:xfrm>
            <a:custGeom>
              <a:avLst/>
              <a:gdLst/>
              <a:ahLst/>
              <a:cxnLst/>
              <a:rect l="l" t="t" r="r" b="b"/>
              <a:pathLst>
                <a:path w="26669" h="182880">
                  <a:moveTo>
                    <a:pt x="0" y="0"/>
                  </a:moveTo>
                  <a:lnTo>
                    <a:pt x="5131" y="0"/>
                  </a:lnTo>
                  <a:lnTo>
                    <a:pt x="7153" y="14678"/>
                  </a:lnTo>
                  <a:lnTo>
                    <a:pt x="26070" y="182560"/>
                  </a:lnTo>
                  <a:lnTo>
                    <a:pt x="0" y="0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8" name="object 418"/>
            <p:cNvSpPr/>
            <p:nvPr/>
          </p:nvSpPr>
          <p:spPr>
            <a:xfrm>
              <a:off x="5171121" y="3239742"/>
              <a:ext cx="163195" cy="1828800"/>
            </a:xfrm>
            <a:custGeom>
              <a:avLst/>
              <a:gdLst/>
              <a:ahLst/>
              <a:cxnLst/>
              <a:rect l="l" t="t" r="r" b="b"/>
              <a:pathLst>
                <a:path w="163195" h="1828800">
                  <a:moveTo>
                    <a:pt x="162986" y="0"/>
                  </a:moveTo>
                  <a:lnTo>
                    <a:pt x="6187" y="1569926"/>
                  </a:lnTo>
                  <a:lnTo>
                    <a:pt x="0" y="1828471"/>
                  </a:lnTo>
                  <a:lnTo>
                    <a:pt x="145956" y="541096"/>
                  </a:lnTo>
                  <a:lnTo>
                    <a:pt x="162986" y="0"/>
                  </a:lnTo>
                  <a:close/>
                </a:path>
              </a:pathLst>
            </a:custGeom>
            <a:solidFill>
              <a:srgbClr val="A9B7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9" name="object 419"/>
            <p:cNvSpPr/>
            <p:nvPr/>
          </p:nvSpPr>
          <p:spPr>
            <a:xfrm>
              <a:off x="5171121" y="3239742"/>
              <a:ext cx="163195" cy="1828800"/>
            </a:xfrm>
            <a:custGeom>
              <a:avLst/>
              <a:gdLst/>
              <a:ahLst/>
              <a:cxnLst/>
              <a:rect l="l" t="t" r="r" b="b"/>
              <a:pathLst>
                <a:path w="163195" h="1828800">
                  <a:moveTo>
                    <a:pt x="0" y="1828471"/>
                  </a:moveTo>
                  <a:lnTo>
                    <a:pt x="145956" y="541096"/>
                  </a:lnTo>
                  <a:lnTo>
                    <a:pt x="162986" y="0"/>
                  </a:lnTo>
                  <a:lnTo>
                    <a:pt x="6187" y="1569926"/>
                  </a:lnTo>
                  <a:lnTo>
                    <a:pt x="0" y="1828471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0" name="object 420"/>
            <p:cNvSpPr/>
            <p:nvPr/>
          </p:nvSpPr>
          <p:spPr>
            <a:xfrm>
              <a:off x="5352519" y="2452795"/>
              <a:ext cx="141605" cy="1104900"/>
            </a:xfrm>
            <a:custGeom>
              <a:avLst/>
              <a:gdLst/>
              <a:ahLst/>
              <a:cxnLst/>
              <a:rect l="l" t="t" r="r" b="b"/>
              <a:pathLst>
                <a:path w="141604" h="1104900">
                  <a:moveTo>
                    <a:pt x="141490" y="0"/>
                  </a:moveTo>
                  <a:lnTo>
                    <a:pt x="124856" y="0"/>
                  </a:lnTo>
                  <a:lnTo>
                    <a:pt x="1192" y="982048"/>
                  </a:lnTo>
                  <a:lnTo>
                    <a:pt x="0" y="1104489"/>
                  </a:lnTo>
                  <a:lnTo>
                    <a:pt x="141490" y="0"/>
                  </a:lnTo>
                  <a:close/>
                </a:path>
              </a:pathLst>
            </a:custGeom>
            <a:solidFill>
              <a:srgbClr val="B1B4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1" name="object 421"/>
            <p:cNvSpPr/>
            <p:nvPr/>
          </p:nvSpPr>
          <p:spPr>
            <a:xfrm>
              <a:off x="5352519" y="2452795"/>
              <a:ext cx="141605" cy="1104900"/>
            </a:xfrm>
            <a:custGeom>
              <a:avLst/>
              <a:gdLst/>
              <a:ahLst/>
              <a:cxnLst/>
              <a:rect l="l" t="t" r="r" b="b"/>
              <a:pathLst>
                <a:path w="141604" h="1104900">
                  <a:moveTo>
                    <a:pt x="1192" y="982048"/>
                  </a:moveTo>
                  <a:lnTo>
                    <a:pt x="124856" y="0"/>
                  </a:lnTo>
                  <a:lnTo>
                    <a:pt x="141490" y="0"/>
                  </a:lnTo>
                  <a:lnTo>
                    <a:pt x="0" y="1104489"/>
                  </a:lnTo>
                  <a:lnTo>
                    <a:pt x="1192" y="982048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2" name="object 422"/>
            <p:cNvSpPr/>
            <p:nvPr/>
          </p:nvSpPr>
          <p:spPr>
            <a:xfrm>
              <a:off x="2644136" y="2452796"/>
              <a:ext cx="141605" cy="1076325"/>
            </a:xfrm>
            <a:custGeom>
              <a:avLst/>
              <a:gdLst/>
              <a:ahLst/>
              <a:cxnLst/>
              <a:rect l="l" t="t" r="r" b="b"/>
              <a:pathLst>
                <a:path w="141605" h="1076325">
                  <a:moveTo>
                    <a:pt x="15430" y="0"/>
                  </a:moveTo>
                  <a:lnTo>
                    <a:pt x="0" y="0"/>
                  </a:lnTo>
                  <a:lnTo>
                    <a:pt x="127215" y="1035258"/>
                  </a:lnTo>
                  <a:lnTo>
                    <a:pt x="141114" y="1075807"/>
                  </a:lnTo>
                  <a:lnTo>
                    <a:pt x="15430" y="0"/>
                  </a:lnTo>
                  <a:close/>
                </a:path>
              </a:pathLst>
            </a:custGeom>
            <a:solidFill>
              <a:srgbClr val="B3B3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3" name="object 423"/>
            <p:cNvSpPr/>
            <p:nvPr/>
          </p:nvSpPr>
          <p:spPr>
            <a:xfrm>
              <a:off x="2644136" y="2452796"/>
              <a:ext cx="141605" cy="1076325"/>
            </a:xfrm>
            <a:custGeom>
              <a:avLst/>
              <a:gdLst/>
              <a:ahLst/>
              <a:cxnLst/>
              <a:rect l="l" t="t" r="r" b="b"/>
              <a:pathLst>
                <a:path w="141605" h="1076325">
                  <a:moveTo>
                    <a:pt x="0" y="0"/>
                  </a:moveTo>
                  <a:lnTo>
                    <a:pt x="127215" y="1035258"/>
                  </a:lnTo>
                  <a:lnTo>
                    <a:pt x="141114" y="1075807"/>
                  </a:lnTo>
                  <a:lnTo>
                    <a:pt x="15430" y="0"/>
                  </a:lnTo>
                  <a:lnTo>
                    <a:pt x="0" y="0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4" name="object 424"/>
            <p:cNvSpPr/>
            <p:nvPr/>
          </p:nvSpPr>
          <p:spPr>
            <a:xfrm>
              <a:off x="5335037" y="2452798"/>
              <a:ext cx="174625" cy="1263015"/>
            </a:xfrm>
            <a:custGeom>
              <a:avLst/>
              <a:gdLst/>
              <a:ahLst/>
              <a:cxnLst/>
              <a:rect l="l" t="t" r="r" b="b"/>
              <a:pathLst>
                <a:path w="174625" h="1263014">
                  <a:moveTo>
                    <a:pt x="174203" y="0"/>
                  </a:moveTo>
                  <a:lnTo>
                    <a:pt x="89836" y="0"/>
                  </a:lnTo>
                  <a:lnTo>
                    <a:pt x="37285" y="452393"/>
                  </a:lnTo>
                  <a:lnTo>
                    <a:pt x="0" y="1262633"/>
                  </a:lnTo>
                  <a:lnTo>
                    <a:pt x="174203" y="0"/>
                  </a:lnTo>
                  <a:close/>
                </a:path>
              </a:pathLst>
            </a:custGeom>
            <a:solidFill>
              <a:srgbClr val="B1B4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5" name="object 425"/>
            <p:cNvSpPr/>
            <p:nvPr/>
          </p:nvSpPr>
          <p:spPr>
            <a:xfrm>
              <a:off x="5335037" y="2452798"/>
              <a:ext cx="174625" cy="1263015"/>
            </a:xfrm>
            <a:custGeom>
              <a:avLst/>
              <a:gdLst/>
              <a:ahLst/>
              <a:cxnLst/>
              <a:rect l="l" t="t" r="r" b="b"/>
              <a:pathLst>
                <a:path w="174625" h="1263014">
                  <a:moveTo>
                    <a:pt x="0" y="1262633"/>
                  </a:moveTo>
                  <a:lnTo>
                    <a:pt x="174203" y="0"/>
                  </a:lnTo>
                  <a:lnTo>
                    <a:pt x="89836" y="0"/>
                  </a:lnTo>
                  <a:lnTo>
                    <a:pt x="37285" y="452393"/>
                  </a:lnTo>
                  <a:lnTo>
                    <a:pt x="0" y="1262633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6" name="object 426"/>
            <p:cNvSpPr/>
            <p:nvPr/>
          </p:nvSpPr>
          <p:spPr>
            <a:xfrm>
              <a:off x="5276672" y="2452795"/>
              <a:ext cx="26034" cy="182245"/>
            </a:xfrm>
            <a:custGeom>
              <a:avLst/>
              <a:gdLst/>
              <a:ahLst/>
              <a:cxnLst/>
              <a:rect l="l" t="t" r="r" b="b"/>
              <a:pathLst>
                <a:path w="26035" h="182244">
                  <a:moveTo>
                    <a:pt x="25528" y="0"/>
                  </a:moveTo>
                  <a:lnTo>
                    <a:pt x="11852" y="0"/>
                  </a:lnTo>
                  <a:lnTo>
                    <a:pt x="0" y="181804"/>
                  </a:lnTo>
                  <a:lnTo>
                    <a:pt x="25528" y="0"/>
                  </a:lnTo>
                  <a:close/>
                </a:path>
              </a:pathLst>
            </a:custGeom>
            <a:solidFill>
              <a:srgbClr val="B6B1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7" name="object 427"/>
            <p:cNvSpPr/>
            <p:nvPr/>
          </p:nvSpPr>
          <p:spPr>
            <a:xfrm>
              <a:off x="5276672" y="2452795"/>
              <a:ext cx="26034" cy="182245"/>
            </a:xfrm>
            <a:custGeom>
              <a:avLst/>
              <a:gdLst/>
              <a:ahLst/>
              <a:cxnLst/>
              <a:rect l="l" t="t" r="r" b="b"/>
              <a:pathLst>
                <a:path w="26035" h="182244">
                  <a:moveTo>
                    <a:pt x="0" y="181804"/>
                  </a:moveTo>
                  <a:lnTo>
                    <a:pt x="25528" y="0"/>
                  </a:lnTo>
                  <a:lnTo>
                    <a:pt x="11852" y="0"/>
                  </a:lnTo>
                  <a:lnTo>
                    <a:pt x="0" y="181804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8" name="object 428"/>
            <p:cNvSpPr/>
            <p:nvPr/>
          </p:nvSpPr>
          <p:spPr>
            <a:xfrm>
              <a:off x="2826125" y="2958135"/>
              <a:ext cx="186690" cy="1639570"/>
            </a:xfrm>
            <a:custGeom>
              <a:avLst/>
              <a:gdLst/>
              <a:ahLst/>
              <a:cxnLst/>
              <a:rect l="l" t="t" r="r" b="b"/>
              <a:pathLst>
                <a:path w="186689" h="1639570">
                  <a:moveTo>
                    <a:pt x="12543" y="0"/>
                  </a:moveTo>
                  <a:lnTo>
                    <a:pt x="0" y="104391"/>
                  </a:lnTo>
                  <a:lnTo>
                    <a:pt x="171789" y="1639502"/>
                  </a:lnTo>
                  <a:lnTo>
                    <a:pt x="186172" y="1638502"/>
                  </a:lnTo>
                  <a:lnTo>
                    <a:pt x="12543" y="0"/>
                  </a:lnTo>
                  <a:close/>
                </a:path>
              </a:pathLst>
            </a:custGeom>
            <a:solidFill>
              <a:srgbClr val="ACB6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9" name="object 429"/>
            <p:cNvSpPr/>
            <p:nvPr/>
          </p:nvSpPr>
          <p:spPr>
            <a:xfrm>
              <a:off x="2826125" y="2958135"/>
              <a:ext cx="186690" cy="1639570"/>
            </a:xfrm>
            <a:custGeom>
              <a:avLst/>
              <a:gdLst/>
              <a:ahLst/>
              <a:cxnLst/>
              <a:rect l="l" t="t" r="r" b="b"/>
              <a:pathLst>
                <a:path w="186689" h="1639570">
                  <a:moveTo>
                    <a:pt x="0" y="104391"/>
                  </a:moveTo>
                  <a:lnTo>
                    <a:pt x="171789" y="1639502"/>
                  </a:lnTo>
                  <a:lnTo>
                    <a:pt x="186172" y="1638502"/>
                  </a:lnTo>
                  <a:lnTo>
                    <a:pt x="12543" y="0"/>
                  </a:lnTo>
                  <a:lnTo>
                    <a:pt x="0" y="104391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0" name="object 430"/>
            <p:cNvSpPr/>
            <p:nvPr/>
          </p:nvSpPr>
          <p:spPr>
            <a:xfrm>
              <a:off x="5345597" y="2452795"/>
              <a:ext cx="190500" cy="1659889"/>
            </a:xfrm>
            <a:custGeom>
              <a:avLst/>
              <a:gdLst/>
              <a:ahLst/>
              <a:cxnLst/>
              <a:rect l="l" t="t" r="r" b="b"/>
              <a:pathLst>
                <a:path w="190500" h="1659889">
                  <a:moveTo>
                    <a:pt x="190495" y="0"/>
                  </a:moveTo>
                  <a:lnTo>
                    <a:pt x="156626" y="0"/>
                  </a:lnTo>
                  <a:lnTo>
                    <a:pt x="23321" y="1091210"/>
                  </a:lnTo>
                  <a:lnTo>
                    <a:pt x="0" y="1659636"/>
                  </a:lnTo>
                  <a:lnTo>
                    <a:pt x="169698" y="458363"/>
                  </a:lnTo>
                  <a:lnTo>
                    <a:pt x="190495" y="0"/>
                  </a:lnTo>
                  <a:close/>
                </a:path>
              </a:pathLst>
            </a:custGeom>
            <a:solidFill>
              <a:srgbClr val="AFB4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1" name="object 431"/>
            <p:cNvSpPr/>
            <p:nvPr/>
          </p:nvSpPr>
          <p:spPr>
            <a:xfrm>
              <a:off x="5345597" y="2452795"/>
              <a:ext cx="190500" cy="1659889"/>
            </a:xfrm>
            <a:custGeom>
              <a:avLst/>
              <a:gdLst/>
              <a:ahLst/>
              <a:cxnLst/>
              <a:rect l="l" t="t" r="r" b="b"/>
              <a:pathLst>
                <a:path w="190500" h="1659889">
                  <a:moveTo>
                    <a:pt x="23321" y="1091210"/>
                  </a:moveTo>
                  <a:lnTo>
                    <a:pt x="156626" y="0"/>
                  </a:lnTo>
                  <a:lnTo>
                    <a:pt x="190495" y="0"/>
                  </a:lnTo>
                  <a:lnTo>
                    <a:pt x="169698" y="458363"/>
                  </a:lnTo>
                  <a:lnTo>
                    <a:pt x="0" y="1659636"/>
                  </a:lnTo>
                  <a:lnTo>
                    <a:pt x="23321" y="1091210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2" name="object 432"/>
            <p:cNvSpPr/>
            <p:nvPr/>
          </p:nvSpPr>
          <p:spPr>
            <a:xfrm>
              <a:off x="2644136" y="2452796"/>
              <a:ext cx="127635" cy="1035685"/>
            </a:xfrm>
            <a:custGeom>
              <a:avLst/>
              <a:gdLst/>
              <a:ahLst/>
              <a:cxnLst/>
              <a:rect l="l" t="t" r="r" b="b"/>
              <a:pathLst>
                <a:path w="127635" h="1035685">
                  <a:moveTo>
                    <a:pt x="91858" y="747528"/>
                  </a:moveTo>
                  <a:lnTo>
                    <a:pt x="110523" y="903458"/>
                  </a:lnTo>
                  <a:lnTo>
                    <a:pt x="127215" y="1035258"/>
                  </a:lnTo>
                  <a:lnTo>
                    <a:pt x="91858" y="747528"/>
                  </a:lnTo>
                  <a:close/>
                </a:path>
                <a:path w="127635" h="1035685">
                  <a:moveTo>
                    <a:pt x="2379" y="0"/>
                  </a:moveTo>
                  <a:lnTo>
                    <a:pt x="0" y="0"/>
                  </a:lnTo>
                  <a:lnTo>
                    <a:pt x="91858" y="747528"/>
                  </a:lnTo>
                  <a:lnTo>
                    <a:pt x="2379" y="0"/>
                  </a:lnTo>
                  <a:close/>
                </a:path>
              </a:pathLst>
            </a:custGeom>
            <a:solidFill>
              <a:srgbClr val="B5B2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3" name="object 433"/>
            <p:cNvSpPr/>
            <p:nvPr/>
          </p:nvSpPr>
          <p:spPr>
            <a:xfrm>
              <a:off x="2644136" y="2452796"/>
              <a:ext cx="127635" cy="1035685"/>
            </a:xfrm>
            <a:custGeom>
              <a:avLst/>
              <a:gdLst/>
              <a:ahLst/>
              <a:cxnLst/>
              <a:rect l="l" t="t" r="r" b="b"/>
              <a:pathLst>
                <a:path w="127635" h="1035685">
                  <a:moveTo>
                    <a:pt x="0" y="0"/>
                  </a:moveTo>
                  <a:lnTo>
                    <a:pt x="2379" y="0"/>
                  </a:lnTo>
                  <a:lnTo>
                    <a:pt x="110523" y="903458"/>
                  </a:lnTo>
                  <a:lnTo>
                    <a:pt x="127215" y="1035258"/>
                  </a:lnTo>
                  <a:lnTo>
                    <a:pt x="0" y="0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4" name="object 434"/>
            <p:cNvSpPr/>
            <p:nvPr/>
          </p:nvSpPr>
          <p:spPr>
            <a:xfrm>
              <a:off x="2852876" y="2951383"/>
              <a:ext cx="192405" cy="1836420"/>
            </a:xfrm>
            <a:custGeom>
              <a:avLst/>
              <a:gdLst/>
              <a:ahLst/>
              <a:cxnLst/>
              <a:rect l="l" t="t" r="r" b="b"/>
              <a:pathLst>
                <a:path w="192405" h="1836420">
                  <a:moveTo>
                    <a:pt x="0" y="0"/>
                  </a:moveTo>
                  <a:lnTo>
                    <a:pt x="24958" y="299802"/>
                  </a:lnTo>
                  <a:lnTo>
                    <a:pt x="192223" y="1836214"/>
                  </a:lnTo>
                  <a:lnTo>
                    <a:pt x="172790" y="16544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CB6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5" name="object 435"/>
            <p:cNvSpPr/>
            <p:nvPr/>
          </p:nvSpPr>
          <p:spPr>
            <a:xfrm>
              <a:off x="2852876" y="2951383"/>
              <a:ext cx="192405" cy="1836420"/>
            </a:xfrm>
            <a:custGeom>
              <a:avLst/>
              <a:gdLst/>
              <a:ahLst/>
              <a:cxnLst/>
              <a:rect l="l" t="t" r="r" b="b"/>
              <a:pathLst>
                <a:path w="192405" h="1836420">
                  <a:moveTo>
                    <a:pt x="0" y="0"/>
                  </a:moveTo>
                  <a:lnTo>
                    <a:pt x="172790" y="1654490"/>
                  </a:lnTo>
                  <a:lnTo>
                    <a:pt x="192223" y="1836214"/>
                  </a:lnTo>
                  <a:lnTo>
                    <a:pt x="24958" y="299802"/>
                  </a:lnTo>
                  <a:lnTo>
                    <a:pt x="0" y="0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6" name="object 436"/>
            <p:cNvSpPr/>
            <p:nvPr/>
          </p:nvSpPr>
          <p:spPr>
            <a:xfrm>
              <a:off x="2660444" y="2452795"/>
              <a:ext cx="2540" cy="15240"/>
            </a:xfrm>
            <a:custGeom>
              <a:avLst/>
              <a:gdLst/>
              <a:ahLst/>
              <a:cxnLst/>
              <a:rect l="l" t="t" r="r" b="b"/>
              <a:pathLst>
                <a:path w="2539" h="15239">
                  <a:moveTo>
                    <a:pt x="53" y="0"/>
                  </a:moveTo>
                  <a:lnTo>
                    <a:pt x="2022" y="14681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BAB0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7" name="object 437"/>
            <p:cNvSpPr/>
            <p:nvPr/>
          </p:nvSpPr>
          <p:spPr>
            <a:xfrm>
              <a:off x="2660444" y="2452795"/>
              <a:ext cx="2540" cy="15240"/>
            </a:xfrm>
            <a:custGeom>
              <a:avLst/>
              <a:gdLst/>
              <a:ahLst/>
              <a:cxnLst/>
              <a:rect l="l" t="t" r="r" b="b"/>
              <a:pathLst>
                <a:path w="2539" h="15239">
                  <a:moveTo>
                    <a:pt x="0" y="0"/>
                  </a:moveTo>
                  <a:lnTo>
                    <a:pt x="2022" y="14681"/>
                  </a:lnTo>
                  <a:lnTo>
                    <a:pt x="0" y="0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8" name="object 438"/>
            <p:cNvSpPr/>
            <p:nvPr/>
          </p:nvSpPr>
          <p:spPr>
            <a:xfrm>
              <a:off x="5089700" y="4081478"/>
              <a:ext cx="147320" cy="1280160"/>
            </a:xfrm>
            <a:custGeom>
              <a:avLst/>
              <a:gdLst/>
              <a:ahLst/>
              <a:cxnLst/>
              <a:rect l="l" t="t" r="r" b="b"/>
              <a:pathLst>
                <a:path w="147320" h="1280160">
                  <a:moveTo>
                    <a:pt x="147151" y="0"/>
                  </a:moveTo>
                  <a:lnTo>
                    <a:pt x="111921" y="235373"/>
                  </a:lnTo>
                  <a:lnTo>
                    <a:pt x="0" y="1279961"/>
                  </a:lnTo>
                  <a:lnTo>
                    <a:pt x="27894" y="1145198"/>
                  </a:lnTo>
                  <a:lnTo>
                    <a:pt x="147151" y="0"/>
                  </a:lnTo>
                  <a:close/>
                </a:path>
              </a:pathLst>
            </a:custGeom>
            <a:solidFill>
              <a:srgbClr val="A7B8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9" name="object 439"/>
            <p:cNvSpPr/>
            <p:nvPr/>
          </p:nvSpPr>
          <p:spPr>
            <a:xfrm>
              <a:off x="5089700" y="4081478"/>
              <a:ext cx="147320" cy="1280160"/>
            </a:xfrm>
            <a:custGeom>
              <a:avLst/>
              <a:gdLst/>
              <a:ahLst/>
              <a:cxnLst/>
              <a:rect l="l" t="t" r="r" b="b"/>
              <a:pathLst>
                <a:path w="147320" h="1280160">
                  <a:moveTo>
                    <a:pt x="27894" y="1145198"/>
                  </a:moveTo>
                  <a:lnTo>
                    <a:pt x="147151" y="0"/>
                  </a:lnTo>
                  <a:lnTo>
                    <a:pt x="111921" y="235373"/>
                  </a:lnTo>
                  <a:lnTo>
                    <a:pt x="0" y="1279961"/>
                  </a:lnTo>
                  <a:lnTo>
                    <a:pt x="27894" y="1145198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0" name="object 440"/>
            <p:cNvSpPr/>
            <p:nvPr/>
          </p:nvSpPr>
          <p:spPr>
            <a:xfrm>
              <a:off x="2627110" y="2452798"/>
              <a:ext cx="112395" cy="808355"/>
            </a:xfrm>
            <a:custGeom>
              <a:avLst/>
              <a:gdLst/>
              <a:ahLst/>
              <a:cxnLst/>
              <a:rect l="l" t="t" r="r" b="b"/>
              <a:pathLst>
                <a:path w="112394" h="808354">
                  <a:moveTo>
                    <a:pt x="15132" y="0"/>
                  </a:moveTo>
                  <a:lnTo>
                    <a:pt x="0" y="0"/>
                  </a:lnTo>
                  <a:lnTo>
                    <a:pt x="98324" y="777859"/>
                  </a:lnTo>
                  <a:lnTo>
                    <a:pt x="112223" y="807750"/>
                  </a:lnTo>
                  <a:lnTo>
                    <a:pt x="15132" y="0"/>
                  </a:lnTo>
                  <a:close/>
                </a:path>
              </a:pathLst>
            </a:custGeom>
            <a:solidFill>
              <a:srgbClr val="B6B1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1" name="object 441"/>
            <p:cNvSpPr/>
            <p:nvPr/>
          </p:nvSpPr>
          <p:spPr>
            <a:xfrm>
              <a:off x="2627110" y="2452798"/>
              <a:ext cx="112395" cy="808355"/>
            </a:xfrm>
            <a:custGeom>
              <a:avLst/>
              <a:gdLst/>
              <a:ahLst/>
              <a:cxnLst/>
              <a:rect l="l" t="t" r="r" b="b"/>
              <a:pathLst>
                <a:path w="112394" h="808354">
                  <a:moveTo>
                    <a:pt x="0" y="0"/>
                  </a:moveTo>
                  <a:lnTo>
                    <a:pt x="98324" y="777859"/>
                  </a:lnTo>
                  <a:lnTo>
                    <a:pt x="112223" y="807750"/>
                  </a:lnTo>
                  <a:lnTo>
                    <a:pt x="15132" y="0"/>
                  </a:lnTo>
                  <a:lnTo>
                    <a:pt x="0" y="0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2" name="object 442"/>
            <p:cNvSpPr/>
            <p:nvPr/>
          </p:nvSpPr>
          <p:spPr>
            <a:xfrm>
              <a:off x="2838668" y="2951383"/>
              <a:ext cx="187325" cy="1654810"/>
            </a:xfrm>
            <a:custGeom>
              <a:avLst/>
              <a:gdLst/>
              <a:ahLst/>
              <a:cxnLst/>
              <a:rect l="l" t="t" r="r" b="b"/>
              <a:pathLst>
                <a:path w="187325" h="1654810">
                  <a:moveTo>
                    <a:pt x="14207" y="0"/>
                  </a:moveTo>
                  <a:lnTo>
                    <a:pt x="0" y="6751"/>
                  </a:lnTo>
                  <a:lnTo>
                    <a:pt x="173629" y="1645254"/>
                  </a:lnTo>
                  <a:lnTo>
                    <a:pt x="186997" y="1654490"/>
                  </a:lnTo>
                  <a:lnTo>
                    <a:pt x="14207" y="0"/>
                  </a:lnTo>
                  <a:close/>
                </a:path>
              </a:pathLst>
            </a:custGeom>
            <a:solidFill>
              <a:srgbClr val="AEB5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3" name="object 443"/>
            <p:cNvSpPr/>
            <p:nvPr/>
          </p:nvSpPr>
          <p:spPr>
            <a:xfrm>
              <a:off x="2838668" y="2951383"/>
              <a:ext cx="187325" cy="1654810"/>
            </a:xfrm>
            <a:custGeom>
              <a:avLst/>
              <a:gdLst/>
              <a:ahLst/>
              <a:cxnLst/>
              <a:rect l="l" t="t" r="r" b="b"/>
              <a:pathLst>
                <a:path w="187325" h="1654810">
                  <a:moveTo>
                    <a:pt x="0" y="6751"/>
                  </a:moveTo>
                  <a:lnTo>
                    <a:pt x="173629" y="1645254"/>
                  </a:lnTo>
                  <a:lnTo>
                    <a:pt x="186997" y="1654490"/>
                  </a:lnTo>
                  <a:lnTo>
                    <a:pt x="14207" y="0"/>
                  </a:lnTo>
                  <a:lnTo>
                    <a:pt x="0" y="6751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4" name="object 444"/>
            <p:cNvSpPr/>
            <p:nvPr/>
          </p:nvSpPr>
          <p:spPr>
            <a:xfrm>
              <a:off x="2642242" y="2452797"/>
              <a:ext cx="113030" cy="903605"/>
            </a:xfrm>
            <a:custGeom>
              <a:avLst/>
              <a:gdLst/>
              <a:ahLst/>
              <a:cxnLst/>
              <a:rect l="l" t="t" r="r" b="b"/>
              <a:pathLst>
                <a:path w="113030" h="903604">
                  <a:moveTo>
                    <a:pt x="4273" y="0"/>
                  </a:moveTo>
                  <a:lnTo>
                    <a:pt x="0" y="0"/>
                  </a:lnTo>
                  <a:lnTo>
                    <a:pt x="97091" y="807751"/>
                  </a:lnTo>
                  <a:lnTo>
                    <a:pt x="112417" y="903458"/>
                  </a:lnTo>
                  <a:lnTo>
                    <a:pt x="4273" y="0"/>
                  </a:lnTo>
                  <a:close/>
                </a:path>
              </a:pathLst>
            </a:custGeom>
            <a:solidFill>
              <a:srgbClr val="B6B1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5" name="object 445"/>
            <p:cNvSpPr/>
            <p:nvPr/>
          </p:nvSpPr>
          <p:spPr>
            <a:xfrm>
              <a:off x="2642242" y="2452797"/>
              <a:ext cx="113030" cy="903605"/>
            </a:xfrm>
            <a:custGeom>
              <a:avLst/>
              <a:gdLst/>
              <a:ahLst/>
              <a:cxnLst/>
              <a:rect l="l" t="t" r="r" b="b"/>
              <a:pathLst>
                <a:path w="113030" h="903604">
                  <a:moveTo>
                    <a:pt x="0" y="0"/>
                  </a:moveTo>
                  <a:lnTo>
                    <a:pt x="97091" y="807751"/>
                  </a:lnTo>
                  <a:lnTo>
                    <a:pt x="112417" y="903458"/>
                  </a:lnTo>
                  <a:lnTo>
                    <a:pt x="4273" y="0"/>
                  </a:lnTo>
                  <a:lnTo>
                    <a:pt x="0" y="0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6" name="object 446"/>
            <p:cNvSpPr/>
            <p:nvPr/>
          </p:nvSpPr>
          <p:spPr>
            <a:xfrm>
              <a:off x="3475615" y="5104946"/>
              <a:ext cx="122555" cy="1207770"/>
            </a:xfrm>
            <a:custGeom>
              <a:avLst/>
              <a:gdLst/>
              <a:ahLst/>
              <a:cxnLst/>
              <a:rect l="l" t="t" r="r" b="b"/>
              <a:pathLst>
                <a:path w="122554" h="1207770">
                  <a:moveTo>
                    <a:pt x="0" y="0"/>
                  </a:moveTo>
                  <a:lnTo>
                    <a:pt x="63928" y="698496"/>
                  </a:lnTo>
                  <a:lnTo>
                    <a:pt x="122428" y="1207313"/>
                  </a:lnTo>
                  <a:lnTo>
                    <a:pt x="66568" y="6803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2BA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7" name="object 447"/>
            <p:cNvSpPr/>
            <p:nvPr/>
          </p:nvSpPr>
          <p:spPr>
            <a:xfrm>
              <a:off x="3475615" y="5104946"/>
              <a:ext cx="122555" cy="1207770"/>
            </a:xfrm>
            <a:custGeom>
              <a:avLst/>
              <a:gdLst/>
              <a:ahLst/>
              <a:cxnLst/>
              <a:rect l="l" t="t" r="r" b="b"/>
              <a:pathLst>
                <a:path w="122554" h="1207770">
                  <a:moveTo>
                    <a:pt x="0" y="0"/>
                  </a:moveTo>
                  <a:lnTo>
                    <a:pt x="66568" y="680342"/>
                  </a:lnTo>
                  <a:lnTo>
                    <a:pt x="122428" y="1207313"/>
                  </a:lnTo>
                  <a:lnTo>
                    <a:pt x="63928" y="698496"/>
                  </a:lnTo>
                  <a:lnTo>
                    <a:pt x="0" y="0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8" name="object 448"/>
            <p:cNvSpPr/>
            <p:nvPr/>
          </p:nvSpPr>
          <p:spPr>
            <a:xfrm>
              <a:off x="2766853" y="2608804"/>
              <a:ext cx="201295" cy="1910714"/>
            </a:xfrm>
            <a:custGeom>
              <a:avLst/>
              <a:gdLst/>
              <a:ahLst/>
              <a:cxnLst/>
              <a:rect l="l" t="t" r="r" b="b"/>
              <a:pathLst>
                <a:path w="201294" h="1910714">
                  <a:moveTo>
                    <a:pt x="0" y="0"/>
                  </a:moveTo>
                  <a:lnTo>
                    <a:pt x="26387" y="366400"/>
                  </a:lnTo>
                  <a:lnTo>
                    <a:pt x="201205" y="1910188"/>
                  </a:lnTo>
                  <a:lnTo>
                    <a:pt x="182402" y="17221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B4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9" name="object 449"/>
            <p:cNvSpPr/>
            <p:nvPr/>
          </p:nvSpPr>
          <p:spPr>
            <a:xfrm>
              <a:off x="2766853" y="2608804"/>
              <a:ext cx="201295" cy="1910714"/>
            </a:xfrm>
            <a:custGeom>
              <a:avLst/>
              <a:gdLst/>
              <a:ahLst/>
              <a:cxnLst/>
              <a:rect l="l" t="t" r="r" b="b"/>
              <a:pathLst>
                <a:path w="201294" h="1910714">
                  <a:moveTo>
                    <a:pt x="0" y="0"/>
                  </a:moveTo>
                  <a:lnTo>
                    <a:pt x="182402" y="1722103"/>
                  </a:lnTo>
                  <a:lnTo>
                    <a:pt x="201205" y="1910188"/>
                  </a:lnTo>
                  <a:lnTo>
                    <a:pt x="26387" y="366400"/>
                  </a:lnTo>
                  <a:lnTo>
                    <a:pt x="0" y="0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0" name="object 450"/>
            <p:cNvSpPr/>
            <p:nvPr/>
          </p:nvSpPr>
          <p:spPr>
            <a:xfrm>
              <a:off x="5293671" y="2452797"/>
              <a:ext cx="43815" cy="310515"/>
            </a:xfrm>
            <a:custGeom>
              <a:avLst/>
              <a:gdLst/>
              <a:ahLst/>
              <a:cxnLst/>
              <a:rect l="l" t="t" r="r" b="b"/>
              <a:pathLst>
                <a:path w="43814" h="310514">
                  <a:moveTo>
                    <a:pt x="43600" y="0"/>
                  </a:moveTo>
                  <a:lnTo>
                    <a:pt x="6730" y="0"/>
                  </a:lnTo>
                  <a:lnTo>
                    <a:pt x="0" y="310468"/>
                  </a:lnTo>
                  <a:lnTo>
                    <a:pt x="43600" y="0"/>
                  </a:lnTo>
                  <a:close/>
                </a:path>
              </a:pathLst>
            </a:custGeom>
            <a:solidFill>
              <a:srgbClr val="B8B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1" name="object 451"/>
            <p:cNvSpPr/>
            <p:nvPr/>
          </p:nvSpPr>
          <p:spPr>
            <a:xfrm>
              <a:off x="5293671" y="2452797"/>
              <a:ext cx="43815" cy="310515"/>
            </a:xfrm>
            <a:custGeom>
              <a:avLst/>
              <a:gdLst/>
              <a:ahLst/>
              <a:cxnLst/>
              <a:rect l="l" t="t" r="r" b="b"/>
              <a:pathLst>
                <a:path w="43814" h="310514">
                  <a:moveTo>
                    <a:pt x="6730" y="0"/>
                  </a:moveTo>
                  <a:lnTo>
                    <a:pt x="43600" y="0"/>
                  </a:lnTo>
                  <a:lnTo>
                    <a:pt x="0" y="310468"/>
                  </a:lnTo>
                  <a:lnTo>
                    <a:pt x="6730" y="0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2" name="object 452"/>
            <p:cNvSpPr/>
            <p:nvPr/>
          </p:nvSpPr>
          <p:spPr>
            <a:xfrm>
              <a:off x="5166087" y="3239742"/>
              <a:ext cx="168275" cy="1690370"/>
            </a:xfrm>
            <a:custGeom>
              <a:avLst/>
              <a:gdLst/>
              <a:ahLst/>
              <a:cxnLst/>
              <a:rect l="l" t="t" r="r" b="b"/>
              <a:pathLst>
                <a:path w="168275" h="1690370">
                  <a:moveTo>
                    <a:pt x="168020" y="0"/>
                  </a:moveTo>
                  <a:lnTo>
                    <a:pt x="11220" y="1569926"/>
                  </a:lnTo>
                  <a:lnTo>
                    <a:pt x="0" y="1690358"/>
                  </a:lnTo>
                  <a:lnTo>
                    <a:pt x="151732" y="196943"/>
                  </a:lnTo>
                  <a:lnTo>
                    <a:pt x="168020" y="0"/>
                  </a:lnTo>
                  <a:close/>
                </a:path>
              </a:pathLst>
            </a:custGeom>
            <a:solidFill>
              <a:srgbClr val="AAB6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3" name="object 453"/>
            <p:cNvSpPr/>
            <p:nvPr/>
          </p:nvSpPr>
          <p:spPr>
            <a:xfrm>
              <a:off x="5166087" y="3239742"/>
              <a:ext cx="168275" cy="1690370"/>
            </a:xfrm>
            <a:custGeom>
              <a:avLst/>
              <a:gdLst/>
              <a:ahLst/>
              <a:cxnLst/>
              <a:rect l="l" t="t" r="r" b="b"/>
              <a:pathLst>
                <a:path w="168275" h="1690370">
                  <a:moveTo>
                    <a:pt x="11220" y="1569926"/>
                  </a:moveTo>
                  <a:lnTo>
                    <a:pt x="168020" y="0"/>
                  </a:lnTo>
                  <a:lnTo>
                    <a:pt x="151732" y="196943"/>
                  </a:lnTo>
                  <a:lnTo>
                    <a:pt x="0" y="1690358"/>
                  </a:lnTo>
                  <a:lnTo>
                    <a:pt x="11220" y="1569926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4" name="object 454"/>
            <p:cNvSpPr/>
            <p:nvPr/>
          </p:nvSpPr>
          <p:spPr>
            <a:xfrm>
              <a:off x="5349604" y="2452797"/>
              <a:ext cx="83820" cy="606425"/>
            </a:xfrm>
            <a:custGeom>
              <a:avLst/>
              <a:gdLst/>
              <a:ahLst/>
              <a:cxnLst/>
              <a:rect l="l" t="t" r="r" b="b"/>
              <a:pathLst>
                <a:path w="83820" h="606425">
                  <a:moveTo>
                    <a:pt x="83317" y="0"/>
                  </a:moveTo>
                  <a:lnTo>
                    <a:pt x="71948" y="0"/>
                  </a:lnTo>
                  <a:lnTo>
                    <a:pt x="0" y="566852"/>
                  </a:lnTo>
                  <a:lnTo>
                    <a:pt x="3331" y="606065"/>
                  </a:lnTo>
                  <a:lnTo>
                    <a:pt x="83317" y="0"/>
                  </a:lnTo>
                  <a:close/>
                </a:path>
              </a:pathLst>
            </a:custGeom>
            <a:solidFill>
              <a:srgbClr val="B5B2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5" name="object 455"/>
            <p:cNvSpPr/>
            <p:nvPr/>
          </p:nvSpPr>
          <p:spPr>
            <a:xfrm>
              <a:off x="5349604" y="2452797"/>
              <a:ext cx="83820" cy="606425"/>
            </a:xfrm>
            <a:custGeom>
              <a:avLst/>
              <a:gdLst/>
              <a:ahLst/>
              <a:cxnLst/>
              <a:rect l="l" t="t" r="r" b="b"/>
              <a:pathLst>
                <a:path w="83820" h="606425">
                  <a:moveTo>
                    <a:pt x="0" y="566852"/>
                  </a:moveTo>
                  <a:lnTo>
                    <a:pt x="71948" y="0"/>
                  </a:lnTo>
                  <a:lnTo>
                    <a:pt x="83317" y="0"/>
                  </a:lnTo>
                  <a:lnTo>
                    <a:pt x="3331" y="606065"/>
                  </a:lnTo>
                  <a:lnTo>
                    <a:pt x="0" y="566852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6" name="object 456"/>
            <p:cNvSpPr/>
            <p:nvPr/>
          </p:nvSpPr>
          <p:spPr>
            <a:xfrm>
              <a:off x="3459407" y="4711577"/>
              <a:ext cx="125095" cy="1555750"/>
            </a:xfrm>
            <a:custGeom>
              <a:avLst/>
              <a:gdLst/>
              <a:ahLst/>
              <a:cxnLst/>
              <a:rect l="l" t="t" r="r" b="b"/>
              <a:pathLst>
                <a:path w="125095" h="1555750">
                  <a:moveTo>
                    <a:pt x="0" y="0"/>
                  </a:moveTo>
                  <a:lnTo>
                    <a:pt x="53254" y="924472"/>
                  </a:lnTo>
                  <a:lnTo>
                    <a:pt x="124649" y="1555345"/>
                  </a:lnTo>
                  <a:lnTo>
                    <a:pt x="81251" y="9667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B9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7" name="object 457"/>
            <p:cNvSpPr/>
            <p:nvPr/>
          </p:nvSpPr>
          <p:spPr>
            <a:xfrm>
              <a:off x="3459407" y="4711577"/>
              <a:ext cx="125095" cy="1555750"/>
            </a:xfrm>
            <a:custGeom>
              <a:avLst/>
              <a:gdLst/>
              <a:ahLst/>
              <a:cxnLst/>
              <a:rect l="l" t="t" r="r" b="b"/>
              <a:pathLst>
                <a:path w="125095" h="1555750">
                  <a:moveTo>
                    <a:pt x="0" y="0"/>
                  </a:moveTo>
                  <a:lnTo>
                    <a:pt x="81251" y="966787"/>
                  </a:lnTo>
                  <a:lnTo>
                    <a:pt x="124649" y="1555345"/>
                  </a:lnTo>
                  <a:lnTo>
                    <a:pt x="53254" y="924472"/>
                  </a:lnTo>
                  <a:lnTo>
                    <a:pt x="0" y="0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8" name="object 458"/>
            <p:cNvSpPr/>
            <p:nvPr/>
          </p:nvSpPr>
          <p:spPr>
            <a:xfrm>
              <a:off x="2627110" y="2452797"/>
              <a:ext cx="98425" cy="777875"/>
            </a:xfrm>
            <a:custGeom>
              <a:avLst/>
              <a:gdLst/>
              <a:ahLst/>
              <a:cxnLst/>
              <a:rect l="l" t="t" r="r" b="b"/>
              <a:pathLst>
                <a:path w="98425" h="777875">
                  <a:moveTo>
                    <a:pt x="8700" y="0"/>
                  </a:moveTo>
                  <a:lnTo>
                    <a:pt x="0" y="0"/>
                  </a:lnTo>
                  <a:lnTo>
                    <a:pt x="98324" y="777860"/>
                  </a:lnTo>
                  <a:lnTo>
                    <a:pt x="79128" y="596420"/>
                  </a:lnTo>
                  <a:lnTo>
                    <a:pt x="8700" y="0"/>
                  </a:lnTo>
                  <a:close/>
                </a:path>
              </a:pathLst>
            </a:custGeom>
            <a:solidFill>
              <a:srgbClr val="B8B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9" name="object 459"/>
            <p:cNvSpPr/>
            <p:nvPr/>
          </p:nvSpPr>
          <p:spPr>
            <a:xfrm>
              <a:off x="2627110" y="2452797"/>
              <a:ext cx="98425" cy="777875"/>
            </a:xfrm>
            <a:custGeom>
              <a:avLst/>
              <a:gdLst/>
              <a:ahLst/>
              <a:cxnLst/>
              <a:rect l="l" t="t" r="r" b="b"/>
              <a:pathLst>
                <a:path w="98425" h="777875">
                  <a:moveTo>
                    <a:pt x="0" y="0"/>
                  </a:moveTo>
                  <a:lnTo>
                    <a:pt x="8700" y="0"/>
                  </a:lnTo>
                  <a:lnTo>
                    <a:pt x="79128" y="596420"/>
                  </a:lnTo>
                  <a:lnTo>
                    <a:pt x="98324" y="777860"/>
                  </a:lnTo>
                  <a:lnTo>
                    <a:pt x="0" y="0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0" name="object 460"/>
            <p:cNvSpPr/>
            <p:nvPr/>
          </p:nvSpPr>
          <p:spPr>
            <a:xfrm>
              <a:off x="5327024" y="2452796"/>
              <a:ext cx="25400" cy="179070"/>
            </a:xfrm>
            <a:custGeom>
              <a:avLst/>
              <a:gdLst/>
              <a:ahLst/>
              <a:cxnLst/>
              <a:rect l="l" t="t" r="r" b="b"/>
              <a:pathLst>
                <a:path w="25400" h="179069">
                  <a:moveTo>
                    <a:pt x="25385" y="0"/>
                  </a:moveTo>
                  <a:lnTo>
                    <a:pt x="18470" y="0"/>
                  </a:lnTo>
                  <a:lnTo>
                    <a:pt x="10581" y="54811"/>
                  </a:lnTo>
                  <a:lnTo>
                    <a:pt x="0" y="178918"/>
                  </a:lnTo>
                  <a:lnTo>
                    <a:pt x="25385" y="0"/>
                  </a:lnTo>
                  <a:close/>
                </a:path>
              </a:pathLst>
            </a:custGeom>
            <a:solidFill>
              <a:srgbClr val="B8B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1" name="object 461"/>
            <p:cNvSpPr/>
            <p:nvPr/>
          </p:nvSpPr>
          <p:spPr>
            <a:xfrm>
              <a:off x="5327024" y="2452795"/>
              <a:ext cx="25400" cy="179070"/>
            </a:xfrm>
            <a:custGeom>
              <a:avLst/>
              <a:gdLst/>
              <a:ahLst/>
              <a:cxnLst/>
              <a:rect l="l" t="t" r="r" b="b"/>
              <a:pathLst>
                <a:path w="25400" h="179069">
                  <a:moveTo>
                    <a:pt x="0" y="178918"/>
                  </a:moveTo>
                  <a:lnTo>
                    <a:pt x="25385" y="0"/>
                  </a:lnTo>
                  <a:lnTo>
                    <a:pt x="18470" y="0"/>
                  </a:lnTo>
                  <a:lnTo>
                    <a:pt x="10581" y="54811"/>
                  </a:lnTo>
                  <a:lnTo>
                    <a:pt x="0" y="178918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2" name="object 462"/>
            <p:cNvSpPr/>
            <p:nvPr/>
          </p:nvSpPr>
          <p:spPr>
            <a:xfrm>
              <a:off x="5335037" y="2452798"/>
              <a:ext cx="174625" cy="1263015"/>
            </a:xfrm>
            <a:custGeom>
              <a:avLst/>
              <a:gdLst/>
              <a:ahLst/>
              <a:cxnLst/>
              <a:rect l="l" t="t" r="r" b="b"/>
              <a:pathLst>
                <a:path w="174625" h="1263014">
                  <a:moveTo>
                    <a:pt x="174203" y="0"/>
                  </a:moveTo>
                  <a:lnTo>
                    <a:pt x="58056" y="0"/>
                  </a:lnTo>
                  <a:lnTo>
                    <a:pt x="40068" y="159573"/>
                  </a:lnTo>
                  <a:lnTo>
                    <a:pt x="0" y="1262633"/>
                  </a:lnTo>
                  <a:lnTo>
                    <a:pt x="174203" y="0"/>
                  </a:lnTo>
                  <a:close/>
                </a:path>
              </a:pathLst>
            </a:custGeom>
            <a:solidFill>
              <a:srgbClr val="B6B1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3" name="object 463"/>
            <p:cNvSpPr/>
            <p:nvPr/>
          </p:nvSpPr>
          <p:spPr>
            <a:xfrm>
              <a:off x="5335037" y="2452798"/>
              <a:ext cx="174625" cy="1263015"/>
            </a:xfrm>
            <a:custGeom>
              <a:avLst/>
              <a:gdLst/>
              <a:ahLst/>
              <a:cxnLst/>
              <a:rect l="l" t="t" r="r" b="b"/>
              <a:pathLst>
                <a:path w="174625" h="1263014">
                  <a:moveTo>
                    <a:pt x="40068" y="159573"/>
                  </a:moveTo>
                  <a:lnTo>
                    <a:pt x="58056" y="0"/>
                  </a:lnTo>
                  <a:lnTo>
                    <a:pt x="174203" y="0"/>
                  </a:lnTo>
                  <a:lnTo>
                    <a:pt x="0" y="1262633"/>
                  </a:lnTo>
                  <a:lnTo>
                    <a:pt x="40068" y="159573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4" name="object 464"/>
            <p:cNvSpPr/>
            <p:nvPr/>
          </p:nvSpPr>
          <p:spPr>
            <a:xfrm>
              <a:off x="3439658" y="4324544"/>
              <a:ext cx="128270" cy="1640839"/>
            </a:xfrm>
            <a:custGeom>
              <a:avLst/>
              <a:gdLst/>
              <a:ahLst/>
              <a:cxnLst/>
              <a:rect l="l" t="t" r="r" b="b"/>
              <a:pathLst>
                <a:path w="128270" h="1640839">
                  <a:moveTo>
                    <a:pt x="68573" y="923595"/>
                  </a:moveTo>
                  <a:lnTo>
                    <a:pt x="100486" y="1353422"/>
                  </a:lnTo>
                  <a:lnTo>
                    <a:pt x="127900" y="1640687"/>
                  </a:lnTo>
                  <a:lnTo>
                    <a:pt x="68573" y="923595"/>
                  </a:lnTo>
                  <a:close/>
                </a:path>
                <a:path w="128270" h="1640839">
                  <a:moveTo>
                    <a:pt x="0" y="0"/>
                  </a:moveTo>
                  <a:lnTo>
                    <a:pt x="34425" y="510844"/>
                  </a:lnTo>
                  <a:lnTo>
                    <a:pt x="68573" y="92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7B8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5" name="object 465"/>
            <p:cNvSpPr/>
            <p:nvPr/>
          </p:nvSpPr>
          <p:spPr>
            <a:xfrm>
              <a:off x="3439658" y="4324543"/>
              <a:ext cx="128270" cy="1640839"/>
            </a:xfrm>
            <a:custGeom>
              <a:avLst/>
              <a:gdLst/>
              <a:ahLst/>
              <a:cxnLst/>
              <a:rect l="l" t="t" r="r" b="b"/>
              <a:pathLst>
                <a:path w="128270" h="1640839">
                  <a:moveTo>
                    <a:pt x="0" y="0"/>
                  </a:moveTo>
                  <a:lnTo>
                    <a:pt x="100486" y="1353422"/>
                  </a:lnTo>
                  <a:lnTo>
                    <a:pt x="127900" y="1640687"/>
                  </a:lnTo>
                  <a:lnTo>
                    <a:pt x="34425" y="510844"/>
                  </a:lnTo>
                  <a:lnTo>
                    <a:pt x="0" y="0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6" name="object 466"/>
            <p:cNvSpPr/>
            <p:nvPr/>
          </p:nvSpPr>
          <p:spPr>
            <a:xfrm>
              <a:off x="2630756" y="2452797"/>
              <a:ext cx="75565" cy="596900"/>
            </a:xfrm>
            <a:custGeom>
              <a:avLst/>
              <a:gdLst/>
              <a:ahLst/>
              <a:cxnLst/>
              <a:rect l="l" t="t" r="r" b="b"/>
              <a:pathLst>
                <a:path w="75564" h="596900">
                  <a:moveTo>
                    <a:pt x="5053" y="0"/>
                  </a:moveTo>
                  <a:lnTo>
                    <a:pt x="0" y="0"/>
                  </a:lnTo>
                  <a:lnTo>
                    <a:pt x="58789" y="493715"/>
                  </a:lnTo>
                  <a:lnTo>
                    <a:pt x="75481" y="596421"/>
                  </a:lnTo>
                  <a:lnTo>
                    <a:pt x="5053" y="0"/>
                  </a:lnTo>
                  <a:close/>
                </a:path>
              </a:pathLst>
            </a:custGeom>
            <a:solidFill>
              <a:srgbClr val="BAB0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7" name="object 467"/>
            <p:cNvSpPr/>
            <p:nvPr/>
          </p:nvSpPr>
          <p:spPr>
            <a:xfrm>
              <a:off x="2630756" y="2452797"/>
              <a:ext cx="75565" cy="596900"/>
            </a:xfrm>
            <a:custGeom>
              <a:avLst/>
              <a:gdLst/>
              <a:ahLst/>
              <a:cxnLst/>
              <a:rect l="l" t="t" r="r" b="b"/>
              <a:pathLst>
                <a:path w="75564" h="596900">
                  <a:moveTo>
                    <a:pt x="0" y="0"/>
                  </a:moveTo>
                  <a:lnTo>
                    <a:pt x="58789" y="493715"/>
                  </a:lnTo>
                  <a:lnTo>
                    <a:pt x="75481" y="596421"/>
                  </a:lnTo>
                  <a:lnTo>
                    <a:pt x="5053" y="0"/>
                  </a:lnTo>
                  <a:lnTo>
                    <a:pt x="0" y="0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8" name="object 468"/>
            <p:cNvSpPr/>
            <p:nvPr/>
          </p:nvSpPr>
          <p:spPr>
            <a:xfrm>
              <a:off x="3435930" y="4813067"/>
              <a:ext cx="122555" cy="1234440"/>
            </a:xfrm>
            <a:custGeom>
              <a:avLst/>
              <a:gdLst/>
              <a:ahLst/>
              <a:cxnLst/>
              <a:rect l="l" t="t" r="r" b="b"/>
              <a:pathLst>
                <a:path w="122554" h="1234439">
                  <a:moveTo>
                    <a:pt x="0" y="0"/>
                  </a:moveTo>
                  <a:lnTo>
                    <a:pt x="76731" y="822982"/>
                  </a:lnTo>
                  <a:lnTo>
                    <a:pt x="122118" y="1234120"/>
                  </a:lnTo>
                  <a:lnTo>
                    <a:pt x="52307" y="5424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5B9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9" name="object 469"/>
            <p:cNvSpPr/>
            <p:nvPr/>
          </p:nvSpPr>
          <p:spPr>
            <a:xfrm>
              <a:off x="3435930" y="4813067"/>
              <a:ext cx="122555" cy="1234440"/>
            </a:xfrm>
            <a:custGeom>
              <a:avLst/>
              <a:gdLst/>
              <a:ahLst/>
              <a:cxnLst/>
              <a:rect l="l" t="t" r="r" b="b"/>
              <a:pathLst>
                <a:path w="122554" h="1234439">
                  <a:moveTo>
                    <a:pt x="0" y="0"/>
                  </a:moveTo>
                  <a:lnTo>
                    <a:pt x="76731" y="822982"/>
                  </a:lnTo>
                  <a:lnTo>
                    <a:pt x="122118" y="1234120"/>
                  </a:lnTo>
                  <a:lnTo>
                    <a:pt x="52307" y="542471"/>
                  </a:lnTo>
                  <a:lnTo>
                    <a:pt x="0" y="0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0" name="object 470"/>
            <p:cNvSpPr/>
            <p:nvPr/>
          </p:nvSpPr>
          <p:spPr>
            <a:xfrm>
              <a:off x="3009367" y="3546697"/>
              <a:ext cx="165100" cy="1496060"/>
            </a:xfrm>
            <a:custGeom>
              <a:avLst/>
              <a:gdLst/>
              <a:ahLst/>
              <a:cxnLst/>
              <a:rect l="l" t="t" r="r" b="b"/>
              <a:pathLst>
                <a:path w="165100" h="1496060">
                  <a:moveTo>
                    <a:pt x="0" y="0"/>
                  </a:moveTo>
                  <a:lnTo>
                    <a:pt x="147715" y="1456040"/>
                  </a:lnTo>
                  <a:lnTo>
                    <a:pt x="164775" y="1495463"/>
                  </a:lnTo>
                  <a:lnTo>
                    <a:pt x="18352" y="209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CB6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1" name="object 471"/>
            <p:cNvSpPr/>
            <p:nvPr/>
          </p:nvSpPr>
          <p:spPr>
            <a:xfrm>
              <a:off x="3009367" y="3546697"/>
              <a:ext cx="165100" cy="1496060"/>
            </a:xfrm>
            <a:custGeom>
              <a:avLst/>
              <a:gdLst/>
              <a:ahLst/>
              <a:cxnLst/>
              <a:rect l="l" t="t" r="r" b="b"/>
              <a:pathLst>
                <a:path w="165100" h="1496060">
                  <a:moveTo>
                    <a:pt x="0" y="0"/>
                  </a:moveTo>
                  <a:lnTo>
                    <a:pt x="147715" y="1456040"/>
                  </a:lnTo>
                  <a:lnTo>
                    <a:pt x="164775" y="1495463"/>
                  </a:lnTo>
                  <a:lnTo>
                    <a:pt x="18352" y="20949"/>
                  </a:lnTo>
                  <a:lnTo>
                    <a:pt x="0" y="0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2" name="object 472"/>
            <p:cNvSpPr/>
            <p:nvPr/>
          </p:nvSpPr>
          <p:spPr>
            <a:xfrm>
              <a:off x="5343294" y="2452795"/>
              <a:ext cx="28575" cy="193040"/>
            </a:xfrm>
            <a:custGeom>
              <a:avLst/>
              <a:gdLst/>
              <a:ahLst/>
              <a:cxnLst/>
              <a:rect l="l" t="t" r="r" b="b"/>
              <a:pathLst>
                <a:path w="28575" h="193039">
                  <a:moveTo>
                    <a:pt x="28187" y="0"/>
                  </a:moveTo>
                  <a:lnTo>
                    <a:pt x="10521" y="0"/>
                  </a:lnTo>
                  <a:lnTo>
                    <a:pt x="0" y="76476"/>
                  </a:lnTo>
                  <a:lnTo>
                    <a:pt x="951" y="192442"/>
                  </a:lnTo>
                  <a:lnTo>
                    <a:pt x="28187" y="0"/>
                  </a:lnTo>
                  <a:close/>
                </a:path>
              </a:pathLst>
            </a:custGeom>
            <a:solidFill>
              <a:srgbClr val="B8B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3" name="object 473"/>
            <p:cNvSpPr/>
            <p:nvPr/>
          </p:nvSpPr>
          <p:spPr>
            <a:xfrm>
              <a:off x="5343294" y="2452795"/>
              <a:ext cx="28575" cy="193040"/>
            </a:xfrm>
            <a:custGeom>
              <a:avLst/>
              <a:gdLst/>
              <a:ahLst/>
              <a:cxnLst/>
              <a:rect l="l" t="t" r="r" b="b"/>
              <a:pathLst>
                <a:path w="28575" h="193039">
                  <a:moveTo>
                    <a:pt x="0" y="76476"/>
                  </a:moveTo>
                  <a:lnTo>
                    <a:pt x="10521" y="0"/>
                  </a:lnTo>
                  <a:lnTo>
                    <a:pt x="28187" y="0"/>
                  </a:lnTo>
                  <a:lnTo>
                    <a:pt x="951" y="192442"/>
                  </a:lnTo>
                  <a:lnTo>
                    <a:pt x="0" y="76476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4" name="object 474"/>
            <p:cNvSpPr/>
            <p:nvPr/>
          </p:nvSpPr>
          <p:spPr>
            <a:xfrm>
              <a:off x="5337606" y="2452798"/>
              <a:ext cx="16510" cy="76835"/>
            </a:xfrm>
            <a:custGeom>
              <a:avLst/>
              <a:gdLst/>
              <a:ahLst/>
              <a:cxnLst/>
              <a:rect l="l" t="t" r="r" b="b"/>
              <a:pathLst>
                <a:path w="16510" h="76835">
                  <a:moveTo>
                    <a:pt x="16209" y="0"/>
                  </a:moveTo>
                  <a:lnTo>
                    <a:pt x="7888" y="0"/>
                  </a:lnTo>
                  <a:lnTo>
                    <a:pt x="0" y="54808"/>
                  </a:lnTo>
                  <a:lnTo>
                    <a:pt x="5687" y="76473"/>
                  </a:lnTo>
                  <a:lnTo>
                    <a:pt x="16209" y="0"/>
                  </a:lnTo>
                  <a:close/>
                </a:path>
              </a:pathLst>
            </a:custGeom>
            <a:solidFill>
              <a:srgbClr val="BAB0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5" name="object 475"/>
            <p:cNvSpPr/>
            <p:nvPr/>
          </p:nvSpPr>
          <p:spPr>
            <a:xfrm>
              <a:off x="5337606" y="2452798"/>
              <a:ext cx="16510" cy="76835"/>
            </a:xfrm>
            <a:custGeom>
              <a:avLst/>
              <a:gdLst/>
              <a:ahLst/>
              <a:cxnLst/>
              <a:rect l="l" t="t" r="r" b="b"/>
              <a:pathLst>
                <a:path w="16510" h="76835">
                  <a:moveTo>
                    <a:pt x="0" y="54808"/>
                  </a:moveTo>
                  <a:lnTo>
                    <a:pt x="7888" y="0"/>
                  </a:lnTo>
                  <a:lnTo>
                    <a:pt x="16209" y="0"/>
                  </a:lnTo>
                  <a:lnTo>
                    <a:pt x="5687" y="76473"/>
                  </a:lnTo>
                  <a:lnTo>
                    <a:pt x="0" y="54808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6" name="object 476"/>
            <p:cNvSpPr/>
            <p:nvPr/>
          </p:nvSpPr>
          <p:spPr>
            <a:xfrm>
              <a:off x="5353712" y="2452795"/>
              <a:ext cx="123825" cy="982344"/>
            </a:xfrm>
            <a:custGeom>
              <a:avLst/>
              <a:gdLst/>
              <a:ahLst/>
              <a:cxnLst/>
              <a:rect l="l" t="t" r="r" b="b"/>
              <a:pathLst>
                <a:path w="123825" h="982345">
                  <a:moveTo>
                    <a:pt x="123663" y="0"/>
                  </a:moveTo>
                  <a:lnTo>
                    <a:pt x="71161" y="0"/>
                  </a:lnTo>
                  <a:lnTo>
                    <a:pt x="18610" y="452396"/>
                  </a:lnTo>
                  <a:lnTo>
                    <a:pt x="0" y="982048"/>
                  </a:lnTo>
                  <a:lnTo>
                    <a:pt x="123663" y="0"/>
                  </a:lnTo>
                  <a:close/>
                </a:path>
              </a:pathLst>
            </a:custGeom>
            <a:solidFill>
              <a:srgbClr val="B6B1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7" name="object 477"/>
            <p:cNvSpPr/>
            <p:nvPr/>
          </p:nvSpPr>
          <p:spPr>
            <a:xfrm>
              <a:off x="5353712" y="2452794"/>
              <a:ext cx="123825" cy="982344"/>
            </a:xfrm>
            <a:custGeom>
              <a:avLst/>
              <a:gdLst/>
              <a:ahLst/>
              <a:cxnLst/>
              <a:rect l="l" t="t" r="r" b="b"/>
              <a:pathLst>
                <a:path w="123825" h="982345">
                  <a:moveTo>
                    <a:pt x="18610" y="452396"/>
                  </a:moveTo>
                  <a:lnTo>
                    <a:pt x="71161" y="0"/>
                  </a:lnTo>
                  <a:lnTo>
                    <a:pt x="123663" y="0"/>
                  </a:lnTo>
                  <a:lnTo>
                    <a:pt x="0" y="982048"/>
                  </a:lnTo>
                  <a:lnTo>
                    <a:pt x="18610" y="452396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8" name="object 478"/>
            <p:cNvSpPr/>
            <p:nvPr/>
          </p:nvSpPr>
          <p:spPr>
            <a:xfrm>
              <a:off x="3027720" y="3545536"/>
              <a:ext cx="161925" cy="1496695"/>
            </a:xfrm>
            <a:custGeom>
              <a:avLst/>
              <a:gdLst/>
              <a:ahLst/>
              <a:cxnLst/>
              <a:rect l="l" t="t" r="r" b="b"/>
              <a:pathLst>
                <a:path w="161925" h="1496695">
                  <a:moveTo>
                    <a:pt x="16841" y="0"/>
                  </a:moveTo>
                  <a:lnTo>
                    <a:pt x="0" y="22110"/>
                  </a:lnTo>
                  <a:lnTo>
                    <a:pt x="146422" y="1496624"/>
                  </a:lnTo>
                  <a:lnTo>
                    <a:pt x="161620" y="1474907"/>
                  </a:lnTo>
                  <a:lnTo>
                    <a:pt x="16841" y="0"/>
                  </a:lnTo>
                  <a:close/>
                </a:path>
              </a:pathLst>
            </a:custGeom>
            <a:solidFill>
              <a:srgbClr val="ACB6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9" name="object 479"/>
            <p:cNvSpPr/>
            <p:nvPr/>
          </p:nvSpPr>
          <p:spPr>
            <a:xfrm>
              <a:off x="3027720" y="3545536"/>
              <a:ext cx="161925" cy="1496695"/>
            </a:xfrm>
            <a:custGeom>
              <a:avLst/>
              <a:gdLst/>
              <a:ahLst/>
              <a:cxnLst/>
              <a:rect l="l" t="t" r="r" b="b"/>
              <a:pathLst>
                <a:path w="161925" h="1496695">
                  <a:moveTo>
                    <a:pt x="0" y="22110"/>
                  </a:moveTo>
                  <a:lnTo>
                    <a:pt x="146422" y="1496624"/>
                  </a:lnTo>
                  <a:lnTo>
                    <a:pt x="161620" y="1474907"/>
                  </a:lnTo>
                  <a:lnTo>
                    <a:pt x="16841" y="0"/>
                  </a:lnTo>
                  <a:lnTo>
                    <a:pt x="0" y="22110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0" name="object 480"/>
            <p:cNvSpPr/>
            <p:nvPr/>
          </p:nvSpPr>
          <p:spPr>
            <a:xfrm>
              <a:off x="2754753" y="2452795"/>
              <a:ext cx="194945" cy="1878330"/>
            </a:xfrm>
            <a:custGeom>
              <a:avLst/>
              <a:gdLst/>
              <a:ahLst/>
              <a:cxnLst/>
              <a:rect l="l" t="t" r="r" b="b"/>
              <a:pathLst>
                <a:path w="194944" h="1878329">
                  <a:moveTo>
                    <a:pt x="4569" y="0"/>
                  </a:moveTo>
                  <a:lnTo>
                    <a:pt x="0" y="0"/>
                  </a:lnTo>
                  <a:lnTo>
                    <a:pt x="12099" y="156009"/>
                  </a:lnTo>
                  <a:lnTo>
                    <a:pt x="194502" y="1878112"/>
                  </a:lnTo>
                  <a:lnTo>
                    <a:pt x="174138" y="1663677"/>
                  </a:lnTo>
                  <a:lnTo>
                    <a:pt x="4569" y="0"/>
                  </a:lnTo>
                  <a:close/>
                </a:path>
              </a:pathLst>
            </a:custGeom>
            <a:solidFill>
              <a:srgbClr val="B3B3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1" name="object 481"/>
            <p:cNvSpPr/>
            <p:nvPr/>
          </p:nvSpPr>
          <p:spPr>
            <a:xfrm>
              <a:off x="2754753" y="2452795"/>
              <a:ext cx="194945" cy="1878330"/>
            </a:xfrm>
            <a:custGeom>
              <a:avLst/>
              <a:gdLst/>
              <a:ahLst/>
              <a:cxnLst/>
              <a:rect l="l" t="t" r="r" b="b"/>
              <a:pathLst>
                <a:path w="194944" h="1878329">
                  <a:moveTo>
                    <a:pt x="0" y="0"/>
                  </a:moveTo>
                  <a:lnTo>
                    <a:pt x="4569" y="0"/>
                  </a:lnTo>
                  <a:lnTo>
                    <a:pt x="174138" y="1663677"/>
                  </a:lnTo>
                  <a:lnTo>
                    <a:pt x="194502" y="1878112"/>
                  </a:lnTo>
                  <a:lnTo>
                    <a:pt x="12099" y="156009"/>
                  </a:lnTo>
                  <a:lnTo>
                    <a:pt x="0" y="0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2" name="object 482"/>
            <p:cNvSpPr/>
            <p:nvPr/>
          </p:nvSpPr>
          <p:spPr>
            <a:xfrm>
              <a:off x="2952483" y="3340715"/>
              <a:ext cx="171450" cy="1576705"/>
            </a:xfrm>
            <a:custGeom>
              <a:avLst/>
              <a:gdLst/>
              <a:ahLst/>
              <a:cxnLst/>
              <a:rect l="l" t="t" r="r" b="b"/>
              <a:pathLst>
                <a:path w="171450" h="1576704">
                  <a:moveTo>
                    <a:pt x="0" y="0"/>
                  </a:moveTo>
                  <a:lnTo>
                    <a:pt x="154942" y="1535019"/>
                  </a:lnTo>
                  <a:lnTo>
                    <a:pt x="171088" y="1576136"/>
                  </a:lnTo>
                  <a:lnTo>
                    <a:pt x="18142" y="554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B5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3" name="object 483"/>
            <p:cNvSpPr/>
            <p:nvPr/>
          </p:nvSpPr>
          <p:spPr>
            <a:xfrm>
              <a:off x="2952483" y="3340715"/>
              <a:ext cx="171450" cy="1576705"/>
            </a:xfrm>
            <a:custGeom>
              <a:avLst/>
              <a:gdLst/>
              <a:ahLst/>
              <a:cxnLst/>
              <a:rect l="l" t="t" r="r" b="b"/>
              <a:pathLst>
                <a:path w="171450" h="1576704">
                  <a:moveTo>
                    <a:pt x="0" y="0"/>
                  </a:moveTo>
                  <a:lnTo>
                    <a:pt x="154942" y="1535019"/>
                  </a:lnTo>
                  <a:lnTo>
                    <a:pt x="171088" y="1576136"/>
                  </a:lnTo>
                  <a:lnTo>
                    <a:pt x="18142" y="55422"/>
                  </a:lnTo>
                  <a:lnTo>
                    <a:pt x="0" y="0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4" name="object 484"/>
            <p:cNvSpPr/>
            <p:nvPr/>
          </p:nvSpPr>
          <p:spPr>
            <a:xfrm>
              <a:off x="5344245" y="2452795"/>
              <a:ext cx="27305" cy="193040"/>
            </a:xfrm>
            <a:custGeom>
              <a:avLst/>
              <a:gdLst/>
              <a:ahLst/>
              <a:cxnLst/>
              <a:rect l="l" t="t" r="r" b="b"/>
              <a:pathLst>
                <a:path w="27304" h="193039">
                  <a:moveTo>
                    <a:pt x="27236" y="0"/>
                  </a:moveTo>
                  <a:lnTo>
                    <a:pt x="17835" y="0"/>
                  </a:lnTo>
                  <a:lnTo>
                    <a:pt x="10888" y="52324"/>
                  </a:lnTo>
                  <a:lnTo>
                    <a:pt x="0" y="192442"/>
                  </a:lnTo>
                  <a:lnTo>
                    <a:pt x="27236" y="0"/>
                  </a:lnTo>
                  <a:close/>
                </a:path>
              </a:pathLst>
            </a:custGeom>
            <a:solidFill>
              <a:srgbClr val="B8B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5" name="object 485"/>
            <p:cNvSpPr/>
            <p:nvPr/>
          </p:nvSpPr>
          <p:spPr>
            <a:xfrm>
              <a:off x="5344245" y="2452795"/>
              <a:ext cx="27305" cy="193040"/>
            </a:xfrm>
            <a:custGeom>
              <a:avLst/>
              <a:gdLst/>
              <a:ahLst/>
              <a:cxnLst/>
              <a:rect l="l" t="t" r="r" b="b"/>
              <a:pathLst>
                <a:path w="27304" h="193039">
                  <a:moveTo>
                    <a:pt x="0" y="192442"/>
                  </a:moveTo>
                  <a:lnTo>
                    <a:pt x="27236" y="0"/>
                  </a:lnTo>
                  <a:lnTo>
                    <a:pt x="17835" y="0"/>
                  </a:lnTo>
                  <a:lnTo>
                    <a:pt x="10888" y="52324"/>
                  </a:lnTo>
                  <a:lnTo>
                    <a:pt x="0" y="192442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6" name="object 486"/>
            <p:cNvSpPr/>
            <p:nvPr/>
          </p:nvSpPr>
          <p:spPr>
            <a:xfrm>
              <a:off x="2986999" y="3372193"/>
              <a:ext cx="170180" cy="1630680"/>
            </a:xfrm>
            <a:custGeom>
              <a:avLst/>
              <a:gdLst/>
              <a:ahLst/>
              <a:cxnLst/>
              <a:rect l="l" t="t" r="r" b="b"/>
              <a:pathLst>
                <a:path w="170180" h="1630679">
                  <a:moveTo>
                    <a:pt x="0" y="0"/>
                  </a:moveTo>
                  <a:lnTo>
                    <a:pt x="151719" y="1531813"/>
                  </a:lnTo>
                  <a:lnTo>
                    <a:pt x="170083" y="1630543"/>
                  </a:lnTo>
                  <a:lnTo>
                    <a:pt x="22368" y="1745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B5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7" name="object 487"/>
            <p:cNvSpPr/>
            <p:nvPr/>
          </p:nvSpPr>
          <p:spPr>
            <a:xfrm>
              <a:off x="2986999" y="3372193"/>
              <a:ext cx="170180" cy="1630680"/>
            </a:xfrm>
            <a:custGeom>
              <a:avLst/>
              <a:gdLst/>
              <a:ahLst/>
              <a:cxnLst/>
              <a:rect l="l" t="t" r="r" b="b"/>
              <a:pathLst>
                <a:path w="170180" h="1630679">
                  <a:moveTo>
                    <a:pt x="0" y="0"/>
                  </a:moveTo>
                  <a:lnTo>
                    <a:pt x="151719" y="1531813"/>
                  </a:lnTo>
                  <a:lnTo>
                    <a:pt x="170083" y="1630543"/>
                  </a:lnTo>
                  <a:lnTo>
                    <a:pt x="22368" y="174503"/>
                  </a:lnTo>
                  <a:lnTo>
                    <a:pt x="0" y="0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8" name="object 488"/>
            <p:cNvSpPr/>
            <p:nvPr/>
          </p:nvSpPr>
          <p:spPr>
            <a:xfrm>
              <a:off x="2970626" y="3372193"/>
              <a:ext cx="168275" cy="1544955"/>
            </a:xfrm>
            <a:custGeom>
              <a:avLst/>
              <a:gdLst/>
              <a:ahLst/>
              <a:cxnLst/>
              <a:rect l="l" t="t" r="r" b="b"/>
              <a:pathLst>
                <a:path w="168275" h="1544954">
                  <a:moveTo>
                    <a:pt x="16373" y="0"/>
                  </a:moveTo>
                  <a:lnTo>
                    <a:pt x="0" y="23944"/>
                  </a:lnTo>
                  <a:lnTo>
                    <a:pt x="152945" y="1544657"/>
                  </a:lnTo>
                  <a:lnTo>
                    <a:pt x="168092" y="1531813"/>
                  </a:lnTo>
                  <a:lnTo>
                    <a:pt x="16373" y="0"/>
                  </a:lnTo>
                  <a:close/>
                </a:path>
              </a:pathLst>
            </a:custGeom>
            <a:solidFill>
              <a:srgbClr val="AEB5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9" name="object 489"/>
            <p:cNvSpPr/>
            <p:nvPr/>
          </p:nvSpPr>
          <p:spPr>
            <a:xfrm>
              <a:off x="2970626" y="3372193"/>
              <a:ext cx="168275" cy="1544955"/>
            </a:xfrm>
            <a:custGeom>
              <a:avLst/>
              <a:gdLst/>
              <a:ahLst/>
              <a:cxnLst/>
              <a:rect l="l" t="t" r="r" b="b"/>
              <a:pathLst>
                <a:path w="168275" h="1544954">
                  <a:moveTo>
                    <a:pt x="0" y="23944"/>
                  </a:moveTo>
                  <a:lnTo>
                    <a:pt x="152945" y="1544657"/>
                  </a:lnTo>
                  <a:lnTo>
                    <a:pt x="168092" y="1531813"/>
                  </a:lnTo>
                  <a:lnTo>
                    <a:pt x="16373" y="0"/>
                  </a:lnTo>
                  <a:lnTo>
                    <a:pt x="0" y="23944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0" name="object 490"/>
            <p:cNvSpPr/>
            <p:nvPr/>
          </p:nvSpPr>
          <p:spPr>
            <a:xfrm>
              <a:off x="2742088" y="2452796"/>
              <a:ext cx="187325" cy="1678305"/>
            </a:xfrm>
            <a:custGeom>
              <a:avLst/>
              <a:gdLst/>
              <a:ahLst/>
              <a:cxnLst/>
              <a:rect l="l" t="t" r="r" b="b"/>
              <a:pathLst>
                <a:path w="187325" h="1678304">
                  <a:moveTo>
                    <a:pt x="17234" y="0"/>
                  </a:moveTo>
                  <a:lnTo>
                    <a:pt x="0" y="0"/>
                  </a:lnTo>
                  <a:lnTo>
                    <a:pt x="174296" y="1677848"/>
                  </a:lnTo>
                  <a:lnTo>
                    <a:pt x="186803" y="1663675"/>
                  </a:lnTo>
                  <a:lnTo>
                    <a:pt x="17234" y="0"/>
                  </a:lnTo>
                  <a:close/>
                </a:path>
              </a:pathLst>
            </a:custGeom>
            <a:solidFill>
              <a:srgbClr val="B3B3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1" name="object 491"/>
            <p:cNvSpPr/>
            <p:nvPr/>
          </p:nvSpPr>
          <p:spPr>
            <a:xfrm>
              <a:off x="2742088" y="2452796"/>
              <a:ext cx="187325" cy="1678305"/>
            </a:xfrm>
            <a:custGeom>
              <a:avLst/>
              <a:gdLst/>
              <a:ahLst/>
              <a:cxnLst/>
              <a:rect l="l" t="t" r="r" b="b"/>
              <a:pathLst>
                <a:path w="187325" h="1678304">
                  <a:moveTo>
                    <a:pt x="0" y="0"/>
                  </a:moveTo>
                  <a:lnTo>
                    <a:pt x="174296" y="1677848"/>
                  </a:lnTo>
                  <a:lnTo>
                    <a:pt x="186803" y="1663675"/>
                  </a:lnTo>
                  <a:lnTo>
                    <a:pt x="17234" y="0"/>
                  </a:lnTo>
                  <a:lnTo>
                    <a:pt x="0" y="0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2" name="object 492"/>
            <p:cNvSpPr/>
            <p:nvPr/>
          </p:nvSpPr>
          <p:spPr>
            <a:xfrm>
              <a:off x="2630756" y="2452796"/>
              <a:ext cx="59055" cy="494030"/>
            </a:xfrm>
            <a:custGeom>
              <a:avLst/>
              <a:gdLst/>
              <a:ahLst/>
              <a:cxnLst/>
              <a:rect l="l" t="t" r="r" b="b"/>
              <a:pathLst>
                <a:path w="59055" h="494030">
                  <a:moveTo>
                    <a:pt x="16952" y="142368"/>
                  </a:moveTo>
                  <a:lnTo>
                    <a:pt x="40912" y="346925"/>
                  </a:lnTo>
                  <a:lnTo>
                    <a:pt x="58789" y="493716"/>
                  </a:lnTo>
                  <a:lnTo>
                    <a:pt x="16952" y="142368"/>
                  </a:lnTo>
                  <a:close/>
                </a:path>
                <a:path w="59055" h="494030">
                  <a:moveTo>
                    <a:pt x="277" y="0"/>
                  </a:moveTo>
                  <a:lnTo>
                    <a:pt x="0" y="0"/>
                  </a:lnTo>
                  <a:lnTo>
                    <a:pt x="16952" y="142368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rgbClr val="BAB0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3" name="object 493"/>
            <p:cNvSpPr/>
            <p:nvPr/>
          </p:nvSpPr>
          <p:spPr>
            <a:xfrm>
              <a:off x="2630756" y="2452796"/>
              <a:ext cx="59055" cy="494030"/>
            </a:xfrm>
            <a:custGeom>
              <a:avLst/>
              <a:gdLst/>
              <a:ahLst/>
              <a:cxnLst/>
              <a:rect l="l" t="t" r="r" b="b"/>
              <a:pathLst>
                <a:path w="59055" h="494030">
                  <a:moveTo>
                    <a:pt x="0" y="0"/>
                  </a:moveTo>
                  <a:lnTo>
                    <a:pt x="277" y="0"/>
                  </a:lnTo>
                  <a:lnTo>
                    <a:pt x="40912" y="346925"/>
                  </a:lnTo>
                  <a:lnTo>
                    <a:pt x="58789" y="493716"/>
                  </a:lnTo>
                  <a:lnTo>
                    <a:pt x="0" y="0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4" name="object 494"/>
            <p:cNvSpPr/>
            <p:nvPr/>
          </p:nvSpPr>
          <p:spPr>
            <a:xfrm>
              <a:off x="2735594" y="2452796"/>
              <a:ext cx="180975" cy="1678305"/>
            </a:xfrm>
            <a:custGeom>
              <a:avLst/>
              <a:gdLst/>
              <a:ahLst/>
              <a:cxnLst/>
              <a:rect l="l" t="t" r="r" b="b"/>
              <a:pathLst>
                <a:path w="180975" h="1678304">
                  <a:moveTo>
                    <a:pt x="6494" y="0"/>
                  </a:moveTo>
                  <a:lnTo>
                    <a:pt x="0" y="0"/>
                  </a:lnTo>
                  <a:lnTo>
                    <a:pt x="164878" y="1600409"/>
                  </a:lnTo>
                  <a:lnTo>
                    <a:pt x="180790" y="1677848"/>
                  </a:lnTo>
                  <a:lnTo>
                    <a:pt x="6494" y="0"/>
                  </a:lnTo>
                  <a:close/>
                </a:path>
              </a:pathLst>
            </a:custGeom>
            <a:solidFill>
              <a:srgbClr val="B3B3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5" name="object 495"/>
            <p:cNvSpPr/>
            <p:nvPr/>
          </p:nvSpPr>
          <p:spPr>
            <a:xfrm>
              <a:off x="2735594" y="2452796"/>
              <a:ext cx="180975" cy="1678305"/>
            </a:xfrm>
            <a:custGeom>
              <a:avLst/>
              <a:gdLst/>
              <a:ahLst/>
              <a:cxnLst/>
              <a:rect l="l" t="t" r="r" b="b"/>
              <a:pathLst>
                <a:path w="180975" h="1678304">
                  <a:moveTo>
                    <a:pt x="0" y="0"/>
                  </a:moveTo>
                  <a:lnTo>
                    <a:pt x="164878" y="1600409"/>
                  </a:lnTo>
                  <a:lnTo>
                    <a:pt x="180790" y="1677848"/>
                  </a:lnTo>
                  <a:lnTo>
                    <a:pt x="6494" y="0"/>
                  </a:lnTo>
                  <a:lnTo>
                    <a:pt x="0" y="0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6" name="object 496"/>
            <p:cNvSpPr/>
            <p:nvPr/>
          </p:nvSpPr>
          <p:spPr>
            <a:xfrm>
              <a:off x="5326666" y="2502372"/>
              <a:ext cx="177800" cy="1764030"/>
            </a:xfrm>
            <a:custGeom>
              <a:avLst/>
              <a:gdLst/>
              <a:ahLst/>
              <a:cxnLst/>
              <a:rect l="l" t="t" r="r" b="b"/>
              <a:pathLst>
                <a:path w="177800" h="1764029">
                  <a:moveTo>
                    <a:pt x="177532" y="0"/>
                  </a:moveTo>
                  <a:lnTo>
                    <a:pt x="5463" y="1570824"/>
                  </a:lnTo>
                  <a:lnTo>
                    <a:pt x="0" y="1763756"/>
                  </a:lnTo>
                  <a:lnTo>
                    <a:pt x="167570" y="305505"/>
                  </a:lnTo>
                  <a:lnTo>
                    <a:pt x="177532" y="0"/>
                  </a:lnTo>
                  <a:close/>
                </a:path>
              </a:pathLst>
            </a:custGeom>
            <a:solidFill>
              <a:srgbClr val="AFB4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7" name="object 497"/>
            <p:cNvSpPr/>
            <p:nvPr/>
          </p:nvSpPr>
          <p:spPr>
            <a:xfrm>
              <a:off x="5326666" y="2502372"/>
              <a:ext cx="177800" cy="1764030"/>
            </a:xfrm>
            <a:custGeom>
              <a:avLst/>
              <a:gdLst/>
              <a:ahLst/>
              <a:cxnLst/>
              <a:rect l="l" t="t" r="r" b="b"/>
              <a:pathLst>
                <a:path w="177800" h="1764029">
                  <a:moveTo>
                    <a:pt x="0" y="1763756"/>
                  </a:moveTo>
                  <a:lnTo>
                    <a:pt x="167570" y="305505"/>
                  </a:lnTo>
                  <a:lnTo>
                    <a:pt x="177532" y="0"/>
                  </a:lnTo>
                  <a:lnTo>
                    <a:pt x="5463" y="1570824"/>
                  </a:lnTo>
                  <a:lnTo>
                    <a:pt x="0" y="1763756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8" name="object 498"/>
            <p:cNvSpPr/>
            <p:nvPr/>
          </p:nvSpPr>
          <p:spPr>
            <a:xfrm>
              <a:off x="3080505" y="3553484"/>
              <a:ext cx="159385" cy="1606550"/>
            </a:xfrm>
            <a:custGeom>
              <a:avLst/>
              <a:gdLst/>
              <a:ahLst/>
              <a:cxnLst/>
              <a:rect l="l" t="t" r="r" b="b"/>
              <a:pathLst>
                <a:path w="159385" h="1606550">
                  <a:moveTo>
                    <a:pt x="0" y="0"/>
                  </a:moveTo>
                  <a:lnTo>
                    <a:pt x="142039" y="1506862"/>
                  </a:lnTo>
                  <a:lnTo>
                    <a:pt x="159344" y="1606007"/>
                  </a:lnTo>
                  <a:lnTo>
                    <a:pt x="20656" y="1565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CB6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9" name="object 499"/>
            <p:cNvSpPr/>
            <p:nvPr/>
          </p:nvSpPr>
          <p:spPr>
            <a:xfrm>
              <a:off x="3080505" y="3553484"/>
              <a:ext cx="159385" cy="1606550"/>
            </a:xfrm>
            <a:custGeom>
              <a:avLst/>
              <a:gdLst/>
              <a:ahLst/>
              <a:cxnLst/>
              <a:rect l="l" t="t" r="r" b="b"/>
              <a:pathLst>
                <a:path w="159385" h="1606550">
                  <a:moveTo>
                    <a:pt x="0" y="0"/>
                  </a:moveTo>
                  <a:lnTo>
                    <a:pt x="142039" y="1506862"/>
                  </a:lnTo>
                  <a:lnTo>
                    <a:pt x="159344" y="1606007"/>
                  </a:lnTo>
                  <a:lnTo>
                    <a:pt x="20656" y="156594"/>
                  </a:lnTo>
                  <a:lnTo>
                    <a:pt x="0" y="0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0" name="object 500"/>
            <p:cNvSpPr/>
            <p:nvPr/>
          </p:nvSpPr>
          <p:spPr>
            <a:xfrm>
              <a:off x="3101161" y="3588201"/>
              <a:ext cx="152400" cy="1571625"/>
            </a:xfrm>
            <a:custGeom>
              <a:avLst/>
              <a:gdLst/>
              <a:ahLst/>
              <a:cxnLst/>
              <a:rect l="l" t="t" r="r" b="b"/>
              <a:pathLst>
                <a:path w="152400" h="1571625">
                  <a:moveTo>
                    <a:pt x="14534" y="0"/>
                  </a:moveTo>
                  <a:lnTo>
                    <a:pt x="0" y="121877"/>
                  </a:lnTo>
                  <a:lnTo>
                    <a:pt x="138688" y="1571290"/>
                  </a:lnTo>
                  <a:lnTo>
                    <a:pt x="152344" y="1469629"/>
                  </a:lnTo>
                  <a:lnTo>
                    <a:pt x="14534" y="0"/>
                  </a:lnTo>
                  <a:close/>
                </a:path>
              </a:pathLst>
            </a:custGeom>
            <a:solidFill>
              <a:srgbClr val="ACB6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1" name="object 501"/>
            <p:cNvSpPr/>
            <p:nvPr/>
          </p:nvSpPr>
          <p:spPr>
            <a:xfrm>
              <a:off x="3101161" y="3588201"/>
              <a:ext cx="152400" cy="1571625"/>
            </a:xfrm>
            <a:custGeom>
              <a:avLst/>
              <a:gdLst/>
              <a:ahLst/>
              <a:cxnLst/>
              <a:rect l="l" t="t" r="r" b="b"/>
              <a:pathLst>
                <a:path w="152400" h="1571625">
                  <a:moveTo>
                    <a:pt x="0" y="121877"/>
                  </a:moveTo>
                  <a:lnTo>
                    <a:pt x="138688" y="1571290"/>
                  </a:lnTo>
                  <a:lnTo>
                    <a:pt x="152344" y="1469629"/>
                  </a:lnTo>
                  <a:lnTo>
                    <a:pt x="14534" y="0"/>
                  </a:lnTo>
                  <a:lnTo>
                    <a:pt x="0" y="121877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2" name="object 502"/>
            <p:cNvSpPr/>
            <p:nvPr/>
          </p:nvSpPr>
          <p:spPr>
            <a:xfrm>
              <a:off x="5352936" y="2452797"/>
              <a:ext cx="80010" cy="606425"/>
            </a:xfrm>
            <a:custGeom>
              <a:avLst/>
              <a:gdLst/>
              <a:ahLst/>
              <a:cxnLst/>
              <a:rect l="l" t="t" r="r" b="b"/>
              <a:pathLst>
                <a:path w="80010" h="606425">
                  <a:moveTo>
                    <a:pt x="79986" y="0"/>
                  </a:moveTo>
                  <a:lnTo>
                    <a:pt x="40157" y="0"/>
                  </a:lnTo>
                  <a:lnTo>
                    <a:pt x="22169" y="159574"/>
                  </a:lnTo>
                  <a:lnTo>
                    <a:pt x="0" y="606065"/>
                  </a:lnTo>
                  <a:lnTo>
                    <a:pt x="79986" y="0"/>
                  </a:lnTo>
                  <a:close/>
                </a:path>
              </a:pathLst>
            </a:custGeom>
            <a:solidFill>
              <a:srgbClr val="B8B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3" name="object 503"/>
            <p:cNvSpPr/>
            <p:nvPr/>
          </p:nvSpPr>
          <p:spPr>
            <a:xfrm>
              <a:off x="5352936" y="2452797"/>
              <a:ext cx="80010" cy="606425"/>
            </a:xfrm>
            <a:custGeom>
              <a:avLst/>
              <a:gdLst/>
              <a:ahLst/>
              <a:cxnLst/>
              <a:rect l="l" t="t" r="r" b="b"/>
              <a:pathLst>
                <a:path w="80010" h="606425">
                  <a:moveTo>
                    <a:pt x="0" y="606065"/>
                  </a:moveTo>
                  <a:lnTo>
                    <a:pt x="79986" y="0"/>
                  </a:lnTo>
                  <a:lnTo>
                    <a:pt x="40157" y="0"/>
                  </a:lnTo>
                  <a:lnTo>
                    <a:pt x="22169" y="159574"/>
                  </a:lnTo>
                  <a:lnTo>
                    <a:pt x="0" y="606065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4" name="object 504"/>
            <p:cNvSpPr/>
            <p:nvPr/>
          </p:nvSpPr>
          <p:spPr>
            <a:xfrm>
              <a:off x="3044562" y="3479590"/>
              <a:ext cx="161290" cy="1541145"/>
            </a:xfrm>
            <a:custGeom>
              <a:avLst/>
              <a:gdLst/>
              <a:ahLst/>
              <a:cxnLst/>
              <a:rect l="l" t="t" r="r" b="b"/>
              <a:pathLst>
                <a:path w="161289" h="1541145">
                  <a:moveTo>
                    <a:pt x="17012" y="0"/>
                  </a:moveTo>
                  <a:lnTo>
                    <a:pt x="0" y="65945"/>
                  </a:lnTo>
                  <a:lnTo>
                    <a:pt x="144779" y="1540853"/>
                  </a:lnTo>
                  <a:lnTo>
                    <a:pt x="161078" y="1513914"/>
                  </a:lnTo>
                  <a:lnTo>
                    <a:pt x="17012" y="0"/>
                  </a:lnTo>
                  <a:close/>
                </a:path>
              </a:pathLst>
            </a:custGeom>
            <a:solidFill>
              <a:srgbClr val="AEB5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5" name="object 505"/>
            <p:cNvSpPr/>
            <p:nvPr/>
          </p:nvSpPr>
          <p:spPr>
            <a:xfrm>
              <a:off x="3044562" y="3479590"/>
              <a:ext cx="161290" cy="1541145"/>
            </a:xfrm>
            <a:custGeom>
              <a:avLst/>
              <a:gdLst/>
              <a:ahLst/>
              <a:cxnLst/>
              <a:rect l="l" t="t" r="r" b="b"/>
              <a:pathLst>
                <a:path w="161289" h="1541145">
                  <a:moveTo>
                    <a:pt x="0" y="65945"/>
                  </a:moveTo>
                  <a:lnTo>
                    <a:pt x="144779" y="1540853"/>
                  </a:lnTo>
                  <a:lnTo>
                    <a:pt x="161078" y="1513914"/>
                  </a:lnTo>
                  <a:lnTo>
                    <a:pt x="17012" y="0"/>
                  </a:lnTo>
                  <a:lnTo>
                    <a:pt x="0" y="65945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6" name="object 506"/>
            <p:cNvSpPr/>
            <p:nvPr/>
          </p:nvSpPr>
          <p:spPr>
            <a:xfrm>
              <a:off x="2622823" y="2452797"/>
              <a:ext cx="48895" cy="347345"/>
            </a:xfrm>
            <a:custGeom>
              <a:avLst/>
              <a:gdLst/>
              <a:ahLst/>
              <a:cxnLst/>
              <a:rect l="l" t="t" r="r" b="b"/>
              <a:pathLst>
                <a:path w="48894" h="347344">
                  <a:moveTo>
                    <a:pt x="8210" y="0"/>
                  </a:moveTo>
                  <a:lnTo>
                    <a:pt x="0" y="0"/>
                  </a:lnTo>
                  <a:lnTo>
                    <a:pt x="34724" y="287606"/>
                  </a:lnTo>
                  <a:lnTo>
                    <a:pt x="48845" y="346924"/>
                  </a:lnTo>
                  <a:lnTo>
                    <a:pt x="8210" y="0"/>
                  </a:lnTo>
                  <a:close/>
                </a:path>
              </a:pathLst>
            </a:custGeom>
            <a:solidFill>
              <a:srgbClr val="BCAF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7" name="object 507"/>
            <p:cNvSpPr/>
            <p:nvPr/>
          </p:nvSpPr>
          <p:spPr>
            <a:xfrm>
              <a:off x="2622823" y="2452797"/>
              <a:ext cx="48895" cy="347345"/>
            </a:xfrm>
            <a:custGeom>
              <a:avLst/>
              <a:gdLst/>
              <a:ahLst/>
              <a:cxnLst/>
              <a:rect l="l" t="t" r="r" b="b"/>
              <a:pathLst>
                <a:path w="48894" h="347344">
                  <a:moveTo>
                    <a:pt x="0" y="0"/>
                  </a:moveTo>
                  <a:lnTo>
                    <a:pt x="34724" y="287606"/>
                  </a:lnTo>
                  <a:lnTo>
                    <a:pt x="48845" y="346924"/>
                  </a:lnTo>
                  <a:lnTo>
                    <a:pt x="8210" y="0"/>
                  </a:lnTo>
                  <a:lnTo>
                    <a:pt x="0" y="0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8" name="object 508"/>
            <p:cNvSpPr/>
            <p:nvPr/>
          </p:nvSpPr>
          <p:spPr>
            <a:xfrm>
              <a:off x="5308235" y="2696972"/>
              <a:ext cx="168275" cy="1677670"/>
            </a:xfrm>
            <a:custGeom>
              <a:avLst/>
              <a:gdLst/>
              <a:ahLst/>
              <a:cxnLst/>
              <a:rect l="l" t="t" r="r" b="b"/>
              <a:pathLst>
                <a:path w="168275" h="1677670">
                  <a:moveTo>
                    <a:pt x="167876" y="0"/>
                  </a:moveTo>
                  <a:lnTo>
                    <a:pt x="707" y="1579828"/>
                  </a:lnTo>
                  <a:lnTo>
                    <a:pt x="0" y="1677568"/>
                  </a:lnTo>
                  <a:lnTo>
                    <a:pt x="160842" y="262121"/>
                  </a:lnTo>
                  <a:lnTo>
                    <a:pt x="167876" y="0"/>
                  </a:lnTo>
                  <a:close/>
                </a:path>
              </a:pathLst>
            </a:custGeom>
            <a:solidFill>
              <a:srgbClr val="AFB4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9" name="object 509"/>
            <p:cNvSpPr/>
            <p:nvPr/>
          </p:nvSpPr>
          <p:spPr>
            <a:xfrm>
              <a:off x="5308235" y="2696972"/>
              <a:ext cx="168275" cy="1677670"/>
            </a:xfrm>
            <a:custGeom>
              <a:avLst/>
              <a:gdLst/>
              <a:ahLst/>
              <a:cxnLst/>
              <a:rect l="l" t="t" r="r" b="b"/>
              <a:pathLst>
                <a:path w="168275" h="1677670">
                  <a:moveTo>
                    <a:pt x="0" y="1677568"/>
                  </a:moveTo>
                  <a:lnTo>
                    <a:pt x="160842" y="262121"/>
                  </a:lnTo>
                  <a:lnTo>
                    <a:pt x="167876" y="0"/>
                  </a:lnTo>
                  <a:lnTo>
                    <a:pt x="707" y="1579828"/>
                  </a:lnTo>
                  <a:lnTo>
                    <a:pt x="0" y="1677568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0" name="object 510"/>
            <p:cNvSpPr/>
            <p:nvPr/>
          </p:nvSpPr>
          <p:spPr>
            <a:xfrm>
              <a:off x="5117595" y="3273685"/>
              <a:ext cx="177800" cy="1953260"/>
            </a:xfrm>
            <a:custGeom>
              <a:avLst/>
              <a:gdLst/>
              <a:ahLst/>
              <a:cxnLst/>
              <a:rect l="l" t="t" r="r" b="b"/>
              <a:pathLst>
                <a:path w="177800" h="1953260">
                  <a:moveTo>
                    <a:pt x="177188" y="0"/>
                  </a:moveTo>
                  <a:lnTo>
                    <a:pt x="40644" y="1474094"/>
                  </a:lnTo>
                  <a:lnTo>
                    <a:pt x="0" y="1952990"/>
                  </a:lnTo>
                  <a:lnTo>
                    <a:pt x="119256" y="807792"/>
                  </a:lnTo>
                  <a:lnTo>
                    <a:pt x="177188" y="0"/>
                  </a:lnTo>
                  <a:close/>
                </a:path>
              </a:pathLst>
            </a:custGeom>
            <a:solidFill>
              <a:srgbClr val="ACB6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1" name="object 511"/>
            <p:cNvSpPr/>
            <p:nvPr/>
          </p:nvSpPr>
          <p:spPr>
            <a:xfrm>
              <a:off x="5117595" y="3273685"/>
              <a:ext cx="177800" cy="1953260"/>
            </a:xfrm>
            <a:custGeom>
              <a:avLst/>
              <a:gdLst/>
              <a:ahLst/>
              <a:cxnLst/>
              <a:rect l="l" t="t" r="r" b="b"/>
              <a:pathLst>
                <a:path w="177800" h="1953260">
                  <a:moveTo>
                    <a:pt x="40644" y="1474094"/>
                  </a:moveTo>
                  <a:lnTo>
                    <a:pt x="177188" y="0"/>
                  </a:lnTo>
                  <a:lnTo>
                    <a:pt x="119256" y="807792"/>
                  </a:lnTo>
                  <a:lnTo>
                    <a:pt x="0" y="1952990"/>
                  </a:lnTo>
                  <a:lnTo>
                    <a:pt x="40644" y="1474094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2" name="object 512"/>
            <p:cNvSpPr/>
            <p:nvPr/>
          </p:nvSpPr>
          <p:spPr>
            <a:xfrm>
              <a:off x="3061574" y="3479590"/>
              <a:ext cx="161290" cy="1581150"/>
            </a:xfrm>
            <a:custGeom>
              <a:avLst/>
              <a:gdLst/>
              <a:ahLst/>
              <a:cxnLst/>
              <a:rect l="l" t="t" r="r" b="b"/>
              <a:pathLst>
                <a:path w="161289" h="1581150">
                  <a:moveTo>
                    <a:pt x="0" y="0"/>
                  </a:moveTo>
                  <a:lnTo>
                    <a:pt x="144065" y="1513914"/>
                  </a:lnTo>
                  <a:lnTo>
                    <a:pt x="160970" y="1580756"/>
                  </a:lnTo>
                  <a:lnTo>
                    <a:pt x="18930" y="738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B5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3" name="object 513"/>
            <p:cNvSpPr/>
            <p:nvPr/>
          </p:nvSpPr>
          <p:spPr>
            <a:xfrm>
              <a:off x="3061574" y="3479590"/>
              <a:ext cx="161290" cy="1581150"/>
            </a:xfrm>
            <a:custGeom>
              <a:avLst/>
              <a:gdLst/>
              <a:ahLst/>
              <a:cxnLst/>
              <a:rect l="l" t="t" r="r" b="b"/>
              <a:pathLst>
                <a:path w="161289" h="1581150">
                  <a:moveTo>
                    <a:pt x="0" y="0"/>
                  </a:moveTo>
                  <a:lnTo>
                    <a:pt x="144065" y="1513914"/>
                  </a:lnTo>
                  <a:lnTo>
                    <a:pt x="160970" y="1580756"/>
                  </a:lnTo>
                  <a:lnTo>
                    <a:pt x="18930" y="73893"/>
                  </a:lnTo>
                  <a:lnTo>
                    <a:pt x="0" y="0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4" name="object 514"/>
            <p:cNvSpPr/>
            <p:nvPr/>
          </p:nvSpPr>
          <p:spPr>
            <a:xfrm>
              <a:off x="3449308" y="4267343"/>
              <a:ext cx="128905" cy="1691005"/>
            </a:xfrm>
            <a:custGeom>
              <a:avLst/>
              <a:gdLst/>
              <a:ahLst/>
              <a:cxnLst/>
              <a:rect l="l" t="t" r="r" b="b"/>
              <a:pathLst>
                <a:path w="128904" h="1691004">
                  <a:moveTo>
                    <a:pt x="89735" y="1220802"/>
                  </a:moveTo>
                  <a:lnTo>
                    <a:pt x="91788" y="1248726"/>
                  </a:lnTo>
                  <a:lnTo>
                    <a:pt x="128757" y="1690666"/>
                  </a:lnTo>
                  <a:lnTo>
                    <a:pt x="89735" y="1220802"/>
                  </a:lnTo>
                  <a:close/>
                </a:path>
                <a:path w="128904" h="1691004">
                  <a:moveTo>
                    <a:pt x="0" y="0"/>
                  </a:moveTo>
                  <a:lnTo>
                    <a:pt x="45408" y="687058"/>
                  </a:lnTo>
                  <a:lnTo>
                    <a:pt x="89735" y="12208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B7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5" name="object 515"/>
            <p:cNvSpPr/>
            <p:nvPr/>
          </p:nvSpPr>
          <p:spPr>
            <a:xfrm>
              <a:off x="3449308" y="4267343"/>
              <a:ext cx="128905" cy="1691005"/>
            </a:xfrm>
            <a:custGeom>
              <a:avLst/>
              <a:gdLst/>
              <a:ahLst/>
              <a:cxnLst/>
              <a:rect l="l" t="t" r="r" b="b"/>
              <a:pathLst>
                <a:path w="128904" h="1691004">
                  <a:moveTo>
                    <a:pt x="0" y="0"/>
                  </a:moveTo>
                  <a:lnTo>
                    <a:pt x="91788" y="1248726"/>
                  </a:lnTo>
                  <a:lnTo>
                    <a:pt x="128757" y="1690667"/>
                  </a:lnTo>
                  <a:lnTo>
                    <a:pt x="45408" y="687058"/>
                  </a:lnTo>
                  <a:lnTo>
                    <a:pt x="0" y="0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6" name="object 516"/>
            <p:cNvSpPr/>
            <p:nvPr/>
          </p:nvSpPr>
          <p:spPr>
            <a:xfrm>
              <a:off x="2925474" y="3021767"/>
              <a:ext cx="182245" cy="1854200"/>
            </a:xfrm>
            <a:custGeom>
              <a:avLst/>
              <a:gdLst/>
              <a:ahLst/>
              <a:cxnLst/>
              <a:rect l="l" t="t" r="r" b="b"/>
              <a:pathLst>
                <a:path w="182244" h="1854200">
                  <a:moveTo>
                    <a:pt x="0" y="0"/>
                  </a:moveTo>
                  <a:lnTo>
                    <a:pt x="27008" y="318948"/>
                  </a:lnTo>
                  <a:lnTo>
                    <a:pt x="181950" y="1853967"/>
                  </a:lnTo>
                  <a:lnTo>
                    <a:pt x="159832" y="16197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B4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7" name="object 517"/>
            <p:cNvSpPr/>
            <p:nvPr/>
          </p:nvSpPr>
          <p:spPr>
            <a:xfrm>
              <a:off x="2925474" y="3021767"/>
              <a:ext cx="182245" cy="1854200"/>
            </a:xfrm>
            <a:custGeom>
              <a:avLst/>
              <a:gdLst/>
              <a:ahLst/>
              <a:cxnLst/>
              <a:rect l="l" t="t" r="r" b="b"/>
              <a:pathLst>
                <a:path w="182244" h="1854200">
                  <a:moveTo>
                    <a:pt x="0" y="0"/>
                  </a:moveTo>
                  <a:lnTo>
                    <a:pt x="159832" y="1619792"/>
                  </a:lnTo>
                  <a:lnTo>
                    <a:pt x="181950" y="1853967"/>
                  </a:lnTo>
                  <a:lnTo>
                    <a:pt x="27008" y="318948"/>
                  </a:lnTo>
                  <a:lnTo>
                    <a:pt x="0" y="0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8" name="object 518"/>
            <p:cNvSpPr/>
            <p:nvPr/>
          </p:nvSpPr>
          <p:spPr>
            <a:xfrm>
              <a:off x="2734052" y="2452798"/>
              <a:ext cx="167005" cy="1600835"/>
            </a:xfrm>
            <a:custGeom>
              <a:avLst/>
              <a:gdLst/>
              <a:ahLst/>
              <a:cxnLst/>
              <a:rect l="l" t="t" r="r" b="b"/>
              <a:pathLst>
                <a:path w="167005" h="1600835">
                  <a:moveTo>
                    <a:pt x="1541" y="0"/>
                  </a:moveTo>
                  <a:lnTo>
                    <a:pt x="0" y="0"/>
                  </a:lnTo>
                  <a:lnTo>
                    <a:pt x="148275" y="1461327"/>
                  </a:lnTo>
                  <a:lnTo>
                    <a:pt x="166420" y="1600408"/>
                  </a:lnTo>
                  <a:lnTo>
                    <a:pt x="1541" y="0"/>
                  </a:lnTo>
                  <a:close/>
                </a:path>
              </a:pathLst>
            </a:custGeom>
            <a:solidFill>
              <a:srgbClr val="B5B2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9" name="object 519"/>
            <p:cNvSpPr/>
            <p:nvPr/>
          </p:nvSpPr>
          <p:spPr>
            <a:xfrm>
              <a:off x="2734052" y="2452798"/>
              <a:ext cx="167005" cy="1600835"/>
            </a:xfrm>
            <a:custGeom>
              <a:avLst/>
              <a:gdLst/>
              <a:ahLst/>
              <a:cxnLst/>
              <a:rect l="l" t="t" r="r" b="b"/>
              <a:pathLst>
                <a:path w="167005" h="1600835">
                  <a:moveTo>
                    <a:pt x="0" y="0"/>
                  </a:moveTo>
                  <a:lnTo>
                    <a:pt x="148275" y="1461327"/>
                  </a:lnTo>
                  <a:lnTo>
                    <a:pt x="166420" y="1600408"/>
                  </a:lnTo>
                  <a:lnTo>
                    <a:pt x="1541" y="0"/>
                  </a:lnTo>
                  <a:lnTo>
                    <a:pt x="0" y="0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0" name="object 520"/>
            <p:cNvSpPr/>
            <p:nvPr/>
          </p:nvSpPr>
          <p:spPr>
            <a:xfrm>
              <a:off x="3115696" y="3588201"/>
              <a:ext cx="154940" cy="1501775"/>
            </a:xfrm>
            <a:custGeom>
              <a:avLst/>
              <a:gdLst/>
              <a:ahLst/>
              <a:cxnLst/>
              <a:rect l="l" t="t" r="r" b="b"/>
              <a:pathLst>
                <a:path w="154939" h="1501775">
                  <a:moveTo>
                    <a:pt x="0" y="0"/>
                  </a:moveTo>
                  <a:lnTo>
                    <a:pt x="137809" y="1469629"/>
                  </a:lnTo>
                  <a:lnTo>
                    <a:pt x="154388" y="1501562"/>
                  </a:lnTo>
                  <a:lnTo>
                    <a:pt x="18323" y="286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B5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1" name="object 521"/>
            <p:cNvSpPr/>
            <p:nvPr/>
          </p:nvSpPr>
          <p:spPr>
            <a:xfrm>
              <a:off x="3115696" y="3588201"/>
              <a:ext cx="154940" cy="1501775"/>
            </a:xfrm>
            <a:custGeom>
              <a:avLst/>
              <a:gdLst/>
              <a:ahLst/>
              <a:cxnLst/>
              <a:rect l="l" t="t" r="r" b="b"/>
              <a:pathLst>
                <a:path w="154939" h="1501775">
                  <a:moveTo>
                    <a:pt x="0" y="0"/>
                  </a:moveTo>
                  <a:lnTo>
                    <a:pt x="137809" y="1469629"/>
                  </a:lnTo>
                  <a:lnTo>
                    <a:pt x="154388" y="1501562"/>
                  </a:lnTo>
                  <a:lnTo>
                    <a:pt x="18323" y="28637"/>
                  </a:lnTo>
                  <a:lnTo>
                    <a:pt x="0" y="0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2" name="object 522"/>
            <p:cNvSpPr/>
            <p:nvPr/>
          </p:nvSpPr>
          <p:spPr>
            <a:xfrm>
              <a:off x="3134019" y="3539399"/>
              <a:ext cx="151130" cy="1550670"/>
            </a:xfrm>
            <a:custGeom>
              <a:avLst/>
              <a:gdLst/>
              <a:ahLst/>
              <a:cxnLst/>
              <a:rect l="l" t="t" r="r" b="b"/>
              <a:pathLst>
                <a:path w="151129" h="1550670">
                  <a:moveTo>
                    <a:pt x="15546" y="0"/>
                  </a:moveTo>
                  <a:lnTo>
                    <a:pt x="0" y="77438"/>
                  </a:lnTo>
                  <a:lnTo>
                    <a:pt x="136064" y="1550364"/>
                  </a:lnTo>
                  <a:lnTo>
                    <a:pt x="150897" y="1509734"/>
                  </a:lnTo>
                  <a:lnTo>
                    <a:pt x="15546" y="0"/>
                  </a:lnTo>
                  <a:close/>
                </a:path>
              </a:pathLst>
            </a:custGeom>
            <a:solidFill>
              <a:srgbClr val="AEB5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3" name="object 523"/>
            <p:cNvSpPr/>
            <p:nvPr/>
          </p:nvSpPr>
          <p:spPr>
            <a:xfrm>
              <a:off x="3134019" y="3539399"/>
              <a:ext cx="151130" cy="1550670"/>
            </a:xfrm>
            <a:custGeom>
              <a:avLst/>
              <a:gdLst/>
              <a:ahLst/>
              <a:cxnLst/>
              <a:rect l="l" t="t" r="r" b="b"/>
              <a:pathLst>
                <a:path w="151129" h="1550670">
                  <a:moveTo>
                    <a:pt x="0" y="77438"/>
                  </a:moveTo>
                  <a:lnTo>
                    <a:pt x="136064" y="1550364"/>
                  </a:lnTo>
                  <a:lnTo>
                    <a:pt x="150897" y="1509734"/>
                  </a:lnTo>
                  <a:lnTo>
                    <a:pt x="15546" y="0"/>
                  </a:lnTo>
                  <a:lnTo>
                    <a:pt x="0" y="77438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4" name="object 524"/>
            <p:cNvSpPr/>
            <p:nvPr/>
          </p:nvSpPr>
          <p:spPr>
            <a:xfrm>
              <a:off x="2893495" y="2750778"/>
              <a:ext cx="173355" cy="1890395"/>
            </a:xfrm>
            <a:custGeom>
              <a:avLst/>
              <a:gdLst/>
              <a:ahLst/>
              <a:cxnLst/>
              <a:rect l="l" t="t" r="r" b="b"/>
              <a:pathLst>
                <a:path w="173355" h="1890395">
                  <a:moveTo>
                    <a:pt x="7566" y="0"/>
                  </a:moveTo>
                  <a:lnTo>
                    <a:pt x="0" y="320068"/>
                  </a:lnTo>
                  <a:lnTo>
                    <a:pt x="161494" y="1890097"/>
                  </a:lnTo>
                  <a:lnTo>
                    <a:pt x="173084" y="1746734"/>
                  </a:lnTo>
                  <a:lnTo>
                    <a:pt x="7566" y="0"/>
                  </a:lnTo>
                  <a:close/>
                </a:path>
              </a:pathLst>
            </a:custGeom>
            <a:solidFill>
              <a:srgbClr val="B1B4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5" name="object 525"/>
            <p:cNvSpPr/>
            <p:nvPr/>
          </p:nvSpPr>
          <p:spPr>
            <a:xfrm>
              <a:off x="2893495" y="2750778"/>
              <a:ext cx="173355" cy="1890395"/>
            </a:xfrm>
            <a:custGeom>
              <a:avLst/>
              <a:gdLst/>
              <a:ahLst/>
              <a:cxnLst/>
              <a:rect l="l" t="t" r="r" b="b"/>
              <a:pathLst>
                <a:path w="173355" h="1890395">
                  <a:moveTo>
                    <a:pt x="0" y="320068"/>
                  </a:moveTo>
                  <a:lnTo>
                    <a:pt x="161494" y="1890097"/>
                  </a:lnTo>
                  <a:lnTo>
                    <a:pt x="173084" y="1746734"/>
                  </a:lnTo>
                  <a:lnTo>
                    <a:pt x="7566" y="0"/>
                  </a:lnTo>
                  <a:lnTo>
                    <a:pt x="0" y="320068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6" name="object 526"/>
            <p:cNvSpPr/>
            <p:nvPr/>
          </p:nvSpPr>
          <p:spPr>
            <a:xfrm>
              <a:off x="2622823" y="2452797"/>
              <a:ext cx="34925" cy="287655"/>
            </a:xfrm>
            <a:custGeom>
              <a:avLst/>
              <a:gdLst/>
              <a:ahLst/>
              <a:cxnLst/>
              <a:rect l="l" t="t" r="r" b="b"/>
              <a:pathLst>
                <a:path w="34925" h="287655">
                  <a:moveTo>
                    <a:pt x="10708" y="0"/>
                  </a:moveTo>
                  <a:lnTo>
                    <a:pt x="0" y="0"/>
                  </a:lnTo>
                  <a:lnTo>
                    <a:pt x="34724" y="287605"/>
                  </a:lnTo>
                  <a:lnTo>
                    <a:pt x="12768" y="18186"/>
                  </a:lnTo>
                  <a:lnTo>
                    <a:pt x="10708" y="0"/>
                  </a:lnTo>
                  <a:close/>
                </a:path>
              </a:pathLst>
            </a:custGeom>
            <a:solidFill>
              <a:srgbClr val="BDAE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7" name="object 527"/>
            <p:cNvSpPr/>
            <p:nvPr/>
          </p:nvSpPr>
          <p:spPr>
            <a:xfrm>
              <a:off x="2622823" y="2452797"/>
              <a:ext cx="34925" cy="287655"/>
            </a:xfrm>
            <a:custGeom>
              <a:avLst/>
              <a:gdLst/>
              <a:ahLst/>
              <a:cxnLst/>
              <a:rect l="l" t="t" r="r" b="b"/>
              <a:pathLst>
                <a:path w="34925" h="287655">
                  <a:moveTo>
                    <a:pt x="0" y="0"/>
                  </a:moveTo>
                  <a:lnTo>
                    <a:pt x="10708" y="0"/>
                  </a:lnTo>
                  <a:lnTo>
                    <a:pt x="12768" y="18186"/>
                  </a:lnTo>
                  <a:lnTo>
                    <a:pt x="34724" y="287605"/>
                  </a:lnTo>
                  <a:lnTo>
                    <a:pt x="0" y="0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8" name="object 528"/>
            <p:cNvSpPr/>
            <p:nvPr/>
          </p:nvSpPr>
          <p:spPr>
            <a:xfrm>
              <a:off x="5349604" y="2452795"/>
              <a:ext cx="72390" cy="567055"/>
            </a:xfrm>
            <a:custGeom>
              <a:avLst/>
              <a:gdLst/>
              <a:ahLst/>
              <a:cxnLst/>
              <a:rect l="l" t="t" r="r" b="b"/>
              <a:pathLst>
                <a:path w="72389" h="567055">
                  <a:moveTo>
                    <a:pt x="71948" y="0"/>
                  </a:moveTo>
                  <a:lnTo>
                    <a:pt x="19878" y="0"/>
                  </a:lnTo>
                  <a:lnTo>
                    <a:pt x="0" y="566854"/>
                  </a:lnTo>
                  <a:lnTo>
                    <a:pt x="71948" y="0"/>
                  </a:lnTo>
                  <a:close/>
                </a:path>
              </a:pathLst>
            </a:custGeom>
            <a:solidFill>
              <a:srgbClr val="BCAF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9" name="object 529"/>
            <p:cNvSpPr/>
            <p:nvPr/>
          </p:nvSpPr>
          <p:spPr>
            <a:xfrm>
              <a:off x="5349604" y="2452795"/>
              <a:ext cx="72390" cy="567055"/>
            </a:xfrm>
            <a:custGeom>
              <a:avLst/>
              <a:gdLst/>
              <a:ahLst/>
              <a:cxnLst/>
              <a:rect l="l" t="t" r="r" b="b"/>
              <a:pathLst>
                <a:path w="72389" h="567055">
                  <a:moveTo>
                    <a:pt x="19878" y="0"/>
                  </a:moveTo>
                  <a:lnTo>
                    <a:pt x="71948" y="0"/>
                  </a:lnTo>
                  <a:lnTo>
                    <a:pt x="0" y="566854"/>
                  </a:lnTo>
                  <a:lnTo>
                    <a:pt x="19878" y="0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0" name="object 530"/>
            <p:cNvSpPr/>
            <p:nvPr/>
          </p:nvSpPr>
          <p:spPr>
            <a:xfrm>
              <a:off x="3413033" y="4481260"/>
              <a:ext cx="129539" cy="1304290"/>
            </a:xfrm>
            <a:custGeom>
              <a:avLst/>
              <a:gdLst/>
              <a:ahLst/>
              <a:cxnLst/>
              <a:rect l="l" t="t" r="r" b="b"/>
              <a:pathLst>
                <a:path w="129539" h="1304289">
                  <a:moveTo>
                    <a:pt x="0" y="0"/>
                  </a:moveTo>
                  <a:lnTo>
                    <a:pt x="75204" y="874278"/>
                  </a:lnTo>
                  <a:lnTo>
                    <a:pt x="129150" y="1304028"/>
                  </a:lnTo>
                  <a:lnTo>
                    <a:pt x="62582" y="6236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B7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1" name="object 531"/>
            <p:cNvSpPr/>
            <p:nvPr/>
          </p:nvSpPr>
          <p:spPr>
            <a:xfrm>
              <a:off x="3413033" y="4481260"/>
              <a:ext cx="129539" cy="1304290"/>
            </a:xfrm>
            <a:custGeom>
              <a:avLst/>
              <a:gdLst/>
              <a:ahLst/>
              <a:cxnLst/>
              <a:rect l="l" t="t" r="r" b="b"/>
              <a:pathLst>
                <a:path w="129539" h="1304289">
                  <a:moveTo>
                    <a:pt x="0" y="0"/>
                  </a:moveTo>
                  <a:lnTo>
                    <a:pt x="75204" y="874278"/>
                  </a:lnTo>
                  <a:lnTo>
                    <a:pt x="129150" y="1304028"/>
                  </a:lnTo>
                  <a:lnTo>
                    <a:pt x="62582" y="623685"/>
                  </a:lnTo>
                  <a:lnTo>
                    <a:pt x="0" y="0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2" name="object 532"/>
            <p:cNvSpPr/>
            <p:nvPr/>
          </p:nvSpPr>
          <p:spPr>
            <a:xfrm>
              <a:off x="5234292" y="2452796"/>
              <a:ext cx="170180" cy="2284730"/>
            </a:xfrm>
            <a:custGeom>
              <a:avLst/>
              <a:gdLst/>
              <a:ahLst/>
              <a:cxnLst/>
              <a:rect l="l" t="t" r="r" b="b"/>
              <a:pathLst>
                <a:path w="170179" h="2284729">
                  <a:moveTo>
                    <a:pt x="170070" y="0"/>
                  </a:moveTo>
                  <a:lnTo>
                    <a:pt x="166760" y="0"/>
                  </a:lnTo>
                  <a:lnTo>
                    <a:pt x="11715" y="1687218"/>
                  </a:lnTo>
                  <a:lnTo>
                    <a:pt x="0" y="2284350"/>
                  </a:lnTo>
                  <a:lnTo>
                    <a:pt x="143743" y="948580"/>
                  </a:lnTo>
                  <a:lnTo>
                    <a:pt x="170070" y="0"/>
                  </a:lnTo>
                  <a:close/>
                </a:path>
              </a:pathLst>
            </a:custGeom>
            <a:solidFill>
              <a:srgbClr val="AFB4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3" name="object 533"/>
            <p:cNvSpPr/>
            <p:nvPr/>
          </p:nvSpPr>
          <p:spPr>
            <a:xfrm>
              <a:off x="5234292" y="2452796"/>
              <a:ext cx="170180" cy="2284730"/>
            </a:xfrm>
            <a:custGeom>
              <a:avLst/>
              <a:gdLst/>
              <a:ahLst/>
              <a:cxnLst/>
              <a:rect l="l" t="t" r="r" b="b"/>
              <a:pathLst>
                <a:path w="170179" h="2284729">
                  <a:moveTo>
                    <a:pt x="0" y="2284350"/>
                  </a:moveTo>
                  <a:lnTo>
                    <a:pt x="143743" y="948580"/>
                  </a:lnTo>
                  <a:lnTo>
                    <a:pt x="170070" y="0"/>
                  </a:lnTo>
                  <a:lnTo>
                    <a:pt x="166760" y="0"/>
                  </a:lnTo>
                  <a:lnTo>
                    <a:pt x="11715" y="1687218"/>
                  </a:lnTo>
                  <a:lnTo>
                    <a:pt x="0" y="2284350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4" name="object 534"/>
            <p:cNvSpPr/>
            <p:nvPr/>
          </p:nvSpPr>
          <p:spPr>
            <a:xfrm>
              <a:off x="2734052" y="2452798"/>
              <a:ext cx="148590" cy="1461770"/>
            </a:xfrm>
            <a:custGeom>
              <a:avLst/>
              <a:gdLst/>
              <a:ahLst/>
              <a:cxnLst/>
              <a:rect l="l" t="t" r="r" b="b"/>
              <a:pathLst>
                <a:path w="148589" h="1461770">
                  <a:moveTo>
                    <a:pt x="5476" y="0"/>
                  </a:moveTo>
                  <a:lnTo>
                    <a:pt x="0" y="0"/>
                  </a:lnTo>
                  <a:lnTo>
                    <a:pt x="148275" y="1461327"/>
                  </a:lnTo>
                  <a:lnTo>
                    <a:pt x="129175" y="1262474"/>
                  </a:lnTo>
                  <a:lnTo>
                    <a:pt x="5476" y="0"/>
                  </a:lnTo>
                  <a:close/>
                </a:path>
              </a:pathLst>
            </a:custGeom>
            <a:solidFill>
              <a:srgbClr val="B8B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5" name="object 535"/>
            <p:cNvSpPr/>
            <p:nvPr/>
          </p:nvSpPr>
          <p:spPr>
            <a:xfrm>
              <a:off x="2734052" y="2452798"/>
              <a:ext cx="148590" cy="1461770"/>
            </a:xfrm>
            <a:custGeom>
              <a:avLst/>
              <a:gdLst/>
              <a:ahLst/>
              <a:cxnLst/>
              <a:rect l="l" t="t" r="r" b="b"/>
              <a:pathLst>
                <a:path w="148589" h="1461770">
                  <a:moveTo>
                    <a:pt x="0" y="0"/>
                  </a:moveTo>
                  <a:lnTo>
                    <a:pt x="5476" y="0"/>
                  </a:lnTo>
                  <a:lnTo>
                    <a:pt x="129175" y="1262474"/>
                  </a:lnTo>
                  <a:lnTo>
                    <a:pt x="148275" y="1461327"/>
                  </a:lnTo>
                  <a:lnTo>
                    <a:pt x="0" y="0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6" name="object 536"/>
            <p:cNvSpPr/>
            <p:nvPr/>
          </p:nvSpPr>
          <p:spPr>
            <a:xfrm>
              <a:off x="2901062" y="2750779"/>
              <a:ext cx="184785" cy="1891030"/>
            </a:xfrm>
            <a:custGeom>
              <a:avLst/>
              <a:gdLst/>
              <a:ahLst/>
              <a:cxnLst/>
              <a:rect l="l" t="t" r="r" b="b"/>
              <a:pathLst>
                <a:path w="184785" h="1891029">
                  <a:moveTo>
                    <a:pt x="56319" y="594347"/>
                  </a:moveTo>
                  <a:lnTo>
                    <a:pt x="165518" y="1746734"/>
                  </a:lnTo>
                  <a:lnTo>
                    <a:pt x="184244" y="1890780"/>
                  </a:lnTo>
                  <a:lnTo>
                    <a:pt x="56319" y="594347"/>
                  </a:lnTo>
                  <a:close/>
                </a:path>
                <a:path w="184785" h="1891029">
                  <a:moveTo>
                    <a:pt x="0" y="0"/>
                  </a:moveTo>
                  <a:lnTo>
                    <a:pt x="24412" y="270988"/>
                  </a:lnTo>
                  <a:lnTo>
                    <a:pt x="56319" y="5943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3B3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7" name="object 537"/>
            <p:cNvSpPr/>
            <p:nvPr/>
          </p:nvSpPr>
          <p:spPr>
            <a:xfrm>
              <a:off x="2901062" y="2750778"/>
              <a:ext cx="184785" cy="1891030"/>
            </a:xfrm>
            <a:custGeom>
              <a:avLst/>
              <a:gdLst/>
              <a:ahLst/>
              <a:cxnLst/>
              <a:rect l="l" t="t" r="r" b="b"/>
              <a:pathLst>
                <a:path w="184785" h="1891029">
                  <a:moveTo>
                    <a:pt x="0" y="0"/>
                  </a:moveTo>
                  <a:lnTo>
                    <a:pt x="165518" y="1746734"/>
                  </a:lnTo>
                  <a:lnTo>
                    <a:pt x="184244" y="1890780"/>
                  </a:lnTo>
                  <a:lnTo>
                    <a:pt x="24412" y="270988"/>
                  </a:lnTo>
                  <a:lnTo>
                    <a:pt x="0" y="0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8" name="object 538"/>
            <p:cNvSpPr/>
            <p:nvPr/>
          </p:nvSpPr>
          <p:spPr>
            <a:xfrm>
              <a:off x="2861332" y="2569703"/>
              <a:ext cx="193675" cy="2071370"/>
            </a:xfrm>
            <a:custGeom>
              <a:avLst/>
              <a:gdLst/>
              <a:ahLst/>
              <a:cxnLst/>
              <a:rect l="l" t="t" r="r" b="b"/>
              <a:pathLst>
                <a:path w="193675" h="2071370">
                  <a:moveTo>
                    <a:pt x="0" y="0"/>
                  </a:moveTo>
                  <a:lnTo>
                    <a:pt x="32163" y="501144"/>
                  </a:lnTo>
                  <a:lnTo>
                    <a:pt x="193658" y="2071173"/>
                  </a:lnTo>
                  <a:lnTo>
                    <a:pt x="170773" y="17978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3B3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9" name="object 539"/>
            <p:cNvSpPr/>
            <p:nvPr/>
          </p:nvSpPr>
          <p:spPr>
            <a:xfrm>
              <a:off x="2861332" y="2569703"/>
              <a:ext cx="193675" cy="2071370"/>
            </a:xfrm>
            <a:custGeom>
              <a:avLst/>
              <a:gdLst/>
              <a:ahLst/>
              <a:cxnLst/>
              <a:rect l="l" t="t" r="r" b="b"/>
              <a:pathLst>
                <a:path w="193675" h="2071370">
                  <a:moveTo>
                    <a:pt x="0" y="0"/>
                  </a:moveTo>
                  <a:lnTo>
                    <a:pt x="170773" y="1797804"/>
                  </a:lnTo>
                  <a:lnTo>
                    <a:pt x="193658" y="2071173"/>
                  </a:lnTo>
                  <a:lnTo>
                    <a:pt x="32163" y="501144"/>
                  </a:lnTo>
                  <a:lnTo>
                    <a:pt x="0" y="0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0" name="object 540"/>
            <p:cNvSpPr/>
            <p:nvPr/>
          </p:nvSpPr>
          <p:spPr>
            <a:xfrm>
              <a:off x="5355133" y="2452798"/>
              <a:ext cx="6985" cy="52705"/>
            </a:xfrm>
            <a:custGeom>
              <a:avLst/>
              <a:gdLst/>
              <a:ahLst/>
              <a:cxnLst/>
              <a:rect l="l" t="t" r="r" b="b"/>
              <a:pathLst>
                <a:path w="6985" h="52705">
                  <a:moveTo>
                    <a:pt x="6947" y="0"/>
                  </a:moveTo>
                  <a:lnTo>
                    <a:pt x="2736" y="0"/>
                  </a:lnTo>
                  <a:lnTo>
                    <a:pt x="0" y="52322"/>
                  </a:lnTo>
                  <a:lnTo>
                    <a:pt x="6947" y="0"/>
                  </a:lnTo>
                  <a:close/>
                </a:path>
              </a:pathLst>
            </a:custGeom>
            <a:solidFill>
              <a:srgbClr val="BDAE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1" name="object 541"/>
            <p:cNvSpPr/>
            <p:nvPr/>
          </p:nvSpPr>
          <p:spPr>
            <a:xfrm>
              <a:off x="5355133" y="2452798"/>
              <a:ext cx="6985" cy="52705"/>
            </a:xfrm>
            <a:custGeom>
              <a:avLst/>
              <a:gdLst/>
              <a:ahLst/>
              <a:cxnLst/>
              <a:rect l="l" t="t" r="r" b="b"/>
              <a:pathLst>
                <a:path w="6985" h="52705">
                  <a:moveTo>
                    <a:pt x="0" y="52322"/>
                  </a:moveTo>
                  <a:lnTo>
                    <a:pt x="6947" y="0"/>
                  </a:lnTo>
                  <a:lnTo>
                    <a:pt x="2736" y="0"/>
                  </a:lnTo>
                  <a:lnTo>
                    <a:pt x="0" y="52322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2" name="object 542"/>
            <p:cNvSpPr/>
            <p:nvPr/>
          </p:nvSpPr>
          <p:spPr>
            <a:xfrm>
              <a:off x="5332130" y="2452795"/>
              <a:ext cx="173990" cy="1620520"/>
            </a:xfrm>
            <a:custGeom>
              <a:avLst/>
              <a:gdLst/>
              <a:ahLst/>
              <a:cxnLst/>
              <a:rect l="l" t="t" r="r" b="b"/>
              <a:pathLst>
                <a:path w="173989" h="1620520">
                  <a:moveTo>
                    <a:pt x="173910" y="0"/>
                  </a:moveTo>
                  <a:lnTo>
                    <a:pt x="139121" y="0"/>
                  </a:lnTo>
                  <a:lnTo>
                    <a:pt x="11635" y="1264973"/>
                  </a:lnTo>
                  <a:lnTo>
                    <a:pt x="0" y="1620401"/>
                  </a:lnTo>
                  <a:lnTo>
                    <a:pt x="172068" y="49576"/>
                  </a:lnTo>
                  <a:lnTo>
                    <a:pt x="173910" y="0"/>
                  </a:lnTo>
                  <a:close/>
                </a:path>
              </a:pathLst>
            </a:custGeom>
            <a:solidFill>
              <a:srgbClr val="B5B2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3" name="object 543"/>
            <p:cNvSpPr/>
            <p:nvPr/>
          </p:nvSpPr>
          <p:spPr>
            <a:xfrm>
              <a:off x="5332130" y="2452795"/>
              <a:ext cx="173990" cy="1620520"/>
            </a:xfrm>
            <a:custGeom>
              <a:avLst/>
              <a:gdLst/>
              <a:ahLst/>
              <a:cxnLst/>
              <a:rect l="l" t="t" r="r" b="b"/>
              <a:pathLst>
                <a:path w="173989" h="1620520">
                  <a:moveTo>
                    <a:pt x="0" y="1620401"/>
                  </a:moveTo>
                  <a:lnTo>
                    <a:pt x="172068" y="49576"/>
                  </a:lnTo>
                  <a:lnTo>
                    <a:pt x="173910" y="0"/>
                  </a:lnTo>
                  <a:lnTo>
                    <a:pt x="139121" y="0"/>
                  </a:lnTo>
                  <a:lnTo>
                    <a:pt x="11635" y="1264973"/>
                  </a:lnTo>
                  <a:lnTo>
                    <a:pt x="0" y="1620401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4" name="object 544"/>
            <p:cNvSpPr/>
            <p:nvPr/>
          </p:nvSpPr>
          <p:spPr>
            <a:xfrm>
              <a:off x="3149565" y="2965619"/>
              <a:ext cx="145415" cy="2084070"/>
            </a:xfrm>
            <a:custGeom>
              <a:avLst/>
              <a:gdLst/>
              <a:ahLst/>
              <a:cxnLst/>
              <a:rect l="l" t="t" r="r" b="b"/>
              <a:pathLst>
                <a:path w="145414" h="2084070">
                  <a:moveTo>
                    <a:pt x="5414" y="0"/>
                  </a:moveTo>
                  <a:lnTo>
                    <a:pt x="0" y="573780"/>
                  </a:lnTo>
                  <a:lnTo>
                    <a:pt x="135351" y="2083515"/>
                  </a:lnTo>
                  <a:lnTo>
                    <a:pt x="145406" y="1770087"/>
                  </a:lnTo>
                  <a:lnTo>
                    <a:pt x="5414" y="0"/>
                  </a:lnTo>
                  <a:close/>
                </a:path>
              </a:pathLst>
            </a:custGeom>
            <a:solidFill>
              <a:srgbClr val="B1B4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5" name="object 545"/>
            <p:cNvSpPr/>
            <p:nvPr/>
          </p:nvSpPr>
          <p:spPr>
            <a:xfrm>
              <a:off x="3149565" y="2965619"/>
              <a:ext cx="145415" cy="2084070"/>
            </a:xfrm>
            <a:custGeom>
              <a:avLst/>
              <a:gdLst/>
              <a:ahLst/>
              <a:cxnLst/>
              <a:rect l="l" t="t" r="r" b="b"/>
              <a:pathLst>
                <a:path w="145414" h="2084070">
                  <a:moveTo>
                    <a:pt x="0" y="573780"/>
                  </a:moveTo>
                  <a:lnTo>
                    <a:pt x="135351" y="2083515"/>
                  </a:lnTo>
                  <a:lnTo>
                    <a:pt x="145406" y="1770087"/>
                  </a:lnTo>
                  <a:lnTo>
                    <a:pt x="5414" y="0"/>
                  </a:lnTo>
                  <a:lnTo>
                    <a:pt x="0" y="573780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6" name="object 546"/>
            <p:cNvSpPr/>
            <p:nvPr/>
          </p:nvSpPr>
          <p:spPr>
            <a:xfrm>
              <a:off x="3401565" y="3510703"/>
              <a:ext cx="139065" cy="2167890"/>
            </a:xfrm>
            <a:custGeom>
              <a:avLst/>
              <a:gdLst/>
              <a:ahLst/>
              <a:cxnLst/>
              <a:rect l="l" t="t" r="r" b="b"/>
              <a:pathLst>
                <a:path w="139064" h="2167890">
                  <a:moveTo>
                    <a:pt x="0" y="0"/>
                  </a:moveTo>
                  <a:lnTo>
                    <a:pt x="38093" y="813840"/>
                  </a:lnTo>
                  <a:lnTo>
                    <a:pt x="138580" y="2167263"/>
                  </a:lnTo>
                  <a:lnTo>
                    <a:pt x="109293" y="16530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B5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7" name="object 547"/>
            <p:cNvSpPr/>
            <p:nvPr/>
          </p:nvSpPr>
          <p:spPr>
            <a:xfrm>
              <a:off x="3401565" y="3510703"/>
              <a:ext cx="139065" cy="2167890"/>
            </a:xfrm>
            <a:custGeom>
              <a:avLst/>
              <a:gdLst/>
              <a:ahLst/>
              <a:cxnLst/>
              <a:rect l="l" t="t" r="r" b="b"/>
              <a:pathLst>
                <a:path w="139064" h="2167890">
                  <a:moveTo>
                    <a:pt x="0" y="0"/>
                  </a:moveTo>
                  <a:lnTo>
                    <a:pt x="109293" y="1653050"/>
                  </a:lnTo>
                  <a:lnTo>
                    <a:pt x="138580" y="2167263"/>
                  </a:lnTo>
                  <a:lnTo>
                    <a:pt x="38093" y="813840"/>
                  </a:lnTo>
                  <a:lnTo>
                    <a:pt x="0" y="0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8" name="object 548"/>
            <p:cNvSpPr/>
            <p:nvPr/>
          </p:nvSpPr>
          <p:spPr>
            <a:xfrm>
              <a:off x="2841849" y="2519862"/>
              <a:ext cx="190500" cy="1847850"/>
            </a:xfrm>
            <a:custGeom>
              <a:avLst/>
              <a:gdLst/>
              <a:ahLst/>
              <a:cxnLst/>
              <a:rect l="l" t="t" r="r" b="b"/>
              <a:pathLst>
                <a:path w="190500" h="1847850">
                  <a:moveTo>
                    <a:pt x="0" y="0"/>
                  </a:moveTo>
                  <a:lnTo>
                    <a:pt x="172646" y="1795944"/>
                  </a:lnTo>
                  <a:lnTo>
                    <a:pt x="190256" y="1847644"/>
                  </a:lnTo>
                  <a:lnTo>
                    <a:pt x="19483" y="4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2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9" name="object 549"/>
            <p:cNvSpPr/>
            <p:nvPr/>
          </p:nvSpPr>
          <p:spPr>
            <a:xfrm>
              <a:off x="2841849" y="2519862"/>
              <a:ext cx="190500" cy="1847850"/>
            </a:xfrm>
            <a:custGeom>
              <a:avLst/>
              <a:gdLst/>
              <a:ahLst/>
              <a:cxnLst/>
              <a:rect l="l" t="t" r="r" b="b"/>
              <a:pathLst>
                <a:path w="190500" h="1847850">
                  <a:moveTo>
                    <a:pt x="0" y="0"/>
                  </a:moveTo>
                  <a:lnTo>
                    <a:pt x="172646" y="1795944"/>
                  </a:lnTo>
                  <a:lnTo>
                    <a:pt x="190256" y="1847644"/>
                  </a:lnTo>
                  <a:lnTo>
                    <a:pt x="19483" y="49840"/>
                  </a:lnTo>
                  <a:lnTo>
                    <a:pt x="0" y="0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0" name="object 550"/>
            <p:cNvSpPr/>
            <p:nvPr/>
          </p:nvSpPr>
          <p:spPr>
            <a:xfrm>
              <a:off x="5308235" y="2452798"/>
              <a:ext cx="186690" cy="1922145"/>
            </a:xfrm>
            <a:custGeom>
              <a:avLst/>
              <a:gdLst/>
              <a:ahLst/>
              <a:cxnLst/>
              <a:rect l="l" t="t" r="r" b="b"/>
              <a:pathLst>
                <a:path w="186689" h="1922145">
                  <a:moveTo>
                    <a:pt x="186200" y="0"/>
                  </a:moveTo>
                  <a:lnTo>
                    <a:pt x="151395" y="0"/>
                  </a:lnTo>
                  <a:lnTo>
                    <a:pt x="36352" y="1190401"/>
                  </a:lnTo>
                  <a:lnTo>
                    <a:pt x="0" y="1921743"/>
                  </a:lnTo>
                  <a:lnTo>
                    <a:pt x="160842" y="506295"/>
                  </a:lnTo>
                  <a:lnTo>
                    <a:pt x="186200" y="0"/>
                  </a:lnTo>
                  <a:close/>
                </a:path>
              </a:pathLst>
            </a:custGeom>
            <a:solidFill>
              <a:srgbClr val="B5B2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1" name="object 551"/>
            <p:cNvSpPr/>
            <p:nvPr/>
          </p:nvSpPr>
          <p:spPr>
            <a:xfrm>
              <a:off x="5308235" y="2452798"/>
              <a:ext cx="186690" cy="1922145"/>
            </a:xfrm>
            <a:custGeom>
              <a:avLst/>
              <a:gdLst/>
              <a:ahLst/>
              <a:cxnLst/>
              <a:rect l="l" t="t" r="r" b="b"/>
              <a:pathLst>
                <a:path w="186689" h="1922145">
                  <a:moveTo>
                    <a:pt x="36352" y="1190401"/>
                  </a:moveTo>
                  <a:lnTo>
                    <a:pt x="151395" y="0"/>
                  </a:lnTo>
                  <a:lnTo>
                    <a:pt x="186200" y="0"/>
                  </a:lnTo>
                  <a:lnTo>
                    <a:pt x="160842" y="506295"/>
                  </a:lnTo>
                  <a:lnTo>
                    <a:pt x="0" y="1921743"/>
                  </a:lnTo>
                  <a:lnTo>
                    <a:pt x="36352" y="1190401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2" name="object 552"/>
            <p:cNvSpPr/>
            <p:nvPr/>
          </p:nvSpPr>
          <p:spPr>
            <a:xfrm>
              <a:off x="2633452" y="2452796"/>
              <a:ext cx="2540" cy="18415"/>
            </a:xfrm>
            <a:custGeom>
              <a:avLst/>
              <a:gdLst/>
              <a:ahLst/>
              <a:cxnLst/>
              <a:rect l="l" t="t" r="r" b="b"/>
              <a:pathLst>
                <a:path w="2539" h="18414">
                  <a:moveTo>
                    <a:pt x="0" y="0"/>
                  </a:moveTo>
                  <a:lnTo>
                    <a:pt x="2139" y="18188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C1AF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3" name="object 553"/>
            <p:cNvSpPr/>
            <p:nvPr/>
          </p:nvSpPr>
          <p:spPr>
            <a:xfrm>
              <a:off x="2633452" y="2452796"/>
              <a:ext cx="2540" cy="18415"/>
            </a:xfrm>
            <a:custGeom>
              <a:avLst/>
              <a:gdLst/>
              <a:ahLst/>
              <a:cxnLst/>
              <a:rect l="l" t="t" r="r" b="b"/>
              <a:pathLst>
                <a:path w="2539" h="18414">
                  <a:moveTo>
                    <a:pt x="0" y="0"/>
                  </a:moveTo>
                  <a:lnTo>
                    <a:pt x="2139" y="18188"/>
                  </a:lnTo>
                  <a:lnTo>
                    <a:pt x="79" y="0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4" name="object 554"/>
            <p:cNvSpPr/>
            <p:nvPr/>
          </p:nvSpPr>
          <p:spPr>
            <a:xfrm>
              <a:off x="2737976" y="2452798"/>
              <a:ext cx="125730" cy="1263015"/>
            </a:xfrm>
            <a:custGeom>
              <a:avLst/>
              <a:gdLst/>
              <a:ahLst/>
              <a:cxnLst/>
              <a:rect l="l" t="t" r="r" b="b"/>
              <a:pathLst>
                <a:path w="125730" h="1263014">
                  <a:moveTo>
                    <a:pt x="1552" y="0"/>
                  </a:moveTo>
                  <a:lnTo>
                    <a:pt x="0" y="0"/>
                  </a:lnTo>
                  <a:lnTo>
                    <a:pt x="107915" y="1153696"/>
                  </a:lnTo>
                  <a:lnTo>
                    <a:pt x="125252" y="1262474"/>
                  </a:lnTo>
                  <a:lnTo>
                    <a:pt x="1552" y="0"/>
                  </a:lnTo>
                  <a:close/>
                </a:path>
              </a:pathLst>
            </a:custGeom>
            <a:solidFill>
              <a:srgbClr val="BAB0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5" name="object 555"/>
            <p:cNvSpPr/>
            <p:nvPr/>
          </p:nvSpPr>
          <p:spPr>
            <a:xfrm>
              <a:off x="2737976" y="2452798"/>
              <a:ext cx="125730" cy="1263015"/>
            </a:xfrm>
            <a:custGeom>
              <a:avLst/>
              <a:gdLst/>
              <a:ahLst/>
              <a:cxnLst/>
              <a:rect l="l" t="t" r="r" b="b"/>
              <a:pathLst>
                <a:path w="125730" h="1263014">
                  <a:moveTo>
                    <a:pt x="0" y="0"/>
                  </a:moveTo>
                  <a:lnTo>
                    <a:pt x="107915" y="1153696"/>
                  </a:lnTo>
                  <a:lnTo>
                    <a:pt x="125252" y="1262474"/>
                  </a:lnTo>
                  <a:lnTo>
                    <a:pt x="1552" y="0"/>
                  </a:lnTo>
                  <a:lnTo>
                    <a:pt x="0" y="0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6" name="object 556"/>
            <p:cNvSpPr/>
            <p:nvPr/>
          </p:nvSpPr>
          <p:spPr>
            <a:xfrm>
              <a:off x="5190721" y="2452796"/>
              <a:ext cx="196850" cy="2404110"/>
            </a:xfrm>
            <a:custGeom>
              <a:avLst/>
              <a:gdLst/>
              <a:ahLst/>
              <a:cxnLst/>
              <a:rect l="l" t="t" r="r" b="b"/>
              <a:pathLst>
                <a:path w="196850" h="2404110">
                  <a:moveTo>
                    <a:pt x="196493" y="0"/>
                  </a:moveTo>
                  <a:lnTo>
                    <a:pt x="193157" y="0"/>
                  </a:lnTo>
                  <a:lnTo>
                    <a:pt x="45815" y="1606779"/>
                  </a:lnTo>
                  <a:lnTo>
                    <a:pt x="0" y="2404039"/>
                  </a:lnTo>
                  <a:lnTo>
                    <a:pt x="138839" y="1013112"/>
                  </a:lnTo>
                  <a:lnTo>
                    <a:pt x="196493" y="0"/>
                  </a:lnTo>
                  <a:close/>
                </a:path>
              </a:pathLst>
            </a:custGeom>
            <a:solidFill>
              <a:srgbClr val="B3B3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7" name="object 557"/>
            <p:cNvSpPr/>
            <p:nvPr/>
          </p:nvSpPr>
          <p:spPr>
            <a:xfrm>
              <a:off x="5190721" y="2452796"/>
              <a:ext cx="196850" cy="2404110"/>
            </a:xfrm>
            <a:custGeom>
              <a:avLst/>
              <a:gdLst/>
              <a:ahLst/>
              <a:cxnLst/>
              <a:rect l="l" t="t" r="r" b="b"/>
              <a:pathLst>
                <a:path w="196850" h="2404110">
                  <a:moveTo>
                    <a:pt x="45815" y="1606779"/>
                  </a:moveTo>
                  <a:lnTo>
                    <a:pt x="193157" y="0"/>
                  </a:lnTo>
                  <a:lnTo>
                    <a:pt x="196493" y="0"/>
                  </a:lnTo>
                  <a:lnTo>
                    <a:pt x="138839" y="1013112"/>
                  </a:lnTo>
                  <a:lnTo>
                    <a:pt x="0" y="2404039"/>
                  </a:lnTo>
                  <a:lnTo>
                    <a:pt x="45815" y="1606779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8" name="object 558"/>
            <p:cNvSpPr/>
            <p:nvPr/>
          </p:nvSpPr>
          <p:spPr>
            <a:xfrm>
              <a:off x="5190721" y="2452796"/>
              <a:ext cx="165735" cy="2404110"/>
            </a:xfrm>
            <a:custGeom>
              <a:avLst/>
              <a:gdLst/>
              <a:ahLst/>
              <a:cxnLst/>
              <a:rect l="l" t="t" r="r" b="b"/>
              <a:pathLst>
                <a:path w="165735" h="2404110">
                  <a:moveTo>
                    <a:pt x="165736" y="0"/>
                  </a:moveTo>
                  <a:lnTo>
                    <a:pt x="139859" y="0"/>
                  </a:lnTo>
                  <a:lnTo>
                    <a:pt x="19349" y="1440781"/>
                  </a:lnTo>
                  <a:lnTo>
                    <a:pt x="0" y="2404039"/>
                  </a:lnTo>
                  <a:lnTo>
                    <a:pt x="138839" y="1013112"/>
                  </a:lnTo>
                  <a:lnTo>
                    <a:pt x="165736" y="0"/>
                  </a:lnTo>
                  <a:close/>
                </a:path>
              </a:pathLst>
            </a:custGeom>
            <a:solidFill>
              <a:srgbClr val="B1B4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9" name="object 559"/>
            <p:cNvSpPr/>
            <p:nvPr/>
          </p:nvSpPr>
          <p:spPr>
            <a:xfrm>
              <a:off x="5190721" y="2452796"/>
              <a:ext cx="165735" cy="2404110"/>
            </a:xfrm>
            <a:custGeom>
              <a:avLst/>
              <a:gdLst/>
              <a:ahLst/>
              <a:cxnLst/>
              <a:rect l="l" t="t" r="r" b="b"/>
              <a:pathLst>
                <a:path w="165735" h="2404110">
                  <a:moveTo>
                    <a:pt x="0" y="2404039"/>
                  </a:moveTo>
                  <a:lnTo>
                    <a:pt x="138839" y="1013112"/>
                  </a:lnTo>
                  <a:lnTo>
                    <a:pt x="165736" y="0"/>
                  </a:lnTo>
                  <a:lnTo>
                    <a:pt x="139859" y="0"/>
                  </a:lnTo>
                  <a:lnTo>
                    <a:pt x="19349" y="1440781"/>
                  </a:lnTo>
                  <a:lnTo>
                    <a:pt x="0" y="2404039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0" name="object 560"/>
            <p:cNvSpPr/>
            <p:nvPr/>
          </p:nvSpPr>
          <p:spPr>
            <a:xfrm>
              <a:off x="2726682" y="2452798"/>
              <a:ext cx="119380" cy="1153795"/>
            </a:xfrm>
            <a:custGeom>
              <a:avLst/>
              <a:gdLst/>
              <a:ahLst/>
              <a:cxnLst/>
              <a:rect l="l" t="t" r="r" b="b"/>
              <a:pathLst>
                <a:path w="119380" h="1153795">
                  <a:moveTo>
                    <a:pt x="11293" y="0"/>
                  </a:moveTo>
                  <a:lnTo>
                    <a:pt x="0" y="0"/>
                  </a:lnTo>
                  <a:lnTo>
                    <a:pt x="103511" y="1079602"/>
                  </a:lnTo>
                  <a:lnTo>
                    <a:pt x="119208" y="1153696"/>
                  </a:lnTo>
                  <a:lnTo>
                    <a:pt x="11293" y="0"/>
                  </a:lnTo>
                  <a:close/>
                </a:path>
              </a:pathLst>
            </a:custGeom>
            <a:solidFill>
              <a:srgbClr val="BCAF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1" name="object 561"/>
            <p:cNvSpPr/>
            <p:nvPr/>
          </p:nvSpPr>
          <p:spPr>
            <a:xfrm>
              <a:off x="2726682" y="2452798"/>
              <a:ext cx="119380" cy="1153795"/>
            </a:xfrm>
            <a:custGeom>
              <a:avLst/>
              <a:gdLst/>
              <a:ahLst/>
              <a:cxnLst/>
              <a:rect l="l" t="t" r="r" b="b"/>
              <a:pathLst>
                <a:path w="119380" h="1153795">
                  <a:moveTo>
                    <a:pt x="0" y="0"/>
                  </a:moveTo>
                  <a:lnTo>
                    <a:pt x="103511" y="1079602"/>
                  </a:lnTo>
                  <a:lnTo>
                    <a:pt x="119208" y="1153696"/>
                  </a:lnTo>
                  <a:lnTo>
                    <a:pt x="11293" y="0"/>
                  </a:lnTo>
                  <a:lnTo>
                    <a:pt x="0" y="0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2" name="object 562"/>
            <p:cNvSpPr/>
            <p:nvPr/>
          </p:nvSpPr>
          <p:spPr>
            <a:xfrm>
              <a:off x="2716646" y="2452796"/>
              <a:ext cx="113664" cy="1080135"/>
            </a:xfrm>
            <a:custGeom>
              <a:avLst/>
              <a:gdLst/>
              <a:ahLst/>
              <a:cxnLst/>
              <a:rect l="l" t="t" r="r" b="b"/>
              <a:pathLst>
                <a:path w="113664" h="1080135">
                  <a:moveTo>
                    <a:pt x="10036" y="0"/>
                  </a:moveTo>
                  <a:lnTo>
                    <a:pt x="0" y="0"/>
                  </a:lnTo>
                  <a:lnTo>
                    <a:pt x="97418" y="1011157"/>
                  </a:lnTo>
                  <a:lnTo>
                    <a:pt x="113548" y="1079604"/>
                  </a:lnTo>
                  <a:lnTo>
                    <a:pt x="10036" y="0"/>
                  </a:lnTo>
                  <a:close/>
                </a:path>
              </a:pathLst>
            </a:custGeom>
            <a:solidFill>
              <a:srgbClr val="BCAF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3" name="object 563"/>
            <p:cNvSpPr/>
            <p:nvPr/>
          </p:nvSpPr>
          <p:spPr>
            <a:xfrm>
              <a:off x="2716646" y="2452796"/>
              <a:ext cx="113664" cy="1080135"/>
            </a:xfrm>
            <a:custGeom>
              <a:avLst/>
              <a:gdLst/>
              <a:ahLst/>
              <a:cxnLst/>
              <a:rect l="l" t="t" r="r" b="b"/>
              <a:pathLst>
                <a:path w="113664" h="1080135">
                  <a:moveTo>
                    <a:pt x="0" y="0"/>
                  </a:moveTo>
                  <a:lnTo>
                    <a:pt x="97418" y="1011157"/>
                  </a:lnTo>
                  <a:lnTo>
                    <a:pt x="113548" y="1079604"/>
                  </a:lnTo>
                  <a:lnTo>
                    <a:pt x="10036" y="0"/>
                  </a:lnTo>
                  <a:lnTo>
                    <a:pt x="0" y="0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4" name="object 564"/>
            <p:cNvSpPr/>
            <p:nvPr/>
          </p:nvSpPr>
          <p:spPr>
            <a:xfrm>
              <a:off x="3408949" y="3695287"/>
              <a:ext cx="132715" cy="1821180"/>
            </a:xfrm>
            <a:custGeom>
              <a:avLst/>
              <a:gdLst/>
              <a:ahLst/>
              <a:cxnLst/>
              <a:rect l="l" t="t" r="r" b="b"/>
              <a:pathLst>
                <a:path w="132714" h="1821179">
                  <a:moveTo>
                    <a:pt x="0" y="0"/>
                  </a:moveTo>
                  <a:lnTo>
                    <a:pt x="99590" y="1473913"/>
                  </a:lnTo>
                  <a:lnTo>
                    <a:pt x="132147" y="1820782"/>
                  </a:lnTo>
                  <a:lnTo>
                    <a:pt x="40359" y="5720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B5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5" name="object 565"/>
            <p:cNvSpPr/>
            <p:nvPr/>
          </p:nvSpPr>
          <p:spPr>
            <a:xfrm>
              <a:off x="3408949" y="3695287"/>
              <a:ext cx="132715" cy="1821180"/>
            </a:xfrm>
            <a:custGeom>
              <a:avLst/>
              <a:gdLst/>
              <a:ahLst/>
              <a:cxnLst/>
              <a:rect l="l" t="t" r="r" b="b"/>
              <a:pathLst>
                <a:path w="132714" h="1821179">
                  <a:moveTo>
                    <a:pt x="0" y="0"/>
                  </a:moveTo>
                  <a:lnTo>
                    <a:pt x="99590" y="1473913"/>
                  </a:lnTo>
                  <a:lnTo>
                    <a:pt x="132147" y="1820782"/>
                  </a:lnTo>
                  <a:lnTo>
                    <a:pt x="40359" y="572055"/>
                  </a:lnTo>
                  <a:lnTo>
                    <a:pt x="0" y="0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6" name="object 566"/>
            <p:cNvSpPr/>
            <p:nvPr/>
          </p:nvSpPr>
          <p:spPr>
            <a:xfrm>
              <a:off x="5308942" y="2452795"/>
              <a:ext cx="176530" cy="1824355"/>
            </a:xfrm>
            <a:custGeom>
              <a:avLst/>
              <a:gdLst/>
              <a:ahLst/>
              <a:cxnLst/>
              <a:rect l="l" t="t" r="r" b="b"/>
              <a:pathLst>
                <a:path w="176529" h="1824354">
                  <a:moveTo>
                    <a:pt x="176236" y="0"/>
                  </a:moveTo>
                  <a:lnTo>
                    <a:pt x="120460" y="0"/>
                  </a:lnTo>
                  <a:lnTo>
                    <a:pt x="26499" y="1015366"/>
                  </a:lnTo>
                  <a:lnTo>
                    <a:pt x="0" y="1824005"/>
                  </a:lnTo>
                  <a:lnTo>
                    <a:pt x="167169" y="244177"/>
                  </a:lnTo>
                  <a:lnTo>
                    <a:pt x="176236" y="0"/>
                  </a:lnTo>
                  <a:close/>
                </a:path>
              </a:pathLst>
            </a:custGeom>
            <a:solidFill>
              <a:srgbClr val="B6B1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7" name="object 567"/>
            <p:cNvSpPr/>
            <p:nvPr/>
          </p:nvSpPr>
          <p:spPr>
            <a:xfrm>
              <a:off x="5308943" y="2452795"/>
              <a:ext cx="176530" cy="1824355"/>
            </a:xfrm>
            <a:custGeom>
              <a:avLst/>
              <a:gdLst/>
              <a:ahLst/>
              <a:cxnLst/>
              <a:rect l="l" t="t" r="r" b="b"/>
              <a:pathLst>
                <a:path w="176529" h="1824354">
                  <a:moveTo>
                    <a:pt x="0" y="1824005"/>
                  </a:moveTo>
                  <a:lnTo>
                    <a:pt x="167169" y="244177"/>
                  </a:lnTo>
                  <a:lnTo>
                    <a:pt x="176237" y="0"/>
                  </a:lnTo>
                  <a:lnTo>
                    <a:pt x="120460" y="0"/>
                  </a:lnTo>
                  <a:lnTo>
                    <a:pt x="26499" y="1015366"/>
                  </a:lnTo>
                  <a:lnTo>
                    <a:pt x="0" y="1824005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8" name="object 568"/>
            <p:cNvSpPr/>
            <p:nvPr/>
          </p:nvSpPr>
          <p:spPr>
            <a:xfrm>
              <a:off x="3400716" y="3534620"/>
              <a:ext cx="140335" cy="2143760"/>
            </a:xfrm>
            <a:custGeom>
              <a:avLst/>
              <a:gdLst/>
              <a:ahLst/>
              <a:cxnLst/>
              <a:rect l="l" t="t" r="r" b="b"/>
              <a:pathLst>
                <a:path w="140335" h="2143760">
                  <a:moveTo>
                    <a:pt x="0" y="0"/>
                  </a:moveTo>
                  <a:lnTo>
                    <a:pt x="58690" y="1176956"/>
                  </a:lnTo>
                  <a:lnTo>
                    <a:pt x="139942" y="2143744"/>
                  </a:lnTo>
                  <a:lnTo>
                    <a:pt x="94001" y="1419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B4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9" name="object 569"/>
            <p:cNvSpPr/>
            <p:nvPr/>
          </p:nvSpPr>
          <p:spPr>
            <a:xfrm>
              <a:off x="3400716" y="3534620"/>
              <a:ext cx="140335" cy="2143760"/>
            </a:xfrm>
            <a:custGeom>
              <a:avLst/>
              <a:gdLst/>
              <a:ahLst/>
              <a:cxnLst/>
              <a:rect l="l" t="t" r="r" b="b"/>
              <a:pathLst>
                <a:path w="140335" h="2143760">
                  <a:moveTo>
                    <a:pt x="0" y="0"/>
                  </a:moveTo>
                  <a:lnTo>
                    <a:pt x="94001" y="1419780"/>
                  </a:lnTo>
                  <a:lnTo>
                    <a:pt x="139942" y="2143744"/>
                  </a:lnTo>
                  <a:lnTo>
                    <a:pt x="58690" y="1176956"/>
                  </a:lnTo>
                  <a:lnTo>
                    <a:pt x="0" y="0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0" name="object 570"/>
            <p:cNvSpPr/>
            <p:nvPr/>
          </p:nvSpPr>
          <p:spPr>
            <a:xfrm>
              <a:off x="2837530" y="2452798"/>
              <a:ext cx="177165" cy="1863089"/>
            </a:xfrm>
            <a:custGeom>
              <a:avLst/>
              <a:gdLst/>
              <a:ahLst/>
              <a:cxnLst/>
              <a:rect l="l" t="t" r="r" b="b"/>
              <a:pathLst>
                <a:path w="177164" h="1863089">
                  <a:moveTo>
                    <a:pt x="10776" y="0"/>
                  </a:moveTo>
                  <a:lnTo>
                    <a:pt x="0" y="0"/>
                  </a:lnTo>
                  <a:lnTo>
                    <a:pt x="4318" y="67064"/>
                  </a:lnTo>
                  <a:lnTo>
                    <a:pt x="176965" y="1863008"/>
                  </a:lnTo>
                  <a:lnTo>
                    <a:pt x="155013" y="1597701"/>
                  </a:lnTo>
                  <a:lnTo>
                    <a:pt x="10776" y="0"/>
                  </a:lnTo>
                  <a:close/>
                </a:path>
              </a:pathLst>
            </a:custGeom>
            <a:solidFill>
              <a:srgbClr val="B8B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1" name="object 571"/>
            <p:cNvSpPr/>
            <p:nvPr/>
          </p:nvSpPr>
          <p:spPr>
            <a:xfrm>
              <a:off x="2837530" y="2452798"/>
              <a:ext cx="177165" cy="1863089"/>
            </a:xfrm>
            <a:custGeom>
              <a:avLst/>
              <a:gdLst/>
              <a:ahLst/>
              <a:cxnLst/>
              <a:rect l="l" t="t" r="r" b="b"/>
              <a:pathLst>
                <a:path w="177164" h="1863089">
                  <a:moveTo>
                    <a:pt x="0" y="0"/>
                  </a:moveTo>
                  <a:lnTo>
                    <a:pt x="10776" y="0"/>
                  </a:lnTo>
                  <a:lnTo>
                    <a:pt x="155013" y="1597701"/>
                  </a:lnTo>
                  <a:lnTo>
                    <a:pt x="176965" y="1863008"/>
                  </a:lnTo>
                  <a:lnTo>
                    <a:pt x="4318" y="67064"/>
                  </a:lnTo>
                  <a:lnTo>
                    <a:pt x="0" y="0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2" name="object 572"/>
            <p:cNvSpPr/>
            <p:nvPr/>
          </p:nvSpPr>
          <p:spPr>
            <a:xfrm>
              <a:off x="2716041" y="2452796"/>
              <a:ext cx="98425" cy="1011555"/>
            </a:xfrm>
            <a:custGeom>
              <a:avLst/>
              <a:gdLst/>
              <a:ahLst/>
              <a:cxnLst/>
              <a:rect l="l" t="t" r="r" b="b"/>
              <a:pathLst>
                <a:path w="98425" h="1011554">
                  <a:moveTo>
                    <a:pt x="604" y="0"/>
                  </a:moveTo>
                  <a:lnTo>
                    <a:pt x="0" y="0"/>
                  </a:lnTo>
                  <a:lnTo>
                    <a:pt x="79978" y="860739"/>
                  </a:lnTo>
                  <a:lnTo>
                    <a:pt x="98022" y="1011157"/>
                  </a:lnTo>
                  <a:lnTo>
                    <a:pt x="604" y="0"/>
                  </a:lnTo>
                  <a:close/>
                </a:path>
              </a:pathLst>
            </a:custGeom>
            <a:solidFill>
              <a:srgbClr val="BDAE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3" name="object 573"/>
            <p:cNvSpPr/>
            <p:nvPr/>
          </p:nvSpPr>
          <p:spPr>
            <a:xfrm>
              <a:off x="2716041" y="2452796"/>
              <a:ext cx="98425" cy="1011555"/>
            </a:xfrm>
            <a:custGeom>
              <a:avLst/>
              <a:gdLst/>
              <a:ahLst/>
              <a:cxnLst/>
              <a:rect l="l" t="t" r="r" b="b"/>
              <a:pathLst>
                <a:path w="98425" h="1011554">
                  <a:moveTo>
                    <a:pt x="0" y="0"/>
                  </a:moveTo>
                  <a:lnTo>
                    <a:pt x="79978" y="860739"/>
                  </a:lnTo>
                  <a:lnTo>
                    <a:pt x="98022" y="1011157"/>
                  </a:lnTo>
                  <a:lnTo>
                    <a:pt x="604" y="0"/>
                  </a:lnTo>
                  <a:lnTo>
                    <a:pt x="0" y="0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4" name="object 574"/>
            <p:cNvSpPr/>
            <p:nvPr/>
          </p:nvSpPr>
          <p:spPr>
            <a:xfrm>
              <a:off x="3374474" y="3458949"/>
              <a:ext cx="136525" cy="1704975"/>
            </a:xfrm>
            <a:custGeom>
              <a:avLst/>
              <a:gdLst/>
              <a:ahLst/>
              <a:cxnLst/>
              <a:rect l="l" t="t" r="r" b="b"/>
              <a:pathLst>
                <a:path w="136525" h="1704975">
                  <a:moveTo>
                    <a:pt x="0" y="0"/>
                  </a:moveTo>
                  <a:lnTo>
                    <a:pt x="112662" y="1654278"/>
                  </a:lnTo>
                  <a:lnTo>
                    <a:pt x="136384" y="1704804"/>
                  </a:lnTo>
                  <a:lnTo>
                    <a:pt x="27091" y="51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4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5" name="object 575"/>
            <p:cNvSpPr/>
            <p:nvPr/>
          </p:nvSpPr>
          <p:spPr>
            <a:xfrm>
              <a:off x="3374474" y="3458949"/>
              <a:ext cx="136525" cy="1704975"/>
            </a:xfrm>
            <a:custGeom>
              <a:avLst/>
              <a:gdLst/>
              <a:ahLst/>
              <a:cxnLst/>
              <a:rect l="l" t="t" r="r" b="b"/>
              <a:pathLst>
                <a:path w="136525" h="1704975">
                  <a:moveTo>
                    <a:pt x="0" y="0"/>
                  </a:moveTo>
                  <a:lnTo>
                    <a:pt x="112662" y="1654278"/>
                  </a:lnTo>
                  <a:lnTo>
                    <a:pt x="136384" y="1704804"/>
                  </a:lnTo>
                  <a:lnTo>
                    <a:pt x="27091" y="51753"/>
                  </a:lnTo>
                  <a:lnTo>
                    <a:pt x="0" y="0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6" name="object 576"/>
            <p:cNvSpPr/>
            <p:nvPr/>
          </p:nvSpPr>
          <p:spPr>
            <a:xfrm>
              <a:off x="2702474" y="2452796"/>
              <a:ext cx="93980" cy="861060"/>
            </a:xfrm>
            <a:custGeom>
              <a:avLst/>
              <a:gdLst/>
              <a:ahLst/>
              <a:cxnLst/>
              <a:rect l="l" t="t" r="r" b="b"/>
              <a:pathLst>
                <a:path w="93980" h="861060">
                  <a:moveTo>
                    <a:pt x="13566" y="0"/>
                  </a:moveTo>
                  <a:lnTo>
                    <a:pt x="0" y="0"/>
                  </a:lnTo>
                  <a:lnTo>
                    <a:pt x="79880" y="832720"/>
                  </a:lnTo>
                  <a:lnTo>
                    <a:pt x="93545" y="860739"/>
                  </a:lnTo>
                  <a:lnTo>
                    <a:pt x="13566" y="0"/>
                  </a:lnTo>
                  <a:close/>
                </a:path>
              </a:pathLst>
            </a:custGeom>
            <a:solidFill>
              <a:srgbClr val="BDAE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7" name="object 577"/>
            <p:cNvSpPr/>
            <p:nvPr/>
          </p:nvSpPr>
          <p:spPr>
            <a:xfrm>
              <a:off x="2702474" y="2452796"/>
              <a:ext cx="93980" cy="861060"/>
            </a:xfrm>
            <a:custGeom>
              <a:avLst/>
              <a:gdLst/>
              <a:ahLst/>
              <a:cxnLst/>
              <a:rect l="l" t="t" r="r" b="b"/>
              <a:pathLst>
                <a:path w="93980" h="861060">
                  <a:moveTo>
                    <a:pt x="0" y="0"/>
                  </a:moveTo>
                  <a:lnTo>
                    <a:pt x="79880" y="832720"/>
                  </a:lnTo>
                  <a:lnTo>
                    <a:pt x="93545" y="860739"/>
                  </a:lnTo>
                  <a:lnTo>
                    <a:pt x="13566" y="0"/>
                  </a:lnTo>
                  <a:lnTo>
                    <a:pt x="0" y="0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8" name="object 578"/>
            <p:cNvSpPr/>
            <p:nvPr/>
          </p:nvSpPr>
          <p:spPr>
            <a:xfrm>
              <a:off x="5234292" y="2452796"/>
              <a:ext cx="191135" cy="2284730"/>
            </a:xfrm>
            <a:custGeom>
              <a:avLst/>
              <a:gdLst/>
              <a:ahLst/>
              <a:cxnLst/>
              <a:rect l="l" t="t" r="r" b="b"/>
              <a:pathLst>
                <a:path w="191135" h="2284729">
                  <a:moveTo>
                    <a:pt x="190616" y="0"/>
                  </a:moveTo>
                  <a:lnTo>
                    <a:pt x="157922" y="0"/>
                  </a:lnTo>
                  <a:lnTo>
                    <a:pt x="55597" y="1158991"/>
                  </a:lnTo>
                  <a:lnTo>
                    <a:pt x="0" y="2284350"/>
                  </a:lnTo>
                  <a:lnTo>
                    <a:pt x="143743" y="948580"/>
                  </a:lnTo>
                  <a:lnTo>
                    <a:pt x="190616" y="0"/>
                  </a:lnTo>
                  <a:close/>
                </a:path>
              </a:pathLst>
            </a:custGeom>
            <a:solidFill>
              <a:srgbClr val="B6B1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9" name="object 579"/>
            <p:cNvSpPr/>
            <p:nvPr/>
          </p:nvSpPr>
          <p:spPr>
            <a:xfrm>
              <a:off x="5234292" y="2452796"/>
              <a:ext cx="191135" cy="2284730"/>
            </a:xfrm>
            <a:custGeom>
              <a:avLst/>
              <a:gdLst/>
              <a:ahLst/>
              <a:cxnLst/>
              <a:rect l="l" t="t" r="r" b="b"/>
              <a:pathLst>
                <a:path w="191135" h="2284729">
                  <a:moveTo>
                    <a:pt x="55597" y="1158991"/>
                  </a:moveTo>
                  <a:lnTo>
                    <a:pt x="157922" y="0"/>
                  </a:lnTo>
                  <a:lnTo>
                    <a:pt x="190616" y="0"/>
                  </a:lnTo>
                  <a:lnTo>
                    <a:pt x="143743" y="948580"/>
                  </a:lnTo>
                  <a:lnTo>
                    <a:pt x="0" y="2284350"/>
                  </a:lnTo>
                  <a:lnTo>
                    <a:pt x="55597" y="1158991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0" name="object 580"/>
            <p:cNvSpPr/>
            <p:nvPr/>
          </p:nvSpPr>
          <p:spPr>
            <a:xfrm>
              <a:off x="5343765" y="2452796"/>
              <a:ext cx="127635" cy="1265555"/>
            </a:xfrm>
            <a:custGeom>
              <a:avLst/>
              <a:gdLst/>
              <a:ahLst/>
              <a:cxnLst/>
              <a:rect l="l" t="t" r="r" b="b"/>
              <a:pathLst>
                <a:path w="127635" h="1265554">
                  <a:moveTo>
                    <a:pt x="127486" y="0"/>
                  </a:moveTo>
                  <a:lnTo>
                    <a:pt x="115865" y="0"/>
                  </a:lnTo>
                  <a:lnTo>
                    <a:pt x="821" y="1190403"/>
                  </a:lnTo>
                  <a:lnTo>
                    <a:pt x="0" y="1264972"/>
                  </a:lnTo>
                  <a:lnTo>
                    <a:pt x="127486" y="0"/>
                  </a:lnTo>
                  <a:close/>
                </a:path>
              </a:pathLst>
            </a:custGeom>
            <a:solidFill>
              <a:srgbClr val="B8B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1" name="object 581"/>
            <p:cNvSpPr/>
            <p:nvPr/>
          </p:nvSpPr>
          <p:spPr>
            <a:xfrm>
              <a:off x="5343765" y="2452796"/>
              <a:ext cx="127635" cy="1265555"/>
            </a:xfrm>
            <a:custGeom>
              <a:avLst/>
              <a:gdLst/>
              <a:ahLst/>
              <a:cxnLst/>
              <a:rect l="l" t="t" r="r" b="b"/>
              <a:pathLst>
                <a:path w="127635" h="1265554">
                  <a:moveTo>
                    <a:pt x="0" y="1264972"/>
                  </a:moveTo>
                  <a:lnTo>
                    <a:pt x="127486" y="0"/>
                  </a:lnTo>
                  <a:lnTo>
                    <a:pt x="115865" y="0"/>
                  </a:lnTo>
                  <a:lnTo>
                    <a:pt x="821" y="1190403"/>
                  </a:lnTo>
                  <a:lnTo>
                    <a:pt x="0" y="1264972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2" name="object 582"/>
            <p:cNvSpPr/>
            <p:nvPr/>
          </p:nvSpPr>
          <p:spPr>
            <a:xfrm>
              <a:off x="2827811" y="2452798"/>
              <a:ext cx="165100" cy="1598930"/>
            </a:xfrm>
            <a:custGeom>
              <a:avLst/>
              <a:gdLst/>
              <a:ahLst/>
              <a:cxnLst/>
              <a:rect l="l" t="t" r="r" b="b"/>
              <a:pathLst>
                <a:path w="165100" h="1598929">
                  <a:moveTo>
                    <a:pt x="20495" y="0"/>
                  </a:moveTo>
                  <a:lnTo>
                    <a:pt x="0" y="0"/>
                  </a:lnTo>
                  <a:lnTo>
                    <a:pt x="148639" y="1598820"/>
                  </a:lnTo>
                  <a:lnTo>
                    <a:pt x="164732" y="1597701"/>
                  </a:lnTo>
                  <a:lnTo>
                    <a:pt x="20495" y="0"/>
                  </a:lnTo>
                  <a:close/>
                </a:path>
              </a:pathLst>
            </a:custGeom>
            <a:solidFill>
              <a:srgbClr val="B8B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3" name="object 583"/>
            <p:cNvSpPr/>
            <p:nvPr/>
          </p:nvSpPr>
          <p:spPr>
            <a:xfrm>
              <a:off x="2827811" y="2452798"/>
              <a:ext cx="165100" cy="1598930"/>
            </a:xfrm>
            <a:custGeom>
              <a:avLst/>
              <a:gdLst/>
              <a:ahLst/>
              <a:cxnLst/>
              <a:rect l="l" t="t" r="r" b="b"/>
              <a:pathLst>
                <a:path w="165100" h="1598929">
                  <a:moveTo>
                    <a:pt x="0" y="0"/>
                  </a:moveTo>
                  <a:lnTo>
                    <a:pt x="148639" y="1598820"/>
                  </a:lnTo>
                  <a:lnTo>
                    <a:pt x="164732" y="1597701"/>
                  </a:lnTo>
                  <a:lnTo>
                    <a:pt x="20495" y="0"/>
                  </a:lnTo>
                  <a:lnTo>
                    <a:pt x="0" y="0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4" name="object 584"/>
            <p:cNvSpPr/>
            <p:nvPr/>
          </p:nvSpPr>
          <p:spPr>
            <a:xfrm>
              <a:off x="2697387" y="2452795"/>
              <a:ext cx="85090" cy="833119"/>
            </a:xfrm>
            <a:custGeom>
              <a:avLst/>
              <a:gdLst/>
              <a:ahLst/>
              <a:cxnLst/>
              <a:rect l="l" t="t" r="r" b="b"/>
              <a:pathLst>
                <a:path w="85089" h="833120">
                  <a:moveTo>
                    <a:pt x="5086" y="0"/>
                  </a:moveTo>
                  <a:lnTo>
                    <a:pt x="0" y="0"/>
                  </a:lnTo>
                  <a:lnTo>
                    <a:pt x="67659" y="712020"/>
                  </a:lnTo>
                  <a:lnTo>
                    <a:pt x="84966" y="832721"/>
                  </a:lnTo>
                  <a:lnTo>
                    <a:pt x="5086" y="0"/>
                  </a:lnTo>
                  <a:close/>
                </a:path>
              </a:pathLst>
            </a:custGeom>
            <a:solidFill>
              <a:srgbClr val="BFAE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5" name="object 585"/>
            <p:cNvSpPr/>
            <p:nvPr/>
          </p:nvSpPr>
          <p:spPr>
            <a:xfrm>
              <a:off x="2697387" y="2452795"/>
              <a:ext cx="85090" cy="833119"/>
            </a:xfrm>
            <a:custGeom>
              <a:avLst/>
              <a:gdLst/>
              <a:ahLst/>
              <a:cxnLst/>
              <a:rect l="l" t="t" r="r" b="b"/>
              <a:pathLst>
                <a:path w="85089" h="833120">
                  <a:moveTo>
                    <a:pt x="0" y="0"/>
                  </a:moveTo>
                  <a:lnTo>
                    <a:pt x="67659" y="712020"/>
                  </a:lnTo>
                  <a:lnTo>
                    <a:pt x="84966" y="832721"/>
                  </a:lnTo>
                  <a:lnTo>
                    <a:pt x="5086" y="0"/>
                  </a:lnTo>
                  <a:lnTo>
                    <a:pt x="0" y="0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6" name="object 586"/>
            <p:cNvSpPr/>
            <p:nvPr/>
          </p:nvSpPr>
          <p:spPr>
            <a:xfrm>
              <a:off x="3154980" y="2928586"/>
              <a:ext cx="154940" cy="1807210"/>
            </a:xfrm>
            <a:custGeom>
              <a:avLst/>
              <a:gdLst/>
              <a:ahLst/>
              <a:cxnLst/>
              <a:rect l="l" t="t" r="r" b="b"/>
              <a:pathLst>
                <a:path w="154939" h="1807210">
                  <a:moveTo>
                    <a:pt x="16882" y="0"/>
                  </a:moveTo>
                  <a:lnTo>
                    <a:pt x="0" y="37033"/>
                  </a:lnTo>
                  <a:lnTo>
                    <a:pt x="139991" y="1807121"/>
                  </a:lnTo>
                  <a:lnTo>
                    <a:pt x="154863" y="1755962"/>
                  </a:lnTo>
                  <a:lnTo>
                    <a:pt x="16882" y="0"/>
                  </a:lnTo>
                  <a:close/>
                </a:path>
              </a:pathLst>
            </a:custGeom>
            <a:solidFill>
              <a:srgbClr val="B5B2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7" name="object 587"/>
            <p:cNvSpPr/>
            <p:nvPr/>
          </p:nvSpPr>
          <p:spPr>
            <a:xfrm>
              <a:off x="3154980" y="2928586"/>
              <a:ext cx="154940" cy="1807210"/>
            </a:xfrm>
            <a:custGeom>
              <a:avLst/>
              <a:gdLst/>
              <a:ahLst/>
              <a:cxnLst/>
              <a:rect l="l" t="t" r="r" b="b"/>
              <a:pathLst>
                <a:path w="154939" h="1807210">
                  <a:moveTo>
                    <a:pt x="0" y="37033"/>
                  </a:moveTo>
                  <a:lnTo>
                    <a:pt x="139991" y="1807121"/>
                  </a:lnTo>
                  <a:lnTo>
                    <a:pt x="154863" y="1755962"/>
                  </a:lnTo>
                  <a:lnTo>
                    <a:pt x="16882" y="0"/>
                  </a:lnTo>
                  <a:lnTo>
                    <a:pt x="0" y="37033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8" name="object 588"/>
            <p:cNvSpPr/>
            <p:nvPr/>
          </p:nvSpPr>
          <p:spPr>
            <a:xfrm>
              <a:off x="3346829" y="3234317"/>
              <a:ext cx="140335" cy="1878964"/>
            </a:xfrm>
            <a:custGeom>
              <a:avLst/>
              <a:gdLst/>
              <a:ahLst/>
              <a:cxnLst/>
              <a:rect l="l" t="t" r="r" b="b"/>
              <a:pathLst>
                <a:path w="140335" h="1878964">
                  <a:moveTo>
                    <a:pt x="0" y="0"/>
                  </a:moveTo>
                  <a:lnTo>
                    <a:pt x="117159" y="1731051"/>
                  </a:lnTo>
                  <a:lnTo>
                    <a:pt x="140307" y="1878910"/>
                  </a:lnTo>
                  <a:lnTo>
                    <a:pt x="27645" y="2246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3B3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9" name="object 589"/>
            <p:cNvSpPr/>
            <p:nvPr/>
          </p:nvSpPr>
          <p:spPr>
            <a:xfrm>
              <a:off x="3346829" y="3234317"/>
              <a:ext cx="140335" cy="1878964"/>
            </a:xfrm>
            <a:custGeom>
              <a:avLst/>
              <a:gdLst/>
              <a:ahLst/>
              <a:cxnLst/>
              <a:rect l="l" t="t" r="r" b="b"/>
              <a:pathLst>
                <a:path w="140335" h="1878964">
                  <a:moveTo>
                    <a:pt x="0" y="0"/>
                  </a:moveTo>
                  <a:lnTo>
                    <a:pt x="117159" y="1731051"/>
                  </a:lnTo>
                  <a:lnTo>
                    <a:pt x="140307" y="1878910"/>
                  </a:lnTo>
                  <a:lnTo>
                    <a:pt x="27645" y="224632"/>
                  </a:lnTo>
                  <a:lnTo>
                    <a:pt x="0" y="0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0" name="object 590"/>
            <p:cNvSpPr/>
            <p:nvPr/>
          </p:nvSpPr>
          <p:spPr>
            <a:xfrm>
              <a:off x="5236537" y="2452795"/>
              <a:ext cx="165100" cy="1687830"/>
            </a:xfrm>
            <a:custGeom>
              <a:avLst/>
              <a:gdLst/>
              <a:ahLst/>
              <a:cxnLst/>
              <a:rect l="l" t="t" r="r" b="b"/>
              <a:pathLst>
                <a:path w="165100" h="1687829">
                  <a:moveTo>
                    <a:pt x="164515" y="0"/>
                  </a:moveTo>
                  <a:lnTo>
                    <a:pt x="147342" y="0"/>
                  </a:lnTo>
                  <a:lnTo>
                    <a:pt x="0" y="1606780"/>
                  </a:lnTo>
                  <a:lnTo>
                    <a:pt x="9471" y="1687219"/>
                  </a:lnTo>
                  <a:lnTo>
                    <a:pt x="164515" y="0"/>
                  </a:lnTo>
                  <a:close/>
                </a:path>
              </a:pathLst>
            </a:custGeom>
            <a:solidFill>
              <a:srgbClr val="B6B1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1" name="object 591"/>
            <p:cNvSpPr/>
            <p:nvPr/>
          </p:nvSpPr>
          <p:spPr>
            <a:xfrm>
              <a:off x="5236537" y="2452795"/>
              <a:ext cx="165100" cy="1687830"/>
            </a:xfrm>
            <a:custGeom>
              <a:avLst/>
              <a:gdLst/>
              <a:ahLst/>
              <a:cxnLst/>
              <a:rect l="l" t="t" r="r" b="b"/>
              <a:pathLst>
                <a:path w="165100" h="1687829">
                  <a:moveTo>
                    <a:pt x="9471" y="1687219"/>
                  </a:moveTo>
                  <a:lnTo>
                    <a:pt x="164515" y="0"/>
                  </a:lnTo>
                  <a:lnTo>
                    <a:pt x="147342" y="0"/>
                  </a:lnTo>
                  <a:lnTo>
                    <a:pt x="0" y="1606780"/>
                  </a:lnTo>
                  <a:lnTo>
                    <a:pt x="9471" y="1687219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2" name="object 592"/>
            <p:cNvSpPr/>
            <p:nvPr/>
          </p:nvSpPr>
          <p:spPr>
            <a:xfrm>
              <a:off x="3368727" y="3406477"/>
              <a:ext cx="144145" cy="2230120"/>
            </a:xfrm>
            <a:custGeom>
              <a:avLst/>
              <a:gdLst/>
              <a:ahLst/>
              <a:cxnLst/>
              <a:rect l="l" t="t" r="r" b="b"/>
              <a:pathLst>
                <a:path w="144145" h="2230120">
                  <a:moveTo>
                    <a:pt x="0" y="0"/>
                  </a:moveTo>
                  <a:lnTo>
                    <a:pt x="67202" y="1406590"/>
                  </a:lnTo>
                  <a:lnTo>
                    <a:pt x="143934" y="2229573"/>
                  </a:lnTo>
                  <a:lnTo>
                    <a:pt x="90679" y="1305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4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3" name="object 593"/>
            <p:cNvSpPr/>
            <p:nvPr/>
          </p:nvSpPr>
          <p:spPr>
            <a:xfrm>
              <a:off x="3368727" y="3406477"/>
              <a:ext cx="144145" cy="2230120"/>
            </a:xfrm>
            <a:custGeom>
              <a:avLst/>
              <a:gdLst/>
              <a:ahLst/>
              <a:cxnLst/>
              <a:rect l="l" t="t" r="r" b="b"/>
              <a:pathLst>
                <a:path w="144145" h="2230120">
                  <a:moveTo>
                    <a:pt x="0" y="0"/>
                  </a:moveTo>
                  <a:lnTo>
                    <a:pt x="90679" y="1305100"/>
                  </a:lnTo>
                  <a:lnTo>
                    <a:pt x="143934" y="2229573"/>
                  </a:lnTo>
                  <a:lnTo>
                    <a:pt x="67202" y="1406590"/>
                  </a:lnTo>
                  <a:lnTo>
                    <a:pt x="0" y="0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4" name="object 594"/>
            <p:cNvSpPr/>
            <p:nvPr/>
          </p:nvSpPr>
          <p:spPr>
            <a:xfrm>
              <a:off x="5158239" y="2452798"/>
              <a:ext cx="184150" cy="2295525"/>
            </a:xfrm>
            <a:custGeom>
              <a:avLst/>
              <a:gdLst/>
              <a:ahLst/>
              <a:cxnLst/>
              <a:rect l="l" t="t" r="r" b="b"/>
              <a:pathLst>
                <a:path w="184150" h="2295525">
                  <a:moveTo>
                    <a:pt x="184031" y="0"/>
                  </a:moveTo>
                  <a:lnTo>
                    <a:pt x="172341" y="0"/>
                  </a:lnTo>
                  <a:lnTo>
                    <a:pt x="51831" y="1440780"/>
                  </a:lnTo>
                  <a:lnTo>
                    <a:pt x="0" y="2294981"/>
                  </a:lnTo>
                  <a:lnTo>
                    <a:pt x="136544" y="820887"/>
                  </a:lnTo>
                  <a:lnTo>
                    <a:pt x="184031" y="0"/>
                  </a:lnTo>
                  <a:close/>
                </a:path>
              </a:pathLst>
            </a:custGeom>
            <a:solidFill>
              <a:srgbClr val="B5B2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5" name="object 595"/>
            <p:cNvSpPr/>
            <p:nvPr/>
          </p:nvSpPr>
          <p:spPr>
            <a:xfrm>
              <a:off x="5158239" y="2452798"/>
              <a:ext cx="184150" cy="2295525"/>
            </a:xfrm>
            <a:custGeom>
              <a:avLst/>
              <a:gdLst/>
              <a:ahLst/>
              <a:cxnLst/>
              <a:rect l="l" t="t" r="r" b="b"/>
              <a:pathLst>
                <a:path w="184150" h="2295525">
                  <a:moveTo>
                    <a:pt x="51831" y="1440780"/>
                  </a:moveTo>
                  <a:lnTo>
                    <a:pt x="172341" y="0"/>
                  </a:lnTo>
                  <a:lnTo>
                    <a:pt x="184031" y="0"/>
                  </a:lnTo>
                  <a:lnTo>
                    <a:pt x="136544" y="820887"/>
                  </a:lnTo>
                  <a:lnTo>
                    <a:pt x="0" y="2294981"/>
                  </a:lnTo>
                  <a:lnTo>
                    <a:pt x="51831" y="1440780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6" name="object 596"/>
            <p:cNvSpPr/>
            <p:nvPr/>
          </p:nvSpPr>
          <p:spPr>
            <a:xfrm>
              <a:off x="3171863" y="2863815"/>
              <a:ext cx="154940" cy="1821180"/>
            </a:xfrm>
            <a:custGeom>
              <a:avLst/>
              <a:gdLst/>
              <a:ahLst/>
              <a:cxnLst/>
              <a:rect l="l" t="t" r="r" b="b"/>
              <a:pathLst>
                <a:path w="154939" h="1821179">
                  <a:moveTo>
                    <a:pt x="18154" y="0"/>
                  </a:moveTo>
                  <a:lnTo>
                    <a:pt x="0" y="64771"/>
                  </a:lnTo>
                  <a:lnTo>
                    <a:pt x="137980" y="1820733"/>
                  </a:lnTo>
                  <a:lnTo>
                    <a:pt x="154515" y="1776882"/>
                  </a:lnTo>
                  <a:lnTo>
                    <a:pt x="18154" y="0"/>
                  </a:lnTo>
                  <a:close/>
                </a:path>
              </a:pathLst>
            </a:custGeom>
            <a:solidFill>
              <a:srgbClr val="B5B2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7" name="object 597"/>
            <p:cNvSpPr/>
            <p:nvPr/>
          </p:nvSpPr>
          <p:spPr>
            <a:xfrm>
              <a:off x="3171863" y="2863815"/>
              <a:ext cx="154940" cy="1821180"/>
            </a:xfrm>
            <a:custGeom>
              <a:avLst/>
              <a:gdLst/>
              <a:ahLst/>
              <a:cxnLst/>
              <a:rect l="l" t="t" r="r" b="b"/>
              <a:pathLst>
                <a:path w="154939" h="1821179">
                  <a:moveTo>
                    <a:pt x="0" y="64771"/>
                  </a:moveTo>
                  <a:lnTo>
                    <a:pt x="137980" y="1820733"/>
                  </a:lnTo>
                  <a:lnTo>
                    <a:pt x="154515" y="1776882"/>
                  </a:lnTo>
                  <a:lnTo>
                    <a:pt x="18154" y="0"/>
                  </a:lnTo>
                  <a:lnTo>
                    <a:pt x="0" y="64771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8" name="object 598"/>
            <p:cNvSpPr/>
            <p:nvPr/>
          </p:nvSpPr>
          <p:spPr>
            <a:xfrm>
              <a:off x="3351441" y="3719965"/>
              <a:ext cx="137160" cy="1635760"/>
            </a:xfrm>
            <a:custGeom>
              <a:avLst/>
              <a:gdLst/>
              <a:ahLst/>
              <a:cxnLst/>
              <a:rect l="l" t="t" r="r" b="b"/>
              <a:pathLst>
                <a:path w="137160" h="1635760">
                  <a:moveTo>
                    <a:pt x="0" y="0"/>
                  </a:moveTo>
                  <a:lnTo>
                    <a:pt x="84488" y="1093102"/>
                  </a:lnTo>
                  <a:lnTo>
                    <a:pt x="136795" y="1635574"/>
                  </a:lnTo>
                  <a:lnTo>
                    <a:pt x="61591" y="7612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4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9" name="object 599"/>
            <p:cNvSpPr/>
            <p:nvPr/>
          </p:nvSpPr>
          <p:spPr>
            <a:xfrm>
              <a:off x="3351441" y="3719965"/>
              <a:ext cx="137160" cy="1635760"/>
            </a:xfrm>
            <a:custGeom>
              <a:avLst/>
              <a:gdLst/>
              <a:ahLst/>
              <a:cxnLst/>
              <a:rect l="l" t="t" r="r" b="b"/>
              <a:pathLst>
                <a:path w="137160" h="1635760">
                  <a:moveTo>
                    <a:pt x="0" y="0"/>
                  </a:moveTo>
                  <a:lnTo>
                    <a:pt x="84488" y="1093102"/>
                  </a:lnTo>
                  <a:lnTo>
                    <a:pt x="136795" y="1635574"/>
                  </a:lnTo>
                  <a:lnTo>
                    <a:pt x="61591" y="761295"/>
                  </a:lnTo>
                  <a:lnTo>
                    <a:pt x="0" y="0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0" name="object 600"/>
            <p:cNvSpPr/>
            <p:nvPr/>
          </p:nvSpPr>
          <p:spPr>
            <a:xfrm>
              <a:off x="5282956" y="2452796"/>
              <a:ext cx="157480" cy="1619250"/>
            </a:xfrm>
            <a:custGeom>
              <a:avLst/>
              <a:gdLst/>
              <a:ahLst/>
              <a:cxnLst/>
              <a:rect l="l" t="t" r="r" b="b"/>
              <a:pathLst>
                <a:path w="157479" h="1619250">
                  <a:moveTo>
                    <a:pt x="157367" y="0"/>
                  </a:moveTo>
                  <a:lnTo>
                    <a:pt x="109259" y="0"/>
                  </a:lnTo>
                  <a:lnTo>
                    <a:pt x="6933" y="1158991"/>
                  </a:lnTo>
                  <a:lnTo>
                    <a:pt x="0" y="1618697"/>
                  </a:lnTo>
                  <a:lnTo>
                    <a:pt x="157367" y="0"/>
                  </a:lnTo>
                  <a:close/>
                </a:path>
              </a:pathLst>
            </a:custGeom>
            <a:solidFill>
              <a:srgbClr val="B8B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1" name="object 601"/>
            <p:cNvSpPr/>
            <p:nvPr/>
          </p:nvSpPr>
          <p:spPr>
            <a:xfrm>
              <a:off x="5282956" y="2452796"/>
              <a:ext cx="157480" cy="1619250"/>
            </a:xfrm>
            <a:custGeom>
              <a:avLst/>
              <a:gdLst/>
              <a:ahLst/>
              <a:cxnLst/>
              <a:rect l="l" t="t" r="r" b="b"/>
              <a:pathLst>
                <a:path w="157479" h="1619250">
                  <a:moveTo>
                    <a:pt x="0" y="1618697"/>
                  </a:moveTo>
                  <a:lnTo>
                    <a:pt x="157367" y="0"/>
                  </a:lnTo>
                  <a:lnTo>
                    <a:pt x="109259" y="0"/>
                  </a:lnTo>
                  <a:lnTo>
                    <a:pt x="6933" y="1158991"/>
                  </a:lnTo>
                  <a:lnTo>
                    <a:pt x="0" y="1618697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2" name="object 602"/>
            <p:cNvSpPr/>
            <p:nvPr/>
          </p:nvSpPr>
          <p:spPr>
            <a:xfrm>
              <a:off x="2697387" y="2452795"/>
              <a:ext cx="67945" cy="712470"/>
            </a:xfrm>
            <a:custGeom>
              <a:avLst/>
              <a:gdLst/>
              <a:ahLst/>
              <a:cxnLst/>
              <a:rect l="l" t="t" r="r" b="b"/>
              <a:pathLst>
                <a:path w="67944" h="712469">
                  <a:moveTo>
                    <a:pt x="2459" y="0"/>
                  </a:moveTo>
                  <a:lnTo>
                    <a:pt x="0" y="0"/>
                  </a:lnTo>
                  <a:lnTo>
                    <a:pt x="67659" y="712020"/>
                  </a:lnTo>
                  <a:lnTo>
                    <a:pt x="46741" y="474321"/>
                  </a:lnTo>
                  <a:lnTo>
                    <a:pt x="2459" y="0"/>
                  </a:lnTo>
                  <a:close/>
                </a:path>
              </a:pathLst>
            </a:custGeom>
            <a:solidFill>
              <a:srgbClr val="C1AF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3" name="object 603"/>
            <p:cNvSpPr/>
            <p:nvPr/>
          </p:nvSpPr>
          <p:spPr>
            <a:xfrm>
              <a:off x="2697387" y="2452795"/>
              <a:ext cx="67945" cy="712470"/>
            </a:xfrm>
            <a:custGeom>
              <a:avLst/>
              <a:gdLst/>
              <a:ahLst/>
              <a:cxnLst/>
              <a:rect l="l" t="t" r="r" b="b"/>
              <a:pathLst>
                <a:path w="67944" h="712469">
                  <a:moveTo>
                    <a:pt x="0" y="0"/>
                  </a:moveTo>
                  <a:lnTo>
                    <a:pt x="2459" y="0"/>
                  </a:lnTo>
                  <a:lnTo>
                    <a:pt x="46741" y="474321"/>
                  </a:lnTo>
                  <a:lnTo>
                    <a:pt x="67659" y="712020"/>
                  </a:lnTo>
                  <a:lnTo>
                    <a:pt x="0" y="0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4" name="object 604"/>
            <p:cNvSpPr/>
            <p:nvPr/>
          </p:nvSpPr>
          <p:spPr>
            <a:xfrm>
              <a:off x="2682222" y="2452795"/>
              <a:ext cx="62230" cy="513715"/>
            </a:xfrm>
            <a:custGeom>
              <a:avLst/>
              <a:gdLst/>
              <a:ahLst/>
              <a:cxnLst/>
              <a:rect l="l" t="t" r="r" b="b"/>
              <a:pathLst>
                <a:path w="62230" h="513714">
                  <a:moveTo>
                    <a:pt x="17625" y="0"/>
                  </a:moveTo>
                  <a:lnTo>
                    <a:pt x="0" y="0"/>
                  </a:lnTo>
                  <a:lnTo>
                    <a:pt x="49430" y="513583"/>
                  </a:lnTo>
                  <a:lnTo>
                    <a:pt x="61907" y="474321"/>
                  </a:lnTo>
                  <a:lnTo>
                    <a:pt x="17625" y="0"/>
                  </a:lnTo>
                  <a:close/>
                </a:path>
              </a:pathLst>
            </a:custGeom>
            <a:solidFill>
              <a:srgbClr val="C2AF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5" name="object 605"/>
            <p:cNvSpPr/>
            <p:nvPr/>
          </p:nvSpPr>
          <p:spPr>
            <a:xfrm>
              <a:off x="2682222" y="2452795"/>
              <a:ext cx="62230" cy="513715"/>
            </a:xfrm>
            <a:custGeom>
              <a:avLst/>
              <a:gdLst/>
              <a:ahLst/>
              <a:cxnLst/>
              <a:rect l="l" t="t" r="r" b="b"/>
              <a:pathLst>
                <a:path w="62230" h="513714">
                  <a:moveTo>
                    <a:pt x="0" y="0"/>
                  </a:moveTo>
                  <a:lnTo>
                    <a:pt x="49430" y="513583"/>
                  </a:lnTo>
                  <a:lnTo>
                    <a:pt x="61907" y="474321"/>
                  </a:lnTo>
                  <a:lnTo>
                    <a:pt x="17625" y="0"/>
                  </a:lnTo>
                  <a:lnTo>
                    <a:pt x="0" y="0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6" name="object 606"/>
            <p:cNvSpPr/>
            <p:nvPr/>
          </p:nvSpPr>
          <p:spPr>
            <a:xfrm>
              <a:off x="2678034" y="2452795"/>
              <a:ext cx="53975" cy="513715"/>
            </a:xfrm>
            <a:custGeom>
              <a:avLst/>
              <a:gdLst/>
              <a:ahLst/>
              <a:cxnLst/>
              <a:rect l="l" t="t" r="r" b="b"/>
              <a:pathLst>
                <a:path w="53975" h="513714">
                  <a:moveTo>
                    <a:pt x="4187" y="0"/>
                  </a:moveTo>
                  <a:lnTo>
                    <a:pt x="0" y="0"/>
                  </a:lnTo>
                  <a:lnTo>
                    <a:pt x="37215" y="391828"/>
                  </a:lnTo>
                  <a:lnTo>
                    <a:pt x="53618" y="513583"/>
                  </a:lnTo>
                  <a:lnTo>
                    <a:pt x="4187" y="0"/>
                  </a:lnTo>
                  <a:close/>
                </a:path>
              </a:pathLst>
            </a:custGeom>
            <a:solidFill>
              <a:srgbClr val="C2AF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7" name="object 607"/>
            <p:cNvSpPr/>
            <p:nvPr/>
          </p:nvSpPr>
          <p:spPr>
            <a:xfrm>
              <a:off x="2678034" y="2452795"/>
              <a:ext cx="53975" cy="513715"/>
            </a:xfrm>
            <a:custGeom>
              <a:avLst/>
              <a:gdLst/>
              <a:ahLst/>
              <a:cxnLst/>
              <a:rect l="l" t="t" r="r" b="b"/>
              <a:pathLst>
                <a:path w="53975" h="513714">
                  <a:moveTo>
                    <a:pt x="0" y="0"/>
                  </a:moveTo>
                  <a:lnTo>
                    <a:pt x="37215" y="391828"/>
                  </a:lnTo>
                  <a:lnTo>
                    <a:pt x="53618" y="513583"/>
                  </a:lnTo>
                  <a:lnTo>
                    <a:pt x="4187" y="0"/>
                  </a:lnTo>
                  <a:lnTo>
                    <a:pt x="0" y="0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8" name="object 608"/>
            <p:cNvSpPr/>
            <p:nvPr/>
          </p:nvSpPr>
          <p:spPr>
            <a:xfrm>
              <a:off x="2827811" y="2452798"/>
              <a:ext cx="149225" cy="1598930"/>
            </a:xfrm>
            <a:custGeom>
              <a:avLst/>
              <a:gdLst/>
              <a:ahLst/>
              <a:cxnLst/>
              <a:rect l="l" t="t" r="r" b="b"/>
              <a:pathLst>
                <a:path w="149225" h="1598929">
                  <a:moveTo>
                    <a:pt x="13418" y="0"/>
                  </a:moveTo>
                  <a:lnTo>
                    <a:pt x="0" y="0"/>
                  </a:lnTo>
                  <a:lnTo>
                    <a:pt x="148639" y="1598820"/>
                  </a:lnTo>
                  <a:lnTo>
                    <a:pt x="125909" y="1314066"/>
                  </a:lnTo>
                  <a:lnTo>
                    <a:pt x="13418" y="0"/>
                  </a:lnTo>
                  <a:close/>
                </a:path>
              </a:pathLst>
            </a:custGeom>
            <a:solidFill>
              <a:srgbClr val="BCAF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9" name="object 609"/>
            <p:cNvSpPr/>
            <p:nvPr/>
          </p:nvSpPr>
          <p:spPr>
            <a:xfrm>
              <a:off x="2827811" y="2452798"/>
              <a:ext cx="149225" cy="1598930"/>
            </a:xfrm>
            <a:custGeom>
              <a:avLst/>
              <a:gdLst/>
              <a:ahLst/>
              <a:cxnLst/>
              <a:rect l="l" t="t" r="r" b="b"/>
              <a:pathLst>
                <a:path w="149225" h="1598929">
                  <a:moveTo>
                    <a:pt x="0" y="0"/>
                  </a:moveTo>
                  <a:lnTo>
                    <a:pt x="13418" y="0"/>
                  </a:lnTo>
                  <a:lnTo>
                    <a:pt x="125909" y="1314066"/>
                  </a:lnTo>
                  <a:lnTo>
                    <a:pt x="148639" y="1598820"/>
                  </a:lnTo>
                  <a:lnTo>
                    <a:pt x="0" y="0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0" name="object 610"/>
            <p:cNvSpPr/>
            <p:nvPr/>
          </p:nvSpPr>
          <p:spPr>
            <a:xfrm>
              <a:off x="3366691" y="3174087"/>
              <a:ext cx="142240" cy="1995170"/>
            </a:xfrm>
            <a:custGeom>
              <a:avLst/>
              <a:gdLst/>
              <a:ahLst/>
              <a:cxnLst/>
              <a:rect l="l" t="t" r="r" b="b"/>
              <a:pathLst>
                <a:path w="142239" h="1995170">
                  <a:moveTo>
                    <a:pt x="0" y="0"/>
                  </a:moveTo>
                  <a:lnTo>
                    <a:pt x="107393" y="1661300"/>
                  </a:lnTo>
                  <a:lnTo>
                    <a:pt x="141848" y="1995113"/>
                  </a:lnTo>
                  <a:lnTo>
                    <a:pt x="42258" y="5211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2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1" name="object 611"/>
            <p:cNvSpPr/>
            <p:nvPr/>
          </p:nvSpPr>
          <p:spPr>
            <a:xfrm>
              <a:off x="3366691" y="3174087"/>
              <a:ext cx="142240" cy="1995170"/>
            </a:xfrm>
            <a:custGeom>
              <a:avLst/>
              <a:gdLst/>
              <a:ahLst/>
              <a:cxnLst/>
              <a:rect l="l" t="t" r="r" b="b"/>
              <a:pathLst>
                <a:path w="142239" h="1995170">
                  <a:moveTo>
                    <a:pt x="0" y="0"/>
                  </a:moveTo>
                  <a:lnTo>
                    <a:pt x="107393" y="1661300"/>
                  </a:lnTo>
                  <a:lnTo>
                    <a:pt x="141848" y="1995113"/>
                  </a:lnTo>
                  <a:lnTo>
                    <a:pt x="42258" y="521199"/>
                  </a:lnTo>
                  <a:lnTo>
                    <a:pt x="0" y="0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2" name="object 612"/>
            <p:cNvSpPr/>
            <p:nvPr/>
          </p:nvSpPr>
          <p:spPr>
            <a:xfrm>
              <a:off x="3190017" y="2577906"/>
              <a:ext cx="153035" cy="2063114"/>
            </a:xfrm>
            <a:custGeom>
              <a:avLst/>
              <a:gdLst/>
              <a:ahLst/>
              <a:cxnLst/>
              <a:rect l="l" t="t" r="r" b="b"/>
              <a:pathLst>
                <a:path w="153035" h="2063114">
                  <a:moveTo>
                    <a:pt x="14255" y="0"/>
                  </a:moveTo>
                  <a:lnTo>
                    <a:pt x="0" y="285909"/>
                  </a:lnTo>
                  <a:lnTo>
                    <a:pt x="136361" y="2062791"/>
                  </a:lnTo>
                  <a:lnTo>
                    <a:pt x="152741" y="1982099"/>
                  </a:lnTo>
                  <a:lnTo>
                    <a:pt x="14255" y="0"/>
                  </a:lnTo>
                  <a:close/>
                </a:path>
              </a:pathLst>
            </a:custGeom>
            <a:solidFill>
              <a:srgbClr val="B6B1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3" name="object 613"/>
            <p:cNvSpPr/>
            <p:nvPr/>
          </p:nvSpPr>
          <p:spPr>
            <a:xfrm>
              <a:off x="3190017" y="2577906"/>
              <a:ext cx="153035" cy="2063114"/>
            </a:xfrm>
            <a:custGeom>
              <a:avLst/>
              <a:gdLst/>
              <a:ahLst/>
              <a:cxnLst/>
              <a:rect l="l" t="t" r="r" b="b"/>
              <a:pathLst>
                <a:path w="153035" h="2063114">
                  <a:moveTo>
                    <a:pt x="0" y="285909"/>
                  </a:moveTo>
                  <a:lnTo>
                    <a:pt x="136361" y="2062791"/>
                  </a:lnTo>
                  <a:lnTo>
                    <a:pt x="152741" y="1982099"/>
                  </a:lnTo>
                  <a:lnTo>
                    <a:pt x="14255" y="0"/>
                  </a:lnTo>
                  <a:lnTo>
                    <a:pt x="0" y="285909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4" name="object 614"/>
            <p:cNvSpPr/>
            <p:nvPr/>
          </p:nvSpPr>
          <p:spPr>
            <a:xfrm>
              <a:off x="5317077" y="2452796"/>
              <a:ext cx="130175" cy="1328420"/>
            </a:xfrm>
            <a:custGeom>
              <a:avLst/>
              <a:gdLst/>
              <a:ahLst/>
              <a:cxnLst/>
              <a:rect l="l" t="t" r="r" b="b"/>
              <a:pathLst>
                <a:path w="130175" h="1328420">
                  <a:moveTo>
                    <a:pt x="130099" y="0"/>
                  </a:moveTo>
                  <a:lnTo>
                    <a:pt x="112325" y="0"/>
                  </a:lnTo>
                  <a:lnTo>
                    <a:pt x="18364" y="1015365"/>
                  </a:lnTo>
                  <a:lnTo>
                    <a:pt x="0" y="1328042"/>
                  </a:lnTo>
                  <a:lnTo>
                    <a:pt x="130099" y="0"/>
                  </a:lnTo>
                  <a:close/>
                </a:path>
              </a:pathLst>
            </a:custGeom>
            <a:solidFill>
              <a:srgbClr val="BCAF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5" name="object 615"/>
            <p:cNvSpPr/>
            <p:nvPr/>
          </p:nvSpPr>
          <p:spPr>
            <a:xfrm>
              <a:off x="5317077" y="2452796"/>
              <a:ext cx="130175" cy="1328420"/>
            </a:xfrm>
            <a:custGeom>
              <a:avLst/>
              <a:gdLst/>
              <a:ahLst/>
              <a:cxnLst/>
              <a:rect l="l" t="t" r="r" b="b"/>
              <a:pathLst>
                <a:path w="130175" h="1328420">
                  <a:moveTo>
                    <a:pt x="18364" y="1015365"/>
                  </a:moveTo>
                  <a:lnTo>
                    <a:pt x="112325" y="0"/>
                  </a:lnTo>
                  <a:lnTo>
                    <a:pt x="130099" y="0"/>
                  </a:lnTo>
                  <a:lnTo>
                    <a:pt x="0" y="1328042"/>
                  </a:lnTo>
                  <a:lnTo>
                    <a:pt x="18364" y="1015365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6" name="object 616"/>
            <p:cNvSpPr/>
            <p:nvPr/>
          </p:nvSpPr>
          <p:spPr>
            <a:xfrm>
              <a:off x="2667916" y="2452798"/>
              <a:ext cx="47625" cy="392430"/>
            </a:xfrm>
            <a:custGeom>
              <a:avLst/>
              <a:gdLst/>
              <a:ahLst/>
              <a:cxnLst/>
              <a:rect l="l" t="t" r="r" b="b"/>
              <a:pathLst>
                <a:path w="47625" h="392430">
                  <a:moveTo>
                    <a:pt x="10118" y="0"/>
                  </a:moveTo>
                  <a:lnTo>
                    <a:pt x="0" y="0"/>
                  </a:lnTo>
                  <a:lnTo>
                    <a:pt x="32496" y="341743"/>
                  </a:lnTo>
                  <a:lnTo>
                    <a:pt x="47333" y="391825"/>
                  </a:lnTo>
                  <a:lnTo>
                    <a:pt x="10118" y="0"/>
                  </a:lnTo>
                  <a:close/>
                </a:path>
              </a:pathLst>
            </a:custGeom>
            <a:solidFill>
              <a:srgbClr val="C2AF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7" name="object 617"/>
            <p:cNvSpPr/>
            <p:nvPr/>
          </p:nvSpPr>
          <p:spPr>
            <a:xfrm>
              <a:off x="2667916" y="2452798"/>
              <a:ext cx="47625" cy="392430"/>
            </a:xfrm>
            <a:custGeom>
              <a:avLst/>
              <a:gdLst/>
              <a:ahLst/>
              <a:cxnLst/>
              <a:rect l="l" t="t" r="r" b="b"/>
              <a:pathLst>
                <a:path w="47625" h="392430">
                  <a:moveTo>
                    <a:pt x="0" y="0"/>
                  </a:moveTo>
                  <a:lnTo>
                    <a:pt x="32496" y="341743"/>
                  </a:lnTo>
                  <a:lnTo>
                    <a:pt x="47333" y="391825"/>
                  </a:lnTo>
                  <a:lnTo>
                    <a:pt x="10118" y="0"/>
                  </a:lnTo>
                  <a:lnTo>
                    <a:pt x="0" y="0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8" name="object 618"/>
            <p:cNvSpPr/>
            <p:nvPr/>
          </p:nvSpPr>
          <p:spPr>
            <a:xfrm>
              <a:off x="3225943" y="2692393"/>
              <a:ext cx="156845" cy="2070100"/>
            </a:xfrm>
            <a:custGeom>
              <a:avLst/>
              <a:gdLst/>
              <a:ahLst/>
              <a:cxnLst/>
              <a:rect l="l" t="t" r="r" b="b"/>
              <a:pathLst>
                <a:path w="156845" h="2070100">
                  <a:moveTo>
                    <a:pt x="0" y="0"/>
                  </a:moveTo>
                  <a:lnTo>
                    <a:pt x="135068" y="1928588"/>
                  </a:lnTo>
                  <a:lnTo>
                    <a:pt x="156398" y="2069819"/>
                  </a:lnTo>
                  <a:lnTo>
                    <a:pt x="24925" y="1741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B1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9" name="object 619"/>
            <p:cNvSpPr/>
            <p:nvPr/>
          </p:nvSpPr>
          <p:spPr>
            <a:xfrm>
              <a:off x="3225943" y="2692393"/>
              <a:ext cx="156845" cy="2070100"/>
            </a:xfrm>
            <a:custGeom>
              <a:avLst/>
              <a:gdLst/>
              <a:ahLst/>
              <a:cxnLst/>
              <a:rect l="l" t="t" r="r" b="b"/>
              <a:pathLst>
                <a:path w="156845" h="2070100">
                  <a:moveTo>
                    <a:pt x="0" y="0"/>
                  </a:moveTo>
                  <a:lnTo>
                    <a:pt x="135068" y="1928588"/>
                  </a:lnTo>
                  <a:lnTo>
                    <a:pt x="156398" y="2069819"/>
                  </a:lnTo>
                  <a:lnTo>
                    <a:pt x="24925" y="174167"/>
                  </a:lnTo>
                  <a:lnTo>
                    <a:pt x="0" y="0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0" name="object 620"/>
            <p:cNvSpPr/>
            <p:nvPr/>
          </p:nvSpPr>
          <p:spPr>
            <a:xfrm>
              <a:off x="5282956" y="2452796"/>
              <a:ext cx="157480" cy="1619250"/>
            </a:xfrm>
            <a:custGeom>
              <a:avLst/>
              <a:gdLst/>
              <a:ahLst/>
              <a:cxnLst/>
              <a:rect l="l" t="t" r="r" b="b"/>
              <a:pathLst>
                <a:path w="157479" h="1619250">
                  <a:moveTo>
                    <a:pt x="157367" y="0"/>
                  </a:moveTo>
                  <a:lnTo>
                    <a:pt x="121801" y="0"/>
                  </a:lnTo>
                  <a:lnTo>
                    <a:pt x="34864" y="983889"/>
                  </a:lnTo>
                  <a:lnTo>
                    <a:pt x="0" y="1618697"/>
                  </a:lnTo>
                  <a:lnTo>
                    <a:pt x="157367" y="0"/>
                  </a:lnTo>
                  <a:close/>
                </a:path>
              </a:pathLst>
            </a:custGeom>
            <a:solidFill>
              <a:srgbClr val="BAB0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1" name="object 621"/>
            <p:cNvSpPr/>
            <p:nvPr/>
          </p:nvSpPr>
          <p:spPr>
            <a:xfrm>
              <a:off x="5282956" y="2452796"/>
              <a:ext cx="157480" cy="1619250"/>
            </a:xfrm>
            <a:custGeom>
              <a:avLst/>
              <a:gdLst/>
              <a:ahLst/>
              <a:cxnLst/>
              <a:rect l="l" t="t" r="r" b="b"/>
              <a:pathLst>
                <a:path w="157479" h="1619250">
                  <a:moveTo>
                    <a:pt x="34864" y="983889"/>
                  </a:moveTo>
                  <a:lnTo>
                    <a:pt x="121801" y="0"/>
                  </a:lnTo>
                  <a:lnTo>
                    <a:pt x="157367" y="0"/>
                  </a:lnTo>
                  <a:lnTo>
                    <a:pt x="0" y="1618697"/>
                  </a:lnTo>
                  <a:lnTo>
                    <a:pt x="34864" y="983889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2" name="object 622"/>
            <p:cNvSpPr/>
            <p:nvPr/>
          </p:nvSpPr>
          <p:spPr>
            <a:xfrm>
              <a:off x="3250868" y="2509622"/>
              <a:ext cx="146685" cy="2252980"/>
            </a:xfrm>
            <a:custGeom>
              <a:avLst/>
              <a:gdLst/>
              <a:ahLst/>
              <a:cxnLst/>
              <a:rect l="l" t="t" r="r" b="b"/>
              <a:pathLst>
                <a:path w="146685" h="2252979">
                  <a:moveTo>
                    <a:pt x="14203" y="0"/>
                  </a:moveTo>
                  <a:lnTo>
                    <a:pt x="0" y="356938"/>
                  </a:lnTo>
                  <a:lnTo>
                    <a:pt x="131473" y="2252590"/>
                  </a:lnTo>
                  <a:lnTo>
                    <a:pt x="146514" y="2049002"/>
                  </a:lnTo>
                  <a:lnTo>
                    <a:pt x="14203" y="0"/>
                  </a:lnTo>
                  <a:close/>
                </a:path>
              </a:pathLst>
            </a:custGeom>
            <a:solidFill>
              <a:srgbClr val="B8B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3" name="object 623"/>
            <p:cNvSpPr/>
            <p:nvPr/>
          </p:nvSpPr>
          <p:spPr>
            <a:xfrm>
              <a:off x="3250868" y="2509622"/>
              <a:ext cx="146685" cy="2252980"/>
            </a:xfrm>
            <a:custGeom>
              <a:avLst/>
              <a:gdLst/>
              <a:ahLst/>
              <a:cxnLst/>
              <a:rect l="l" t="t" r="r" b="b"/>
              <a:pathLst>
                <a:path w="146685" h="2252979">
                  <a:moveTo>
                    <a:pt x="0" y="356938"/>
                  </a:moveTo>
                  <a:lnTo>
                    <a:pt x="131473" y="2252590"/>
                  </a:lnTo>
                  <a:lnTo>
                    <a:pt x="146514" y="2049002"/>
                  </a:lnTo>
                  <a:lnTo>
                    <a:pt x="14203" y="0"/>
                  </a:lnTo>
                  <a:lnTo>
                    <a:pt x="0" y="356938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4" name="object 624"/>
            <p:cNvSpPr/>
            <p:nvPr/>
          </p:nvSpPr>
          <p:spPr>
            <a:xfrm>
              <a:off x="5317077" y="2452796"/>
              <a:ext cx="130175" cy="1328420"/>
            </a:xfrm>
            <a:custGeom>
              <a:avLst/>
              <a:gdLst/>
              <a:ahLst/>
              <a:cxnLst/>
              <a:rect l="l" t="t" r="r" b="b"/>
              <a:pathLst>
                <a:path w="130175" h="1328420">
                  <a:moveTo>
                    <a:pt x="130099" y="0"/>
                  </a:moveTo>
                  <a:lnTo>
                    <a:pt x="87454" y="0"/>
                  </a:lnTo>
                  <a:lnTo>
                    <a:pt x="17030" y="786945"/>
                  </a:lnTo>
                  <a:lnTo>
                    <a:pt x="0" y="1328042"/>
                  </a:lnTo>
                  <a:lnTo>
                    <a:pt x="130099" y="0"/>
                  </a:lnTo>
                  <a:close/>
                </a:path>
              </a:pathLst>
            </a:custGeom>
            <a:solidFill>
              <a:srgbClr val="BCAF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5" name="object 625"/>
            <p:cNvSpPr/>
            <p:nvPr/>
          </p:nvSpPr>
          <p:spPr>
            <a:xfrm>
              <a:off x="5317077" y="2452796"/>
              <a:ext cx="130175" cy="1328420"/>
            </a:xfrm>
            <a:custGeom>
              <a:avLst/>
              <a:gdLst/>
              <a:ahLst/>
              <a:cxnLst/>
              <a:rect l="l" t="t" r="r" b="b"/>
              <a:pathLst>
                <a:path w="130175" h="1328420">
                  <a:moveTo>
                    <a:pt x="0" y="1328042"/>
                  </a:moveTo>
                  <a:lnTo>
                    <a:pt x="130099" y="0"/>
                  </a:lnTo>
                  <a:lnTo>
                    <a:pt x="87454" y="0"/>
                  </a:lnTo>
                  <a:lnTo>
                    <a:pt x="17030" y="786945"/>
                  </a:lnTo>
                  <a:lnTo>
                    <a:pt x="0" y="1328042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6" name="object 626"/>
            <p:cNvSpPr/>
            <p:nvPr/>
          </p:nvSpPr>
          <p:spPr>
            <a:xfrm>
              <a:off x="3204272" y="2577906"/>
              <a:ext cx="156845" cy="2043430"/>
            </a:xfrm>
            <a:custGeom>
              <a:avLst/>
              <a:gdLst/>
              <a:ahLst/>
              <a:cxnLst/>
              <a:rect l="l" t="t" r="r" b="b"/>
              <a:pathLst>
                <a:path w="156845" h="2043429">
                  <a:moveTo>
                    <a:pt x="0" y="0"/>
                  </a:moveTo>
                  <a:lnTo>
                    <a:pt x="138486" y="1982099"/>
                  </a:lnTo>
                  <a:lnTo>
                    <a:pt x="156738" y="2043075"/>
                  </a:lnTo>
                  <a:lnTo>
                    <a:pt x="21670" y="1144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B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7" name="object 627"/>
            <p:cNvSpPr/>
            <p:nvPr/>
          </p:nvSpPr>
          <p:spPr>
            <a:xfrm>
              <a:off x="3204272" y="2577906"/>
              <a:ext cx="156845" cy="2043430"/>
            </a:xfrm>
            <a:custGeom>
              <a:avLst/>
              <a:gdLst/>
              <a:ahLst/>
              <a:cxnLst/>
              <a:rect l="l" t="t" r="r" b="b"/>
              <a:pathLst>
                <a:path w="156845" h="2043429">
                  <a:moveTo>
                    <a:pt x="0" y="0"/>
                  </a:moveTo>
                  <a:lnTo>
                    <a:pt x="138486" y="1982099"/>
                  </a:lnTo>
                  <a:lnTo>
                    <a:pt x="156738" y="2043075"/>
                  </a:lnTo>
                  <a:lnTo>
                    <a:pt x="21670" y="114487"/>
                  </a:lnTo>
                  <a:lnTo>
                    <a:pt x="0" y="0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8" name="object 628"/>
            <p:cNvSpPr/>
            <p:nvPr/>
          </p:nvSpPr>
          <p:spPr>
            <a:xfrm>
              <a:off x="3311341" y="2553621"/>
              <a:ext cx="153035" cy="2412365"/>
            </a:xfrm>
            <a:custGeom>
              <a:avLst/>
              <a:gdLst/>
              <a:ahLst/>
              <a:cxnLst/>
              <a:rect l="l" t="t" r="r" b="b"/>
              <a:pathLst>
                <a:path w="153035" h="2412365">
                  <a:moveTo>
                    <a:pt x="0" y="0"/>
                  </a:moveTo>
                  <a:lnTo>
                    <a:pt x="35487" y="680695"/>
                  </a:lnTo>
                  <a:lnTo>
                    <a:pt x="152646" y="2411747"/>
                  </a:lnTo>
                  <a:lnTo>
                    <a:pt x="125728" y="2003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B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9" name="object 629"/>
            <p:cNvSpPr/>
            <p:nvPr/>
          </p:nvSpPr>
          <p:spPr>
            <a:xfrm>
              <a:off x="3311341" y="2553621"/>
              <a:ext cx="153035" cy="2412365"/>
            </a:xfrm>
            <a:custGeom>
              <a:avLst/>
              <a:gdLst/>
              <a:ahLst/>
              <a:cxnLst/>
              <a:rect l="l" t="t" r="r" b="b"/>
              <a:pathLst>
                <a:path w="153035" h="2412365">
                  <a:moveTo>
                    <a:pt x="0" y="0"/>
                  </a:moveTo>
                  <a:lnTo>
                    <a:pt x="125728" y="2003131"/>
                  </a:lnTo>
                  <a:lnTo>
                    <a:pt x="152646" y="2411747"/>
                  </a:lnTo>
                  <a:lnTo>
                    <a:pt x="35487" y="680695"/>
                  </a:lnTo>
                  <a:lnTo>
                    <a:pt x="0" y="0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0" name="object 630"/>
            <p:cNvSpPr/>
            <p:nvPr/>
          </p:nvSpPr>
          <p:spPr>
            <a:xfrm>
              <a:off x="3294981" y="2553621"/>
              <a:ext cx="142240" cy="2168525"/>
            </a:xfrm>
            <a:custGeom>
              <a:avLst/>
              <a:gdLst/>
              <a:ahLst/>
              <a:cxnLst/>
              <a:rect l="l" t="t" r="r" b="b"/>
              <a:pathLst>
                <a:path w="142239" h="2168525">
                  <a:moveTo>
                    <a:pt x="16359" y="0"/>
                  </a:moveTo>
                  <a:lnTo>
                    <a:pt x="0" y="324582"/>
                  </a:lnTo>
                  <a:lnTo>
                    <a:pt x="125288" y="2168145"/>
                  </a:lnTo>
                  <a:lnTo>
                    <a:pt x="142088" y="2003131"/>
                  </a:lnTo>
                  <a:lnTo>
                    <a:pt x="16359" y="0"/>
                  </a:lnTo>
                  <a:close/>
                </a:path>
              </a:pathLst>
            </a:custGeom>
            <a:solidFill>
              <a:srgbClr val="B8B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1" name="object 631"/>
            <p:cNvSpPr/>
            <p:nvPr/>
          </p:nvSpPr>
          <p:spPr>
            <a:xfrm>
              <a:off x="3294981" y="2553621"/>
              <a:ext cx="142240" cy="2168525"/>
            </a:xfrm>
            <a:custGeom>
              <a:avLst/>
              <a:gdLst/>
              <a:ahLst/>
              <a:cxnLst/>
              <a:rect l="l" t="t" r="r" b="b"/>
              <a:pathLst>
                <a:path w="142239" h="2168525">
                  <a:moveTo>
                    <a:pt x="0" y="324582"/>
                  </a:moveTo>
                  <a:lnTo>
                    <a:pt x="125288" y="2168145"/>
                  </a:lnTo>
                  <a:lnTo>
                    <a:pt x="142088" y="2003131"/>
                  </a:lnTo>
                  <a:lnTo>
                    <a:pt x="16359" y="0"/>
                  </a:lnTo>
                  <a:lnTo>
                    <a:pt x="0" y="324582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2" name="object 632"/>
            <p:cNvSpPr/>
            <p:nvPr/>
          </p:nvSpPr>
          <p:spPr>
            <a:xfrm>
              <a:off x="3265072" y="2509622"/>
              <a:ext cx="155575" cy="2212340"/>
            </a:xfrm>
            <a:custGeom>
              <a:avLst/>
              <a:gdLst/>
              <a:ahLst/>
              <a:cxnLst/>
              <a:rect l="l" t="t" r="r" b="b"/>
              <a:pathLst>
                <a:path w="155575" h="2212340">
                  <a:moveTo>
                    <a:pt x="0" y="0"/>
                  </a:moveTo>
                  <a:lnTo>
                    <a:pt x="132310" y="2049002"/>
                  </a:lnTo>
                  <a:lnTo>
                    <a:pt x="155197" y="2212143"/>
                  </a:lnTo>
                  <a:lnTo>
                    <a:pt x="29909" y="3685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B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3" name="object 633"/>
            <p:cNvSpPr/>
            <p:nvPr/>
          </p:nvSpPr>
          <p:spPr>
            <a:xfrm>
              <a:off x="3265072" y="2509622"/>
              <a:ext cx="155575" cy="2212340"/>
            </a:xfrm>
            <a:custGeom>
              <a:avLst/>
              <a:gdLst/>
              <a:ahLst/>
              <a:cxnLst/>
              <a:rect l="l" t="t" r="r" b="b"/>
              <a:pathLst>
                <a:path w="155575" h="2212340">
                  <a:moveTo>
                    <a:pt x="0" y="0"/>
                  </a:moveTo>
                  <a:lnTo>
                    <a:pt x="132310" y="2049002"/>
                  </a:lnTo>
                  <a:lnTo>
                    <a:pt x="155197" y="2212143"/>
                  </a:lnTo>
                  <a:lnTo>
                    <a:pt x="29909" y="368580"/>
                  </a:lnTo>
                  <a:lnTo>
                    <a:pt x="0" y="0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4" name="object 634"/>
            <p:cNvSpPr/>
            <p:nvPr/>
          </p:nvSpPr>
          <p:spPr>
            <a:xfrm>
              <a:off x="2819108" y="2452797"/>
              <a:ext cx="112395" cy="1128395"/>
            </a:xfrm>
            <a:custGeom>
              <a:avLst/>
              <a:gdLst/>
              <a:ahLst/>
              <a:cxnLst/>
              <a:rect l="l" t="t" r="r" b="b"/>
              <a:pathLst>
                <a:path w="112394" h="1128395">
                  <a:moveTo>
                    <a:pt x="23771" y="0"/>
                  </a:moveTo>
                  <a:lnTo>
                    <a:pt x="0" y="0"/>
                  </a:lnTo>
                  <a:lnTo>
                    <a:pt x="98420" y="1128053"/>
                  </a:lnTo>
                  <a:lnTo>
                    <a:pt x="112251" y="1072184"/>
                  </a:lnTo>
                  <a:lnTo>
                    <a:pt x="23771" y="0"/>
                  </a:lnTo>
                  <a:close/>
                </a:path>
              </a:pathLst>
            </a:custGeom>
            <a:solidFill>
              <a:srgbClr val="C1AF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5" name="object 635"/>
            <p:cNvSpPr/>
            <p:nvPr/>
          </p:nvSpPr>
          <p:spPr>
            <a:xfrm>
              <a:off x="2819108" y="2452797"/>
              <a:ext cx="112395" cy="1128395"/>
            </a:xfrm>
            <a:custGeom>
              <a:avLst/>
              <a:gdLst/>
              <a:ahLst/>
              <a:cxnLst/>
              <a:rect l="l" t="t" r="r" b="b"/>
              <a:pathLst>
                <a:path w="112394" h="1128395">
                  <a:moveTo>
                    <a:pt x="0" y="0"/>
                  </a:moveTo>
                  <a:lnTo>
                    <a:pt x="98420" y="1128053"/>
                  </a:lnTo>
                  <a:lnTo>
                    <a:pt x="112251" y="1072184"/>
                  </a:lnTo>
                  <a:lnTo>
                    <a:pt x="23771" y="0"/>
                  </a:lnTo>
                  <a:lnTo>
                    <a:pt x="0" y="0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6" name="object 636"/>
            <p:cNvSpPr/>
            <p:nvPr/>
          </p:nvSpPr>
          <p:spPr>
            <a:xfrm>
              <a:off x="2841229" y="2452795"/>
              <a:ext cx="113030" cy="1314450"/>
            </a:xfrm>
            <a:custGeom>
              <a:avLst/>
              <a:gdLst/>
              <a:ahLst/>
              <a:cxnLst/>
              <a:rect l="l" t="t" r="r" b="b"/>
              <a:pathLst>
                <a:path w="113030" h="1314450">
                  <a:moveTo>
                    <a:pt x="45805" y="535077"/>
                  </a:moveTo>
                  <a:lnTo>
                    <a:pt x="90129" y="1072186"/>
                  </a:lnTo>
                  <a:lnTo>
                    <a:pt x="112491" y="1314069"/>
                  </a:lnTo>
                  <a:lnTo>
                    <a:pt x="45805" y="535077"/>
                  </a:lnTo>
                  <a:close/>
                </a:path>
                <a:path w="113030" h="1314450">
                  <a:moveTo>
                    <a:pt x="1649" y="0"/>
                  </a:moveTo>
                  <a:lnTo>
                    <a:pt x="0" y="0"/>
                  </a:lnTo>
                  <a:lnTo>
                    <a:pt x="45805" y="535077"/>
                  </a:lnTo>
                  <a:lnTo>
                    <a:pt x="1649" y="0"/>
                  </a:lnTo>
                  <a:close/>
                </a:path>
              </a:pathLst>
            </a:custGeom>
            <a:solidFill>
              <a:srgbClr val="C1AF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7" name="object 637"/>
            <p:cNvSpPr/>
            <p:nvPr/>
          </p:nvSpPr>
          <p:spPr>
            <a:xfrm>
              <a:off x="2841229" y="2452795"/>
              <a:ext cx="113030" cy="1314450"/>
            </a:xfrm>
            <a:custGeom>
              <a:avLst/>
              <a:gdLst/>
              <a:ahLst/>
              <a:cxnLst/>
              <a:rect l="l" t="t" r="r" b="b"/>
              <a:pathLst>
                <a:path w="113030" h="1314450">
                  <a:moveTo>
                    <a:pt x="0" y="0"/>
                  </a:moveTo>
                  <a:lnTo>
                    <a:pt x="1649" y="0"/>
                  </a:lnTo>
                  <a:lnTo>
                    <a:pt x="90129" y="1072186"/>
                  </a:lnTo>
                  <a:lnTo>
                    <a:pt x="112491" y="1314069"/>
                  </a:lnTo>
                  <a:lnTo>
                    <a:pt x="0" y="0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8" name="object 638"/>
            <p:cNvSpPr/>
            <p:nvPr/>
          </p:nvSpPr>
          <p:spPr>
            <a:xfrm>
              <a:off x="2667915" y="2452797"/>
              <a:ext cx="33020" cy="342265"/>
            </a:xfrm>
            <a:custGeom>
              <a:avLst/>
              <a:gdLst/>
              <a:ahLst/>
              <a:cxnLst/>
              <a:rect l="l" t="t" r="r" b="b"/>
              <a:pathLst>
                <a:path w="33019" h="342264">
                  <a:moveTo>
                    <a:pt x="10129" y="0"/>
                  </a:moveTo>
                  <a:lnTo>
                    <a:pt x="0" y="0"/>
                  </a:lnTo>
                  <a:lnTo>
                    <a:pt x="32497" y="341744"/>
                  </a:lnTo>
                  <a:lnTo>
                    <a:pt x="10129" y="0"/>
                  </a:lnTo>
                  <a:close/>
                </a:path>
              </a:pathLst>
            </a:custGeom>
            <a:solidFill>
              <a:srgbClr val="C8B1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9" name="object 639"/>
            <p:cNvSpPr/>
            <p:nvPr/>
          </p:nvSpPr>
          <p:spPr>
            <a:xfrm>
              <a:off x="2667916" y="2452797"/>
              <a:ext cx="33020" cy="342265"/>
            </a:xfrm>
            <a:custGeom>
              <a:avLst/>
              <a:gdLst/>
              <a:ahLst/>
              <a:cxnLst/>
              <a:rect l="l" t="t" r="r" b="b"/>
              <a:pathLst>
                <a:path w="33019" h="342264">
                  <a:moveTo>
                    <a:pt x="0" y="0"/>
                  </a:moveTo>
                  <a:lnTo>
                    <a:pt x="10129" y="0"/>
                  </a:lnTo>
                  <a:lnTo>
                    <a:pt x="32497" y="341744"/>
                  </a:lnTo>
                  <a:lnTo>
                    <a:pt x="0" y="0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0" name="object 640"/>
            <p:cNvSpPr/>
            <p:nvPr/>
          </p:nvSpPr>
          <p:spPr>
            <a:xfrm>
              <a:off x="2657067" y="2452797"/>
              <a:ext cx="12065" cy="86360"/>
            </a:xfrm>
            <a:custGeom>
              <a:avLst/>
              <a:gdLst/>
              <a:ahLst/>
              <a:cxnLst/>
              <a:rect l="l" t="t" r="r" b="b"/>
              <a:pathLst>
                <a:path w="12064" h="86360">
                  <a:moveTo>
                    <a:pt x="12001" y="0"/>
                  </a:moveTo>
                  <a:lnTo>
                    <a:pt x="0" y="0"/>
                  </a:lnTo>
                  <a:lnTo>
                    <a:pt x="8053" y="86168"/>
                  </a:lnTo>
                  <a:lnTo>
                    <a:pt x="12001" y="0"/>
                  </a:lnTo>
                  <a:close/>
                </a:path>
              </a:pathLst>
            </a:custGeom>
            <a:solidFill>
              <a:srgbClr val="C8B1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1" name="object 641"/>
            <p:cNvSpPr/>
            <p:nvPr/>
          </p:nvSpPr>
          <p:spPr>
            <a:xfrm>
              <a:off x="2657067" y="2452797"/>
              <a:ext cx="12065" cy="86360"/>
            </a:xfrm>
            <a:custGeom>
              <a:avLst/>
              <a:gdLst/>
              <a:ahLst/>
              <a:cxnLst/>
              <a:rect l="l" t="t" r="r" b="b"/>
              <a:pathLst>
                <a:path w="12064" h="86360">
                  <a:moveTo>
                    <a:pt x="0" y="0"/>
                  </a:moveTo>
                  <a:lnTo>
                    <a:pt x="8053" y="86168"/>
                  </a:lnTo>
                  <a:lnTo>
                    <a:pt x="12001" y="0"/>
                  </a:lnTo>
                  <a:lnTo>
                    <a:pt x="0" y="0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2" name="object 642"/>
            <p:cNvSpPr/>
            <p:nvPr/>
          </p:nvSpPr>
          <p:spPr>
            <a:xfrm>
              <a:off x="2819108" y="2452797"/>
              <a:ext cx="98425" cy="1128395"/>
            </a:xfrm>
            <a:custGeom>
              <a:avLst/>
              <a:gdLst/>
              <a:ahLst/>
              <a:cxnLst/>
              <a:rect l="l" t="t" r="r" b="b"/>
              <a:pathLst>
                <a:path w="98425" h="1128395">
                  <a:moveTo>
                    <a:pt x="48060" y="550848"/>
                  </a:moveTo>
                  <a:lnTo>
                    <a:pt x="76400" y="887329"/>
                  </a:lnTo>
                  <a:lnTo>
                    <a:pt x="98420" y="1128053"/>
                  </a:lnTo>
                  <a:lnTo>
                    <a:pt x="48060" y="550848"/>
                  </a:lnTo>
                  <a:close/>
                </a:path>
                <a:path w="98425" h="1128395">
                  <a:moveTo>
                    <a:pt x="1665" y="0"/>
                  </a:moveTo>
                  <a:lnTo>
                    <a:pt x="0" y="0"/>
                  </a:lnTo>
                  <a:lnTo>
                    <a:pt x="48060" y="550848"/>
                  </a:lnTo>
                  <a:lnTo>
                    <a:pt x="1665" y="0"/>
                  </a:lnTo>
                  <a:close/>
                </a:path>
              </a:pathLst>
            </a:custGeom>
            <a:solidFill>
              <a:srgbClr val="C2AF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3" name="object 643"/>
            <p:cNvSpPr/>
            <p:nvPr/>
          </p:nvSpPr>
          <p:spPr>
            <a:xfrm>
              <a:off x="2819108" y="2452797"/>
              <a:ext cx="98425" cy="1128395"/>
            </a:xfrm>
            <a:custGeom>
              <a:avLst/>
              <a:gdLst/>
              <a:ahLst/>
              <a:cxnLst/>
              <a:rect l="l" t="t" r="r" b="b"/>
              <a:pathLst>
                <a:path w="98425" h="1128395">
                  <a:moveTo>
                    <a:pt x="0" y="0"/>
                  </a:moveTo>
                  <a:lnTo>
                    <a:pt x="1665" y="0"/>
                  </a:lnTo>
                  <a:lnTo>
                    <a:pt x="76400" y="887329"/>
                  </a:lnTo>
                  <a:lnTo>
                    <a:pt x="98420" y="1128053"/>
                  </a:lnTo>
                  <a:lnTo>
                    <a:pt x="0" y="0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4" name="object 644"/>
            <p:cNvSpPr/>
            <p:nvPr/>
          </p:nvSpPr>
          <p:spPr>
            <a:xfrm>
              <a:off x="2657067" y="2452797"/>
              <a:ext cx="8255" cy="86360"/>
            </a:xfrm>
            <a:custGeom>
              <a:avLst/>
              <a:gdLst/>
              <a:ahLst/>
              <a:cxnLst/>
              <a:rect l="l" t="t" r="r" b="b"/>
              <a:pathLst>
                <a:path w="8255" h="86360">
                  <a:moveTo>
                    <a:pt x="652" y="0"/>
                  </a:moveTo>
                  <a:lnTo>
                    <a:pt x="0" y="0"/>
                  </a:lnTo>
                  <a:lnTo>
                    <a:pt x="8053" y="86168"/>
                  </a:lnTo>
                  <a:lnTo>
                    <a:pt x="652" y="0"/>
                  </a:lnTo>
                  <a:close/>
                </a:path>
              </a:pathLst>
            </a:custGeom>
            <a:solidFill>
              <a:srgbClr val="C9B1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5" name="object 645"/>
            <p:cNvSpPr/>
            <p:nvPr/>
          </p:nvSpPr>
          <p:spPr>
            <a:xfrm>
              <a:off x="2657067" y="2452797"/>
              <a:ext cx="8255" cy="86360"/>
            </a:xfrm>
            <a:custGeom>
              <a:avLst/>
              <a:gdLst/>
              <a:ahLst/>
              <a:cxnLst/>
              <a:rect l="l" t="t" r="r" b="b"/>
              <a:pathLst>
                <a:path w="8255" h="86360">
                  <a:moveTo>
                    <a:pt x="0" y="0"/>
                  </a:moveTo>
                  <a:lnTo>
                    <a:pt x="652" y="0"/>
                  </a:lnTo>
                  <a:lnTo>
                    <a:pt x="8053" y="86168"/>
                  </a:lnTo>
                  <a:lnTo>
                    <a:pt x="0" y="0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6" name="object 646"/>
            <p:cNvSpPr/>
            <p:nvPr/>
          </p:nvSpPr>
          <p:spPr>
            <a:xfrm>
              <a:off x="5317820" y="2452797"/>
              <a:ext cx="86995" cy="984250"/>
            </a:xfrm>
            <a:custGeom>
              <a:avLst/>
              <a:gdLst/>
              <a:ahLst/>
              <a:cxnLst/>
              <a:rect l="l" t="t" r="r" b="b"/>
              <a:pathLst>
                <a:path w="86995" h="984250">
                  <a:moveTo>
                    <a:pt x="86936" y="0"/>
                  </a:moveTo>
                  <a:lnTo>
                    <a:pt x="86711" y="0"/>
                  </a:lnTo>
                  <a:lnTo>
                    <a:pt x="16287" y="786945"/>
                  </a:lnTo>
                  <a:lnTo>
                    <a:pt x="0" y="983889"/>
                  </a:lnTo>
                  <a:lnTo>
                    <a:pt x="86936" y="0"/>
                  </a:lnTo>
                  <a:close/>
                </a:path>
              </a:pathLst>
            </a:custGeom>
            <a:solidFill>
              <a:srgbClr val="BFAE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7" name="object 647"/>
            <p:cNvSpPr/>
            <p:nvPr/>
          </p:nvSpPr>
          <p:spPr>
            <a:xfrm>
              <a:off x="5317820" y="2452797"/>
              <a:ext cx="86995" cy="984250"/>
            </a:xfrm>
            <a:custGeom>
              <a:avLst/>
              <a:gdLst/>
              <a:ahLst/>
              <a:cxnLst/>
              <a:rect l="l" t="t" r="r" b="b"/>
              <a:pathLst>
                <a:path w="86995" h="984250">
                  <a:moveTo>
                    <a:pt x="16287" y="786945"/>
                  </a:moveTo>
                  <a:lnTo>
                    <a:pt x="86711" y="0"/>
                  </a:lnTo>
                  <a:lnTo>
                    <a:pt x="86936" y="0"/>
                  </a:lnTo>
                  <a:lnTo>
                    <a:pt x="0" y="983889"/>
                  </a:lnTo>
                  <a:lnTo>
                    <a:pt x="16287" y="786945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8" name="object 648"/>
            <p:cNvSpPr/>
            <p:nvPr/>
          </p:nvSpPr>
          <p:spPr>
            <a:xfrm>
              <a:off x="3326651" y="2452798"/>
              <a:ext cx="147955" cy="2383155"/>
            </a:xfrm>
            <a:custGeom>
              <a:avLst/>
              <a:gdLst/>
              <a:ahLst/>
              <a:cxnLst/>
              <a:rect l="l" t="t" r="r" b="b"/>
              <a:pathLst>
                <a:path w="147954" h="2383154">
                  <a:moveTo>
                    <a:pt x="94060" y="1556955"/>
                  </a:moveTo>
                  <a:lnTo>
                    <a:pt x="113007" y="1871745"/>
                  </a:lnTo>
                  <a:lnTo>
                    <a:pt x="147432" y="2382590"/>
                  </a:lnTo>
                  <a:lnTo>
                    <a:pt x="94060" y="1556955"/>
                  </a:lnTo>
                  <a:close/>
                </a:path>
                <a:path w="147954" h="2383154">
                  <a:moveTo>
                    <a:pt x="350" y="0"/>
                  </a:moveTo>
                  <a:lnTo>
                    <a:pt x="0" y="0"/>
                  </a:lnTo>
                  <a:lnTo>
                    <a:pt x="40039" y="721289"/>
                  </a:lnTo>
                  <a:lnTo>
                    <a:pt x="94060" y="1556955"/>
                  </a:lnTo>
                  <a:lnTo>
                    <a:pt x="350" y="0"/>
                  </a:lnTo>
                  <a:close/>
                </a:path>
              </a:pathLst>
            </a:custGeom>
            <a:solidFill>
              <a:srgbClr val="BAB0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9" name="object 649"/>
            <p:cNvSpPr/>
            <p:nvPr/>
          </p:nvSpPr>
          <p:spPr>
            <a:xfrm>
              <a:off x="3326651" y="2452798"/>
              <a:ext cx="147955" cy="2383155"/>
            </a:xfrm>
            <a:custGeom>
              <a:avLst/>
              <a:gdLst/>
              <a:ahLst/>
              <a:cxnLst/>
              <a:rect l="l" t="t" r="r" b="b"/>
              <a:pathLst>
                <a:path w="147954" h="2383154">
                  <a:moveTo>
                    <a:pt x="0" y="0"/>
                  </a:moveTo>
                  <a:lnTo>
                    <a:pt x="350" y="0"/>
                  </a:lnTo>
                  <a:lnTo>
                    <a:pt x="113007" y="1871745"/>
                  </a:lnTo>
                  <a:lnTo>
                    <a:pt x="147432" y="2382590"/>
                  </a:lnTo>
                  <a:lnTo>
                    <a:pt x="40039" y="721289"/>
                  </a:lnTo>
                  <a:lnTo>
                    <a:pt x="0" y="0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0" name="object 650"/>
            <p:cNvSpPr/>
            <p:nvPr/>
          </p:nvSpPr>
          <p:spPr>
            <a:xfrm>
              <a:off x="3343694" y="2515939"/>
              <a:ext cx="151130" cy="2439035"/>
            </a:xfrm>
            <a:custGeom>
              <a:avLst/>
              <a:gdLst/>
              <a:ahLst/>
              <a:cxnLst/>
              <a:rect l="l" t="t" r="r" b="b"/>
              <a:pathLst>
                <a:path w="151129" h="2439035">
                  <a:moveTo>
                    <a:pt x="0" y="0"/>
                  </a:moveTo>
                  <a:lnTo>
                    <a:pt x="57022" y="1018680"/>
                  </a:lnTo>
                  <a:lnTo>
                    <a:pt x="151023" y="2438461"/>
                  </a:lnTo>
                  <a:lnTo>
                    <a:pt x="105614" y="17514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B0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1" name="object 651"/>
            <p:cNvSpPr/>
            <p:nvPr/>
          </p:nvSpPr>
          <p:spPr>
            <a:xfrm>
              <a:off x="3343694" y="2515939"/>
              <a:ext cx="151130" cy="2439035"/>
            </a:xfrm>
            <a:custGeom>
              <a:avLst/>
              <a:gdLst/>
              <a:ahLst/>
              <a:cxnLst/>
              <a:rect l="l" t="t" r="r" b="b"/>
              <a:pathLst>
                <a:path w="151129" h="2439035">
                  <a:moveTo>
                    <a:pt x="0" y="0"/>
                  </a:moveTo>
                  <a:lnTo>
                    <a:pt x="105614" y="1751403"/>
                  </a:lnTo>
                  <a:lnTo>
                    <a:pt x="151023" y="2438461"/>
                  </a:lnTo>
                  <a:lnTo>
                    <a:pt x="57022" y="1018680"/>
                  </a:lnTo>
                  <a:lnTo>
                    <a:pt x="0" y="0"/>
                  </a:lnTo>
                  <a:close/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2" name="object 652"/>
            <p:cNvSpPr/>
            <p:nvPr/>
          </p:nvSpPr>
          <p:spPr>
            <a:xfrm>
              <a:off x="2810854" y="2452797"/>
              <a:ext cx="85090" cy="887730"/>
            </a:xfrm>
            <a:custGeom>
              <a:avLst/>
              <a:gdLst/>
              <a:ahLst/>
              <a:cxnLst/>
              <a:rect l="l" t="t" r="r" b="b"/>
              <a:pathLst>
                <a:path w="85089" h="887729">
                  <a:moveTo>
                    <a:pt x="9919" y="0"/>
                  </a:moveTo>
                  <a:lnTo>
                    <a:pt x="0" y="0"/>
                  </a:lnTo>
                  <a:lnTo>
                    <a:pt x="66980" y="798389"/>
                  </a:lnTo>
                  <a:lnTo>
                    <a:pt x="84653" y="887329"/>
                  </a:lnTo>
                  <a:lnTo>
                    <a:pt x="9919" y="0"/>
                  </a:lnTo>
                  <a:close/>
                </a:path>
              </a:pathLst>
            </a:custGeom>
            <a:solidFill>
              <a:srgbClr val="C4B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3" name="object 653"/>
            <p:cNvSpPr/>
            <p:nvPr/>
          </p:nvSpPr>
          <p:spPr>
            <a:xfrm>
              <a:off x="2810854" y="2452797"/>
              <a:ext cx="85090" cy="887730"/>
            </a:xfrm>
            <a:custGeom>
              <a:avLst/>
              <a:gdLst/>
              <a:ahLst/>
              <a:cxnLst/>
              <a:rect l="l" t="t" r="r" b="b"/>
              <a:pathLst>
                <a:path w="85089" h="887729">
                  <a:moveTo>
                    <a:pt x="0" y="0"/>
                  </a:moveTo>
                  <a:lnTo>
                    <a:pt x="66980" y="798389"/>
                  </a:lnTo>
                  <a:lnTo>
                    <a:pt x="84653" y="887329"/>
                  </a:lnTo>
                  <a:lnTo>
                    <a:pt x="9919" y="0"/>
                  </a:lnTo>
                  <a:lnTo>
                    <a:pt x="0" y="0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4" name="object 654"/>
            <p:cNvSpPr/>
            <p:nvPr/>
          </p:nvSpPr>
          <p:spPr>
            <a:xfrm>
              <a:off x="2756193" y="2452795"/>
              <a:ext cx="70485" cy="629285"/>
            </a:xfrm>
            <a:custGeom>
              <a:avLst/>
              <a:gdLst/>
              <a:ahLst/>
              <a:cxnLst/>
              <a:rect l="l" t="t" r="r" b="b"/>
              <a:pathLst>
                <a:path w="70485" h="629285">
                  <a:moveTo>
                    <a:pt x="16935" y="0"/>
                  </a:moveTo>
                  <a:lnTo>
                    <a:pt x="0" y="0"/>
                  </a:lnTo>
                  <a:lnTo>
                    <a:pt x="55608" y="629180"/>
                  </a:lnTo>
                  <a:lnTo>
                    <a:pt x="69932" y="609731"/>
                  </a:lnTo>
                  <a:lnTo>
                    <a:pt x="16935" y="0"/>
                  </a:lnTo>
                  <a:close/>
                </a:path>
              </a:pathLst>
            </a:custGeom>
            <a:solidFill>
              <a:srgbClr val="C4B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5" name="object 655"/>
            <p:cNvSpPr/>
            <p:nvPr/>
          </p:nvSpPr>
          <p:spPr>
            <a:xfrm>
              <a:off x="2756193" y="2452795"/>
              <a:ext cx="70485" cy="629285"/>
            </a:xfrm>
            <a:custGeom>
              <a:avLst/>
              <a:gdLst/>
              <a:ahLst/>
              <a:cxnLst/>
              <a:rect l="l" t="t" r="r" b="b"/>
              <a:pathLst>
                <a:path w="70485" h="629285">
                  <a:moveTo>
                    <a:pt x="0" y="0"/>
                  </a:moveTo>
                  <a:lnTo>
                    <a:pt x="55608" y="629180"/>
                  </a:lnTo>
                  <a:lnTo>
                    <a:pt x="69932" y="609731"/>
                  </a:lnTo>
                  <a:lnTo>
                    <a:pt x="16935" y="0"/>
                  </a:lnTo>
                  <a:lnTo>
                    <a:pt x="0" y="0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6" name="object 656"/>
            <p:cNvSpPr/>
            <p:nvPr/>
          </p:nvSpPr>
          <p:spPr>
            <a:xfrm>
              <a:off x="2747840" y="2452795"/>
              <a:ext cx="64135" cy="629285"/>
            </a:xfrm>
            <a:custGeom>
              <a:avLst/>
              <a:gdLst/>
              <a:ahLst/>
              <a:cxnLst/>
              <a:rect l="l" t="t" r="r" b="b"/>
              <a:pathLst>
                <a:path w="64135" h="629285">
                  <a:moveTo>
                    <a:pt x="8352" y="0"/>
                  </a:moveTo>
                  <a:lnTo>
                    <a:pt x="0" y="0"/>
                  </a:lnTo>
                  <a:lnTo>
                    <a:pt x="45399" y="522410"/>
                  </a:lnTo>
                  <a:lnTo>
                    <a:pt x="63961" y="629180"/>
                  </a:lnTo>
                  <a:lnTo>
                    <a:pt x="8352" y="0"/>
                  </a:lnTo>
                  <a:close/>
                </a:path>
              </a:pathLst>
            </a:custGeom>
            <a:solidFill>
              <a:srgbClr val="C6B0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7" name="object 657"/>
            <p:cNvSpPr/>
            <p:nvPr/>
          </p:nvSpPr>
          <p:spPr>
            <a:xfrm>
              <a:off x="2747840" y="2452795"/>
              <a:ext cx="64135" cy="629285"/>
            </a:xfrm>
            <a:custGeom>
              <a:avLst/>
              <a:gdLst/>
              <a:ahLst/>
              <a:cxnLst/>
              <a:rect l="l" t="t" r="r" b="b"/>
              <a:pathLst>
                <a:path w="64135" h="629285">
                  <a:moveTo>
                    <a:pt x="0" y="0"/>
                  </a:moveTo>
                  <a:lnTo>
                    <a:pt x="45399" y="522410"/>
                  </a:lnTo>
                  <a:lnTo>
                    <a:pt x="63961" y="629180"/>
                  </a:lnTo>
                  <a:lnTo>
                    <a:pt x="8352" y="0"/>
                  </a:lnTo>
                  <a:lnTo>
                    <a:pt x="0" y="0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8" name="object 658"/>
            <p:cNvSpPr/>
            <p:nvPr/>
          </p:nvSpPr>
          <p:spPr>
            <a:xfrm>
              <a:off x="2773129" y="2452795"/>
              <a:ext cx="66040" cy="610235"/>
            </a:xfrm>
            <a:custGeom>
              <a:avLst/>
              <a:gdLst/>
              <a:ahLst/>
              <a:cxnLst/>
              <a:rect l="l" t="t" r="r" b="b"/>
              <a:pathLst>
                <a:path w="66039" h="610235">
                  <a:moveTo>
                    <a:pt x="24423" y="0"/>
                  </a:moveTo>
                  <a:lnTo>
                    <a:pt x="0" y="0"/>
                  </a:lnTo>
                  <a:lnTo>
                    <a:pt x="52996" y="609731"/>
                  </a:lnTo>
                  <a:lnTo>
                    <a:pt x="65539" y="505339"/>
                  </a:lnTo>
                  <a:lnTo>
                    <a:pt x="24423" y="0"/>
                  </a:lnTo>
                  <a:close/>
                </a:path>
              </a:pathLst>
            </a:custGeom>
            <a:solidFill>
              <a:srgbClr val="C6B0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9" name="object 659"/>
            <p:cNvSpPr/>
            <p:nvPr/>
          </p:nvSpPr>
          <p:spPr>
            <a:xfrm>
              <a:off x="2773129" y="2452795"/>
              <a:ext cx="66040" cy="610235"/>
            </a:xfrm>
            <a:custGeom>
              <a:avLst/>
              <a:gdLst/>
              <a:ahLst/>
              <a:cxnLst/>
              <a:rect l="l" t="t" r="r" b="b"/>
              <a:pathLst>
                <a:path w="66039" h="610235">
                  <a:moveTo>
                    <a:pt x="0" y="0"/>
                  </a:moveTo>
                  <a:lnTo>
                    <a:pt x="52996" y="609731"/>
                  </a:lnTo>
                  <a:lnTo>
                    <a:pt x="65539" y="505339"/>
                  </a:lnTo>
                  <a:lnTo>
                    <a:pt x="24423" y="0"/>
                  </a:lnTo>
                  <a:lnTo>
                    <a:pt x="0" y="0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0" name="object 660"/>
            <p:cNvSpPr/>
            <p:nvPr/>
          </p:nvSpPr>
          <p:spPr>
            <a:xfrm>
              <a:off x="2810854" y="2452796"/>
              <a:ext cx="67310" cy="798830"/>
            </a:xfrm>
            <a:custGeom>
              <a:avLst/>
              <a:gdLst/>
              <a:ahLst/>
              <a:cxnLst/>
              <a:rect l="l" t="t" r="r" b="b"/>
              <a:pathLst>
                <a:path w="67310" h="798829">
                  <a:moveTo>
                    <a:pt x="1507" y="0"/>
                  </a:moveTo>
                  <a:lnTo>
                    <a:pt x="0" y="0"/>
                  </a:lnTo>
                  <a:lnTo>
                    <a:pt x="66980" y="798390"/>
                  </a:lnTo>
                  <a:lnTo>
                    <a:pt x="42022" y="498587"/>
                  </a:lnTo>
                  <a:lnTo>
                    <a:pt x="1507" y="0"/>
                  </a:lnTo>
                  <a:close/>
                </a:path>
              </a:pathLst>
            </a:custGeom>
            <a:solidFill>
              <a:srgbClr val="C8B1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1" name="object 661"/>
            <p:cNvSpPr/>
            <p:nvPr/>
          </p:nvSpPr>
          <p:spPr>
            <a:xfrm>
              <a:off x="2810854" y="2452796"/>
              <a:ext cx="67310" cy="798830"/>
            </a:xfrm>
            <a:custGeom>
              <a:avLst/>
              <a:gdLst/>
              <a:ahLst/>
              <a:cxnLst/>
              <a:rect l="l" t="t" r="r" b="b"/>
              <a:pathLst>
                <a:path w="67310" h="798829">
                  <a:moveTo>
                    <a:pt x="0" y="0"/>
                  </a:moveTo>
                  <a:lnTo>
                    <a:pt x="1507" y="0"/>
                  </a:lnTo>
                  <a:lnTo>
                    <a:pt x="42022" y="498587"/>
                  </a:lnTo>
                  <a:lnTo>
                    <a:pt x="66980" y="798390"/>
                  </a:lnTo>
                  <a:lnTo>
                    <a:pt x="0" y="0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2" name="object 662"/>
            <p:cNvSpPr/>
            <p:nvPr/>
          </p:nvSpPr>
          <p:spPr>
            <a:xfrm>
              <a:off x="2922675" y="2452797"/>
              <a:ext cx="105410" cy="1115060"/>
            </a:xfrm>
            <a:custGeom>
              <a:avLst/>
              <a:gdLst/>
              <a:ahLst/>
              <a:cxnLst/>
              <a:rect l="l" t="t" r="r" b="b"/>
              <a:pathLst>
                <a:path w="105410" h="1115060">
                  <a:moveTo>
                    <a:pt x="15793" y="0"/>
                  </a:moveTo>
                  <a:lnTo>
                    <a:pt x="0" y="0"/>
                  </a:lnTo>
                  <a:lnTo>
                    <a:pt x="86692" y="1093899"/>
                  </a:lnTo>
                  <a:lnTo>
                    <a:pt x="105045" y="1114849"/>
                  </a:lnTo>
                  <a:lnTo>
                    <a:pt x="15793" y="0"/>
                  </a:lnTo>
                  <a:close/>
                </a:path>
              </a:pathLst>
            </a:custGeom>
            <a:solidFill>
              <a:srgbClr val="C4B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3" name="object 663"/>
            <p:cNvSpPr/>
            <p:nvPr/>
          </p:nvSpPr>
          <p:spPr>
            <a:xfrm>
              <a:off x="2922675" y="2452797"/>
              <a:ext cx="105410" cy="1115060"/>
            </a:xfrm>
            <a:custGeom>
              <a:avLst/>
              <a:gdLst/>
              <a:ahLst/>
              <a:cxnLst/>
              <a:rect l="l" t="t" r="r" b="b"/>
              <a:pathLst>
                <a:path w="105410" h="1115060">
                  <a:moveTo>
                    <a:pt x="0" y="0"/>
                  </a:moveTo>
                  <a:lnTo>
                    <a:pt x="86692" y="1093899"/>
                  </a:lnTo>
                  <a:lnTo>
                    <a:pt x="105045" y="1114849"/>
                  </a:lnTo>
                  <a:lnTo>
                    <a:pt x="15793" y="0"/>
                  </a:lnTo>
                  <a:lnTo>
                    <a:pt x="0" y="0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4" name="object 664"/>
            <p:cNvSpPr/>
            <p:nvPr/>
          </p:nvSpPr>
          <p:spPr>
            <a:xfrm>
              <a:off x="2938469" y="2452797"/>
              <a:ext cx="106680" cy="1115060"/>
            </a:xfrm>
            <a:custGeom>
              <a:avLst/>
              <a:gdLst/>
              <a:ahLst/>
              <a:cxnLst/>
              <a:rect l="l" t="t" r="r" b="b"/>
              <a:pathLst>
                <a:path w="106680" h="1115060">
                  <a:moveTo>
                    <a:pt x="21706" y="0"/>
                  </a:moveTo>
                  <a:lnTo>
                    <a:pt x="0" y="0"/>
                  </a:lnTo>
                  <a:lnTo>
                    <a:pt x="89251" y="1114849"/>
                  </a:lnTo>
                  <a:lnTo>
                    <a:pt x="106093" y="1092738"/>
                  </a:lnTo>
                  <a:lnTo>
                    <a:pt x="21706" y="0"/>
                  </a:lnTo>
                  <a:close/>
                </a:path>
              </a:pathLst>
            </a:custGeom>
            <a:solidFill>
              <a:srgbClr val="C4B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5" name="object 665"/>
            <p:cNvSpPr/>
            <p:nvPr/>
          </p:nvSpPr>
          <p:spPr>
            <a:xfrm>
              <a:off x="2938469" y="2452797"/>
              <a:ext cx="106680" cy="1115060"/>
            </a:xfrm>
            <a:custGeom>
              <a:avLst/>
              <a:gdLst/>
              <a:ahLst/>
              <a:cxnLst/>
              <a:rect l="l" t="t" r="r" b="b"/>
              <a:pathLst>
                <a:path w="106680" h="1115060">
                  <a:moveTo>
                    <a:pt x="0" y="0"/>
                  </a:moveTo>
                  <a:lnTo>
                    <a:pt x="89251" y="1114849"/>
                  </a:lnTo>
                  <a:lnTo>
                    <a:pt x="106093" y="1092738"/>
                  </a:lnTo>
                  <a:lnTo>
                    <a:pt x="21706" y="0"/>
                  </a:lnTo>
                  <a:lnTo>
                    <a:pt x="0" y="0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6" name="object 666"/>
            <p:cNvSpPr/>
            <p:nvPr/>
          </p:nvSpPr>
          <p:spPr>
            <a:xfrm>
              <a:off x="3004153" y="2452796"/>
              <a:ext cx="111760" cy="1257300"/>
            </a:xfrm>
            <a:custGeom>
              <a:avLst/>
              <a:gdLst/>
              <a:ahLst/>
              <a:cxnLst/>
              <a:rect l="l" t="t" r="r" b="b"/>
              <a:pathLst>
                <a:path w="111760" h="1257300">
                  <a:moveTo>
                    <a:pt x="25027" y="0"/>
                  </a:moveTo>
                  <a:lnTo>
                    <a:pt x="0" y="0"/>
                  </a:lnTo>
                  <a:lnTo>
                    <a:pt x="97008" y="1257281"/>
                  </a:lnTo>
                  <a:lnTo>
                    <a:pt x="111542" y="1135404"/>
                  </a:lnTo>
                  <a:lnTo>
                    <a:pt x="25027" y="0"/>
                  </a:lnTo>
                  <a:close/>
                </a:path>
              </a:pathLst>
            </a:custGeom>
            <a:solidFill>
              <a:srgbClr val="C2AF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7" name="object 667"/>
            <p:cNvSpPr/>
            <p:nvPr/>
          </p:nvSpPr>
          <p:spPr>
            <a:xfrm>
              <a:off x="3004153" y="2452796"/>
              <a:ext cx="111760" cy="1257300"/>
            </a:xfrm>
            <a:custGeom>
              <a:avLst/>
              <a:gdLst/>
              <a:ahLst/>
              <a:cxnLst/>
              <a:rect l="l" t="t" r="r" b="b"/>
              <a:pathLst>
                <a:path w="111760" h="1257300">
                  <a:moveTo>
                    <a:pt x="0" y="0"/>
                  </a:moveTo>
                  <a:lnTo>
                    <a:pt x="97008" y="1257281"/>
                  </a:lnTo>
                  <a:lnTo>
                    <a:pt x="111542" y="1135404"/>
                  </a:lnTo>
                  <a:lnTo>
                    <a:pt x="25027" y="0"/>
                  </a:lnTo>
                  <a:lnTo>
                    <a:pt x="0" y="0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8" name="object 668"/>
            <p:cNvSpPr/>
            <p:nvPr/>
          </p:nvSpPr>
          <p:spPr>
            <a:xfrm>
              <a:off x="2797552" y="2452795"/>
              <a:ext cx="55880" cy="505459"/>
            </a:xfrm>
            <a:custGeom>
              <a:avLst/>
              <a:gdLst/>
              <a:ahLst/>
              <a:cxnLst/>
              <a:rect l="l" t="t" r="r" b="b"/>
              <a:pathLst>
                <a:path w="55880" h="505460">
                  <a:moveTo>
                    <a:pt x="14809" y="0"/>
                  </a:moveTo>
                  <a:lnTo>
                    <a:pt x="0" y="0"/>
                  </a:lnTo>
                  <a:lnTo>
                    <a:pt x="41116" y="505340"/>
                  </a:lnTo>
                  <a:lnTo>
                    <a:pt x="55324" y="498589"/>
                  </a:lnTo>
                  <a:lnTo>
                    <a:pt x="14809" y="0"/>
                  </a:lnTo>
                  <a:close/>
                </a:path>
              </a:pathLst>
            </a:custGeom>
            <a:solidFill>
              <a:srgbClr val="C9B1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9" name="object 669"/>
            <p:cNvSpPr/>
            <p:nvPr/>
          </p:nvSpPr>
          <p:spPr>
            <a:xfrm>
              <a:off x="2797552" y="2452795"/>
              <a:ext cx="55880" cy="505459"/>
            </a:xfrm>
            <a:custGeom>
              <a:avLst/>
              <a:gdLst/>
              <a:ahLst/>
              <a:cxnLst/>
              <a:rect l="l" t="t" r="r" b="b"/>
              <a:pathLst>
                <a:path w="55880" h="505460">
                  <a:moveTo>
                    <a:pt x="0" y="0"/>
                  </a:moveTo>
                  <a:lnTo>
                    <a:pt x="41116" y="505340"/>
                  </a:lnTo>
                  <a:lnTo>
                    <a:pt x="55324" y="498589"/>
                  </a:lnTo>
                  <a:lnTo>
                    <a:pt x="14809" y="0"/>
                  </a:lnTo>
                  <a:lnTo>
                    <a:pt x="0" y="0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0" name="object 670"/>
            <p:cNvSpPr/>
            <p:nvPr/>
          </p:nvSpPr>
          <p:spPr>
            <a:xfrm>
              <a:off x="2747841" y="2452797"/>
              <a:ext cx="45720" cy="522605"/>
            </a:xfrm>
            <a:custGeom>
              <a:avLst/>
              <a:gdLst/>
              <a:ahLst/>
              <a:cxnLst/>
              <a:rect l="l" t="t" r="r" b="b"/>
              <a:pathLst>
                <a:path w="45719" h="522605">
                  <a:moveTo>
                    <a:pt x="6032" y="0"/>
                  </a:moveTo>
                  <a:lnTo>
                    <a:pt x="0" y="0"/>
                  </a:lnTo>
                  <a:lnTo>
                    <a:pt x="45399" y="522407"/>
                  </a:lnTo>
                  <a:lnTo>
                    <a:pt x="19012" y="156006"/>
                  </a:lnTo>
                  <a:lnTo>
                    <a:pt x="6032" y="0"/>
                  </a:lnTo>
                  <a:close/>
                </a:path>
              </a:pathLst>
            </a:custGeom>
            <a:solidFill>
              <a:srgbClr val="C9B1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1" name="object 671"/>
            <p:cNvSpPr/>
            <p:nvPr/>
          </p:nvSpPr>
          <p:spPr>
            <a:xfrm>
              <a:off x="2747841" y="2452797"/>
              <a:ext cx="45720" cy="522605"/>
            </a:xfrm>
            <a:custGeom>
              <a:avLst/>
              <a:gdLst/>
              <a:ahLst/>
              <a:cxnLst/>
              <a:rect l="l" t="t" r="r" b="b"/>
              <a:pathLst>
                <a:path w="45719" h="522605">
                  <a:moveTo>
                    <a:pt x="0" y="0"/>
                  </a:moveTo>
                  <a:lnTo>
                    <a:pt x="6032" y="0"/>
                  </a:lnTo>
                  <a:lnTo>
                    <a:pt x="19012" y="156006"/>
                  </a:lnTo>
                  <a:lnTo>
                    <a:pt x="45399" y="522407"/>
                  </a:lnTo>
                  <a:lnTo>
                    <a:pt x="0" y="0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2" name="object 672"/>
            <p:cNvSpPr/>
            <p:nvPr/>
          </p:nvSpPr>
          <p:spPr>
            <a:xfrm>
              <a:off x="2998349" y="2452796"/>
              <a:ext cx="102870" cy="1257300"/>
            </a:xfrm>
            <a:custGeom>
              <a:avLst/>
              <a:gdLst/>
              <a:ahLst/>
              <a:cxnLst/>
              <a:rect l="l" t="t" r="r" b="b"/>
              <a:pathLst>
                <a:path w="102869" h="1257300">
                  <a:moveTo>
                    <a:pt x="5803" y="0"/>
                  </a:moveTo>
                  <a:lnTo>
                    <a:pt x="0" y="0"/>
                  </a:lnTo>
                  <a:lnTo>
                    <a:pt x="82156" y="1100687"/>
                  </a:lnTo>
                  <a:lnTo>
                    <a:pt x="102812" y="1257281"/>
                  </a:lnTo>
                  <a:lnTo>
                    <a:pt x="5803" y="0"/>
                  </a:lnTo>
                  <a:close/>
                </a:path>
              </a:pathLst>
            </a:custGeom>
            <a:solidFill>
              <a:srgbClr val="C4B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3" name="object 673"/>
            <p:cNvSpPr/>
            <p:nvPr/>
          </p:nvSpPr>
          <p:spPr>
            <a:xfrm>
              <a:off x="2998349" y="2452796"/>
              <a:ext cx="102870" cy="1257300"/>
            </a:xfrm>
            <a:custGeom>
              <a:avLst/>
              <a:gdLst/>
              <a:ahLst/>
              <a:cxnLst/>
              <a:rect l="l" t="t" r="r" b="b"/>
              <a:pathLst>
                <a:path w="102869" h="1257300">
                  <a:moveTo>
                    <a:pt x="0" y="0"/>
                  </a:moveTo>
                  <a:lnTo>
                    <a:pt x="82156" y="1100687"/>
                  </a:lnTo>
                  <a:lnTo>
                    <a:pt x="102812" y="1257281"/>
                  </a:lnTo>
                  <a:lnTo>
                    <a:pt x="5803" y="0"/>
                  </a:lnTo>
                  <a:lnTo>
                    <a:pt x="0" y="0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4" name="object 674"/>
            <p:cNvSpPr/>
            <p:nvPr/>
          </p:nvSpPr>
          <p:spPr>
            <a:xfrm>
              <a:off x="2960174" y="2452796"/>
              <a:ext cx="101600" cy="1092835"/>
            </a:xfrm>
            <a:custGeom>
              <a:avLst/>
              <a:gdLst/>
              <a:ahLst/>
              <a:cxnLst/>
              <a:rect l="l" t="t" r="r" b="b"/>
              <a:pathLst>
                <a:path w="101600" h="1092835">
                  <a:moveTo>
                    <a:pt x="22790" y="0"/>
                  </a:moveTo>
                  <a:lnTo>
                    <a:pt x="0" y="0"/>
                  </a:lnTo>
                  <a:lnTo>
                    <a:pt x="84387" y="1092739"/>
                  </a:lnTo>
                  <a:lnTo>
                    <a:pt x="101399" y="1026794"/>
                  </a:lnTo>
                  <a:lnTo>
                    <a:pt x="22790" y="0"/>
                  </a:lnTo>
                  <a:close/>
                </a:path>
              </a:pathLst>
            </a:custGeom>
            <a:solidFill>
              <a:srgbClr val="C4B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5" name="object 675"/>
            <p:cNvSpPr/>
            <p:nvPr/>
          </p:nvSpPr>
          <p:spPr>
            <a:xfrm>
              <a:off x="2960174" y="2452796"/>
              <a:ext cx="101600" cy="1092835"/>
            </a:xfrm>
            <a:custGeom>
              <a:avLst/>
              <a:gdLst/>
              <a:ahLst/>
              <a:cxnLst/>
              <a:rect l="l" t="t" r="r" b="b"/>
              <a:pathLst>
                <a:path w="101600" h="1092835">
                  <a:moveTo>
                    <a:pt x="0" y="0"/>
                  </a:moveTo>
                  <a:lnTo>
                    <a:pt x="84387" y="1092739"/>
                  </a:lnTo>
                  <a:lnTo>
                    <a:pt x="101399" y="1026794"/>
                  </a:lnTo>
                  <a:lnTo>
                    <a:pt x="22790" y="0"/>
                  </a:lnTo>
                  <a:lnTo>
                    <a:pt x="0" y="0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6" name="object 676"/>
            <p:cNvSpPr/>
            <p:nvPr/>
          </p:nvSpPr>
          <p:spPr>
            <a:xfrm>
              <a:off x="2915795" y="2452796"/>
              <a:ext cx="93980" cy="1094105"/>
            </a:xfrm>
            <a:custGeom>
              <a:avLst/>
              <a:gdLst/>
              <a:ahLst/>
              <a:cxnLst/>
              <a:rect l="l" t="t" r="r" b="b"/>
              <a:pathLst>
                <a:path w="93980" h="1094104">
                  <a:moveTo>
                    <a:pt x="6879" y="0"/>
                  </a:moveTo>
                  <a:lnTo>
                    <a:pt x="0" y="0"/>
                  </a:lnTo>
                  <a:lnTo>
                    <a:pt x="71203" y="919397"/>
                  </a:lnTo>
                  <a:lnTo>
                    <a:pt x="93572" y="1093901"/>
                  </a:lnTo>
                  <a:lnTo>
                    <a:pt x="6879" y="0"/>
                  </a:lnTo>
                  <a:close/>
                </a:path>
              </a:pathLst>
            </a:custGeom>
            <a:solidFill>
              <a:srgbClr val="C6B0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7" name="object 677"/>
            <p:cNvSpPr/>
            <p:nvPr/>
          </p:nvSpPr>
          <p:spPr>
            <a:xfrm>
              <a:off x="2915795" y="2452796"/>
              <a:ext cx="93980" cy="1094105"/>
            </a:xfrm>
            <a:custGeom>
              <a:avLst/>
              <a:gdLst/>
              <a:ahLst/>
              <a:cxnLst/>
              <a:rect l="l" t="t" r="r" b="b"/>
              <a:pathLst>
                <a:path w="93980" h="1094104">
                  <a:moveTo>
                    <a:pt x="0" y="0"/>
                  </a:moveTo>
                  <a:lnTo>
                    <a:pt x="71203" y="919397"/>
                  </a:lnTo>
                  <a:lnTo>
                    <a:pt x="93572" y="1093901"/>
                  </a:lnTo>
                  <a:lnTo>
                    <a:pt x="6879" y="0"/>
                  </a:lnTo>
                  <a:lnTo>
                    <a:pt x="0" y="0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8" name="object 678"/>
            <p:cNvSpPr/>
            <p:nvPr/>
          </p:nvSpPr>
          <p:spPr>
            <a:xfrm>
              <a:off x="2882314" y="2452796"/>
              <a:ext cx="88900" cy="943610"/>
            </a:xfrm>
            <a:custGeom>
              <a:avLst/>
              <a:gdLst/>
              <a:ahLst/>
              <a:cxnLst/>
              <a:rect l="l" t="t" r="r" b="b"/>
              <a:pathLst>
                <a:path w="88900" h="943610">
                  <a:moveTo>
                    <a:pt x="13124" y="0"/>
                  </a:moveTo>
                  <a:lnTo>
                    <a:pt x="0" y="0"/>
                  </a:lnTo>
                  <a:lnTo>
                    <a:pt x="70169" y="887919"/>
                  </a:lnTo>
                  <a:lnTo>
                    <a:pt x="88311" y="943342"/>
                  </a:lnTo>
                  <a:lnTo>
                    <a:pt x="13124" y="0"/>
                  </a:lnTo>
                  <a:close/>
                </a:path>
              </a:pathLst>
            </a:custGeom>
            <a:solidFill>
              <a:srgbClr val="C6B0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9" name="object 679"/>
            <p:cNvSpPr/>
            <p:nvPr/>
          </p:nvSpPr>
          <p:spPr>
            <a:xfrm>
              <a:off x="2882314" y="2452796"/>
              <a:ext cx="88900" cy="943610"/>
            </a:xfrm>
            <a:custGeom>
              <a:avLst/>
              <a:gdLst/>
              <a:ahLst/>
              <a:cxnLst/>
              <a:rect l="l" t="t" r="r" b="b"/>
              <a:pathLst>
                <a:path w="88900" h="943610">
                  <a:moveTo>
                    <a:pt x="0" y="0"/>
                  </a:moveTo>
                  <a:lnTo>
                    <a:pt x="70169" y="887919"/>
                  </a:lnTo>
                  <a:lnTo>
                    <a:pt x="88311" y="943342"/>
                  </a:lnTo>
                  <a:lnTo>
                    <a:pt x="13124" y="0"/>
                  </a:lnTo>
                  <a:lnTo>
                    <a:pt x="0" y="0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0" name="object 680"/>
            <p:cNvSpPr/>
            <p:nvPr/>
          </p:nvSpPr>
          <p:spPr>
            <a:xfrm>
              <a:off x="2895438" y="2452796"/>
              <a:ext cx="92075" cy="943610"/>
            </a:xfrm>
            <a:custGeom>
              <a:avLst/>
              <a:gdLst/>
              <a:ahLst/>
              <a:cxnLst/>
              <a:rect l="l" t="t" r="r" b="b"/>
              <a:pathLst>
                <a:path w="92075" h="943610">
                  <a:moveTo>
                    <a:pt x="20357" y="0"/>
                  </a:moveTo>
                  <a:lnTo>
                    <a:pt x="0" y="0"/>
                  </a:lnTo>
                  <a:lnTo>
                    <a:pt x="75187" y="943342"/>
                  </a:lnTo>
                  <a:lnTo>
                    <a:pt x="91561" y="919397"/>
                  </a:lnTo>
                  <a:lnTo>
                    <a:pt x="20357" y="0"/>
                  </a:lnTo>
                  <a:close/>
                </a:path>
              </a:pathLst>
            </a:custGeom>
            <a:solidFill>
              <a:srgbClr val="C6B0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1" name="object 681"/>
            <p:cNvSpPr/>
            <p:nvPr/>
          </p:nvSpPr>
          <p:spPr>
            <a:xfrm>
              <a:off x="2895438" y="2452796"/>
              <a:ext cx="92075" cy="943610"/>
            </a:xfrm>
            <a:custGeom>
              <a:avLst/>
              <a:gdLst/>
              <a:ahLst/>
              <a:cxnLst/>
              <a:rect l="l" t="t" r="r" b="b"/>
              <a:pathLst>
                <a:path w="92075" h="943610">
                  <a:moveTo>
                    <a:pt x="0" y="0"/>
                  </a:moveTo>
                  <a:lnTo>
                    <a:pt x="75187" y="943342"/>
                  </a:lnTo>
                  <a:lnTo>
                    <a:pt x="91561" y="919397"/>
                  </a:lnTo>
                  <a:lnTo>
                    <a:pt x="20357" y="0"/>
                  </a:lnTo>
                  <a:lnTo>
                    <a:pt x="0" y="0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2" name="object 682"/>
            <p:cNvSpPr/>
            <p:nvPr/>
          </p:nvSpPr>
          <p:spPr>
            <a:xfrm>
              <a:off x="3029180" y="2452795"/>
              <a:ext cx="105410" cy="1164590"/>
            </a:xfrm>
            <a:custGeom>
              <a:avLst/>
              <a:gdLst/>
              <a:ahLst/>
              <a:cxnLst/>
              <a:rect l="l" t="t" r="r" b="b"/>
              <a:pathLst>
                <a:path w="105410" h="1164589">
                  <a:moveTo>
                    <a:pt x="19375" y="0"/>
                  </a:moveTo>
                  <a:lnTo>
                    <a:pt x="0" y="0"/>
                  </a:lnTo>
                  <a:lnTo>
                    <a:pt x="86515" y="1135405"/>
                  </a:lnTo>
                  <a:lnTo>
                    <a:pt x="104839" y="1164042"/>
                  </a:lnTo>
                  <a:lnTo>
                    <a:pt x="19375" y="0"/>
                  </a:lnTo>
                  <a:close/>
                </a:path>
              </a:pathLst>
            </a:custGeom>
            <a:solidFill>
              <a:srgbClr val="C4B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3" name="object 683"/>
            <p:cNvSpPr/>
            <p:nvPr/>
          </p:nvSpPr>
          <p:spPr>
            <a:xfrm>
              <a:off x="3029180" y="2452795"/>
              <a:ext cx="105410" cy="1164590"/>
            </a:xfrm>
            <a:custGeom>
              <a:avLst/>
              <a:gdLst/>
              <a:ahLst/>
              <a:cxnLst/>
              <a:rect l="l" t="t" r="r" b="b"/>
              <a:pathLst>
                <a:path w="105410" h="1164589">
                  <a:moveTo>
                    <a:pt x="0" y="0"/>
                  </a:moveTo>
                  <a:lnTo>
                    <a:pt x="86515" y="1135405"/>
                  </a:lnTo>
                  <a:lnTo>
                    <a:pt x="104839" y="1164042"/>
                  </a:lnTo>
                  <a:lnTo>
                    <a:pt x="19375" y="0"/>
                  </a:lnTo>
                  <a:lnTo>
                    <a:pt x="0" y="0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4" name="object 684"/>
            <p:cNvSpPr/>
            <p:nvPr/>
          </p:nvSpPr>
          <p:spPr>
            <a:xfrm>
              <a:off x="2982965" y="2452797"/>
              <a:ext cx="97790" cy="1101090"/>
            </a:xfrm>
            <a:custGeom>
              <a:avLst/>
              <a:gdLst/>
              <a:ahLst/>
              <a:cxnLst/>
              <a:rect l="l" t="t" r="r" b="b"/>
              <a:pathLst>
                <a:path w="97789" h="1101089">
                  <a:moveTo>
                    <a:pt x="15383" y="0"/>
                  </a:moveTo>
                  <a:lnTo>
                    <a:pt x="0" y="0"/>
                  </a:lnTo>
                  <a:lnTo>
                    <a:pt x="78608" y="1026793"/>
                  </a:lnTo>
                  <a:lnTo>
                    <a:pt x="97539" y="1100686"/>
                  </a:lnTo>
                  <a:lnTo>
                    <a:pt x="15383" y="0"/>
                  </a:lnTo>
                  <a:close/>
                </a:path>
              </a:pathLst>
            </a:custGeom>
            <a:solidFill>
              <a:srgbClr val="C4B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5" name="object 685"/>
            <p:cNvSpPr/>
            <p:nvPr/>
          </p:nvSpPr>
          <p:spPr>
            <a:xfrm>
              <a:off x="2982965" y="2452797"/>
              <a:ext cx="97790" cy="1101090"/>
            </a:xfrm>
            <a:custGeom>
              <a:avLst/>
              <a:gdLst/>
              <a:ahLst/>
              <a:cxnLst/>
              <a:rect l="l" t="t" r="r" b="b"/>
              <a:pathLst>
                <a:path w="97789" h="1101089">
                  <a:moveTo>
                    <a:pt x="0" y="0"/>
                  </a:moveTo>
                  <a:lnTo>
                    <a:pt x="78608" y="1026793"/>
                  </a:lnTo>
                  <a:lnTo>
                    <a:pt x="97539" y="1100686"/>
                  </a:lnTo>
                  <a:lnTo>
                    <a:pt x="15383" y="0"/>
                  </a:lnTo>
                  <a:lnTo>
                    <a:pt x="0" y="0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6" name="object 686"/>
            <p:cNvSpPr/>
            <p:nvPr/>
          </p:nvSpPr>
          <p:spPr>
            <a:xfrm>
              <a:off x="3048555" y="2452795"/>
              <a:ext cx="101600" cy="1164590"/>
            </a:xfrm>
            <a:custGeom>
              <a:avLst/>
              <a:gdLst/>
              <a:ahLst/>
              <a:cxnLst/>
              <a:rect l="l" t="t" r="r" b="b"/>
              <a:pathLst>
                <a:path w="101600" h="1164589">
                  <a:moveTo>
                    <a:pt x="21473" y="0"/>
                  </a:moveTo>
                  <a:lnTo>
                    <a:pt x="0" y="0"/>
                  </a:lnTo>
                  <a:lnTo>
                    <a:pt x="85463" y="1164042"/>
                  </a:lnTo>
                  <a:lnTo>
                    <a:pt x="101010" y="1086604"/>
                  </a:lnTo>
                  <a:lnTo>
                    <a:pt x="21473" y="0"/>
                  </a:lnTo>
                  <a:close/>
                </a:path>
              </a:pathLst>
            </a:custGeom>
            <a:solidFill>
              <a:srgbClr val="C4B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7" name="object 687"/>
            <p:cNvSpPr/>
            <p:nvPr/>
          </p:nvSpPr>
          <p:spPr>
            <a:xfrm>
              <a:off x="3048555" y="2452795"/>
              <a:ext cx="101600" cy="1164590"/>
            </a:xfrm>
            <a:custGeom>
              <a:avLst/>
              <a:gdLst/>
              <a:ahLst/>
              <a:cxnLst/>
              <a:rect l="l" t="t" r="r" b="b"/>
              <a:pathLst>
                <a:path w="101600" h="1164589">
                  <a:moveTo>
                    <a:pt x="0" y="0"/>
                  </a:moveTo>
                  <a:lnTo>
                    <a:pt x="85463" y="1164042"/>
                  </a:lnTo>
                  <a:lnTo>
                    <a:pt x="101010" y="1086604"/>
                  </a:lnTo>
                  <a:lnTo>
                    <a:pt x="21473" y="0"/>
                  </a:lnTo>
                  <a:lnTo>
                    <a:pt x="0" y="0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8" name="object 688"/>
            <p:cNvSpPr/>
            <p:nvPr/>
          </p:nvSpPr>
          <p:spPr>
            <a:xfrm>
              <a:off x="3328196" y="2452796"/>
              <a:ext cx="131445" cy="2259330"/>
            </a:xfrm>
            <a:custGeom>
              <a:avLst/>
              <a:gdLst/>
              <a:ahLst/>
              <a:cxnLst/>
              <a:rect l="l" t="t" r="r" b="b"/>
              <a:pathLst>
                <a:path w="131445" h="2259329">
                  <a:moveTo>
                    <a:pt x="11789" y="0"/>
                  </a:moveTo>
                  <a:lnTo>
                    <a:pt x="0" y="0"/>
                  </a:lnTo>
                  <a:lnTo>
                    <a:pt x="40531" y="953680"/>
                  </a:lnTo>
                  <a:lnTo>
                    <a:pt x="131210" y="2258780"/>
                  </a:lnTo>
                  <a:lnTo>
                    <a:pt x="72520" y="1081823"/>
                  </a:lnTo>
                  <a:lnTo>
                    <a:pt x="11789" y="0"/>
                  </a:lnTo>
                  <a:close/>
                </a:path>
              </a:pathLst>
            </a:custGeom>
            <a:solidFill>
              <a:srgbClr val="C1AF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9" name="object 689"/>
            <p:cNvSpPr/>
            <p:nvPr/>
          </p:nvSpPr>
          <p:spPr>
            <a:xfrm>
              <a:off x="3328196" y="2452796"/>
              <a:ext cx="131445" cy="2259330"/>
            </a:xfrm>
            <a:custGeom>
              <a:avLst/>
              <a:gdLst/>
              <a:ahLst/>
              <a:cxnLst/>
              <a:rect l="l" t="t" r="r" b="b"/>
              <a:pathLst>
                <a:path w="131445" h="2259329">
                  <a:moveTo>
                    <a:pt x="0" y="0"/>
                  </a:moveTo>
                  <a:lnTo>
                    <a:pt x="11789" y="0"/>
                  </a:lnTo>
                  <a:lnTo>
                    <a:pt x="72520" y="1081823"/>
                  </a:lnTo>
                  <a:lnTo>
                    <a:pt x="131210" y="2258780"/>
                  </a:lnTo>
                  <a:lnTo>
                    <a:pt x="40531" y="953680"/>
                  </a:lnTo>
                  <a:lnTo>
                    <a:pt x="0" y="0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0" name="object 690"/>
            <p:cNvSpPr/>
            <p:nvPr/>
          </p:nvSpPr>
          <p:spPr>
            <a:xfrm>
              <a:off x="3298766" y="2452796"/>
              <a:ext cx="137160" cy="2360295"/>
            </a:xfrm>
            <a:custGeom>
              <a:avLst/>
              <a:gdLst/>
              <a:ahLst/>
              <a:cxnLst/>
              <a:rect l="l" t="t" r="r" b="b"/>
              <a:pathLst>
                <a:path w="137160" h="2360295">
                  <a:moveTo>
                    <a:pt x="14207" y="0"/>
                  </a:moveTo>
                  <a:lnTo>
                    <a:pt x="0" y="0"/>
                  </a:lnTo>
                  <a:lnTo>
                    <a:pt x="52674" y="1267168"/>
                  </a:lnTo>
                  <a:lnTo>
                    <a:pt x="137163" y="2360270"/>
                  </a:lnTo>
                  <a:lnTo>
                    <a:pt x="69960" y="953680"/>
                  </a:lnTo>
                  <a:lnTo>
                    <a:pt x="14207" y="0"/>
                  </a:lnTo>
                  <a:close/>
                </a:path>
              </a:pathLst>
            </a:custGeom>
            <a:solidFill>
              <a:srgbClr val="C1AF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1" name="object 691"/>
            <p:cNvSpPr/>
            <p:nvPr/>
          </p:nvSpPr>
          <p:spPr>
            <a:xfrm>
              <a:off x="3298766" y="2452796"/>
              <a:ext cx="137160" cy="2360295"/>
            </a:xfrm>
            <a:custGeom>
              <a:avLst/>
              <a:gdLst/>
              <a:ahLst/>
              <a:cxnLst/>
              <a:rect l="l" t="t" r="r" b="b"/>
              <a:pathLst>
                <a:path w="137160" h="2360295">
                  <a:moveTo>
                    <a:pt x="0" y="0"/>
                  </a:moveTo>
                  <a:lnTo>
                    <a:pt x="14207" y="0"/>
                  </a:lnTo>
                  <a:lnTo>
                    <a:pt x="69960" y="953680"/>
                  </a:lnTo>
                  <a:lnTo>
                    <a:pt x="137163" y="2360270"/>
                  </a:lnTo>
                  <a:lnTo>
                    <a:pt x="52674" y="1267168"/>
                  </a:lnTo>
                  <a:lnTo>
                    <a:pt x="0" y="0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2" name="object 692"/>
            <p:cNvSpPr/>
            <p:nvPr/>
          </p:nvSpPr>
          <p:spPr>
            <a:xfrm>
              <a:off x="2880612" y="2452797"/>
              <a:ext cx="72390" cy="888365"/>
            </a:xfrm>
            <a:custGeom>
              <a:avLst/>
              <a:gdLst/>
              <a:ahLst/>
              <a:cxnLst/>
              <a:rect l="l" t="t" r="r" b="b"/>
              <a:pathLst>
                <a:path w="72389" h="888364">
                  <a:moveTo>
                    <a:pt x="1702" y="0"/>
                  </a:moveTo>
                  <a:lnTo>
                    <a:pt x="0" y="0"/>
                  </a:lnTo>
                  <a:lnTo>
                    <a:pt x="44862" y="568969"/>
                  </a:lnTo>
                  <a:lnTo>
                    <a:pt x="71871" y="887918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C8B1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3" name="object 693"/>
            <p:cNvSpPr/>
            <p:nvPr/>
          </p:nvSpPr>
          <p:spPr>
            <a:xfrm>
              <a:off x="2880612" y="2452797"/>
              <a:ext cx="72390" cy="888365"/>
            </a:xfrm>
            <a:custGeom>
              <a:avLst/>
              <a:gdLst/>
              <a:ahLst/>
              <a:cxnLst/>
              <a:rect l="l" t="t" r="r" b="b"/>
              <a:pathLst>
                <a:path w="72389" h="888364">
                  <a:moveTo>
                    <a:pt x="0" y="0"/>
                  </a:moveTo>
                  <a:lnTo>
                    <a:pt x="44862" y="568969"/>
                  </a:lnTo>
                  <a:lnTo>
                    <a:pt x="71871" y="887918"/>
                  </a:lnTo>
                  <a:lnTo>
                    <a:pt x="1702" y="0"/>
                  </a:lnTo>
                  <a:lnTo>
                    <a:pt x="0" y="0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4" name="object 694"/>
            <p:cNvSpPr/>
            <p:nvPr/>
          </p:nvSpPr>
          <p:spPr>
            <a:xfrm>
              <a:off x="3339628" y="2452796"/>
              <a:ext cx="109855" cy="1814830"/>
            </a:xfrm>
            <a:custGeom>
              <a:avLst/>
              <a:gdLst/>
              <a:ahLst/>
              <a:cxnLst/>
              <a:rect l="l" t="t" r="r" b="b"/>
              <a:pathLst>
                <a:path w="109854" h="1814829">
                  <a:moveTo>
                    <a:pt x="506" y="0"/>
                  </a:moveTo>
                  <a:lnTo>
                    <a:pt x="0" y="0"/>
                  </a:lnTo>
                  <a:lnTo>
                    <a:pt x="69321" y="1242490"/>
                  </a:lnTo>
                  <a:lnTo>
                    <a:pt x="109680" y="1814546"/>
                  </a:lnTo>
                  <a:lnTo>
                    <a:pt x="4066" y="63143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C2AF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5" name="object 695"/>
            <p:cNvSpPr/>
            <p:nvPr/>
          </p:nvSpPr>
          <p:spPr>
            <a:xfrm>
              <a:off x="3339628" y="2452796"/>
              <a:ext cx="109855" cy="1814830"/>
            </a:xfrm>
            <a:custGeom>
              <a:avLst/>
              <a:gdLst/>
              <a:ahLst/>
              <a:cxnLst/>
              <a:rect l="l" t="t" r="r" b="b"/>
              <a:pathLst>
                <a:path w="109854" h="1814829">
                  <a:moveTo>
                    <a:pt x="0" y="0"/>
                  </a:moveTo>
                  <a:lnTo>
                    <a:pt x="69321" y="1242490"/>
                  </a:lnTo>
                  <a:lnTo>
                    <a:pt x="109680" y="1814546"/>
                  </a:lnTo>
                  <a:lnTo>
                    <a:pt x="4066" y="63143"/>
                  </a:lnTo>
                  <a:lnTo>
                    <a:pt x="506" y="0"/>
                  </a:lnTo>
                  <a:lnTo>
                    <a:pt x="0" y="0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6" name="object 696"/>
            <p:cNvSpPr/>
            <p:nvPr/>
          </p:nvSpPr>
          <p:spPr>
            <a:xfrm>
              <a:off x="2843085" y="2452797"/>
              <a:ext cx="58419" cy="618490"/>
            </a:xfrm>
            <a:custGeom>
              <a:avLst/>
              <a:gdLst/>
              <a:ahLst/>
              <a:cxnLst/>
              <a:rect l="l" t="t" r="r" b="b"/>
              <a:pathLst>
                <a:path w="58419" h="618489">
                  <a:moveTo>
                    <a:pt x="35087" y="0"/>
                  </a:moveTo>
                  <a:lnTo>
                    <a:pt x="0" y="0"/>
                  </a:lnTo>
                  <a:lnTo>
                    <a:pt x="50410" y="618049"/>
                  </a:lnTo>
                  <a:lnTo>
                    <a:pt x="57976" y="297981"/>
                  </a:lnTo>
                  <a:lnTo>
                    <a:pt x="35087" y="0"/>
                  </a:lnTo>
                  <a:close/>
                </a:path>
              </a:pathLst>
            </a:custGeom>
            <a:solidFill>
              <a:srgbClr val="CBB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7" name="object 697"/>
            <p:cNvSpPr/>
            <p:nvPr/>
          </p:nvSpPr>
          <p:spPr>
            <a:xfrm>
              <a:off x="2843085" y="2452797"/>
              <a:ext cx="58419" cy="618490"/>
            </a:xfrm>
            <a:custGeom>
              <a:avLst/>
              <a:gdLst/>
              <a:ahLst/>
              <a:cxnLst/>
              <a:rect l="l" t="t" r="r" b="b"/>
              <a:pathLst>
                <a:path w="58419" h="618489">
                  <a:moveTo>
                    <a:pt x="0" y="0"/>
                  </a:moveTo>
                  <a:lnTo>
                    <a:pt x="50410" y="618049"/>
                  </a:lnTo>
                  <a:lnTo>
                    <a:pt x="57976" y="297981"/>
                  </a:lnTo>
                  <a:lnTo>
                    <a:pt x="35087" y="0"/>
                  </a:lnTo>
                  <a:lnTo>
                    <a:pt x="0" y="0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8" name="object 698"/>
            <p:cNvSpPr/>
            <p:nvPr/>
          </p:nvSpPr>
          <p:spPr>
            <a:xfrm>
              <a:off x="2753873" y="2452798"/>
              <a:ext cx="13335" cy="156210"/>
            </a:xfrm>
            <a:custGeom>
              <a:avLst/>
              <a:gdLst/>
              <a:ahLst/>
              <a:cxnLst/>
              <a:rect l="l" t="t" r="r" b="b"/>
              <a:pathLst>
                <a:path w="13335" h="156210">
                  <a:moveTo>
                    <a:pt x="880" y="0"/>
                  </a:moveTo>
                  <a:lnTo>
                    <a:pt x="0" y="0"/>
                  </a:lnTo>
                  <a:lnTo>
                    <a:pt x="12980" y="156006"/>
                  </a:lnTo>
                  <a:lnTo>
                    <a:pt x="880" y="0"/>
                  </a:lnTo>
                  <a:close/>
                </a:path>
              </a:pathLst>
            </a:custGeom>
            <a:solidFill>
              <a:srgbClr val="CFB3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9" name="object 699"/>
            <p:cNvSpPr/>
            <p:nvPr/>
          </p:nvSpPr>
          <p:spPr>
            <a:xfrm>
              <a:off x="2753873" y="2452798"/>
              <a:ext cx="13335" cy="156210"/>
            </a:xfrm>
            <a:custGeom>
              <a:avLst/>
              <a:gdLst/>
              <a:ahLst/>
              <a:cxnLst/>
              <a:rect l="l" t="t" r="r" b="b"/>
              <a:pathLst>
                <a:path w="13335" h="156210">
                  <a:moveTo>
                    <a:pt x="0" y="0"/>
                  </a:moveTo>
                  <a:lnTo>
                    <a:pt x="880" y="0"/>
                  </a:lnTo>
                  <a:lnTo>
                    <a:pt x="12980" y="156006"/>
                  </a:lnTo>
                  <a:lnTo>
                    <a:pt x="0" y="0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0" name="object 700"/>
            <p:cNvSpPr/>
            <p:nvPr/>
          </p:nvSpPr>
          <p:spPr>
            <a:xfrm>
              <a:off x="3327002" y="2452798"/>
              <a:ext cx="113030" cy="1871980"/>
            </a:xfrm>
            <a:custGeom>
              <a:avLst/>
              <a:gdLst/>
              <a:ahLst/>
              <a:cxnLst/>
              <a:rect l="l" t="t" r="r" b="b"/>
              <a:pathLst>
                <a:path w="113029" h="1871979">
                  <a:moveTo>
                    <a:pt x="17489" y="0"/>
                  </a:moveTo>
                  <a:lnTo>
                    <a:pt x="0" y="0"/>
                  </a:lnTo>
                  <a:lnTo>
                    <a:pt x="112656" y="1871745"/>
                  </a:lnTo>
                  <a:lnTo>
                    <a:pt x="74562" y="1057905"/>
                  </a:lnTo>
                  <a:lnTo>
                    <a:pt x="17489" y="0"/>
                  </a:lnTo>
                  <a:close/>
                </a:path>
              </a:pathLst>
            </a:custGeom>
            <a:solidFill>
              <a:srgbClr val="C6B0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1" name="object 701"/>
            <p:cNvSpPr/>
            <p:nvPr/>
          </p:nvSpPr>
          <p:spPr>
            <a:xfrm>
              <a:off x="3327002" y="2452798"/>
              <a:ext cx="113030" cy="1871980"/>
            </a:xfrm>
            <a:custGeom>
              <a:avLst/>
              <a:gdLst/>
              <a:ahLst/>
              <a:cxnLst/>
              <a:rect l="l" t="t" r="r" b="b"/>
              <a:pathLst>
                <a:path w="113029" h="1871979">
                  <a:moveTo>
                    <a:pt x="0" y="0"/>
                  </a:moveTo>
                  <a:lnTo>
                    <a:pt x="17489" y="0"/>
                  </a:lnTo>
                  <a:lnTo>
                    <a:pt x="74562" y="1057905"/>
                  </a:lnTo>
                  <a:lnTo>
                    <a:pt x="112656" y="1871745"/>
                  </a:lnTo>
                  <a:lnTo>
                    <a:pt x="0" y="0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2" name="object 702"/>
            <p:cNvSpPr/>
            <p:nvPr/>
          </p:nvSpPr>
          <p:spPr>
            <a:xfrm>
              <a:off x="3070029" y="2452797"/>
              <a:ext cx="85090" cy="1087120"/>
            </a:xfrm>
            <a:custGeom>
              <a:avLst/>
              <a:gdLst/>
              <a:ahLst/>
              <a:cxnLst/>
              <a:rect l="l" t="t" r="r" b="b"/>
              <a:pathLst>
                <a:path w="85089" h="1087120">
                  <a:moveTo>
                    <a:pt x="52651" y="0"/>
                  </a:moveTo>
                  <a:lnTo>
                    <a:pt x="0" y="0"/>
                  </a:lnTo>
                  <a:lnTo>
                    <a:pt x="79536" y="1086601"/>
                  </a:lnTo>
                  <a:lnTo>
                    <a:pt x="84951" y="512821"/>
                  </a:lnTo>
                  <a:lnTo>
                    <a:pt x="52651" y="0"/>
                  </a:lnTo>
                  <a:close/>
                </a:path>
              </a:pathLst>
            </a:custGeom>
            <a:solidFill>
              <a:srgbClr val="C9B1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3" name="object 703"/>
            <p:cNvSpPr/>
            <p:nvPr/>
          </p:nvSpPr>
          <p:spPr>
            <a:xfrm>
              <a:off x="3070029" y="2452797"/>
              <a:ext cx="85090" cy="1087120"/>
            </a:xfrm>
            <a:custGeom>
              <a:avLst/>
              <a:gdLst/>
              <a:ahLst/>
              <a:cxnLst/>
              <a:rect l="l" t="t" r="r" b="b"/>
              <a:pathLst>
                <a:path w="85089" h="1087120">
                  <a:moveTo>
                    <a:pt x="0" y="0"/>
                  </a:moveTo>
                  <a:lnTo>
                    <a:pt x="79536" y="1086601"/>
                  </a:lnTo>
                  <a:lnTo>
                    <a:pt x="84951" y="512821"/>
                  </a:lnTo>
                  <a:lnTo>
                    <a:pt x="52651" y="0"/>
                  </a:lnTo>
                  <a:lnTo>
                    <a:pt x="0" y="0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4" name="object 704"/>
            <p:cNvSpPr/>
            <p:nvPr/>
          </p:nvSpPr>
          <p:spPr>
            <a:xfrm>
              <a:off x="2878173" y="2452797"/>
              <a:ext cx="47625" cy="569595"/>
            </a:xfrm>
            <a:custGeom>
              <a:avLst/>
              <a:gdLst/>
              <a:ahLst/>
              <a:cxnLst/>
              <a:rect l="l" t="t" r="r" b="b"/>
              <a:pathLst>
                <a:path w="47625" h="569594">
                  <a:moveTo>
                    <a:pt x="2438" y="0"/>
                  </a:moveTo>
                  <a:lnTo>
                    <a:pt x="0" y="0"/>
                  </a:lnTo>
                  <a:lnTo>
                    <a:pt x="22889" y="297981"/>
                  </a:lnTo>
                  <a:lnTo>
                    <a:pt x="47301" y="568969"/>
                  </a:lnTo>
                  <a:lnTo>
                    <a:pt x="2438" y="0"/>
                  </a:lnTo>
                  <a:close/>
                </a:path>
              </a:pathLst>
            </a:custGeom>
            <a:solidFill>
              <a:srgbClr val="CDB2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5" name="object 705"/>
            <p:cNvSpPr/>
            <p:nvPr/>
          </p:nvSpPr>
          <p:spPr>
            <a:xfrm>
              <a:off x="2878173" y="2452797"/>
              <a:ext cx="47625" cy="569595"/>
            </a:xfrm>
            <a:custGeom>
              <a:avLst/>
              <a:gdLst/>
              <a:ahLst/>
              <a:cxnLst/>
              <a:rect l="l" t="t" r="r" b="b"/>
              <a:pathLst>
                <a:path w="47625" h="569594">
                  <a:moveTo>
                    <a:pt x="0" y="0"/>
                  </a:moveTo>
                  <a:lnTo>
                    <a:pt x="22889" y="297981"/>
                  </a:lnTo>
                  <a:lnTo>
                    <a:pt x="47301" y="568969"/>
                  </a:lnTo>
                  <a:lnTo>
                    <a:pt x="2438" y="0"/>
                  </a:lnTo>
                  <a:lnTo>
                    <a:pt x="0" y="0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6" name="object 706"/>
            <p:cNvSpPr/>
            <p:nvPr/>
          </p:nvSpPr>
          <p:spPr>
            <a:xfrm>
              <a:off x="2843085" y="2452797"/>
              <a:ext cx="50800" cy="618490"/>
            </a:xfrm>
            <a:custGeom>
              <a:avLst/>
              <a:gdLst/>
              <a:ahLst/>
              <a:cxnLst/>
              <a:rect l="l" t="t" r="r" b="b"/>
              <a:pathLst>
                <a:path w="50800" h="618489">
                  <a:moveTo>
                    <a:pt x="9284" y="0"/>
                  </a:moveTo>
                  <a:lnTo>
                    <a:pt x="0" y="0"/>
                  </a:lnTo>
                  <a:lnTo>
                    <a:pt x="50410" y="618049"/>
                  </a:lnTo>
                  <a:lnTo>
                    <a:pt x="18246" y="116905"/>
                  </a:lnTo>
                  <a:lnTo>
                    <a:pt x="9284" y="0"/>
                  </a:lnTo>
                  <a:close/>
                </a:path>
              </a:pathLst>
            </a:custGeom>
            <a:solidFill>
              <a:srgbClr val="CDB2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7" name="object 707"/>
            <p:cNvSpPr/>
            <p:nvPr/>
          </p:nvSpPr>
          <p:spPr>
            <a:xfrm>
              <a:off x="2843085" y="2452797"/>
              <a:ext cx="50800" cy="618490"/>
            </a:xfrm>
            <a:custGeom>
              <a:avLst/>
              <a:gdLst/>
              <a:ahLst/>
              <a:cxnLst/>
              <a:rect l="l" t="t" r="r" b="b"/>
              <a:pathLst>
                <a:path w="50800" h="618489">
                  <a:moveTo>
                    <a:pt x="0" y="0"/>
                  </a:moveTo>
                  <a:lnTo>
                    <a:pt x="9284" y="0"/>
                  </a:lnTo>
                  <a:lnTo>
                    <a:pt x="18246" y="116905"/>
                  </a:lnTo>
                  <a:lnTo>
                    <a:pt x="50410" y="618049"/>
                  </a:lnTo>
                  <a:lnTo>
                    <a:pt x="0" y="0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8" name="object 708"/>
            <p:cNvSpPr/>
            <p:nvPr/>
          </p:nvSpPr>
          <p:spPr>
            <a:xfrm>
              <a:off x="3318768" y="2452795"/>
              <a:ext cx="83185" cy="1057910"/>
            </a:xfrm>
            <a:custGeom>
              <a:avLst/>
              <a:gdLst/>
              <a:ahLst/>
              <a:cxnLst/>
              <a:rect l="l" t="t" r="r" b="b"/>
              <a:pathLst>
                <a:path w="83185" h="1057910">
                  <a:moveTo>
                    <a:pt x="25723" y="0"/>
                  </a:moveTo>
                  <a:lnTo>
                    <a:pt x="0" y="0"/>
                  </a:lnTo>
                  <a:lnTo>
                    <a:pt x="55706" y="1006154"/>
                  </a:lnTo>
                  <a:lnTo>
                    <a:pt x="82797" y="1057908"/>
                  </a:lnTo>
                  <a:lnTo>
                    <a:pt x="25723" y="0"/>
                  </a:lnTo>
                  <a:close/>
                </a:path>
              </a:pathLst>
            </a:custGeom>
            <a:solidFill>
              <a:srgbClr val="C9B1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9" name="object 709"/>
            <p:cNvSpPr/>
            <p:nvPr/>
          </p:nvSpPr>
          <p:spPr>
            <a:xfrm>
              <a:off x="3318768" y="2452795"/>
              <a:ext cx="83185" cy="1057910"/>
            </a:xfrm>
            <a:custGeom>
              <a:avLst/>
              <a:gdLst/>
              <a:ahLst/>
              <a:cxnLst/>
              <a:rect l="l" t="t" r="r" b="b"/>
              <a:pathLst>
                <a:path w="83185" h="1057910">
                  <a:moveTo>
                    <a:pt x="0" y="0"/>
                  </a:moveTo>
                  <a:lnTo>
                    <a:pt x="55706" y="1006154"/>
                  </a:lnTo>
                  <a:lnTo>
                    <a:pt x="82797" y="1057908"/>
                  </a:lnTo>
                  <a:lnTo>
                    <a:pt x="25723" y="0"/>
                  </a:lnTo>
                  <a:lnTo>
                    <a:pt x="0" y="0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0" name="object 710"/>
            <p:cNvSpPr/>
            <p:nvPr/>
          </p:nvSpPr>
          <p:spPr>
            <a:xfrm>
              <a:off x="2836695" y="2452797"/>
              <a:ext cx="24765" cy="117475"/>
            </a:xfrm>
            <a:custGeom>
              <a:avLst/>
              <a:gdLst/>
              <a:ahLst/>
              <a:cxnLst/>
              <a:rect l="l" t="t" r="r" b="b"/>
              <a:pathLst>
                <a:path w="24764" h="117475">
                  <a:moveTo>
                    <a:pt x="15675" y="0"/>
                  </a:moveTo>
                  <a:lnTo>
                    <a:pt x="0" y="0"/>
                  </a:lnTo>
                  <a:lnTo>
                    <a:pt x="5153" y="67065"/>
                  </a:lnTo>
                  <a:lnTo>
                    <a:pt x="24636" y="116905"/>
                  </a:lnTo>
                  <a:lnTo>
                    <a:pt x="15675" y="0"/>
                  </a:lnTo>
                  <a:close/>
                </a:path>
              </a:pathLst>
            </a:custGeom>
            <a:solidFill>
              <a:srgbClr val="D0B3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1" name="object 711"/>
            <p:cNvSpPr/>
            <p:nvPr/>
          </p:nvSpPr>
          <p:spPr>
            <a:xfrm>
              <a:off x="2836695" y="2452797"/>
              <a:ext cx="24765" cy="117475"/>
            </a:xfrm>
            <a:custGeom>
              <a:avLst/>
              <a:gdLst/>
              <a:ahLst/>
              <a:cxnLst/>
              <a:rect l="l" t="t" r="r" b="b"/>
              <a:pathLst>
                <a:path w="24764" h="117475">
                  <a:moveTo>
                    <a:pt x="0" y="0"/>
                  </a:moveTo>
                  <a:lnTo>
                    <a:pt x="5153" y="67065"/>
                  </a:lnTo>
                  <a:lnTo>
                    <a:pt x="24636" y="116905"/>
                  </a:lnTo>
                  <a:lnTo>
                    <a:pt x="15675" y="0"/>
                  </a:lnTo>
                  <a:lnTo>
                    <a:pt x="0" y="0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2" name="object 712"/>
            <p:cNvSpPr/>
            <p:nvPr/>
          </p:nvSpPr>
          <p:spPr>
            <a:xfrm>
              <a:off x="3303100" y="2452796"/>
              <a:ext cx="71755" cy="1006475"/>
            </a:xfrm>
            <a:custGeom>
              <a:avLst/>
              <a:gdLst/>
              <a:ahLst/>
              <a:cxnLst/>
              <a:rect l="l" t="t" r="r" b="b"/>
              <a:pathLst>
                <a:path w="71754" h="1006475">
                  <a:moveTo>
                    <a:pt x="15667" y="0"/>
                  </a:moveTo>
                  <a:lnTo>
                    <a:pt x="0" y="0"/>
                  </a:lnTo>
                  <a:lnTo>
                    <a:pt x="43728" y="781521"/>
                  </a:lnTo>
                  <a:lnTo>
                    <a:pt x="71373" y="1006153"/>
                  </a:lnTo>
                  <a:lnTo>
                    <a:pt x="15667" y="0"/>
                  </a:lnTo>
                  <a:close/>
                </a:path>
              </a:pathLst>
            </a:custGeom>
            <a:solidFill>
              <a:srgbClr val="CBB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3" name="object 713"/>
            <p:cNvSpPr/>
            <p:nvPr/>
          </p:nvSpPr>
          <p:spPr>
            <a:xfrm>
              <a:off x="3303100" y="2452796"/>
              <a:ext cx="71755" cy="1006475"/>
            </a:xfrm>
            <a:custGeom>
              <a:avLst/>
              <a:gdLst/>
              <a:ahLst/>
              <a:cxnLst/>
              <a:rect l="l" t="t" r="r" b="b"/>
              <a:pathLst>
                <a:path w="71754" h="1006475">
                  <a:moveTo>
                    <a:pt x="0" y="0"/>
                  </a:moveTo>
                  <a:lnTo>
                    <a:pt x="43728" y="781521"/>
                  </a:lnTo>
                  <a:lnTo>
                    <a:pt x="71373" y="1006153"/>
                  </a:lnTo>
                  <a:lnTo>
                    <a:pt x="15667" y="0"/>
                  </a:lnTo>
                  <a:lnTo>
                    <a:pt x="0" y="0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4" name="object 714"/>
            <p:cNvSpPr/>
            <p:nvPr/>
          </p:nvSpPr>
          <p:spPr>
            <a:xfrm>
              <a:off x="3327831" y="2452796"/>
              <a:ext cx="81280" cy="1242695"/>
            </a:xfrm>
            <a:custGeom>
              <a:avLst/>
              <a:gdLst/>
              <a:ahLst/>
              <a:cxnLst/>
              <a:rect l="l" t="t" r="r" b="b"/>
              <a:pathLst>
                <a:path w="81279" h="1242695">
                  <a:moveTo>
                    <a:pt x="11796" y="0"/>
                  </a:moveTo>
                  <a:lnTo>
                    <a:pt x="0" y="0"/>
                  </a:lnTo>
                  <a:lnTo>
                    <a:pt x="38859" y="721291"/>
                  </a:lnTo>
                  <a:lnTo>
                    <a:pt x="81117" y="1242491"/>
                  </a:lnTo>
                  <a:lnTo>
                    <a:pt x="11796" y="0"/>
                  </a:lnTo>
                  <a:close/>
                </a:path>
              </a:pathLst>
            </a:custGeom>
            <a:solidFill>
              <a:srgbClr val="CBB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5" name="object 715"/>
            <p:cNvSpPr/>
            <p:nvPr/>
          </p:nvSpPr>
          <p:spPr>
            <a:xfrm>
              <a:off x="3327831" y="2452796"/>
              <a:ext cx="81280" cy="1242695"/>
            </a:xfrm>
            <a:custGeom>
              <a:avLst/>
              <a:gdLst/>
              <a:ahLst/>
              <a:cxnLst/>
              <a:rect l="l" t="t" r="r" b="b"/>
              <a:pathLst>
                <a:path w="81279" h="1242695">
                  <a:moveTo>
                    <a:pt x="0" y="0"/>
                  </a:moveTo>
                  <a:lnTo>
                    <a:pt x="38859" y="721291"/>
                  </a:lnTo>
                  <a:lnTo>
                    <a:pt x="81117" y="1242491"/>
                  </a:lnTo>
                  <a:lnTo>
                    <a:pt x="11796" y="0"/>
                  </a:lnTo>
                  <a:lnTo>
                    <a:pt x="0" y="0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6" name="object 716"/>
            <p:cNvSpPr/>
            <p:nvPr/>
          </p:nvSpPr>
          <p:spPr>
            <a:xfrm>
              <a:off x="3122680" y="2452797"/>
              <a:ext cx="49530" cy="513080"/>
            </a:xfrm>
            <a:custGeom>
              <a:avLst/>
              <a:gdLst/>
              <a:ahLst/>
              <a:cxnLst/>
              <a:rect l="l" t="t" r="r" b="b"/>
              <a:pathLst>
                <a:path w="49530" h="513080">
                  <a:moveTo>
                    <a:pt x="18816" y="0"/>
                  </a:moveTo>
                  <a:lnTo>
                    <a:pt x="0" y="0"/>
                  </a:lnTo>
                  <a:lnTo>
                    <a:pt x="32299" y="512822"/>
                  </a:lnTo>
                  <a:lnTo>
                    <a:pt x="49182" y="475788"/>
                  </a:lnTo>
                  <a:lnTo>
                    <a:pt x="18816" y="0"/>
                  </a:lnTo>
                  <a:close/>
                </a:path>
              </a:pathLst>
            </a:custGeom>
            <a:solidFill>
              <a:srgbClr val="CFB3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7" name="object 717"/>
            <p:cNvSpPr/>
            <p:nvPr/>
          </p:nvSpPr>
          <p:spPr>
            <a:xfrm>
              <a:off x="3122680" y="2452797"/>
              <a:ext cx="49530" cy="513080"/>
            </a:xfrm>
            <a:custGeom>
              <a:avLst/>
              <a:gdLst/>
              <a:ahLst/>
              <a:cxnLst/>
              <a:rect l="l" t="t" r="r" b="b"/>
              <a:pathLst>
                <a:path w="49530" h="513080">
                  <a:moveTo>
                    <a:pt x="0" y="0"/>
                  </a:moveTo>
                  <a:lnTo>
                    <a:pt x="32299" y="512822"/>
                  </a:lnTo>
                  <a:lnTo>
                    <a:pt x="49182" y="475788"/>
                  </a:lnTo>
                  <a:lnTo>
                    <a:pt x="18816" y="0"/>
                  </a:lnTo>
                  <a:lnTo>
                    <a:pt x="0" y="0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8" name="object 718"/>
            <p:cNvSpPr/>
            <p:nvPr/>
          </p:nvSpPr>
          <p:spPr>
            <a:xfrm>
              <a:off x="3141496" y="2452796"/>
              <a:ext cx="48895" cy="476250"/>
            </a:xfrm>
            <a:custGeom>
              <a:avLst/>
              <a:gdLst/>
              <a:ahLst/>
              <a:cxnLst/>
              <a:rect l="l" t="t" r="r" b="b"/>
              <a:pathLst>
                <a:path w="48894" h="476250">
                  <a:moveTo>
                    <a:pt x="22614" y="0"/>
                  </a:moveTo>
                  <a:lnTo>
                    <a:pt x="0" y="0"/>
                  </a:lnTo>
                  <a:lnTo>
                    <a:pt x="30366" y="475789"/>
                  </a:lnTo>
                  <a:lnTo>
                    <a:pt x="48520" y="411018"/>
                  </a:lnTo>
                  <a:lnTo>
                    <a:pt x="22614" y="0"/>
                  </a:lnTo>
                  <a:close/>
                </a:path>
              </a:pathLst>
            </a:custGeom>
            <a:solidFill>
              <a:srgbClr val="D0B3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9" name="object 719"/>
            <p:cNvSpPr/>
            <p:nvPr/>
          </p:nvSpPr>
          <p:spPr>
            <a:xfrm>
              <a:off x="3141496" y="2452796"/>
              <a:ext cx="48895" cy="476250"/>
            </a:xfrm>
            <a:custGeom>
              <a:avLst/>
              <a:gdLst/>
              <a:ahLst/>
              <a:cxnLst/>
              <a:rect l="l" t="t" r="r" b="b"/>
              <a:pathLst>
                <a:path w="48894" h="476250">
                  <a:moveTo>
                    <a:pt x="0" y="0"/>
                  </a:moveTo>
                  <a:lnTo>
                    <a:pt x="30366" y="475789"/>
                  </a:lnTo>
                  <a:lnTo>
                    <a:pt x="48520" y="411018"/>
                  </a:lnTo>
                  <a:lnTo>
                    <a:pt x="22614" y="0"/>
                  </a:lnTo>
                  <a:lnTo>
                    <a:pt x="0" y="0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0" name="object 720"/>
            <p:cNvSpPr/>
            <p:nvPr/>
          </p:nvSpPr>
          <p:spPr>
            <a:xfrm>
              <a:off x="2836695" y="2452797"/>
              <a:ext cx="5715" cy="67310"/>
            </a:xfrm>
            <a:custGeom>
              <a:avLst/>
              <a:gdLst/>
              <a:ahLst/>
              <a:cxnLst/>
              <a:rect l="l" t="t" r="r" b="b"/>
              <a:pathLst>
                <a:path w="5714" h="67310">
                  <a:moveTo>
                    <a:pt x="835" y="0"/>
                  </a:moveTo>
                  <a:lnTo>
                    <a:pt x="0" y="0"/>
                  </a:lnTo>
                  <a:lnTo>
                    <a:pt x="5153" y="67065"/>
                  </a:lnTo>
                  <a:lnTo>
                    <a:pt x="835" y="0"/>
                  </a:lnTo>
                  <a:close/>
                </a:path>
              </a:pathLst>
            </a:custGeom>
            <a:solidFill>
              <a:srgbClr val="D5B5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1" name="object 721"/>
            <p:cNvSpPr/>
            <p:nvPr/>
          </p:nvSpPr>
          <p:spPr>
            <a:xfrm>
              <a:off x="2836695" y="2452797"/>
              <a:ext cx="5715" cy="67310"/>
            </a:xfrm>
            <a:custGeom>
              <a:avLst/>
              <a:gdLst/>
              <a:ahLst/>
              <a:cxnLst/>
              <a:rect l="l" t="t" r="r" b="b"/>
              <a:pathLst>
                <a:path w="5714" h="67310">
                  <a:moveTo>
                    <a:pt x="0" y="0"/>
                  </a:moveTo>
                  <a:lnTo>
                    <a:pt x="835" y="0"/>
                  </a:lnTo>
                  <a:lnTo>
                    <a:pt x="5153" y="67065"/>
                  </a:lnTo>
                  <a:lnTo>
                    <a:pt x="0" y="0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2" name="object 722"/>
            <p:cNvSpPr/>
            <p:nvPr/>
          </p:nvSpPr>
          <p:spPr>
            <a:xfrm>
              <a:off x="3164111" y="2452796"/>
              <a:ext cx="40640" cy="411480"/>
            </a:xfrm>
            <a:custGeom>
              <a:avLst/>
              <a:gdLst/>
              <a:ahLst/>
              <a:cxnLst/>
              <a:rect l="l" t="t" r="r" b="b"/>
              <a:pathLst>
                <a:path w="40639" h="411480">
                  <a:moveTo>
                    <a:pt x="32791" y="0"/>
                  </a:moveTo>
                  <a:lnTo>
                    <a:pt x="0" y="0"/>
                  </a:lnTo>
                  <a:lnTo>
                    <a:pt x="25906" y="411018"/>
                  </a:lnTo>
                  <a:lnTo>
                    <a:pt x="40161" y="125109"/>
                  </a:lnTo>
                  <a:lnTo>
                    <a:pt x="32791" y="0"/>
                  </a:lnTo>
                  <a:close/>
                </a:path>
              </a:pathLst>
            </a:custGeom>
            <a:solidFill>
              <a:srgbClr val="D2B4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3" name="object 723"/>
            <p:cNvSpPr/>
            <p:nvPr/>
          </p:nvSpPr>
          <p:spPr>
            <a:xfrm>
              <a:off x="3164111" y="2452796"/>
              <a:ext cx="40640" cy="411480"/>
            </a:xfrm>
            <a:custGeom>
              <a:avLst/>
              <a:gdLst/>
              <a:ahLst/>
              <a:cxnLst/>
              <a:rect l="l" t="t" r="r" b="b"/>
              <a:pathLst>
                <a:path w="40639" h="411480">
                  <a:moveTo>
                    <a:pt x="0" y="0"/>
                  </a:moveTo>
                  <a:lnTo>
                    <a:pt x="25906" y="411018"/>
                  </a:lnTo>
                  <a:lnTo>
                    <a:pt x="40161" y="125109"/>
                  </a:lnTo>
                  <a:lnTo>
                    <a:pt x="32791" y="0"/>
                  </a:lnTo>
                  <a:lnTo>
                    <a:pt x="0" y="0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4" name="object 724"/>
            <p:cNvSpPr/>
            <p:nvPr/>
          </p:nvSpPr>
          <p:spPr>
            <a:xfrm>
              <a:off x="3211947" y="2452798"/>
              <a:ext cx="39370" cy="414020"/>
            </a:xfrm>
            <a:custGeom>
              <a:avLst/>
              <a:gdLst/>
              <a:ahLst/>
              <a:cxnLst/>
              <a:rect l="l" t="t" r="r" b="b"/>
              <a:pathLst>
                <a:path w="39370" h="414019">
                  <a:moveTo>
                    <a:pt x="14955" y="0"/>
                  </a:moveTo>
                  <a:lnTo>
                    <a:pt x="0" y="0"/>
                  </a:lnTo>
                  <a:lnTo>
                    <a:pt x="13995" y="239595"/>
                  </a:lnTo>
                  <a:lnTo>
                    <a:pt x="38920" y="413763"/>
                  </a:lnTo>
                  <a:lnTo>
                    <a:pt x="14955" y="0"/>
                  </a:lnTo>
                  <a:close/>
                </a:path>
              </a:pathLst>
            </a:custGeom>
            <a:solidFill>
              <a:srgbClr val="D2B4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5" name="object 725"/>
            <p:cNvSpPr/>
            <p:nvPr/>
          </p:nvSpPr>
          <p:spPr>
            <a:xfrm>
              <a:off x="3211947" y="2452798"/>
              <a:ext cx="39370" cy="414020"/>
            </a:xfrm>
            <a:custGeom>
              <a:avLst/>
              <a:gdLst/>
              <a:ahLst/>
              <a:cxnLst/>
              <a:rect l="l" t="t" r="r" b="b"/>
              <a:pathLst>
                <a:path w="39370" h="414019">
                  <a:moveTo>
                    <a:pt x="0" y="0"/>
                  </a:moveTo>
                  <a:lnTo>
                    <a:pt x="13995" y="239595"/>
                  </a:lnTo>
                  <a:lnTo>
                    <a:pt x="38920" y="413763"/>
                  </a:lnTo>
                  <a:lnTo>
                    <a:pt x="14955" y="0"/>
                  </a:lnTo>
                  <a:lnTo>
                    <a:pt x="0" y="0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6" name="object 726"/>
            <p:cNvSpPr/>
            <p:nvPr/>
          </p:nvSpPr>
          <p:spPr>
            <a:xfrm>
              <a:off x="3339985" y="2452797"/>
              <a:ext cx="60960" cy="1082040"/>
            </a:xfrm>
            <a:custGeom>
              <a:avLst/>
              <a:gdLst/>
              <a:ahLst/>
              <a:cxnLst/>
              <a:rect l="l" t="t" r="r" b="b"/>
              <a:pathLst>
                <a:path w="60960" h="1082039">
                  <a:moveTo>
                    <a:pt x="529" y="0"/>
                  </a:moveTo>
                  <a:lnTo>
                    <a:pt x="0" y="0"/>
                  </a:lnTo>
                  <a:lnTo>
                    <a:pt x="60730" y="1081823"/>
                  </a:lnTo>
                  <a:lnTo>
                    <a:pt x="3708" y="63142"/>
                  </a:lnTo>
                  <a:lnTo>
                    <a:pt x="529" y="0"/>
                  </a:lnTo>
                  <a:close/>
                </a:path>
              </a:pathLst>
            </a:custGeom>
            <a:solidFill>
              <a:srgbClr val="D0B3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7" name="object 727"/>
            <p:cNvSpPr/>
            <p:nvPr/>
          </p:nvSpPr>
          <p:spPr>
            <a:xfrm>
              <a:off x="3339986" y="2452797"/>
              <a:ext cx="60960" cy="1082040"/>
            </a:xfrm>
            <a:custGeom>
              <a:avLst/>
              <a:gdLst/>
              <a:ahLst/>
              <a:cxnLst/>
              <a:rect l="l" t="t" r="r" b="b"/>
              <a:pathLst>
                <a:path w="60960" h="1082039">
                  <a:moveTo>
                    <a:pt x="0" y="0"/>
                  </a:moveTo>
                  <a:lnTo>
                    <a:pt x="529" y="0"/>
                  </a:lnTo>
                  <a:lnTo>
                    <a:pt x="3708" y="63142"/>
                  </a:lnTo>
                  <a:lnTo>
                    <a:pt x="60730" y="1081823"/>
                  </a:lnTo>
                  <a:lnTo>
                    <a:pt x="0" y="0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8" name="object 728"/>
            <p:cNvSpPr/>
            <p:nvPr/>
          </p:nvSpPr>
          <p:spPr>
            <a:xfrm>
              <a:off x="3226902" y="2452798"/>
              <a:ext cx="38735" cy="414020"/>
            </a:xfrm>
            <a:custGeom>
              <a:avLst/>
              <a:gdLst/>
              <a:ahLst/>
              <a:cxnLst/>
              <a:rect l="l" t="t" r="r" b="b"/>
              <a:pathLst>
                <a:path w="38735" h="414019">
                  <a:moveTo>
                    <a:pt x="35129" y="0"/>
                  </a:moveTo>
                  <a:lnTo>
                    <a:pt x="0" y="0"/>
                  </a:lnTo>
                  <a:lnTo>
                    <a:pt x="23965" y="413763"/>
                  </a:lnTo>
                  <a:lnTo>
                    <a:pt x="38169" y="56824"/>
                  </a:lnTo>
                  <a:lnTo>
                    <a:pt x="35129" y="0"/>
                  </a:lnTo>
                  <a:close/>
                </a:path>
              </a:pathLst>
            </a:custGeom>
            <a:solidFill>
              <a:srgbClr val="D4B4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9" name="object 729"/>
            <p:cNvSpPr/>
            <p:nvPr/>
          </p:nvSpPr>
          <p:spPr>
            <a:xfrm>
              <a:off x="3226902" y="2452798"/>
              <a:ext cx="38735" cy="414020"/>
            </a:xfrm>
            <a:custGeom>
              <a:avLst/>
              <a:gdLst/>
              <a:ahLst/>
              <a:cxnLst/>
              <a:rect l="l" t="t" r="r" b="b"/>
              <a:pathLst>
                <a:path w="38735" h="414019">
                  <a:moveTo>
                    <a:pt x="0" y="0"/>
                  </a:moveTo>
                  <a:lnTo>
                    <a:pt x="23965" y="413763"/>
                  </a:lnTo>
                  <a:lnTo>
                    <a:pt x="38169" y="56824"/>
                  </a:lnTo>
                  <a:lnTo>
                    <a:pt x="35129" y="0"/>
                  </a:lnTo>
                  <a:lnTo>
                    <a:pt x="0" y="0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0" name="object 730"/>
            <p:cNvSpPr/>
            <p:nvPr/>
          </p:nvSpPr>
          <p:spPr>
            <a:xfrm>
              <a:off x="3196903" y="2452796"/>
              <a:ext cx="29209" cy="240029"/>
            </a:xfrm>
            <a:custGeom>
              <a:avLst/>
              <a:gdLst/>
              <a:ahLst/>
              <a:cxnLst/>
              <a:rect l="l" t="t" r="r" b="b"/>
              <a:pathLst>
                <a:path w="29210" h="240030">
                  <a:moveTo>
                    <a:pt x="15044" y="0"/>
                  </a:moveTo>
                  <a:lnTo>
                    <a:pt x="0" y="0"/>
                  </a:lnTo>
                  <a:lnTo>
                    <a:pt x="7369" y="125109"/>
                  </a:lnTo>
                  <a:lnTo>
                    <a:pt x="29040" y="239597"/>
                  </a:lnTo>
                  <a:lnTo>
                    <a:pt x="15044" y="0"/>
                  </a:lnTo>
                  <a:close/>
                </a:path>
              </a:pathLst>
            </a:custGeom>
            <a:solidFill>
              <a:srgbClr val="D4B4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1" name="object 731"/>
            <p:cNvSpPr/>
            <p:nvPr/>
          </p:nvSpPr>
          <p:spPr>
            <a:xfrm>
              <a:off x="3196903" y="2452796"/>
              <a:ext cx="29209" cy="240029"/>
            </a:xfrm>
            <a:custGeom>
              <a:avLst/>
              <a:gdLst/>
              <a:ahLst/>
              <a:cxnLst/>
              <a:rect l="l" t="t" r="r" b="b"/>
              <a:pathLst>
                <a:path w="29210" h="240030">
                  <a:moveTo>
                    <a:pt x="0" y="0"/>
                  </a:moveTo>
                  <a:lnTo>
                    <a:pt x="7369" y="125109"/>
                  </a:lnTo>
                  <a:lnTo>
                    <a:pt x="29040" y="239597"/>
                  </a:lnTo>
                  <a:lnTo>
                    <a:pt x="15044" y="0"/>
                  </a:lnTo>
                  <a:lnTo>
                    <a:pt x="0" y="0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2" name="object 732"/>
            <p:cNvSpPr/>
            <p:nvPr/>
          </p:nvSpPr>
          <p:spPr>
            <a:xfrm>
              <a:off x="3303100" y="2452798"/>
              <a:ext cx="43815" cy="781685"/>
            </a:xfrm>
            <a:custGeom>
              <a:avLst/>
              <a:gdLst/>
              <a:ahLst/>
              <a:cxnLst/>
              <a:rect l="l" t="t" r="r" b="b"/>
              <a:pathLst>
                <a:path w="43814" h="781685">
                  <a:moveTo>
                    <a:pt x="3089" y="0"/>
                  </a:moveTo>
                  <a:lnTo>
                    <a:pt x="0" y="0"/>
                  </a:lnTo>
                  <a:lnTo>
                    <a:pt x="43728" y="781518"/>
                  </a:lnTo>
                  <a:lnTo>
                    <a:pt x="8240" y="100822"/>
                  </a:lnTo>
                  <a:lnTo>
                    <a:pt x="3089" y="0"/>
                  </a:lnTo>
                  <a:close/>
                </a:path>
              </a:pathLst>
            </a:custGeom>
            <a:solidFill>
              <a:srgbClr val="D4B4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3" name="object 733"/>
            <p:cNvSpPr/>
            <p:nvPr/>
          </p:nvSpPr>
          <p:spPr>
            <a:xfrm>
              <a:off x="3303101" y="2452798"/>
              <a:ext cx="43815" cy="781685"/>
            </a:xfrm>
            <a:custGeom>
              <a:avLst/>
              <a:gdLst/>
              <a:ahLst/>
              <a:cxnLst/>
              <a:rect l="l" t="t" r="r" b="b"/>
              <a:pathLst>
                <a:path w="43814" h="781685">
                  <a:moveTo>
                    <a:pt x="0" y="0"/>
                  </a:moveTo>
                  <a:lnTo>
                    <a:pt x="3089" y="0"/>
                  </a:lnTo>
                  <a:lnTo>
                    <a:pt x="8240" y="100822"/>
                  </a:lnTo>
                  <a:lnTo>
                    <a:pt x="43728" y="781518"/>
                  </a:lnTo>
                  <a:lnTo>
                    <a:pt x="0" y="0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4" name="object 734"/>
            <p:cNvSpPr/>
            <p:nvPr/>
          </p:nvSpPr>
          <p:spPr>
            <a:xfrm>
              <a:off x="3271220" y="2452796"/>
              <a:ext cx="40640" cy="425450"/>
            </a:xfrm>
            <a:custGeom>
              <a:avLst/>
              <a:gdLst/>
              <a:ahLst/>
              <a:cxnLst/>
              <a:rect l="l" t="t" r="r" b="b"/>
              <a:pathLst>
                <a:path w="40639" h="425450">
                  <a:moveTo>
                    <a:pt x="34969" y="0"/>
                  </a:moveTo>
                  <a:lnTo>
                    <a:pt x="0" y="0"/>
                  </a:lnTo>
                  <a:lnTo>
                    <a:pt x="23761" y="425407"/>
                  </a:lnTo>
                  <a:lnTo>
                    <a:pt x="40121" y="100824"/>
                  </a:lnTo>
                  <a:lnTo>
                    <a:pt x="34969" y="0"/>
                  </a:lnTo>
                  <a:close/>
                </a:path>
              </a:pathLst>
            </a:custGeom>
            <a:solidFill>
              <a:srgbClr val="D4B4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5" name="object 735"/>
            <p:cNvSpPr/>
            <p:nvPr/>
          </p:nvSpPr>
          <p:spPr>
            <a:xfrm>
              <a:off x="3271220" y="2452796"/>
              <a:ext cx="40640" cy="425450"/>
            </a:xfrm>
            <a:custGeom>
              <a:avLst/>
              <a:gdLst/>
              <a:ahLst/>
              <a:cxnLst/>
              <a:rect l="l" t="t" r="r" b="b"/>
              <a:pathLst>
                <a:path w="40639" h="425450">
                  <a:moveTo>
                    <a:pt x="0" y="0"/>
                  </a:moveTo>
                  <a:lnTo>
                    <a:pt x="23761" y="425407"/>
                  </a:lnTo>
                  <a:lnTo>
                    <a:pt x="40121" y="100824"/>
                  </a:lnTo>
                  <a:lnTo>
                    <a:pt x="34969" y="0"/>
                  </a:lnTo>
                  <a:lnTo>
                    <a:pt x="0" y="0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6" name="object 736"/>
            <p:cNvSpPr/>
            <p:nvPr/>
          </p:nvSpPr>
          <p:spPr>
            <a:xfrm>
              <a:off x="3262032" y="2452796"/>
              <a:ext cx="33020" cy="425450"/>
            </a:xfrm>
            <a:custGeom>
              <a:avLst/>
              <a:gdLst/>
              <a:ahLst/>
              <a:cxnLst/>
              <a:rect l="l" t="t" r="r" b="b"/>
              <a:pathLst>
                <a:path w="33020" h="425450">
                  <a:moveTo>
                    <a:pt x="9188" y="0"/>
                  </a:moveTo>
                  <a:lnTo>
                    <a:pt x="0" y="0"/>
                  </a:lnTo>
                  <a:lnTo>
                    <a:pt x="3040" y="56826"/>
                  </a:lnTo>
                  <a:lnTo>
                    <a:pt x="32949" y="425407"/>
                  </a:lnTo>
                  <a:lnTo>
                    <a:pt x="9188" y="0"/>
                  </a:lnTo>
                  <a:close/>
                </a:path>
              </a:pathLst>
            </a:custGeom>
            <a:solidFill>
              <a:srgbClr val="D5B5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7" name="object 737"/>
            <p:cNvSpPr/>
            <p:nvPr/>
          </p:nvSpPr>
          <p:spPr>
            <a:xfrm>
              <a:off x="3262032" y="2452796"/>
              <a:ext cx="33020" cy="425450"/>
            </a:xfrm>
            <a:custGeom>
              <a:avLst/>
              <a:gdLst/>
              <a:ahLst/>
              <a:cxnLst/>
              <a:rect l="l" t="t" r="r" b="b"/>
              <a:pathLst>
                <a:path w="33020" h="425450">
                  <a:moveTo>
                    <a:pt x="0" y="0"/>
                  </a:moveTo>
                  <a:lnTo>
                    <a:pt x="3040" y="56826"/>
                  </a:lnTo>
                  <a:lnTo>
                    <a:pt x="32949" y="425407"/>
                  </a:lnTo>
                  <a:lnTo>
                    <a:pt x="9188" y="0"/>
                  </a:lnTo>
                  <a:lnTo>
                    <a:pt x="0" y="0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8" name="object 738"/>
            <p:cNvSpPr/>
            <p:nvPr/>
          </p:nvSpPr>
          <p:spPr>
            <a:xfrm>
              <a:off x="3326651" y="2452796"/>
              <a:ext cx="40640" cy="721360"/>
            </a:xfrm>
            <a:custGeom>
              <a:avLst/>
              <a:gdLst/>
              <a:ahLst/>
              <a:cxnLst/>
              <a:rect l="l" t="t" r="r" b="b"/>
              <a:pathLst>
                <a:path w="40639" h="721360">
                  <a:moveTo>
                    <a:pt x="0" y="0"/>
                  </a:moveTo>
                  <a:lnTo>
                    <a:pt x="40039" y="721291"/>
                  </a:lnTo>
                  <a:lnTo>
                    <a:pt x="1180" y="0"/>
                  </a:lnTo>
                  <a:lnTo>
                    <a:pt x="0" y="0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9" name="object 739"/>
            <p:cNvSpPr/>
            <p:nvPr/>
          </p:nvSpPr>
          <p:spPr>
            <a:xfrm>
              <a:off x="3312974" y="2452797"/>
              <a:ext cx="55880" cy="953769"/>
            </a:xfrm>
            <a:custGeom>
              <a:avLst/>
              <a:gdLst/>
              <a:ahLst/>
              <a:cxnLst/>
              <a:rect l="l" t="t" r="r" b="b"/>
              <a:pathLst>
                <a:path w="55879" h="953770">
                  <a:moveTo>
                    <a:pt x="15221" y="0"/>
                  </a:moveTo>
                  <a:lnTo>
                    <a:pt x="0" y="0"/>
                  </a:lnTo>
                  <a:lnTo>
                    <a:pt x="55752" y="953679"/>
                  </a:lnTo>
                  <a:lnTo>
                    <a:pt x="15221" y="0"/>
                  </a:lnTo>
                  <a:close/>
                </a:path>
              </a:pathLst>
            </a:custGeom>
            <a:solidFill>
              <a:srgbClr val="D7B5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0" name="object 740"/>
            <p:cNvSpPr/>
            <p:nvPr/>
          </p:nvSpPr>
          <p:spPr>
            <a:xfrm>
              <a:off x="3312974" y="2452797"/>
              <a:ext cx="55880" cy="953769"/>
            </a:xfrm>
            <a:custGeom>
              <a:avLst/>
              <a:gdLst/>
              <a:ahLst/>
              <a:cxnLst/>
              <a:rect l="l" t="t" r="r" b="b"/>
              <a:pathLst>
                <a:path w="55879" h="953770">
                  <a:moveTo>
                    <a:pt x="0" y="0"/>
                  </a:moveTo>
                  <a:lnTo>
                    <a:pt x="15221" y="0"/>
                  </a:lnTo>
                  <a:lnTo>
                    <a:pt x="55752" y="953679"/>
                  </a:lnTo>
                  <a:lnTo>
                    <a:pt x="0" y="0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1" name="object 741"/>
            <p:cNvSpPr/>
            <p:nvPr/>
          </p:nvSpPr>
          <p:spPr>
            <a:xfrm>
              <a:off x="3340134" y="2452796"/>
              <a:ext cx="3810" cy="63500"/>
            </a:xfrm>
            <a:custGeom>
              <a:avLst/>
              <a:gdLst/>
              <a:ahLst/>
              <a:cxnLst/>
              <a:rect l="l" t="t" r="r" b="b"/>
              <a:pathLst>
                <a:path w="3810" h="63500">
                  <a:moveTo>
                    <a:pt x="381" y="0"/>
                  </a:moveTo>
                  <a:lnTo>
                    <a:pt x="0" y="0"/>
                  </a:lnTo>
                  <a:lnTo>
                    <a:pt x="3560" y="63143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DEB7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2" name="object 742"/>
            <p:cNvSpPr/>
            <p:nvPr/>
          </p:nvSpPr>
          <p:spPr>
            <a:xfrm>
              <a:off x="3340134" y="2452796"/>
              <a:ext cx="3810" cy="63500"/>
            </a:xfrm>
            <a:custGeom>
              <a:avLst/>
              <a:gdLst/>
              <a:ahLst/>
              <a:cxnLst/>
              <a:rect l="l" t="t" r="r" b="b"/>
              <a:pathLst>
                <a:path w="3810" h="63500">
                  <a:moveTo>
                    <a:pt x="0" y="0"/>
                  </a:moveTo>
                  <a:lnTo>
                    <a:pt x="3560" y="63143"/>
                  </a:lnTo>
                  <a:lnTo>
                    <a:pt x="381" y="0"/>
                  </a:lnTo>
                  <a:lnTo>
                    <a:pt x="0" y="0"/>
                  </a:lnTo>
                </a:path>
              </a:pathLst>
            </a:custGeom>
            <a:ln w="19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43" name="object 743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4077911" y="4612533"/>
              <a:ext cx="725936" cy="3558328"/>
            </a:xfrm>
            <a:prstGeom prst="rect">
              <a:avLst/>
            </a:prstGeom>
          </p:spPr>
        </p:pic>
      </p:grpSp>
      <p:sp>
        <p:nvSpPr>
          <p:cNvPr id="744" name="object 744"/>
          <p:cNvSpPr txBox="1"/>
          <p:nvPr/>
        </p:nvSpPr>
        <p:spPr>
          <a:xfrm>
            <a:off x="7759700" y="6911340"/>
            <a:ext cx="4492625" cy="2565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985" algn="ctr">
              <a:lnSpc>
                <a:spcPct val="115700"/>
              </a:lnSpc>
              <a:spcBef>
                <a:spcPts val="100"/>
              </a:spcBef>
            </a:pPr>
            <a:r>
              <a:rPr sz="3600" spc="130" dirty="0">
                <a:latin typeface="Times New Roman"/>
                <a:cs typeface="Times New Roman"/>
              </a:rPr>
              <a:t>(From</a:t>
            </a:r>
            <a:r>
              <a:rPr sz="3600" spc="265" dirty="0">
                <a:latin typeface="Times New Roman"/>
                <a:cs typeface="Times New Roman"/>
              </a:rPr>
              <a:t> </a:t>
            </a:r>
            <a:r>
              <a:rPr sz="3600" spc="90" dirty="0">
                <a:latin typeface="Times New Roman"/>
                <a:cs typeface="Times New Roman"/>
              </a:rPr>
              <a:t>“Qualitatively </a:t>
            </a:r>
            <a:r>
              <a:rPr sz="3600" spc="95" dirty="0">
                <a:latin typeface="Times New Roman"/>
                <a:cs typeface="Times New Roman"/>
              </a:rPr>
              <a:t> </a:t>
            </a:r>
            <a:r>
              <a:rPr sz="3600" spc="125" dirty="0">
                <a:latin typeface="Times New Roman"/>
                <a:cs typeface="Times New Roman"/>
              </a:rPr>
              <a:t>Characterizing</a:t>
            </a:r>
            <a:r>
              <a:rPr sz="3600" spc="275" dirty="0">
                <a:latin typeface="Times New Roman"/>
                <a:cs typeface="Times New Roman"/>
              </a:rPr>
              <a:t> </a:t>
            </a:r>
            <a:r>
              <a:rPr sz="3600" spc="114" dirty="0">
                <a:latin typeface="Times New Roman"/>
                <a:cs typeface="Times New Roman"/>
              </a:rPr>
              <a:t>Neural </a:t>
            </a:r>
            <a:r>
              <a:rPr sz="3600" spc="-885" dirty="0">
                <a:latin typeface="Times New Roman"/>
                <a:cs typeface="Times New Roman"/>
              </a:rPr>
              <a:t> </a:t>
            </a:r>
            <a:r>
              <a:rPr sz="3600" spc="80" dirty="0">
                <a:latin typeface="Times New Roman"/>
                <a:cs typeface="Times New Roman"/>
              </a:rPr>
              <a:t>Network</a:t>
            </a:r>
            <a:r>
              <a:rPr sz="3600" spc="265" dirty="0">
                <a:latin typeface="Times New Roman"/>
                <a:cs typeface="Times New Roman"/>
              </a:rPr>
              <a:t> </a:t>
            </a:r>
            <a:r>
              <a:rPr sz="3600" spc="145" dirty="0">
                <a:latin typeface="Times New Roman"/>
                <a:cs typeface="Times New Roman"/>
              </a:rPr>
              <a:t>Optimization </a:t>
            </a:r>
            <a:r>
              <a:rPr sz="3600" spc="-885" dirty="0">
                <a:latin typeface="Times New Roman"/>
                <a:cs typeface="Times New Roman"/>
              </a:rPr>
              <a:t> </a:t>
            </a:r>
            <a:r>
              <a:rPr sz="3600" spc="85" dirty="0">
                <a:latin typeface="Times New Roman"/>
                <a:cs typeface="Times New Roman"/>
              </a:rPr>
              <a:t>Problems”)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746" name="object 74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pc="15" dirty="0"/>
              <a:t>(Goodfellow</a:t>
            </a:r>
            <a:r>
              <a:rPr spc="50" dirty="0"/>
              <a:t> </a:t>
            </a:r>
            <a:r>
              <a:rPr spc="10" dirty="0"/>
              <a:t>2017)</a:t>
            </a:r>
          </a:p>
        </p:txBody>
      </p:sp>
      <p:sp>
        <p:nvSpPr>
          <p:cNvPr id="745" name="object 745"/>
          <p:cNvSpPr txBox="1"/>
          <p:nvPr/>
        </p:nvSpPr>
        <p:spPr>
          <a:xfrm>
            <a:off x="6972300" y="2428239"/>
            <a:ext cx="4434205" cy="1930400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80"/>
              </a:spcBef>
            </a:pPr>
            <a:r>
              <a:rPr sz="3600" spc="195" dirty="0">
                <a:latin typeface="Times New Roman"/>
                <a:cs typeface="Times New Roman"/>
              </a:rPr>
              <a:t>At</a:t>
            </a:r>
            <a:r>
              <a:rPr sz="3600" spc="280" dirty="0">
                <a:latin typeface="Times New Roman"/>
                <a:cs typeface="Times New Roman"/>
              </a:rPr>
              <a:t> </a:t>
            </a:r>
            <a:r>
              <a:rPr sz="3600" spc="130" dirty="0">
                <a:latin typeface="Times New Roman"/>
                <a:cs typeface="Times New Roman"/>
              </a:rPr>
              <a:t>end</a:t>
            </a:r>
            <a:r>
              <a:rPr sz="3600" spc="285" dirty="0">
                <a:latin typeface="Times New Roman"/>
                <a:cs typeface="Times New Roman"/>
              </a:rPr>
              <a:t> </a:t>
            </a:r>
            <a:r>
              <a:rPr sz="3600" spc="-55" dirty="0">
                <a:latin typeface="Times New Roman"/>
                <a:cs typeface="Times New Roman"/>
              </a:rPr>
              <a:t>of</a:t>
            </a:r>
            <a:r>
              <a:rPr sz="3600" spc="280" dirty="0">
                <a:latin typeface="Times New Roman"/>
                <a:cs typeface="Times New Roman"/>
              </a:rPr>
              <a:t> </a:t>
            </a:r>
            <a:r>
              <a:rPr sz="3600" spc="85" dirty="0">
                <a:latin typeface="Times New Roman"/>
                <a:cs typeface="Times New Roman"/>
              </a:rPr>
              <a:t>learning:</a:t>
            </a:r>
            <a:endParaRPr sz="36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680"/>
              </a:spcBef>
            </a:pPr>
            <a:r>
              <a:rPr sz="3600" dirty="0">
                <a:latin typeface="Times New Roman"/>
                <a:cs typeface="Times New Roman"/>
              </a:rPr>
              <a:t>-</a:t>
            </a:r>
            <a:r>
              <a:rPr sz="3600" spc="275" dirty="0">
                <a:latin typeface="Times New Roman"/>
                <a:cs typeface="Times New Roman"/>
              </a:rPr>
              <a:t> </a:t>
            </a:r>
            <a:r>
              <a:rPr sz="3600" spc="135" dirty="0">
                <a:latin typeface="Times New Roman"/>
                <a:cs typeface="Times New Roman"/>
              </a:rPr>
              <a:t>gradient</a:t>
            </a:r>
            <a:r>
              <a:rPr sz="3600" spc="280" dirty="0">
                <a:latin typeface="Times New Roman"/>
                <a:cs typeface="Times New Roman"/>
              </a:rPr>
              <a:t> </a:t>
            </a:r>
            <a:r>
              <a:rPr sz="3600" spc="5" dirty="0">
                <a:latin typeface="Times New Roman"/>
                <a:cs typeface="Times New Roman"/>
              </a:rPr>
              <a:t>is</a:t>
            </a:r>
            <a:r>
              <a:rPr sz="3600" spc="280" dirty="0">
                <a:latin typeface="Times New Roman"/>
                <a:cs typeface="Times New Roman"/>
              </a:rPr>
              <a:t> </a:t>
            </a:r>
            <a:r>
              <a:rPr sz="3600" spc="80" dirty="0">
                <a:latin typeface="Times New Roman"/>
                <a:cs typeface="Times New Roman"/>
              </a:rPr>
              <a:t>still</a:t>
            </a:r>
            <a:r>
              <a:rPr sz="3600" spc="280" dirty="0">
                <a:latin typeface="Times New Roman"/>
                <a:cs typeface="Times New Roman"/>
              </a:rPr>
              <a:t> </a:t>
            </a:r>
            <a:r>
              <a:rPr sz="3600" spc="80" dirty="0">
                <a:latin typeface="Times New Roman"/>
                <a:cs typeface="Times New Roman"/>
              </a:rPr>
              <a:t>large</a:t>
            </a:r>
            <a:endParaRPr sz="36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680"/>
              </a:spcBef>
            </a:pPr>
            <a:r>
              <a:rPr sz="3600" dirty="0">
                <a:latin typeface="Times New Roman"/>
                <a:cs typeface="Times New Roman"/>
              </a:rPr>
              <a:t>-</a:t>
            </a:r>
            <a:r>
              <a:rPr sz="3600" spc="275" dirty="0">
                <a:latin typeface="Times New Roman"/>
                <a:cs typeface="Times New Roman"/>
              </a:rPr>
              <a:t> </a:t>
            </a:r>
            <a:r>
              <a:rPr sz="3600" spc="155" dirty="0">
                <a:latin typeface="Times New Roman"/>
                <a:cs typeface="Times New Roman"/>
              </a:rPr>
              <a:t>curvature</a:t>
            </a:r>
            <a:r>
              <a:rPr sz="3600" spc="275" dirty="0">
                <a:latin typeface="Times New Roman"/>
                <a:cs typeface="Times New Roman"/>
              </a:rPr>
              <a:t> </a:t>
            </a:r>
            <a:r>
              <a:rPr sz="3600" spc="5" dirty="0">
                <a:latin typeface="Times New Roman"/>
                <a:cs typeface="Times New Roman"/>
              </a:rPr>
              <a:t>is</a:t>
            </a:r>
            <a:r>
              <a:rPr sz="3600" spc="275" dirty="0">
                <a:latin typeface="Times New Roman"/>
                <a:cs typeface="Times New Roman"/>
              </a:rPr>
              <a:t> </a:t>
            </a:r>
            <a:r>
              <a:rPr sz="3600" spc="70" dirty="0">
                <a:latin typeface="Times New Roman"/>
                <a:cs typeface="Times New Roman"/>
              </a:rPr>
              <a:t>huge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pc="15" dirty="0"/>
              <a:t>(Goodfellow</a:t>
            </a:r>
            <a:r>
              <a:rPr spc="50" dirty="0"/>
              <a:t> </a:t>
            </a:r>
            <a:r>
              <a:rPr spc="10" dirty="0"/>
              <a:t>2017)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11300" y="850900"/>
            <a:ext cx="997839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320" dirty="0"/>
              <a:t>Iterative</a:t>
            </a:r>
            <a:r>
              <a:rPr sz="8000" spc="620" dirty="0"/>
              <a:t> </a:t>
            </a:r>
            <a:r>
              <a:rPr sz="8000" spc="325" dirty="0"/>
              <a:t>Optimization</a:t>
            </a:r>
            <a:endParaRPr sz="8000"/>
          </a:p>
        </p:txBody>
      </p:sp>
      <p:sp>
        <p:nvSpPr>
          <p:cNvPr id="3" name="object 3"/>
          <p:cNvSpPr txBox="1"/>
          <p:nvPr/>
        </p:nvSpPr>
        <p:spPr>
          <a:xfrm>
            <a:off x="965200" y="4267200"/>
            <a:ext cx="5599430" cy="2910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2600" indent="-444500">
              <a:lnSpc>
                <a:spcPct val="100000"/>
              </a:lnSpc>
              <a:spcBef>
                <a:spcPts val="100"/>
              </a:spcBef>
              <a:buSzPct val="75000"/>
              <a:buChar char="•"/>
              <a:tabLst>
                <a:tab pos="481965" algn="l"/>
                <a:tab pos="482600" algn="l"/>
              </a:tabLst>
            </a:pPr>
            <a:r>
              <a:rPr sz="3600" spc="160" dirty="0">
                <a:latin typeface="Times New Roman"/>
                <a:cs typeface="Times New Roman"/>
              </a:rPr>
              <a:t>Gradient</a:t>
            </a:r>
            <a:r>
              <a:rPr sz="3600" spc="265" dirty="0">
                <a:latin typeface="Times New Roman"/>
                <a:cs typeface="Times New Roman"/>
              </a:rPr>
              <a:t> </a:t>
            </a:r>
            <a:r>
              <a:rPr sz="3600" spc="100" dirty="0">
                <a:latin typeface="Times New Roman"/>
                <a:cs typeface="Times New Roman"/>
              </a:rPr>
              <a:t>descent</a:t>
            </a: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har char="•"/>
            </a:pPr>
            <a:endParaRPr sz="4200">
              <a:latin typeface="Times New Roman"/>
              <a:cs typeface="Times New Roman"/>
            </a:endParaRPr>
          </a:p>
          <a:p>
            <a:pPr marL="482600" indent="-444500">
              <a:lnSpc>
                <a:spcPct val="100000"/>
              </a:lnSpc>
              <a:buSzPct val="75000"/>
              <a:buChar char="•"/>
              <a:tabLst>
                <a:tab pos="481965" algn="l"/>
                <a:tab pos="482600" algn="l"/>
              </a:tabLst>
            </a:pPr>
            <a:r>
              <a:rPr sz="3600" spc="175" dirty="0">
                <a:latin typeface="Times New Roman"/>
                <a:cs typeface="Times New Roman"/>
              </a:rPr>
              <a:t>Curvature</a:t>
            </a: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har char="•"/>
            </a:pPr>
            <a:endParaRPr sz="4200">
              <a:latin typeface="Times New Roman"/>
              <a:cs typeface="Times New Roman"/>
            </a:endParaRPr>
          </a:p>
          <a:p>
            <a:pPr marL="482600" indent="-444500">
              <a:lnSpc>
                <a:spcPct val="100000"/>
              </a:lnSpc>
              <a:buSzPct val="75000"/>
              <a:buChar char="•"/>
              <a:tabLst>
                <a:tab pos="481965" algn="l"/>
                <a:tab pos="482600" algn="l"/>
              </a:tabLst>
            </a:pPr>
            <a:r>
              <a:rPr sz="3600" spc="145" dirty="0">
                <a:solidFill>
                  <a:srgbClr val="70BF41"/>
                </a:solidFill>
                <a:latin typeface="Times New Roman"/>
                <a:cs typeface="Times New Roman"/>
              </a:rPr>
              <a:t>Constrained</a:t>
            </a:r>
            <a:r>
              <a:rPr sz="3600" spc="235" dirty="0">
                <a:solidFill>
                  <a:srgbClr val="70BF41"/>
                </a:solidFill>
                <a:latin typeface="Times New Roman"/>
                <a:cs typeface="Times New Roman"/>
              </a:rPr>
              <a:t> </a:t>
            </a:r>
            <a:r>
              <a:rPr sz="3600" spc="130" dirty="0">
                <a:solidFill>
                  <a:srgbClr val="70BF41"/>
                </a:solidFill>
                <a:latin typeface="Times New Roman"/>
                <a:cs typeface="Times New Roman"/>
              </a:rPr>
              <a:t>optimization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pc="15" dirty="0"/>
              <a:t>(Goodfellow</a:t>
            </a:r>
            <a:r>
              <a:rPr spc="50" dirty="0"/>
              <a:t> </a:t>
            </a:r>
            <a:r>
              <a:rPr spc="10" dirty="0"/>
              <a:t>2017)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5900" y="850900"/>
            <a:ext cx="7503159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585" dirty="0"/>
              <a:t>KKT</a:t>
            </a:r>
            <a:r>
              <a:rPr sz="8000" spc="605" dirty="0"/>
              <a:t> </a:t>
            </a:r>
            <a:r>
              <a:rPr sz="8000" spc="220" dirty="0"/>
              <a:t>Multipliers</a:t>
            </a:r>
            <a:endParaRPr sz="8000"/>
          </a:p>
        </p:txBody>
      </p:sp>
      <p:sp>
        <p:nvSpPr>
          <p:cNvPr id="3" name="object 3"/>
          <p:cNvSpPr txBox="1"/>
          <p:nvPr/>
        </p:nvSpPr>
        <p:spPr>
          <a:xfrm>
            <a:off x="750218" y="4805530"/>
            <a:ext cx="238760" cy="3937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400" spc="515" dirty="0">
                <a:latin typeface="Cambria"/>
                <a:cs typeface="Cambria"/>
              </a:rPr>
              <a:t>x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54745" y="4836558"/>
            <a:ext cx="1594485" cy="3937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579755" algn="l"/>
              </a:tabLst>
            </a:pPr>
            <a:r>
              <a:rPr sz="2400" spc="265" dirty="0">
                <a:latin typeface="Lucida Sans Unicode"/>
                <a:cs typeface="Lucida Sans Unicode"/>
              </a:rPr>
              <a:t>Z	</a:t>
            </a:r>
            <a:r>
              <a:rPr sz="3600" spc="-457" baseline="1157" dirty="0">
                <a:latin typeface="Lucida Sans Unicode"/>
                <a:cs typeface="Lucida Sans Unicode"/>
              </a:rPr>
              <a:t>↵</a:t>
            </a:r>
            <a:r>
              <a:rPr sz="3600" b="0" i="1" spc="-22" baseline="1157" dirty="0">
                <a:latin typeface="Bookman Old Style"/>
                <a:cs typeface="Bookman Old Style"/>
              </a:rPr>
              <a:t>,</a:t>
            </a:r>
            <a:r>
              <a:rPr sz="3600" spc="-457" baseline="1157" dirty="0">
                <a:latin typeface="Lucida Sans Unicode"/>
                <a:cs typeface="Lucida Sans Unicode"/>
              </a:rPr>
              <a:t>↵</a:t>
            </a:r>
            <a:r>
              <a:rPr sz="3600" spc="1162" baseline="1157" dirty="0">
                <a:latin typeface="MS UI Gothic"/>
                <a:cs typeface="MS UI Gothic"/>
              </a:rPr>
              <a:t>≥</a:t>
            </a:r>
            <a:r>
              <a:rPr sz="3600" spc="-52" baseline="1157" dirty="0">
                <a:latin typeface="Tahoma"/>
                <a:cs typeface="Tahoma"/>
              </a:rPr>
              <a:t>0</a:t>
            </a:r>
            <a:endParaRPr sz="3600" baseline="1157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79137" y="4042364"/>
            <a:ext cx="629285" cy="528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2550" dirty="0">
                <a:latin typeface="Arial"/>
                <a:cs typeface="Arial"/>
              </a:rPr>
              <a:t>X</a:t>
            </a:r>
            <a:endParaRPr sz="33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25767" y="5057022"/>
            <a:ext cx="135890" cy="3937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400" b="0" i="1" spc="195" dirty="0">
                <a:latin typeface="Bookman Old Style"/>
                <a:cs typeface="Bookman Old Style"/>
              </a:rPr>
              <a:t>i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96346" y="4616747"/>
            <a:ext cx="135890" cy="3937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400" b="0" i="1" spc="195" dirty="0">
                <a:latin typeface="Bookman Old Style"/>
                <a:cs typeface="Bookman Old Style"/>
              </a:rPr>
              <a:t>i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8607" y="4440845"/>
            <a:ext cx="5641975" cy="528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37360" algn="l"/>
                <a:tab pos="2696845" algn="l"/>
                <a:tab pos="5056505" algn="l"/>
              </a:tabLst>
            </a:pPr>
            <a:r>
              <a:rPr sz="3300" spc="215" dirty="0">
                <a:latin typeface="PMingLiU"/>
                <a:cs typeface="PMingLiU"/>
              </a:rPr>
              <a:t>min</a:t>
            </a:r>
            <a:r>
              <a:rPr sz="3300" spc="-310" dirty="0">
                <a:latin typeface="PMingLiU"/>
                <a:cs typeface="PMingLiU"/>
              </a:rPr>
              <a:t> </a:t>
            </a:r>
            <a:r>
              <a:rPr sz="3300" spc="260" dirty="0">
                <a:latin typeface="PMingLiU"/>
                <a:cs typeface="PMingLiU"/>
              </a:rPr>
              <a:t>max	max	</a:t>
            </a:r>
            <a:r>
              <a:rPr sz="3300" spc="125" dirty="0">
                <a:latin typeface="Lucida Sans Unicode"/>
                <a:cs typeface="Lucida Sans Unicode"/>
              </a:rPr>
              <a:t>—</a:t>
            </a:r>
            <a:r>
              <a:rPr sz="3300" spc="125" dirty="0">
                <a:latin typeface="Segoe UI Symbol"/>
                <a:cs typeface="Segoe UI Symbol"/>
              </a:rPr>
              <a:t>f</a:t>
            </a:r>
            <a:r>
              <a:rPr sz="3300" spc="125" dirty="0">
                <a:latin typeface="PMingLiU"/>
                <a:cs typeface="PMingLiU"/>
              </a:rPr>
              <a:t>(</a:t>
            </a:r>
            <a:r>
              <a:rPr sz="3300" b="1" i="1" spc="125" dirty="0">
                <a:latin typeface="Verdana"/>
                <a:cs typeface="Verdana"/>
              </a:rPr>
              <a:t>x</a:t>
            </a:r>
            <a:r>
              <a:rPr sz="3300" spc="125" dirty="0">
                <a:latin typeface="PMingLiU"/>
                <a:cs typeface="PMingLiU"/>
              </a:rPr>
              <a:t>)</a:t>
            </a:r>
            <a:r>
              <a:rPr sz="3300" spc="-120" dirty="0">
                <a:latin typeface="PMingLiU"/>
                <a:cs typeface="PMingLiU"/>
              </a:rPr>
              <a:t> </a:t>
            </a:r>
            <a:r>
              <a:rPr sz="3300" spc="805" dirty="0">
                <a:latin typeface="PMingLiU"/>
                <a:cs typeface="PMingLiU"/>
              </a:rPr>
              <a:t>+	</a:t>
            </a:r>
            <a:r>
              <a:rPr sz="3300" spc="275" dirty="0">
                <a:latin typeface="Segoe UI Symbol"/>
                <a:cs typeface="Segoe UI Symbol"/>
              </a:rPr>
              <a:t>λ</a:t>
            </a:r>
            <a:r>
              <a:rPr sz="3300" spc="25" dirty="0">
                <a:latin typeface="Segoe UI Symbol"/>
                <a:cs typeface="Segoe UI Symbol"/>
              </a:rPr>
              <a:t> </a:t>
            </a:r>
            <a:r>
              <a:rPr sz="3300" spc="-380" dirty="0">
                <a:latin typeface="Segoe UI Symbol"/>
                <a:cs typeface="Segoe UI Symbol"/>
              </a:rPr>
              <a:t>g</a:t>
            </a:r>
            <a:endParaRPr sz="3300">
              <a:latin typeface="Segoe UI Symbol"/>
              <a:cs typeface="Segoe UI 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40257" y="4380673"/>
            <a:ext cx="388620" cy="3937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400" spc="70" dirty="0">
                <a:latin typeface="Tahoma"/>
                <a:cs typeface="Tahoma"/>
              </a:rPr>
              <a:t>(</a:t>
            </a:r>
            <a:r>
              <a:rPr sz="2400" b="0" i="1" spc="195" dirty="0">
                <a:latin typeface="Bookman Old Style"/>
                <a:cs typeface="Bookman Old Style"/>
              </a:rPr>
              <a:t>i</a:t>
            </a:r>
            <a:r>
              <a:rPr sz="2400" spc="70" dirty="0">
                <a:latin typeface="Tahoma"/>
                <a:cs typeface="Tahoma"/>
              </a:rPr>
              <a:t>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522175" y="4440845"/>
            <a:ext cx="1043940" cy="528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145" dirty="0">
                <a:latin typeface="PMingLiU"/>
                <a:cs typeface="PMingLiU"/>
              </a:rPr>
              <a:t>(</a:t>
            </a:r>
            <a:r>
              <a:rPr sz="3300" b="1" i="1" spc="145" dirty="0">
                <a:latin typeface="Verdana"/>
                <a:cs typeface="Verdana"/>
              </a:rPr>
              <a:t>x</a:t>
            </a:r>
            <a:r>
              <a:rPr sz="3300" spc="145" dirty="0">
                <a:latin typeface="PMingLiU"/>
                <a:cs typeface="PMingLiU"/>
              </a:rPr>
              <a:t>)</a:t>
            </a:r>
            <a:r>
              <a:rPr sz="3300" spc="-204" dirty="0">
                <a:latin typeface="PMingLiU"/>
                <a:cs typeface="PMingLiU"/>
              </a:rPr>
              <a:t> </a:t>
            </a:r>
            <a:r>
              <a:rPr sz="3300" spc="805" dirty="0">
                <a:latin typeface="PMingLiU"/>
                <a:cs typeface="PMingLiU"/>
              </a:rPr>
              <a:t>+</a:t>
            </a:r>
            <a:endParaRPr sz="3300">
              <a:latin typeface="PMingLiU"/>
              <a:cs typeface="PMingLiU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633601" y="4042364"/>
            <a:ext cx="629285" cy="528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2550" dirty="0">
                <a:latin typeface="Arial"/>
                <a:cs typeface="Arial"/>
              </a:rPr>
              <a:t>X</a:t>
            </a:r>
            <a:endParaRPr sz="33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861035" y="5057022"/>
            <a:ext cx="156845" cy="3937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400" b="0" i="1" spc="360" dirty="0">
                <a:latin typeface="Bookman Old Style"/>
                <a:cs typeface="Bookman Old Style"/>
              </a:rPr>
              <a:t>j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574374" y="4616747"/>
            <a:ext cx="156845" cy="3937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400" b="0" i="1" spc="360" dirty="0">
                <a:latin typeface="Bookman Old Style"/>
                <a:cs typeface="Bookman Old Style"/>
              </a:rPr>
              <a:t>j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306978" y="4440845"/>
            <a:ext cx="701675" cy="528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280" dirty="0">
                <a:latin typeface="Segoe UI Symbol"/>
                <a:cs typeface="Segoe UI Symbol"/>
              </a:rPr>
              <a:t>↵</a:t>
            </a:r>
            <a:r>
              <a:rPr sz="3300" spc="330" dirty="0">
                <a:latin typeface="Segoe UI Symbol"/>
                <a:cs typeface="Segoe UI Symbol"/>
              </a:rPr>
              <a:t> </a:t>
            </a:r>
            <a:r>
              <a:rPr sz="3300" spc="25" dirty="0">
                <a:latin typeface="Segoe UI Symbol"/>
                <a:cs typeface="Segoe UI Symbol"/>
              </a:rPr>
              <a:t>h</a:t>
            </a:r>
            <a:endParaRPr sz="3300">
              <a:latin typeface="Segoe UI Symbol"/>
              <a:cs typeface="Segoe UI 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983112" y="4380673"/>
            <a:ext cx="426720" cy="3937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400" spc="70" dirty="0">
                <a:latin typeface="Tahoma"/>
                <a:cs typeface="Tahoma"/>
              </a:rPr>
              <a:t>(</a:t>
            </a:r>
            <a:r>
              <a:rPr sz="2400" b="0" i="1" spc="500" dirty="0">
                <a:latin typeface="Bookman Old Style"/>
                <a:cs typeface="Bookman Old Style"/>
              </a:rPr>
              <a:t>j</a:t>
            </a:r>
            <a:r>
              <a:rPr sz="2400" spc="70" dirty="0">
                <a:latin typeface="Tahoma"/>
                <a:cs typeface="Tahoma"/>
              </a:rPr>
              <a:t>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403346" y="4440845"/>
            <a:ext cx="742315" cy="528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240" dirty="0">
                <a:latin typeface="PMingLiU"/>
                <a:cs typeface="PMingLiU"/>
              </a:rPr>
              <a:t>(</a:t>
            </a:r>
            <a:r>
              <a:rPr sz="3300" b="1" i="1" spc="-40" dirty="0">
                <a:latin typeface="Verdana"/>
                <a:cs typeface="Verdana"/>
              </a:rPr>
              <a:t>x</a:t>
            </a:r>
            <a:r>
              <a:rPr sz="3300" spc="240" dirty="0">
                <a:latin typeface="PMingLiU"/>
                <a:cs typeface="PMingLiU"/>
              </a:rPr>
              <a:t>)</a:t>
            </a:r>
            <a:r>
              <a:rPr sz="3300" spc="195" dirty="0">
                <a:latin typeface="Segoe UI Symbol"/>
                <a:cs typeface="Segoe UI Symbol"/>
              </a:rPr>
              <a:t>.</a:t>
            </a:r>
            <a:endParaRPr sz="3300">
              <a:latin typeface="Segoe UI Symbol"/>
              <a:cs typeface="Segoe UI 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582212" y="4440845"/>
            <a:ext cx="1087755" cy="528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85" dirty="0">
                <a:latin typeface="Book Antiqua"/>
                <a:cs typeface="Book Antiqua"/>
              </a:rPr>
              <a:t>(4</a:t>
            </a:r>
            <a:r>
              <a:rPr sz="3300" spc="55" dirty="0">
                <a:latin typeface="Book Antiqua"/>
                <a:cs typeface="Book Antiqua"/>
              </a:rPr>
              <a:t>.</a:t>
            </a:r>
            <a:r>
              <a:rPr sz="3300" spc="40" dirty="0">
                <a:latin typeface="Book Antiqua"/>
                <a:cs typeface="Book Antiqua"/>
              </a:rPr>
              <a:t>19)</a:t>
            </a:r>
            <a:endParaRPr sz="3300">
              <a:latin typeface="Book Antiqua"/>
              <a:cs typeface="Book Antiqu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77800" y="5933440"/>
            <a:ext cx="6144260" cy="254000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5080" algn="ctr">
              <a:lnSpc>
                <a:spcPct val="100000"/>
              </a:lnSpc>
              <a:spcBef>
                <a:spcPts val="680"/>
              </a:spcBef>
            </a:pPr>
            <a:r>
              <a:rPr sz="3600" spc="145" dirty="0">
                <a:latin typeface="Times New Roman"/>
                <a:cs typeface="Times New Roman"/>
              </a:rPr>
              <a:t>In</a:t>
            </a:r>
            <a:r>
              <a:rPr sz="3600" spc="285" dirty="0">
                <a:latin typeface="Times New Roman"/>
                <a:cs typeface="Times New Roman"/>
              </a:rPr>
              <a:t> </a:t>
            </a:r>
            <a:r>
              <a:rPr sz="3600" spc="150" dirty="0">
                <a:latin typeface="Times New Roman"/>
                <a:cs typeface="Times New Roman"/>
              </a:rPr>
              <a:t>this</a:t>
            </a:r>
            <a:r>
              <a:rPr sz="3600" spc="290" dirty="0">
                <a:latin typeface="Times New Roman"/>
                <a:cs typeface="Times New Roman"/>
              </a:rPr>
              <a:t> </a:t>
            </a:r>
            <a:r>
              <a:rPr sz="3600" spc="114" dirty="0">
                <a:latin typeface="Times New Roman"/>
                <a:cs typeface="Times New Roman"/>
              </a:rPr>
              <a:t>book,</a:t>
            </a:r>
            <a:r>
              <a:rPr sz="3600" spc="290" dirty="0">
                <a:latin typeface="Times New Roman"/>
                <a:cs typeface="Times New Roman"/>
              </a:rPr>
              <a:t> </a:t>
            </a:r>
            <a:r>
              <a:rPr sz="3600" spc="114" dirty="0">
                <a:latin typeface="Times New Roman"/>
                <a:cs typeface="Times New Roman"/>
              </a:rPr>
              <a:t>mostly</a:t>
            </a:r>
            <a:r>
              <a:rPr sz="3600" spc="290" dirty="0">
                <a:latin typeface="Times New Roman"/>
                <a:cs typeface="Times New Roman"/>
              </a:rPr>
              <a:t> </a:t>
            </a:r>
            <a:r>
              <a:rPr sz="3600" spc="100" dirty="0">
                <a:latin typeface="Times New Roman"/>
                <a:cs typeface="Times New Roman"/>
              </a:rPr>
              <a:t>used</a:t>
            </a:r>
            <a:r>
              <a:rPr sz="3600" spc="290" dirty="0">
                <a:latin typeface="Times New Roman"/>
                <a:cs typeface="Times New Roman"/>
              </a:rPr>
              <a:t> </a:t>
            </a:r>
            <a:r>
              <a:rPr sz="3600" spc="35" dirty="0">
                <a:latin typeface="Times New Roman"/>
                <a:cs typeface="Times New Roman"/>
              </a:rPr>
              <a:t>for</a:t>
            </a:r>
            <a:endParaRPr sz="3600">
              <a:latin typeface="Times New Roman"/>
              <a:cs typeface="Times New Roman"/>
            </a:endParaRPr>
          </a:p>
          <a:p>
            <a:pPr marL="3175" algn="ctr">
              <a:lnSpc>
                <a:spcPct val="100000"/>
              </a:lnSpc>
              <a:spcBef>
                <a:spcPts val="580"/>
              </a:spcBef>
            </a:pPr>
            <a:r>
              <a:rPr sz="3600" i="1" spc="65" dirty="0">
                <a:latin typeface="Times New Roman"/>
                <a:cs typeface="Times New Roman"/>
              </a:rPr>
              <a:t>theory</a:t>
            </a:r>
            <a:endParaRPr sz="3600">
              <a:latin typeface="Times New Roman"/>
              <a:cs typeface="Times New Roman"/>
            </a:endParaRPr>
          </a:p>
          <a:p>
            <a:pPr marL="12700" marR="5080" algn="ctr">
              <a:lnSpc>
                <a:spcPct val="115700"/>
              </a:lnSpc>
            </a:pPr>
            <a:r>
              <a:rPr sz="3600" spc="65" dirty="0">
                <a:latin typeface="Times New Roman"/>
                <a:cs typeface="Times New Roman"/>
              </a:rPr>
              <a:t>(e.g.: </a:t>
            </a:r>
            <a:r>
              <a:rPr sz="3600" spc="25" dirty="0">
                <a:latin typeface="Times New Roman"/>
                <a:cs typeface="Times New Roman"/>
              </a:rPr>
              <a:t>show </a:t>
            </a:r>
            <a:r>
              <a:rPr sz="3600" spc="130" dirty="0">
                <a:latin typeface="Times New Roman"/>
                <a:cs typeface="Times New Roman"/>
              </a:rPr>
              <a:t>Gaussian </a:t>
            </a:r>
            <a:r>
              <a:rPr sz="3600" spc="5" dirty="0">
                <a:latin typeface="Times New Roman"/>
                <a:cs typeface="Times New Roman"/>
              </a:rPr>
              <a:t>is</a:t>
            </a:r>
            <a:r>
              <a:rPr sz="3600" spc="10" dirty="0">
                <a:latin typeface="Times New Roman"/>
                <a:cs typeface="Times New Roman"/>
              </a:rPr>
              <a:t> </a:t>
            </a:r>
            <a:r>
              <a:rPr sz="3600" spc="114" dirty="0">
                <a:latin typeface="Times New Roman"/>
                <a:cs typeface="Times New Roman"/>
              </a:rPr>
              <a:t>highest </a:t>
            </a:r>
            <a:r>
              <a:rPr sz="3600" spc="-885" dirty="0">
                <a:latin typeface="Times New Roman"/>
                <a:cs typeface="Times New Roman"/>
              </a:rPr>
              <a:t> </a:t>
            </a:r>
            <a:r>
              <a:rPr sz="3600" spc="125" dirty="0">
                <a:latin typeface="Times New Roman"/>
                <a:cs typeface="Times New Roman"/>
              </a:rPr>
              <a:t>entropy</a:t>
            </a:r>
            <a:r>
              <a:rPr sz="3600" spc="290" dirty="0">
                <a:latin typeface="Times New Roman"/>
                <a:cs typeface="Times New Roman"/>
              </a:rPr>
              <a:t> </a:t>
            </a:r>
            <a:r>
              <a:rPr sz="3600" spc="150" dirty="0">
                <a:latin typeface="Times New Roman"/>
                <a:cs typeface="Times New Roman"/>
              </a:rPr>
              <a:t>distribution)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150100" y="5806440"/>
            <a:ext cx="5499735" cy="2565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marR="374650" indent="12700" algn="ctr">
              <a:lnSpc>
                <a:spcPct val="115700"/>
              </a:lnSpc>
              <a:spcBef>
                <a:spcPts val="100"/>
              </a:spcBef>
            </a:pPr>
            <a:r>
              <a:rPr sz="3600" spc="145" dirty="0">
                <a:latin typeface="Times New Roman"/>
                <a:cs typeface="Times New Roman"/>
              </a:rPr>
              <a:t>In </a:t>
            </a:r>
            <a:r>
              <a:rPr sz="3600" spc="120" dirty="0">
                <a:latin typeface="Times New Roman"/>
                <a:cs typeface="Times New Roman"/>
              </a:rPr>
              <a:t>practice, </a:t>
            </a:r>
            <a:r>
              <a:rPr sz="3600" spc="-55" dirty="0">
                <a:latin typeface="Times New Roman"/>
                <a:cs typeface="Times New Roman"/>
              </a:rPr>
              <a:t>we</a:t>
            </a:r>
            <a:r>
              <a:rPr sz="3600" spc="-50" dirty="0">
                <a:latin typeface="Times New Roman"/>
                <a:cs typeface="Times New Roman"/>
              </a:rPr>
              <a:t> </a:t>
            </a:r>
            <a:r>
              <a:rPr sz="3600" spc="100" dirty="0">
                <a:latin typeface="Times New Roman"/>
                <a:cs typeface="Times New Roman"/>
              </a:rPr>
              <a:t>usually </a:t>
            </a:r>
            <a:r>
              <a:rPr sz="3600" spc="105" dirty="0">
                <a:latin typeface="Times New Roman"/>
                <a:cs typeface="Times New Roman"/>
              </a:rPr>
              <a:t> </a:t>
            </a:r>
            <a:r>
              <a:rPr sz="3600" spc="175" dirty="0">
                <a:latin typeface="Times New Roman"/>
                <a:cs typeface="Times New Roman"/>
              </a:rPr>
              <a:t>just</a:t>
            </a:r>
            <a:r>
              <a:rPr sz="3600" spc="280" dirty="0">
                <a:latin typeface="Times New Roman"/>
                <a:cs typeface="Times New Roman"/>
              </a:rPr>
              <a:t> </a:t>
            </a:r>
            <a:r>
              <a:rPr sz="3600" spc="155" dirty="0">
                <a:latin typeface="Times New Roman"/>
                <a:cs typeface="Times New Roman"/>
              </a:rPr>
              <a:t>project</a:t>
            </a:r>
            <a:r>
              <a:rPr sz="3600" spc="285" dirty="0">
                <a:latin typeface="Times New Roman"/>
                <a:cs typeface="Times New Roman"/>
              </a:rPr>
              <a:t> </a:t>
            </a:r>
            <a:r>
              <a:rPr sz="3600" spc="95" dirty="0">
                <a:latin typeface="Times New Roman"/>
                <a:cs typeface="Times New Roman"/>
              </a:rPr>
              <a:t>back</a:t>
            </a:r>
            <a:r>
              <a:rPr sz="3600" spc="285" dirty="0">
                <a:latin typeface="Times New Roman"/>
                <a:cs typeface="Times New Roman"/>
              </a:rPr>
              <a:t> </a:t>
            </a:r>
            <a:r>
              <a:rPr sz="3600" spc="195" dirty="0">
                <a:latin typeface="Times New Roman"/>
                <a:cs typeface="Times New Roman"/>
              </a:rPr>
              <a:t>to</a:t>
            </a:r>
            <a:r>
              <a:rPr sz="3600" spc="285" dirty="0">
                <a:latin typeface="Times New Roman"/>
                <a:cs typeface="Times New Roman"/>
              </a:rPr>
              <a:t> </a:t>
            </a:r>
            <a:r>
              <a:rPr sz="3600" spc="195" dirty="0">
                <a:latin typeface="Times New Roman"/>
                <a:cs typeface="Times New Roman"/>
              </a:rPr>
              <a:t>the</a:t>
            </a:r>
            <a:endParaRPr sz="3600">
              <a:latin typeface="Times New Roman"/>
              <a:cs typeface="Times New Roman"/>
            </a:endParaRPr>
          </a:p>
          <a:p>
            <a:pPr marL="12700" marR="5080" algn="ctr">
              <a:lnSpc>
                <a:spcPct val="115700"/>
              </a:lnSpc>
            </a:pPr>
            <a:r>
              <a:rPr sz="3600" spc="150" dirty="0">
                <a:latin typeface="Times New Roman"/>
                <a:cs typeface="Times New Roman"/>
              </a:rPr>
              <a:t>constraint</a:t>
            </a:r>
            <a:r>
              <a:rPr sz="3600" spc="275" dirty="0">
                <a:latin typeface="Times New Roman"/>
                <a:cs typeface="Times New Roman"/>
              </a:rPr>
              <a:t> </a:t>
            </a:r>
            <a:r>
              <a:rPr sz="3600" spc="65" dirty="0">
                <a:latin typeface="Times New Roman"/>
                <a:cs typeface="Times New Roman"/>
              </a:rPr>
              <a:t>region</a:t>
            </a:r>
            <a:r>
              <a:rPr sz="3600" spc="280" dirty="0">
                <a:latin typeface="Times New Roman"/>
                <a:cs typeface="Times New Roman"/>
              </a:rPr>
              <a:t> </a:t>
            </a:r>
            <a:r>
              <a:rPr sz="3600" spc="140" dirty="0">
                <a:latin typeface="Times New Roman"/>
                <a:cs typeface="Times New Roman"/>
              </a:rPr>
              <a:t>after</a:t>
            </a:r>
            <a:r>
              <a:rPr sz="3600" spc="275" dirty="0">
                <a:latin typeface="Times New Roman"/>
                <a:cs typeface="Times New Roman"/>
              </a:rPr>
              <a:t> </a:t>
            </a:r>
            <a:r>
              <a:rPr sz="3600" spc="70" dirty="0">
                <a:latin typeface="Times New Roman"/>
                <a:cs typeface="Times New Roman"/>
              </a:rPr>
              <a:t>each </a:t>
            </a:r>
            <a:r>
              <a:rPr sz="3600" spc="-885" dirty="0">
                <a:latin typeface="Times New Roman"/>
                <a:cs typeface="Times New Roman"/>
              </a:rPr>
              <a:t> </a:t>
            </a:r>
            <a:r>
              <a:rPr sz="3600" spc="150" dirty="0">
                <a:latin typeface="Times New Roman"/>
                <a:cs typeface="Times New Roman"/>
              </a:rPr>
              <a:t>step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pc="15" dirty="0"/>
              <a:t>(Goodfellow</a:t>
            </a:r>
            <a:r>
              <a:rPr spc="50" dirty="0"/>
              <a:t> </a:t>
            </a:r>
            <a:r>
              <a:rPr spc="10" dirty="0"/>
              <a:t>2017)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1400" y="555751"/>
            <a:ext cx="10923905" cy="175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65300" marR="5080" indent="-1752600">
              <a:lnSpc>
                <a:spcPct val="116799"/>
              </a:lnSpc>
              <a:spcBef>
                <a:spcPts val="95"/>
              </a:spcBef>
            </a:pPr>
            <a:r>
              <a:rPr sz="4850" spc="150" dirty="0"/>
              <a:t>Numerical</a:t>
            </a:r>
            <a:r>
              <a:rPr sz="4850" spc="405" dirty="0"/>
              <a:t> </a:t>
            </a:r>
            <a:r>
              <a:rPr sz="4850" spc="114" dirty="0"/>
              <a:t>concerns</a:t>
            </a:r>
            <a:r>
              <a:rPr sz="4850" spc="409" dirty="0"/>
              <a:t> </a:t>
            </a:r>
            <a:r>
              <a:rPr sz="4850" spc="60" dirty="0"/>
              <a:t>for</a:t>
            </a:r>
            <a:r>
              <a:rPr sz="4850" spc="409" dirty="0"/>
              <a:t> </a:t>
            </a:r>
            <a:r>
              <a:rPr sz="4850" spc="180" dirty="0"/>
              <a:t>implementations </a:t>
            </a:r>
            <a:r>
              <a:rPr sz="4850" spc="-1195" dirty="0"/>
              <a:t> </a:t>
            </a:r>
            <a:r>
              <a:rPr sz="4850" spc="-60" dirty="0"/>
              <a:t>of</a:t>
            </a:r>
            <a:r>
              <a:rPr sz="4850" spc="405" dirty="0"/>
              <a:t> </a:t>
            </a:r>
            <a:r>
              <a:rPr sz="4850" spc="145" dirty="0"/>
              <a:t>deep</a:t>
            </a:r>
            <a:r>
              <a:rPr sz="4850" spc="409" dirty="0"/>
              <a:t> </a:t>
            </a:r>
            <a:r>
              <a:rPr sz="4850" spc="145" dirty="0"/>
              <a:t>learning</a:t>
            </a:r>
            <a:r>
              <a:rPr sz="4850" spc="405" dirty="0"/>
              <a:t> </a:t>
            </a:r>
            <a:r>
              <a:rPr sz="4850" spc="175" dirty="0"/>
              <a:t>algorithms</a:t>
            </a:r>
            <a:endParaRPr sz="4850"/>
          </a:p>
        </p:txBody>
      </p:sp>
      <p:sp>
        <p:nvSpPr>
          <p:cNvPr id="3" name="object 3"/>
          <p:cNvSpPr txBox="1"/>
          <p:nvPr/>
        </p:nvSpPr>
        <p:spPr>
          <a:xfrm>
            <a:off x="977900" y="2611323"/>
            <a:ext cx="10779125" cy="6146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8300" marR="997585" indent="-342900">
              <a:lnSpc>
                <a:spcPct val="116100"/>
              </a:lnSpc>
              <a:spcBef>
                <a:spcPts val="95"/>
              </a:spcBef>
              <a:buSzPct val="75000"/>
              <a:buChar char="•"/>
              <a:tabLst>
                <a:tab pos="367665" algn="l"/>
                <a:tab pos="368300" algn="l"/>
              </a:tabLst>
            </a:pPr>
            <a:r>
              <a:rPr sz="2800" spc="90" dirty="0">
                <a:latin typeface="Times New Roman"/>
                <a:cs typeface="Times New Roman"/>
              </a:rPr>
              <a:t>Algorithms</a:t>
            </a:r>
            <a:r>
              <a:rPr sz="2800" spc="235" dirty="0">
                <a:latin typeface="Times New Roman"/>
                <a:cs typeface="Times New Roman"/>
              </a:rPr>
              <a:t> </a:t>
            </a:r>
            <a:r>
              <a:rPr sz="2800" spc="110" dirty="0">
                <a:latin typeface="Times New Roman"/>
                <a:cs typeface="Times New Roman"/>
              </a:rPr>
              <a:t>are</a:t>
            </a:r>
            <a:r>
              <a:rPr sz="2800" spc="235" dirty="0">
                <a:latin typeface="Times New Roman"/>
                <a:cs typeface="Times New Roman"/>
              </a:rPr>
              <a:t> </a:t>
            </a:r>
            <a:r>
              <a:rPr sz="2800" spc="80" dirty="0">
                <a:latin typeface="Times New Roman"/>
                <a:cs typeface="Times New Roman"/>
              </a:rPr>
              <a:t>often</a:t>
            </a:r>
            <a:r>
              <a:rPr sz="2800" spc="240" dirty="0">
                <a:latin typeface="Times New Roman"/>
                <a:cs typeface="Times New Roman"/>
              </a:rPr>
              <a:t> </a:t>
            </a:r>
            <a:r>
              <a:rPr sz="2800" spc="25" dirty="0">
                <a:latin typeface="Times New Roman"/>
                <a:cs typeface="Times New Roman"/>
              </a:rPr>
              <a:t>specified</a:t>
            </a:r>
            <a:r>
              <a:rPr sz="2800" spc="235" dirty="0">
                <a:latin typeface="Times New Roman"/>
                <a:cs typeface="Times New Roman"/>
              </a:rPr>
              <a:t> </a:t>
            </a:r>
            <a:r>
              <a:rPr sz="2800" spc="75" dirty="0">
                <a:latin typeface="Times New Roman"/>
                <a:cs typeface="Times New Roman"/>
              </a:rPr>
              <a:t>in</a:t>
            </a:r>
            <a:r>
              <a:rPr sz="2800" spc="240" dirty="0">
                <a:latin typeface="Times New Roman"/>
                <a:cs typeface="Times New Roman"/>
              </a:rPr>
              <a:t> </a:t>
            </a:r>
            <a:r>
              <a:rPr sz="2800" spc="130" dirty="0">
                <a:latin typeface="Times New Roman"/>
                <a:cs typeface="Times New Roman"/>
              </a:rPr>
              <a:t>terms</a:t>
            </a:r>
            <a:r>
              <a:rPr sz="2800" spc="235" dirty="0">
                <a:latin typeface="Times New Roman"/>
                <a:cs typeface="Times New Roman"/>
              </a:rPr>
              <a:t> </a:t>
            </a:r>
            <a:r>
              <a:rPr sz="2800" spc="-40" dirty="0">
                <a:latin typeface="Times New Roman"/>
                <a:cs typeface="Times New Roman"/>
              </a:rPr>
              <a:t>of</a:t>
            </a:r>
            <a:r>
              <a:rPr sz="2800" spc="235" dirty="0">
                <a:latin typeface="Times New Roman"/>
                <a:cs typeface="Times New Roman"/>
              </a:rPr>
              <a:t> </a:t>
            </a:r>
            <a:r>
              <a:rPr sz="2800" spc="80" dirty="0">
                <a:latin typeface="Times New Roman"/>
                <a:cs typeface="Times New Roman"/>
              </a:rPr>
              <a:t>real</a:t>
            </a:r>
            <a:r>
              <a:rPr sz="2800" spc="240" dirty="0">
                <a:latin typeface="Times New Roman"/>
                <a:cs typeface="Times New Roman"/>
              </a:rPr>
              <a:t> </a:t>
            </a:r>
            <a:r>
              <a:rPr sz="2800" spc="90" dirty="0">
                <a:latin typeface="Times New Roman"/>
                <a:cs typeface="Times New Roman"/>
              </a:rPr>
              <a:t>numbers;</a:t>
            </a:r>
            <a:r>
              <a:rPr sz="2800" spc="235" dirty="0">
                <a:latin typeface="Times New Roman"/>
                <a:cs typeface="Times New Roman"/>
              </a:rPr>
              <a:t> </a:t>
            </a:r>
            <a:r>
              <a:rPr sz="2800" spc="80" dirty="0">
                <a:latin typeface="Times New Roman"/>
                <a:cs typeface="Times New Roman"/>
              </a:rPr>
              <a:t>real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105" dirty="0">
                <a:latin typeface="Times New Roman"/>
                <a:cs typeface="Times New Roman"/>
              </a:rPr>
              <a:t>numbers</a:t>
            </a:r>
            <a:r>
              <a:rPr sz="2800" spc="235" dirty="0">
                <a:latin typeface="Times New Roman"/>
                <a:cs typeface="Times New Roman"/>
              </a:rPr>
              <a:t> </a:t>
            </a:r>
            <a:r>
              <a:rPr sz="2800" spc="130" dirty="0">
                <a:latin typeface="Times New Roman"/>
                <a:cs typeface="Times New Roman"/>
              </a:rPr>
              <a:t>cannot</a:t>
            </a:r>
            <a:r>
              <a:rPr sz="2800" spc="235" dirty="0">
                <a:latin typeface="Times New Roman"/>
                <a:cs typeface="Times New Roman"/>
              </a:rPr>
              <a:t> </a:t>
            </a:r>
            <a:r>
              <a:rPr sz="2800" spc="114" dirty="0">
                <a:latin typeface="Times New Roman"/>
                <a:cs typeface="Times New Roman"/>
              </a:rPr>
              <a:t>be</a:t>
            </a:r>
            <a:r>
              <a:rPr sz="2800" spc="235" dirty="0">
                <a:latin typeface="Times New Roman"/>
                <a:cs typeface="Times New Roman"/>
              </a:rPr>
              <a:t> </a:t>
            </a:r>
            <a:r>
              <a:rPr sz="2800" spc="90" dirty="0">
                <a:latin typeface="Times New Roman"/>
                <a:cs typeface="Times New Roman"/>
              </a:rPr>
              <a:t>implemented</a:t>
            </a:r>
            <a:r>
              <a:rPr sz="2800" spc="235" dirty="0">
                <a:latin typeface="Times New Roman"/>
                <a:cs typeface="Times New Roman"/>
              </a:rPr>
              <a:t> </a:t>
            </a:r>
            <a:r>
              <a:rPr sz="2800" spc="75" dirty="0">
                <a:latin typeface="Times New Roman"/>
                <a:cs typeface="Times New Roman"/>
              </a:rPr>
              <a:t>in</a:t>
            </a:r>
            <a:r>
              <a:rPr sz="2800" spc="240" dirty="0">
                <a:latin typeface="Times New Roman"/>
                <a:cs typeface="Times New Roman"/>
              </a:rPr>
              <a:t> </a:t>
            </a:r>
            <a:r>
              <a:rPr sz="2800" spc="160" dirty="0">
                <a:latin typeface="Times New Roman"/>
                <a:cs typeface="Times New Roman"/>
              </a:rPr>
              <a:t>a</a:t>
            </a:r>
            <a:r>
              <a:rPr sz="2800" spc="235" dirty="0">
                <a:latin typeface="Times New Roman"/>
                <a:cs typeface="Times New Roman"/>
              </a:rPr>
              <a:t> </a:t>
            </a:r>
            <a:r>
              <a:rPr sz="2800" spc="50" dirty="0">
                <a:latin typeface="Times New Roman"/>
                <a:cs typeface="Times New Roman"/>
              </a:rPr>
              <a:t>finite</a:t>
            </a:r>
            <a:r>
              <a:rPr sz="2800" spc="235" dirty="0">
                <a:latin typeface="Times New Roman"/>
                <a:cs typeface="Times New Roman"/>
              </a:rPr>
              <a:t> </a:t>
            </a:r>
            <a:r>
              <a:rPr sz="2800" spc="120" dirty="0">
                <a:latin typeface="Times New Roman"/>
                <a:cs typeface="Times New Roman"/>
              </a:rPr>
              <a:t>computer</a:t>
            </a:r>
            <a:endParaRPr sz="2800">
              <a:latin typeface="Times New Roman"/>
              <a:cs typeface="Times New Roman"/>
            </a:endParaRPr>
          </a:p>
          <a:p>
            <a:pPr marL="812800" marR="339090" lvl="1" indent="-342900">
              <a:lnSpc>
                <a:spcPct val="116100"/>
              </a:lnSpc>
              <a:spcBef>
                <a:spcPts val="3300"/>
              </a:spcBef>
              <a:buSzPct val="75000"/>
              <a:buChar char="•"/>
              <a:tabLst>
                <a:tab pos="812165" algn="l"/>
                <a:tab pos="812800" algn="l"/>
              </a:tabLst>
            </a:pPr>
            <a:r>
              <a:rPr sz="2800" spc="55" dirty="0">
                <a:latin typeface="Times New Roman"/>
                <a:cs typeface="Times New Roman"/>
              </a:rPr>
              <a:t>Does</a:t>
            </a:r>
            <a:r>
              <a:rPr sz="2800" spc="235" dirty="0">
                <a:latin typeface="Times New Roman"/>
                <a:cs typeface="Times New Roman"/>
              </a:rPr>
              <a:t> </a:t>
            </a:r>
            <a:r>
              <a:rPr sz="2800" spc="155" dirty="0">
                <a:latin typeface="Times New Roman"/>
                <a:cs typeface="Times New Roman"/>
              </a:rPr>
              <a:t>the</a:t>
            </a:r>
            <a:r>
              <a:rPr sz="2800" spc="240" dirty="0">
                <a:latin typeface="Times New Roman"/>
                <a:cs typeface="Times New Roman"/>
              </a:rPr>
              <a:t> </a:t>
            </a:r>
            <a:r>
              <a:rPr sz="2800" spc="105" dirty="0">
                <a:latin typeface="Times New Roman"/>
                <a:cs typeface="Times New Roman"/>
              </a:rPr>
              <a:t>algorithm</a:t>
            </a:r>
            <a:r>
              <a:rPr sz="2800" spc="240" dirty="0">
                <a:latin typeface="Times New Roman"/>
                <a:cs typeface="Times New Roman"/>
              </a:rPr>
              <a:t> </a:t>
            </a:r>
            <a:r>
              <a:rPr sz="2800" spc="65" dirty="0">
                <a:latin typeface="Times New Roman"/>
                <a:cs typeface="Times New Roman"/>
              </a:rPr>
              <a:t>still</a:t>
            </a:r>
            <a:r>
              <a:rPr sz="2800" spc="240" dirty="0">
                <a:latin typeface="Times New Roman"/>
                <a:cs typeface="Times New Roman"/>
              </a:rPr>
              <a:t> </a:t>
            </a:r>
            <a:r>
              <a:rPr sz="2800" spc="40" dirty="0">
                <a:latin typeface="Times New Roman"/>
                <a:cs typeface="Times New Roman"/>
              </a:rPr>
              <a:t>work</a:t>
            </a:r>
            <a:r>
              <a:rPr sz="2800" spc="240" dirty="0">
                <a:latin typeface="Times New Roman"/>
                <a:cs typeface="Times New Roman"/>
              </a:rPr>
              <a:t> </a:t>
            </a:r>
            <a:r>
              <a:rPr sz="2800" spc="80" dirty="0">
                <a:latin typeface="Times New Roman"/>
                <a:cs typeface="Times New Roman"/>
              </a:rPr>
              <a:t>when</a:t>
            </a:r>
            <a:r>
              <a:rPr sz="2800" spc="240" dirty="0">
                <a:latin typeface="Times New Roman"/>
                <a:cs typeface="Times New Roman"/>
              </a:rPr>
              <a:t> </a:t>
            </a:r>
            <a:r>
              <a:rPr sz="2800" spc="90" dirty="0">
                <a:latin typeface="Times New Roman"/>
                <a:cs typeface="Times New Roman"/>
              </a:rPr>
              <a:t>implemented</a:t>
            </a:r>
            <a:r>
              <a:rPr sz="2800" spc="240" dirty="0">
                <a:latin typeface="Times New Roman"/>
                <a:cs typeface="Times New Roman"/>
              </a:rPr>
              <a:t> </a:t>
            </a:r>
            <a:r>
              <a:rPr sz="2800" spc="114" dirty="0">
                <a:latin typeface="Times New Roman"/>
                <a:cs typeface="Times New Roman"/>
              </a:rPr>
              <a:t>with</a:t>
            </a:r>
            <a:r>
              <a:rPr sz="2800" spc="240" dirty="0">
                <a:latin typeface="Times New Roman"/>
                <a:cs typeface="Times New Roman"/>
              </a:rPr>
              <a:t> </a:t>
            </a:r>
            <a:r>
              <a:rPr sz="2800" spc="160" dirty="0">
                <a:latin typeface="Times New Roman"/>
                <a:cs typeface="Times New Roman"/>
              </a:rPr>
              <a:t>a</a:t>
            </a:r>
            <a:r>
              <a:rPr sz="2800" spc="240" dirty="0">
                <a:latin typeface="Times New Roman"/>
                <a:cs typeface="Times New Roman"/>
              </a:rPr>
              <a:t> </a:t>
            </a:r>
            <a:r>
              <a:rPr sz="2800" spc="50" dirty="0">
                <a:latin typeface="Times New Roman"/>
                <a:cs typeface="Times New Roman"/>
              </a:rPr>
              <a:t>finite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120" dirty="0">
                <a:latin typeface="Times New Roman"/>
                <a:cs typeface="Times New Roman"/>
              </a:rPr>
              <a:t>number</a:t>
            </a:r>
            <a:r>
              <a:rPr sz="2800" spc="229" dirty="0">
                <a:latin typeface="Times New Roman"/>
                <a:cs typeface="Times New Roman"/>
              </a:rPr>
              <a:t> </a:t>
            </a:r>
            <a:r>
              <a:rPr sz="2800" spc="-40" dirty="0">
                <a:latin typeface="Times New Roman"/>
                <a:cs typeface="Times New Roman"/>
              </a:rPr>
              <a:t>of</a:t>
            </a:r>
            <a:r>
              <a:rPr sz="2800" spc="235" dirty="0">
                <a:latin typeface="Times New Roman"/>
                <a:cs typeface="Times New Roman"/>
              </a:rPr>
              <a:t> </a:t>
            </a:r>
            <a:r>
              <a:rPr sz="2800" spc="110" dirty="0">
                <a:latin typeface="Times New Roman"/>
                <a:cs typeface="Times New Roman"/>
              </a:rPr>
              <a:t>bits?</a:t>
            </a:r>
            <a:endParaRPr sz="2800">
              <a:latin typeface="Times New Roman"/>
              <a:cs typeface="Times New Roman"/>
            </a:endParaRPr>
          </a:p>
          <a:p>
            <a:pPr marL="368300" marR="17780" indent="-342900">
              <a:lnSpc>
                <a:spcPct val="116100"/>
              </a:lnSpc>
              <a:spcBef>
                <a:spcPts val="3300"/>
              </a:spcBef>
              <a:buSzPct val="75000"/>
              <a:buChar char="•"/>
              <a:tabLst>
                <a:tab pos="367665" algn="l"/>
                <a:tab pos="368300" algn="l"/>
              </a:tabLst>
            </a:pPr>
            <a:r>
              <a:rPr sz="2800" spc="60" dirty="0">
                <a:latin typeface="Times New Roman"/>
                <a:cs typeface="Times New Roman"/>
              </a:rPr>
              <a:t>Do</a:t>
            </a:r>
            <a:r>
              <a:rPr sz="2800" spc="235" dirty="0">
                <a:latin typeface="Times New Roman"/>
                <a:cs typeface="Times New Roman"/>
              </a:rPr>
              <a:t> </a:t>
            </a:r>
            <a:r>
              <a:rPr sz="2800" spc="65" dirty="0">
                <a:latin typeface="Times New Roman"/>
                <a:cs typeface="Times New Roman"/>
              </a:rPr>
              <a:t>small</a:t>
            </a:r>
            <a:r>
              <a:rPr sz="2800" spc="240" dirty="0">
                <a:latin typeface="Times New Roman"/>
                <a:cs typeface="Times New Roman"/>
              </a:rPr>
              <a:t> </a:t>
            </a:r>
            <a:r>
              <a:rPr sz="2800" spc="60" dirty="0">
                <a:latin typeface="Times New Roman"/>
                <a:cs typeface="Times New Roman"/>
              </a:rPr>
              <a:t>changes</a:t>
            </a:r>
            <a:r>
              <a:rPr sz="2800" spc="240" dirty="0">
                <a:latin typeface="Times New Roman"/>
                <a:cs typeface="Times New Roman"/>
              </a:rPr>
              <a:t> </a:t>
            </a:r>
            <a:r>
              <a:rPr sz="2800" spc="75" dirty="0">
                <a:latin typeface="Times New Roman"/>
                <a:cs typeface="Times New Roman"/>
              </a:rPr>
              <a:t>in</a:t>
            </a:r>
            <a:r>
              <a:rPr sz="2800" spc="235" dirty="0">
                <a:latin typeface="Times New Roman"/>
                <a:cs typeface="Times New Roman"/>
              </a:rPr>
              <a:t> </a:t>
            </a:r>
            <a:r>
              <a:rPr sz="2800" spc="155" dirty="0">
                <a:latin typeface="Times New Roman"/>
                <a:cs typeface="Times New Roman"/>
              </a:rPr>
              <a:t>the</a:t>
            </a:r>
            <a:r>
              <a:rPr sz="2800" spc="240" dirty="0">
                <a:latin typeface="Times New Roman"/>
                <a:cs typeface="Times New Roman"/>
              </a:rPr>
              <a:t> </a:t>
            </a:r>
            <a:r>
              <a:rPr sz="2800" spc="155" dirty="0">
                <a:latin typeface="Times New Roman"/>
                <a:cs typeface="Times New Roman"/>
              </a:rPr>
              <a:t>input</a:t>
            </a:r>
            <a:r>
              <a:rPr sz="2800" spc="240" dirty="0">
                <a:latin typeface="Times New Roman"/>
                <a:cs typeface="Times New Roman"/>
              </a:rPr>
              <a:t> </a:t>
            </a:r>
            <a:r>
              <a:rPr sz="2800" spc="155" dirty="0">
                <a:latin typeface="Times New Roman"/>
                <a:cs typeface="Times New Roman"/>
              </a:rPr>
              <a:t>to</a:t>
            </a:r>
            <a:r>
              <a:rPr sz="2800" spc="235" dirty="0">
                <a:latin typeface="Times New Roman"/>
                <a:cs typeface="Times New Roman"/>
              </a:rPr>
              <a:t> </a:t>
            </a:r>
            <a:r>
              <a:rPr sz="2800" spc="160" dirty="0">
                <a:latin typeface="Times New Roman"/>
                <a:cs typeface="Times New Roman"/>
              </a:rPr>
              <a:t>a</a:t>
            </a:r>
            <a:r>
              <a:rPr sz="2800" spc="240" dirty="0">
                <a:latin typeface="Times New Roman"/>
                <a:cs typeface="Times New Roman"/>
              </a:rPr>
              <a:t> </a:t>
            </a:r>
            <a:r>
              <a:rPr sz="2800" spc="85" dirty="0">
                <a:latin typeface="Times New Roman"/>
                <a:cs typeface="Times New Roman"/>
              </a:rPr>
              <a:t>function</a:t>
            </a:r>
            <a:r>
              <a:rPr sz="2800" spc="240" dirty="0">
                <a:latin typeface="Times New Roman"/>
                <a:cs typeface="Times New Roman"/>
              </a:rPr>
              <a:t> </a:t>
            </a:r>
            <a:r>
              <a:rPr sz="2800" spc="65" dirty="0">
                <a:latin typeface="Times New Roman"/>
                <a:cs typeface="Times New Roman"/>
              </a:rPr>
              <a:t>cause</a:t>
            </a:r>
            <a:r>
              <a:rPr sz="2800" spc="235" dirty="0">
                <a:latin typeface="Times New Roman"/>
                <a:cs typeface="Times New Roman"/>
              </a:rPr>
              <a:t> </a:t>
            </a:r>
            <a:r>
              <a:rPr sz="2800" spc="65" dirty="0">
                <a:latin typeface="Times New Roman"/>
                <a:cs typeface="Times New Roman"/>
              </a:rPr>
              <a:t>large</a:t>
            </a:r>
            <a:r>
              <a:rPr sz="2800" spc="240" dirty="0">
                <a:latin typeface="Times New Roman"/>
                <a:cs typeface="Times New Roman"/>
              </a:rPr>
              <a:t> </a:t>
            </a:r>
            <a:r>
              <a:rPr sz="2800" spc="60" dirty="0">
                <a:latin typeface="Times New Roman"/>
                <a:cs typeface="Times New Roman"/>
              </a:rPr>
              <a:t>changes</a:t>
            </a:r>
            <a:r>
              <a:rPr sz="2800" spc="240" dirty="0">
                <a:latin typeface="Times New Roman"/>
                <a:cs typeface="Times New Roman"/>
              </a:rPr>
              <a:t> </a:t>
            </a:r>
            <a:r>
              <a:rPr sz="2800" spc="155" dirty="0">
                <a:latin typeface="Times New Roman"/>
                <a:cs typeface="Times New Roman"/>
              </a:rPr>
              <a:t>to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155" dirty="0">
                <a:latin typeface="Times New Roman"/>
                <a:cs typeface="Times New Roman"/>
              </a:rPr>
              <a:t>an</a:t>
            </a:r>
            <a:r>
              <a:rPr sz="2800" spc="229" dirty="0">
                <a:latin typeface="Times New Roman"/>
                <a:cs typeface="Times New Roman"/>
              </a:rPr>
              <a:t> </a:t>
            </a:r>
            <a:r>
              <a:rPr sz="2800" spc="165" dirty="0">
                <a:latin typeface="Times New Roman"/>
                <a:cs typeface="Times New Roman"/>
              </a:rPr>
              <a:t>output?</a:t>
            </a:r>
            <a:endParaRPr sz="2800">
              <a:latin typeface="Times New Roman"/>
              <a:cs typeface="Times New Roman"/>
            </a:endParaRPr>
          </a:p>
          <a:p>
            <a:pPr marL="812800" marR="681990" lvl="1" indent="-342900">
              <a:lnSpc>
                <a:spcPct val="116100"/>
              </a:lnSpc>
              <a:spcBef>
                <a:spcPts val="3300"/>
              </a:spcBef>
              <a:buSzPct val="75000"/>
              <a:buChar char="•"/>
              <a:tabLst>
                <a:tab pos="812165" algn="l"/>
                <a:tab pos="812800" algn="l"/>
              </a:tabLst>
            </a:pPr>
            <a:r>
              <a:rPr sz="2800" spc="105" dirty="0">
                <a:latin typeface="Times New Roman"/>
                <a:cs typeface="Times New Roman"/>
              </a:rPr>
              <a:t>Rounding</a:t>
            </a:r>
            <a:r>
              <a:rPr sz="2800" spc="229" dirty="0">
                <a:latin typeface="Times New Roman"/>
                <a:cs typeface="Times New Roman"/>
              </a:rPr>
              <a:t> </a:t>
            </a:r>
            <a:r>
              <a:rPr sz="2800" spc="85" dirty="0">
                <a:latin typeface="Times New Roman"/>
                <a:cs typeface="Times New Roman"/>
              </a:rPr>
              <a:t>errors,</a:t>
            </a:r>
            <a:r>
              <a:rPr sz="2800" spc="235" dirty="0">
                <a:latin typeface="Times New Roman"/>
                <a:cs typeface="Times New Roman"/>
              </a:rPr>
              <a:t> </a:t>
            </a:r>
            <a:r>
              <a:rPr sz="2800" spc="40" dirty="0">
                <a:latin typeface="Times New Roman"/>
                <a:cs typeface="Times New Roman"/>
              </a:rPr>
              <a:t>noise,</a:t>
            </a:r>
            <a:r>
              <a:rPr sz="2800" spc="235" dirty="0">
                <a:latin typeface="Times New Roman"/>
                <a:cs typeface="Times New Roman"/>
              </a:rPr>
              <a:t> </a:t>
            </a:r>
            <a:r>
              <a:rPr sz="2800" spc="110" dirty="0">
                <a:latin typeface="Times New Roman"/>
                <a:cs typeface="Times New Roman"/>
              </a:rPr>
              <a:t>measurement</a:t>
            </a:r>
            <a:r>
              <a:rPr sz="2800" spc="229" dirty="0">
                <a:latin typeface="Times New Roman"/>
                <a:cs typeface="Times New Roman"/>
              </a:rPr>
              <a:t> </a:t>
            </a:r>
            <a:r>
              <a:rPr sz="2800" spc="85" dirty="0">
                <a:latin typeface="Times New Roman"/>
                <a:cs typeface="Times New Roman"/>
              </a:rPr>
              <a:t>errors</a:t>
            </a:r>
            <a:r>
              <a:rPr sz="2800" spc="235" dirty="0">
                <a:latin typeface="Times New Roman"/>
                <a:cs typeface="Times New Roman"/>
              </a:rPr>
              <a:t> </a:t>
            </a:r>
            <a:r>
              <a:rPr sz="2800" spc="105" dirty="0">
                <a:latin typeface="Times New Roman"/>
                <a:cs typeface="Times New Roman"/>
              </a:rPr>
              <a:t>can</a:t>
            </a:r>
            <a:r>
              <a:rPr sz="2800" spc="235" dirty="0">
                <a:latin typeface="Times New Roman"/>
                <a:cs typeface="Times New Roman"/>
              </a:rPr>
              <a:t> </a:t>
            </a:r>
            <a:r>
              <a:rPr sz="2800" spc="65" dirty="0">
                <a:latin typeface="Times New Roman"/>
                <a:cs typeface="Times New Roman"/>
              </a:rPr>
              <a:t>cause</a:t>
            </a:r>
            <a:r>
              <a:rPr sz="2800" spc="235" dirty="0">
                <a:latin typeface="Times New Roman"/>
                <a:cs typeface="Times New Roman"/>
              </a:rPr>
              <a:t> </a:t>
            </a:r>
            <a:r>
              <a:rPr sz="2800" spc="65" dirty="0">
                <a:latin typeface="Times New Roman"/>
                <a:cs typeface="Times New Roman"/>
              </a:rPr>
              <a:t>large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60" dirty="0">
                <a:latin typeface="Times New Roman"/>
                <a:cs typeface="Times New Roman"/>
              </a:rPr>
              <a:t>changes</a:t>
            </a:r>
            <a:endParaRPr sz="28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buFont typeface="Times New Roman"/>
              <a:buChar char="•"/>
            </a:pPr>
            <a:endParaRPr sz="3250">
              <a:latin typeface="Times New Roman"/>
              <a:cs typeface="Times New Roman"/>
            </a:endParaRPr>
          </a:p>
          <a:p>
            <a:pPr marL="812800" lvl="1" indent="-342900">
              <a:lnSpc>
                <a:spcPct val="100000"/>
              </a:lnSpc>
              <a:buSzPct val="75000"/>
              <a:buChar char="•"/>
              <a:tabLst>
                <a:tab pos="812165" algn="l"/>
                <a:tab pos="812800" algn="l"/>
              </a:tabLst>
            </a:pPr>
            <a:r>
              <a:rPr sz="2800" spc="114" dirty="0">
                <a:latin typeface="Times New Roman"/>
                <a:cs typeface="Times New Roman"/>
              </a:rPr>
              <a:t>Iterative</a:t>
            </a:r>
            <a:r>
              <a:rPr sz="2800" spc="225" dirty="0">
                <a:latin typeface="Times New Roman"/>
                <a:cs typeface="Times New Roman"/>
              </a:rPr>
              <a:t> </a:t>
            </a:r>
            <a:r>
              <a:rPr sz="2800" spc="70" dirty="0">
                <a:latin typeface="Times New Roman"/>
                <a:cs typeface="Times New Roman"/>
              </a:rPr>
              <a:t>search</a:t>
            </a:r>
            <a:r>
              <a:rPr sz="2800" spc="229" dirty="0">
                <a:latin typeface="Times New Roman"/>
                <a:cs typeface="Times New Roman"/>
              </a:rPr>
              <a:t> </a:t>
            </a:r>
            <a:r>
              <a:rPr sz="2800" spc="30" dirty="0">
                <a:latin typeface="Times New Roman"/>
                <a:cs typeface="Times New Roman"/>
              </a:rPr>
              <a:t>for</a:t>
            </a:r>
            <a:r>
              <a:rPr sz="2800" spc="229" dirty="0">
                <a:latin typeface="Times New Roman"/>
                <a:cs typeface="Times New Roman"/>
              </a:rPr>
              <a:t> </a:t>
            </a:r>
            <a:r>
              <a:rPr sz="2800" spc="140" dirty="0">
                <a:latin typeface="Times New Roman"/>
                <a:cs typeface="Times New Roman"/>
              </a:rPr>
              <a:t>best</a:t>
            </a:r>
            <a:r>
              <a:rPr sz="2800" spc="229" dirty="0">
                <a:latin typeface="Times New Roman"/>
                <a:cs typeface="Times New Roman"/>
              </a:rPr>
              <a:t> </a:t>
            </a:r>
            <a:r>
              <a:rPr sz="2800" spc="155" dirty="0">
                <a:latin typeface="Times New Roman"/>
                <a:cs typeface="Times New Roman"/>
              </a:rPr>
              <a:t>input</a:t>
            </a:r>
            <a:r>
              <a:rPr sz="2800" spc="229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is</a:t>
            </a:r>
            <a:r>
              <a:rPr sz="2800" spc="229" dirty="0">
                <a:latin typeface="Times New Roman"/>
                <a:cs typeface="Times New Roman"/>
              </a:rPr>
              <a:t> </a:t>
            </a:r>
            <a:r>
              <a:rPr sz="2800" spc="120" dirty="0">
                <a:latin typeface="Times New Roman"/>
                <a:cs typeface="Times New Roman"/>
              </a:rPr>
              <a:t>di</a:t>
            </a:r>
            <a:r>
              <a:rPr sz="2800" spc="120" dirty="0">
                <a:latin typeface="Arial"/>
                <a:cs typeface="Arial"/>
              </a:rPr>
              <a:t>ﬃ</a:t>
            </a:r>
            <a:r>
              <a:rPr sz="2800" spc="120" dirty="0">
                <a:latin typeface="Times New Roman"/>
                <a:cs typeface="Times New Roman"/>
              </a:rPr>
              <a:t>cult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pc="15" dirty="0"/>
              <a:t>(Goodfellow</a:t>
            </a:r>
            <a:r>
              <a:rPr spc="50" dirty="0"/>
              <a:t> </a:t>
            </a:r>
            <a:r>
              <a:rPr spc="10" dirty="0"/>
              <a:t>2017)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68800" y="850900"/>
            <a:ext cx="427164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395" dirty="0"/>
              <a:t>Roadmap</a:t>
            </a:r>
            <a:endParaRPr sz="8000"/>
          </a:p>
        </p:txBody>
      </p:sp>
      <p:sp>
        <p:nvSpPr>
          <p:cNvPr id="3" name="object 3"/>
          <p:cNvSpPr txBox="1"/>
          <p:nvPr/>
        </p:nvSpPr>
        <p:spPr>
          <a:xfrm>
            <a:off x="965200" y="4851400"/>
            <a:ext cx="7702550" cy="17424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2600" indent="-444500">
              <a:lnSpc>
                <a:spcPct val="100000"/>
              </a:lnSpc>
              <a:spcBef>
                <a:spcPts val="100"/>
              </a:spcBef>
              <a:buSzPct val="75000"/>
              <a:buChar char="•"/>
              <a:tabLst>
                <a:tab pos="481965" algn="l"/>
                <a:tab pos="482600" algn="l"/>
              </a:tabLst>
            </a:pPr>
            <a:r>
              <a:rPr sz="3600" spc="140" dirty="0">
                <a:latin typeface="Times New Roman"/>
                <a:cs typeface="Times New Roman"/>
              </a:rPr>
              <a:t>Iterative</a:t>
            </a:r>
            <a:r>
              <a:rPr sz="3600" spc="280" dirty="0">
                <a:latin typeface="Times New Roman"/>
                <a:cs typeface="Times New Roman"/>
              </a:rPr>
              <a:t> </a:t>
            </a:r>
            <a:r>
              <a:rPr sz="3600" spc="145" dirty="0">
                <a:latin typeface="Times New Roman"/>
                <a:cs typeface="Times New Roman"/>
              </a:rPr>
              <a:t>Optimization</a:t>
            </a: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har char="•"/>
            </a:pPr>
            <a:endParaRPr sz="4200">
              <a:latin typeface="Times New Roman"/>
              <a:cs typeface="Times New Roman"/>
            </a:endParaRPr>
          </a:p>
          <a:p>
            <a:pPr marL="482600" indent="-444500">
              <a:lnSpc>
                <a:spcPct val="100000"/>
              </a:lnSpc>
              <a:buSzPct val="75000"/>
              <a:buChar char="•"/>
              <a:tabLst>
                <a:tab pos="481965" algn="l"/>
                <a:tab pos="482600" algn="l"/>
              </a:tabLst>
            </a:pPr>
            <a:r>
              <a:rPr sz="3600" spc="125" dirty="0">
                <a:solidFill>
                  <a:srgbClr val="70BF41"/>
                </a:solidFill>
                <a:latin typeface="Times New Roman"/>
                <a:cs typeface="Times New Roman"/>
              </a:rPr>
              <a:t>Rounding</a:t>
            </a:r>
            <a:r>
              <a:rPr sz="3600" spc="295" dirty="0">
                <a:solidFill>
                  <a:srgbClr val="70BF41"/>
                </a:solidFill>
                <a:latin typeface="Times New Roman"/>
                <a:cs typeface="Times New Roman"/>
              </a:rPr>
              <a:t> </a:t>
            </a:r>
            <a:r>
              <a:rPr sz="3600" spc="120" dirty="0">
                <a:solidFill>
                  <a:srgbClr val="70BF41"/>
                </a:solidFill>
                <a:latin typeface="Times New Roman"/>
                <a:cs typeface="Times New Roman"/>
              </a:rPr>
              <a:t>error,</a:t>
            </a:r>
            <a:r>
              <a:rPr sz="3600" spc="300" dirty="0">
                <a:solidFill>
                  <a:srgbClr val="70BF41"/>
                </a:solidFill>
                <a:latin typeface="Times New Roman"/>
                <a:cs typeface="Times New Roman"/>
              </a:rPr>
              <a:t> </a:t>
            </a:r>
            <a:r>
              <a:rPr sz="3600" spc="55" dirty="0">
                <a:solidFill>
                  <a:srgbClr val="70BF41"/>
                </a:solidFill>
                <a:latin typeface="Times New Roman"/>
                <a:cs typeface="Times New Roman"/>
              </a:rPr>
              <a:t>underflow,</a:t>
            </a:r>
            <a:r>
              <a:rPr sz="3600" spc="300" dirty="0">
                <a:solidFill>
                  <a:srgbClr val="70BF41"/>
                </a:solidFill>
                <a:latin typeface="Times New Roman"/>
                <a:cs typeface="Times New Roman"/>
              </a:rPr>
              <a:t> </a:t>
            </a:r>
            <a:r>
              <a:rPr sz="3600" spc="-30" dirty="0">
                <a:solidFill>
                  <a:srgbClr val="70BF41"/>
                </a:solidFill>
                <a:latin typeface="Times New Roman"/>
                <a:cs typeface="Times New Roman"/>
              </a:rPr>
              <a:t>overflow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pc="15" dirty="0"/>
              <a:t>(Goodfellow</a:t>
            </a:r>
            <a:r>
              <a:rPr spc="50" dirty="0"/>
              <a:t> </a:t>
            </a:r>
            <a:r>
              <a:rPr spc="10" dirty="0"/>
              <a:t>2017)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09775" marR="5080" indent="-1663700">
              <a:lnSpc>
                <a:spcPct val="114700"/>
              </a:lnSpc>
              <a:spcBef>
                <a:spcPts val="100"/>
              </a:spcBef>
            </a:pPr>
            <a:r>
              <a:rPr spc="165" dirty="0"/>
              <a:t>Numerical</a:t>
            </a:r>
            <a:r>
              <a:rPr spc="495" dirty="0"/>
              <a:t> </a:t>
            </a:r>
            <a:r>
              <a:rPr spc="145" dirty="0"/>
              <a:t>Precision:</a:t>
            </a:r>
            <a:r>
              <a:rPr spc="500" dirty="0"/>
              <a:t> </a:t>
            </a:r>
            <a:r>
              <a:rPr spc="165" dirty="0"/>
              <a:t>A</a:t>
            </a:r>
            <a:r>
              <a:rPr spc="500" dirty="0"/>
              <a:t> </a:t>
            </a:r>
            <a:r>
              <a:rPr spc="165" dirty="0"/>
              <a:t>deep </a:t>
            </a:r>
            <a:r>
              <a:rPr spc="-1550" dirty="0"/>
              <a:t> </a:t>
            </a:r>
            <a:r>
              <a:rPr spc="165" dirty="0"/>
              <a:t>learning</a:t>
            </a:r>
            <a:r>
              <a:rPr spc="505" dirty="0"/>
              <a:t> </a:t>
            </a:r>
            <a:r>
              <a:rPr spc="245" dirty="0"/>
              <a:t>super</a:t>
            </a:r>
            <a:r>
              <a:rPr spc="509" dirty="0"/>
              <a:t> </a:t>
            </a:r>
            <a:r>
              <a:rPr spc="30" dirty="0"/>
              <a:t>skill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77900" y="2656332"/>
            <a:ext cx="10675620" cy="61296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44500" indent="-419100">
              <a:lnSpc>
                <a:spcPct val="100000"/>
              </a:lnSpc>
              <a:spcBef>
                <a:spcPts val="135"/>
              </a:spcBef>
              <a:buSzPct val="74626"/>
              <a:buChar char="•"/>
              <a:tabLst>
                <a:tab pos="443865" algn="l"/>
                <a:tab pos="444500" algn="l"/>
              </a:tabLst>
            </a:pPr>
            <a:r>
              <a:rPr sz="3350" spc="145" dirty="0">
                <a:latin typeface="Times New Roman"/>
                <a:cs typeface="Times New Roman"/>
              </a:rPr>
              <a:t>Often</a:t>
            </a:r>
            <a:r>
              <a:rPr sz="3350" spc="280" dirty="0">
                <a:latin typeface="Times New Roman"/>
                <a:cs typeface="Times New Roman"/>
              </a:rPr>
              <a:t> </a:t>
            </a:r>
            <a:r>
              <a:rPr sz="3350" spc="105" dirty="0">
                <a:latin typeface="Times New Roman"/>
                <a:cs typeface="Times New Roman"/>
              </a:rPr>
              <a:t>deep</a:t>
            </a:r>
            <a:r>
              <a:rPr sz="3350" spc="285" dirty="0">
                <a:latin typeface="Times New Roman"/>
                <a:cs typeface="Times New Roman"/>
              </a:rPr>
              <a:t> </a:t>
            </a:r>
            <a:r>
              <a:rPr sz="3350" spc="105" dirty="0">
                <a:latin typeface="Times New Roman"/>
                <a:cs typeface="Times New Roman"/>
              </a:rPr>
              <a:t>learning</a:t>
            </a:r>
            <a:r>
              <a:rPr sz="3350" spc="285" dirty="0">
                <a:latin typeface="Times New Roman"/>
                <a:cs typeface="Times New Roman"/>
              </a:rPr>
              <a:t> </a:t>
            </a:r>
            <a:r>
              <a:rPr sz="3350" spc="125" dirty="0">
                <a:latin typeface="Times New Roman"/>
                <a:cs typeface="Times New Roman"/>
              </a:rPr>
              <a:t>algorithms</a:t>
            </a:r>
            <a:r>
              <a:rPr sz="3350" spc="280" dirty="0">
                <a:latin typeface="Times New Roman"/>
                <a:cs typeface="Times New Roman"/>
              </a:rPr>
              <a:t> </a:t>
            </a:r>
            <a:r>
              <a:rPr sz="3350" spc="55" dirty="0">
                <a:latin typeface="Times New Roman"/>
                <a:cs typeface="Times New Roman"/>
              </a:rPr>
              <a:t>“sort</a:t>
            </a:r>
            <a:r>
              <a:rPr sz="3350" spc="285" dirty="0">
                <a:latin typeface="Times New Roman"/>
                <a:cs typeface="Times New Roman"/>
              </a:rPr>
              <a:t> </a:t>
            </a:r>
            <a:r>
              <a:rPr sz="3350" spc="-35" dirty="0">
                <a:latin typeface="Times New Roman"/>
                <a:cs typeface="Times New Roman"/>
              </a:rPr>
              <a:t>of</a:t>
            </a:r>
            <a:r>
              <a:rPr sz="3350" spc="285" dirty="0">
                <a:latin typeface="Times New Roman"/>
                <a:cs typeface="Times New Roman"/>
              </a:rPr>
              <a:t> </a:t>
            </a:r>
            <a:r>
              <a:rPr sz="3350" spc="-20" dirty="0">
                <a:latin typeface="Times New Roman"/>
                <a:cs typeface="Times New Roman"/>
              </a:rPr>
              <a:t>work”</a:t>
            </a:r>
            <a:endParaRPr sz="3350">
              <a:latin typeface="Times New Roman"/>
              <a:cs typeface="Times New Roman"/>
            </a:endParaRPr>
          </a:p>
          <a:p>
            <a:pPr marL="889000" marR="1626870" lvl="1" indent="-419100">
              <a:lnSpc>
                <a:spcPct val="116900"/>
              </a:lnSpc>
              <a:spcBef>
                <a:spcPts val="3900"/>
              </a:spcBef>
              <a:buSzPct val="74626"/>
              <a:buChar char="•"/>
              <a:tabLst>
                <a:tab pos="888365" algn="l"/>
                <a:tab pos="889000" algn="l"/>
              </a:tabLst>
            </a:pPr>
            <a:r>
              <a:rPr sz="3350" spc="35" dirty="0">
                <a:latin typeface="Times New Roman"/>
                <a:cs typeface="Times New Roman"/>
              </a:rPr>
              <a:t>Loss</a:t>
            </a:r>
            <a:r>
              <a:rPr sz="3350" spc="275" dirty="0">
                <a:latin typeface="Times New Roman"/>
                <a:cs typeface="Times New Roman"/>
              </a:rPr>
              <a:t> </a:t>
            </a:r>
            <a:r>
              <a:rPr sz="3350" spc="40" dirty="0">
                <a:latin typeface="Times New Roman"/>
                <a:cs typeface="Times New Roman"/>
              </a:rPr>
              <a:t>goes</a:t>
            </a:r>
            <a:r>
              <a:rPr sz="3350" spc="280" dirty="0">
                <a:latin typeface="Times New Roman"/>
                <a:cs typeface="Times New Roman"/>
              </a:rPr>
              <a:t> </a:t>
            </a:r>
            <a:r>
              <a:rPr sz="3350" spc="90" dirty="0">
                <a:latin typeface="Times New Roman"/>
                <a:cs typeface="Times New Roman"/>
              </a:rPr>
              <a:t>down,</a:t>
            </a:r>
            <a:r>
              <a:rPr sz="3350" spc="280" dirty="0">
                <a:latin typeface="Times New Roman"/>
                <a:cs typeface="Times New Roman"/>
              </a:rPr>
              <a:t> </a:t>
            </a:r>
            <a:r>
              <a:rPr sz="3350" spc="120" dirty="0">
                <a:latin typeface="Times New Roman"/>
                <a:cs typeface="Times New Roman"/>
              </a:rPr>
              <a:t>accuracy</a:t>
            </a:r>
            <a:r>
              <a:rPr sz="3350" spc="275" dirty="0">
                <a:latin typeface="Times New Roman"/>
                <a:cs typeface="Times New Roman"/>
              </a:rPr>
              <a:t> </a:t>
            </a:r>
            <a:r>
              <a:rPr sz="3350" spc="110" dirty="0">
                <a:latin typeface="Times New Roman"/>
                <a:cs typeface="Times New Roman"/>
              </a:rPr>
              <a:t>gets</a:t>
            </a:r>
            <a:r>
              <a:rPr sz="3350" spc="280" dirty="0">
                <a:latin typeface="Times New Roman"/>
                <a:cs typeface="Times New Roman"/>
              </a:rPr>
              <a:t> </a:t>
            </a:r>
            <a:r>
              <a:rPr sz="3350" spc="135" dirty="0">
                <a:latin typeface="Times New Roman"/>
                <a:cs typeface="Times New Roman"/>
              </a:rPr>
              <a:t>within</a:t>
            </a:r>
            <a:r>
              <a:rPr sz="3350" spc="280" dirty="0">
                <a:latin typeface="Times New Roman"/>
                <a:cs typeface="Times New Roman"/>
              </a:rPr>
              <a:t> </a:t>
            </a:r>
            <a:r>
              <a:rPr sz="3350" spc="204" dirty="0">
                <a:latin typeface="Times New Roman"/>
                <a:cs typeface="Times New Roman"/>
              </a:rPr>
              <a:t>a</a:t>
            </a:r>
            <a:r>
              <a:rPr sz="3350" spc="275" dirty="0">
                <a:latin typeface="Times New Roman"/>
                <a:cs typeface="Times New Roman"/>
              </a:rPr>
              <a:t> </a:t>
            </a:r>
            <a:r>
              <a:rPr sz="3350" spc="-15" dirty="0">
                <a:latin typeface="Times New Roman"/>
                <a:cs typeface="Times New Roman"/>
              </a:rPr>
              <a:t>few </a:t>
            </a:r>
            <a:r>
              <a:rPr sz="3350" spc="-819" dirty="0">
                <a:latin typeface="Times New Roman"/>
                <a:cs typeface="Times New Roman"/>
              </a:rPr>
              <a:t> </a:t>
            </a:r>
            <a:r>
              <a:rPr sz="3350" spc="125" dirty="0">
                <a:latin typeface="Times New Roman"/>
                <a:cs typeface="Times New Roman"/>
              </a:rPr>
              <a:t>percentage</a:t>
            </a:r>
            <a:r>
              <a:rPr sz="3350" spc="285" dirty="0">
                <a:latin typeface="Times New Roman"/>
                <a:cs typeface="Times New Roman"/>
              </a:rPr>
              <a:t> </a:t>
            </a:r>
            <a:r>
              <a:rPr sz="3350" spc="135" dirty="0">
                <a:latin typeface="Times New Roman"/>
                <a:cs typeface="Times New Roman"/>
              </a:rPr>
              <a:t>points</a:t>
            </a:r>
            <a:r>
              <a:rPr sz="3350" spc="285" dirty="0">
                <a:latin typeface="Times New Roman"/>
                <a:cs typeface="Times New Roman"/>
              </a:rPr>
              <a:t> </a:t>
            </a:r>
            <a:r>
              <a:rPr sz="3350" spc="-35" dirty="0">
                <a:latin typeface="Times New Roman"/>
                <a:cs typeface="Times New Roman"/>
              </a:rPr>
              <a:t>of</a:t>
            </a:r>
            <a:r>
              <a:rPr sz="3350" spc="285" dirty="0">
                <a:latin typeface="Times New Roman"/>
                <a:cs typeface="Times New Roman"/>
              </a:rPr>
              <a:t> </a:t>
            </a:r>
            <a:r>
              <a:rPr sz="3350" spc="145" dirty="0">
                <a:latin typeface="Times New Roman"/>
                <a:cs typeface="Times New Roman"/>
              </a:rPr>
              <a:t>state-of-the-art</a:t>
            </a:r>
            <a:endParaRPr sz="335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Font typeface="Times New Roman"/>
              <a:buChar char="•"/>
            </a:pPr>
            <a:endParaRPr sz="4050">
              <a:latin typeface="Times New Roman"/>
              <a:cs typeface="Times New Roman"/>
            </a:endParaRPr>
          </a:p>
          <a:p>
            <a:pPr marL="889000" lvl="1" indent="-419100">
              <a:lnSpc>
                <a:spcPct val="100000"/>
              </a:lnSpc>
              <a:buSzPct val="74626"/>
              <a:buChar char="•"/>
              <a:tabLst>
                <a:tab pos="888365" algn="l"/>
                <a:tab pos="889000" algn="l"/>
              </a:tabLst>
            </a:pPr>
            <a:r>
              <a:rPr sz="3350" spc="65" dirty="0">
                <a:latin typeface="Times New Roman"/>
                <a:cs typeface="Times New Roman"/>
              </a:rPr>
              <a:t>No</a:t>
            </a:r>
            <a:r>
              <a:rPr sz="3350" spc="265" dirty="0">
                <a:latin typeface="Times New Roman"/>
                <a:cs typeface="Times New Roman"/>
              </a:rPr>
              <a:t> </a:t>
            </a:r>
            <a:r>
              <a:rPr sz="3350" spc="-45" dirty="0">
                <a:latin typeface="Times New Roman"/>
                <a:cs typeface="Times New Roman"/>
              </a:rPr>
              <a:t>“bugs”</a:t>
            </a:r>
            <a:r>
              <a:rPr sz="3350" spc="265" dirty="0">
                <a:latin typeface="Times New Roman"/>
                <a:cs typeface="Times New Roman"/>
              </a:rPr>
              <a:t> </a:t>
            </a:r>
            <a:r>
              <a:rPr sz="3350" spc="170" dirty="0">
                <a:latin typeface="Times New Roman"/>
                <a:cs typeface="Times New Roman"/>
              </a:rPr>
              <a:t>per</a:t>
            </a:r>
            <a:r>
              <a:rPr sz="3350" spc="265" dirty="0">
                <a:latin typeface="Times New Roman"/>
                <a:cs typeface="Times New Roman"/>
              </a:rPr>
              <a:t> </a:t>
            </a:r>
            <a:r>
              <a:rPr sz="3350" spc="20" dirty="0">
                <a:latin typeface="Times New Roman"/>
                <a:cs typeface="Times New Roman"/>
              </a:rPr>
              <a:t>se</a:t>
            </a:r>
            <a:endParaRPr sz="3350">
              <a:latin typeface="Times New Roman"/>
              <a:cs typeface="Times New Roman"/>
            </a:endParaRPr>
          </a:p>
          <a:p>
            <a:pPr marL="444500" marR="17780" indent="-419100">
              <a:lnSpc>
                <a:spcPct val="116900"/>
              </a:lnSpc>
              <a:spcBef>
                <a:spcPts val="3900"/>
              </a:spcBef>
              <a:buSzPct val="74626"/>
              <a:buChar char="•"/>
              <a:tabLst>
                <a:tab pos="443865" algn="l"/>
                <a:tab pos="444500" algn="l"/>
              </a:tabLst>
            </a:pPr>
            <a:r>
              <a:rPr sz="3350" spc="145" dirty="0">
                <a:latin typeface="Times New Roman"/>
                <a:cs typeface="Times New Roman"/>
              </a:rPr>
              <a:t>Often</a:t>
            </a:r>
            <a:r>
              <a:rPr sz="3350" spc="290" dirty="0">
                <a:latin typeface="Times New Roman"/>
                <a:cs typeface="Times New Roman"/>
              </a:rPr>
              <a:t> </a:t>
            </a:r>
            <a:r>
              <a:rPr sz="3350" spc="105" dirty="0">
                <a:latin typeface="Times New Roman"/>
                <a:cs typeface="Times New Roman"/>
              </a:rPr>
              <a:t>deep</a:t>
            </a:r>
            <a:r>
              <a:rPr sz="3350" spc="290" dirty="0">
                <a:latin typeface="Times New Roman"/>
                <a:cs typeface="Times New Roman"/>
              </a:rPr>
              <a:t> </a:t>
            </a:r>
            <a:r>
              <a:rPr sz="3350" spc="105" dirty="0">
                <a:latin typeface="Times New Roman"/>
                <a:cs typeface="Times New Roman"/>
              </a:rPr>
              <a:t>learning</a:t>
            </a:r>
            <a:r>
              <a:rPr sz="3350" spc="290" dirty="0">
                <a:latin typeface="Times New Roman"/>
                <a:cs typeface="Times New Roman"/>
              </a:rPr>
              <a:t> </a:t>
            </a:r>
            <a:r>
              <a:rPr sz="3350" spc="125" dirty="0">
                <a:latin typeface="Times New Roman"/>
                <a:cs typeface="Times New Roman"/>
              </a:rPr>
              <a:t>algorithms</a:t>
            </a:r>
            <a:r>
              <a:rPr sz="3350" spc="290" dirty="0">
                <a:latin typeface="Times New Roman"/>
                <a:cs typeface="Times New Roman"/>
              </a:rPr>
              <a:t> </a:t>
            </a:r>
            <a:r>
              <a:rPr sz="3350" spc="-10" dirty="0">
                <a:latin typeface="Times New Roman"/>
                <a:cs typeface="Times New Roman"/>
              </a:rPr>
              <a:t>“explode”</a:t>
            </a:r>
            <a:r>
              <a:rPr sz="3350" spc="290" dirty="0">
                <a:latin typeface="Times New Roman"/>
                <a:cs typeface="Times New Roman"/>
              </a:rPr>
              <a:t> </a:t>
            </a:r>
            <a:r>
              <a:rPr sz="3350" spc="125" dirty="0">
                <a:latin typeface="Times New Roman"/>
                <a:cs typeface="Times New Roman"/>
              </a:rPr>
              <a:t>(NaNs,</a:t>
            </a:r>
            <a:r>
              <a:rPr sz="3350" spc="290" dirty="0">
                <a:latin typeface="Times New Roman"/>
                <a:cs typeface="Times New Roman"/>
              </a:rPr>
              <a:t> </a:t>
            </a:r>
            <a:r>
              <a:rPr sz="3350" spc="90" dirty="0">
                <a:latin typeface="Times New Roman"/>
                <a:cs typeface="Times New Roman"/>
              </a:rPr>
              <a:t>large </a:t>
            </a:r>
            <a:r>
              <a:rPr sz="3350" spc="-819" dirty="0">
                <a:latin typeface="Times New Roman"/>
                <a:cs typeface="Times New Roman"/>
              </a:rPr>
              <a:t> </a:t>
            </a:r>
            <a:r>
              <a:rPr sz="3350" spc="95" dirty="0">
                <a:latin typeface="Times New Roman"/>
                <a:cs typeface="Times New Roman"/>
              </a:rPr>
              <a:t>values)</a:t>
            </a:r>
            <a:endParaRPr sz="33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Times New Roman"/>
              <a:buChar char="•"/>
            </a:pPr>
            <a:endParaRPr sz="4050">
              <a:latin typeface="Times New Roman"/>
              <a:cs typeface="Times New Roman"/>
            </a:endParaRPr>
          </a:p>
          <a:p>
            <a:pPr marL="444500" indent="-419100">
              <a:lnSpc>
                <a:spcPct val="100000"/>
              </a:lnSpc>
              <a:buSzPct val="74626"/>
              <a:buChar char="•"/>
              <a:tabLst>
                <a:tab pos="443865" algn="l"/>
                <a:tab pos="444500" algn="l"/>
              </a:tabLst>
            </a:pPr>
            <a:r>
              <a:rPr sz="3350" spc="170" dirty="0">
                <a:latin typeface="Times New Roman"/>
                <a:cs typeface="Times New Roman"/>
              </a:rPr>
              <a:t>Culprit</a:t>
            </a:r>
            <a:r>
              <a:rPr sz="3350" spc="285" dirty="0">
                <a:latin typeface="Times New Roman"/>
                <a:cs typeface="Times New Roman"/>
              </a:rPr>
              <a:t> </a:t>
            </a:r>
            <a:r>
              <a:rPr sz="3350" spc="15" dirty="0">
                <a:latin typeface="Times New Roman"/>
                <a:cs typeface="Times New Roman"/>
              </a:rPr>
              <a:t>is</a:t>
            </a:r>
            <a:r>
              <a:rPr sz="3350" spc="285" dirty="0">
                <a:latin typeface="Times New Roman"/>
                <a:cs typeface="Times New Roman"/>
              </a:rPr>
              <a:t> </a:t>
            </a:r>
            <a:r>
              <a:rPr sz="3350" spc="105" dirty="0">
                <a:latin typeface="Times New Roman"/>
                <a:cs typeface="Times New Roman"/>
              </a:rPr>
              <a:t>often</a:t>
            </a:r>
            <a:r>
              <a:rPr sz="3350" spc="290" dirty="0">
                <a:latin typeface="Times New Roman"/>
                <a:cs typeface="Times New Roman"/>
              </a:rPr>
              <a:t> </a:t>
            </a:r>
            <a:r>
              <a:rPr sz="3350" spc="20" dirty="0">
                <a:latin typeface="Times New Roman"/>
                <a:cs typeface="Times New Roman"/>
              </a:rPr>
              <a:t>loss</a:t>
            </a:r>
            <a:r>
              <a:rPr sz="3350" spc="285" dirty="0">
                <a:latin typeface="Times New Roman"/>
                <a:cs typeface="Times New Roman"/>
              </a:rPr>
              <a:t> </a:t>
            </a:r>
            <a:r>
              <a:rPr sz="3350" spc="-35" dirty="0">
                <a:latin typeface="Times New Roman"/>
                <a:cs typeface="Times New Roman"/>
              </a:rPr>
              <a:t>of</a:t>
            </a:r>
            <a:r>
              <a:rPr sz="3350" spc="290" dirty="0">
                <a:latin typeface="Times New Roman"/>
                <a:cs typeface="Times New Roman"/>
              </a:rPr>
              <a:t> </a:t>
            </a:r>
            <a:r>
              <a:rPr sz="3350" spc="105" dirty="0">
                <a:latin typeface="Times New Roman"/>
                <a:cs typeface="Times New Roman"/>
              </a:rPr>
              <a:t>numerical</a:t>
            </a:r>
            <a:r>
              <a:rPr sz="3350" spc="285" dirty="0">
                <a:latin typeface="Times New Roman"/>
                <a:cs typeface="Times New Roman"/>
              </a:rPr>
              <a:t> </a:t>
            </a:r>
            <a:r>
              <a:rPr sz="3350" spc="75" dirty="0">
                <a:latin typeface="Times New Roman"/>
                <a:cs typeface="Times New Roman"/>
              </a:rPr>
              <a:t>precision</a:t>
            </a:r>
            <a:endParaRPr sz="33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pc="15" dirty="0"/>
              <a:t>(Goodfellow</a:t>
            </a:r>
            <a:r>
              <a:rPr spc="50" dirty="0"/>
              <a:t> </a:t>
            </a:r>
            <a:r>
              <a:rPr spc="10" dirty="0"/>
              <a:t>2017)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95775" marR="5080" indent="-3390900">
              <a:lnSpc>
                <a:spcPct val="114700"/>
              </a:lnSpc>
              <a:spcBef>
                <a:spcPts val="100"/>
              </a:spcBef>
            </a:pPr>
            <a:r>
              <a:rPr spc="215" dirty="0"/>
              <a:t>Rounding</a:t>
            </a:r>
            <a:r>
              <a:rPr spc="495" dirty="0"/>
              <a:t> </a:t>
            </a:r>
            <a:r>
              <a:rPr spc="340" dirty="0"/>
              <a:t>and</a:t>
            </a:r>
            <a:r>
              <a:rPr spc="495" dirty="0"/>
              <a:t> </a:t>
            </a:r>
            <a:r>
              <a:rPr spc="305" dirty="0"/>
              <a:t>truncation </a:t>
            </a:r>
            <a:r>
              <a:rPr spc="-1550" dirty="0"/>
              <a:t> </a:t>
            </a:r>
            <a:r>
              <a:rPr spc="180" dirty="0"/>
              <a:t>errors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77900" y="2961639"/>
            <a:ext cx="10354310" cy="5435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276860" indent="-444500">
              <a:lnSpc>
                <a:spcPct val="115700"/>
              </a:lnSpc>
              <a:spcBef>
                <a:spcPts val="100"/>
              </a:spcBef>
              <a:buSzPct val="75000"/>
              <a:buChar char="•"/>
              <a:tabLst>
                <a:tab pos="469265" algn="l"/>
                <a:tab pos="469900" algn="l"/>
              </a:tabLst>
            </a:pPr>
            <a:r>
              <a:rPr sz="3600" spc="145" dirty="0">
                <a:latin typeface="Times New Roman"/>
                <a:cs typeface="Times New Roman"/>
              </a:rPr>
              <a:t>In</a:t>
            </a:r>
            <a:r>
              <a:rPr sz="3600" spc="295" dirty="0">
                <a:latin typeface="Times New Roman"/>
                <a:cs typeface="Times New Roman"/>
              </a:rPr>
              <a:t> </a:t>
            </a:r>
            <a:r>
              <a:rPr sz="3600" spc="200" dirty="0">
                <a:latin typeface="Times New Roman"/>
                <a:cs typeface="Times New Roman"/>
              </a:rPr>
              <a:t>a</a:t>
            </a:r>
            <a:r>
              <a:rPr sz="3600" spc="300" dirty="0">
                <a:latin typeface="Times New Roman"/>
                <a:cs typeface="Times New Roman"/>
              </a:rPr>
              <a:t> </a:t>
            </a:r>
            <a:r>
              <a:rPr sz="3600" spc="110" dirty="0">
                <a:latin typeface="Times New Roman"/>
                <a:cs typeface="Times New Roman"/>
              </a:rPr>
              <a:t>digital</a:t>
            </a:r>
            <a:r>
              <a:rPr sz="3600" spc="300" dirty="0">
                <a:latin typeface="Times New Roman"/>
                <a:cs typeface="Times New Roman"/>
              </a:rPr>
              <a:t> </a:t>
            </a:r>
            <a:r>
              <a:rPr sz="3600" spc="140" dirty="0">
                <a:latin typeface="Times New Roman"/>
                <a:cs typeface="Times New Roman"/>
              </a:rPr>
              <a:t>computer,</a:t>
            </a:r>
            <a:r>
              <a:rPr sz="3600" spc="300" dirty="0">
                <a:latin typeface="Times New Roman"/>
                <a:cs typeface="Times New Roman"/>
              </a:rPr>
              <a:t> </a:t>
            </a:r>
            <a:r>
              <a:rPr sz="3600" spc="-55" dirty="0">
                <a:latin typeface="Times New Roman"/>
                <a:cs typeface="Times New Roman"/>
              </a:rPr>
              <a:t>we</a:t>
            </a:r>
            <a:r>
              <a:rPr sz="3600" spc="300" dirty="0">
                <a:latin typeface="Times New Roman"/>
                <a:cs typeface="Times New Roman"/>
              </a:rPr>
              <a:t> </a:t>
            </a:r>
            <a:r>
              <a:rPr sz="3600" spc="70" dirty="0">
                <a:latin typeface="Times New Roman"/>
                <a:cs typeface="Times New Roman"/>
              </a:rPr>
              <a:t>use</a:t>
            </a:r>
            <a:r>
              <a:rPr sz="3600" spc="300" dirty="0">
                <a:latin typeface="Times New Roman"/>
                <a:cs typeface="Times New Roman"/>
              </a:rPr>
              <a:t> </a:t>
            </a:r>
            <a:r>
              <a:rPr sz="3600" spc="280" dirty="0">
                <a:latin typeface="Times New Roman"/>
                <a:cs typeface="Times New Roman"/>
              </a:rPr>
              <a:t>float32</a:t>
            </a:r>
            <a:r>
              <a:rPr sz="3600" spc="300" dirty="0">
                <a:latin typeface="Times New Roman"/>
                <a:cs typeface="Times New Roman"/>
              </a:rPr>
              <a:t> </a:t>
            </a:r>
            <a:r>
              <a:rPr sz="3600" spc="100" dirty="0">
                <a:latin typeface="Times New Roman"/>
                <a:cs typeface="Times New Roman"/>
              </a:rPr>
              <a:t>or</a:t>
            </a:r>
            <a:r>
              <a:rPr sz="3600" spc="295" dirty="0">
                <a:latin typeface="Times New Roman"/>
                <a:cs typeface="Times New Roman"/>
              </a:rPr>
              <a:t> </a:t>
            </a:r>
            <a:r>
              <a:rPr sz="3600" spc="85" dirty="0">
                <a:latin typeface="Times New Roman"/>
                <a:cs typeface="Times New Roman"/>
              </a:rPr>
              <a:t>similar </a:t>
            </a:r>
            <a:r>
              <a:rPr sz="3600" spc="-885" dirty="0">
                <a:latin typeface="Times New Roman"/>
                <a:cs typeface="Times New Roman"/>
              </a:rPr>
              <a:t> </a:t>
            </a:r>
            <a:r>
              <a:rPr sz="3600" spc="45" dirty="0">
                <a:latin typeface="Times New Roman"/>
                <a:cs typeface="Times New Roman"/>
              </a:rPr>
              <a:t>schemes</a:t>
            </a:r>
            <a:r>
              <a:rPr sz="3600" spc="295" dirty="0">
                <a:latin typeface="Times New Roman"/>
                <a:cs typeface="Times New Roman"/>
              </a:rPr>
              <a:t> </a:t>
            </a:r>
            <a:r>
              <a:rPr sz="3600" spc="195" dirty="0">
                <a:latin typeface="Times New Roman"/>
                <a:cs typeface="Times New Roman"/>
              </a:rPr>
              <a:t>to</a:t>
            </a:r>
            <a:r>
              <a:rPr sz="3600" spc="295" dirty="0">
                <a:latin typeface="Times New Roman"/>
                <a:cs typeface="Times New Roman"/>
              </a:rPr>
              <a:t> </a:t>
            </a:r>
            <a:r>
              <a:rPr sz="3600" spc="120" dirty="0">
                <a:latin typeface="Times New Roman"/>
                <a:cs typeface="Times New Roman"/>
              </a:rPr>
              <a:t>represent</a:t>
            </a:r>
            <a:r>
              <a:rPr sz="3600" spc="295" dirty="0">
                <a:latin typeface="Times New Roman"/>
                <a:cs typeface="Times New Roman"/>
              </a:rPr>
              <a:t> </a:t>
            </a:r>
            <a:r>
              <a:rPr sz="3600" spc="100" dirty="0">
                <a:latin typeface="Times New Roman"/>
                <a:cs typeface="Times New Roman"/>
              </a:rPr>
              <a:t>real</a:t>
            </a:r>
            <a:r>
              <a:rPr sz="3600" spc="295" dirty="0">
                <a:latin typeface="Times New Roman"/>
                <a:cs typeface="Times New Roman"/>
              </a:rPr>
              <a:t> </a:t>
            </a:r>
            <a:r>
              <a:rPr sz="3600" spc="125" dirty="0">
                <a:latin typeface="Times New Roman"/>
                <a:cs typeface="Times New Roman"/>
              </a:rPr>
              <a:t>numbers</a:t>
            </a:r>
            <a:endParaRPr sz="3600">
              <a:latin typeface="Times New Roman"/>
              <a:cs typeface="Times New Roman"/>
            </a:endParaRPr>
          </a:p>
          <a:p>
            <a:pPr marL="469900" marR="17780" indent="-444500">
              <a:lnSpc>
                <a:spcPct val="115700"/>
              </a:lnSpc>
              <a:spcBef>
                <a:spcPts val="4200"/>
              </a:spcBef>
              <a:buSzPct val="75000"/>
              <a:buChar char="•"/>
              <a:tabLst>
                <a:tab pos="469265" algn="l"/>
                <a:tab pos="469900" algn="l"/>
              </a:tabLst>
            </a:pPr>
            <a:r>
              <a:rPr sz="3600" spc="100" dirty="0">
                <a:latin typeface="Times New Roman"/>
                <a:cs typeface="Times New Roman"/>
              </a:rPr>
              <a:t>A</a:t>
            </a:r>
            <a:r>
              <a:rPr sz="3600" spc="295" dirty="0">
                <a:latin typeface="Times New Roman"/>
                <a:cs typeface="Times New Roman"/>
              </a:rPr>
              <a:t> </a:t>
            </a:r>
            <a:r>
              <a:rPr sz="3600" spc="100" dirty="0">
                <a:latin typeface="Times New Roman"/>
                <a:cs typeface="Times New Roman"/>
              </a:rPr>
              <a:t>real</a:t>
            </a:r>
            <a:r>
              <a:rPr sz="3600" spc="295" dirty="0">
                <a:latin typeface="Times New Roman"/>
                <a:cs typeface="Times New Roman"/>
              </a:rPr>
              <a:t> </a:t>
            </a:r>
            <a:r>
              <a:rPr sz="3600" spc="145" dirty="0">
                <a:latin typeface="Times New Roman"/>
                <a:cs typeface="Times New Roman"/>
              </a:rPr>
              <a:t>number</a:t>
            </a:r>
            <a:r>
              <a:rPr sz="3600" spc="295" dirty="0">
                <a:latin typeface="Times New Roman"/>
                <a:cs typeface="Times New Roman"/>
              </a:rPr>
              <a:t> </a:t>
            </a:r>
            <a:r>
              <a:rPr sz="3600" i="1" spc="65" dirty="0">
                <a:latin typeface="Times New Roman"/>
                <a:cs typeface="Times New Roman"/>
              </a:rPr>
              <a:t>x</a:t>
            </a:r>
            <a:r>
              <a:rPr sz="3600" i="1" spc="300" dirty="0">
                <a:latin typeface="Times New Roman"/>
                <a:cs typeface="Times New Roman"/>
              </a:rPr>
              <a:t> </a:t>
            </a:r>
            <a:r>
              <a:rPr sz="3600" spc="5" dirty="0">
                <a:latin typeface="Times New Roman"/>
                <a:cs typeface="Times New Roman"/>
              </a:rPr>
              <a:t>is</a:t>
            </a:r>
            <a:r>
              <a:rPr sz="3600" spc="295" dirty="0">
                <a:latin typeface="Times New Roman"/>
                <a:cs typeface="Times New Roman"/>
              </a:rPr>
              <a:t> </a:t>
            </a:r>
            <a:r>
              <a:rPr sz="3600" spc="140" dirty="0">
                <a:latin typeface="Times New Roman"/>
                <a:cs typeface="Times New Roman"/>
              </a:rPr>
              <a:t>rounded</a:t>
            </a:r>
            <a:r>
              <a:rPr sz="3600" spc="295" dirty="0">
                <a:latin typeface="Times New Roman"/>
                <a:cs typeface="Times New Roman"/>
              </a:rPr>
              <a:t> </a:t>
            </a:r>
            <a:r>
              <a:rPr sz="3600" spc="195" dirty="0">
                <a:latin typeface="Times New Roman"/>
                <a:cs typeface="Times New Roman"/>
              </a:rPr>
              <a:t>to</a:t>
            </a:r>
            <a:r>
              <a:rPr sz="3600" spc="300" dirty="0">
                <a:latin typeface="Times New Roman"/>
                <a:cs typeface="Times New Roman"/>
              </a:rPr>
              <a:t> </a:t>
            </a:r>
            <a:r>
              <a:rPr sz="3600" spc="490" dirty="0">
                <a:latin typeface="Times New Roman"/>
                <a:cs typeface="Times New Roman"/>
              </a:rPr>
              <a:t>x</a:t>
            </a:r>
            <a:r>
              <a:rPr sz="3600" dirty="0">
                <a:latin typeface="Times New Roman"/>
                <a:cs typeface="Times New Roman"/>
              </a:rPr>
              <a:t> </a:t>
            </a:r>
            <a:r>
              <a:rPr sz="3600" spc="-235" dirty="0">
                <a:latin typeface="Times New Roman"/>
                <a:cs typeface="Times New Roman"/>
              </a:rPr>
              <a:t>+</a:t>
            </a:r>
            <a:r>
              <a:rPr sz="3600" dirty="0">
                <a:latin typeface="Times New Roman"/>
                <a:cs typeface="Times New Roman"/>
              </a:rPr>
              <a:t> </a:t>
            </a:r>
            <a:r>
              <a:rPr sz="3600" spc="325" dirty="0">
                <a:latin typeface="Times New Roman"/>
                <a:cs typeface="Times New Roman"/>
              </a:rPr>
              <a:t>delta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spc="35" dirty="0">
                <a:latin typeface="Times New Roman"/>
                <a:cs typeface="Times New Roman"/>
              </a:rPr>
              <a:t>for</a:t>
            </a:r>
            <a:r>
              <a:rPr sz="3600" spc="295" dirty="0">
                <a:latin typeface="Times New Roman"/>
                <a:cs typeface="Times New Roman"/>
              </a:rPr>
              <a:t> </a:t>
            </a:r>
            <a:r>
              <a:rPr sz="3600" spc="50" dirty="0">
                <a:latin typeface="Times New Roman"/>
                <a:cs typeface="Times New Roman"/>
              </a:rPr>
              <a:t>some </a:t>
            </a:r>
            <a:r>
              <a:rPr sz="3600" spc="-885" dirty="0">
                <a:latin typeface="Times New Roman"/>
                <a:cs typeface="Times New Roman"/>
              </a:rPr>
              <a:t> </a:t>
            </a:r>
            <a:r>
              <a:rPr sz="3600" spc="80" dirty="0">
                <a:latin typeface="Times New Roman"/>
                <a:cs typeface="Times New Roman"/>
              </a:rPr>
              <a:t>small</a:t>
            </a:r>
            <a:r>
              <a:rPr sz="3600" spc="290" dirty="0">
                <a:latin typeface="Times New Roman"/>
                <a:cs typeface="Times New Roman"/>
              </a:rPr>
              <a:t> </a:t>
            </a:r>
            <a:r>
              <a:rPr sz="3600" spc="155" dirty="0">
                <a:latin typeface="Times New Roman"/>
                <a:cs typeface="Times New Roman"/>
              </a:rPr>
              <a:t>delta</a:t>
            </a: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Times New Roman"/>
              <a:buChar char="•"/>
            </a:pPr>
            <a:endParaRPr sz="4200">
              <a:latin typeface="Times New Roman"/>
              <a:cs typeface="Times New Roman"/>
            </a:endParaRPr>
          </a:p>
          <a:p>
            <a:pPr marL="469900" indent="-444500">
              <a:lnSpc>
                <a:spcPct val="100000"/>
              </a:lnSpc>
              <a:buSzPct val="75000"/>
              <a:buChar char="•"/>
              <a:tabLst>
                <a:tab pos="469265" algn="l"/>
                <a:tab pos="469900" algn="l"/>
              </a:tabLst>
            </a:pPr>
            <a:r>
              <a:rPr sz="3600" spc="5" dirty="0">
                <a:latin typeface="Times New Roman"/>
                <a:cs typeface="Times New Roman"/>
              </a:rPr>
              <a:t>Overflow:</a:t>
            </a:r>
            <a:r>
              <a:rPr sz="3600" spc="290" dirty="0">
                <a:latin typeface="Times New Roman"/>
                <a:cs typeface="Times New Roman"/>
              </a:rPr>
              <a:t> </a:t>
            </a:r>
            <a:r>
              <a:rPr sz="3600" spc="80" dirty="0">
                <a:latin typeface="Times New Roman"/>
                <a:cs typeface="Times New Roman"/>
              </a:rPr>
              <a:t>large</a:t>
            </a:r>
            <a:r>
              <a:rPr sz="3600" spc="290" dirty="0">
                <a:latin typeface="Times New Roman"/>
                <a:cs typeface="Times New Roman"/>
              </a:rPr>
              <a:t> </a:t>
            </a:r>
            <a:r>
              <a:rPr sz="3600" i="1" spc="65" dirty="0">
                <a:latin typeface="Times New Roman"/>
                <a:cs typeface="Times New Roman"/>
              </a:rPr>
              <a:t>x</a:t>
            </a:r>
            <a:r>
              <a:rPr sz="3600" i="1" spc="290" dirty="0">
                <a:latin typeface="Times New Roman"/>
                <a:cs typeface="Times New Roman"/>
              </a:rPr>
              <a:t> </a:t>
            </a:r>
            <a:r>
              <a:rPr sz="3600" spc="100" dirty="0">
                <a:latin typeface="Times New Roman"/>
                <a:cs typeface="Times New Roman"/>
              </a:rPr>
              <a:t>replaced</a:t>
            </a:r>
            <a:r>
              <a:rPr sz="3600" spc="290" dirty="0">
                <a:latin typeface="Times New Roman"/>
                <a:cs typeface="Times New Roman"/>
              </a:rPr>
              <a:t> </a:t>
            </a:r>
            <a:r>
              <a:rPr sz="3600" spc="95" dirty="0">
                <a:latin typeface="Times New Roman"/>
                <a:cs typeface="Times New Roman"/>
              </a:rPr>
              <a:t>by</a:t>
            </a:r>
            <a:r>
              <a:rPr sz="3600" spc="290" dirty="0">
                <a:latin typeface="Times New Roman"/>
                <a:cs typeface="Times New Roman"/>
              </a:rPr>
              <a:t> </a:t>
            </a:r>
            <a:r>
              <a:rPr sz="3600" spc="215" dirty="0">
                <a:latin typeface="Times New Roman"/>
                <a:cs typeface="Times New Roman"/>
              </a:rPr>
              <a:t>inf</a:t>
            </a: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Times New Roman"/>
              <a:buChar char="•"/>
            </a:pPr>
            <a:endParaRPr sz="4200">
              <a:latin typeface="Times New Roman"/>
              <a:cs typeface="Times New Roman"/>
            </a:endParaRPr>
          </a:p>
          <a:p>
            <a:pPr marL="469900" indent="-444500">
              <a:lnSpc>
                <a:spcPct val="100000"/>
              </a:lnSpc>
              <a:spcBef>
                <a:spcPts val="5"/>
              </a:spcBef>
              <a:buSzPct val="75000"/>
              <a:buChar char="•"/>
              <a:tabLst>
                <a:tab pos="469265" algn="l"/>
                <a:tab pos="469900" algn="l"/>
              </a:tabLst>
            </a:pPr>
            <a:r>
              <a:rPr sz="3600" spc="35" dirty="0">
                <a:latin typeface="Times New Roman"/>
                <a:cs typeface="Times New Roman"/>
              </a:rPr>
              <a:t>Underflow:</a:t>
            </a:r>
            <a:r>
              <a:rPr sz="3600" spc="290" dirty="0">
                <a:latin typeface="Times New Roman"/>
                <a:cs typeface="Times New Roman"/>
              </a:rPr>
              <a:t> </a:t>
            </a:r>
            <a:r>
              <a:rPr sz="3600" spc="80" dirty="0">
                <a:latin typeface="Times New Roman"/>
                <a:cs typeface="Times New Roman"/>
              </a:rPr>
              <a:t>small</a:t>
            </a:r>
            <a:r>
              <a:rPr sz="3600" spc="290" dirty="0">
                <a:latin typeface="Times New Roman"/>
                <a:cs typeface="Times New Roman"/>
              </a:rPr>
              <a:t> </a:t>
            </a:r>
            <a:r>
              <a:rPr sz="3600" i="1" spc="65" dirty="0">
                <a:latin typeface="Times New Roman"/>
                <a:cs typeface="Times New Roman"/>
              </a:rPr>
              <a:t>x</a:t>
            </a:r>
            <a:r>
              <a:rPr sz="3600" i="1" spc="290" dirty="0">
                <a:latin typeface="Times New Roman"/>
                <a:cs typeface="Times New Roman"/>
              </a:rPr>
              <a:t> </a:t>
            </a:r>
            <a:r>
              <a:rPr sz="3600" spc="100" dirty="0">
                <a:latin typeface="Times New Roman"/>
                <a:cs typeface="Times New Roman"/>
              </a:rPr>
              <a:t>replaced</a:t>
            </a:r>
            <a:r>
              <a:rPr sz="3600" spc="290" dirty="0">
                <a:latin typeface="Times New Roman"/>
                <a:cs typeface="Times New Roman"/>
              </a:rPr>
              <a:t> </a:t>
            </a:r>
            <a:r>
              <a:rPr sz="3600" spc="95" dirty="0">
                <a:latin typeface="Times New Roman"/>
                <a:cs typeface="Times New Roman"/>
              </a:rPr>
              <a:t>by</a:t>
            </a:r>
            <a:r>
              <a:rPr sz="3600" spc="290" dirty="0">
                <a:latin typeface="Times New Roman"/>
                <a:cs typeface="Times New Roman"/>
              </a:rPr>
              <a:t> </a:t>
            </a:r>
            <a:r>
              <a:rPr sz="3600" spc="490" dirty="0">
                <a:latin typeface="Times New Roman"/>
                <a:cs typeface="Times New Roman"/>
              </a:rPr>
              <a:t>0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pc="15" dirty="0"/>
              <a:t>(Goodfellow</a:t>
            </a:r>
            <a:r>
              <a:rPr spc="50" dirty="0"/>
              <a:t> </a:t>
            </a:r>
            <a:r>
              <a:rPr spc="10" dirty="0"/>
              <a:t>2017)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46600" y="850900"/>
            <a:ext cx="390271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295" dirty="0"/>
              <a:t>Example</a:t>
            </a:r>
            <a:endParaRPr sz="8000"/>
          </a:p>
        </p:txBody>
      </p:sp>
      <p:sp>
        <p:nvSpPr>
          <p:cNvPr id="3" name="object 3"/>
          <p:cNvSpPr txBox="1"/>
          <p:nvPr/>
        </p:nvSpPr>
        <p:spPr>
          <a:xfrm>
            <a:off x="990600" y="2707639"/>
            <a:ext cx="10559415" cy="5105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marR="341630" indent="-444500">
              <a:lnSpc>
                <a:spcPct val="115700"/>
              </a:lnSpc>
              <a:spcBef>
                <a:spcPts val="100"/>
              </a:spcBef>
              <a:buSzPct val="75000"/>
              <a:buChar char="•"/>
              <a:tabLst>
                <a:tab pos="456565" algn="l"/>
                <a:tab pos="457200" algn="l"/>
              </a:tabLst>
            </a:pPr>
            <a:r>
              <a:rPr sz="3600" spc="95" dirty="0">
                <a:latin typeface="Times New Roman"/>
                <a:cs typeface="Times New Roman"/>
              </a:rPr>
              <a:t>Adding</a:t>
            </a:r>
            <a:r>
              <a:rPr sz="3600" spc="295" dirty="0">
                <a:latin typeface="Times New Roman"/>
                <a:cs typeface="Times New Roman"/>
              </a:rPr>
              <a:t> </a:t>
            </a:r>
            <a:r>
              <a:rPr sz="3600" spc="200" dirty="0">
                <a:latin typeface="Times New Roman"/>
                <a:cs typeface="Times New Roman"/>
              </a:rPr>
              <a:t>a</a:t>
            </a:r>
            <a:r>
              <a:rPr sz="3600" spc="295" dirty="0">
                <a:latin typeface="Times New Roman"/>
                <a:cs typeface="Times New Roman"/>
              </a:rPr>
              <a:t> </a:t>
            </a:r>
            <a:r>
              <a:rPr sz="3600" spc="70" dirty="0">
                <a:latin typeface="Times New Roman"/>
                <a:cs typeface="Times New Roman"/>
              </a:rPr>
              <a:t>very</a:t>
            </a:r>
            <a:r>
              <a:rPr sz="3600" spc="295" dirty="0">
                <a:latin typeface="Times New Roman"/>
                <a:cs typeface="Times New Roman"/>
              </a:rPr>
              <a:t> </a:t>
            </a:r>
            <a:r>
              <a:rPr sz="3600" spc="80" dirty="0">
                <a:latin typeface="Times New Roman"/>
                <a:cs typeface="Times New Roman"/>
              </a:rPr>
              <a:t>small</a:t>
            </a:r>
            <a:r>
              <a:rPr sz="3600" spc="295" dirty="0">
                <a:latin typeface="Times New Roman"/>
                <a:cs typeface="Times New Roman"/>
              </a:rPr>
              <a:t> </a:t>
            </a:r>
            <a:r>
              <a:rPr sz="3600" spc="145" dirty="0">
                <a:latin typeface="Times New Roman"/>
                <a:cs typeface="Times New Roman"/>
              </a:rPr>
              <a:t>number</a:t>
            </a:r>
            <a:r>
              <a:rPr sz="3600" spc="295" dirty="0">
                <a:latin typeface="Times New Roman"/>
                <a:cs typeface="Times New Roman"/>
              </a:rPr>
              <a:t> </a:t>
            </a:r>
            <a:r>
              <a:rPr sz="3600" spc="195" dirty="0">
                <a:latin typeface="Times New Roman"/>
                <a:cs typeface="Times New Roman"/>
              </a:rPr>
              <a:t>to</a:t>
            </a:r>
            <a:r>
              <a:rPr sz="3600" spc="295" dirty="0">
                <a:latin typeface="Times New Roman"/>
                <a:cs typeface="Times New Roman"/>
              </a:rPr>
              <a:t> </a:t>
            </a:r>
            <a:r>
              <a:rPr sz="3600" spc="200" dirty="0">
                <a:latin typeface="Times New Roman"/>
                <a:cs typeface="Times New Roman"/>
              </a:rPr>
              <a:t>a</a:t>
            </a:r>
            <a:r>
              <a:rPr sz="3600" spc="295" dirty="0">
                <a:latin typeface="Times New Roman"/>
                <a:cs typeface="Times New Roman"/>
              </a:rPr>
              <a:t> </a:t>
            </a:r>
            <a:r>
              <a:rPr sz="3600" spc="100" dirty="0">
                <a:latin typeface="Times New Roman"/>
                <a:cs typeface="Times New Roman"/>
              </a:rPr>
              <a:t>larger</a:t>
            </a:r>
            <a:r>
              <a:rPr sz="3600" spc="295" dirty="0">
                <a:latin typeface="Times New Roman"/>
                <a:cs typeface="Times New Roman"/>
              </a:rPr>
              <a:t> </a:t>
            </a:r>
            <a:r>
              <a:rPr sz="3600" spc="65" dirty="0">
                <a:latin typeface="Times New Roman"/>
                <a:cs typeface="Times New Roman"/>
              </a:rPr>
              <a:t>one</a:t>
            </a:r>
            <a:r>
              <a:rPr sz="3600" spc="295" dirty="0">
                <a:latin typeface="Times New Roman"/>
                <a:cs typeface="Times New Roman"/>
              </a:rPr>
              <a:t> </a:t>
            </a:r>
            <a:r>
              <a:rPr sz="3600" spc="130" dirty="0">
                <a:latin typeface="Times New Roman"/>
                <a:cs typeface="Times New Roman"/>
              </a:rPr>
              <a:t>may </a:t>
            </a:r>
            <a:r>
              <a:rPr sz="3600" spc="-885" dirty="0">
                <a:latin typeface="Times New Roman"/>
                <a:cs typeface="Times New Roman"/>
              </a:rPr>
              <a:t> </a:t>
            </a:r>
            <a:r>
              <a:rPr sz="3600" spc="70" dirty="0">
                <a:latin typeface="Times New Roman"/>
                <a:cs typeface="Times New Roman"/>
              </a:rPr>
              <a:t>have</a:t>
            </a:r>
            <a:r>
              <a:rPr sz="3600" spc="295" dirty="0">
                <a:latin typeface="Times New Roman"/>
                <a:cs typeface="Times New Roman"/>
              </a:rPr>
              <a:t> </a:t>
            </a:r>
            <a:r>
              <a:rPr sz="3600" spc="95" dirty="0">
                <a:latin typeface="Times New Roman"/>
                <a:cs typeface="Times New Roman"/>
              </a:rPr>
              <a:t>no</a:t>
            </a:r>
            <a:r>
              <a:rPr sz="3600" spc="295" dirty="0">
                <a:latin typeface="Times New Roman"/>
                <a:cs typeface="Times New Roman"/>
              </a:rPr>
              <a:t> </a:t>
            </a:r>
            <a:r>
              <a:rPr sz="3600" spc="110" dirty="0">
                <a:latin typeface="Times New Roman"/>
                <a:cs typeface="Times New Roman"/>
              </a:rPr>
              <a:t>e</a:t>
            </a:r>
            <a:r>
              <a:rPr sz="3600" spc="110" dirty="0">
                <a:latin typeface="Arial"/>
                <a:cs typeface="Arial"/>
              </a:rPr>
              <a:t>ﬀ</a:t>
            </a:r>
            <a:r>
              <a:rPr sz="3600" spc="110" dirty="0">
                <a:latin typeface="Times New Roman"/>
                <a:cs typeface="Times New Roman"/>
              </a:rPr>
              <a:t>ect.</a:t>
            </a:r>
            <a:r>
              <a:rPr sz="3600" spc="295" dirty="0">
                <a:latin typeface="Times New Roman"/>
                <a:cs typeface="Times New Roman"/>
              </a:rPr>
              <a:t> </a:t>
            </a:r>
            <a:r>
              <a:rPr sz="3600" spc="150" dirty="0">
                <a:latin typeface="Times New Roman"/>
                <a:cs typeface="Times New Roman"/>
              </a:rPr>
              <a:t>This</a:t>
            </a:r>
            <a:r>
              <a:rPr sz="3600" spc="295" dirty="0">
                <a:latin typeface="Times New Roman"/>
                <a:cs typeface="Times New Roman"/>
              </a:rPr>
              <a:t> </a:t>
            </a:r>
            <a:r>
              <a:rPr sz="3600" spc="130" dirty="0">
                <a:latin typeface="Times New Roman"/>
                <a:cs typeface="Times New Roman"/>
              </a:rPr>
              <a:t>can</a:t>
            </a:r>
            <a:r>
              <a:rPr sz="3600" spc="295" dirty="0">
                <a:latin typeface="Times New Roman"/>
                <a:cs typeface="Times New Roman"/>
              </a:rPr>
              <a:t> </a:t>
            </a:r>
            <a:r>
              <a:rPr sz="3600" spc="80" dirty="0">
                <a:latin typeface="Times New Roman"/>
                <a:cs typeface="Times New Roman"/>
              </a:rPr>
              <a:t>cause</a:t>
            </a:r>
            <a:r>
              <a:rPr sz="3600" spc="295" dirty="0">
                <a:latin typeface="Times New Roman"/>
                <a:cs typeface="Times New Roman"/>
              </a:rPr>
              <a:t> </a:t>
            </a:r>
            <a:r>
              <a:rPr sz="3600" spc="80" dirty="0">
                <a:latin typeface="Times New Roman"/>
                <a:cs typeface="Times New Roman"/>
              </a:rPr>
              <a:t>large</a:t>
            </a:r>
            <a:r>
              <a:rPr sz="3600" spc="295" dirty="0">
                <a:latin typeface="Times New Roman"/>
                <a:cs typeface="Times New Roman"/>
              </a:rPr>
              <a:t> </a:t>
            </a:r>
            <a:r>
              <a:rPr sz="3600" spc="70" dirty="0">
                <a:latin typeface="Times New Roman"/>
                <a:cs typeface="Times New Roman"/>
              </a:rPr>
              <a:t>changes </a:t>
            </a:r>
            <a:r>
              <a:rPr sz="3600" spc="75" dirty="0">
                <a:latin typeface="Times New Roman"/>
                <a:cs typeface="Times New Roman"/>
              </a:rPr>
              <a:t> </a:t>
            </a:r>
            <a:r>
              <a:rPr sz="3600" spc="114" dirty="0">
                <a:latin typeface="Times New Roman"/>
                <a:cs typeface="Times New Roman"/>
              </a:rPr>
              <a:t>downstream:</a:t>
            </a:r>
            <a:endParaRPr sz="3600">
              <a:latin typeface="Times New Roman"/>
              <a:cs typeface="Times New Roman"/>
            </a:endParaRPr>
          </a:p>
          <a:p>
            <a:pPr marL="965200">
              <a:lnSpc>
                <a:spcPts val="4260"/>
              </a:lnSpc>
              <a:spcBef>
                <a:spcPts val="3879"/>
              </a:spcBef>
            </a:pPr>
            <a:r>
              <a:rPr sz="3600" spc="-235" dirty="0">
                <a:latin typeface="Times New Roman"/>
                <a:cs typeface="Times New Roman"/>
              </a:rPr>
              <a:t>&gt;&gt;&gt;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spc="430" dirty="0">
                <a:latin typeface="Times New Roman"/>
                <a:cs typeface="Times New Roman"/>
              </a:rPr>
              <a:t>a</a:t>
            </a:r>
            <a:r>
              <a:rPr sz="3600" spc="10" dirty="0">
                <a:latin typeface="Times New Roman"/>
                <a:cs typeface="Times New Roman"/>
              </a:rPr>
              <a:t> </a:t>
            </a:r>
            <a:r>
              <a:rPr sz="3600" spc="-235" dirty="0">
                <a:latin typeface="Times New Roman"/>
                <a:cs typeface="Times New Roman"/>
              </a:rPr>
              <a:t>=</a:t>
            </a:r>
            <a:r>
              <a:rPr sz="3600" spc="10" dirty="0">
                <a:latin typeface="Times New Roman"/>
                <a:cs typeface="Times New Roman"/>
              </a:rPr>
              <a:t> </a:t>
            </a:r>
            <a:r>
              <a:rPr sz="3600" spc="355" dirty="0">
                <a:latin typeface="Times New Roman"/>
                <a:cs typeface="Times New Roman"/>
              </a:rPr>
              <a:t>np.array([0.,</a:t>
            </a:r>
            <a:r>
              <a:rPr sz="3600" spc="10" dirty="0">
                <a:latin typeface="Times New Roman"/>
                <a:cs typeface="Times New Roman"/>
              </a:rPr>
              <a:t> </a:t>
            </a:r>
            <a:r>
              <a:rPr sz="3600" spc="300" dirty="0">
                <a:latin typeface="Times New Roman"/>
                <a:cs typeface="Times New Roman"/>
              </a:rPr>
              <a:t>1e-8]).astype('float32')</a:t>
            </a:r>
            <a:endParaRPr sz="3600">
              <a:latin typeface="Times New Roman"/>
              <a:cs typeface="Times New Roman"/>
            </a:endParaRPr>
          </a:p>
          <a:p>
            <a:pPr marL="965200" marR="6289040">
              <a:lnSpc>
                <a:spcPts val="4200"/>
              </a:lnSpc>
              <a:spcBef>
                <a:spcPts val="180"/>
              </a:spcBef>
            </a:pPr>
            <a:r>
              <a:rPr sz="3600" spc="-235" dirty="0">
                <a:latin typeface="Times New Roman"/>
                <a:cs typeface="Times New Roman"/>
              </a:rPr>
              <a:t>&gt;&gt;&gt; </a:t>
            </a:r>
            <a:r>
              <a:rPr sz="3600" spc="390" dirty="0">
                <a:latin typeface="Times New Roman"/>
                <a:cs typeface="Times New Roman"/>
              </a:rPr>
              <a:t>a.a</a:t>
            </a:r>
            <a:r>
              <a:rPr sz="3600" spc="280" dirty="0">
                <a:latin typeface="Times New Roman"/>
                <a:cs typeface="Times New Roman"/>
              </a:rPr>
              <a:t>r</a:t>
            </a:r>
            <a:r>
              <a:rPr sz="3600" spc="365" dirty="0">
                <a:latin typeface="Times New Roman"/>
                <a:cs typeface="Times New Roman"/>
              </a:rPr>
              <a:t>gmax()  </a:t>
            </a:r>
            <a:r>
              <a:rPr sz="3600" spc="490" dirty="0">
                <a:latin typeface="Times New Roman"/>
                <a:cs typeface="Times New Roman"/>
              </a:rPr>
              <a:t>1</a:t>
            </a:r>
            <a:endParaRPr sz="3600">
              <a:latin typeface="Times New Roman"/>
              <a:cs typeface="Times New Roman"/>
            </a:endParaRPr>
          </a:p>
          <a:p>
            <a:pPr marL="965200" marR="5124450">
              <a:lnSpc>
                <a:spcPts val="4200"/>
              </a:lnSpc>
            </a:pPr>
            <a:r>
              <a:rPr sz="3600" spc="-235" dirty="0">
                <a:latin typeface="Times New Roman"/>
                <a:cs typeface="Times New Roman"/>
              </a:rPr>
              <a:t>&gt;&gt;&gt; </a:t>
            </a:r>
            <a:r>
              <a:rPr sz="3600" spc="434" dirty="0">
                <a:latin typeface="Times New Roman"/>
                <a:cs typeface="Times New Roman"/>
              </a:rPr>
              <a:t>(a </a:t>
            </a:r>
            <a:r>
              <a:rPr sz="3600" spc="-235" dirty="0">
                <a:latin typeface="Times New Roman"/>
                <a:cs typeface="Times New Roman"/>
              </a:rPr>
              <a:t>+ </a:t>
            </a:r>
            <a:r>
              <a:rPr sz="3600" spc="409" dirty="0">
                <a:latin typeface="Times New Roman"/>
                <a:cs typeface="Times New Roman"/>
              </a:rPr>
              <a:t>1).a</a:t>
            </a:r>
            <a:r>
              <a:rPr sz="3600" spc="300" dirty="0">
                <a:latin typeface="Times New Roman"/>
                <a:cs typeface="Times New Roman"/>
              </a:rPr>
              <a:t>r</a:t>
            </a:r>
            <a:r>
              <a:rPr sz="3600" spc="365" dirty="0">
                <a:latin typeface="Times New Roman"/>
                <a:cs typeface="Times New Roman"/>
              </a:rPr>
              <a:t>gmax()  </a:t>
            </a:r>
            <a:r>
              <a:rPr sz="3600" spc="490" dirty="0">
                <a:latin typeface="Times New Roman"/>
                <a:cs typeface="Times New Roman"/>
              </a:rPr>
              <a:t>0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pc="15" dirty="0"/>
              <a:t>(Goodfellow</a:t>
            </a:r>
            <a:r>
              <a:rPr spc="50" dirty="0"/>
              <a:t> </a:t>
            </a:r>
            <a:r>
              <a:rPr spc="10" dirty="0"/>
              <a:t>2017)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9700" y="850900"/>
            <a:ext cx="764667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220" dirty="0"/>
              <a:t>Secondary</a:t>
            </a:r>
            <a:r>
              <a:rPr sz="8000" spc="605" dirty="0"/>
              <a:t> </a:t>
            </a:r>
            <a:r>
              <a:rPr sz="8000" spc="215" dirty="0"/>
              <a:t>e</a:t>
            </a:r>
            <a:r>
              <a:rPr sz="8000" spc="215" dirty="0">
                <a:latin typeface="Arial"/>
                <a:cs typeface="Arial"/>
              </a:rPr>
              <a:t>ﬀ</a:t>
            </a:r>
            <a:r>
              <a:rPr sz="8000" spc="215" dirty="0"/>
              <a:t>ects</a:t>
            </a:r>
            <a:endParaRPr sz="8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65200" y="3683000"/>
            <a:ext cx="8820785" cy="407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2600" indent="-444500">
              <a:lnSpc>
                <a:spcPct val="100000"/>
              </a:lnSpc>
              <a:spcBef>
                <a:spcPts val="100"/>
              </a:spcBef>
              <a:buSzPct val="75000"/>
              <a:buChar char="•"/>
              <a:tabLst>
                <a:tab pos="481965" algn="l"/>
                <a:tab pos="482600" algn="l"/>
              </a:tabLst>
            </a:pPr>
            <a:r>
              <a:rPr sz="3600" spc="100" dirty="0">
                <a:latin typeface="Times New Roman"/>
                <a:cs typeface="Times New Roman"/>
              </a:rPr>
              <a:t>Suppose</a:t>
            </a:r>
            <a:r>
              <a:rPr sz="3600" spc="285" dirty="0">
                <a:latin typeface="Times New Roman"/>
                <a:cs typeface="Times New Roman"/>
              </a:rPr>
              <a:t> </a:t>
            </a:r>
            <a:r>
              <a:rPr sz="3600" spc="-55" dirty="0">
                <a:latin typeface="Times New Roman"/>
                <a:cs typeface="Times New Roman"/>
              </a:rPr>
              <a:t>we</a:t>
            </a:r>
            <a:r>
              <a:rPr sz="3600" spc="290" dirty="0">
                <a:latin typeface="Times New Roman"/>
                <a:cs typeface="Times New Roman"/>
              </a:rPr>
              <a:t> </a:t>
            </a:r>
            <a:r>
              <a:rPr sz="3600" spc="70" dirty="0">
                <a:latin typeface="Times New Roman"/>
                <a:cs typeface="Times New Roman"/>
              </a:rPr>
              <a:t>have</a:t>
            </a:r>
            <a:r>
              <a:rPr sz="3600" spc="290" dirty="0">
                <a:latin typeface="Times New Roman"/>
                <a:cs typeface="Times New Roman"/>
              </a:rPr>
              <a:t> </a:t>
            </a:r>
            <a:r>
              <a:rPr sz="3600" spc="70" dirty="0">
                <a:latin typeface="Times New Roman"/>
                <a:cs typeface="Times New Roman"/>
              </a:rPr>
              <a:t>code</a:t>
            </a:r>
            <a:r>
              <a:rPr sz="3600" spc="290" dirty="0">
                <a:latin typeface="Times New Roman"/>
                <a:cs typeface="Times New Roman"/>
              </a:rPr>
              <a:t> </a:t>
            </a:r>
            <a:r>
              <a:rPr sz="3600" spc="295" dirty="0">
                <a:latin typeface="Times New Roman"/>
                <a:cs typeface="Times New Roman"/>
              </a:rPr>
              <a:t>that</a:t>
            </a:r>
            <a:r>
              <a:rPr sz="3600" spc="290" dirty="0">
                <a:latin typeface="Times New Roman"/>
                <a:cs typeface="Times New Roman"/>
              </a:rPr>
              <a:t> </a:t>
            </a:r>
            <a:r>
              <a:rPr sz="3600" spc="125" dirty="0">
                <a:latin typeface="Times New Roman"/>
                <a:cs typeface="Times New Roman"/>
              </a:rPr>
              <a:t>computes</a:t>
            </a:r>
            <a:r>
              <a:rPr sz="3600" spc="290" dirty="0">
                <a:latin typeface="Times New Roman"/>
                <a:cs typeface="Times New Roman"/>
              </a:rPr>
              <a:t> </a:t>
            </a:r>
            <a:r>
              <a:rPr sz="3600" spc="254" dirty="0">
                <a:latin typeface="Times New Roman"/>
                <a:cs typeface="Times New Roman"/>
              </a:rPr>
              <a:t>x-y</a:t>
            </a: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Times New Roman"/>
              <a:buChar char="•"/>
            </a:pPr>
            <a:endParaRPr sz="4200">
              <a:latin typeface="Times New Roman"/>
              <a:cs typeface="Times New Roman"/>
            </a:endParaRPr>
          </a:p>
          <a:p>
            <a:pPr marL="482600" indent="-444500">
              <a:lnSpc>
                <a:spcPct val="100000"/>
              </a:lnSpc>
              <a:buSzPct val="75000"/>
              <a:buChar char="•"/>
              <a:tabLst>
                <a:tab pos="481965" algn="l"/>
                <a:tab pos="482600" algn="l"/>
              </a:tabLst>
            </a:pPr>
            <a:r>
              <a:rPr sz="3600" spc="100" dirty="0">
                <a:latin typeface="Times New Roman"/>
                <a:cs typeface="Times New Roman"/>
              </a:rPr>
              <a:t>Suppose</a:t>
            </a:r>
            <a:r>
              <a:rPr sz="3600" spc="285" dirty="0">
                <a:latin typeface="Times New Roman"/>
                <a:cs typeface="Times New Roman"/>
              </a:rPr>
              <a:t> </a:t>
            </a:r>
            <a:r>
              <a:rPr sz="3600" spc="490" dirty="0">
                <a:latin typeface="Times New Roman"/>
                <a:cs typeface="Times New Roman"/>
              </a:rPr>
              <a:t>x</a:t>
            </a:r>
            <a:r>
              <a:rPr sz="3600" spc="285" dirty="0">
                <a:latin typeface="Times New Roman"/>
                <a:cs typeface="Times New Roman"/>
              </a:rPr>
              <a:t> </a:t>
            </a:r>
            <a:r>
              <a:rPr sz="3600" spc="-25" dirty="0">
                <a:latin typeface="Times New Roman"/>
                <a:cs typeface="Times New Roman"/>
              </a:rPr>
              <a:t>overflows</a:t>
            </a:r>
            <a:r>
              <a:rPr sz="3600" spc="285" dirty="0">
                <a:latin typeface="Times New Roman"/>
                <a:cs typeface="Times New Roman"/>
              </a:rPr>
              <a:t> </a:t>
            </a:r>
            <a:r>
              <a:rPr sz="3600" spc="195" dirty="0">
                <a:latin typeface="Times New Roman"/>
                <a:cs typeface="Times New Roman"/>
              </a:rPr>
              <a:t>to</a:t>
            </a:r>
            <a:r>
              <a:rPr sz="3600" spc="285" dirty="0">
                <a:latin typeface="Times New Roman"/>
                <a:cs typeface="Times New Roman"/>
              </a:rPr>
              <a:t> </a:t>
            </a:r>
            <a:r>
              <a:rPr sz="3600" spc="215" dirty="0">
                <a:latin typeface="Times New Roman"/>
                <a:cs typeface="Times New Roman"/>
              </a:rPr>
              <a:t>inf</a:t>
            </a: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Times New Roman"/>
              <a:buChar char="•"/>
            </a:pPr>
            <a:endParaRPr sz="4200">
              <a:latin typeface="Times New Roman"/>
              <a:cs typeface="Times New Roman"/>
            </a:endParaRPr>
          </a:p>
          <a:p>
            <a:pPr marL="482600" indent="-444500">
              <a:lnSpc>
                <a:spcPct val="100000"/>
              </a:lnSpc>
              <a:buSzPct val="75000"/>
              <a:buChar char="•"/>
              <a:tabLst>
                <a:tab pos="481965" algn="l"/>
                <a:tab pos="482600" algn="l"/>
              </a:tabLst>
            </a:pPr>
            <a:r>
              <a:rPr sz="3600" spc="100" dirty="0">
                <a:latin typeface="Times New Roman"/>
                <a:cs typeface="Times New Roman"/>
              </a:rPr>
              <a:t>Suppose</a:t>
            </a:r>
            <a:r>
              <a:rPr sz="3600" spc="285" dirty="0">
                <a:latin typeface="Times New Roman"/>
                <a:cs typeface="Times New Roman"/>
              </a:rPr>
              <a:t> </a:t>
            </a:r>
            <a:r>
              <a:rPr sz="3600" spc="360" dirty="0">
                <a:latin typeface="Times New Roman"/>
                <a:cs typeface="Times New Roman"/>
              </a:rPr>
              <a:t>y</a:t>
            </a:r>
            <a:r>
              <a:rPr sz="3600" spc="285" dirty="0">
                <a:latin typeface="Times New Roman"/>
                <a:cs typeface="Times New Roman"/>
              </a:rPr>
              <a:t> </a:t>
            </a:r>
            <a:r>
              <a:rPr sz="3600" spc="-25" dirty="0">
                <a:latin typeface="Times New Roman"/>
                <a:cs typeface="Times New Roman"/>
              </a:rPr>
              <a:t>overflows</a:t>
            </a:r>
            <a:r>
              <a:rPr sz="3600" spc="285" dirty="0">
                <a:latin typeface="Times New Roman"/>
                <a:cs typeface="Times New Roman"/>
              </a:rPr>
              <a:t> </a:t>
            </a:r>
            <a:r>
              <a:rPr sz="3600" spc="195" dirty="0">
                <a:latin typeface="Times New Roman"/>
                <a:cs typeface="Times New Roman"/>
              </a:rPr>
              <a:t>to</a:t>
            </a:r>
            <a:r>
              <a:rPr sz="3600" spc="285" dirty="0">
                <a:latin typeface="Times New Roman"/>
                <a:cs typeface="Times New Roman"/>
              </a:rPr>
              <a:t> </a:t>
            </a:r>
            <a:r>
              <a:rPr sz="3600" spc="215" dirty="0">
                <a:latin typeface="Times New Roman"/>
                <a:cs typeface="Times New Roman"/>
              </a:rPr>
              <a:t>inf</a:t>
            </a: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Times New Roman"/>
              <a:buChar char="•"/>
            </a:pPr>
            <a:endParaRPr sz="4200">
              <a:latin typeface="Times New Roman"/>
              <a:cs typeface="Times New Roman"/>
            </a:endParaRPr>
          </a:p>
          <a:p>
            <a:pPr marL="482600" indent="-444500">
              <a:lnSpc>
                <a:spcPct val="100000"/>
              </a:lnSpc>
              <a:buSzPct val="75000"/>
              <a:buChar char="•"/>
              <a:tabLst>
                <a:tab pos="481965" algn="l"/>
                <a:tab pos="482600" algn="l"/>
              </a:tabLst>
            </a:pPr>
            <a:r>
              <a:rPr sz="3600" spc="195" dirty="0">
                <a:latin typeface="Times New Roman"/>
                <a:cs typeface="Times New Roman"/>
              </a:rPr>
              <a:t>Then</a:t>
            </a:r>
            <a:r>
              <a:rPr sz="3600" spc="295" dirty="0">
                <a:latin typeface="Times New Roman"/>
                <a:cs typeface="Times New Roman"/>
              </a:rPr>
              <a:t> </a:t>
            </a:r>
            <a:r>
              <a:rPr sz="3600" spc="490" dirty="0">
                <a:latin typeface="Times New Roman"/>
                <a:cs typeface="Times New Roman"/>
              </a:rPr>
              <a:t>x</a:t>
            </a:r>
            <a:r>
              <a:rPr sz="3600" dirty="0">
                <a:latin typeface="Times New Roman"/>
                <a:cs typeface="Times New Roman"/>
              </a:rPr>
              <a:t> </a:t>
            </a:r>
            <a:r>
              <a:rPr sz="3600" spc="-90" dirty="0">
                <a:latin typeface="Times New Roman"/>
                <a:cs typeface="Times New Roman"/>
              </a:rPr>
              <a:t>-</a:t>
            </a:r>
            <a:r>
              <a:rPr sz="3600" dirty="0">
                <a:latin typeface="Times New Roman"/>
                <a:cs typeface="Times New Roman"/>
              </a:rPr>
              <a:t> </a:t>
            </a:r>
            <a:r>
              <a:rPr sz="3600" spc="360" dirty="0">
                <a:latin typeface="Times New Roman"/>
                <a:cs typeface="Times New Roman"/>
              </a:rPr>
              <a:t>y</a:t>
            </a:r>
            <a:r>
              <a:rPr sz="3600" dirty="0">
                <a:latin typeface="Times New Roman"/>
                <a:cs typeface="Times New Roman"/>
              </a:rPr>
              <a:t> </a:t>
            </a:r>
            <a:r>
              <a:rPr sz="3600" spc="-235" dirty="0">
                <a:latin typeface="Times New Roman"/>
                <a:cs typeface="Times New Roman"/>
              </a:rPr>
              <a:t>=</a:t>
            </a:r>
            <a:r>
              <a:rPr sz="3600" dirty="0">
                <a:latin typeface="Times New Roman"/>
                <a:cs typeface="Times New Roman"/>
              </a:rPr>
              <a:t> </a:t>
            </a:r>
            <a:r>
              <a:rPr sz="3600" spc="215" dirty="0">
                <a:latin typeface="Times New Roman"/>
                <a:cs typeface="Times New Roman"/>
              </a:rPr>
              <a:t>inf</a:t>
            </a:r>
            <a:r>
              <a:rPr sz="3600" dirty="0">
                <a:latin typeface="Times New Roman"/>
                <a:cs typeface="Times New Roman"/>
              </a:rPr>
              <a:t> </a:t>
            </a:r>
            <a:r>
              <a:rPr sz="3600" spc="-90" dirty="0">
                <a:latin typeface="Times New Roman"/>
                <a:cs typeface="Times New Roman"/>
              </a:rPr>
              <a:t>-</a:t>
            </a:r>
            <a:r>
              <a:rPr sz="3600" dirty="0">
                <a:latin typeface="Times New Roman"/>
                <a:cs typeface="Times New Roman"/>
              </a:rPr>
              <a:t> </a:t>
            </a:r>
            <a:r>
              <a:rPr sz="3600" spc="215" dirty="0">
                <a:latin typeface="Times New Roman"/>
                <a:cs typeface="Times New Roman"/>
              </a:rPr>
              <a:t>inf</a:t>
            </a:r>
            <a:r>
              <a:rPr sz="3600" dirty="0">
                <a:latin typeface="Times New Roman"/>
                <a:cs typeface="Times New Roman"/>
              </a:rPr>
              <a:t> </a:t>
            </a:r>
            <a:r>
              <a:rPr sz="3600" spc="-235" dirty="0">
                <a:latin typeface="Times New Roman"/>
                <a:cs typeface="Times New Roman"/>
              </a:rPr>
              <a:t>=</a:t>
            </a:r>
            <a:r>
              <a:rPr sz="3600" dirty="0">
                <a:latin typeface="Times New Roman"/>
                <a:cs typeface="Times New Roman"/>
              </a:rPr>
              <a:t> </a:t>
            </a:r>
            <a:r>
              <a:rPr sz="3600" spc="35" dirty="0">
                <a:latin typeface="Times New Roman"/>
                <a:cs typeface="Times New Roman"/>
              </a:rPr>
              <a:t>N</a:t>
            </a:r>
            <a:r>
              <a:rPr sz="3600" spc="290" dirty="0">
                <a:latin typeface="Times New Roman"/>
                <a:cs typeface="Times New Roman"/>
              </a:rPr>
              <a:t>aN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pc="15" dirty="0"/>
              <a:t>(Goodfellow</a:t>
            </a:r>
            <a:r>
              <a:rPr spc="50" dirty="0"/>
              <a:t> </a:t>
            </a:r>
            <a:r>
              <a:rPr spc="10" dirty="0"/>
              <a:t>2017)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88000" y="825500"/>
            <a:ext cx="1818639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855" dirty="0"/>
              <a:t>exp</a:t>
            </a:r>
            <a:endParaRPr sz="8000"/>
          </a:p>
        </p:txBody>
      </p:sp>
      <p:sp>
        <p:nvSpPr>
          <p:cNvPr id="3" name="object 3"/>
          <p:cNvSpPr txBox="1"/>
          <p:nvPr/>
        </p:nvSpPr>
        <p:spPr>
          <a:xfrm>
            <a:off x="990600" y="2667000"/>
            <a:ext cx="10972165" cy="6126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0" indent="-330200">
              <a:lnSpc>
                <a:spcPct val="100000"/>
              </a:lnSpc>
              <a:spcBef>
                <a:spcPts val="100"/>
              </a:spcBef>
              <a:buSzPct val="74074"/>
              <a:buChar char="•"/>
              <a:tabLst>
                <a:tab pos="342265" algn="l"/>
                <a:tab pos="342900" algn="l"/>
              </a:tabLst>
            </a:pPr>
            <a:r>
              <a:rPr sz="2700" spc="315" dirty="0">
                <a:latin typeface="Times New Roman"/>
                <a:cs typeface="Times New Roman"/>
              </a:rPr>
              <a:t>exp(x)</a:t>
            </a:r>
            <a:r>
              <a:rPr sz="2700" spc="210" dirty="0">
                <a:latin typeface="Times New Roman"/>
                <a:cs typeface="Times New Roman"/>
              </a:rPr>
              <a:t> </a:t>
            </a:r>
            <a:r>
              <a:rPr sz="2700" spc="-20" dirty="0">
                <a:latin typeface="Times New Roman"/>
                <a:cs typeface="Times New Roman"/>
              </a:rPr>
              <a:t>overflows</a:t>
            </a:r>
            <a:r>
              <a:rPr sz="2700" spc="210" dirty="0">
                <a:latin typeface="Times New Roman"/>
                <a:cs typeface="Times New Roman"/>
              </a:rPr>
              <a:t> </a:t>
            </a:r>
            <a:r>
              <a:rPr sz="2700" spc="25" dirty="0">
                <a:latin typeface="Times New Roman"/>
                <a:cs typeface="Times New Roman"/>
              </a:rPr>
              <a:t>for</a:t>
            </a:r>
            <a:r>
              <a:rPr sz="2700" spc="210" dirty="0">
                <a:latin typeface="Times New Roman"/>
                <a:cs typeface="Times New Roman"/>
              </a:rPr>
              <a:t> </a:t>
            </a:r>
            <a:r>
              <a:rPr sz="2700" spc="60" dirty="0">
                <a:latin typeface="Times New Roman"/>
                <a:cs typeface="Times New Roman"/>
              </a:rPr>
              <a:t>large</a:t>
            </a:r>
            <a:r>
              <a:rPr sz="2700" spc="210" dirty="0">
                <a:latin typeface="Times New Roman"/>
                <a:cs typeface="Times New Roman"/>
              </a:rPr>
              <a:t> </a:t>
            </a:r>
            <a:r>
              <a:rPr sz="2700" spc="365" dirty="0">
                <a:latin typeface="Times New Roman"/>
                <a:cs typeface="Times New Roman"/>
              </a:rPr>
              <a:t>x</a:t>
            </a:r>
            <a:endParaRPr sz="2700">
              <a:latin typeface="Times New Roman"/>
              <a:cs typeface="Times New Roman"/>
            </a:endParaRPr>
          </a:p>
          <a:p>
            <a:pPr marL="787400" lvl="1" indent="-330200">
              <a:lnSpc>
                <a:spcPct val="100000"/>
              </a:lnSpc>
              <a:spcBef>
                <a:spcPts val="3560"/>
              </a:spcBef>
              <a:buSzPct val="74074"/>
              <a:buChar char="•"/>
              <a:tabLst>
                <a:tab pos="786765" algn="l"/>
                <a:tab pos="787400" algn="l"/>
              </a:tabLst>
            </a:pPr>
            <a:r>
              <a:rPr sz="2700" spc="70" dirty="0">
                <a:latin typeface="Times New Roman"/>
                <a:cs typeface="Times New Roman"/>
              </a:rPr>
              <a:t>Doesn’t</a:t>
            </a:r>
            <a:r>
              <a:rPr sz="2700" spc="210" dirty="0">
                <a:latin typeface="Times New Roman"/>
                <a:cs typeface="Times New Roman"/>
              </a:rPr>
              <a:t> </a:t>
            </a:r>
            <a:r>
              <a:rPr sz="2700" spc="70" dirty="0">
                <a:latin typeface="Times New Roman"/>
                <a:cs typeface="Times New Roman"/>
              </a:rPr>
              <a:t>need</a:t>
            </a:r>
            <a:r>
              <a:rPr sz="2700" spc="210" dirty="0">
                <a:latin typeface="Times New Roman"/>
                <a:cs typeface="Times New Roman"/>
              </a:rPr>
              <a:t> </a:t>
            </a:r>
            <a:r>
              <a:rPr sz="2700" spc="145" dirty="0">
                <a:latin typeface="Times New Roman"/>
                <a:cs typeface="Times New Roman"/>
              </a:rPr>
              <a:t>to</a:t>
            </a:r>
            <a:r>
              <a:rPr sz="2700" spc="210" dirty="0">
                <a:latin typeface="Times New Roman"/>
                <a:cs typeface="Times New Roman"/>
              </a:rPr>
              <a:t> </a:t>
            </a:r>
            <a:r>
              <a:rPr sz="2700" spc="110" dirty="0">
                <a:latin typeface="Times New Roman"/>
                <a:cs typeface="Times New Roman"/>
              </a:rPr>
              <a:t>be</a:t>
            </a:r>
            <a:r>
              <a:rPr sz="2700" spc="210" dirty="0">
                <a:latin typeface="Times New Roman"/>
                <a:cs typeface="Times New Roman"/>
              </a:rPr>
              <a:t> </a:t>
            </a:r>
            <a:r>
              <a:rPr sz="2700" spc="55" dirty="0">
                <a:latin typeface="Times New Roman"/>
                <a:cs typeface="Times New Roman"/>
              </a:rPr>
              <a:t>very</a:t>
            </a:r>
            <a:r>
              <a:rPr sz="2700" spc="210" dirty="0">
                <a:latin typeface="Times New Roman"/>
                <a:cs typeface="Times New Roman"/>
              </a:rPr>
              <a:t> </a:t>
            </a:r>
            <a:r>
              <a:rPr sz="2700" spc="60" dirty="0">
                <a:latin typeface="Times New Roman"/>
                <a:cs typeface="Times New Roman"/>
              </a:rPr>
              <a:t>large</a:t>
            </a:r>
            <a:endParaRPr sz="27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Times New Roman"/>
              <a:buChar char="•"/>
            </a:pPr>
            <a:endParaRPr sz="3150">
              <a:latin typeface="Times New Roman"/>
              <a:cs typeface="Times New Roman"/>
            </a:endParaRPr>
          </a:p>
          <a:p>
            <a:pPr marL="787400" lvl="1" indent="-330200">
              <a:lnSpc>
                <a:spcPct val="100000"/>
              </a:lnSpc>
              <a:buSzPct val="74074"/>
              <a:buChar char="•"/>
              <a:tabLst>
                <a:tab pos="786765" algn="l"/>
                <a:tab pos="787400" algn="l"/>
              </a:tabLst>
            </a:pPr>
            <a:r>
              <a:rPr sz="2700" spc="180" dirty="0">
                <a:latin typeface="Times New Roman"/>
                <a:cs typeface="Times New Roman"/>
              </a:rPr>
              <a:t>float32:</a:t>
            </a:r>
            <a:r>
              <a:rPr sz="2700" spc="-10" dirty="0">
                <a:latin typeface="Times New Roman"/>
                <a:cs typeface="Times New Roman"/>
              </a:rPr>
              <a:t> </a:t>
            </a:r>
            <a:r>
              <a:rPr sz="2700" spc="365" dirty="0">
                <a:latin typeface="Times New Roman"/>
                <a:cs typeface="Times New Roman"/>
              </a:rPr>
              <a:t>89</a:t>
            </a:r>
            <a:r>
              <a:rPr sz="2700" spc="215" dirty="0">
                <a:latin typeface="Times New Roman"/>
                <a:cs typeface="Times New Roman"/>
              </a:rPr>
              <a:t> </a:t>
            </a:r>
            <a:r>
              <a:rPr sz="2700" spc="-20" dirty="0">
                <a:latin typeface="Times New Roman"/>
                <a:cs typeface="Times New Roman"/>
              </a:rPr>
              <a:t>overflows</a:t>
            </a:r>
            <a:endParaRPr sz="2700">
              <a:latin typeface="Times New Roman"/>
              <a:cs typeface="Times New Roman"/>
            </a:endParaRPr>
          </a:p>
          <a:p>
            <a:pPr marL="787400" lvl="1" indent="-330200">
              <a:lnSpc>
                <a:spcPct val="100000"/>
              </a:lnSpc>
              <a:spcBef>
                <a:spcPts val="3560"/>
              </a:spcBef>
              <a:buSzPct val="74074"/>
              <a:buChar char="•"/>
              <a:tabLst>
                <a:tab pos="786765" algn="l"/>
                <a:tab pos="787400" algn="l"/>
              </a:tabLst>
            </a:pPr>
            <a:r>
              <a:rPr sz="2700" spc="45" dirty="0">
                <a:latin typeface="Times New Roman"/>
                <a:cs typeface="Times New Roman"/>
              </a:rPr>
              <a:t>Never</a:t>
            </a:r>
            <a:r>
              <a:rPr sz="2700" spc="200" dirty="0">
                <a:latin typeface="Times New Roman"/>
                <a:cs typeface="Times New Roman"/>
              </a:rPr>
              <a:t> </a:t>
            </a:r>
            <a:r>
              <a:rPr sz="2700" spc="50" dirty="0">
                <a:latin typeface="Times New Roman"/>
                <a:cs typeface="Times New Roman"/>
              </a:rPr>
              <a:t>use</a:t>
            </a:r>
            <a:r>
              <a:rPr sz="2700" spc="200" dirty="0">
                <a:latin typeface="Times New Roman"/>
                <a:cs typeface="Times New Roman"/>
              </a:rPr>
              <a:t> </a:t>
            </a:r>
            <a:r>
              <a:rPr sz="2700" spc="60" dirty="0">
                <a:latin typeface="Times New Roman"/>
                <a:cs typeface="Times New Roman"/>
              </a:rPr>
              <a:t>large</a:t>
            </a:r>
            <a:r>
              <a:rPr sz="2700" spc="200" dirty="0">
                <a:latin typeface="Times New Roman"/>
                <a:cs typeface="Times New Roman"/>
              </a:rPr>
              <a:t> </a:t>
            </a:r>
            <a:r>
              <a:rPr sz="2700" spc="365" dirty="0">
                <a:latin typeface="Times New Roman"/>
                <a:cs typeface="Times New Roman"/>
              </a:rPr>
              <a:t>x</a:t>
            </a:r>
            <a:endParaRPr sz="27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Times New Roman"/>
              <a:buChar char="•"/>
            </a:pPr>
            <a:endParaRPr sz="3150">
              <a:latin typeface="Times New Roman"/>
              <a:cs typeface="Times New Roman"/>
            </a:endParaRPr>
          </a:p>
          <a:p>
            <a:pPr marL="342900" indent="-330200">
              <a:lnSpc>
                <a:spcPct val="100000"/>
              </a:lnSpc>
              <a:buSzPct val="74074"/>
              <a:buChar char="•"/>
              <a:tabLst>
                <a:tab pos="342265" algn="l"/>
                <a:tab pos="342900" algn="l"/>
              </a:tabLst>
            </a:pPr>
            <a:r>
              <a:rPr sz="2700" spc="315" dirty="0">
                <a:latin typeface="Times New Roman"/>
                <a:cs typeface="Times New Roman"/>
              </a:rPr>
              <a:t>exp(x)</a:t>
            </a:r>
            <a:r>
              <a:rPr sz="2700" spc="215" dirty="0">
                <a:latin typeface="Times New Roman"/>
                <a:cs typeface="Times New Roman"/>
              </a:rPr>
              <a:t> </a:t>
            </a:r>
            <a:r>
              <a:rPr sz="2700" spc="35" dirty="0">
                <a:latin typeface="Times New Roman"/>
                <a:cs typeface="Times New Roman"/>
              </a:rPr>
              <a:t>underflows</a:t>
            </a:r>
            <a:r>
              <a:rPr sz="2700" spc="215" dirty="0">
                <a:latin typeface="Times New Roman"/>
                <a:cs typeface="Times New Roman"/>
              </a:rPr>
              <a:t> </a:t>
            </a:r>
            <a:r>
              <a:rPr sz="2700" spc="25" dirty="0">
                <a:latin typeface="Times New Roman"/>
                <a:cs typeface="Times New Roman"/>
              </a:rPr>
              <a:t>for</a:t>
            </a:r>
            <a:r>
              <a:rPr sz="2700" spc="220" dirty="0">
                <a:latin typeface="Times New Roman"/>
                <a:cs typeface="Times New Roman"/>
              </a:rPr>
              <a:t> </a:t>
            </a:r>
            <a:r>
              <a:rPr sz="2700" spc="55" dirty="0">
                <a:latin typeface="Times New Roman"/>
                <a:cs typeface="Times New Roman"/>
              </a:rPr>
              <a:t>very</a:t>
            </a:r>
            <a:r>
              <a:rPr sz="2700" spc="215" dirty="0">
                <a:latin typeface="Times New Roman"/>
                <a:cs typeface="Times New Roman"/>
              </a:rPr>
              <a:t> </a:t>
            </a:r>
            <a:r>
              <a:rPr sz="2700" spc="70" dirty="0">
                <a:latin typeface="Times New Roman"/>
                <a:cs typeface="Times New Roman"/>
              </a:rPr>
              <a:t>negative</a:t>
            </a:r>
            <a:r>
              <a:rPr sz="2700" spc="220" dirty="0">
                <a:latin typeface="Times New Roman"/>
                <a:cs typeface="Times New Roman"/>
              </a:rPr>
              <a:t> </a:t>
            </a:r>
            <a:r>
              <a:rPr sz="2700" spc="365" dirty="0">
                <a:latin typeface="Times New Roman"/>
                <a:cs typeface="Times New Roman"/>
              </a:rPr>
              <a:t>x</a:t>
            </a:r>
            <a:endParaRPr sz="2700">
              <a:latin typeface="Times New Roman"/>
              <a:cs typeface="Times New Roman"/>
            </a:endParaRPr>
          </a:p>
          <a:p>
            <a:pPr marL="787400" lvl="1" indent="-330200">
              <a:lnSpc>
                <a:spcPct val="100000"/>
              </a:lnSpc>
              <a:spcBef>
                <a:spcPts val="3560"/>
              </a:spcBef>
              <a:buSzPct val="74074"/>
              <a:buChar char="•"/>
              <a:tabLst>
                <a:tab pos="786765" algn="l"/>
                <a:tab pos="787400" algn="l"/>
              </a:tabLst>
            </a:pPr>
            <a:r>
              <a:rPr sz="2700" spc="60" dirty="0">
                <a:latin typeface="Times New Roman"/>
                <a:cs typeface="Times New Roman"/>
              </a:rPr>
              <a:t>Possibly</a:t>
            </a:r>
            <a:r>
              <a:rPr sz="2700" spc="200" dirty="0">
                <a:latin typeface="Times New Roman"/>
                <a:cs typeface="Times New Roman"/>
              </a:rPr>
              <a:t> </a:t>
            </a:r>
            <a:r>
              <a:rPr sz="2700" spc="145" dirty="0">
                <a:latin typeface="Times New Roman"/>
                <a:cs typeface="Times New Roman"/>
              </a:rPr>
              <a:t>not</a:t>
            </a:r>
            <a:r>
              <a:rPr sz="2700" spc="204" dirty="0">
                <a:latin typeface="Times New Roman"/>
                <a:cs typeface="Times New Roman"/>
              </a:rPr>
              <a:t> </a:t>
            </a:r>
            <a:r>
              <a:rPr sz="2700" spc="150" dirty="0">
                <a:latin typeface="Times New Roman"/>
                <a:cs typeface="Times New Roman"/>
              </a:rPr>
              <a:t>a</a:t>
            </a:r>
            <a:r>
              <a:rPr sz="2700" spc="204" dirty="0">
                <a:latin typeface="Times New Roman"/>
                <a:cs typeface="Times New Roman"/>
              </a:rPr>
              <a:t> </a:t>
            </a:r>
            <a:r>
              <a:rPr sz="2700" spc="85" dirty="0">
                <a:latin typeface="Times New Roman"/>
                <a:cs typeface="Times New Roman"/>
              </a:rPr>
              <a:t>problem</a:t>
            </a:r>
            <a:endParaRPr sz="2700">
              <a:latin typeface="Times New Roman"/>
              <a:cs typeface="Times New Roman"/>
            </a:endParaRPr>
          </a:p>
          <a:p>
            <a:pPr marL="787400" marR="5080" lvl="1" indent="-330200">
              <a:lnSpc>
                <a:spcPct val="114199"/>
              </a:lnSpc>
              <a:spcBef>
                <a:spcPts val="3200"/>
              </a:spcBef>
              <a:buSzPct val="74074"/>
              <a:buChar char="•"/>
              <a:tabLst>
                <a:tab pos="786765" algn="l"/>
                <a:tab pos="787400" algn="l"/>
              </a:tabLst>
            </a:pPr>
            <a:r>
              <a:rPr sz="2700" spc="60" dirty="0">
                <a:latin typeface="Times New Roman"/>
                <a:cs typeface="Times New Roman"/>
              </a:rPr>
              <a:t>Possibly</a:t>
            </a:r>
            <a:r>
              <a:rPr sz="2700" spc="220" dirty="0">
                <a:latin typeface="Times New Roman"/>
                <a:cs typeface="Times New Roman"/>
              </a:rPr>
              <a:t> </a:t>
            </a:r>
            <a:r>
              <a:rPr sz="2700" spc="110" dirty="0">
                <a:latin typeface="Times New Roman"/>
                <a:cs typeface="Times New Roman"/>
              </a:rPr>
              <a:t>catastrophic</a:t>
            </a:r>
            <a:r>
              <a:rPr sz="2700" spc="220" dirty="0">
                <a:latin typeface="Times New Roman"/>
                <a:cs typeface="Times New Roman"/>
              </a:rPr>
              <a:t> </a:t>
            </a:r>
            <a:r>
              <a:rPr sz="2700" spc="-40" dirty="0">
                <a:latin typeface="Times New Roman"/>
                <a:cs typeface="Times New Roman"/>
              </a:rPr>
              <a:t>if</a:t>
            </a:r>
            <a:r>
              <a:rPr sz="2700" spc="220" dirty="0">
                <a:latin typeface="Times New Roman"/>
                <a:cs typeface="Times New Roman"/>
              </a:rPr>
              <a:t> </a:t>
            </a:r>
            <a:r>
              <a:rPr sz="2700" spc="315" dirty="0">
                <a:latin typeface="Times New Roman"/>
                <a:cs typeface="Times New Roman"/>
              </a:rPr>
              <a:t>exp(x)</a:t>
            </a:r>
            <a:r>
              <a:rPr sz="2700" spc="220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is</a:t>
            </a:r>
            <a:r>
              <a:rPr sz="2700" spc="220" dirty="0">
                <a:latin typeface="Times New Roman"/>
                <a:cs typeface="Times New Roman"/>
              </a:rPr>
              <a:t> </a:t>
            </a:r>
            <a:r>
              <a:rPr sz="2700" spc="150" dirty="0">
                <a:latin typeface="Times New Roman"/>
                <a:cs typeface="Times New Roman"/>
              </a:rPr>
              <a:t>a</a:t>
            </a:r>
            <a:r>
              <a:rPr sz="2700" spc="220" dirty="0">
                <a:latin typeface="Times New Roman"/>
                <a:cs typeface="Times New Roman"/>
              </a:rPr>
              <a:t> </a:t>
            </a:r>
            <a:r>
              <a:rPr sz="2700" spc="105" dirty="0">
                <a:latin typeface="Times New Roman"/>
                <a:cs typeface="Times New Roman"/>
              </a:rPr>
              <a:t>denominator,</a:t>
            </a:r>
            <a:r>
              <a:rPr sz="2700" spc="220" dirty="0">
                <a:latin typeface="Times New Roman"/>
                <a:cs typeface="Times New Roman"/>
              </a:rPr>
              <a:t> </a:t>
            </a:r>
            <a:r>
              <a:rPr sz="2700" spc="150" dirty="0">
                <a:latin typeface="Times New Roman"/>
                <a:cs typeface="Times New Roman"/>
              </a:rPr>
              <a:t>an</a:t>
            </a:r>
            <a:r>
              <a:rPr sz="2700" spc="220" dirty="0">
                <a:latin typeface="Times New Roman"/>
                <a:cs typeface="Times New Roman"/>
              </a:rPr>
              <a:t> </a:t>
            </a:r>
            <a:r>
              <a:rPr sz="2700" spc="120" dirty="0">
                <a:latin typeface="Times New Roman"/>
                <a:cs typeface="Times New Roman"/>
              </a:rPr>
              <a:t>argument</a:t>
            </a:r>
            <a:r>
              <a:rPr sz="2700" spc="220" dirty="0">
                <a:latin typeface="Times New Roman"/>
                <a:cs typeface="Times New Roman"/>
              </a:rPr>
              <a:t> </a:t>
            </a:r>
            <a:r>
              <a:rPr sz="2700" spc="145" dirty="0">
                <a:latin typeface="Times New Roman"/>
                <a:cs typeface="Times New Roman"/>
              </a:rPr>
              <a:t>to</a:t>
            </a:r>
            <a:r>
              <a:rPr sz="2700" spc="220" dirty="0">
                <a:latin typeface="Times New Roman"/>
                <a:cs typeface="Times New Roman"/>
              </a:rPr>
              <a:t> </a:t>
            </a:r>
            <a:r>
              <a:rPr sz="2700" spc="150" dirty="0">
                <a:latin typeface="Times New Roman"/>
                <a:cs typeface="Times New Roman"/>
              </a:rPr>
              <a:t>a </a:t>
            </a:r>
            <a:r>
              <a:rPr sz="2700" spc="-660" dirty="0">
                <a:latin typeface="Times New Roman"/>
                <a:cs typeface="Times New Roman"/>
              </a:rPr>
              <a:t> </a:t>
            </a:r>
            <a:r>
              <a:rPr sz="2700" spc="95" dirty="0">
                <a:latin typeface="Times New Roman"/>
                <a:cs typeface="Times New Roman"/>
              </a:rPr>
              <a:t>logarithm,</a:t>
            </a:r>
            <a:r>
              <a:rPr sz="2700" spc="215" dirty="0">
                <a:latin typeface="Times New Roman"/>
                <a:cs typeface="Times New Roman"/>
              </a:rPr>
              <a:t> </a:t>
            </a:r>
            <a:r>
              <a:rPr sz="2700" spc="90" dirty="0">
                <a:latin typeface="Times New Roman"/>
                <a:cs typeface="Times New Roman"/>
              </a:rPr>
              <a:t>etc.</a:t>
            </a:r>
            <a:endParaRPr sz="2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98900" y="850900"/>
            <a:ext cx="521525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360" dirty="0"/>
              <a:t>Subtraction</a:t>
            </a:r>
            <a:endParaRPr sz="8000"/>
          </a:p>
        </p:txBody>
      </p:sp>
      <p:sp>
        <p:nvSpPr>
          <p:cNvPr id="3" name="object 3"/>
          <p:cNvSpPr txBox="1"/>
          <p:nvPr/>
        </p:nvSpPr>
        <p:spPr>
          <a:xfrm>
            <a:off x="977900" y="2222500"/>
            <a:ext cx="9363710" cy="3545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44500">
              <a:lnSpc>
                <a:spcPct val="100000"/>
              </a:lnSpc>
              <a:spcBef>
                <a:spcPts val="100"/>
              </a:spcBef>
              <a:buSzPct val="75000"/>
              <a:buChar char="•"/>
              <a:tabLst>
                <a:tab pos="469265" algn="l"/>
                <a:tab pos="469900" algn="l"/>
              </a:tabLst>
            </a:pPr>
            <a:r>
              <a:rPr sz="3600" spc="100" dirty="0">
                <a:latin typeface="Times New Roman"/>
                <a:cs typeface="Times New Roman"/>
              </a:rPr>
              <a:t>Suppose</a:t>
            </a:r>
            <a:r>
              <a:rPr sz="3600" spc="290" dirty="0">
                <a:latin typeface="Times New Roman"/>
                <a:cs typeface="Times New Roman"/>
              </a:rPr>
              <a:t> </a:t>
            </a:r>
            <a:r>
              <a:rPr sz="3600" i="1" spc="65" dirty="0">
                <a:latin typeface="Times New Roman"/>
                <a:cs typeface="Times New Roman"/>
              </a:rPr>
              <a:t>x</a:t>
            </a:r>
            <a:r>
              <a:rPr sz="3600" i="1" spc="295" dirty="0">
                <a:latin typeface="Times New Roman"/>
                <a:cs typeface="Times New Roman"/>
              </a:rPr>
              <a:t> </a:t>
            </a:r>
            <a:r>
              <a:rPr sz="3600" spc="195" dirty="0">
                <a:latin typeface="Times New Roman"/>
                <a:cs typeface="Times New Roman"/>
              </a:rPr>
              <a:t>and</a:t>
            </a:r>
            <a:r>
              <a:rPr sz="3600" spc="295" dirty="0">
                <a:latin typeface="Times New Roman"/>
                <a:cs typeface="Times New Roman"/>
              </a:rPr>
              <a:t> </a:t>
            </a:r>
            <a:r>
              <a:rPr sz="3600" i="1" spc="145" dirty="0">
                <a:latin typeface="Times New Roman"/>
                <a:cs typeface="Times New Roman"/>
              </a:rPr>
              <a:t>y</a:t>
            </a:r>
            <a:r>
              <a:rPr sz="3600" i="1" spc="295" dirty="0">
                <a:latin typeface="Times New Roman"/>
                <a:cs typeface="Times New Roman"/>
              </a:rPr>
              <a:t> </a:t>
            </a:r>
            <a:r>
              <a:rPr sz="3600" spc="70" dirty="0">
                <a:latin typeface="Times New Roman"/>
                <a:cs typeface="Times New Roman"/>
              </a:rPr>
              <a:t>have</a:t>
            </a:r>
            <a:r>
              <a:rPr sz="3600" spc="295" dirty="0">
                <a:latin typeface="Times New Roman"/>
                <a:cs typeface="Times New Roman"/>
              </a:rPr>
              <a:t> </a:t>
            </a:r>
            <a:r>
              <a:rPr sz="3600" spc="85" dirty="0">
                <a:latin typeface="Times New Roman"/>
                <a:cs typeface="Times New Roman"/>
              </a:rPr>
              <a:t>similar</a:t>
            </a:r>
            <a:r>
              <a:rPr sz="3600" spc="295" dirty="0">
                <a:latin typeface="Times New Roman"/>
                <a:cs typeface="Times New Roman"/>
              </a:rPr>
              <a:t> </a:t>
            </a:r>
            <a:r>
              <a:rPr sz="3600" spc="150" dirty="0">
                <a:latin typeface="Times New Roman"/>
                <a:cs typeface="Times New Roman"/>
              </a:rPr>
              <a:t>magnitude</a:t>
            </a: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Times New Roman"/>
              <a:buChar char="•"/>
            </a:pPr>
            <a:endParaRPr sz="4200">
              <a:latin typeface="Times New Roman"/>
              <a:cs typeface="Times New Roman"/>
            </a:endParaRPr>
          </a:p>
          <a:p>
            <a:pPr marL="469900" indent="-444500">
              <a:lnSpc>
                <a:spcPct val="100000"/>
              </a:lnSpc>
              <a:buSzPct val="75000"/>
              <a:buChar char="•"/>
              <a:tabLst>
                <a:tab pos="469265" algn="l"/>
                <a:tab pos="469900" algn="l"/>
              </a:tabLst>
            </a:pPr>
            <a:r>
              <a:rPr sz="3600" spc="100" dirty="0">
                <a:latin typeface="Times New Roman"/>
                <a:cs typeface="Times New Roman"/>
              </a:rPr>
              <a:t>Suppose</a:t>
            </a:r>
            <a:r>
              <a:rPr sz="3600" spc="285" dirty="0">
                <a:latin typeface="Times New Roman"/>
                <a:cs typeface="Times New Roman"/>
              </a:rPr>
              <a:t> </a:t>
            </a:r>
            <a:r>
              <a:rPr sz="3600" i="1" spc="65" dirty="0">
                <a:latin typeface="Times New Roman"/>
                <a:cs typeface="Times New Roman"/>
              </a:rPr>
              <a:t>x</a:t>
            </a:r>
            <a:r>
              <a:rPr sz="3600" i="1" spc="285" dirty="0">
                <a:latin typeface="Times New Roman"/>
                <a:cs typeface="Times New Roman"/>
              </a:rPr>
              <a:t> </a:t>
            </a:r>
            <a:r>
              <a:rPr sz="3600" spc="5" dirty="0">
                <a:latin typeface="Times New Roman"/>
                <a:cs typeface="Times New Roman"/>
              </a:rPr>
              <a:t>is</a:t>
            </a:r>
            <a:r>
              <a:rPr sz="3600" spc="290" dirty="0">
                <a:latin typeface="Times New Roman"/>
                <a:cs typeface="Times New Roman"/>
              </a:rPr>
              <a:t> </a:t>
            </a:r>
            <a:r>
              <a:rPr sz="3600" spc="50" dirty="0">
                <a:latin typeface="Times New Roman"/>
                <a:cs typeface="Times New Roman"/>
              </a:rPr>
              <a:t>always</a:t>
            </a:r>
            <a:r>
              <a:rPr sz="3600" spc="285" dirty="0">
                <a:latin typeface="Times New Roman"/>
                <a:cs typeface="Times New Roman"/>
              </a:rPr>
              <a:t> </a:t>
            </a:r>
            <a:r>
              <a:rPr sz="3600" spc="145" dirty="0">
                <a:latin typeface="Times New Roman"/>
                <a:cs typeface="Times New Roman"/>
              </a:rPr>
              <a:t>greater</a:t>
            </a:r>
            <a:r>
              <a:rPr sz="3600" spc="285" dirty="0">
                <a:latin typeface="Times New Roman"/>
                <a:cs typeface="Times New Roman"/>
              </a:rPr>
              <a:t> </a:t>
            </a:r>
            <a:r>
              <a:rPr sz="3600" spc="245" dirty="0">
                <a:latin typeface="Times New Roman"/>
                <a:cs typeface="Times New Roman"/>
              </a:rPr>
              <a:t>than</a:t>
            </a:r>
            <a:r>
              <a:rPr sz="3600" spc="290" dirty="0">
                <a:latin typeface="Times New Roman"/>
                <a:cs typeface="Times New Roman"/>
              </a:rPr>
              <a:t> </a:t>
            </a:r>
            <a:r>
              <a:rPr sz="3600" i="1" spc="145" dirty="0">
                <a:latin typeface="Times New Roman"/>
                <a:cs typeface="Times New Roman"/>
              </a:rPr>
              <a:t>y</a:t>
            </a:r>
            <a:endParaRPr sz="3600">
              <a:latin typeface="Times New Roman"/>
              <a:cs typeface="Times New Roman"/>
            </a:endParaRPr>
          </a:p>
          <a:p>
            <a:pPr marL="469900" marR="17780" indent="-444500">
              <a:lnSpc>
                <a:spcPct val="115700"/>
              </a:lnSpc>
              <a:spcBef>
                <a:spcPts val="4200"/>
              </a:spcBef>
              <a:buSzPct val="75000"/>
              <a:buChar char="•"/>
              <a:tabLst>
                <a:tab pos="469265" algn="l"/>
                <a:tab pos="469900" algn="l"/>
              </a:tabLst>
            </a:pPr>
            <a:r>
              <a:rPr sz="3600" spc="145" dirty="0">
                <a:latin typeface="Times New Roman"/>
                <a:cs typeface="Times New Roman"/>
              </a:rPr>
              <a:t>In</a:t>
            </a:r>
            <a:r>
              <a:rPr sz="3600" spc="295" dirty="0">
                <a:latin typeface="Times New Roman"/>
                <a:cs typeface="Times New Roman"/>
              </a:rPr>
              <a:t> </a:t>
            </a:r>
            <a:r>
              <a:rPr sz="3600" spc="200" dirty="0">
                <a:latin typeface="Times New Roman"/>
                <a:cs typeface="Times New Roman"/>
              </a:rPr>
              <a:t>a</a:t>
            </a:r>
            <a:r>
              <a:rPr sz="3600" spc="295" dirty="0">
                <a:latin typeface="Times New Roman"/>
                <a:cs typeface="Times New Roman"/>
              </a:rPr>
              <a:t> </a:t>
            </a:r>
            <a:r>
              <a:rPr sz="3600" spc="140" dirty="0">
                <a:latin typeface="Times New Roman"/>
                <a:cs typeface="Times New Roman"/>
              </a:rPr>
              <a:t>computer,</a:t>
            </a:r>
            <a:r>
              <a:rPr sz="3600" spc="295" dirty="0">
                <a:latin typeface="Times New Roman"/>
                <a:cs typeface="Times New Roman"/>
              </a:rPr>
              <a:t> </a:t>
            </a:r>
            <a:r>
              <a:rPr sz="3600" i="1" spc="65" dirty="0">
                <a:latin typeface="Times New Roman"/>
                <a:cs typeface="Times New Roman"/>
              </a:rPr>
              <a:t>x</a:t>
            </a:r>
            <a:r>
              <a:rPr sz="3600" i="1" spc="385" dirty="0">
                <a:latin typeface="Times New Roman"/>
                <a:cs typeface="Times New Roman"/>
              </a:rPr>
              <a:t> </a:t>
            </a:r>
            <a:r>
              <a:rPr sz="3600" i="1" spc="90" dirty="0">
                <a:latin typeface="Times New Roman"/>
                <a:cs typeface="Times New Roman"/>
              </a:rPr>
              <a:t>-</a:t>
            </a:r>
            <a:r>
              <a:rPr sz="3600" i="1" spc="385" dirty="0">
                <a:latin typeface="Times New Roman"/>
                <a:cs typeface="Times New Roman"/>
              </a:rPr>
              <a:t> </a:t>
            </a:r>
            <a:r>
              <a:rPr sz="3600" i="1" spc="145" dirty="0">
                <a:latin typeface="Times New Roman"/>
                <a:cs typeface="Times New Roman"/>
              </a:rPr>
              <a:t>y</a:t>
            </a:r>
            <a:r>
              <a:rPr sz="3600" i="1" spc="295" dirty="0">
                <a:latin typeface="Times New Roman"/>
                <a:cs typeface="Times New Roman"/>
              </a:rPr>
              <a:t> </a:t>
            </a:r>
            <a:r>
              <a:rPr sz="3600" spc="130" dirty="0">
                <a:latin typeface="Times New Roman"/>
                <a:cs typeface="Times New Roman"/>
              </a:rPr>
              <a:t>may</a:t>
            </a:r>
            <a:r>
              <a:rPr sz="3600" spc="300" dirty="0">
                <a:latin typeface="Times New Roman"/>
                <a:cs typeface="Times New Roman"/>
              </a:rPr>
              <a:t> </a:t>
            </a:r>
            <a:r>
              <a:rPr sz="3600" spc="145" dirty="0">
                <a:latin typeface="Times New Roman"/>
                <a:cs typeface="Times New Roman"/>
              </a:rPr>
              <a:t>be</a:t>
            </a:r>
            <a:r>
              <a:rPr sz="3600" spc="295" dirty="0">
                <a:latin typeface="Times New Roman"/>
                <a:cs typeface="Times New Roman"/>
              </a:rPr>
              <a:t> </a:t>
            </a:r>
            <a:r>
              <a:rPr sz="3600" spc="95" dirty="0">
                <a:latin typeface="Times New Roman"/>
                <a:cs typeface="Times New Roman"/>
              </a:rPr>
              <a:t>negative</a:t>
            </a:r>
            <a:r>
              <a:rPr sz="3600" spc="295" dirty="0">
                <a:latin typeface="Times New Roman"/>
                <a:cs typeface="Times New Roman"/>
              </a:rPr>
              <a:t> </a:t>
            </a:r>
            <a:r>
              <a:rPr sz="3600" spc="130" dirty="0">
                <a:latin typeface="Times New Roman"/>
                <a:cs typeface="Times New Roman"/>
              </a:rPr>
              <a:t>due</a:t>
            </a:r>
            <a:r>
              <a:rPr sz="3600" spc="295" dirty="0">
                <a:latin typeface="Times New Roman"/>
                <a:cs typeface="Times New Roman"/>
              </a:rPr>
              <a:t> </a:t>
            </a:r>
            <a:r>
              <a:rPr sz="3600" spc="195" dirty="0">
                <a:latin typeface="Times New Roman"/>
                <a:cs typeface="Times New Roman"/>
              </a:rPr>
              <a:t>to </a:t>
            </a:r>
            <a:r>
              <a:rPr sz="3600" spc="-885" dirty="0">
                <a:latin typeface="Times New Roman"/>
                <a:cs typeface="Times New Roman"/>
              </a:rPr>
              <a:t> </a:t>
            </a:r>
            <a:r>
              <a:rPr sz="3600" spc="120" dirty="0">
                <a:latin typeface="Times New Roman"/>
                <a:cs typeface="Times New Roman"/>
              </a:rPr>
              <a:t>rounding</a:t>
            </a:r>
            <a:r>
              <a:rPr sz="3600" spc="290" dirty="0">
                <a:latin typeface="Times New Roman"/>
                <a:cs typeface="Times New Roman"/>
              </a:rPr>
              <a:t> </a:t>
            </a:r>
            <a:r>
              <a:rPr sz="3600" spc="125" dirty="0">
                <a:latin typeface="Times New Roman"/>
                <a:cs typeface="Times New Roman"/>
              </a:rPr>
              <a:t>error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65200" y="6362700"/>
            <a:ext cx="7123430" cy="140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2600" indent="-444500">
              <a:lnSpc>
                <a:spcPct val="100000"/>
              </a:lnSpc>
              <a:spcBef>
                <a:spcPts val="100"/>
              </a:spcBef>
              <a:buSzPct val="75000"/>
              <a:buChar char="•"/>
              <a:tabLst>
                <a:tab pos="481965" algn="l"/>
                <a:tab pos="482600" algn="l"/>
              </a:tabLst>
            </a:pPr>
            <a:r>
              <a:rPr sz="3600" spc="114" dirty="0">
                <a:latin typeface="Times New Roman"/>
                <a:cs typeface="Times New Roman"/>
              </a:rPr>
              <a:t>Example:</a:t>
            </a:r>
            <a:r>
              <a:rPr sz="3600" spc="254" dirty="0">
                <a:latin typeface="Times New Roman"/>
                <a:cs typeface="Times New Roman"/>
              </a:rPr>
              <a:t> </a:t>
            </a:r>
            <a:r>
              <a:rPr sz="3600" spc="100" dirty="0">
                <a:latin typeface="Times New Roman"/>
                <a:cs typeface="Times New Roman"/>
              </a:rPr>
              <a:t>variance</a:t>
            </a:r>
            <a:endParaRPr sz="3600">
              <a:latin typeface="Times New Roman"/>
              <a:cs typeface="Times New Roman"/>
            </a:endParaRPr>
          </a:p>
          <a:p>
            <a:pPr marL="680720">
              <a:lnSpc>
                <a:spcPct val="100000"/>
              </a:lnSpc>
              <a:spcBef>
                <a:spcPts val="2500"/>
              </a:spcBef>
            </a:pPr>
            <a:r>
              <a:rPr sz="3350" spc="-25" dirty="0">
                <a:latin typeface="PMingLiU"/>
                <a:cs typeface="PMingLiU"/>
              </a:rPr>
              <a:t>V</a:t>
            </a:r>
            <a:r>
              <a:rPr sz="3350" spc="275" dirty="0">
                <a:latin typeface="PMingLiU"/>
                <a:cs typeface="PMingLiU"/>
              </a:rPr>
              <a:t>ar</a:t>
            </a:r>
            <a:r>
              <a:rPr sz="3350" spc="254" dirty="0">
                <a:latin typeface="PMingLiU"/>
                <a:cs typeface="PMingLiU"/>
              </a:rPr>
              <a:t>(</a:t>
            </a:r>
            <a:r>
              <a:rPr sz="3350" spc="600" dirty="0">
                <a:latin typeface="Segoe UI Symbol"/>
                <a:cs typeface="Segoe UI Symbol"/>
              </a:rPr>
              <a:t>f</a:t>
            </a:r>
            <a:r>
              <a:rPr sz="3350" spc="-555" dirty="0">
                <a:latin typeface="Segoe UI Symbol"/>
                <a:cs typeface="Segoe UI Symbol"/>
              </a:rPr>
              <a:t> </a:t>
            </a:r>
            <a:r>
              <a:rPr sz="3350" spc="254" dirty="0">
                <a:latin typeface="PMingLiU"/>
                <a:cs typeface="PMingLiU"/>
              </a:rPr>
              <a:t>(</a:t>
            </a:r>
            <a:r>
              <a:rPr sz="3350" spc="385" dirty="0">
                <a:latin typeface="Segoe UI Symbol"/>
                <a:cs typeface="Segoe UI Symbol"/>
              </a:rPr>
              <a:t>x</a:t>
            </a:r>
            <a:r>
              <a:rPr sz="3350" spc="254" dirty="0">
                <a:latin typeface="PMingLiU"/>
                <a:cs typeface="PMingLiU"/>
              </a:rPr>
              <a:t>))</a:t>
            </a:r>
            <a:r>
              <a:rPr sz="3350" spc="70" dirty="0">
                <a:latin typeface="PMingLiU"/>
                <a:cs typeface="PMingLiU"/>
              </a:rPr>
              <a:t> </a:t>
            </a:r>
            <a:r>
              <a:rPr sz="3350" spc="844" dirty="0">
                <a:latin typeface="PMingLiU"/>
                <a:cs typeface="PMingLiU"/>
              </a:rPr>
              <a:t>=</a:t>
            </a:r>
            <a:r>
              <a:rPr sz="3350" spc="65" dirty="0">
                <a:latin typeface="PMingLiU"/>
                <a:cs typeface="PMingLiU"/>
              </a:rPr>
              <a:t> </a:t>
            </a:r>
            <a:r>
              <a:rPr sz="3350" spc="10" dirty="0">
                <a:latin typeface="Arial"/>
                <a:cs typeface="Arial"/>
              </a:rPr>
              <a:t>E</a:t>
            </a:r>
            <a:r>
              <a:rPr sz="3350" spc="-370" dirty="0">
                <a:latin typeface="Arial"/>
                <a:cs typeface="Arial"/>
              </a:rPr>
              <a:t> </a:t>
            </a:r>
            <a:r>
              <a:rPr sz="5025" spc="-359" baseline="61359" dirty="0">
                <a:latin typeface="Trebuchet MS"/>
                <a:cs typeface="Trebuchet MS"/>
              </a:rPr>
              <a:t>h</a:t>
            </a:r>
            <a:r>
              <a:rPr sz="3350" spc="254" dirty="0">
                <a:latin typeface="PMingLiU"/>
                <a:cs typeface="PMingLiU"/>
              </a:rPr>
              <a:t>(</a:t>
            </a:r>
            <a:r>
              <a:rPr sz="3350" spc="965" dirty="0">
                <a:latin typeface="Segoe UI Symbol"/>
                <a:cs typeface="Segoe UI Symbol"/>
              </a:rPr>
              <a:t>f</a:t>
            </a:r>
            <a:r>
              <a:rPr sz="3350" spc="254" dirty="0">
                <a:latin typeface="PMingLiU"/>
                <a:cs typeface="PMingLiU"/>
              </a:rPr>
              <a:t>(</a:t>
            </a:r>
            <a:r>
              <a:rPr sz="3350" spc="385" dirty="0">
                <a:latin typeface="Segoe UI Symbol"/>
                <a:cs typeface="Segoe UI Symbol"/>
              </a:rPr>
              <a:t>x</a:t>
            </a:r>
            <a:r>
              <a:rPr sz="3350" spc="254" dirty="0">
                <a:latin typeface="PMingLiU"/>
                <a:cs typeface="PMingLiU"/>
              </a:rPr>
              <a:t>)</a:t>
            </a:r>
            <a:r>
              <a:rPr sz="3350" spc="-120" dirty="0">
                <a:latin typeface="PMingLiU"/>
                <a:cs typeface="PMingLiU"/>
              </a:rPr>
              <a:t> </a:t>
            </a:r>
            <a:r>
              <a:rPr sz="3350" spc="-730" dirty="0">
                <a:latin typeface="Lucida Sans Unicode"/>
                <a:cs typeface="Lucida Sans Unicode"/>
              </a:rPr>
              <a:t>—</a:t>
            </a:r>
            <a:r>
              <a:rPr sz="3350" spc="-310" dirty="0">
                <a:latin typeface="Lucida Sans Unicode"/>
                <a:cs typeface="Lucida Sans Unicode"/>
              </a:rPr>
              <a:t> </a:t>
            </a:r>
            <a:r>
              <a:rPr sz="3350" spc="10" dirty="0">
                <a:latin typeface="Arial"/>
                <a:cs typeface="Arial"/>
              </a:rPr>
              <a:t>E</a:t>
            </a:r>
            <a:r>
              <a:rPr sz="3350" spc="-120" dirty="0">
                <a:latin typeface="PMingLiU"/>
                <a:cs typeface="PMingLiU"/>
              </a:rPr>
              <a:t>[</a:t>
            </a:r>
            <a:r>
              <a:rPr sz="3350" spc="965" dirty="0">
                <a:latin typeface="Segoe UI Symbol"/>
                <a:cs typeface="Segoe UI Symbol"/>
              </a:rPr>
              <a:t>f</a:t>
            </a:r>
            <a:r>
              <a:rPr sz="3350" spc="254" dirty="0">
                <a:latin typeface="PMingLiU"/>
                <a:cs typeface="PMingLiU"/>
              </a:rPr>
              <a:t>(</a:t>
            </a:r>
            <a:r>
              <a:rPr sz="3350" spc="385" dirty="0">
                <a:latin typeface="Segoe UI Symbol"/>
                <a:cs typeface="Segoe UI Symbol"/>
              </a:rPr>
              <a:t>x</a:t>
            </a:r>
            <a:r>
              <a:rPr sz="3350" spc="130" dirty="0">
                <a:latin typeface="PMingLiU"/>
                <a:cs typeface="PMingLiU"/>
              </a:rPr>
              <a:t>)])</a:t>
            </a:r>
            <a:r>
              <a:rPr sz="3675" spc="179" baseline="35147" dirty="0">
                <a:latin typeface="Tahoma"/>
                <a:cs typeface="Tahoma"/>
              </a:rPr>
              <a:t>2</a:t>
            </a:r>
            <a:r>
              <a:rPr sz="5025" spc="952" baseline="61359" dirty="0">
                <a:latin typeface="Trebuchet MS"/>
                <a:cs typeface="Trebuchet MS"/>
              </a:rPr>
              <a:t>i</a:t>
            </a:r>
            <a:endParaRPr sz="5025" baseline="61359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21495" y="7348841"/>
            <a:ext cx="118745" cy="424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175"/>
              </a:lnSpc>
            </a:pPr>
            <a:r>
              <a:rPr sz="3350" spc="204" dirty="0">
                <a:latin typeface="Segoe UI Symbol"/>
                <a:cs typeface="Segoe UI Symbol"/>
              </a:rPr>
              <a:t>.</a:t>
            </a:r>
            <a:endParaRPr sz="3350">
              <a:latin typeface="Segoe UI Symbol"/>
              <a:cs typeface="Segoe UI 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38849" y="8182738"/>
            <a:ext cx="4664710" cy="6648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R="30480" algn="r">
              <a:lnSpc>
                <a:spcPts val="1875"/>
              </a:lnSpc>
              <a:spcBef>
                <a:spcPts val="110"/>
              </a:spcBef>
            </a:pPr>
            <a:r>
              <a:rPr sz="2500" spc="-10" dirty="0">
                <a:latin typeface="Gulim"/>
                <a:cs typeface="Gulim"/>
              </a:rPr>
              <a:t>2</a:t>
            </a:r>
            <a:endParaRPr sz="2500">
              <a:latin typeface="Gulim"/>
              <a:cs typeface="Gulim"/>
            </a:endParaRPr>
          </a:p>
          <a:p>
            <a:pPr marL="38100">
              <a:lnSpc>
                <a:spcPts val="3135"/>
              </a:lnSpc>
              <a:tabLst>
                <a:tab pos="1087755" algn="l"/>
                <a:tab pos="2470150" algn="l"/>
              </a:tabLst>
            </a:pPr>
            <a:r>
              <a:rPr sz="3550" spc="925" dirty="0">
                <a:latin typeface="Trebuchet MS"/>
                <a:cs typeface="Trebuchet MS"/>
              </a:rPr>
              <a:t>=</a:t>
            </a:r>
            <a:r>
              <a:rPr sz="3550" spc="-75" dirty="0">
                <a:latin typeface="Trebuchet MS"/>
                <a:cs typeface="Trebuchet MS"/>
              </a:rPr>
              <a:t> </a:t>
            </a:r>
            <a:r>
              <a:rPr sz="3550" spc="20" dirty="0">
                <a:latin typeface="Arial"/>
                <a:cs typeface="Arial"/>
              </a:rPr>
              <a:t>E</a:t>
            </a:r>
            <a:r>
              <a:rPr sz="3550" dirty="0">
                <a:latin typeface="Arial"/>
                <a:cs typeface="Arial"/>
              </a:rPr>
              <a:t>	</a:t>
            </a:r>
            <a:r>
              <a:rPr sz="3550" spc="1055" dirty="0">
                <a:latin typeface="MS UI Gothic"/>
                <a:cs typeface="MS UI Gothic"/>
              </a:rPr>
              <a:t>f</a:t>
            </a:r>
            <a:r>
              <a:rPr sz="3550" spc="85" dirty="0">
                <a:latin typeface="Trebuchet MS"/>
                <a:cs typeface="Trebuchet MS"/>
              </a:rPr>
              <a:t>(</a:t>
            </a:r>
            <a:r>
              <a:rPr sz="3550" spc="409" dirty="0">
                <a:latin typeface="MS UI Gothic"/>
                <a:cs typeface="MS UI Gothic"/>
              </a:rPr>
              <a:t>x</a:t>
            </a:r>
            <a:r>
              <a:rPr sz="3550" spc="85" dirty="0">
                <a:latin typeface="Trebuchet MS"/>
                <a:cs typeface="Trebuchet MS"/>
              </a:rPr>
              <a:t>)</a:t>
            </a:r>
            <a:r>
              <a:rPr sz="3750" spc="-15" baseline="33333" dirty="0">
                <a:latin typeface="Gulim"/>
                <a:cs typeface="Gulim"/>
              </a:rPr>
              <a:t>2</a:t>
            </a:r>
            <a:r>
              <a:rPr sz="3750" baseline="33333" dirty="0">
                <a:latin typeface="Gulim"/>
                <a:cs typeface="Gulim"/>
              </a:rPr>
              <a:t>	</a:t>
            </a:r>
            <a:r>
              <a:rPr sz="3550" spc="-765" dirty="0">
                <a:latin typeface="Lucida Sans Unicode"/>
                <a:cs typeface="Lucida Sans Unicode"/>
              </a:rPr>
              <a:t>—</a:t>
            </a:r>
            <a:r>
              <a:rPr sz="3550" spc="-325" dirty="0">
                <a:latin typeface="Lucida Sans Unicode"/>
                <a:cs typeface="Lucida Sans Unicode"/>
              </a:rPr>
              <a:t> </a:t>
            </a:r>
            <a:r>
              <a:rPr sz="3550" spc="20" dirty="0">
                <a:latin typeface="Arial"/>
                <a:cs typeface="Arial"/>
              </a:rPr>
              <a:t>E</a:t>
            </a:r>
            <a:r>
              <a:rPr sz="3550" spc="-390" dirty="0">
                <a:latin typeface="Arial"/>
                <a:cs typeface="Arial"/>
              </a:rPr>
              <a:t> </a:t>
            </a:r>
            <a:r>
              <a:rPr sz="3550" spc="-310" dirty="0">
                <a:latin typeface="Trebuchet MS"/>
                <a:cs typeface="Trebuchet MS"/>
              </a:rPr>
              <a:t>[</a:t>
            </a:r>
            <a:r>
              <a:rPr sz="3550" spc="1055" dirty="0">
                <a:latin typeface="MS UI Gothic"/>
                <a:cs typeface="MS UI Gothic"/>
              </a:rPr>
              <a:t>f</a:t>
            </a:r>
            <a:r>
              <a:rPr sz="3550" spc="85" dirty="0">
                <a:latin typeface="Trebuchet MS"/>
                <a:cs typeface="Trebuchet MS"/>
              </a:rPr>
              <a:t>(</a:t>
            </a:r>
            <a:r>
              <a:rPr sz="3550" spc="409" dirty="0">
                <a:latin typeface="MS UI Gothic"/>
                <a:cs typeface="MS UI Gothic"/>
              </a:rPr>
              <a:t>x</a:t>
            </a:r>
            <a:r>
              <a:rPr sz="3550" spc="-114" dirty="0">
                <a:latin typeface="Trebuchet MS"/>
                <a:cs typeface="Trebuchet MS"/>
              </a:rPr>
              <a:t>)]</a:t>
            </a:r>
            <a:endParaRPr sz="355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12200" y="6121400"/>
            <a:ext cx="3820795" cy="1643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5400" spc="30" baseline="46296" dirty="0">
                <a:solidFill>
                  <a:srgbClr val="70BF41"/>
                </a:solidFill>
                <a:latin typeface="Times New Roman"/>
                <a:cs typeface="Times New Roman"/>
              </a:rPr>
              <a:t>Safe</a:t>
            </a:r>
            <a:r>
              <a:rPr sz="5400" spc="-330" baseline="46296" dirty="0">
                <a:solidFill>
                  <a:srgbClr val="70BF41"/>
                </a:solidFill>
                <a:latin typeface="Times New Roman"/>
                <a:cs typeface="Times New Roman"/>
              </a:rPr>
              <a:t> </a:t>
            </a:r>
            <a:r>
              <a:rPr sz="3600" spc="105" dirty="0">
                <a:solidFill>
                  <a:srgbClr val="C82506"/>
                </a:solidFill>
                <a:latin typeface="Times New Roman"/>
                <a:cs typeface="Times New Roman"/>
              </a:rPr>
              <a:t>Dangerous</a:t>
            </a:r>
            <a:endParaRPr sz="3600">
              <a:latin typeface="Times New Roman"/>
              <a:cs typeface="Times New Roman"/>
            </a:endParaRPr>
          </a:p>
          <a:p>
            <a:pPr marR="30480" algn="r">
              <a:lnSpc>
                <a:spcPct val="100000"/>
              </a:lnSpc>
              <a:spcBef>
                <a:spcPts val="4400"/>
              </a:spcBef>
            </a:pPr>
            <a:r>
              <a:rPr sz="3350" spc="75" dirty="0">
                <a:latin typeface="Book Antiqua"/>
                <a:cs typeface="Book Antiqua"/>
              </a:rPr>
              <a:t>(3.12)</a:t>
            </a:r>
            <a:endParaRPr sz="3350">
              <a:latin typeface="Book Antiqua"/>
              <a:cs typeface="Book Antiqu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7955449" y="6283571"/>
            <a:ext cx="1608455" cy="1990089"/>
            <a:chOff x="7955449" y="6283571"/>
            <a:chExt cx="1608455" cy="1990089"/>
          </a:xfrm>
        </p:grpSpPr>
        <p:sp>
          <p:nvSpPr>
            <p:cNvPr id="9" name="object 9"/>
            <p:cNvSpPr/>
            <p:nvPr/>
          </p:nvSpPr>
          <p:spPr>
            <a:xfrm>
              <a:off x="8032679" y="6296271"/>
              <a:ext cx="703580" cy="703580"/>
            </a:xfrm>
            <a:custGeom>
              <a:avLst/>
              <a:gdLst/>
              <a:ahLst/>
              <a:cxnLst/>
              <a:rect l="l" t="t" r="r" b="b"/>
              <a:pathLst>
                <a:path w="703579" h="703579">
                  <a:moveTo>
                    <a:pt x="703255" y="0"/>
                  </a:moveTo>
                  <a:lnTo>
                    <a:pt x="8980" y="694274"/>
                  </a:lnTo>
                  <a:lnTo>
                    <a:pt x="0" y="703255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955449" y="6947441"/>
              <a:ext cx="129539" cy="129539"/>
            </a:xfrm>
            <a:custGeom>
              <a:avLst/>
              <a:gdLst/>
              <a:ahLst/>
              <a:cxnLst/>
              <a:rect l="l" t="t" r="r" b="b"/>
              <a:pathLst>
                <a:path w="129540" h="129540">
                  <a:moveTo>
                    <a:pt x="43105" y="0"/>
                  </a:moveTo>
                  <a:lnTo>
                    <a:pt x="0" y="129315"/>
                  </a:lnTo>
                  <a:lnTo>
                    <a:pt x="129315" y="86210"/>
                  </a:lnTo>
                  <a:lnTo>
                    <a:pt x="4310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299994" y="6785234"/>
              <a:ext cx="1251585" cy="1407160"/>
            </a:xfrm>
            <a:custGeom>
              <a:avLst/>
              <a:gdLst/>
              <a:ahLst/>
              <a:cxnLst/>
              <a:rect l="l" t="t" r="r" b="b"/>
              <a:pathLst>
                <a:path w="1251584" h="1407159">
                  <a:moveTo>
                    <a:pt x="1251169" y="0"/>
                  </a:moveTo>
                  <a:lnTo>
                    <a:pt x="8440" y="1397132"/>
                  </a:lnTo>
                  <a:lnTo>
                    <a:pt x="0" y="1406621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227405" y="8141850"/>
              <a:ext cx="127000" cy="132080"/>
            </a:xfrm>
            <a:custGeom>
              <a:avLst/>
              <a:gdLst/>
              <a:ahLst/>
              <a:cxnLst/>
              <a:rect l="l" t="t" r="r" b="b"/>
              <a:pathLst>
                <a:path w="127000" h="132079">
                  <a:moveTo>
                    <a:pt x="35481" y="0"/>
                  </a:moveTo>
                  <a:lnTo>
                    <a:pt x="0" y="131612"/>
                  </a:lnTo>
                  <a:lnTo>
                    <a:pt x="126578" y="81029"/>
                  </a:lnTo>
                  <a:lnTo>
                    <a:pt x="354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039176" y="7303575"/>
              <a:ext cx="428625" cy="645160"/>
            </a:xfrm>
            <a:custGeom>
              <a:avLst/>
              <a:gdLst/>
              <a:ahLst/>
              <a:cxnLst/>
              <a:rect l="l" t="t" r="r" b="b"/>
              <a:pathLst>
                <a:path w="428625" h="645159">
                  <a:moveTo>
                    <a:pt x="0" y="0"/>
                  </a:moveTo>
                  <a:lnTo>
                    <a:pt x="428365" y="0"/>
                  </a:lnTo>
                  <a:lnTo>
                    <a:pt x="428365" y="645160"/>
                  </a:lnTo>
                  <a:lnTo>
                    <a:pt x="0" y="645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pc="15" dirty="0"/>
              <a:t>(Goodfellow</a:t>
            </a:r>
            <a:r>
              <a:rPr spc="50" dirty="0"/>
              <a:t> </a:t>
            </a:r>
            <a:r>
              <a:rPr spc="10" dirty="0"/>
              <a:t>2017)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pc="15" dirty="0"/>
              <a:t>(Goodfellow</a:t>
            </a:r>
            <a:r>
              <a:rPr spc="50" dirty="0"/>
              <a:t> </a:t>
            </a:r>
            <a:r>
              <a:rPr spc="10" dirty="0"/>
              <a:t>2017)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08400" y="850900"/>
            <a:ext cx="559054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89735" algn="l"/>
                <a:tab pos="3579495" algn="l"/>
              </a:tabLst>
            </a:pPr>
            <a:r>
              <a:rPr sz="8000" spc="325" dirty="0"/>
              <a:t>log	</a:t>
            </a:r>
            <a:r>
              <a:rPr sz="8000" spc="440" dirty="0"/>
              <a:t>and	</a:t>
            </a:r>
            <a:r>
              <a:rPr sz="8000" spc="944" dirty="0"/>
              <a:t>sq</a:t>
            </a:r>
            <a:r>
              <a:rPr sz="8000" spc="855" dirty="0"/>
              <a:t>r</a:t>
            </a:r>
            <a:r>
              <a:rPr sz="8000" spc="975" dirty="0"/>
              <a:t>t</a:t>
            </a:r>
            <a:endParaRPr sz="8000"/>
          </a:p>
        </p:txBody>
      </p:sp>
      <p:sp>
        <p:nvSpPr>
          <p:cNvPr id="3" name="object 3"/>
          <p:cNvSpPr txBox="1"/>
          <p:nvPr/>
        </p:nvSpPr>
        <p:spPr>
          <a:xfrm>
            <a:off x="952500" y="2926588"/>
            <a:ext cx="11015980" cy="5568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82600" indent="-431800">
              <a:lnSpc>
                <a:spcPct val="100000"/>
              </a:lnSpc>
              <a:spcBef>
                <a:spcPts val="105"/>
              </a:spcBef>
              <a:buSzPct val="75362"/>
              <a:buChar char="•"/>
              <a:tabLst>
                <a:tab pos="481965" algn="l"/>
                <a:tab pos="482600" algn="l"/>
              </a:tabLst>
            </a:pPr>
            <a:r>
              <a:rPr sz="3450" spc="290" dirty="0">
                <a:latin typeface="Times New Roman"/>
                <a:cs typeface="Times New Roman"/>
              </a:rPr>
              <a:t>log(0) </a:t>
            </a:r>
            <a:r>
              <a:rPr sz="3450" spc="-220" dirty="0">
                <a:latin typeface="Times New Roman"/>
                <a:cs typeface="Times New Roman"/>
              </a:rPr>
              <a:t>= </a:t>
            </a:r>
            <a:r>
              <a:rPr sz="3450" spc="-85" dirty="0">
                <a:latin typeface="Times New Roman"/>
                <a:cs typeface="Times New Roman"/>
              </a:rPr>
              <a:t>- </a:t>
            </a:r>
            <a:r>
              <a:rPr sz="3450" spc="210" dirty="0">
                <a:latin typeface="Times New Roman"/>
                <a:cs typeface="Times New Roman"/>
              </a:rPr>
              <a:t>inf</a:t>
            </a:r>
            <a:endParaRPr sz="34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Times New Roman"/>
              <a:buChar char="•"/>
            </a:pPr>
            <a:endParaRPr sz="3500">
              <a:latin typeface="Times New Roman"/>
              <a:cs typeface="Times New Roman"/>
            </a:endParaRPr>
          </a:p>
          <a:p>
            <a:pPr marL="482600" indent="-431800">
              <a:lnSpc>
                <a:spcPct val="100000"/>
              </a:lnSpc>
              <a:buSzPct val="75362"/>
              <a:buChar char="•"/>
              <a:tabLst>
                <a:tab pos="481965" algn="l"/>
                <a:tab pos="482600" algn="l"/>
              </a:tabLst>
            </a:pPr>
            <a:r>
              <a:rPr sz="3450" spc="215" dirty="0">
                <a:latin typeface="Times New Roman"/>
                <a:cs typeface="Times New Roman"/>
              </a:rPr>
              <a:t>log(&lt;negative&gt;)</a:t>
            </a:r>
            <a:r>
              <a:rPr sz="3450" spc="5" dirty="0">
                <a:latin typeface="Times New Roman"/>
                <a:cs typeface="Times New Roman"/>
              </a:rPr>
              <a:t> is</a:t>
            </a:r>
            <a:r>
              <a:rPr sz="3450" spc="300" dirty="0">
                <a:latin typeface="Times New Roman"/>
                <a:cs typeface="Times New Roman"/>
              </a:rPr>
              <a:t> </a:t>
            </a:r>
            <a:r>
              <a:rPr sz="3450" spc="85" dirty="0">
                <a:latin typeface="Times New Roman"/>
                <a:cs typeface="Times New Roman"/>
              </a:rPr>
              <a:t>imaginary,</a:t>
            </a:r>
            <a:r>
              <a:rPr sz="3450" spc="295" dirty="0">
                <a:latin typeface="Times New Roman"/>
                <a:cs typeface="Times New Roman"/>
              </a:rPr>
              <a:t> </a:t>
            </a:r>
            <a:r>
              <a:rPr sz="3450" spc="95" dirty="0">
                <a:latin typeface="Times New Roman"/>
                <a:cs typeface="Times New Roman"/>
              </a:rPr>
              <a:t>usually</a:t>
            </a:r>
            <a:r>
              <a:rPr sz="3450" spc="300" dirty="0">
                <a:latin typeface="Times New Roman"/>
                <a:cs typeface="Times New Roman"/>
              </a:rPr>
              <a:t> </a:t>
            </a:r>
            <a:r>
              <a:rPr sz="3450" spc="455" dirty="0">
                <a:latin typeface="Times New Roman"/>
                <a:cs typeface="Times New Roman"/>
              </a:rPr>
              <a:t>nan</a:t>
            </a:r>
            <a:r>
              <a:rPr sz="3450" spc="295" dirty="0">
                <a:latin typeface="Times New Roman"/>
                <a:cs typeface="Times New Roman"/>
              </a:rPr>
              <a:t> </a:t>
            </a:r>
            <a:r>
              <a:rPr sz="3450" spc="95" dirty="0">
                <a:latin typeface="Times New Roman"/>
                <a:cs typeface="Times New Roman"/>
              </a:rPr>
              <a:t>in</a:t>
            </a:r>
            <a:r>
              <a:rPr sz="3450" spc="300" dirty="0">
                <a:latin typeface="Times New Roman"/>
                <a:cs typeface="Times New Roman"/>
              </a:rPr>
              <a:t> </a:t>
            </a:r>
            <a:r>
              <a:rPr sz="3450" spc="60" dirty="0">
                <a:latin typeface="Times New Roman"/>
                <a:cs typeface="Times New Roman"/>
              </a:rPr>
              <a:t>software</a:t>
            </a:r>
            <a:endParaRPr sz="34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Times New Roman"/>
              <a:buChar char="•"/>
            </a:pPr>
            <a:endParaRPr sz="4050">
              <a:latin typeface="Times New Roman"/>
              <a:cs typeface="Times New Roman"/>
            </a:endParaRPr>
          </a:p>
          <a:p>
            <a:pPr marL="482600" indent="-431800">
              <a:lnSpc>
                <a:spcPct val="100000"/>
              </a:lnSpc>
              <a:spcBef>
                <a:spcPts val="5"/>
              </a:spcBef>
              <a:buSzPct val="75362"/>
              <a:buChar char="•"/>
              <a:tabLst>
                <a:tab pos="481965" algn="l"/>
                <a:tab pos="482600" algn="l"/>
              </a:tabLst>
            </a:pPr>
            <a:r>
              <a:rPr sz="3450" spc="420" dirty="0">
                <a:latin typeface="Times New Roman"/>
                <a:cs typeface="Times New Roman"/>
              </a:rPr>
              <a:t>sqrt(0)</a:t>
            </a:r>
            <a:r>
              <a:rPr sz="3450" spc="280" dirty="0">
                <a:latin typeface="Times New Roman"/>
                <a:cs typeface="Times New Roman"/>
              </a:rPr>
              <a:t> </a:t>
            </a:r>
            <a:r>
              <a:rPr sz="3450" spc="5" dirty="0">
                <a:latin typeface="Times New Roman"/>
                <a:cs typeface="Times New Roman"/>
              </a:rPr>
              <a:t>is</a:t>
            </a:r>
            <a:r>
              <a:rPr sz="3450" spc="280" dirty="0">
                <a:latin typeface="Times New Roman"/>
                <a:cs typeface="Times New Roman"/>
              </a:rPr>
              <a:t> </a:t>
            </a:r>
            <a:r>
              <a:rPr sz="3450" spc="285" dirty="0">
                <a:latin typeface="Times New Roman"/>
                <a:cs typeface="Times New Roman"/>
              </a:rPr>
              <a:t>0, </a:t>
            </a:r>
            <a:r>
              <a:rPr sz="3450" spc="254" dirty="0">
                <a:latin typeface="Times New Roman"/>
                <a:cs typeface="Times New Roman"/>
              </a:rPr>
              <a:t>but</a:t>
            </a:r>
            <a:r>
              <a:rPr sz="3450" spc="280" dirty="0">
                <a:latin typeface="Times New Roman"/>
                <a:cs typeface="Times New Roman"/>
              </a:rPr>
              <a:t> </a:t>
            </a:r>
            <a:r>
              <a:rPr sz="3450" spc="130" dirty="0">
                <a:latin typeface="Times New Roman"/>
                <a:cs typeface="Times New Roman"/>
              </a:rPr>
              <a:t>its</a:t>
            </a:r>
            <a:r>
              <a:rPr sz="3450" spc="285" dirty="0">
                <a:latin typeface="Times New Roman"/>
                <a:cs typeface="Times New Roman"/>
              </a:rPr>
              <a:t> </a:t>
            </a:r>
            <a:r>
              <a:rPr sz="3450" i="1" spc="80" dirty="0">
                <a:latin typeface="Times New Roman"/>
                <a:cs typeface="Times New Roman"/>
              </a:rPr>
              <a:t>derivative</a:t>
            </a:r>
            <a:r>
              <a:rPr sz="3450" i="1" spc="280" dirty="0">
                <a:latin typeface="Times New Roman"/>
                <a:cs typeface="Times New Roman"/>
              </a:rPr>
              <a:t> </a:t>
            </a:r>
            <a:r>
              <a:rPr sz="3450" spc="135" dirty="0">
                <a:latin typeface="Times New Roman"/>
                <a:cs typeface="Times New Roman"/>
              </a:rPr>
              <a:t>has</a:t>
            </a:r>
            <a:r>
              <a:rPr sz="3450" spc="285" dirty="0">
                <a:latin typeface="Times New Roman"/>
                <a:cs typeface="Times New Roman"/>
              </a:rPr>
              <a:t> </a:t>
            </a:r>
            <a:r>
              <a:rPr sz="3450" spc="195" dirty="0">
                <a:latin typeface="Times New Roman"/>
                <a:cs typeface="Times New Roman"/>
              </a:rPr>
              <a:t>a</a:t>
            </a:r>
            <a:r>
              <a:rPr sz="3450" spc="280" dirty="0">
                <a:latin typeface="Times New Roman"/>
                <a:cs typeface="Times New Roman"/>
              </a:rPr>
              <a:t> </a:t>
            </a:r>
            <a:r>
              <a:rPr sz="3450" spc="80" dirty="0">
                <a:latin typeface="Times New Roman"/>
                <a:cs typeface="Times New Roman"/>
              </a:rPr>
              <a:t>divide</a:t>
            </a:r>
            <a:r>
              <a:rPr sz="3450" spc="285" dirty="0">
                <a:latin typeface="Times New Roman"/>
                <a:cs typeface="Times New Roman"/>
              </a:rPr>
              <a:t> </a:t>
            </a:r>
            <a:r>
              <a:rPr sz="3450" spc="90" dirty="0">
                <a:latin typeface="Times New Roman"/>
                <a:cs typeface="Times New Roman"/>
              </a:rPr>
              <a:t>by</a:t>
            </a:r>
            <a:r>
              <a:rPr sz="3450" spc="280" dirty="0">
                <a:latin typeface="Times New Roman"/>
                <a:cs typeface="Times New Roman"/>
              </a:rPr>
              <a:t> </a:t>
            </a:r>
            <a:r>
              <a:rPr sz="3450" spc="50" dirty="0">
                <a:latin typeface="Times New Roman"/>
                <a:cs typeface="Times New Roman"/>
              </a:rPr>
              <a:t>zero</a:t>
            </a:r>
            <a:endParaRPr sz="3450">
              <a:latin typeface="Times New Roman"/>
              <a:cs typeface="Times New Roman"/>
            </a:endParaRPr>
          </a:p>
          <a:p>
            <a:pPr marL="482600" marR="163830" indent="-431800">
              <a:lnSpc>
                <a:spcPct val="115900"/>
              </a:lnSpc>
              <a:spcBef>
                <a:spcPts val="4000"/>
              </a:spcBef>
              <a:buSzPct val="75362"/>
              <a:buChar char="•"/>
              <a:tabLst>
                <a:tab pos="481965" algn="l"/>
                <a:tab pos="482600" algn="l"/>
              </a:tabLst>
            </a:pPr>
            <a:r>
              <a:rPr sz="3450" spc="60" dirty="0">
                <a:latin typeface="Times New Roman"/>
                <a:cs typeface="Times New Roman"/>
              </a:rPr>
              <a:t>Definitely</a:t>
            </a:r>
            <a:r>
              <a:rPr sz="3450" spc="290" dirty="0">
                <a:latin typeface="Times New Roman"/>
                <a:cs typeface="Times New Roman"/>
              </a:rPr>
              <a:t> </a:t>
            </a:r>
            <a:r>
              <a:rPr sz="3450" spc="55" dirty="0">
                <a:latin typeface="Times New Roman"/>
                <a:cs typeface="Times New Roman"/>
              </a:rPr>
              <a:t>avoid</a:t>
            </a:r>
            <a:r>
              <a:rPr sz="3450" spc="295" dirty="0">
                <a:latin typeface="Times New Roman"/>
                <a:cs typeface="Times New Roman"/>
              </a:rPr>
              <a:t> </a:t>
            </a:r>
            <a:r>
              <a:rPr sz="3450" spc="55" dirty="0">
                <a:latin typeface="Times New Roman"/>
                <a:cs typeface="Times New Roman"/>
              </a:rPr>
              <a:t>underflow</a:t>
            </a:r>
            <a:r>
              <a:rPr sz="3450" spc="290" dirty="0">
                <a:latin typeface="Times New Roman"/>
                <a:cs typeface="Times New Roman"/>
              </a:rPr>
              <a:t> </a:t>
            </a:r>
            <a:r>
              <a:rPr sz="3450" spc="100" dirty="0">
                <a:latin typeface="Times New Roman"/>
                <a:cs typeface="Times New Roman"/>
              </a:rPr>
              <a:t>or</a:t>
            </a:r>
            <a:r>
              <a:rPr sz="3450" spc="295" dirty="0">
                <a:latin typeface="Times New Roman"/>
                <a:cs typeface="Times New Roman"/>
              </a:rPr>
              <a:t> </a:t>
            </a:r>
            <a:r>
              <a:rPr sz="3450" spc="110" dirty="0">
                <a:latin typeface="Times New Roman"/>
                <a:cs typeface="Times New Roman"/>
              </a:rPr>
              <a:t>round-to-negative</a:t>
            </a:r>
            <a:r>
              <a:rPr sz="3450" spc="295" dirty="0">
                <a:latin typeface="Times New Roman"/>
                <a:cs typeface="Times New Roman"/>
              </a:rPr>
              <a:t> </a:t>
            </a:r>
            <a:r>
              <a:rPr sz="3450" spc="95" dirty="0">
                <a:latin typeface="Times New Roman"/>
                <a:cs typeface="Times New Roman"/>
              </a:rPr>
              <a:t>in</a:t>
            </a:r>
            <a:r>
              <a:rPr sz="3450" spc="290" dirty="0">
                <a:latin typeface="Times New Roman"/>
                <a:cs typeface="Times New Roman"/>
              </a:rPr>
              <a:t> </a:t>
            </a:r>
            <a:r>
              <a:rPr sz="3450" spc="190" dirty="0">
                <a:latin typeface="Times New Roman"/>
                <a:cs typeface="Times New Roman"/>
              </a:rPr>
              <a:t>the </a:t>
            </a:r>
            <a:r>
              <a:rPr sz="3450" spc="-844" dirty="0">
                <a:latin typeface="Times New Roman"/>
                <a:cs typeface="Times New Roman"/>
              </a:rPr>
              <a:t> </a:t>
            </a:r>
            <a:r>
              <a:rPr sz="3450" spc="120" dirty="0">
                <a:latin typeface="Times New Roman"/>
                <a:cs typeface="Times New Roman"/>
              </a:rPr>
              <a:t>argument!</a:t>
            </a:r>
            <a:endParaRPr sz="34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Times New Roman"/>
              <a:buChar char="•"/>
            </a:pPr>
            <a:endParaRPr sz="4100">
              <a:latin typeface="Times New Roman"/>
              <a:cs typeface="Times New Roman"/>
            </a:endParaRPr>
          </a:p>
          <a:p>
            <a:pPr marL="482600" indent="-431800">
              <a:lnSpc>
                <a:spcPct val="100000"/>
              </a:lnSpc>
              <a:buSzPct val="75362"/>
              <a:buChar char="•"/>
              <a:tabLst>
                <a:tab pos="481965" algn="l"/>
                <a:tab pos="482600" algn="l"/>
              </a:tabLst>
            </a:pPr>
            <a:r>
              <a:rPr sz="3450" spc="130" dirty="0">
                <a:latin typeface="Times New Roman"/>
                <a:cs typeface="Times New Roman"/>
              </a:rPr>
              <a:t>Common</a:t>
            </a:r>
            <a:r>
              <a:rPr sz="3450" spc="285" dirty="0">
                <a:latin typeface="Times New Roman"/>
                <a:cs typeface="Times New Roman"/>
              </a:rPr>
              <a:t> </a:t>
            </a:r>
            <a:r>
              <a:rPr sz="3450" spc="40" dirty="0">
                <a:latin typeface="Times New Roman"/>
                <a:cs typeface="Times New Roman"/>
              </a:rPr>
              <a:t>case:</a:t>
            </a:r>
            <a:r>
              <a:rPr sz="3450" spc="285" dirty="0">
                <a:latin typeface="Times New Roman"/>
                <a:cs typeface="Times New Roman"/>
              </a:rPr>
              <a:t> </a:t>
            </a:r>
            <a:r>
              <a:rPr sz="3450" spc="360" dirty="0">
                <a:latin typeface="Times New Roman"/>
                <a:cs typeface="Times New Roman"/>
              </a:rPr>
              <a:t>standard_dev</a:t>
            </a:r>
            <a:r>
              <a:rPr sz="3450" spc="5" dirty="0">
                <a:latin typeface="Times New Roman"/>
                <a:cs typeface="Times New Roman"/>
              </a:rPr>
              <a:t> </a:t>
            </a:r>
            <a:r>
              <a:rPr sz="3450" spc="-220" dirty="0">
                <a:latin typeface="Times New Roman"/>
                <a:cs typeface="Times New Roman"/>
              </a:rPr>
              <a:t>=</a:t>
            </a:r>
            <a:r>
              <a:rPr sz="3450" dirty="0">
                <a:latin typeface="Times New Roman"/>
                <a:cs typeface="Times New Roman"/>
              </a:rPr>
              <a:t> </a:t>
            </a:r>
            <a:r>
              <a:rPr sz="3450" spc="375" dirty="0">
                <a:latin typeface="Times New Roman"/>
                <a:cs typeface="Times New Roman"/>
              </a:rPr>
              <a:t>sqrt(variance)</a:t>
            </a:r>
            <a:endParaRPr sz="34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pc="15" dirty="0"/>
              <a:t>(Goodfellow</a:t>
            </a:r>
            <a:r>
              <a:rPr spc="50" dirty="0"/>
              <a:t> </a:t>
            </a:r>
            <a:r>
              <a:rPr spc="10" dirty="0"/>
              <a:t>2017)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9800" y="825500"/>
            <a:ext cx="349631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89735" algn="l"/>
              </a:tabLst>
            </a:pPr>
            <a:r>
              <a:rPr sz="8000" spc="325" dirty="0"/>
              <a:t>log	</a:t>
            </a:r>
            <a:r>
              <a:rPr sz="8000" spc="855" dirty="0"/>
              <a:t>exp</a:t>
            </a:r>
            <a:endParaRPr sz="8000"/>
          </a:p>
        </p:txBody>
      </p:sp>
      <p:sp>
        <p:nvSpPr>
          <p:cNvPr id="3" name="object 3"/>
          <p:cNvSpPr txBox="1"/>
          <p:nvPr/>
        </p:nvSpPr>
        <p:spPr>
          <a:xfrm>
            <a:off x="977900" y="3098800"/>
            <a:ext cx="8300720" cy="5247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44500">
              <a:lnSpc>
                <a:spcPct val="100000"/>
              </a:lnSpc>
              <a:spcBef>
                <a:spcPts val="100"/>
              </a:spcBef>
              <a:buSzPct val="75000"/>
              <a:buChar char="•"/>
              <a:tabLst>
                <a:tab pos="469265" algn="l"/>
                <a:tab pos="469900" algn="l"/>
              </a:tabLst>
            </a:pPr>
            <a:r>
              <a:rPr sz="3600" spc="145" dirty="0">
                <a:latin typeface="Times New Roman"/>
                <a:cs typeface="Times New Roman"/>
              </a:rPr>
              <a:t>log</a:t>
            </a:r>
            <a:r>
              <a:rPr sz="3600" spc="-5" dirty="0">
                <a:latin typeface="Times New Roman"/>
                <a:cs typeface="Times New Roman"/>
              </a:rPr>
              <a:t> </a:t>
            </a:r>
            <a:r>
              <a:rPr sz="3600" spc="420" dirty="0">
                <a:latin typeface="Times New Roman"/>
                <a:cs typeface="Times New Roman"/>
              </a:rPr>
              <a:t>exp(x)</a:t>
            </a:r>
            <a:r>
              <a:rPr sz="3600" spc="290" dirty="0">
                <a:latin typeface="Times New Roman"/>
                <a:cs typeface="Times New Roman"/>
              </a:rPr>
              <a:t> </a:t>
            </a:r>
            <a:r>
              <a:rPr sz="3600" spc="5" dirty="0">
                <a:latin typeface="Times New Roman"/>
                <a:cs typeface="Times New Roman"/>
              </a:rPr>
              <a:t>is</a:t>
            </a:r>
            <a:r>
              <a:rPr sz="3600" spc="290" dirty="0">
                <a:latin typeface="Times New Roman"/>
                <a:cs typeface="Times New Roman"/>
              </a:rPr>
              <a:t> </a:t>
            </a:r>
            <a:r>
              <a:rPr sz="3600" spc="200" dirty="0">
                <a:latin typeface="Times New Roman"/>
                <a:cs typeface="Times New Roman"/>
              </a:rPr>
              <a:t>a</a:t>
            </a:r>
            <a:r>
              <a:rPr sz="3600" spc="290" dirty="0">
                <a:latin typeface="Times New Roman"/>
                <a:cs typeface="Times New Roman"/>
              </a:rPr>
              <a:t> </a:t>
            </a:r>
            <a:r>
              <a:rPr sz="3600" spc="95" dirty="0">
                <a:latin typeface="Times New Roman"/>
                <a:cs typeface="Times New Roman"/>
              </a:rPr>
              <a:t>common</a:t>
            </a:r>
            <a:r>
              <a:rPr sz="3600" spc="290" dirty="0">
                <a:latin typeface="Times New Roman"/>
                <a:cs typeface="Times New Roman"/>
              </a:rPr>
              <a:t> </a:t>
            </a:r>
            <a:r>
              <a:rPr sz="3600" spc="225" dirty="0">
                <a:latin typeface="Times New Roman"/>
                <a:cs typeface="Times New Roman"/>
              </a:rPr>
              <a:t>pattern</a:t>
            </a: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Times New Roman"/>
              <a:buChar char="•"/>
            </a:pPr>
            <a:endParaRPr sz="4200">
              <a:latin typeface="Times New Roman"/>
              <a:cs typeface="Times New Roman"/>
            </a:endParaRPr>
          </a:p>
          <a:p>
            <a:pPr marL="469900" indent="-444500">
              <a:lnSpc>
                <a:spcPct val="100000"/>
              </a:lnSpc>
              <a:buSzPct val="75000"/>
              <a:buChar char="•"/>
              <a:tabLst>
                <a:tab pos="469265" algn="l"/>
                <a:tab pos="469900" algn="l"/>
              </a:tabLst>
            </a:pPr>
            <a:r>
              <a:rPr sz="3600" spc="95" dirty="0">
                <a:latin typeface="Times New Roman"/>
                <a:cs typeface="Times New Roman"/>
              </a:rPr>
              <a:t>Should</a:t>
            </a:r>
            <a:r>
              <a:rPr sz="3600" spc="280" dirty="0">
                <a:latin typeface="Times New Roman"/>
                <a:cs typeface="Times New Roman"/>
              </a:rPr>
              <a:t> </a:t>
            </a:r>
            <a:r>
              <a:rPr sz="3600" spc="145" dirty="0">
                <a:latin typeface="Times New Roman"/>
                <a:cs typeface="Times New Roman"/>
              </a:rPr>
              <a:t>be</a:t>
            </a:r>
            <a:r>
              <a:rPr sz="3600" spc="285" dirty="0">
                <a:latin typeface="Times New Roman"/>
                <a:cs typeface="Times New Roman"/>
              </a:rPr>
              <a:t> </a:t>
            </a:r>
            <a:r>
              <a:rPr sz="3600" spc="40" dirty="0">
                <a:latin typeface="Times New Roman"/>
                <a:cs typeface="Times New Roman"/>
              </a:rPr>
              <a:t>simplified</a:t>
            </a:r>
            <a:r>
              <a:rPr sz="3600" spc="280" dirty="0">
                <a:latin typeface="Times New Roman"/>
                <a:cs typeface="Times New Roman"/>
              </a:rPr>
              <a:t> </a:t>
            </a:r>
            <a:r>
              <a:rPr sz="3600" spc="195" dirty="0">
                <a:latin typeface="Times New Roman"/>
                <a:cs typeface="Times New Roman"/>
              </a:rPr>
              <a:t>to</a:t>
            </a:r>
            <a:r>
              <a:rPr sz="3600" spc="285" dirty="0">
                <a:latin typeface="Times New Roman"/>
                <a:cs typeface="Times New Roman"/>
              </a:rPr>
              <a:t> </a:t>
            </a:r>
            <a:r>
              <a:rPr sz="3600" spc="490" dirty="0">
                <a:latin typeface="Times New Roman"/>
                <a:cs typeface="Times New Roman"/>
              </a:rPr>
              <a:t>x</a:t>
            </a: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Times New Roman"/>
              <a:buChar char="•"/>
            </a:pPr>
            <a:endParaRPr sz="4200">
              <a:latin typeface="Times New Roman"/>
              <a:cs typeface="Times New Roman"/>
            </a:endParaRPr>
          </a:p>
          <a:p>
            <a:pPr marL="469900" indent="-444500">
              <a:lnSpc>
                <a:spcPct val="100000"/>
              </a:lnSpc>
              <a:buSzPct val="75000"/>
              <a:buChar char="•"/>
              <a:tabLst>
                <a:tab pos="469265" algn="l"/>
                <a:tab pos="469900" algn="l"/>
              </a:tabLst>
            </a:pPr>
            <a:r>
              <a:rPr sz="3600" spc="-15" dirty="0">
                <a:latin typeface="Times New Roman"/>
                <a:cs typeface="Times New Roman"/>
              </a:rPr>
              <a:t>Avoids:</a:t>
            </a: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Times New Roman"/>
              <a:buChar char="•"/>
            </a:pPr>
            <a:endParaRPr sz="4200">
              <a:latin typeface="Times New Roman"/>
              <a:cs typeface="Times New Roman"/>
            </a:endParaRPr>
          </a:p>
          <a:p>
            <a:pPr marL="914400" lvl="1" indent="-444500">
              <a:lnSpc>
                <a:spcPct val="100000"/>
              </a:lnSpc>
              <a:buSzPct val="75000"/>
              <a:buChar char="•"/>
              <a:tabLst>
                <a:tab pos="913765" algn="l"/>
                <a:tab pos="914400" algn="l"/>
              </a:tabLst>
            </a:pPr>
            <a:r>
              <a:rPr sz="3600" spc="10" dirty="0">
                <a:latin typeface="Times New Roman"/>
                <a:cs typeface="Times New Roman"/>
              </a:rPr>
              <a:t>Overflow</a:t>
            </a:r>
            <a:r>
              <a:rPr sz="3600" spc="265" dirty="0">
                <a:latin typeface="Times New Roman"/>
                <a:cs typeface="Times New Roman"/>
              </a:rPr>
              <a:t> </a:t>
            </a:r>
            <a:r>
              <a:rPr sz="3600" spc="95" dirty="0">
                <a:latin typeface="Times New Roman"/>
                <a:cs typeface="Times New Roman"/>
              </a:rPr>
              <a:t>in</a:t>
            </a:r>
            <a:r>
              <a:rPr sz="3600" spc="270" dirty="0">
                <a:latin typeface="Times New Roman"/>
                <a:cs typeface="Times New Roman"/>
              </a:rPr>
              <a:t> </a:t>
            </a:r>
            <a:r>
              <a:rPr sz="3600" spc="385" dirty="0">
                <a:latin typeface="Times New Roman"/>
                <a:cs typeface="Times New Roman"/>
              </a:rPr>
              <a:t>exp</a:t>
            </a:r>
            <a:endParaRPr sz="36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Font typeface="Times New Roman"/>
              <a:buChar char="•"/>
            </a:pPr>
            <a:endParaRPr sz="4200">
              <a:latin typeface="Times New Roman"/>
              <a:cs typeface="Times New Roman"/>
            </a:endParaRPr>
          </a:p>
          <a:p>
            <a:pPr marL="914400" lvl="1" indent="-444500">
              <a:lnSpc>
                <a:spcPct val="100000"/>
              </a:lnSpc>
              <a:buSzPct val="75000"/>
              <a:buChar char="•"/>
              <a:tabLst>
                <a:tab pos="913765" algn="l"/>
                <a:tab pos="914400" algn="l"/>
              </a:tabLst>
            </a:pPr>
            <a:r>
              <a:rPr sz="3600" spc="40" dirty="0">
                <a:latin typeface="Times New Roman"/>
                <a:cs typeface="Times New Roman"/>
              </a:rPr>
              <a:t>Underflow</a:t>
            </a:r>
            <a:r>
              <a:rPr sz="3600" spc="290" dirty="0">
                <a:latin typeface="Times New Roman"/>
                <a:cs typeface="Times New Roman"/>
              </a:rPr>
              <a:t> </a:t>
            </a:r>
            <a:r>
              <a:rPr sz="3600" spc="95" dirty="0">
                <a:latin typeface="Times New Roman"/>
                <a:cs typeface="Times New Roman"/>
              </a:rPr>
              <a:t>in</a:t>
            </a:r>
            <a:r>
              <a:rPr sz="3600" spc="295" dirty="0">
                <a:latin typeface="Times New Roman"/>
                <a:cs typeface="Times New Roman"/>
              </a:rPr>
              <a:t> </a:t>
            </a:r>
            <a:r>
              <a:rPr sz="3600" spc="385" dirty="0">
                <a:latin typeface="Times New Roman"/>
                <a:cs typeface="Times New Roman"/>
              </a:rPr>
              <a:t>exp</a:t>
            </a:r>
            <a:r>
              <a:rPr sz="3600" spc="290" dirty="0">
                <a:latin typeface="Times New Roman"/>
                <a:cs typeface="Times New Roman"/>
              </a:rPr>
              <a:t> </a:t>
            </a:r>
            <a:r>
              <a:rPr sz="3600" spc="85" dirty="0">
                <a:latin typeface="Times New Roman"/>
                <a:cs typeface="Times New Roman"/>
              </a:rPr>
              <a:t>causing</a:t>
            </a:r>
            <a:r>
              <a:rPr sz="3600" spc="295" dirty="0">
                <a:latin typeface="Times New Roman"/>
                <a:cs typeface="Times New Roman"/>
              </a:rPr>
              <a:t> </a:t>
            </a:r>
            <a:r>
              <a:rPr sz="3600" spc="140" dirty="0">
                <a:latin typeface="Times New Roman"/>
                <a:cs typeface="Times New Roman"/>
              </a:rPr>
              <a:t>-inf</a:t>
            </a:r>
            <a:r>
              <a:rPr sz="3600" spc="290" dirty="0">
                <a:latin typeface="Times New Roman"/>
                <a:cs typeface="Times New Roman"/>
              </a:rPr>
              <a:t> </a:t>
            </a:r>
            <a:r>
              <a:rPr sz="3600" spc="95" dirty="0">
                <a:latin typeface="Times New Roman"/>
                <a:cs typeface="Times New Roman"/>
              </a:rPr>
              <a:t>in</a:t>
            </a:r>
            <a:r>
              <a:rPr sz="3600" spc="295" dirty="0">
                <a:latin typeface="Times New Roman"/>
                <a:cs typeface="Times New Roman"/>
              </a:rPr>
              <a:t> </a:t>
            </a:r>
            <a:r>
              <a:rPr sz="3600" spc="145" dirty="0">
                <a:latin typeface="Times New Roman"/>
                <a:cs typeface="Times New Roman"/>
              </a:rPr>
              <a:t>log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pc="15" dirty="0"/>
              <a:t>(Goodfellow</a:t>
            </a:r>
            <a:r>
              <a:rPr spc="50" dirty="0"/>
              <a:t> </a:t>
            </a:r>
            <a:r>
              <a:rPr spc="10" dirty="0"/>
              <a:t>2017)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8700" y="876300"/>
            <a:ext cx="10959465" cy="1183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600" spc="245" dirty="0"/>
              <a:t>Which</a:t>
            </a:r>
            <a:r>
              <a:rPr sz="7600" spc="615" dirty="0"/>
              <a:t> </a:t>
            </a:r>
            <a:r>
              <a:rPr sz="7600" spc="15" dirty="0"/>
              <a:t>is</a:t>
            </a:r>
            <a:r>
              <a:rPr sz="7600" spc="620" dirty="0"/>
              <a:t> </a:t>
            </a:r>
            <a:r>
              <a:rPr sz="7600" spc="415" dirty="0"/>
              <a:t>the</a:t>
            </a:r>
            <a:r>
              <a:rPr sz="7600" spc="615" dirty="0"/>
              <a:t> </a:t>
            </a:r>
            <a:r>
              <a:rPr sz="7600" spc="455" dirty="0"/>
              <a:t>better</a:t>
            </a:r>
            <a:r>
              <a:rPr sz="7600" spc="620" dirty="0"/>
              <a:t> </a:t>
            </a:r>
            <a:r>
              <a:rPr sz="7600" spc="210" dirty="0"/>
              <a:t>hack?</a:t>
            </a:r>
            <a:endParaRPr sz="7600"/>
          </a:p>
        </p:txBody>
      </p:sp>
      <p:sp>
        <p:nvSpPr>
          <p:cNvPr id="3" name="object 3"/>
          <p:cNvSpPr txBox="1"/>
          <p:nvPr/>
        </p:nvSpPr>
        <p:spPr>
          <a:xfrm>
            <a:off x="914400" y="2648204"/>
            <a:ext cx="10786110" cy="6123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0" indent="-419100">
              <a:lnSpc>
                <a:spcPct val="100000"/>
              </a:lnSpc>
              <a:spcBef>
                <a:spcPts val="95"/>
              </a:spcBef>
              <a:buSzPct val="74626"/>
              <a:buChar char="•"/>
              <a:tabLst>
                <a:tab pos="507365" algn="l"/>
                <a:tab pos="508000" algn="l"/>
              </a:tabLst>
            </a:pPr>
            <a:r>
              <a:rPr sz="3350" spc="425" dirty="0">
                <a:latin typeface="Times New Roman"/>
                <a:cs typeface="Times New Roman"/>
              </a:rPr>
              <a:t>no</a:t>
            </a:r>
            <a:r>
              <a:rPr sz="3350" spc="325" dirty="0">
                <a:latin typeface="Times New Roman"/>
                <a:cs typeface="Times New Roman"/>
              </a:rPr>
              <a:t>r</a:t>
            </a:r>
            <a:r>
              <a:rPr sz="3350" spc="270" dirty="0">
                <a:latin typeface="Times New Roman"/>
                <a:cs typeface="Times New Roman"/>
              </a:rPr>
              <a:t>malized_x</a:t>
            </a:r>
            <a:r>
              <a:rPr sz="3350" spc="-5" dirty="0">
                <a:latin typeface="Times New Roman"/>
                <a:cs typeface="Times New Roman"/>
              </a:rPr>
              <a:t> </a:t>
            </a:r>
            <a:r>
              <a:rPr sz="3350" spc="-220" dirty="0">
                <a:latin typeface="Times New Roman"/>
                <a:cs typeface="Times New Roman"/>
              </a:rPr>
              <a:t>=</a:t>
            </a:r>
            <a:r>
              <a:rPr sz="3350" spc="-5" dirty="0">
                <a:latin typeface="Times New Roman"/>
                <a:cs typeface="Times New Roman"/>
              </a:rPr>
              <a:t> </a:t>
            </a:r>
            <a:r>
              <a:rPr sz="3350" spc="455" dirty="0">
                <a:latin typeface="Times New Roman"/>
                <a:cs typeface="Times New Roman"/>
              </a:rPr>
              <a:t>x</a:t>
            </a:r>
            <a:r>
              <a:rPr sz="3350" spc="-5" dirty="0">
                <a:latin typeface="Times New Roman"/>
                <a:cs typeface="Times New Roman"/>
              </a:rPr>
              <a:t> </a:t>
            </a:r>
            <a:r>
              <a:rPr sz="3350" spc="405" dirty="0">
                <a:latin typeface="Times New Roman"/>
                <a:cs typeface="Times New Roman"/>
              </a:rPr>
              <a:t>/</a:t>
            </a:r>
            <a:r>
              <a:rPr sz="3350" spc="-5" dirty="0">
                <a:latin typeface="Times New Roman"/>
                <a:cs typeface="Times New Roman"/>
              </a:rPr>
              <a:t> </a:t>
            </a:r>
            <a:r>
              <a:rPr sz="3350" spc="280" dirty="0">
                <a:latin typeface="Times New Roman"/>
                <a:cs typeface="Times New Roman"/>
              </a:rPr>
              <a:t>st_dev</a:t>
            </a:r>
            <a:endParaRPr sz="33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Times New Roman"/>
              <a:buChar char="•"/>
            </a:pPr>
            <a:endParaRPr sz="3200">
              <a:latin typeface="Times New Roman"/>
              <a:cs typeface="Times New Roman"/>
            </a:endParaRPr>
          </a:p>
          <a:p>
            <a:pPr marL="508000" indent="-419100">
              <a:lnSpc>
                <a:spcPct val="100000"/>
              </a:lnSpc>
              <a:buSzPct val="74626"/>
              <a:buChar char="•"/>
              <a:tabLst>
                <a:tab pos="507365" algn="l"/>
                <a:tab pos="508000" algn="l"/>
              </a:tabLst>
            </a:pPr>
            <a:r>
              <a:rPr sz="3350" spc="315" dirty="0">
                <a:latin typeface="Times New Roman"/>
                <a:cs typeface="Times New Roman"/>
              </a:rPr>
              <a:t>eps</a:t>
            </a:r>
            <a:r>
              <a:rPr sz="3350" spc="-5" dirty="0">
                <a:latin typeface="Times New Roman"/>
                <a:cs typeface="Times New Roman"/>
              </a:rPr>
              <a:t> </a:t>
            </a:r>
            <a:r>
              <a:rPr sz="3350" spc="-220" dirty="0">
                <a:latin typeface="Times New Roman"/>
                <a:cs typeface="Times New Roman"/>
              </a:rPr>
              <a:t>=</a:t>
            </a:r>
            <a:r>
              <a:rPr sz="3350" spc="-5" dirty="0">
                <a:latin typeface="Times New Roman"/>
                <a:cs typeface="Times New Roman"/>
              </a:rPr>
              <a:t> </a:t>
            </a:r>
            <a:r>
              <a:rPr sz="3350" spc="275" dirty="0">
                <a:latin typeface="Times New Roman"/>
                <a:cs typeface="Times New Roman"/>
              </a:rPr>
              <a:t>1e-7</a:t>
            </a:r>
            <a:endParaRPr sz="33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Times New Roman"/>
              <a:buChar char="•"/>
            </a:pPr>
            <a:endParaRPr sz="3250">
              <a:latin typeface="Times New Roman"/>
              <a:cs typeface="Times New Roman"/>
            </a:endParaRPr>
          </a:p>
          <a:p>
            <a:pPr marL="508000" indent="-419100">
              <a:lnSpc>
                <a:spcPct val="100000"/>
              </a:lnSpc>
              <a:buSzPct val="74626"/>
              <a:buChar char="•"/>
              <a:tabLst>
                <a:tab pos="507365" algn="l"/>
                <a:tab pos="508000" algn="l"/>
              </a:tabLst>
            </a:pPr>
            <a:r>
              <a:rPr sz="3350" spc="90" dirty="0">
                <a:latin typeface="Times New Roman"/>
                <a:cs typeface="Times New Roman"/>
              </a:rPr>
              <a:t>Should</a:t>
            </a:r>
            <a:r>
              <a:rPr sz="3350" spc="240" dirty="0">
                <a:latin typeface="Times New Roman"/>
                <a:cs typeface="Times New Roman"/>
              </a:rPr>
              <a:t> </a:t>
            </a:r>
            <a:r>
              <a:rPr sz="3350" spc="-50" dirty="0">
                <a:latin typeface="Times New Roman"/>
                <a:cs typeface="Times New Roman"/>
              </a:rPr>
              <a:t>we</a:t>
            </a:r>
            <a:r>
              <a:rPr sz="3350" spc="245" dirty="0">
                <a:latin typeface="Times New Roman"/>
                <a:cs typeface="Times New Roman"/>
              </a:rPr>
              <a:t> </a:t>
            </a:r>
            <a:r>
              <a:rPr sz="3350" spc="65" dirty="0">
                <a:latin typeface="Times New Roman"/>
                <a:cs typeface="Times New Roman"/>
              </a:rPr>
              <a:t>use</a:t>
            </a:r>
            <a:endParaRPr sz="3350">
              <a:latin typeface="Times New Roman"/>
              <a:cs typeface="Times New Roman"/>
            </a:endParaRPr>
          </a:p>
          <a:p>
            <a:pPr marL="952500" lvl="1" indent="-419100">
              <a:lnSpc>
                <a:spcPct val="100000"/>
              </a:lnSpc>
              <a:spcBef>
                <a:spcPts val="4380"/>
              </a:spcBef>
              <a:buSzPct val="74626"/>
              <a:buChar char="•"/>
              <a:tabLst>
                <a:tab pos="951865" algn="l"/>
                <a:tab pos="952500" algn="l"/>
              </a:tabLst>
            </a:pPr>
            <a:r>
              <a:rPr sz="3350" spc="280" dirty="0">
                <a:latin typeface="Times New Roman"/>
                <a:cs typeface="Times New Roman"/>
              </a:rPr>
              <a:t>st_dev</a:t>
            </a:r>
            <a:r>
              <a:rPr sz="3350" spc="-5" dirty="0">
                <a:latin typeface="Times New Roman"/>
                <a:cs typeface="Times New Roman"/>
              </a:rPr>
              <a:t> </a:t>
            </a:r>
            <a:r>
              <a:rPr sz="3350" spc="-220" dirty="0">
                <a:latin typeface="Times New Roman"/>
                <a:cs typeface="Times New Roman"/>
              </a:rPr>
              <a:t>=</a:t>
            </a:r>
            <a:r>
              <a:rPr sz="3350" spc="-5" dirty="0">
                <a:latin typeface="Times New Roman"/>
                <a:cs typeface="Times New Roman"/>
              </a:rPr>
              <a:t> </a:t>
            </a:r>
            <a:r>
              <a:rPr sz="3350" spc="360" dirty="0">
                <a:latin typeface="Times New Roman"/>
                <a:cs typeface="Times New Roman"/>
              </a:rPr>
              <a:t>sqrt(eps</a:t>
            </a:r>
            <a:r>
              <a:rPr sz="3350" dirty="0">
                <a:latin typeface="Times New Roman"/>
                <a:cs typeface="Times New Roman"/>
              </a:rPr>
              <a:t> </a:t>
            </a:r>
            <a:r>
              <a:rPr sz="3350" spc="-220" dirty="0">
                <a:latin typeface="Times New Roman"/>
                <a:cs typeface="Times New Roman"/>
              </a:rPr>
              <a:t>+</a:t>
            </a:r>
            <a:r>
              <a:rPr sz="3350" spc="-5" dirty="0">
                <a:latin typeface="Times New Roman"/>
                <a:cs typeface="Times New Roman"/>
              </a:rPr>
              <a:t> </a:t>
            </a:r>
            <a:r>
              <a:rPr sz="3350" spc="345" dirty="0">
                <a:latin typeface="Times New Roman"/>
                <a:cs typeface="Times New Roman"/>
              </a:rPr>
              <a:t>variance)</a:t>
            </a:r>
            <a:endParaRPr sz="335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buFont typeface="Times New Roman"/>
              <a:buChar char="•"/>
            </a:pPr>
            <a:endParaRPr sz="3200">
              <a:latin typeface="Times New Roman"/>
              <a:cs typeface="Times New Roman"/>
            </a:endParaRPr>
          </a:p>
          <a:p>
            <a:pPr marL="952500" lvl="1" indent="-419100">
              <a:lnSpc>
                <a:spcPct val="100000"/>
              </a:lnSpc>
              <a:buSzPct val="74626"/>
              <a:buChar char="•"/>
              <a:tabLst>
                <a:tab pos="951865" algn="l"/>
                <a:tab pos="952500" algn="l"/>
              </a:tabLst>
            </a:pPr>
            <a:r>
              <a:rPr sz="3350" spc="280" dirty="0">
                <a:latin typeface="Times New Roman"/>
                <a:cs typeface="Times New Roman"/>
              </a:rPr>
              <a:t>st_dev</a:t>
            </a:r>
            <a:r>
              <a:rPr sz="3350" spc="-5" dirty="0">
                <a:latin typeface="Times New Roman"/>
                <a:cs typeface="Times New Roman"/>
              </a:rPr>
              <a:t> </a:t>
            </a:r>
            <a:r>
              <a:rPr sz="3350" spc="-220" dirty="0">
                <a:latin typeface="Times New Roman"/>
                <a:cs typeface="Times New Roman"/>
              </a:rPr>
              <a:t>=</a:t>
            </a:r>
            <a:r>
              <a:rPr sz="3350" spc="-5" dirty="0">
                <a:latin typeface="Times New Roman"/>
                <a:cs typeface="Times New Roman"/>
              </a:rPr>
              <a:t> </a:t>
            </a:r>
            <a:r>
              <a:rPr sz="3350" spc="315" dirty="0">
                <a:latin typeface="Times New Roman"/>
                <a:cs typeface="Times New Roman"/>
              </a:rPr>
              <a:t>eps</a:t>
            </a:r>
            <a:r>
              <a:rPr sz="3350" dirty="0">
                <a:latin typeface="Times New Roman"/>
                <a:cs typeface="Times New Roman"/>
              </a:rPr>
              <a:t> </a:t>
            </a:r>
            <a:r>
              <a:rPr sz="3350" spc="-220" dirty="0">
                <a:latin typeface="Times New Roman"/>
                <a:cs typeface="Times New Roman"/>
              </a:rPr>
              <a:t>+</a:t>
            </a:r>
            <a:r>
              <a:rPr sz="3350" spc="-5" dirty="0">
                <a:latin typeface="Times New Roman"/>
                <a:cs typeface="Times New Roman"/>
              </a:rPr>
              <a:t> </a:t>
            </a:r>
            <a:r>
              <a:rPr sz="3350" spc="360" dirty="0">
                <a:latin typeface="Times New Roman"/>
                <a:cs typeface="Times New Roman"/>
              </a:rPr>
              <a:t>sqrt(variance)</a:t>
            </a:r>
            <a:r>
              <a:rPr sz="3350" spc="-5" dirty="0">
                <a:latin typeface="Times New Roman"/>
                <a:cs typeface="Times New Roman"/>
              </a:rPr>
              <a:t> </a:t>
            </a:r>
            <a:r>
              <a:rPr sz="3350" spc="520" dirty="0">
                <a:latin typeface="Times New Roman"/>
                <a:cs typeface="Times New Roman"/>
              </a:rPr>
              <a:t>?</a:t>
            </a:r>
            <a:endParaRPr sz="3350">
              <a:latin typeface="Times New Roman"/>
              <a:cs typeface="Times New Roman"/>
            </a:endParaRPr>
          </a:p>
          <a:p>
            <a:pPr marL="508000" marR="17780" indent="-419100">
              <a:lnSpc>
                <a:spcPct val="114399"/>
              </a:lnSpc>
              <a:spcBef>
                <a:spcPts val="3200"/>
              </a:spcBef>
              <a:buSzPct val="74626"/>
              <a:buChar char="•"/>
              <a:tabLst>
                <a:tab pos="507365" algn="l"/>
                <a:tab pos="508000" algn="l"/>
              </a:tabLst>
            </a:pPr>
            <a:r>
              <a:rPr sz="3350" spc="250" dirty="0">
                <a:latin typeface="Times New Roman"/>
                <a:cs typeface="Times New Roman"/>
              </a:rPr>
              <a:t>What</a:t>
            </a:r>
            <a:r>
              <a:rPr sz="3350" spc="275" dirty="0">
                <a:latin typeface="Times New Roman"/>
                <a:cs typeface="Times New Roman"/>
              </a:rPr>
              <a:t> </a:t>
            </a:r>
            <a:r>
              <a:rPr sz="3350" spc="-50" dirty="0">
                <a:latin typeface="Times New Roman"/>
                <a:cs typeface="Times New Roman"/>
              </a:rPr>
              <a:t>if</a:t>
            </a:r>
            <a:r>
              <a:rPr sz="3350" spc="275" dirty="0">
                <a:latin typeface="Times New Roman"/>
                <a:cs typeface="Times New Roman"/>
              </a:rPr>
              <a:t> </a:t>
            </a:r>
            <a:r>
              <a:rPr sz="3350" spc="340" dirty="0">
                <a:latin typeface="Times New Roman"/>
                <a:cs typeface="Times New Roman"/>
              </a:rPr>
              <a:t>variance</a:t>
            </a:r>
            <a:r>
              <a:rPr sz="3350" spc="280" dirty="0">
                <a:latin typeface="Times New Roman"/>
                <a:cs typeface="Times New Roman"/>
              </a:rPr>
              <a:t> </a:t>
            </a:r>
            <a:r>
              <a:rPr sz="3350" spc="5" dirty="0">
                <a:latin typeface="Times New Roman"/>
                <a:cs typeface="Times New Roman"/>
              </a:rPr>
              <a:t>is</a:t>
            </a:r>
            <a:r>
              <a:rPr sz="3350" spc="275" dirty="0">
                <a:latin typeface="Times New Roman"/>
                <a:cs typeface="Times New Roman"/>
              </a:rPr>
              <a:t> </a:t>
            </a:r>
            <a:r>
              <a:rPr sz="3350" spc="105" dirty="0">
                <a:latin typeface="Times New Roman"/>
                <a:cs typeface="Times New Roman"/>
              </a:rPr>
              <a:t>implemented</a:t>
            </a:r>
            <a:r>
              <a:rPr sz="3350" spc="275" dirty="0">
                <a:latin typeface="Times New Roman"/>
                <a:cs typeface="Times New Roman"/>
              </a:rPr>
              <a:t> </a:t>
            </a:r>
            <a:r>
              <a:rPr sz="3350" spc="30" dirty="0">
                <a:latin typeface="Times New Roman"/>
                <a:cs typeface="Times New Roman"/>
              </a:rPr>
              <a:t>safely</a:t>
            </a:r>
            <a:r>
              <a:rPr sz="3350" spc="280" dirty="0">
                <a:latin typeface="Times New Roman"/>
                <a:cs typeface="Times New Roman"/>
              </a:rPr>
              <a:t> </a:t>
            </a:r>
            <a:r>
              <a:rPr sz="3350" spc="180" dirty="0">
                <a:latin typeface="Times New Roman"/>
                <a:cs typeface="Times New Roman"/>
              </a:rPr>
              <a:t>and</a:t>
            </a:r>
            <a:r>
              <a:rPr sz="3350" spc="275" dirty="0">
                <a:latin typeface="Times New Roman"/>
                <a:cs typeface="Times New Roman"/>
              </a:rPr>
              <a:t> </a:t>
            </a:r>
            <a:r>
              <a:rPr sz="3350" spc="-5" dirty="0">
                <a:latin typeface="Times New Roman"/>
                <a:cs typeface="Times New Roman"/>
              </a:rPr>
              <a:t>will</a:t>
            </a:r>
            <a:r>
              <a:rPr sz="3350" spc="280" dirty="0">
                <a:latin typeface="Times New Roman"/>
                <a:cs typeface="Times New Roman"/>
              </a:rPr>
              <a:t> </a:t>
            </a:r>
            <a:r>
              <a:rPr sz="3350" spc="70" dirty="0">
                <a:latin typeface="Times New Roman"/>
                <a:cs typeface="Times New Roman"/>
              </a:rPr>
              <a:t>never </a:t>
            </a:r>
            <a:r>
              <a:rPr sz="3350" spc="-825" dirty="0">
                <a:latin typeface="Times New Roman"/>
                <a:cs typeface="Times New Roman"/>
              </a:rPr>
              <a:t> </a:t>
            </a:r>
            <a:r>
              <a:rPr sz="3350" spc="145" dirty="0">
                <a:latin typeface="Times New Roman"/>
                <a:cs typeface="Times New Roman"/>
              </a:rPr>
              <a:t>round</a:t>
            </a:r>
            <a:r>
              <a:rPr sz="3350" spc="270" dirty="0">
                <a:latin typeface="Times New Roman"/>
                <a:cs typeface="Times New Roman"/>
              </a:rPr>
              <a:t> </a:t>
            </a:r>
            <a:r>
              <a:rPr sz="3350" spc="180" dirty="0">
                <a:latin typeface="Times New Roman"/>
                <a:cs typeface="Times New Roman"/>
              </a:rPr>
              <a:t>to</a:t>
            </a:r>
            <a:r>
              <a:rPr sz="3350" spc="275" dirty="0">
                <a:latin typeface="Times New Roman"/>
                <a:cs typeface="Times New Roman"/>
              </a:rPr>
              <a:t> </a:t>
            </a:r>
            <a:r>
              <a:rPr sz="3350" spc="90" dirty="0">
                <a:latin typeface="Times New Roman"/>
                <a:cs typeface="Times New Roman"/>
              </a:rPr>
              <a:t>negative?</a:t>
            </a:r>
            <a:endParaRPr sz="33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pc="15" dirty="0"/>
              <a:t>(Goodfellow</a:t>
            </a:r>
            <a:r>
              <a:rPr spc="50" dirty="0"/>
              <a:t> </a:t>
            </a:r>
            <a:r>
              <a:rPr spc="10" dirty="0"/>
              <a:t>2017)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68800" y="850900"/>
            <a:ext cx="427164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395" dirty="0"/>
              <a:t>Roadmap</a:t>
            </a:r>
            <a:endParaRPr sz="8000"/>
          </a:p>
        </p:txBody>
      </p:sp>
      <p:sp>
        <p:nvSpPr>
          <p:cNvPr id="3" name="object 3"/>
          <p:cNvSpPr txBox="1"/>
          <p:nvPr/>
        </p:nvSpPr>
        <p:spPr>
          <a:xfrm>
            <a:off x="965200" y="4851400"/>
            <a:ext cx="7702550" cy="17424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2600" indent="-444500">
              <a:lnSpc>
                <a:spcPct val="100000"/>
              </a:lnSpc>
              <a:spcBef>
                <a:spcPts val="100"/>
              </a:spcBef>
              <a:buSzPct val="75000"/>
              <a:buChar char="•"/>
              <a:tabLst>
                <a:tab pos="481965" algn="l"/>
                <a:tab pos="482600" algn="l"/>
              </a:tabLst>
            </a:pPr>
            <a:r>
              <a:rPr sz="3600" spc="140" dirty="0">
                <a:solidFill>
                  <a:srgbClr val="70BF41"/>
                </a:solidFill>
                <a:latin typeface="Times New Roman"/>
                <a:cs typeface="Times New Roman"/>
              </a:rPr>
              <a:t>Iterative</a:t>
            </a:r>
            <a:r>
              <a:rPr sz="3600" spc="280" dirty="0">
                <a:solidFill>
                  <a:srgbClr val="70BF41"/>
                </a:solidFill>
                <a:latin typeface="Times New Roman"/>
                <a:cs typeface="Times New Roman"/>
              </a:rPr>
              <a:t> </a:t>
            </a:r>
            <a:r>
              <a:rPr sz="3600" spc="145" dirty="0">
                <a:solidFill>
                  <a:srgbClr val="70BF41"/>
                </a:solidFill>
                <a:latin typeface="Times New Roman"/>
                <a:cs typeface="Times New Roman"/>
              </a:rPr>
              <a:t>Optimization</a:t>
            </a: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har char="•"/>
            </a:pPr>
            <a:endParaRPr sz="4200">
              <a:latin typeface="Times New Roman"/>
              <a:cs typeface="Times New Roman"/>
            </a:endParaRPr>
          </a:p>
          <a:p>
            <a:pPr marL="482600" indent="-444500">
              <a:lnSpc>
                <a:spcPct val="100000"/>
              </a:lnSpc>
              <a:buSzPct val="75000"/>
              <a:buChar char="•"/>
              <a:tabLst>
                <a:tab pos="481965" algn="l"/>
                <a:tab pos="482600" algn="l"/>
              </a:tabLst>
            </a:pPr>
            <a:r>
              <a:rPr sz="3600" spc="125" dirty="0">
                <a:latin typeface="Times New Roman"/>
                <a:cs typeface="Times New Roman"/>
              </a:rPr>
              <a:t>Rounding</a:t>
            </a:r>
            <a:r>
              <a:rPr sz="3600" spc="295" dirty="0">
                <a:latin typeface="Times New Roman"/>
                <a:cs typeface="Times New Roman"/>
              </a:rPr>
              <a:t> </a:t>
            </a:r>
            <a:r>
              <a:rPr sz="3600" spc="120" dirty="0">
                <a:latin typeface="Times New Roman"/>
                <a:cs typeface="Times New Roman"/>
              </a:rPr>
              <a:t>error,</a:t>
            </a:r>
            <a:r>
              <a:rPr sz="3600" spc="300" dirty="0">
                <a:latin typeface="Times New Roman"/>
                <a:cs typeface="Times New Roman"/>
              </a:rPr>
              <a:t> </a:t>
            </a:r>
            <a:r>
              <a:rPr sz="3600" spc="55" dirty="0">
                <a:latin typeface="Times New Roman"/>
                <a:cs typeface="Times New Roman"/>
              </a:rPr>
              <a:t>underflow,</a:t>
            </a:r>
            <a:r>
              <a:rPr sz="3600" spc="300" dirty="0">
                <a:latin typeface="Times New Roman"/>
                <a:cs typeface="Times New Roman"/>
              </a:rPr>
              <a:t> </a:t>
            </a:r>
            <a:r>
              <a:rPr sz="3600" spc="-30" dirty="0">
                <a:latin typeface="Times New Roman"/>
                <a:cs typeface="Times New Roman"/>
              </a:rPr>
              <a:t>overflow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pc="15" dirty="0"/>
              <a:t>(Goodfellow</a:t>
            </a:r>
            <a:r>
              <a:rPr spc="50" dirty="0"/>
              <a:t> </a:t>
            </a:r>
            <a:r>
              <a:rPr spc="10" dirty="0"/>
              <a:t>2017)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1000" y="825500"/>
            <a:ext cx="716280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800" dirty="0"/>
              <a:t>log(sum(exp))</a:t>
            </a:r>
            <a:endParaRPr sz="8000"/>
          </a:p>
        </p:txBody>
      </p:sp>
      <p:sp>
        <p:nvSpPr>
          <p:cNvPr id="3" name="object 3"/>
          <p:cNvSpPr txBox="1"/>
          <p:nvPr/>
        </p:nvSpPr>
        <p:spPr>
          <a:xfrm>
            <a:off x="952500" y="3025139"/>
            <a:ext cx="8976995" cy="532130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495300" indent="-444500">
              <a:lnSpc>
                <a:spcPct val="100000"/>
              </a:lnSpc>
              <a:spcBef>
                <a:spcPts val="680"/>
              </a:spcBef>
              <a:buSzPct val="75000"/>
              <a:buChar char="•"/>
              <a:tabLst>
                <a:tab pos="494665" algn="l"/>
                <a:tab pos="495300" algn="l"/>
              </a:tabLst>
            </a:pPr>
            <a:r>
              <a:rPr sz="3600" spc="55" dirty="0">
                <a:latin typeface="Times New Roman"/>
                <a:cs typeface="Times New Roman"/>
              </a:rPr>
              <a:t>Naive</a:t>
            </a:r>
            <a:r>
              <a:rPr sz="3600" spc="285" dirty="0">
                <a:latin typeface="Times New Roman"/>
                <a:cs typeface="Times New Roman"/>
              </a:rPr>
              <a:t> </a:t>
            </a:r>
            <a:r>
              <a:rPr sz="3600" spc="120" dirty="0">
                <a:latin typeface="Times New Roman"/>
                <a:cs typeface="Times New Roman"/>
              </a:rPr>
              <a:t>implementation:</a:t>
            </a:r>
            <a:endParaRPr sz="3600">
              <a:latin typeface="Times New Roman"/>
              <a:cs typeface="Times New Roman"/>
            </a:endParaRPr>
          </a:p>
          <a:p>
            <a:pPr marL="495300">
              <a:lnSpc>
                <a:spcPct val="100000"/>
              </a:lnSpc>
              <a:spcBef>
                <a:spcPts val="580"/>
              </a:spcBef>
            </a:pPr>
            <a:r>
              <a:rPr sz="3600" spc="325" dirty="0">
                <a:latin typeface="Times New Roman"/>
                <a:cs typeface="Times New Roman"/>
              </a:rPr>
              <a:t>tf.log(tf.reduce_sum(tf.exp(array))</a:t>
            </a: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600">
              <a:latin typeface="Times New Roman"/>
              <a:cs typeface="Times New Roman"/>
            </a:endParaRPr>
          </a:p>
          <a:p>
            <a:pPr marL="495300" indent="-444500">
              <a:lnSpc>
                <a:spcPct val="100000"/>
              </a:lnSpc>
              <a:buSzPct val="75000"/>
              <a:buChar char="•"/>
              <a:tabLst>
                <a:tab pos="494665" algn="l"/>
                <a:tab pos="495300" algn="l"/>
              </a:tabLst>
            </a:pPr>
            <a:r>
              <a:rPr sz="3600" spc="90" dirty="0">
                <a:latin typeface="Times New Roman"/>
                <a:cs typeface="Times New Roman"/>
              </a:rPr>
              <a:t>Failure</a:t>
            </a:r>
            <a:r>
              <a:rPr sz="3600" spc="254" dirty="0">
                <a:latin typeface="Times New Roman"/>
                <a:cs typeface="Times New Roman"/>
              </a:rPr>
              <a:t> </a:t>
            </a:r>
            <a:r>
              <a:rPr sz="3600" spc="85" dirty="0">
                <a:latin typeface="Times New Roman"/>
                <a:cs typeface="Times New Roman"/>
              </a:rPr>
              <a:t>modes:</a:t>
            </a: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Times New Roman"/>
              <a:buChar char="•"/>
            </a:pPr>
            <a:endParaRPr sz="4200">
              <a:latin typeface="Times New Roman"/>
              <a:cs typeface="Times New Roman"/>
            </a:endParaRPr>
          </a:p>
          <a:p>
            <a:pPr marL="939800" lvl="1" indent="-444500">
              <a:lnSpc>
                <a:spcPct val="100000"/>
              </a:lnSpc>
              <a:buSzPct val="75000"/>
              <a:buChar char="•"/>
              <a:tabLst>
                <a:tab pos="939165" algn="l"/>
                <a:tab pos="939800" algn="l"/>
              </a:tabLst>
            </a:pPr>
            <a:r>
              <a:rPr sz="3600" dirty="0">
                <a:latin typeface="Times New Roman"/>
                <a:cs typeface="Times New Roman"/>
              </a:rPr>
              <a:t>If</a:t>
            </a:r>
            <a:r>
              <a:rPr sz="3600" spc="295" dirty="0">
                <a:latin typeface="Times New Roman"/>
                <a:cs typeface="Times New Roman"/>
              </a:rPr>
              <a:t> </a:t>
            </a:r>
            <a:r>
              <a:rPr sz="3600" i="1" spc="135" dirty="0">
                <a:latin typeface="Times New Roman"/>
                <a:cs typeface="Times New Roman"/>
              </a:rPr>
              <a:t>any</a:t>
            </a:r>
            <a:r>
              <a:rPr sz="3600" i="1" spc="295" dirty="0">
                <a:latin typeface="Times New Roman"/>
                <a:cs typeface="Times New Roman"/>
              </a:rPr>
              <a:t> </a:t>
            </a:r>
            <a:r>
              <a:rPr sz="3600" spc="155" dirty="0">
                <a:latin typeface="Times New Roman"/>
                <a:cs typeface="Times New Roman"/>
              </a:rPr>
              <a:t>entry</a:t>
            </a:r>
            <a:r>
              <a:rPr sz="3600" spc="295" dirty="0">
                <a:latin typeface="Times New Roman"/>
                <a:cs typeface="Times New Roman"/>
              </a:rPr>
              <a:t> </a:t>
            </a:r>
            <a:r>
              <a:rPr sz="3600" spc="5" dirty="0">
                <a:latin typeface="Times New Roman"/>
                <a:cs typeface="Times New Roman"/>
              </a:rPr>
              <a:t>is</a:t>
            </a:r>
            <a:r>
              <a:rPr sz="3600" spc="300" dirty="0">
                <a:latin typeface="Times New Roman"/>
                <a:cs typeface="Times New Roman"/>
              </a:rPr>
              <a:t> </a:t>
            </a:r>
            <a:r>
              <a:rPr sz="3600" spc="70" dirty="0">
                <a:latin typeface="Times New Roman"/>
                <a:cs typeface="Times New Roman"/>
              </a:rPr>
              <a:t>very</a:t>
            </a:r>
            <a:r>
              <a:rPr sz="3600" spc="295" dirty="0">
                <a:latin typeface="Times New Roman"/>
                <a:cs typeface="Times New Roman"/>
              </a:rPr>
              <a:t> </a:t>
            </a:r>
            <a:r>
              <a:rPr sz="3600" spc="80" dirty="0">
                <a:latin typeface="Times New Roman"/>
                <a:cs typeface="Times New Roman"/>
              </a:rPr>
              <a:t>large,</a:t>
            </a:r>
            <a:r>
              <a:rPr sz="3600" spc="295" dirty="0">
                <a:latin typeface="Times New Roman"/>
                <a:cs typeface="Times New Roman"/>
              </a:rPr>
              <a:t> </a:t>
            </a:r>
            <a:r>
              <a:rPr sz="3600" spc="385" dirty="0">
                <a:latin typeface="Times New Roman"/>
                <a:cs typeface="Times New Roman"/>
              </a:rPr>
              <a:t>exp</a:t>
            </a:r>
            <a:r>
              <a:rPr sz="3600" spc="295" dirty="0">
                <a:latin typeface="Times New Roman"/>
                <a:cs typeface="Times New Roman"/>
              </a:rPr>
              <a:t> </a:t>
            </a:r>
            <a:r>
              <a:rPr sz="3600" spc="-25" dirty="0">
                <a:latin typeface="Times New Roman"/>
                <a:cs typeface="Times New Roman"/>
              </a:rPr>
              <a:t>overflows</a:t>
            </a:r>
            <a:endParaRPr sz="3600">
              <a:latin typeface="Times New Roman"/>
              <a:cs typeface="Times New Roman"/>
            </a:endParaRPr>
          </a:p>
          <a:p>
            <a:pPr marL="939800" marR="152400" lvl="1" indent="-444500">
              <a:lnSpc>
                <a:spcPct val="115700"/>
              </a:lnSpc>
              <a:spcBef>
                <a:spcPts val="4200"/>
              </a:spcBef>
              <a:buSzPct val="75000"/>
              <a:buChar char="•"/>
              <a:tabLst>
                <a:tab pos="939165" algn="l"/>
                <a:tab pos="939800" algn="l"/>
              </a:tabLst>
            </a:pPr>
            <a:r>
              <a:rPr sz="3600" dirty="0">
                <a:latin typeface="Times New Roman"/>
                <a:cs typeface="Times New Roman"/>
              </a:rPr>
              <a:t>If</a:t>
            </a:r>
            <a:r>
              <a:rPr sz="3600" spc="290" dirty="0">
                <a:latin typeface="Times New Roman"/>
                <a:cs typeface="Times New Roman"/>
              </a:rPr>
              <a:t> </a:t>
            </a:r>
            <a:r>
              <a:rPr sz="3600" i="1" spc="15" dirty="0">
                <a:latin typeface="Times New Roman"/>
                <a:cs typeface="Times New Roman"/>
              </a:rPr>
              <a:t>all</a:t>
            </a:r>
            <a:r>
              <a:rPr sz="3600" i="1" spc="295" dirty="0">
                <a:latin typeface="Times New Roman"/>
                <a:cs typeface="Times New Roman"/>
              </a:rPr>
              <a:t> </a:t>
            </a:r>
            <a:r>
              <a:rPr sz="3600" spc="100" dirty="0">
                <a:latin typeface="Times New Roman"/>
                <a:cs typeface="Times New Roman"/>
              </a:rPr>
              <a:t>entries</a:t>
            </a:r>
            <a:r>
              <a:rPr sz="3600" spc="295" dirty="0">
                <a:latin typeface="Times New Roman"/>
                <a:cs typeface="Times New Roman"/>
              </a:rPr>
              <a:t> </a:t>
            </a:r>
            <a:r>
              <a:rPr sz="3600" spc="135" dirty="0">
                <a:latin typeface="Times New Roman"/>
                <a:cs typeface="Times New Roman"/>
              </a:rPr>
              <a:t>are</a:t>
            </a:r>
            <a:r>
              <a:rPr sz="3600" spc="295" dirty="0">
                <a:latin typeface="Times New Roman"/>
                <a:cs typeface="Times New Roman"/>
              </a:rPr>
              <a:t> </a:t>
            </a:r>
            <a:r>
              <a:rPr sz="3600" spc="70" dirty="0">
                <a:latin typeface="Times New Roman"/>
                <a:cs typeface="Times New Roman"/>
              </a:rPr>
              <a:t>very</a:t>
            </a:r>
            <a:r>
              <a:rPr sz="3600" spc="295" dirty="0">
                <a:latin typeface="Times New Roman"/>
                <a:cs typeface="Times New Roman"/>
              </a:rPr>
              <a:t> </a:t>
            </a:r>
            <a:r>
              <a:rPr sz="3600" spc="95" dirty="0">
                <a:latin typeface="Times New Roman"/>
                <a:cs typeface="Times New Roman"/>
              </a:rPr>
              <a:t>negative,</a:t>
            </a:r>
            <a:r>
              <a:rPr sz="3600" spc="290" dirty="0">
                <a:latin typeface="Times New Roman"/>
                <a:cs typeface="Times New Roman"/>
              </a:rPr>
              <a:t> </a:t>
            </a:r>
            <a:r>
              <a:rPr sz="3600" spc="65" dirty="0">
                <a:latin typeface="Times New Roman"/>
                <a:cs typeface="Times New Roman"/>
              </a:rPr>
              <a:t>all</a:t>
            </a:r>
            <a:r>
              <a:rPr sz="3600" spc="295" dirty="0">
                <a:latin typeface="Times New Roman"/>
                <a:cs typeface="Times New Roman"/>
              </a:rPr>
              <a:t> </a:t>
            </a:r>
            <a:r>
              <a:rPr sz="3600" spc="290" dirty="0">
                <a:latin typeface="Times New Roman"/>
                <a:cs typeface="Times New Roman"/>
              </a:rPr>
              <a:t>exps </a:t>
            </a:r>
            <a:r>
              <a:rPr sz="3600" spc="-885" dirty="0">
                <a:latin typeface="Times New Roman"/>
                <a:cs typeface="Times New Roman"/>
              </a:rPr>
              <a:t> </a:t>
            </a:r>
            <a:r>
              <a:rPr sz="3600" spc="-15" dirty="0">
                <a:latin typeface="Times New Roman"/>
                <a:cs typeface="Times New Roman"/>
              </a:rPr>
              <a:t>underflow…</a:t>
            </a:r>
            <a:r>
              <a:rPr sz="3600" spc="290" dirty="0">
                <a:latin typeface="Times New Roman"/>
                <a:cs typeface="Times New Roman"/>
              </a:rPr>
              <a:t> </a:t>
            </a:r>
            <a:r>
              <a:rPr sz="3600" spc="195" dirty="0">
                <a:latin typeface="Times New Roman"/>
                <a:cs typeface="Times New Roman"/>
              </a:rPr>
              <a:t>and</a:t>
            </a:r>
            <a:r>
              <a:rPr sz="3600" spc="295" dirty="0">
                <a:latin typeface="Times New Roman"/>
                <a:cs typeface="Times New Roman"/>
              </a:rPr>
              <a:t> </a:t>
            </a:r>
            <a:r>
              <a:rPr sz="3600" spc="195" dirty="0">
                <a:latin typeface="Times New Roman"/>
                <a:cs typeface="Times New Roman"/>
              </a:rPr>
              <a:t>then</a:t>
            </a:r>
            <a:r>
              <a:rPr sz="3600" spc="295" dirty="0">
                <a:latin typeface="Times New Roman"/>
                <a:cs typeface="Times New Roman"/>
              </a:rPr>
              <a:t> </a:t>
            </a:r>
            <a:r>
              <a:rPr sz="3600" spc="145" dirty="0">
                <a:latin typeface="Times New Roman"/>
                <a:cs typeface="Times New Roman"/>
              </a:rPr>
              <a:t>log</a:t>
            </a:r>
            <a:r>
              <a:rPr sz="3600" spc="295" dirty="0">
                <a:latin typeface="Times New Roman"/>
                <a:cs typeface="Times New Roman"/>
              </a:rPr>
              <a:t> </a:t>
            </a:r>
            <a:r>
              <a:rPr sz="3600" spc="5" dirty="0">
                <a:latin typeface="Times New Roman"/>
                <a:cs typeface="Times New Roman"/>
              </a:rPr>
              <a:t>is</a:t>
            </a:r>
            <a:r>
              <a:rPr sz="3600" spc="295" dirty="0">
                <a:latin typeface="Times New Roman"/>
                <a:cs typeface="Times New Roman"/>
              </a:rPr>
              <a:t> </a:t>
            </a:r>
            <a:r>
              <a:rPr sz="3600" spc="140" dirty="0">
                <a:latin typeface="Times New Roman"/>
                <a:cs typeface="Times New Roman"/>
              </a:rPr>
              <a:t>-inf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pc="15" dirty="0"/>
              <a:t>(Goodfellow</a:t>
            </a:r>
            <a:r>
              <a:rPr spc="50" dirty="0"/>
              <a:t> </a:t>
            </a:r>
            <a:r>
              <a:rPr spc="10" dirty="0"/>
              <a:t>2017)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90900" y="850900"/>
            <a:ext cx="623570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290" dirty="0"/>
              <a:t>Stable</a:t>
            </a:r>
            <a:r>
              <a:rPr sz="8000" spc="595" dirty="0"/>
              <a:t> </a:t>
            </a:r>
            <a:r>
              <a:rPr sz="8000" spc="130" dirty="0"/>
              <a:t>version</a:t>
            </a:r>
            <a:endParaRPr sz="8000"/>
          </a:p>
        </p:txBody>
      </p:sp>
      <p:sp>
        <p:nvSpPr>
          <p:cNvPr id="3" name="object 3"/>
          <p:cNvSpPr txBox="1"/>
          <p:nvPr/>
        </p:nvSpPr>
        <p:spPr>
          <a:xfrm>
            <a:off x="114300" y="3073400"/>
            <a:ext cx="12905740" cy="366014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6894195">
              <a:lnSpc>
                <a:spcPts val="4200"/>
              </a:lnSpc>
              <a:spcBef>
                <a:spcPts val="340"/>
              </a:spcBef>
            </a:pPr>
            <a:r>
              <a:rPr sz="3600" spc="515" dirty="0">
                <a:latin typeface="Times New Roman"/>
                <a:cs typeface="Times New Roman"/>
              </a:rPr>
              <a:t>mx </a:t>
            </a:r>
            <a:r>
              <a:rPr sz="3600" spc="-235" dirty="0">
                <a:latin typeface="Times New Roman"/>
                <a:cs typeface="Times New Roman"/>
              </a:rPr>
              <a:t>= </a:t>
            </a:r>
            <a:r>
              <a:rPr sz="3600" spc="360" dirty="0">
                <a:latin typeface="Times New Roman"/>
                <a:cs typeface="Times New Roman"/>
              </a:rPr>
              <a:t>tf.reduce_max(a</a:t>
            </a:r>
            <a:r>
              <a:rPr sz="3600" spc="325" dirty="0">
                <a:latin typeface="Times New Roman"/>
                <a:cs typeface="Times New Roman"/>
              </a:rPr>
              <a:t>r</a:t>
            </a:r>
            <a:r>
              <a:rPr sz="3600" spc="425" dirty="0">
                <a:latin typeface="Times New Roman"/>
                <a:cs typeface="Times New Roman"/>
              </a:rPr>
              <a:t>r</a:t>
            </a:r>
            <a:r>
              <a:rPr sz="3600" spc="490" dirty="0">
                <a:latin typeface="Times New Roman"/>
                <a:cs typeface="Times New Roman"/>
              </a:rPr>
              <a:t>a</a:t>
            </a:r>
            <a:r>
              <a:rPr sz="3600" spc="320" dirty="0">
                <a:latin typeface="Times New Roman"/>
                <a:cs typeface="Times New Roman"/>
              </a:rPr>
              <a:t>y)  </a:t>
            </a:r>
            <a:r>
              <a:rPr sz="3600" spc="300" dirty="0">
                <a:latin typeface="Times New Roman"/>
                <a:cs typeface="Times New Roman"/>
              </a:rPr>
              <a:t>sa</a:t>
            </a:r>
            <a:r>
              <a:rPr sz="3600" spc="145" dirty="0">
                <a:latin typeface="Times New Roman"/>
                <a:cs typeface="Times New Roman"/>
              </a:rPr>
              <a:t>f</a:t>
            </a:r>
            <a:r>
              <a:rPr sz="3600" spc="350" dirty="0">
                <a:latin typeface="Times New Roman"/>
                <a:cs typeface="Times New Roman"/>
              </a:rPr>
              <a:t>e_a</a:t>
            </a:r>
            <a:r>
              <a:rPr sz="3600" spc="300" dirty="0">
                <a:latin typeface="Times New Roman"/>
                <a:cs typeface="Times New Roman"/>
              </a:rPr>
              <a:t>r</a:t>
            </a:r>
            <a:r>
              <a:rPr sz="3600" spc="425" dirty="0">
                <a:latin typeface="Times New Roman"/>
                <a:cs typeface="Times New Roman"/>
              </a:rPr>
              <a:t>r</a:t>
            </a:r>
            <a:r>
              <a:rPr sz="3600" spc="490" dirty="0">
                <a:latin typeface="Times New Roman"/>
                <a:cs typeface="Times New Roman"/>
              </a:rPr>
              <a:t>a</a:t>
            </a:r>
            <a:r>
              <a:rPr sz="3600" spc="360" dirty="0">
                <a:latin typeface="Times New Roman"/>
                <a:cs typeface="Times New Roman"/>
              </a:rPr>
              <a:t>y</a:t>
            </a:r>
            <a:r>
              <a:rPr sz="3600" dirty="0">
                <a:latin typeface="Times New Roman"/>
                <a:cs typeface="Times New Roman"/>
              </a:rPr>
              <a:t> </a:t>
            </a:r>
            <a:r>
              <a:rPr sz="3600" spc="-235" dirty="0">
                <a:latin typeface="Times New Roman"/>
                <a:cs typeface="Times New Roman"/>
              </a:rPr>
              <a:t>=</a:t>
            </a:r>
            <a:r>
              <a:rPr sz="3600" dirty="0">
                <a:latin typeface="Times New Roman"/>
                <a:cs typeface="Times New Roman"/>
              </a:rPr>
              <a:t> </a:t>
            </a:r>
            <a:r>
              <a:rPr sz="3600" spc="570" dirty="0">
                <a:latin typeface="Times New Roman"/>
                <a:cs typeface="Times New Roman"/>
              </a:rPr>
              <a:t>a</a:t>
            </a:r>
            <a:r>
              <a:rPr sz="3600" spc="475" dirty="0">
                <a:latin typeface="Times New Roman"/>
                <a:cs typeface="Times New Roman"/>
              </a:rPr>
              <a:t>r</a:t>
            </a:r>
            <a:r>
              <a:rPr sz="3600" spc="425" dirty="0">
                <a:latin typeface="Times New Roman"/>
                <a:cs typeface="Times New Roman"/>
              </a:rPr>
              <a:t>r</a:t>
            </a:r>
            <a:r>
              <a:rPr sz="3600" spc="490" dirty="0">
                <a:latin typeface="Times New Roman"/>
                <a:cs typeface="Times New Roman"/>
              </a:rPr>
              <a:t>a</a:t>
            </a:r>
            <a:r>
              <a:rPr sz="3600" spc="360" dirty="0">
                <a:latin typeface="Times New Roman"/>
                <a:cs typeface="Times New Roman"/>
              </a:rPr>
              <a:t>y</a:t>
            </a:r>
            <a:r>
              <a:rPr sz="3600" dirty="0">
                <a:latin typeface="Times New Roman"/>
                <a:cs typeface="Times New Roman"/>
              </a:rPr>
              <a:t> </a:t>
            </a:r>
            <a:r>
              <a:rPr sz="3600" spc="-90" dirty="0">
                <a:latin typeface="Times New Roman"/>
                <a:cs typeface="Times New Roman"/>
              </a:rPr>
              <a:t>-</a:t>
            </a:r>
            <a:r>
              <a:rPr sz="3600" dirty="0">
                <a:latin typeface="Times New Roman"/>
                <a:cs typeface="Times New Roman"/>
              </a:rPr>
              <a:t> </a:t>
            </a:r>
            <a:r>
              <a:rPr sz="3600" spc="515" dirty="0">
                <a:latin typeface="Times New Roman"/>
                <a:cs typeface="Times New Roman"/>
              </a:rPr>
              <a:t>mx</a:t>
            </a:r>
            <a:endParaRPr sz="3600">
              <a:latin typeface="Times New Roman"/>
              <a:cs typeface="Times New Roman"/>
            </a:endParaRPr>
          </a:p>
          <a:p>
            <a:pPr marL="12700">
              <a:lnSpc>
                <a:spcPts val="4079"/>
              </a:lnSpc>
            </a:pPr>
            <a:r>
              <a:rPr sz="3600" spc="265" dirty="0">
                <a:latin typeface="Times New Roman"/>
                <a:cs typeface="Times New Roman"/>
              </a:rPr>
              <a:t>log_sum_exp </a:t>
            </a:r>
            <a:r>
              <a:rPr sz="3600" spc="-235" dirty="0">
                <a:latin typeface="Times New Roman"/>
                <a:cs typeface="Times New Roman"/>
              </a:rPr>
              <a:t>= </a:t>
            </a:r>
            <a:r>
              <a:rPr sz="3600" spc="515" dirty="0">
                <a:latin typeface="Times New Roman"/>
                <a:cs typeface="Times New Roman"/>
              </a:rPr>
              <a:t>mx </a:t>
            </a:r>
            <a:r>
              <a:rPr sz="3600" spc="-235" dirty="0">
                <a:latin typeface="Times New Roman"/>
                <a:cs typeface="Times New Roman"/>
              </a:rPr>
              <a:t>+ </a:t>
            </a:r>
            <a:r>
              <a:rPr sz="3600" spc="300" dirty="0">
                <a:latin typeface="Times New Roman"/>
                <a:cs typeface="Times New Roman"/>
              </a:rPr>
              <a:t>tf.log(tf.reduce_sum(exp(sa</a:t>
            </a:r>
            <a:r>
              <a:rPr sz="3600" spc="150" dirty="0">
                <a:latin typeface="Times New Roman"/>
                <a:cs typeface="Times New Roman"/>
              </a:rPr>
              <a:t>f</a:t>
            </a:r>
            <a:r>
              <a:rPr sz="3600" spc="350" dirty="0">
                <a:latin typeface="Times New Roman"/>
                <a:cs typeface="Times New Roman"/>
              </a:rPr>
              <a:t>e_a</a:t>
            </a:r>
            <a:r>
              <a:rPr sz="3600" spc="300" dirty="0">
                <a:latin typeface="Times New Roman"/>
                <a:cs typeface="Times New Roman"/>
              </a:rPr>
              <a:t>r</a:t>
            </a:r>
            <a:r>
              <a:rPr sz="3600" spc="425" dirty="0">
                <a:latin typeface="Times New Roman"/>
                <a:cs typeface="Times New Roman"/>
              </a:rPr>
              <a:t>r</a:t>
            </a:r>
            <a:r>
              <a:rPr sz="3600" spc="490" dirty="0">
                <a:latin typeface="Times New Roman"/>
                <a:cs typeface="Times New Roman"/>
              </a:rPr>
              <a:t>a</a:t>
            </a:r>
            <a:r>
              <a:rPr sz="3600" spc="409" dirty="0">
                <a:latin typeface="Times New Roman"/>
                <a:cs typeface="Times New Roman"/>
              </a:rPr>
              <a:t>y))</a:t>
            </a: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5800">
              <a:latin typeface="Times New Roman"/>
              <a:cs typeface="Times New Roman"/>
            </a:endParaRPr>
          </a:p>
          <a:p>
            <a:pPr marR="128905" algn="ctr">
              <a:lnSpc>
                <a:spcPct val="100000"/>
              </a:lnSpc>
            </a:pPr>
            <a:r>
              <a:rPr sz="3600" spc="145" dirty="0">
                <a:latin typeface="Times New Roman"/>
                <a:cs typeface="Times New Roman"/>
              </a:rPr>
              <a:t>Built</a:t>
            </a:r>
            <a:r>
              <a:rPr sz="3600" spc="270" dirty="0">
                <a:latin typeface="Times New Roman"/>
                <a:cs typeface="Times New Roman"/>
              </a:rPr>
              <a:t> </a:t>
            </a:r>
            <a:r>
              <a:rPr sz="3600" spc="95" dirty="0">
                <a:latin typeface="Times New Roman"/>
                <a:cs typeface="Times New Roman"/>
              </a:rPr>
              <a:t>in</a:t>
            </a:r>
            <a:r>
              <a:rPr sz="3600" spc="270" dirty="0">
                <a:latin typeface="Times New Roman"/>
                <a:cs typeface="Times New Roman"/>
              </a:rPr>
              <a:t> </a:t>
            </a:r>
            <a:r>
              <a:rPr sz="3600" spc="50" dirty="0">
                <a:latin typeface="Times New Roman"/>
                <a:cs typeface="Times New Roman"/>
              </a:rPr>
              <a:t>version:</a:t>
            </a:r>
            <a:endParaRPr sz="3600">
              <a:latin typeface="Times New Roman"/>
              <a:cs typeface="Times New Roman"/>
            </a:endParaRPr>
          </a:p>
          <a:p>
            <a:pPr marR="121285" algn="ctr">
              <a:lnSpc>
                <a:spcPct val="100000"/>
              </a:lnSpc>
              <a:spcBef>
                <a:spcPts val="580"/>
              </a:spcBef>
            </a:pPr>
            <a:r>
              <a:rPr sz="3600" spc="300" dirty="0">
                <a:latin typeface="Times New Roman"/>
                <a:cs typeface="Times New Roman"/>
              </a:rPr>
              <a:t>tf.reduce_logsumexp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57675" marR="5080" indent="-4241800">
              <a:lnSpc>
                <a:spcPct val="114700"/>
              </a:lnSpc>
              <a:spcBef>
                <a:spcPts val="100"/>
              </a:spcBef>
            </a:pPr>
            <a:r>
              <a:rPr spc="275" dirty="0"/>
              <a:t>Why</a:t>
            </a:r>
            <a:r>
              <a:rPr spc="505" dirty="0"/>
              <a:t> </a:t>
            </a:r>
            <a:r>
              <a:rPr spc="130" dirty="0"/>
              <a:t>does</a:t>
            </a:r>
            <a:r>
              <a:rPr spc="505" dirty="0"/>
              <a:t> </a:t>
            </a:r>
            <a:r>
              <a:rPr spc="335" dirty="0"/>
              <a:t>the</a:t>
            </a:r>
            <a:r>
              <a:rPr spc="505" dirty="0"/>
              <a:t> </a:t>
            </a:r>
            <a:r>
              <a:rPr spc="130" dirty="0"/>
              <a:t>logsumexp</a:t>
            </a:r>
            <a:r>
              <a:rPr spc="505" dirty="0"/>
              <a:t> </a:t>
            </a:r>
            <a:r>
              <a:rPr spc="200" dirty="0"/>
              <a:t>trick </a:t>
            </a:r>
            <a:r>
              <a:rPr spc="-1545" dirty="0"/>
              <a:t> </a:t>
            </a:r>
            <a:r>
              <a:rPr spc="100" dirty="0"/>
              <a:t>work?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600" y="3276600"/>
            <a:ext cx="9939020" cy="10363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indent="-444500">
              <a:lnSpc>
                <a:spcPts val="4004"/>
              </a:lnSpc>
              <a:spcBef>
                <a:spcPts val="100"/>
              </a:spcBef>
              <a:buSzPct val="75000"/>
              <a:buChar char="•"/>
              <a:tabLst>
                <a:tab pos="456565" algn="l"/>
                <a:tab pos="457200" algn="l"/>
              </a:tabLst>
            </a:pPr>
            <a:r>
              <a:rPr sz="3600" spc="75" dirty="0">
                <a:latin typeface="Times New Roman"/>
                <a:cs typeface="Times New Roman"/>
              </a:rPr>
              <a:t>Algebraically</a:t>
            </a:r>
            <a:r>
              <a:rPr sz="3600" spc="290" dirty="0">
                <a:latin typeface="Times New Roman"/>
                <a:cs typeface="Times New Roman"/>
              </a:rPr>
              <a:t> </a:t>
            </a:r>
            <a:r>
              <a:rPr sz="3600" spc="95" dirty="0">
                <a:latin typeface="Times New Roman"/>
                <a:cs typeface="Times New Roman"/>
              </a:rPr>
              <a:t>equivalent</a:t>
            </a:r>
            <a:r>
              <a:rPr sz="3600" spc="290" dirty="0">
                <a:latin typeface="Times New Roman"/>
                <a:cs typeface="Times New Roman"/>
              </a:rPr>
              <a:t> </a:t>
            </a:r>
            <a:r>
              <a:rPr sz="3600" spc="195" dirty="0">
                <a:latin typeface="Times New Roman"/>
                <a:cs typeface="Times New Roman"/>
              </a:rPr>
              <a:t>to</a:t>
            </a:r>
            <a:r>
              <a:rPr sz="3600" spc="290" dirty="0">
                <a:latin typeface="Times New Roman"/>
                <a:cs typeface="Times New Roman"/>
              </a:rPr>
              <a:t> </a:t>
            </a:r>
            <a:r>
              <a:rPr sz="3600" spc="195" dirty="0">
                <a:latin typeface="Times New Roman"/>
                <a:cs typeface="Times New Roman"/>
              </a:rPr>
              <a:t>the</a:t>
            </a:r>
            <a:r>
              <a:rPr sz="3600" spc="290" dirty="0">
                <a:latin typeface="Times New Roman"/>
                <a:cs typeface="Times New Roman"/>
              </a:rPr>
              <a:t> </a:t>
            </a:r>
            <a:r>
              <a:rPr sz="3600" spc="75" dirty="0">
                <a:latin typeface="Times New Roman"/>
                <a:cs typeface="Times New Roman"/>
              </a:rPr>
              <a:t>original</a:t>
            </a:r>
            <a:r>
              <a:rPr sz="3600" spc="290" dirty="0">
                <a:latin typeface="Times New Roman"/>
                <a:cs typeface="Times New Roman"/>
              </a:rPr>
              <a:t> </a:t>
            </a:r>
            <a:r>
              <a:rPr sz="3600" spc="50" dirty="0">
                <a:latin typeface="Times New Roman"/>
                <a:cs typeface="Times New Roman"/>
              </a:rPr>
              <a:t>version:</a:t>
            </a:r>
            <a:endParaRPr sz="3600">
              <a:latin typeface="Times New Roman"/>
              <a:cs typeface="Times New Roman"/>
            </a:endParaRPr>
          </a:p>
          <a:p>
            <a:pPr marL="2023745" algn="ctr">
              <a:lnSpc>
                <a:spcPts val="3945"/>
              </a:lnSpc>
            </a:pPr>
            <a:r>
              <a:rPr sz="3550" spc="2810" dirty="0">
                <a:latin typeface="Arial"/>
                <a:cs typeface="Arial"/>
              </a:rPr>
              <a:t>X</a:t>
            </a:r>
            <a:endParaRPr sz="35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95027" y="4847126"/>
            <a:ext cx="154305" cy="4083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00" i="1" spc="245" dirty="0">
                <a:latin typeface="Trebuchet MS"/>
                <a:cs typeface="Trebuchet MS"/>
              </a:rPr>
              <a:t>i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78129" y="4378039"/>
            <a:ext cx="154305" cy="4083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00" i="1" spc="245" dirty="0">
                <a:latin typeface="Trebuchet MS"/>
                <a:cs typeface="Trebuchet MS"/>
              </a:rPr>
              <a:t>i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09581" y="4173040"/>
            <a:ext cx="4779010" cy="5721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2367280" algn="l"/>
                <a:tab pos="3733800" algn="l"/>
              </a:tabLst>
            </a:pPr>
            <a:r>
              <a:rPr sz="3550" spc="90" dirty="0">
                <a:latin typeface="Segoe UI Symbol"/>
                <a:cs typeface="Segoe UI Symbol"/>
              </a:rPr>
              <a:t>m</a:t>
            </a:r>
            <a:r>
              <a:rPr sz="3550" spc="-180" dirty="0">
                <a:latin typeface="Segoe UI Symbol"/>
                <a:cs typeface="Segoe UI Symbol"/>
              </a:rPr>
              <a:t> </a:t>
            </a:r>
            <a:r>
              <a:rPr sz="3550" spc="900" dirty="0">
                <a:latin typeface="PMingLiU"/>
                <a:cs typeface="PMingLiU"/>
              </a:rPr>
              <a:t>+</a:t>
            </a:r>
            <a:r>
              <a:rPr sz="3550" spc="-125" dirty="0">
                <a:latin typeface="PMingLiU"/>
                <a:cs typeface="PMingLiU"/>
              </a:rPr>
              <a:t> </a:t>
            </a:r>
            <a:r>
              <a:rPr sz="3550" spc="65" dirty="0">
                <a:latin typeface="PMingLiU"/>
                <a:cs typeface="PMingLiU"/>
              </a:rPr>
              <a:t>l</a:t>
            </a:r>
            <a:r>
              <a:rPr sz="3550" spc="125" dirty="0">
                <a:latin typeface="PMingLiU"/>
                <a:cs typeface="PMingLiU"/>
              </a:rPr>
              <a:t>og</a:t>
            </a:r>
            <a:r>
              <a:rPr sz="3550" dirty="0">
                <a:latin typeface="PMingLiU"/>
                <a:cs typeface="PMingLiU"/>
              </a:rPr>
              <a:t>	</a:t>
            </a:r>
            <a:r>
              <a:rPr sz="3550" spc="250" dirty="0">
                <a:latin typeface="PMingLiU"/>
                <a:cs typeface="PMingLiU"/>
              </a:rPr>
              <a:t>exp</a:t>
            </a:r>
            <a:r>
              <a:rPr sz="3550" spc="180" dirty="0">
                <a:latin typeface="PMingLiU"/>
                <a:cs typeface="PMingLiU"/>
              </a:rPr>
              <a:t>(</a:t>
            </a:r>
            <a:r>
              <a:rPr sz="3550" spc="85" dirty="0">
                <a:latin typeface="Segoe UI Symbol"/>
                <a:cs typeface="Segoe UI Symbol"/>
              </a:rPr>
              <a:t>a</a:t>
            </a:r>
            <a:r>
              <a:rPr sz="3550" dirty="0">
                <a:latin typeface="Segoe UI Symbol"/>
                <a:cs typeface="Segoe UI Symbol"/>
              </a:rPr>
              <a:t>	</a:t>
            </a:r>
            <a:r>
              <a:rPr sz="3550" spc="-765" dirty="0">
                <a:latin typeface="Lucida Sans Unicode"/>
                <a:cs typeface="Lucida Sans Unicode"/>
              </a:rPr>
              <a:t>—</a:t>
            </a:r>
            <a:r>
              <a:rPr sz="3550" spc="-325" dirty="0">
                <a:latin typeface="Lucida Sans Unicode"/>
                <a:cs typeface="Lucida Sans Unicode"/>
              </a:rPr>
              <a:t> </a:t>
            </a:r>
            <a:r>
              <a:rPr sz="3550" spc="90" dirty="0">
                <a:latin typeface="Segoe UI Symbol"/>
                <a:cs typeface="Segoe UI Symbol"/>
              </a:rPr>
              <a:t>m</a:t>
            </a:r>
            <a:r>
              <a:rPr sz="3550" spc="275" dirty="0">
                <a:latin typeface="PMingLiU"/>
                <a:cs typeface="PMingLiU"/>
              </a:rPr>
              <a:t>)</a:t>
            </a:r>
            <a:endParaRPr sz="3550">
              <a:latin typeface="PMingLiU"/>
              <a:cs typeface="PMingLiU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68620" y="5587982"/>
            <a:ext cx="2045335" cy="5721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550" spc="900" dirty="0">
                <a:latin typeface="PMingLiU"/>
                <a:cs typeface="PMingLiU"/>
              </a:rPr>
              <a:t>=</a:t>
            </a:r>
            <a:r>
              <a:rPr sz="3550" spc="40" dirty="0">
                <a:latin typeface="PMingLiU"/>
                <a:cs typeface="PMingLiU"/>
              </a:rPr>
              <a:t> </a:t>
            </a:r>
            <a:r>
              <a:rPr sz="3550" spc="90" dirty="0">
                <a:latin typeface="Segoe UI Symbol"/>
                <a:cs typeface="Segoe UI Symbol"/>
              </a:rPr>
              <a:t>m</a:t>
            </a:r>
            <a:r>
              <a:rPr sz="3550" spc="-204" dirty="0">
                <a:latin typeface="Segoe UI Symbol"/>
                <a:cs typeface="Segoe UI Symbol"/>
              </a:rPr>
              <a:t> </a:t>
            </a:r>
            <a:r>
              <a:rPr sz="3550" spc="900" dirty="0">
                <a:latin typeface="PMingLiU"/>
                <a:cs typeface="PMingLiU"/>
              </a:rPr>
              <a:t>+</a:t>
            </a:r>
            <a:r>
              <a:rPr sz="3550" spc="-150" dirty="0">
                <a:latin typeface="PMingLiU"/>
                <a:cs typeface="PMingLiU"/>
              </a:rPr>
              <a:t> </a:t>
            </a:r>
            <a:r>
              <a:rPr sz="3550" spc="105" dirty="0">
                <a:latin typeface="PMingLiU"/>
                <a:cs typeface="PMingLiU"/>
              </a:rPr>
              <a:t>log</a:t>
            </a:r>
            <a:endParaRPr sz="3550">
              <a:latin typeface="PMingLiU"/>
              <a:cs typeface="PMingLiU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70277" y="5155288"/>
            <a:ext cx="683260" cy="5721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550" spc="2810" dirty="0">
                <a:latin typeface="Arial"/>
                <a:cs typeface="Arial"/>
              </a:rPr>
              <a:t>X</a:t>
            </a:r>
            <a:endParaRPr sz="35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734813" y="6262069"/>
            <a:ext cx="154305" cy="4083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00" i="1" spc="245" dirty="0">
                <a:latin typeface="Trebuchet MS"/>
                <a:cs typeface="Trebuchet MS"/>
              </a:rPr>
              <a:t>i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376343" y="5484829"/>
            <a:ext cx="154305" cy="4083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00" i="1" spc="245" dirty="0">
                <a:latin typeface="Trebuchet MS"/>
                <a:cs typeface="Trebuchet MS"/>
              </a:rPr>
              <a:t>i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262559" y="5279830"/>
            <a:ext cx="1468120" cy="5721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550" spc="204" dirty="0">
                <a:latin typeface="PMingLiU"/>
                <a:cs typeface="PMingLiU"/>
              </a:rPr>
              <a:t>exp(</a:t>
            </a:r>
            <a:r>
              <a:rPr sz="3550" spc="204" dirty="0">
                <a:latin typeface="Segoe UI Symbol"/>
                <a:cs typeface="Segoe UI Symbol"/>
              </a:rPr>
              <a:t>a</a:t>
            </a:r>
            <a:r>
              <a:rPr sz="3550" spc="135" dirty="0">
                <a:latin typeface="Segoe UI Symbol"/>
                <a:cs typeface="Segoe UI Symbol"/>
              </a:rPr>
              <a:t> </a:t>
            </a:r>
            <a:r>
              <a:rPr sz="3550" spc="275" dirty="0">
                <a:latin typeface="PMingLiU"/>
                <a:cs typeface="PMingLiU"/>
              </a:rPr>
              <a:t>)</a:t>
            </a:r>
            <a:endParaRPr sz="3550">
              <a:latin typeface="PMingLiU"/>
              <a:cs typeface="PMingLiU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271509" y="5942289"/>
            <a:ext cx="1450340" cy="0"/>
          </a:xfrm>
          <a:custGeom>
            <a:avLst/>
            <a:gdLst/>
            <a:ahLst/>
            <a:cxnLst/>
            <a:rect l="l" t="t" r="r" b="b"/>
            <a:pathLst>
              <a:path w="1450340">
                <a:moveTo>
                  <a:pt x="0" y="0"/>
                </a:moveTo>
                <a:lnTo>
                  <a:pt x="1450101" y="0"/>
                </a:lnTo>
              </a:path>
            </a:pathLst>
          </a:custGeom>
          <a:ln w="181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258809" y="5900433"/>
            <a:ext cx="1475105" cy="5721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550" spc="250" dirty="0">
                <a:latin typeface="PMingLiU"/>
                <a:cs typeface="PMingLiU"/>
              </a:rPr>
              <a:t>exp</a:t>
            </a:r>
            <a:r>
              <a:rPr sz="3550" spc="180" dirty="0">
                <a:latin typeface="PMingLiU"/>
                <a:cs typeface="PMingLiU"/>
              </a:rPr>
              <a:t>(</a:t>
            </a:r>
            <a:r>
              <a:rPr sz="3550" spc="85" dirty="0">
                <a:latin typeface="Segoe UI Symbol"/>
                <a:cs typeface="Segoe UI Symbol"/>
              </a:rPr>
              <a:t>m</a:t>
            </a:r>
            <a:r>
              <a:rPr sz="3550" spc="275" dirty="0">
                <a:latin typeface="PMingLiU"/>
                <a:cs typeface="PMingLiU"/>
              </a:rPr>
              <a:t>)</a:t>
            </a:r>
            <a:endParaRPr sz="3550">
              <a:latin typeface="PMingLiU"/>
              <a:cs typeface="PMingLiU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pc="15" dirty="0"/>
              <a:t>(Goodfellow</a:t>
            </a:r>
            <a:r>
              <a:rPr spc="50" dirty="0"/>
              <a:t> </a:t>
            </a:r>
            <a:r>
              <a:rPr spc="10" dirty="0"/>
              <a:t>2017)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3850121" y="6954827"/>
            <a:ext cx="2045335" cy="5721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550" spc="900" dirty="0">
                <a:latin typeface="PMingLiU"/>
                <a:cs typeface="PMingLiU"/>
              </a:rPr>
              <a:t>=</a:t>
            </a:r>
            <a:r>
              <a:rPr sz="3550" spc="40" dirty="0">
                <a:latin typeface="PMingLiU"/>
                <a:cs typeface="PMingLiU"/>
              </a:rPr>
              <a:t> </a:t>
            </a:r>
            <a:r>
              <a:rPr sz="3550" spc="90" dirty="0">
                <a:latin typeface="Segoe UI Symbol"/>
                <a:cs typeface="Segoe UI Symbol"/>
              </a:rPr>
              <a:t>m</a:t>
            </a:r>
            <a:r>
              <a:rPr sz="3550" spc="-204" dirty="0">
                <a:latin typeface="Segoe UI Symbol"/>
                <a:cs typeface="Segoe UI Symbol"/>
              </a:rPr>
              <a:t> </a:t>
            </a:r>
            <a:r>
              <a:rPr sz="3550" spc="900" dirty="0">
                <a:latin typeface="PMingLiU"/>
                <a:cs typeface="PMingLiU"/>
              </a:rPr>
              <a:t>+</a:t>
            </a:r>
            <a:r>
              <a:rPr sz="3550" spc="-150" dirty="0">
                <a:latin typeface="PMingLiU"/>
                <a:cs typeface="PMingLiU"/>
              </a:rPr>
              <a:t> </a:t>
            </a:r>
            <a:r>
              <a:rPr sz="3550" spc="105" dirty="0">
                <a:latin typeface="PMingLiU"/>
                <a:cs typeface="PMingLiU"/>
              </a:rPr>
              <a:t>log</a:t>
            </a:r>
            <a:endParaRPr sz="3550">
              <a:latin typeface="PMingLiU"/>
              <a:cs typeface="PMingLiU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006459" y="6572660"/>
            <a:ext cx="1475740" cy="12668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4700"/>
              </a:lnSpc>
              <a:spcBef>
                <a:spcPts val="90"/>
              </a:spcBef>
              <a:tabLst>
                <a:tab pos="623570" algn="l"/>
                <a:tab pos="1462405" algn="l"/>
              </a:tabLst>
            </a:pPr>
            <a:r>
              <a:rPr sz="3550" u="heavy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3550" u="heavy" spc="125" dirty="0">
                <a:uFill>
                  <a:solidFill>
                    <a:srgbClr val="000000"/>
                  </a:solidFill>
                </a:uFill>
                <a:latin typeface="PMingLiU"/>
                <a:cs typeface="PMingLiU"/>
              </a:rPr>
              <a:t>1 	</a:t>
            </a:r>
            <a:r>
              <a:rPr sz="3550" spc="250" dirty="0">
                <a:latin typeface="PMingLiU"/>
                <a:cs typeface="PMingLiU"/>
              </a:rPr>
              <a:t>exp</a:t>
            </a:r>
            <a:r>
              <a:rPr sz="3550" spc="180" dirty="0">
                <a:latin typeface="PMingLiU"/>
                <a:cs typeface="PMingLiU"/>
              </a:rPr>
              <a:t>(</a:t>
            </a:r>
            <a:r>
              <a:rPr sz="3550" spc="85" dirty="0">
                <a:latin typeface="Segoe UI Symbol"/>
                <a:cs typeface="Segoe UI Symbol"/>
              </a:rPr>
              <a:t>m</a:t>
            </a:r>
            <a:r>
              <a:rPr sz="3550" spc="275" dirty="0">
                <a:latin typeface="PMingLiU"/>
                <a:cs typeface="PMingLiU"/>
              </a:rPr>
              <a:t>)</a:t>
            </a:r>
            <a:endParaRPr sz="3550">
              <a:latin typeface="PMingLiU"/>
              <a:cs typeface="PMingLiU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587137" y="6522133"/>
            <a:ext cx="683260" cy="5721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550" spc="2810" dirty="0">
                <a:latin typeface="Arial"/>
                <a:cs typeface="Arial"/>
              </a:rPr>
              <a:t>X</a:t>
            </a:r>
            <a:endParaRPr sz="35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851673" y="7628914"/>
            <a:ext cx="154305" cy="4083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00" i="1" spc="245" dirty="0">
                <a:latin typeface="Trebuchet MS"/>
                <a:cs typeface="Trebuchet MS"/>
              </a:rPr>
              <a:t>i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434774" y="7159827"/>
            <a:ext cx="154305" cy="4083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00" i="1" spc="245" dirty="0">
                <a:latin typeface="Trebuchet MS"/>
                <a:cs typeface="Trebuchet MS"/>
              </a:rPr>
              <a:t>i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320988" y="6954827"/>
            <a:ext cx="1468120" cy="5721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550" spc="204" dirty="0">
                <a:latin typeface="PMingLiU"/>
                <a:cs typeface="PMingLiU"/>
              </a:rPr>
              <a:t>exp(</a:t>
            </a:r>
            <a:r>
              <a:rPr sz="3550" spc="204" dirty="0">
                <a:latin typeface="Segoe UI Symbol"/>
                <a:cs typeface="Segoe UI Symbol"/>
              </a:rPr>
              <a:t>a</a:t>
            </a:r>
            <a:r>
              <a:rPr sz="3550" spc="135" dirty="0">
                <a:latin typeface="Segoe UI Symbol"/>
                <a:cs typeface="Segoe UI Symbol"/>
              </a:rPr>
              <a:t> </a:t>
            </a:r>
            <a:r>
              <a:rPr sz="3550" spc="275" dirty="0">
                <a:latin typeface="PMingLiU"/>
                <a:cs typeface="PMingLiU"/>
              </a:rPr>
              <a:t>)</a:t>
            </a:r>
            <a:endParaRPr sz="3550">
              <a:latin typeface="PMingLiU"/>
              <a:cs typeface="PMingLiU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814380" y="8198274"/>
            <a:ext cx="4716145" cy="5721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550" spc="900" dirty="0">
                <a:latin typeface="PMingLiU"/>
                <a:cs typeface="PMingLiU"/>
              </a:rPr>
              <a:t>=</a:t>
            </a:r>
            <a:r>
              <a:rPr sz="3550" spc="75" dirty="0">
                <a:latin typeface="PMingLiU"/>
                <a:cs typeface="PMingLiU"/>
              </a:rPr>
              <a:t> </a:t>
            </a:r>
            <a:r>
              <a:rPr sz="3550" spc="90" dirty="0">
                <a:latin typeface="Segoe UI Symbol"/>
                <a:cs typeface="Segoe UI Symbol"/>
              </a:rPr>
              <a:t>m</a:t>
            </a:r>
            <a:r>
              <a:rPr sz="3550" spc="-180" dirty="0">
                <a:latin typeface="Segoe UI Symbol"/>
                <a:cs typeface="Segoe UI Symbol"/>
              </a:rPr>
              <a:t> </a:t>
            </a:r>
            <a:r>
              <a:rPr sz="3550" spc="-765" dirty="0">
                <a:latin typeface="Lucida Sans Unicode"/>
                <a:cs typeface="Lucida Sans Unicode"/>
              </a:rPr>
              <a:t>—</a:t>
            </a:r>
            <a:r>
              <a:rPr sz="3550" spc="-325" dirty="0">
                <a:latin typeface="Lucida Sans Unicode"/>
                <a:cs typeface="Lucida Sans Unicode"/>
              </a:rPr>
              <a:t> </a:t>
            </a:r>
            <a:r>
              <a:rPr sz="3550" spc="65" dirty="0">
                <a:latin typeface="PMingLiU"/>
                <a:cs typeface="PMingLiU"/>
              </a:rPr>
              <a:t>l</a:t>
            </a:r>
            <a:r>
              <a:rPr sz="3550" spc="125" dirty="0">
                <a:latin typeface="PMingLiU"/>
                <a:cs typeface="PMingLiU"/>
              </a:rPr>
              <a:t>og</a:t>
            </a:r>
            <a:r>
              <a:rPr sz="3550" spc="-275" dirty="0">
                <a:latin typeface="PMingLiU"/>
                <a:cs typeface="PMingLiU"/>
              </a:rPr>
              <a:t> </a:t>
            </a:r>
            <a:r>
              <a:rPr sz="3550" spc="110" dirty="0">
                <a:latin typeface="PMingLiU"/>
                <a:cs typeface="PMingLiU"/>
              </a:rPr>
              <a:t>e</a:t>
            </a:r>
            <a:r>
              <a:rPr sz="3550" spc="220" dirty="0">
                <a:latin typeface="PMingLiU"/>
                <a:cs typeface="PMingLiU"/>
              </a:rPr>
              <a:t>x</a:t>
            </a:r>
            <a:r>
              <a:rPr sz="3550" spc="315" dirty="0">
                <a:latin typeface="PMingLiU"/>
                <a:cs typeface="PMingLiU"/>
              </a:rPr>
              <a:t>p</a:t>
            </a:r>
            <a:r>
              <a:rPr sz="3550" spc="280" dirty="0">
                <a:latin typeface="PMingLiU"/>
                <a:cs typeface="PMingLiU"/>
              </a:rPr>
              <a:t>(</a:t>
            </a:r>
            <a:r>
              <a:rPr sz="3550" spc="85" dirty="0">
                <a:latin typeface="Segoe UI Symbol"/>
                <a:cs typeface="Segoe UI Symbol"/>
              </a:rPr>
              <a:t>m</a:t>
            </a:r>
            <a:r>
              <a:rPr sz="3550" spc="275" dirty="0">
                <a:latin typeface="PMingLiU"/>
                <a:cs typeface="PMingLiU"/>
              </a:rPr>
              <a:t>)</a:t>
            </a:r>
            <a:r>
              <a:rPr sz="3550" spc="-125" dirty="0">
                <a:latin typeface="PMingLiU"/>
                <a:cs typeface="PMingLiU"/>
              </a:rPr>
              <a:t> </a:t>
            </a:r>
            <a:r>
              <a:rPr sz="3550" spc="900" dirty="0">
                <a:latin typeface="PMingLiU"/>
                <a:cs typeface="PMingLiU"/>
              </a:rPr>
              <a:t>+</a:t>
            </a:r>
            <a:r>
              <a:rPr sz="3550" spc="-125" dirty="0">
                <a:latin typeface="PMingLiU"/>
                <a:cs typeface="PMingLiU"/>
              </a:rPr>
              <a:t> </a:t>
            </a:r>
            <a:r>
              <a:rPr sz="3550" spc="65" dirty="0">
                <a:latin typeface="PMingLiU"/>
                <a:cs typeface="PMingLiU"/>
              </a:rPr>
              <a:t>l</a:t>
            </a:r>
            <a:r>
              <a:rPr sz="3550" spc="125" dirty="0">
                <a:latin typeface="PMingLiU"/>
                <a:cs typeface="PMingLiU"/>
              </a:rPr>
              <a:t>og</a:t>
            </a:r>
            <a:endParaRPr sz="3550">
              <a:latin typeface="PMingLiU"/>
              <a:cs typeface="PMingLiU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587137" y="7765534"/>
            <a:ext cx="683260" cy="5721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550" spc="2810" dirty="0">
                <a:latin typeface="Arial"/>
                <a:cs typeface="Arial"/>
              </a:rPr>
              <a:t>X</a:t>
            </a:r>
            <a:endParaRPr sz="35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851673" y="8872315"/>
            <a:ext cx="154305" cy="4083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00" i="1" spc="245" dirty="0">
                <a:latin typeface="Trebuchet MS"/>
                <a:cs typeface="Trebuchet MS"/>
              </a:rPr>
              <a:t>i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434774" y="8403228"/>
            <a:ext cx="154305" cy="4083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00" i="1" spc="245" dirty="0">
                <a:latin typeface="Trebuchet MS"/>
                <a:cs typeface="Trebuchet MS"/>
              </a:rPr>
              <a:t>i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320988" y="8198274"/>
            <a:ext cx="1468120" cy="5721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550" spc="204" dirty="0">
                <a:latin typeface="PMingLiU"/>
                <a:cs typeface="PMingLiU"/>
              </a:rPr>
              <a:t>exp(</a:t>
            </a:r>
            <a:r>
              <a:rPr sz="3550" spc="204" dirty="0">
                <a:latin typeface="Segoe UI Symbol"/>
                <a:cs typeface="Segoe UI Symbol"/>
              </a:rPr>
              <a:t>a</a:t>
            </a:r>
            <a:r>
              <a:rPr sz="3550" spc="135" dirty="0">
                <a:latin typeface="Segoe UI Symbol"/>
                <a:cs typeface="Segoe UI Symbol"/>
              </a:rPr>
              <a:t> </a:t>
            </a:r>
            <a:r>
              <a:rPr sz="3550" spc="275" dirty="0">
                <a:latin typeface="PMingLiU"/>
                <a:cs typeface="PMingLiU"/>
              </a:rPr>
              <a:t>)</a:t>
            </a:r>
            <a:endParaRPr sz="3550">
              <a:latin typeface="PMingLiU"/>
              <a:cs typeface="PMingLiU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pc="15" dirty="0"/>
              <a:t>(Goodfellow</a:t>
            </a:r>
            <a:r>
              <a:rPr spc="50" dirty="0"/>
              <a:t> </a:t>
            </a:r>
            <a:r>
              <a:rPr spc="10" dirty="0"/>
              <a:t>2017)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57675" marR="5080" indent="-4241800">
              <a:lnSpc>
                <a:spcPct val="114700"/>
              </a:lnSpc>
              <a:spcBef>
                <a:spcPts val="100"/>
              </a:spcBef>
            </a:pPr>
            <a:r>
              <a:rPr spc="275" dirty="0"/>
              <a:t>Why</a:t>
            </a:r>
            <a:r>
              <a:rPr spc="505" dirty="0"/>
              <a:t> </a:t>
            </a:r>
            <a:r>
              <a:rPr spc="130" dirty="0"/>
              <a:t>does</a:t>
            </a:r>
            <a:r>
              <a:rPr spc="505" dirty="0"/>
              <a:t> </a:t>
            </a:r>
            <a:r>
              <a:rPr spc="335" dirty="0"/>
              <a:t>the</a:t>
            </a:r>
            <a:r>
              <a:rPr spc="505" dirty="0"/>
              <a:t> </a:t>
            </a:r>
            <a:r>
              <a:rPr spc="130" dirty="0"/>
              <a:t>logsumexp</a:t>
            </a:r>
            <a:r>
              <a:rPr spc="505" dirty="0"/>
              <a:t> </a:t>
            </a:r>
            <a:r>
              <a:rPr spc="200" dirty="0"/>
              <a:t>trick </a:t>
            </a:r>
            <a:r>
              <a:rPr spc="-1545" dirty="0"/>
              <a:t> </a:t>
            </a:r>
            <a:r>
              <a:rPr spc="100" dirty="0"/>
              <a:t>work?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77900" y="2634488"/>
            <a:ext cx="9229725" cy="6165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57200" indent="-431800">
              <a:lnSpc>
                <a:spcPct val="100000"/>
              </a:lnSpc>
              <a:spcBef>
                <a:spcPts val="105"/>
              </a:spcBef>
              <a:buSzPct val="75362"/>
              <a:buChar char="•"/>
              <a:tabLst>
                <a:tab pos="456565" algn="l"/>
                <a:tab pos="457200" algn="l"/>
              </a:tabLst>
            </a:pPr>
            <a:r>
              <a:rPr sz="3450" spc="50" dirty="0">
                <a:latin typeface="Times New Roman"/>
                <a:cs typeface="Times New Roman"/>
              </a:rPr>
              <a:t>No</a:t>
            </a:r>
            <a:r>
              <a:rPr sz="3450" spc="235" dirty="0">
                <a:latin typeface="Times New Roman"/>
                <a:cs typeface="Times New Roman"/>
              </a:rPr>
              <a:t> </a:t>
            </a:r>
            <a:r>
              <a:rPr sz="3450" spc="-20" dirty="0">
                <a:latin typeface="Times New Roman"/>
                <a:cs typeface="Times New Roman"/>
              </a:rPr>
              <a:t>overflow:</a:t>
            </a:r>
            <a:endParaRPr sz="34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Times New Roman"/>
              <a:buChar char="•"/>
            </a:pPr>
            <a:endParaRPr sz="4100">
              <a:latin typeface="Times New Roman"/>
              <a:cs typeface="Times New Roman"/>
            </a:endParaRPr>
          </a:p>
          <a:p>
            <a:pPr marL="901700" lvl="1" indent="-431800">
              <a:lnSpc>
                <a:spcPct val="100000"/>
              </a:lnSpc>
              <a:buSzPct val="75362"/>
              <a:buChar char="•"/>
              <a:tabLst>
                <a:tab pos="901065" algn="l"/>
                <a:tab pos="901700" algn="l"/>
              </a:tabLst>
            </a:pPr>
            <a:r>
              <a:rPr sz="3450" spc="130" dirty="0">
                <a:latin typeface="Times New Roman"/>
                <a:cs typeface="Times New Roman"/>
              </a:rPr>
              <a:t>Entries</a:t>
            </a:r>
            <a:r>
              <a:rPr sz="3450" spc="285" dirty="0">
                <a:latin typeface="Times New Roman"/>
                <a:cs typeface="Times New Roman"/>
              </a:rPr>
              <a:t> </a:t>
            </a:r>
            <a:r>
              <a:rPr sz="3450" spc="-50" dirty="0">
                <a:latin typeface="Times New Roman"/>
                <a:cs typeface="Times New Roman"/>
              </a:rPr>
              <a:t>of</a:t>
            </a:r>
            <a:r>
              <a:rPr sz="3450" spc="285" dirty="0">
                <a:latin typeface="Times New Roman"/>
                <a:cs typeface="Times New Roman"/>
              </a:rPr>
              <a:t> </a:t>
            </a:r>
            <a:r>
              <a:rPr sz="3450" spc="325" dirty="0">
                <a:latin typeface="Times New Roman"/>
                <a:cs typeface="Times New Roman"/>
              </a:rPr>
              <a:t>safe_array</a:t>
            </a:r>
            <a:r>
              <a:rPr sz="3450" spc="290" dirty="0">
                <a:latin typeface="Times New Roman"/>
                <a:cs typeface="Times New Roman"/>
              </a:rPr>
              <a:t> </a:t>
            </a:r>
            <a:r>
              <a:rPr sz="3450" spc="130" dirty="0">
                <a:latin typeface="Times New Roman"/>
                <a:cs typeface="Times New Roman"/>
              </a:rPr>
              <a:t>are</a:t>
            </a:r>
            <a:r>
              <a:rPr sz="3450" spc="285" dirty="0">
                <a:latin typeface="Times New Roman"/>
                <a:cs typeface="Times New Roman"/>
              </a:rPr>
              <a:t> at</a:t>
            </a:r>
            <a:r>
              <a:rPr sz="3450" spc="290" dirty="0">
                <a:latin typeface="Times New Roman"/>
                <a:cs typeface="Times New Roman"/>
              </a:rPr>
              <a:t> </a:t>
            </a:r>
            <a:r>
              <a:rPr sz="3450" spc="145" dirty="0">
                <a:latin typeface="Times New Roman"/>
                <a:cs typeface="Times New Roman"/>
              </a:rPr>
              <a:t>most</a:t>
            </a:r>
            <a:r>
              <a:rPr sz="3450" spc="285" dirty="0">
                <a:latin typeface="Times New Roman"/>
                <a:cs typeface="Times New Roman"/>
              </a:rPr>
              <a:t> </a:t>
            </a:r>
            <a:r>
              <a:rPr sz="3450" spc="475" dirty="0">
                <a:latin typeface="Times New Roman"/>
                <a:cs typeface="Times New Roman"/>
              </a:rPr>
              <a:t>0</a:t>
            </a:r>
            <a:endParaRPr sz="345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buFont typeface="Times New Roman"/>
              <a:buChar char="•"/>
            </a:pPr>
            <a:endParaRPr sz="4050">
              <a:latin typeface="Times New Roman"/>
              <a:cs typeface="Times New Roman"/>
            </a:endParaRPr>
          </a:p>
          <a:p>
            <a:pPr marL="457200" indent="-431800">
              <a:lnSpc>
                <a:spcPct val="100000"/>
              </a:lnSpc>
              <a:spcBef>
                <a:spcPts val="5"/>
              </a:spcBef>
              <a:buSzPct val="75362"/>
              <a:buChar char="•"/>
              <a:tabLst>
                <a:tab pos="456565" algn="l"/>
                <a:tab pos="457200" algn="l"/>
              </a:tabLst>
            </a:pPr>
            <a:r>
              <a:rPr sz="3450" spc="50" dirty="0">
                <a:latin typeface="Times New Roman"/>
                <a:cs typeface="Times New Roman"/>
              </a:rPr>
              <a:t>Some</a:t>
            </a:r>
            <a:r>
              <a:rPr sz="3450" spc="280" dirty="0">
                <a:latin typeface="Times New Roman"/>
                <a:cs typeface="Times New Roman"/>
              </a:rPr>
              <a:t> </a:t>
            </a:r>
            <a:r>
              <a:rPr sz="3450" spc="-50" dirty="0">
                <a:latin typeface="Times New Roman"/>
                <a:cs typeface="Times New Roman"/>
              </a:rPr>
              <a:t>of</a:t>
            </a:r>
            <a:r>
              <a:rPr sz="3450" spc="285" dirty="0">
                <a:latin typeface="Times New Roman"/>
                <a:cs typeface="Times New Roman"/>
              </a:rPr>
              <a:t> </a:t>
            </a:r>
            <a:r>
              <a:rPr sz="3450" spc="190" dirty="0">
                <a:latin typeface="Times New Roman"/>
                <a:cs typeface="Times New Roman"/>
              </a:rPr>
              <a:t>the</a:t>
            </a:r>
            <a:r>
              <a:rPr sz="3450" spc="285" dirty="0">
                <a:latin typeface="Times New Roman"/>
                <a:cs typeface="Times New Roman"/>
              </a:rPr>
              <a:t> </a:t>
            </a:r>
            <a:r>
              <a:rPr sz="3450" spc="370" dirty="0">
                <a:latin typeface="Times New Roman"/>
                <a:cs typeface="Times New Roman"/>
              </a:rPr>
              <a:t>exp</a:t>
            </a:r>
            <a:r>
              <a:rPr sz="3450" spc="285" dirty="0">
                <a:latin typeface="Times New Roman"/>
                <a:cs typeface="Times New Roman"/>
              </a:rPr>
              <a:t> </a:t>
            </a:r>
            <a:r>
              <a:rPr sz="3450" spc="160" dirty="0">
                <a:latin typeface="Times New Roman"/>
                <a:cs typeface="Times New Roman"/>
              </a:rPr>
              <a:t>terms</a:t>
            </a:r>
            <a:r>
              <a:rPr sz="3450" spc="285" dirty="0">
                <a:latin typeface="Times New Roman"/>
                <a:cs typeface="Times New Roman"/>
              </a:rPr>
              <a:t> </a:t>
            </a:r>
            <a:r>
              <a:rPr sz="3450" spc="55" dirty="0">
                <a:latin typeface="Times New Roman"/>
                <a:cs typeface="Times New Roman"/>
              </a:rPr>
              <a:t>underflow,</a:t>
            </a:r>
            <a:r>
              <a:rPr sz="3450" spc="285" dirty="0">
                <a:latin typeface="Times New Roman"/>
                <a:cs typeface="Times New Roman"/>
              </a:rPr>
              <a:t> </a:t>
            </a:r>
            <a:r>
              <a:rPr sz="3450" spc="254" dirty="0">
                <a:latin typeface="Times New Roman"/>
                <a:cs typeface="Times New Roman"/>
              </a:rPr>
              <a:t>but</a:t>
            </a:r>
            <a:r>
              <a:rPr sz="3450" spc="280" dirty="0">
                <a:latin typeface="Times New Roman"/>
                <a:cs typeface="Times New Roman"/>
              </a:rPr>
              <a:t> </a:t>
            </a:r>
            <a:r>
              <a:rPr sz="3450" i="1" spc="145" dirty="0">
                <a:latin typeface="Times New Roman"/>
                <a:cs typeface="Times New Roman"/>
              </a:rPr>
              <a:t>not</a:t>
            </a:r>
            <a:r>
              <a:rPr sz="3450" i="1" spc="370" dirty="0">
                <a:latin typeface="Times New Roman"/>
                <a:cs typeface="Times New Roman"/>
              </a:rPr>
              <a:t> </a:t>
            </a:r>
            <a:r>
              <a:rPr sz="3450" i="1" spc="20" dirty="0">
                <a:latin typeface="Times New Roman"/>
                <a:cs typeface="Times New Roman"/>
              </a:rPr>
              <a:t>all</a:t>
            </a:r>
            <a:endParaRPr sz="34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Times New Roman"/>
              <a:buChar char="•"/>
            </a:pPr>
            <a:endParaRPr sz="4050">
              <a:latin typeface="Times New Roman"/>
              <a:cs typeface="Times New Roman"/>
            </a:endParaRPr>
          </a:p>
          <a:p>
            <a:pPr marL="901700" lvl="1" indent="-431800">
              <a:lnSpc>
                <a:spcPct val="100000"/>
              </a:lnSpc>
              <a:buSzPct val="75362"/>
              <a:buChar char="•"/>
              <a:tabLst>
                <a:tab pos="901065" algn="l"/>
                <a:tab pos="901700" algn="l"/>
              </a:tabLst>
            </a:pPr>
            <a:r>
              <a:rPr sz="3450" spc="190" dirty="0">
                <a:latin typeface="Times New Roman"/>
                <a:cs typeface="Times New Roman"/>
              </a:rPr>
              <a:t>At</a:t>
            </a:r>
            <a:r>
              <a:rPr sz="3450" spc="280" dirty="0">
                <a:latin typeface="Times New Roman"/>
                <a:cs typeface="Times New Roman"/>
              </a:rPr>
              <a:t> </a:t>
            </a:r>
            <a:r>
              <a:rPr sz="3450" spc="120" dirty="0">
                <a:latin typeface="Times New Roman"/>
                <a:cs typeface="Times New Roman"/>
              </a:rPr>
              <a:t>least</a:t>
            </a:r>
            <a:r>
              <a:rPr sz="3450" spc="280" dirty="0">
                <a:latin typeface="Times New Roman"/>
                <a:cs typeface="Times New Roman"/>
              </a:rPr>
              <a:t> </a:t>
            </a:r>
            <a:r>
              <a:rPr sz="3450" spc="65" dirty="0">
                <a:latin typeface="Times New Roman"/>
                <a:cs typeface="Times New Roman"/>
              </a:rPr>
              <a:t>one</a:t>
            </a:r>
            <a:r>
              <a:rPr sz="3450" spc="280" dirty="0">
                <a:latin typeface="Times New Roman"/>
                <a:cs typeface="Times New Roman"/>
              </a:rPr>
              <a:t> </a:t>
            </a:r>
            <a:r>
              <a:rPr sz="3450" spc="155" dirty="0">
                <a:latin typeface="Times New Roman"/>
                <a:cs typeface="Times New Roman"/>
              </a:rPr>
              <a:t>entry</a:t>
            </a:r>
            <a:r>
              <a:rPr sz="3450" spc="280" dirty="0">
                <a:latin typeface="Times New Roman"/>
                <a:cs typeface="Times New Roman"/>
              </a:rPr>
              <a:t> </a:t>
            </a:r>
            <a:r>
              <a:rPr sz="3450" spc="-50" dirty="0">
                <a:latin typeface="Times New Roman"/>
                <a:cs typeface="Times New Roman"/>
              </a:rPr>
              <a:t>of</a:t>
            </a:r>
            <a:r>
              <a:rPr sz="3450" spc="280" dirty="0">
                <a:latin typeface="Times New Roman"/>
                <a:cs typeface="Times New Roman"/>
              </a:rPr>
              <a:t> </a:t>
            </a:r>
            <a:r>
              <a:rPr sz="3450" spc="325" dirty="0">
                <a:latin typeface="Times New Roman"/>
                <a:cs typeface="Times New Roman"/>
              </a:rPr>
              <a:t>safe_array</a:t>
            </a:r>
            <a:r>
              <a:rPr sz="3450" spc="280" dirty="0">
                <a:latin typeface="Times New Roman"/>
                <a:cs typeface="Times New Roman"/>
              </a:rPr>
              <a:t> </a:t>
            </a:r>
            <a:r>
              <a:rPr sz="3450" spc="5" dirty="0">
                <a:latin typeface="Times New Roman"/>
                <a:cs typeface="Times New Roman"/>
              </a:rPr>
              <a:t>is</a:t>
            </a:r>
            <a:r>
              <a:rPr sz="3450" spc="280" dirty="0">
                <a:latin typeface="Times New Roman"/>
                <a:cs typeface="Times New Roman"/>
              </a:rPr>
              <a:t> </a:t>
            </a:r>
            <a:r>
              <a:rPr sz="3450" dirty="0">
                <a:latin typeface="Times New Roman"/>
                <a:cs typeface="Times New Roman"/>
              </a:rPr>
              <a:t>0</a:t>
            </a:r>
            <a:endParaRPr sz="345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Times New Roman"/>
              <a:buChar char="•"/>
            </a:pPr>
            <a:endParaRPr sz="4100">
              <a:latin typeface="Times New Roman"/>
              <a:cs typeface="Times New Roman"/>
            </a:endParaRPr>
          </a:p>
          <a:p>
            <a:pPr marL="901700" lvl="1" indent="-431800">
              <a:lnSpc>
                <a:spcPct val="100000"/>
              </a:lnSpc>
              <a:buSzPct val="75362"/>
              <a:buChar char="•"/>
              <a:tabLst>
                <a:tab pos="901065" algn="l"/>
                <a:tab pos="901700" algn="l"/>
              </a:tabLst>
            </a:pPr>
            <a:r>
              <a:rPr sz="3450" spc="190" dirty="0">
                <a:latin typeface="Times New Roman"/>
                <a:cs typeface="Times New Roman"/>
              </a:rPr>
              <a:t>The</a:t>
            </a:r>
            <a:r>
              <a:rPr sz="3450" spc="280" dirty="0">
                <a:latin typeface="Times New Roman"/>
                <a:cs typeface="Times New Roman"/>
              </a:rPr>
              <a:t> </a:t>
            </a:r>
            <a:r>
              <a:rPr sz="3450" spc="135" dirty="0">
                <a:latin typeface="Times New Roman"/>
                <a:cs typeface="Times New Roman"/>
              </a:rPr>
              <a:t>sum</a:t>
            </a:r>
            <a:r>
              <a:rPr sz="3450" spc="280" dirty="0">
                <a:latin typeface="Times New Roman"/>
                <a:cs typeface="Times New Roman"/>
              </a:rPr>
              <a:t> </a:t>
            </a:r>
            <a:r>
              <a:rPr sz="3450" spc="-50" dirty="0">
                <a:latin typeface="Times New Roman"/>
                <a:cs typeface="Times New Roman"/>
              </a:rPr>
              <a:t>of</a:t>
            </a:r>
            <a:r>
              <a:rPr sz="3450" spc="280" dirty="0">
                <a:latin typeface="Times New Roman"/>
                <a:cs typeface="Times New Roman"/>
              </a:rPr>
              <a:t> </a:t>
            </a:r>
            <a:r>
              <a:rPr sz="3450" spc="370" dirty="0">
                <a:latin typeface="Times New Roman"/>
                <a:cs typeface="Times New Roman"/>
              </a:rPr>
              <a:t>exp</a:t>
            </a:r>
            <a:r>
              <a:rPr sz="3450" spc="280" dirty="0">
                <a:latin typeface="Times New Roman"/>
                <a:cs typeface="Times New Roman"/>
              </a:rPr>
              <a:t> </a:t>
            </a:r>
            <a:r>
              <a:rPr sz="3450" spc="160" dirty="0">
                <a:latin typeface="Times New Roman"/>
                <a:cs typeface="Times New Roman"/>
              </a:rPr>
              <a:t>terms</a:t>
            </a:r>
            <a:r>
              <a:rPr sz="3450" spc="280" dirty="0">
                <a:latin typeface="Times New Roman"/>
                <a:cs typeface="Times New Roman"/>
              </a:rPr>
              <a:t> </a:t>
            </a:r>
            <a:r>
              <a:rPr sz="3450" spc="5" dirty="0">
                <a:latin typeface="Times New Roman"/>
                <a:cs typeface="Times New Roman"/>
              </a:rPr>
              <a:t>is</a:t>
            </a:r>
            <a:r>
              <a:rPr sz="3450" spc="280" dirty="0">
                <a:latin typeface="Times New Roman"/>
                <a:cs typeface="Times New Roman"/>
              </a:rPr>
              <a:t> </a:t>
            </a:r>
            <a:r>
              <a:rPr sz="3450" spc="285" dirty="0">
                <a:latin typeface="Times New Roman"/>
                <a:cs typeface="Times New Roman"/>
              </a:rPr>
              <a:t>at</a:t>
            </a:r>
            <a:r>
              <a:rPr sz="3450" spc="280" dirty="0">
                <a:latin typeface="Times New Roman"/>
                <a:cs typeface="Times New Roman"/>
              </a:rPr>
              <a:t> </a:t>
            </a:r>
            <a:r>
              <a:rPr sz="3450" spc="120" dirty="0">
                <a:latin typeface="Times New Roman"/>
                <a:cs typeface="Times New Roman"/>
              </a:rPr>
              <a:t>least</a:t>
            </a:r>
            <a:r>
              <a:rPr sz="3450" spc="280" dirty="0">
                <a:latin typeface="Times New Roman"/>
                <a:cs typeface="Times New Roman"/>
              </a:rPr>
              <a:t> </a:t>
            </a:r>
            <a:r>
              <a:rPr sz="3450" dirty="0">
                <a:latin typeface="Times New Roman"/>
                <a:cs typeface="Times New Roman"/>
              </a:rPr>
              <a:t>1</a:t>
            </a:r>
            <a:endParaRPr sz="345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Times New Roman"/>
              <a:buChar char="•"/>
            </a:pPr>
            <a:endParaRPr sz="4050">
              <a:latin typeface="Times New Roman"/>
              <a:cs typeface="Times New Roman"/>
            </a:endParaRPr>
          </a:p>
          <a:p>
            <a:pPr marL="901700" lvl="1" indent="-431800">
              <a:lnSpc>
                <a:spcPct val="100000"/>
              </a:lnSpc>
              <a:buSzPct val="75362"/>
              <a:buChar char="•"/>
              <a:tabLst>
                <a:tab pos="901065" algn="l"/>
                <a:tab pos="901700" algn="l"/>
              </a:tabLst>
            </a:pPr>
            <a:r>
              <a:rPr sz="3450" spc="190" dirty="0">
                <a:latin typeface="Times New Roman"/>
                <a:cs typeface="Times New Roman"/>
              </a:rPr>
              <a:t>The</a:t>
            </a:r>
            <a:r>
              <a:rPr sz="3450" spc="280" dirty="0">
                <a:latin typeface="Times New Roman"/>
                <a:cs typeface="Times New Roman"/>
              </a:rPr>
              <a:t> </a:t>
            </a:r>
            <a:r>
              <a:rPr sz="3450" spc="135" dirty="0">
                <a:latin typeface="Times New Roman"/>
                <a:cs typeface="Times New Roman"/>
              </a:rPr>
              <a:t>sum</a:t>
            </a:r>
            <a:r>
              <a:rPr sz="3450" spc="285" dirty="0">
                <a:latin typeface="Times New Roman"/>
                <a:cs typeface="Times New Roman"/>
              </a:rPr>
              <a:t> </a:t>
            </a:r>
            <a:r>
              <a:rPr sz="3450" spc="5" dirty="0">
                <a:latin typeface="Times New Roman"/>
                <a:cs typeface="Times New Roman"/>
              </a:rPr>
              <a:t>is</a:t>
            </a:r>
            <a:r>
              <a:rPr sz="3450" spc="280" dirty="0">
                <a:latin typeface="Times New Roman"/>
                <a:cs typeface="Times New Roman"/>
              </a:rPr>
              <a:t> </a:t>
            </a:r>
            <a:r>
              <a:rPr sz="3450" spc="30" dirty="0">
                <a:latin typeface="Times New Roman"/>
                <a:cs typeface="Times New Roman"/>
              </a:rPr>
              <a:t>now</a:t>
            </a:r>
            <a:r>
              <a:rPr sz="3450" spc="285" dirty="0">
                <a:latin typeface="Times New Roman"/>
                <a:cs typeface="Times New Roman"/>
              </a:rPr>
              <a:t> </a:t>
            </a:r>
            <a:r>
              <a:rPr sz="3450" spc="30" dirty="0">
                <a:latin typeface="Times New Roman"/>
                <a:cs typeface="Times New Roman"/>
              </a:rPr>
              <a:t>safe</a:t>
            </a:r>
            <a:r>
              <a:rPr sz="3450" spc="280" dirty="0">
                <a:latin typeface="Times New Roman"/>
                <a:cs typeface="Times New Roman"/>
              </a:rPr>
              <a:t> </a:t>
            </a:r>
            <a:r>
              <a:rPr sz="3450" spc="190" dirty="0">
                <a:latin typeface="Times New Roman"/>
                <a:cs typeface="Times New Roman"/>
              </a:rPr>
              <a:t>to</a:t>
            </a:r>
            <a:r>
              <a:rPr sz="3450" spc="285" dirty="0">
                <a:latin typeface="Times New Roman"/>
                <a:cs typeface="Times New Roman"/>
              </a:rPr>
              <a:t> </a:t>
            </a:r>
            <a:r>
              <a:rPr sz="3450" spc="105" dirty="0">
                <a:latin typeface="Times New Roman"/>
                <a:cs typeface="Times New Roman"/>
              </a:rPr>
              <a:t>pass</a:t>
            </a:r>
            <a:r>
              <a:rPr sz="3450" spc="285" dirty="0">
                <a:latin typeface="Times New Roman"/>
                <a:cs typeface="Times New Roman"/>
              </a:rPr>
              <a:t> </a:t>
            </a:r>
            <a:r>
              <a:rPr sz="3450" spc="190" dirty="0">
                <a:latin typeface="Times New Roman"/>
                <a:cs typeface="Times New Roman"/>
              </a:rPr>
              <a:t>to</a:t>
            </a:r>
            <a:r>
              <a:rPr sz="3450" spc="280" dirty="0">
                <a:latin typeface="Times New Roman"/>
                <a:cs typeface="Times New Roman"/>
              </a:rPr>
              <a:t> </a:t>
            </a:r>
            <a:r>
              <a:rPr sz="3450" spc="190" dirty="0">
                <a:latin typeface="Times New Roman"/>
                <a:cs typeface="Times New Roman"/>
              </a:rPr>
              <a:t>the</a:t>
            </a:r>
            <a:r>
              <a:rPr sz="3450" spc="285" dirty="0">
                <a:latin typeface="Times New Roman"/>
                <a:cs typeface="Times New Roman"/>
              </a:rPr>
              <a:t> </a:t>
            </a:r>
            <a:r>
              <a:rPr sz="3450" spc="140" dirty="0">
                <a:latin typeface="Times New Roman"/>
                <a:cs typeface="Times New Roman"/>
              </a:rPr>
              <a:t>log</a:t>
            </a:r>
            <a:endParaRPr sz="34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pc="15" dirty="0"/>
              <a:t>(Goodfellow</a:t>
            </a:r>
            <a:r>
              <a:rPr spc="50" dirty="0"/>
              <a:t> </a:t>
            </a:r>
            <a:r>
              <a:rPr spc="10" dirty="0"/>
              <a:t>2017)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60900" y="850900"/>
            <a:ext cx="3691254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250" dirty="0"/>
              <a:t>Softmax</a:t>
            </a:r>
            <a:endParaRPr sz="8000"/>
          </a:p>
        </p:txBody>
      </p:sp>
      <p:sp>
        <p:nvSpPr>
          <p:cNvPr id="3" name="object 3"/>
          <p:cNvSpPr txBox="1"/>
          <p:nvPr/>
        </p:nvSpPr>
        <p:spPr>
          <a:xfrm>
            <a:off x="965200" y="3683000"/>
            <a:ext cx="11061065" cy="407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2600" indent="-444500">
              <a:lnSpc>
                <a:spcPct val="100000"/>
              </a:lnSpc>
              <a:spcBef>
                <a:spcPts val="100"/>
              </a:spcBef>
              <a:buSzPct val="75000"/>
              <a:buChar char="•"/>
              <a:tabLst>
                <a:tab pos="481965" algn="l"/>
                <a:tab pos="482600" algn="l"/>
              </a:tabLst>
            </a:pPr>
            <a:r>
              <a:rPr sz="3600" spc="95" dirty="0">
                <a:latin typeface="Times New Roman"/>
                <a:cs typeface="Times New Roman"/>
              </a:rPr>
              <a:t>Softmax:</a:t>
            </a:r>
            <a:r>
              <a:rPr sz="3600" spc="290" dirty="0">
                <a:latin typeface="Times New Roman"/>
                <a:cs typeface="Times New Roman"/>
              </a:rPr>
              <a:t> </a:t>
            </a:r>
            <a:r>
              <a:rPr sz="3600" spc="70" dirty="0">
                <a:latin typeface="Times New Roman"/>
                <a:cs typeface="Times New Roman"/>
              </a:rPr>
              <a:t>use</a:t>
            </a:r>
            <a:r>
              <a:rPr sz="3600" spc="295" dirty="0">
                <a:latin typeface="Times New Roman"/>
                <a:cs typeface="Times New Roman"/>
              </a:rPr>
              <a:t> </a:t>
            </a:r>
            <a:r>
              <a:rPr sz="3600" spc="95" dirty="0">
                <a:latin typeface="Times New Roman"/>
                <a:cs typeface="Times New Roman"/>
              </a:rPr>
              <a:t>your</a:t>
            </a:r>
            <a:r>
              <a:rPr sz="3600" spc="295" dirty="0">
                <a:latin typeface="Times New Roman"/>
                <a:cs typeface="Times New Roman"/>
              </a:rPr>
              <a:t> </a:t>
            </a:r>
            <a:r>
              <a:rPr sz="3600" spc="80" dirty="0">
                <a:latin typeface="Times New Roman"/>
                <a:cs typeface="Times New Roman"/>
              </a:rPr>
              <a:t>library’s</a:t>
            </a:r>
            <a:r>
              <a:rPr sz="3600" spc="295" dirty="0">
                <a:latin typeface="Times New Roman"/>
                <a:cs typeface="Times New Roman"/>
              </a:rPr>
              <a:t> </a:t>
            </a:r>
            <a:r>
              <a:rPr sz="3600" spc="120" dirty="0">
                <a:latin typeface="Times New Roman"/>
                <a:cs typeface="Times New Roman"/>
              </a:rPr>
              <a:t>built-in</a:t>
            </a:r>
            <a:r>
              <a:rPr sz="3600" spc="295" dirty="0">
                <a:latin typeface="Times New Roman"/>
                <a:cs typeface="Times New Roman"/>
              </a:rPr>
              <a:t> </a:t>
            </a:r>
            <a:r>
              <a:rPr sz="3600" spc="114" dirty="0">
                <a:latin typeface="Times New Roman"/>
                <a:cs typeface="Times New Roman"/>
              </a:rPr>
              <a:t>softmax</a:t>
            </a:r>
            <a:r>
              <a:rPr sz="3600" spc="295" dirty="0">
                <a:latin typeface="Times New Roman"/>
                <a:cs typeface="Times New Roman"/>
              </a:rPr>
              <a:t> </a:t>
            </a:r>
            <a:r>
              <a:rPr sz="3600" spc="110" dirty="0">
                <a:latin typeface="Times New Roman"/>
                <a:cs typeface="Times New Roman"/>
              </a:rPr>
              <a:t>function</a:t>
            </a: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Times New Roman"/>
              <a:buChar char="•"/>
            </a:pPr>
            <a:endParaRPr sz="4200">
              <a:latin typeface="Times New Roman"/>
              <a:cs typeface="Times New Roman"/>
            </a:endParaRPr>
          </a:p>
          <a:p>
            <a:pPr marL="482600" indent="-444500">
              <a:lnSpc>
                <a:spcPct val="100000"/>
              </a:lnSpc>
              <a:buSzPct val="75000"/>
              <a:buChar char="•"/>
              <a:tabLst>
                <a:tab pos="481965" algn="l"/>
                <a:tab pos="482600" algn="l"/>
              </a:tabLst>
            </a:pPr>
            <a:r>
              <a:rPr sz="3600" dirty="0">
                <a:latin typeface="Times New Roman"/>
                <a:cs typeface="Times New Roman"/>
              </a:rPr>
              <a:t>If</a:t>
            </a:r>
            <a:r>
              <a:rPr sz="3600" spc="285" dirty="0">
                <a:latin typeface="Times New Roman"/>
                <a:cs typeface="Times New Roman"/>
              </a:rPr>
              <a:t> </a:t>
            </a:r>
            <a:r>
              <a:rPr sz="3600" spc="60" dirty="0">
                <a:latin typeface="Times New Roman"/>
                <a:cs typeface="Times New Roman"/>
              </a:rPr>
              <a:t>you</a:t>
            </a:r>
            <a:r>
              <a:rPr sz="3600" spc="290" dirty="0">
                <a:latin typeface="Times New Roman"/>
                <a:cs typeface="Times New Roman"/>
              </a:rPr>
              <a:t> </a:t>
            </a:r>
            <a:r>
              <a:rPr sz="3600" spc="114" dirty="0">
                <a:latin typeface="Times New Roman"/>
                <a:cs typeface="Times New Roman"/>
              </a:rPr>
              <a:t>build</a:t>
            </a:r>
            <a:r>
              <a:rPr sz="3600" spc="290" dirty="0">
                <a:latin typeface="Times New Roman"/>
                <a:cs typeface="Times New Roman"/>
              </a:rPr>
              <a:t> </a:t>
            </a:r>
            <a:r>
              <a:rPr sz="3600" spc="95" dirty="0">
                <a:latin typeface="Times New Roman"/>
                <a:cs typeface="Times New Roman"/>
              </a:rPr>
              <a:t>your</a:t>
            </a:r>
            <a:r>
              <a:rPr sz="3600" spc="290" dirty="0">
                <a:latin typeface="Times New Roman"/>
                <a:cs typeface="Times New Roman"/>
              </a:rPr>
              <a:t> </a:t>
            </a:r>
            <a:r>
              <a:rPr sz="3600" spc="45" dirty="0">
                <a:latin typeface="Times New Roman"/>
                <a:cs typeface="Times New Roman"/>
              </a:rPr>
              <a:t>own,</a:t>
            </a:r>
            <a:r>
              <a:rPr sz="3600" spc="290" dirty="0">
                <a:latin typeface="Times New Roman"/>
                <a:cs typeface="Times New Roman"/>
              </a:rPr>
              <a:t> </a:t>
            </a:r>
            <a:r>
              <a:rPr sz="3600" spc="50" dirty="0">
                <a:latin typeface="Times New Roman"/>
                <a:cs typeface="Times New Roman"/>
              </a:rPr>
              <a:t>use:</a:t>
            </a:r>
            <a:endParaRPr sz="3600">
              <a:latin typeface="Times New Roman"/>
              <a:cs typeface="Times New Roman"/>
            </a:endParaRPr>
          </a:p>
          <a:p>
            <a:pPr marL="787400" marR="1187450">
              <a:lnSpc>
                <a:spcPts val="4200"/>
              </a:lnSpc>
              <a:spcBef>
                <a:spcPts val="1920"/>
              </a:spcBef>
            </a:pPr>
            <a:r>
              <a:rPr sz="3600" spc="220" dirty="0">
                <a:latin typeface="Times New Roman"/>
                <a:cs typeface="Times New Roman"/>
              </a:rPr>
              <a:t>safe_logits</a:t>
            </a:r>
            <a:r>
              <a:rPr sz="3600" dirty="0">
                <a:latin typeface="Times New Roman"/>
                <a:cs typeface="Times New Roman"/>
              </a:rPr>
              <a:t> </a:t>
            </a:r>
            <a:r>
              <a:rPr sz="3600" spc="-235" dirty="0">
                <a:latin typeface="Times New Roman"/>
                <a:cs typeface="Times New Roman"/>
              </a:rPr>
              <a:t>=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spc="225" dirty="0">
                <a:latin typeface="Times New Roman"/>
                <a:cs typeface="Times New Roman"/>
              </a:rPr>
              <a:t>logits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spc="-90" dirty="0">
                <a:latin typeface="Times New Roman"/>
                <a:cs typeface="Times New Roman"/>
              </a:rPr>
              <a:t>-</a:t>
            </a:r>
            <a:r>
              <a:rPr sz="3600" dirty="0">
                <a:latin typeface="Times New Roman"/>
                <a:cs typeface="Times New Roman"/>
              </a:rPr>
              <a:t> </a:t>
            </a:r>
            <a:r>
              <a:rPr sz="3600" spc="305" dirty="0">
                <a:latin typeface="Times New Roman"/>
                <a:cs typeface="Times New Roman"/>
              </a:rPr>
              <a:t>tf.reduce_max(logits) </a:t>
            </a:r>
            <a:r>
              <a:rPr sz="3600" spc="-890" dirty="0">
                <a:latin typeface="Times New Roman"/>
                <a:cs typeface="Times New Roman"/>
              </a:rPr>
              <a:t> </a:t>
            </a:r>
            <a:r>
              <a:rPr sz="3600" spc="365" dirty="0">
                <a:latin typeface="Times New Roman"/>
                <a:cs typeface="Times New Roman"/>
              </a:rPr>
              <a:t>softmax</a:t>
            </a:r>
            <a:r>
              <a:rPr sz="3600" dirty="0">
                <a:latin typeface="Times New Roman"/>
                <a:cs typeface="Times New Roman"/>
              </a:rPr>
              <a:t> </a:t>
            </a:r>
            <a:r>
              <a:rPr sz="3600" spc="-235" dirty="0">
                <a:latin typeface="Times New Roman"/>
                <a:cs typeface="Times New Roman"/>
              </a:rPr>
              <a:t>=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spc="285" dirty="0">
                <a:latin typeface="Times New Roman"/>
                <a:cs typeface="Times New Roman"/>
              </a:rPr>
              <a:t>tf.nn.softmax(safe_logits)</a:t>
            </a: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250">
              <a:latin typeface="Times New Roman"/>
              <a:cs typeface="Times New Roman"/>
            </a:endParaRPr>
          </a:p>
          <a:p>
            <a:pPr marL="482600" indent="-444500">
              <a:lnSpc>
                <a:spcPct val="100000"/>
              </a:lnSpc>
              <a:buSzPct val="75000"/>
              <a:buChar char="•"/>
              <a:tabLst>
                <a:tab pos="481965" algn="l"/>
                <a:tab pos="482600" algn="l"/>
              </a:tabLst>
            </a:pPr>
            <a:r>
              <a:rPr sz="3600" spc="85" dirty="0">
                <a:latin typeface="Times New Roman"/>
                <a:cs typeface="Times New Roman"/>
              </a:rPr>
              <a:t>Similar</a:t>
            </a:r>
            <a:r>
              <a:rPr sz="3600" spc="275" dirty="0">
                <a:latin typeface="Times New Roman"/>
                <a:cs typeface="Times New Roman"/>
              </a:rPr>
              <a:t> </a:t>
            </a:r>
            <a:r>
              <a:rPr sz="3600" spc="195" dirty="0">
                <a:latin typeface="Times New Roman"/>
                <a:cs typeface="Times New Roman"/>
              </a:rPr>
              <a:t>to</a:t>
            </a:r>
            <a:r>
              <a:rPr sz="3600" spc="275" dirty="0">
                <a:latin typeface="Times New Roman"/>
                <a:cs typeface="Times New Roman"/>
              </a:rPr>
              <a:t> </a:t>
            </a:r>
            <a:r>
              <a:rPr sz="3600" spc="75" dirty="0">
                <a:latin typeface="Times New Roman"/>
                <a:cs typeface="Times New Roman"/>
              </a:rPr>
              <a:t>logsumexp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pc="15" dirty="0"/>
              <a:t>(Goodfellow</a:t>
            </a:r>
            <a:r>
              <a:rPr spc="50" dirty="0"/>
              <a:t> </a:t>
            </a:r>
            <a:r>
              <a:rPr spc="10" dirty="0"/>
              <a:t>2017)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11700" y="850900"/>
            <a:ext cx="357886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120" dirty="0"/>
              <a:t>Sigmoid</a:t>
            </a:r>
            <a:endParaRPr sz="8000"/>
          </a:p>
        </p:txBody>
      </p:sp>
      <p:sp>
        <p:nvSpPr>
          <p:cNvPr id="3" name="object 3"/>
          <p:cNvSpPr txBox="1"/>
          <p:nvPr/>
        </p:nvSpPr>
        <p:spPr>
          <a:xfrm>
            <a:off x="965200" y="3949700"/>
            <a:ext cx="10344785" cy="3545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2600" indent="-444500">
              <a:lnSpc>
                <a:spcPct val="100000"/>
              </a:lnSpc>
              <a:spcBef>
                <a:spcPts val="100"/>
              </a:spcBef>
              <a:buSzPct val="75000"/>
              <a:buChar char="•"/>
              <a:tabLst>
                <a:tab pos="481965" algn="l"/>
                <a:tab pos="482600" algn="l"/>
              </a:tabLst>
            </a:pPr>
            <a:r>
              <a:rPr sz="3600" spc="35" dirty="0">
                <a:latin typeface="Times New Roman"/>
                <a:cs typeface="Times New Roman"/>
              </a:rPr>
              <a:t>Use</a:t>
            </a:r>
            <a:r>
              <a:rPr sz="3600" spc="290" dirty="0">
                <a:latin typeface="Times New Roman"/>
                <a:cs typeface="Times New Roman"/>
              </a:rPr>
              <a:t> </a:t>
            </a:r>
            <a:r>
              <a:rPr sz="3600" spc="95" dirty="0">
                <a:latin typeface="Times New Roman"/>
                <a:cs typeface="Times New Roman"/>
              </a:rPr>
              <a:t>your</a:t>
            </a:r>
            <a:r>
              <a:rPr sz="3600" spc="295" dirty="0">
                <a:latin typeface="Times New Roman"/>
                <a:cs typeface="Times New Roman"/>
              </a:rPr>
              <a:t> </a:t>
            </a:r>
            <a:r>
              <a:rPr sz="3600" spc="80" dirty="0">
                <a:latin typeface="Times New Roman"/>
                <a:cs typeface="Times New Roman"/>
              </a:rPr>
              <a:t>library’s</a:t>
            </a:r>
            <a:r>
              <a:rPr sz="3600" spc="295" dirty="0">
                <a:latin typeface="Times New Roman"/>
                <a:cs typeface="Times New Roman"/>
              </a:rPr>
              <a:t> </a:t>
            </a:r>
            <a:r>
              <a:rPr sz="3600" spc="120" dirty="0">
                <a:latin typeface="Times New Roman"/>
                <a:cs typeface="Times New Roman"/>
              </a:rPr>
              <a:t>built-in</a:t>
            </a:r>
            <a:r>
              <a:rPr sz="3600" spc="295" dirty="0">
                <a:latin typeface="Times New Roman"/>
                <a:cs typeface="Times New Roman"/>
              </a:rPr>
              <a:t> </a:t>
            </a:r>
            <a:r>
              <a:rPr sz="3600" spc="55" dirty="0">
                <a:latin typeface="Times New Roman"/>
                <a:cs typeface="Times New Roman"/>
              </a:rPr>
              <a:t>sigmoid</a:t>
            </a:r>
            <a:r>
              <a:rPr sz="3600" spc="290" dirty="0">
                <a:latin typeface="Times New Roman"/>
                <a:cs typeface="Times New Roman"/>
              </a:rPr>
              <a:t> </a:t>
            </a:r>
            <a:r>
              <a:rPr sz="3600" spc="110" dirty="0">
                <a:latin typeface="Times New Roman"/>
                <a:cs typeface="Times New Roman"/>
              </a:rPr>
              <a:t>function</a:t>
            </a: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Times New Roman"/>
              <a:buChar char="•"/>
            </a:pPr>
            <a:endParaRPr sz="4200">
              <a:latin typeface="Times New Roman"/>
              <a:cs typeface="Times New Roman"/>
            </a:endParaRPr>
          </a:p>
          <a:p>
            <a:pPr marL="482600" indent="-444500">
              <a:lnSpc>
                <a:spcPct val="100000"/>
              </a:lnSpc>
              <a:buSzPct val="75000"/>
              <a:buChar char="•"/>
              <a:tabLst>
                <a:tab pos="481965" algn="l"/>
                <a:tab pos="482600" algn="l"/>
              </a:tabLst>
            </a:pPr>
            <a:r>
              <a:rPr sz="3600" dirty="0">
                <a:latin typeface="Times New Roman"/>
                <a:cs typeface="Times New Roman"/>
              </a:rPr>
              <a:t>If</a:t>
            </a:r>
            <a:r>
              <a:rPr sz="3600" spc="285" dirty="0">
                <a:latin typeface="Times New Roman"/>
                <a:cs typeface="Times New Roman"/>
              </a:rPr>
              <a:t> </a:t>
            </a:r>
            <a:r>
              <a:rPr sz="3600" spc="60" dirty="0">
                <a:latin typeface="Times New Roman"/>
                <a:cs typeface="Times New Roman"/>
              </a:rPr>
              <a:t>you</a:t>
            </a:r>
            <a:r>
              <a:rPr sz="3600" spc="285" dirty="0">
                <a:latin typeface="Times New Roman"/>
                <a:cs typeface="Times New Roman"/>
              </a:rPr>
              <a:t> </a:t>
            </a:r>
            <a:r>
              <a:rPr sz="3600" spc="114" dirty="0">
                <a:latin typeface="Times New Roman"/>
                <a:cs typeface="Times New Roman"/>
              </a:rPr>
              <a:t>build</a:t>
            </a:r>
            <a:r>
              <a:rPr sz="3600" spc="285" dirty="0">
                <a:latin typeface="Times New Roman"/>
                <a:cs typeface="Times New Roman"/>
              </a:rPr>
              <a:t> </a:t>
            </a:r>
            <a:r>
              <a:rPr sz="3600" spc="95" dirty="0">
                <a:latin typeface="Times New Roman"/>
                <a:cs typeface="Times New Roman"/>
              </a:rPr>
              <a:t>your</a:t>
            </a:r>
            <a:r>
              <a:rPr sz="3600" spc="285" dirty="0">
                <a:latin typeface="Times New Roman"/>
                <a:cs typeface="Times New Roman"/>
              </a:rPr>
              <a:t> </a:t>
            </a:r>
            <a:r>
              <a:rPr sz="3600" spc="20" dirty="0">
                <a:latin typeface="Times New Roman"/>
                <a:cs typeface="Times New Roman"/>
              </a:rPr>
              <a:t>own:</a:t>
            </a:r>
            <a:endParaRPr sz="3600">
              <a:latin typeface="Times New Roman"/>
              <a:cs typeface="Times New Roman"/>
            </a:endParaRPr>
          </a:p>
          <a:p>
            <a:pPr marL="927100" marR="30480" lvl="1" indent="-444500">
              <a:lnSpc>
                <a:spcPct val="115700"/>
              </a:lnSpc>
              <a:spcBef>
                <a:spcPts val="4200"/>
              </a:spcBef>
              <a:buSzPct val="75000"/>
              <a:buChar char="•"/>
              <a:tabLst>
                <a:tab pos="926465" algn="l"/>
                <a:tab pos="927100" algn="l"/>
              </a:tabLst>
            </a:pPr>
            <a:r>
              <a:rPr sz="3600" spc="70" dirty="0">
                <a:latin typeface="Times New Roman"/>
                <a:cs typeface="Times New Roman"/>
              </a:rPr>
              <a:t>Recall</a:t>
            </a:r>
            <a:r>
              <a:rPr sz="3600" spc="295" dirty="0">
                <a:latin typeface="Times New Roman"/>
                <a:cs typeface="Times New Roman"/>
              </a:rPr>
              <a:t> that </a:t>
            </a:r>
            <a:r>
              <a:rPr sz="3600" spc="55" dirty="0">
                <a:latin typeface="Times New Roman"/>
                <a:cs typeface="Times New Roman"/>
              </a:rPr>
              <a:t>sigmoid</a:t>
            </a:r>
            <a:r>
              <a:rPr sz="3600" spc="295" dirty="0">
                <a:latin typeface="Times New Roman"/>
                <a:cs typeface="Times New Roman"/>
              </a:rPr>
              <a:t> </a:t>
            </a:r>
            <a:r>
              <a:rPr sz="3600" spc="5" dirty="0">
                <a:latin typeface="Times New Roman"/>
                <a:cs typeface="Times New Roman"/>
              </a:rPr>
              <a:t>is</a:t>
            </a:r>
            <a:r>
              <a:rPr sz="3600" spc="295" dirty="0">
                <a:latin typeface="Times New Roman"/>
                <a:cs typeface="Times New Roman"/>
              </a:rPr>
              <a:t> </a:t>
            </a:r>
            <a:r>
              <a:rPr sz="3600" spc="175" dirty="0">
                <a:latin typeface="Times New Roman"/>
                <a:cs typeface="Times New Roman"/>
              </a:rPr>
              <a:t>just</a:t>
            </a:r>
            <a:r>
              <a:rPr sz="3600" spc="295" dirty="0">
                <a:latin typeface="Times New Roman"/>
                <a:cs typeface="Times New Roman"/>
              </a:rPr>
              <a:t> </a:t>
            </a:r>
            <a:r>
              <a:rPr sz="3600" spc="114" dirty="0">
                <a:latin typeface="Times New Roman"/>
                <a:cs typeface="Times New Roman"/>
              </a:rPr>
              <a:t>softmax</a:t>
            </a:r>
            <a:r>
              <a:rPr sz="3600" spc="295" dirty="0">
                <a:latin typeface="Times New Roman"/>
                <a:cs typeface="Times New Roman"/>
              </a:rPr>
              <a:t> </a:t>
            </a:r>
            <a:r>
              <a:rPr sz="3600" spc="145" dirty="0">
                <a:latin typeface="Times New Roman"/>
                <a:cs typeface="Times New Roman"/>
              </a:rPr>
              <a:t>with</a:t>
            </a:r>
            <a:r>
              <a:rPr sz="3600" spc="300" dirty="0">
                <a:latin typeface="Times New Roman"/>
                <a:cs typeface="Times New Roman"/>
              </a:rPr>
              <a:t> </a:t>
            </a:r>
            <a:r>
              <a:rPr sz="3600" spc="65" dirty="0">
                <a:latin typeface="Times New Roman"/>
                <a:cs typeface="Times New Roman"/>
              </a:rPr>
              <a:t>one</a:t>
            </a:r>
            <a:r>
              <a:rPr sz="3600" spc="295" dirty="0">
                <a:latin typeface="Times New Roman"/>
                <a:cs typeface="Times New Roman"/>
              </a:rPr>
              <a:t> </a:t>
            </a:r>
            <a:r>
              <a:rPr sz="3600" spc="-55" dirty="0">
                <a:latin typeface="Times New Roman"/>
                <a:cs typeface="Times New Roman"/>
              </a:rPr>
              <a:t>of </a:t>
            </a:r>
            <a:r>
              <a:rPr sz="3600" spc="-885" dirty="0">
                <a:latin typeface="Times New Roman"/>
                <a:cs typeface="Times New Roman"/>
              </a:rPr>
              <a:t> </a:t>
            </a:r>
            <a:r>
              <a:rPr sz="3600" spc="195" dirty="0">
                <a:latin typeface="Times New Roman"/>
                <a:cs typeface="Times New Roman"/>
              </a:rPr>
              <a:t>the</a:t>
            </a:r>
            <a:r>
              <a:rPr sz="3600" spc="290" dirty="0">
                <a:latin typeface="Times New Roman"/>
                <a:cs typeface="Times New Roman"/>
              </a:rPr>
              <a:t> </a:t>
            </a:r>
            <a:r>
              <a:rPr sz="3600" spc="65" dirty="0">
                <a:latin typeface="Times New Roman"/>
                <a:cs typeface="Times New Roman"/>
              </a:rPr>
              <a:t>logits</a:t>
            </a:r>
            <a:r>
              <a:rPr sz="3600" spc="295" dirty="0">
                <a:latin typeface="Times New Roman"/>
                <a:cs typeface="Times New Roman"/>
              </a:rPr>
              <a:t> </a:t>
            </a:r>
            <a:r>
              <a:rPr sz="3600" spc="130" dirty="0">
                <a:latin typeface="Times New Roman"/>
                <a:cs typeface="Times New Roman"/>
              </a:rPr>
              <a:t>hard-coded</a:t>
            </a:r>
            <a:r>
              <a:rPr sz="3600" spc="290" dirty="0">
                <a:latin typeface="Times New Roman"/>
                <a:cs typeface="Times New Roman"/>
              </a:rPr>
              <a:t> </a:t>
            </a:r>
            <a:r>
              <a:rPr sz="3600" spc="195" dirty="0">
                <a:latin typeface="Times New Roman"/>
                <a:cs typeface="Times New Roman"/>
              </a:rPr>
              <a:t>to</a:t>
            </a:r>
            <a:r>
              <a:rPr sz="3600" spc="29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0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pc="15" dirty="0"/>
              <a:t>(Goodfellow</a:t>
            </a:r>
            <a:r>
              <a:rPr spc="50" dirty="0"/>
              <a:t> </a:t>
            </a:r>
            <a:r>
              <a:rPr spc="10" dirty="0"/>
              <a:t>2017)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16300" y="850900"/>
            <a:ext cx="616013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225" dirty="0"/>
              <a:t>Cross-entropy</a:t>
            </a:r>
            <a:endParaRPr sz="8000"/>
          </a:p>
        </p:txBody>
      </p:sp>
      <p:sp>
        <p:nvSpPr>
          <p:cNvPr id="3" name="object 3"/>
          <p:cNvSpPr txBox="1"/>
          <p:nvPr/>
        </p:nvSpPr>
        <p:spPr>
          <a:xfrm>
            <a:off x="977900" y="2568752"/>
            <a:ext cx="10819130" cy="62484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06400" marR="948055" indent="-381000">
              <a:lnSpc>
                <a:spcPct val="115599"/>
              </a:lnSpc>
              <a:spcBef>
                <a:spcPts val="90"/>
              </a:spcBef>
              <a:buSzPct val="75806"/>
              <a:buChar char="•"/>
              <a:tabLst>
                <a:tab pos="405765" algn="l"/>
                <a:tab pos="406400" algn="l"/>
              </a:tabLst>
            </a:pPr>
            <a:r>
              <a:rPr sz="3100" spc="100" dirty="0">
                <a:latin typeface="Times New Roman"/>
                <a:cs typeface="Times New Roman"/>
              </a:rPr>
              <a:t>Cross-entropy</a:t>
            </a:r>
            <a:r>
              <a:rPr sz="3100" spc="260" dirty="0">
                <a:latin typeface="Times New Roman"/>
                <a:cs typeface="Times New Roman"/>
              </a:rPr>
              <a:t> </a:t>
            </a:r>
            <a:r>
              <a:rPr sz="3100" spc="15" dirty="0">
                <a:latin typeface="Times New Roman"/>
                <a:cs typeface="Times New Roman"/>
              </a:rPr>
              <a:t>loss</a:t>
            </a:r>
            <a:r>
              <a:rPr sz="3100" spc="265" dirty="0">
                <a:latin typeface="Times New Roman"/>
                <a:cs typeface="Times New Roman"/>
              </a:rPr>
              <a:t> </a:t>
            </a:r>
            <a:r>
              <a:rPr sz="3100" spc="40" dirty="0">
                <a:latin typeface="Times New Roman"/>
                <a:cs typeface="Times New Roman"/>
              </a:rPr>
              <a:t>for</a:t>
            </a:r>
            <a:r>
              <a:rPr sz="3100" spc="265" dirty="0">
                <a:latin typeface="Times New Roman"/>
                <a:cs typeface="Times New Roman"/>
              </a:rPr>
              <a:t> </a:t>
            </a:r>
            <a:r>
              <a:rPr sz="3100" spc="114" dirty="0">
                <a:latin typeface="Times New Roman"/>
                <a:cs typeface="Times New Roman"/>
              </a:rPr>
              <a:t>softmax</a:t>
            </a:r>
            <a:r>
              <a:rPr sz="3100" spc="265" dirty="0">
                <a:latin typeface="Times New Roman"/>
                <a:cs typeface="Times New Roman"/>
              </a:rPr>
              <a:t> </a:t>
            </a:r>
            <a:r>
              <a:rPr sz="3100" spc="185" dirty="0">
                <a:latin typeface="Times New Roman"/>
                <a:cs typeface="Times New Roman"/>
              </a:rPr>
              <a:t>(and</a:t>
            </a:r>
            <a:r>
              <a:rPr sz="3100" spc="265" dirty="0">
                <a:latin typeface="Times New Roman"/>
                <a:cs typeface="Times New Roman"/>
              </a:rPr>
              <a:t> </a:t>
            </a:r>
            <a:r>
              <a:rPr sz="3100" spc="80" dirty="0">
                <a:latin typeface="Times New Roman"/>
                <a:cs typeface="Times New Roman"/>
              </a:rPr>
              <a:t>sigmoid)</a:t>
            </a:r>
            <a:r>
              <a:rPr sz="3100" spc="265" dirty="0">
                <a:latin typeface="Times New Roman"/>
                <a:cs typeface="Times New Roman"/>
              </a:rPr>
              <a:t> </a:t>
            </a:r>
            <a:r>
              <a:rPr sz="3100" spc="135" dirty="0">
                <a:latin typeface="Times New Roman"/>
                <a:cs typeface="Times New Roman"/>
              </a:rPr>
              <a:t>has</a:t>
            </a:r>
            <a:r>
              <a:rPr sz="3100" spc="265" dirty="0">
                <a:latin typeface="Times New Roman"/>
                <a:cs typeface="Times New Roman"/>
              </a:rPr>
              <a:t> </a:t>
            </a:r>
            <a:r>
              <a:rPr sz="3100" spc="204" dirty="0">
                <a:latin typeface="Times New Roman"/>
                <a:cs typeface="Times New Roman"/>
              </a:rPr>
              <a:t>both </a:t>
            </a:r>
            <a:r>
              <a:rPr sz="3100" spc="-760" dirty="0">
                <a:latin typeface="Times New Roman"/>
                <a:cs typeface="Times New Roman"/>
              </a:rPr>
              <a:t> </a:t>
            </a:r>
            <a:r>
              <a:rPr sz="3100" spc="114" dirty="0">
                <a:latin typeface="Times New Roman"/>
                <a:cs typeface="Times New Roman"/>
              </a:rPr>
              <a:t>softmax</a:t>
            </a:r>
            <a:r>
              <a:rPr sz="3100" spc="260" dirty="0">
                <a:latin typeface="Times New Roman"/>
                <a:cs typeface="Times New Roman"/>
              </a:rPr>
              <a:t> </a:t>
            </a:r>
            <a:r>
              <a:rPr sz="3100" spc="185" dirty="0">
                <a:latin typeface="Times New Roman"/>
                <a:cs typeface="Times New Roman"/>
              </a:rPr>
              <a:t>and</a:t>
            </a:r>
            <a:r>
              <a:rPr sz="3100" spc="265" dirty="0">
                <a:latin typeface="Times New Roman"/>
                <a:cs typeface="Times New Roman"/>
              </a:rPr>
              <a:t> </a:t>
            </a:r>
            <a:r>
              <a:rPr sz="3100" spc="80" dirty="0">
                <a:latin typeface="Times New Roman"/>
                <a:cs typeface="Times New Roman"/>
              </a:rPr>
              <a:t>logsumexp</a:t>
            </a:r>
            <a:r>
              <a:rPr sz="3100" spc="265" dirty="0">
                <a:latin typeface="Times New Roman"/>
                <a:cs typeface="Times New Roman"/>
              </a:rPr>
              <a:t> </a:t>
            </a:r>
            <a:r>
              <a:rPr sz="3100" spc="95" dirty="0">
                <a:latin typeface="Times New Roman"/>
                <a:cs typeface="Times New Roman"/>
              </a:rPr>
              <a:t>in</a:t>
            </a:r>
            <a:r>
              <a:rPr sz="3100" spc="265" dirty="0">
                <a:latin typeface="Times New Roman"/>
                <a:cs typeface="Times New Roman"/>
              </a:rPr>
              <a:t> </a:t>
            </a:r>
            <a:r>
              <a:rPr sz="3100" spc="180" dirty="0">
                <a:latin typeface="Times New Roman"/>
                <a:cs typeface="Times New Roman"/>
              </a:rPr>
              <a:t>it</a:t>
            </a:r>
            <a:endParaRPr sz="3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Char char="•"/>
            </a:pPr>
            <a:endParaRPr sz="3600">
              <a:latin typeface="Times New Roman"/>
              <a:cs typeface="Times New Roman"/>
            </a:endParaRPr>
          </a:p>
          <a:p>
            <a:pPr marL="406400" indent="-381000">
              <a:lnSpc>
                <a:spcPct val="100000"/>
              </a:lnSpc>
              <a:buSzPct val="75806"/>
              <a:buChar char="•"/>
              <a:tabLst>
                <a:tab pos="405765" algn="l"/>
                <a:tab pos="406400" algn="l"/>
              </a:tabLst>
            </a:pPr>
            <a:r>
              <a:rPr sz="3100" spc="160" dirty="0">
                <a:latin typeface="Times New Roman"/>
                <a:cs typeface="Times New Roman"/>
              </a:rPr>
              <a:t>Compute</a:t>
            </a:r>
            <a:r>
              <a:rPr sz="3100" spc="254" dirty="0">
                <a:latin typeface="Times New Roman"/>
                <a:cs typeface="Times New Roman"/>
              </a:rPr>
              <a:t> </a:t>
            </a:r>
            <a:r>
              <a:rPr sz="3100" spc="180" dirty="0">
                <a:latin typeface="Times New Roman"/>
                <a:cs typeface="Times New Roman"/>
              </a:rPr>
              <a:t>it</a:t>
            </a:r>
            <a:r>
              <a:rPr sz="3100" spc="260" dirty="0">
                <a:latin typeface="Times New Roman"/>
                <a:cs typeface="Times New Roman"/>
              </a:rPr>
              <a:t> </a:t>
            </a:r>
            <a:r>
              <a:rPr sz="3100" spc="85" dirty="0">
                <a:latin typeface="Times New Roman"/>
                <a:cs typeface="Times New Roman"/>
              </a:rPr>
              <a:t>using</a:t>
            </a:r>
            <a:r>
              <a:rPr sz="3100" spc="260" dirty="0">
                <a:latin typeface="Times New Roman"/>
                <a:cs typeface="Times New Roman"/>
              </a:rPr>
              <a:t> </a:t>
            </a:r>
            <a:r>
              <a:rPr sz="3100" spc="185" dirty="0">
                <a:latin typeface="Times New Roman"/>
                <a:cs typeface="Times New Roman"/>
              </a:rPr>
              <a:t>the</a:t>
            </a:r>
            <a:r>
              <a:rPr sz="3100" spc="260" dirty="0">
                <a:latin typeface="Times New Roman"/>
                <a:cs typeface="Times New Roman"/>
              </a:rPr>
              <a:t> </a:t>
            </a:r>
            <a:r>
              <a:rPr sz="3100" i="1" spc="10" dirty="0">
                <a:latin typeface="Times New Roman"/>
                <a:cs typeface="Times New Roman"/>
              </a:rPr>
              <a:t>logits</a:t>
            </a:r>
            <a:r>
              <a:rPr sz="3100" i="1" spc="260" dirty="0">
                <a:latin typeface="Times New Roman"/>
                <a:cs typeface="Times New Roman"/>
              </a:rPr>
              <a:t> </a:t>
            </a:r>
            <a:r>
              <a:rPr sz="3100" spc="185" dirty="0">
                <a:latin typeface="Times New Roman"/>
                <a:cs typeface="Times New Roman"/>
              </a:rPr>
              <a:t>not</a:t>
            </a:r>
            <a:r>
              <a:rPr sz="3100" spc="260" dirty="0">
                <a:latin typeface="Times New Roman"/>
                <a:cs typeface="Times New Roman"/>
              </a:rPr>
              <a:t> </a:t>
            </a:r>
            <a:r>
              <a:rPr sz="3100" spc="185" dirty="0">
                <a:latin typeface="Times New Roman"/>
                <a:cs typeface="Times New Roman"/>
              </a:rPr>
              <a:t>the</a:t>
            </a:r>
            <a:r>
              <a:rPr sz="3100" spc="260" dirty="0">
                <a:latin typeface="Times New Roman"/>
                <a:cs typeface="Times New Roman"/>
              </a:rPr>
              <a:t> </a:t>
            </a:r>
            <a:r>
              <a:rPr sz="3100" i="1" spc="20" dirty="0">
                <a:latin typeface="Times New Roman"/>
                <a:cs typeface="Times New Roman"/>
              </a:rPr>
              <a:t>probabilities</a:t>
            </a:r>
            <a:endParaRPr sz="3100">
              <a:latin typeface="Times New Roman"/>
              <a:cs typeface="Times New Roman"/>
            </a:endParaRPr>
          </a:p>
          <a:p>
            <a:pPr marL="406400" marR="73025" indent="-381000">
              <a:lnSpc>
                <a:spcPct val="115599"/>
              </a:lnSpc>
              <a:spcBef>
                <a:spcPts val="3700"/>
              </a:spcBef>
              <a:buSzPct val="75806"/>
              <a:buChar char="•"/>
              <a:tabLst>
                <a:tab pos="405765" algn="l"/>
                <a:tab pos="406400" algn="l"/>
              </a:tabLst>
            </a:pPr>
            <a:r>
              <a:rPr sz="3100" spc="190" dirty="0">
                <a:latin typeface="Times New Roman"/>
                <a:cs typeface="Times New Roman"/>
              </a:rPr>
              <a:t>The</a:t>
            </a:r>
            <a:r>
              <a:rPr sz="3100" spc="260" dirty="0">
                <a:latin typeface="Times New Roman"/>
                <a:cs typeface="Times New Roman"/>
              </a:rPr>
              <a:t> </a:t>
            </a:r>
            <a:r>
              <a:rPr sz="3100" spc="105" dirty="0">
                <a:latin typeface="Times New Roman"/>
                <a:cs typeface="Times New Roman"/>
              </a:rPr>
              <a:t>probabilities</a:t>
            </a:r>
            <a:r>
              <a:rPr sz="3100" spc="265" dirty="0">
                <a:latin typeface="Times New Roman"/>
                <a:cs typeface="Times New Roman"/>
              </a:rPr>
              <a:t> </a:t>
            </a:r>
            <a:r>
              <a:rPr sz="3100" spc="15" dirty="0">
                <a:latin typeface="Times New Roman"/>
                <a:cs typeface="Times New Roman"/>
              </a:rPr>
              <a:t>lose</a:t>
            </a:r>
            <a:r>
              <a:rPr sz="3100" spc="260" dirty="0">
                <a:latin typeface="Times New Roman"/>
                <a:cs typeface="Times New Roman"/>
              </a:rPr>
              <a:t> </a:t>
            </a:r>
            <a:r>
              <a:rPr sz="3100" spc="130" dirty="0">
                <a:latin typeface="Times New Roman"/>
                <a:cs typeface="Times New Roman"/>
              </a:rPr>
              <a:t>gradient</a:t>
            </a:r>
            <a:r>
              <a:rPr sz="3100" spc="265" dirty="0">
                <a:latin typeface="Times New Roman"/>
                <a:cs typeface="Times New Roman"/>
              </a:rPr>
              <a:t> </a:t>
            </a:r>
            <a:r>
              <a:rPr sz="3100" spc="130" dirty="0">
                <a:latin typeface="Times New Roman"/>
                <a:cs typeface="Times New Roman"/>
              </a:rPr>
              <a:t>due</a:t>
            </a:r>
            <a:r>
              <a:rPr sz="3100" spc="265" dirty="0">
                <a:latin typeface="Times New Roman"/>
                <a:cs typeface="Times New Roman"/>
              </a:rPr>
              <a:t> </a:t>
            </a:r>
            <a:r>
              <a:rPr sz="3100" spc="185" dirty="0">
                <a:latin typeface="Times New Roman"/>
                <a:cs typeface="Times New Roman"/>
              </a:rPr>
              <a:t>to</a:t>
            </a:r>
            <a:r>
              <a:rPr sz="3100" spc="260" dirty="0">
                <a:latin typeface="Times New Roman"/>
                <a:cs typeface="Times New Roman"/>
              </a:rPr>
              <a:t> </a:t>
            </a:r>
            <a:r>
              <a:rPr sz="3100" spc="120" dirty="0">
                <a:latin typeface="Times New Roman"/>
                <a:cs typeface="Times New Roman"/>
              </a:rPr>
              <a:t>rounding</a:t>
            </a:r>
            <a:r>
              <a:rPr sz="3100" spc="265" dirty="0">
                <a:latin typeface="Times New Roman"/>
                <a:cs typeface="Times New Roman"/>
              </a:rPr>
              <a:t> </a:t>
            </a:r>
            <a:r>
              <a:rPr sz="3100" spc="120" dirty="0">
                <a:latin typeface="Times New Roman"/>
                <a:cs typeface="Times New Roman"/>
              </a:rPr>
              <a:t>error</a:t>
            </a:r>
            <a:r>
              <a:rPr sz="3100" spc="260" dirty="0">
                <a:latin typeface="Times New Roman"/>
                <a:cs typeface="Times New Roman"/>
              </a:rPr>
              <a:t> </a:t>
            </a:r>
            <a:r>
              <a:rPr sz="3100" spc="85" dirty="0">
                <a:latin typeface="Times New Roman"/>
                <a:cs typeface="Times New Roman"/>
              </a:rPr>
              <a:t>where </a:t>
            </a:r>
            <a:r>
              <a:rPr sz="3100" spc="-760" dirty="0">
                <a:latin typeface="Times New Roman"/>
                <a:cs typeface="Times New Roman"/>
              </a:rPr>
              <a:t> </a:t>
            </a:r>
            <a:r>
              <a:rPr sz="3100" spc="185" dirty="0">
                <a:latin typeface="Times New Roman"/>
                <a:cs typeface="Times New Roman"/>
              </a:rPr>
              <a:t>the</a:t>
            </a:r>
            <a:r>
              <a:rPr sz="3100" spc="260" dirty="0">
                <a:latin typeface="Times New Roman"/>
                <a:cs typeface="Times New Roman"/>
              </a:rPr>
              <a:t> </a:t>
            </a:r>
            <a:r>
              <a:rPr sz="3100" spc="114" dirty="0">
                <a:latin typeface="Times New Roman"/>
                <a:cs typeface="Times New Roman"/>
              </a:rPr>
              <a:t>softmax</a:t>
            </a:r>
            <a:r>
              <a:rPr sz="3100" spc="265" dirty="0">
                <a:latin typeface="Times New Roman"/>
                <a:cs typeface="Times New Roman"/>
              </a:rPr>
              <a:t> </a:t>
            </a:r>
            <a:r>
              <a:rPr sz="3100" spc="170" dirty="0">
                <a:latin typeface="Times New Roman"/>
                <a:cs typeface="Times New Roman"/>
              </a:rPr>
              <a:t>saturates</a:t>
            </a:r>
            <a:endParaRPr sz="3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Times New Roman"/>
              <a:buChar char="•"/>
            </a:pPr>
            <a:endParaRPr sz="3700">
              <a:latin typeface="Times New Roman"/>
              <a:cs typeface="Times New Roman"/>
            </a:endParaRPr>
          </a:p>
          <a:p>
            <a:pPr marL="406400" indent="-381000">
              <a:lnSpc>
                <a:spcPct val="100000"/>
              </a:lnSpc>
              <a:buSzPct val="75806"/>
              <a:buChar char="•"/>
              <a:tabLst>
                <a:tab pos="405765" algn="l"/>
                <a:tab pos="406400" algn="l"/>
              </a:tabLst>
            </a:pPr>
            <a:r>
              <a:rPr sz="3100" spc="50" dirty="0">
                <a:latin typeface="Times New Roman"/>
                <a:cs typeface="Times New Roman"/>
              </a:rPr>
              <a:t>Use</a:t>
            </a:r>
            <a:r>
              <a:rPr sz="3100" spc="260" dirty="0">
                <a:latin typeface="Times New Roman"/>
                <a:cs typeface="Times New Roman"/>
              </a:rPr>
              <a:t> </a:t>
            </a:r>
            <a:r>
              <a:rPr sz="3100" spc="265" dirty="0">
                <a:latin typeface="Times New Roman"/>
                <a:cs typeface="Times New Roman"/>
              </a:rPr>
              <a:t>tf.nn.softmax_cross_entropy_with_logits</a:t>
            </a:r>
            <a:r>
              <a:rPr sz="3100" spc="260" dirty="0">
                <a:latin typeface="Times New Roman"/>
                <a:cs typeface="Times New Roman"/>
              </a:rPr>
              <a:t> </a:t>
            </a:r>
            <a:r>
              <a:rPr sz="3100" spc="100" dirty="0">
                <a:latin typeface="Times New Roman"/>
                <a:cs typeface="Times New Roman"/>
              </a:rPr>
              <a:t>or</a:t>
            </a:r>
            <a:r>
              <a:rPr sz="3100" spc="265" dirty="0">
                <a:latin typeface="Times New Roman"/>
                <a:cs typeface="Times New Roman"/>
              </a:rPr>
              <a:t> </a:t>
            </a:r>
            <a:r>
              <a:rPr sz="3100" spc="85" dirty="0">
                <a:latin typeface="Times New Roman"/>
                <a:cs typeface="Times New Roman"/>
              </a:rPr>
              <a:t>similar</a:t>
            </a:r>
            <a:endParaRPr sz="3100">
              <a:latin typeface="Times New Roman"/>
              <a:cs typeface="Times New Roman"/>
            </a:endParaRPr>
          </a:p>
          <a:p>
            <a:pPr marL="406400" marR="17780" indent="-381000">
              <a:lnSpc>
                <a:spcPct val="115599"/>
              </a:lnSpc>
              <a:spcBef>
                <a:spcPts val="3600"/>
              </a:spcBef>
              <a:buSzPct val="75806"/>
              <a:buChar char="•"/>
              <a:tabLst>
                <a:tab pos="405765" algn="l"/>
                <a:tab pos="406400" algn="l"/>
              </a:tabLst>
            </a:pPr>
            <a:r>
              <a:rPr sz="3100" spc="10" dirty="0">
                <a:latin typeface="Times New Roman"/>
                <a:cs typeface="Times New Roman"/>
              </a:rPr>
              <a:t>If</a:t>
            </a:r>
            <a:r>
              <a:rPr sz="3100" spc="265" dirty="0">
                <a:latin typeface="Times New Roman"/>
                <a:cs typeface="Times New Roman"/>
              </a:rPr>
              <a:t> </a:t>
            </a:r>
            <a:r>
              <a:rPr sz="3100" spc="70" dirty="0">
                <a:latin typeface="Times New Roman"/>
                <a:cs typeface="Times New Roman"/>
              </a:rPr>
              <a:t>you</a:t>
            </a:r>
            <a:r>
              <a:rPr sz="3100" spc="265" dirty="0">
                <a:latin typeface="Times New Roman"/>
                <a:cs typeface="Times New Roman"/>
              </a:rPr>
              <a:t> </a:t>
            </a:r>
            <a:r>
              <a:rPr sz="3100" spc="55" dirty="0">
                <a:latin typeface="Times New Roman"/>
                <a:cs typeface="Times New Roman"/>
              </a:rPr>
              <a:t>roll</a:t>
            </a:r>
            <a:r>
              <a:rPr sz="3100" spc="265" dirty="0">
                <a:latin typeface="Times New Roman"/>
                <a:cs typeface="Times New Roman"/>
              </a:rPr>
              <a:t> </a:t>
            </a:r>
            <a:r>
              <a:rPr sz="3100" spc="100" dirty="0">
                <a:latin typeface="Times New Roman"/>
                <a:cs typeface="Times New Roman"/>
              </a:rPr>
              <a:t>your</a:t>
            </a:r>
            <a:r>
              <a:rPr sz="3100" spc="265" dirty="0">
                <a:latin typeface="Times New Roman"/>
                <a:cs typeface="Times New Roman"/>
              </a:rPr>
              <a:t> </a:t>
            </a:r>
            <a:r>
              <a:rPr sz="3100" spc="55" dirty="0">
                <a:latin typeface="Times New Roman"/>
                <a:cs typeface="Times New Roman"/>
              </a:rPr>
              <a:t>own,</a:t>
            </a:r>
            <a:r>
              <a:rPr sz="3100" spc="265" dirty="0">
                <a:latin typeface="Times New Roman"/>
                <a:cs typeface="Times New Roman"/>
              </a:rPr>
              <a:t> </a:t>
            </a:r>
            <a:r>
              <a:rPr sz="3100" spc="75" dirty="0">
                <a:latin typeface="Times New Roman"/>
                <a:cs typeface="Times New Roman"/>
              </a:rPr>
              <a:t>use</a:t>
            </a:r>
            <a:r>
              <a:rPr sz="3100" spc="265" dirty="0">
                <a:latin typeface="Times New Roman"/>
                <a:cs typeface="Times New Roman"/>
              </a:rPr>
              <a:t> </a:t>
            </a:r>
            <a:r>
              <a:rPr sz="3100" spc="185" dirty="0">
                <a:latin typeface="Times New Roman"/>
                <a:cs typeface="Times New Roman"/>
              </a:rPr>
              <a:t>the</a:t>
            </a:r>
            <a:r>
              <a:rPr sz="3100" spc="265" dirty="0">
                <a:latin typeface="Times New Roman"/>
                <a:cs typeface="Times New Roman"/>
              </a:rPr>
              <a:t> </a:t>
            </a:r>
            <a:r>
              <a:rPr sz="3100" spc="114" dirty="0">
                <a:latin typeface="Times New Roman"/>
                <a:cs typeface="Times New Roman"/>
              </a:rPr>
              <a:t>stabilization</a:t>
            </a:r>
            <a:r>
              <a:rPr sz="3100" spc="265" dirty="0">
                <a:latin typeface="Times New Roman"/>
                <a:cs typeface="Times New Roman"/>
              </a:rPr>
              <a:t> </a:t>
            </a:r>
            <a:r>
              <a:rPr sz="3100" spc="100" dirty="0">
                <a:latin typeface="Times New Roman"/>
                <a:cs typeface="Times New Roman"/>
              </a:rPr>
              <a:t>tricks</a:t>
            </a:r>
            <a:r>
              <a:rPr sz="3100" spc="265" dirty="0">
                <a:latin typeface="Times New Roman"/>
                <a:cs typeface="Times New Roman"/>
              </a:rPr>
              <a:t> </a:t>
            </a:r>
            <a:r>
              <a:rPr sz="3100" spc="40" dirty="0">
                <a:latin typeface="Times New Roman"/>
                <a:cs typeface="Times New Roman"/>
              </a:rPr>
              <a:t>for</a:t>
            </a:r>
            <a:r>
              <a:rPr sz="3100" spc="265" dirty="0">
                <a:latin typeface="Times New Roman"/>
                <a:cs typeface="Times New Roman"/>
              </a:rPr>
              <a:t> </a:t>
            </a:r>
            <a:r>
              <a:rPr sz="3100" spc="114" dirty="0">
                <a:latin typeface="Times New Roman"/>
                <a:cs typeface="Times New Roman"/>
              </a:rPr>
              <a:t>softmax </a:t>
            </a:r>
            <a:r>
              <a:rPr sz="3100" spc="-760" dirty="0">
                <a:latin typeface="Times New Roman"/>
                <a:cs typeface="Times New Roman"/>
              </a:rPr>
              <a:t> </a:t>
            </a:r>
            <a:r>
              <a:rPr sz="3100" spc="185" dirty="0">
                <a:latin typeface="Times New Roman"/>
                <a:cs typeface="Times New Roman"/>
              </a:rPr>
              <a:t>and</a:t>
            </a:r>
            <a:r>
              <a:rPr sz="3100" spc="260" dirty="0">
                <a:latin typeface="Times New Roman"/>
                <a:cs typeface="Times New Roman"/>
              </a:rPr>
              <a:t> </a:t>
            </a:r>
            <a:r>
              <a:rPr sz="3100" spc="80" dirty="0">
                <a:latin typeface="Times New Roman"/>
                <a:cs typeface="Times New Roman"/>
              </a:rPr>
              <a:t>logsumexp</a:t>
            </a:r>
            <a:endParaRPr sz="3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pc="15" dirty="0"/>
              <a:t>(Goodfellow</a:t>
            </a:r>
            <a:r>
              <a:rPr spc="50" dirty="0"/>
              <a:t> </a:t>
            </a:r>
            <a:r>
              <a:rPr spc="10" dirty="0"/>
              <a:t>2017)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73200" y="850900"/>
            <a:ext cx="1006157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254" dirty="0"/>
              <a:t>Bug</a:t>
            </a:r>
            <a:r>
              <a:rPr sz="8000" spc="640" dirty="0"/>
              <a:t> </a:t>
            </a:r>
            <a:r>
              <a:rPr sz="8000" spc="310" dirty="0"/>
              <a:t>hunting</a:t>
            </a:r>
            <a:r>
              <a:rPr sz="8000" spc="645" dirty="0"/>
              <a:t> </a:t>
            </a:r>
            <a:r>
              <a:rPr sz="8000" spc="270" dirty="0"/>
              <a:t>strategies</a:t>
            </a:r>
            <a:endParaRPr sz="8000"/>
          </a:p>
        </p:txBody>
      </p:sp>
      <p:sp>
        <p:nvSpPr>
          <p:cNvPr id="3" name="object 3"/>
          <p:cNvSpPr txBox="1"/>
          <p:nvPr/>
        </p:nvSpPr>
        <p:spPr>
          <a:xfrm>
            <a:off x="1409700" y="3495040"/>
            <a:ext cx="10604500" cy="436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2600" marR="30480" indent="-444500">
              <a:lnSpc>
                <a:spcPct val="115700"/>
              </a:lnSpc>
              <a:spcBef>
                <a:spcPts val="100"/>
              </a:spcBef>
              <a:buSzPct val="75000"/>
              <a:buChar char="•"/>
              <a:tabLst>
                <a:tab pos="481965" algn="l"/>
                <a:tab pos="482600" algn="l"/>
              </a:tabLst>
            </a:pPr>
            <a:r>
              <a:rPr sz="3600" dirty="0">
                <a:latin typeface="Times New Roman"/>
                <a:cs typeface="Times New Roman"/>
              </a:rPr>
              <a:t>If</a:t>
            </a:r>
            <a:r>
              <a:rPr sz="3600" spc="295" dirty="0">
                <a:latin typeface="Times New Roman"/>
                <a:cs typeface="Times New Roman"/>
              </a:rPr>
              <a:t> </a:t>
            </a:r>
            <a:r>
              <a:rPr sz="3600" spc="60" dirty="0">
                <a:latin typeface="Times New Roman"/>
                <a:cs typeface="Times New Roman"/>
              </a:rPr>
              <a:t>you</a:t>
            </a:r>
            <a:r>
              <a:rPr sz="3600" spc="295" dirty="0">
                <a:latin typeface="Times New Roman"/>
                <a:cs typeface="Times New Roman"/>
              </a:rPr>
              <a:t> </a:t>
            </a:r>
            <a:r>
              <a:rPr sz="3600" spc="75" dirty="0">
                <a:latin typeface="Times New Roman"/>
                <a:cs typeface="Times New Roman"/>
              </a:rPr>
              <a:t>increase</a:t>
            </a:r>
            <a:r>
              <a:rPr sz="3600" spc="300" dirty="0">
                <a:latin typeface="Times New Roman"/>
                <a:cs typeface="Times New Roman"/>
              </a:rPr>
              <a:t> </a:t>
            </a:r>
            <a:r>
              <a:rPr sz="3600" spc="95" dirty="0">
                <a:latin typeface="Times New Roman"/>
                <a:cs typeface="Times New Roman"/>
              </a:rPr>
              <a:t>your</a:t>
            </a:r>
            <a:r>
              <a:rPr sz="3600" spc="295" dirty="0">
                <a:latin typeface="Times New Roman"/>
                <a:cs typeface="Times New Roman"/>
              </a:rPr>
              <a:t> </a:t>
            </a:r>
            <a:r>
              <a:rPr sz="3600" spc="100" dirty="0">
                <a:latin typeface="Times New Roman"/>
                <a:cs typeface="Times New Roman"/>
              </a:rPr>
              <a:t>learning</a:t>
            </a:r>
            <a:r>
              <a:rPr sz="3600" spc="295" dirty="0">
                <a:latin typeface="Times New Roman"/>
                <a:cs typeface="Times New Roman"/>
              </a:rPr>
              <a:t> </a:t>
            </a:r>
            <a:r>
              <a:rPr sz="3600" spc="200" dirty="0">
                <a:latin typeface="Times New Roman"/>
                <a:cs typeface="Times New Roman"/>
              </a:rPr>
              <a:t>rate</a:t>
            </a:r>
            <a:r>
              <a:rPr sz="3600" spc="300" dirty="0">
                <a:latin typeface="Times New Roman"/>
                <a:cs typeface="Times New Roman"/>
              </a:rPr>
              <a:t> </a:t>
            </a:r>
            <a:r>
              <a:rPr sz="3600" spc="195" dirty="0">
                <a:latin typeface="Times New Roman"/>
                <a:cs typeface="Times New Roman"/>
              </a:rPr>
              <a:t>and</a:t>
            </a:r>
            <a:r>
              <a:rPr sz="3600" spc="295" dirty="0">
                <a:latin typeface="Times New Roman"/>
                <a:cs typeface="Times New Roman"/>
              </a:rPr>
              <a:t> </a:t>
            </a:r>
            <a:r>
              <a:rPr sz="3600" spc="195" dirty="0">
                <a:latin typeface="Times New Roman"/>
                <a:cs typeface="Times New Roman"/>
              </a:rPr>
              <a:t>the</a:t>
            </a:r>
            <a:r>
              <a:rPr sz="3600" spc="295" dirty="0">
                <a:latin typeface="Times New Roman"/>
                <a:cs typeface="Times New Roman"/>
              </a:rPr>
              <a:t> </a:t>
            </a:r>
            <a:r>
              <a:rPr sz="3600" spc="5" dirty="0">
                <a:latin typeface="Times New Roman"/>
                <a:cs typeface="Times New Roman"/>
              </a:rPr>
              <a:t>loss</a:t>
            </a:r>
            <a:r>
              <a:rPr sz="3600" spc="300" dirty="0">
                <a:latin typeface="Times New Roman"/>
                <a:cs typeface="Times New Roman"/>
              </a:rPr>
              <a:t> </a:t>
            </a:r>
            <a:r>
              <a:rPr sz="3600" i="1" spc="40" dirty="0">
                <a:latin typeface="Times New Roman"/>
                <a:cs typeface="Times New Roman"/>
              </a:rPr>
              <a:t>gets </a:t>
            </a:r>
            <a:r>
              <a:rPr sz="3600" i="1" spc="-885" dirty="0">
                <a:latin typeface="Times New Roman"/>
                <a:cs typeface="Times New Roman"/>
              </a:rPr>
              <a:t> </a:t>
            </a:r>
            <a:r>
              <a:rPr sz="3600" i="1" spc="100" dirty="0">
                <a:latin typeface="Times New Roman"/>
                <a:cs typeface="Times New Roman"/>
              </a:rPr>
              <a:t>stuck</a:t>
            </a:r>
            <a:r>
              <a:rPr sz="3600" spc="100" dirty="0">
                <a:latin typeface="Times New Roman"/>
                <a:cs typeface="Times New Roman"/>
              </a:rPr>
              <a:t>,</a:t>
            </a:r>
            <a:r>
              <a:rPr sz="3600" spc="295" dirty="0">
                <a:latin typeface="Times New Roman"/>
                <a:cs typeface="Times New Roman"/>
              </a:rPr>
              <a:t> </a:t>
            </a:r>
            <a:r>
              <a:rPr sz="3600" spc="60" dirty="0">
                <a:latin typeface="Times New Roman"/>
                <a:cs typeface="Times New Roman"/>
              </a:rPr>
              <a:t>you</a:t>
            </a:r>
            <a:r>
              <a:rPr sz="3600" spc="300" dirty="0">
                <a:latin typeface="Times New Roman"/>
                <a:cs typeface="Times New Roman"/>
              </a:rPr>
              <a:t> </a:t>
            </a:r>
            <a:r>
              <a:rPr sz="3600" spc="135" dirty="0">
                <a:latin typeface="Times New Roman"/>
                <a:cs typeface="Times New Roman"/>
              </a:rPr>
              <a:t>are</a:t>
            </a:r>
            <a:r>
              <a:rPr sz="3600" spc="295" dirty="0">
                <a:latin typeface="Times New Roman"/>
                <a:cs typeface="Times New Roman"/>
              </a:rPr>
              <a:t> </a:t>
            </a:r>
            <a:r>
              <a:rPr sz="3600" spc="135" dirty="0">
                <a:latin typeface="Times New Roman"/>
                <a:cs typeface="Times New Roman"/>
              </a:rPr>
              <a:t>probably</a:t>
            </a:r>
            <a:r>
              <a:rPr sz="3600" spc="300" dirty="0">
                <a:latin typeface="Times New Roman"/>
                <a:cs typeface="Times New Roman"/>
              </a:rPr>
              <a:t> </a:t>
            </a:r>
            <a:r>
              <a:rPr sz="3600" spc="120" dirty="0">
                <a:latin typeface="Times New Roman"/>
                <a:cs typeface="Times New Roman"/>
              </a:rPr>
              <a:t>rounding</a:t>
            </a:r>
            <a:r>
              <a:rPr sz="3600" spc="295" dirty="0">
                <a:latin typeface="Times New Roman"/>
                <a:cs typeface="Times New Roman"/>
              </a:rPr>
              <a:t> </a:t>
            </a:r>
            <a:r>
              <a:rPr sz="3600" spc="95" dirty="0">
                <a:latin typeface="Times New Roman"/>
                <a:cs typeface="Times New Roman"/>
              </a:rPr>
              <a:t>your</a:t>
            </a:r>
            <a:r>
              <a:rPr sz="3600" spc="300" dirty="0">
                <a:latin typeface="Times New Roman"/>
                <a:cs typeface="Times New Roman"/>
              </a:rPr>
              <a:t> </a:t>
            </a:r>
            <a:r>
              <a:rPr sz="3600" spc="135" dirty="0">
                <a:latin typeface="Times New Roman"/>
                <a:cs typeface="Times New Roman"/>
              </a:rPr>
              <a:t>gradient</a:t>
            </a:r>
            <a:r>
              <a:rPr sz="3600" spc="295" dirty="0">
                <a:latin typeface="Times New Roman"/>
                <a:cs typeface="Times New Roman"/>
              </a:rPr>
              <a:t> </a:t>
            </a:r>
            <a:r>
              <a:rPr sz="3600" spc="195" dirty="0">
                <a:latin typeface="Times New Roman"/>
                <a:cs typeface="Times New Roman"/>
              </a:rPr>
              <a:t>to </a:t>
            </a:r>
            <a:r>
              <a:rPr sz="3600" spc="-885" dirty="0">
                <a:latin typeface="Times New Roman"/>
                <a:cs typeface="Times New Roman"/>
              </a:rPr>
              <a:t> </a:t>
            </a:r>
            <a:r>
              <a:rPr sz="3600" spc="50" dirty="0">
                <a:latin typeface="Times New Roman"/>
                <a:cs typeface="Times New Roman"/>
              </a:rPr>
              <a:t>zero</a:t>
            </a:r>
            <a:r>
              <a:rPr sz="3600" spc="290" dirty="0">
                <a:latin typeface="Times New Roman"/>
                <a:cs typeface="Times New Roman"/>
              </a:rPr>
              <a:t> </a:t>
            </a:r>
            <a:r>
              <a:rPr sz="3600" spc="60" dirty="0">
                <a:latin typeface="Times New Roman"/>
                <a:cs typeface="Times New Roman"/>
              </a:rPr>
              <a:t>somewhere:</a:t>
            </a:r>
            <a:r>
              <a:rPr sz="3600" spc="295" dirty="0">
                <a:latin typeface="Times New Roman"/>
                <a:cs typeface="Times New Roman"/>
              </a:rPr>
              <a:t> </a:t>
            </a:r>
            <a:r>
              <a:rPr sz="3600" spc="135" dirty="0">
                <a:latin typeface="Times New Roman"/>
                <a:cs typeface="Times New Roman"/>
              </a:rPr>
              <a:t>maybe</a:t>
            </a:r>
            <a:r>
              <a:rPr sz="3600" spc="295" dirty="0">
                <a:latin typeface="Times New Roman"/>
                <a:cs typeface="Times New Roman"/>
              </a:rPr>
              <a:t> </a:t>
            </a:r>
            <a:r>
              <a:rPr sz="3600" spc="130" dirty="0">
                <a:latin typeface="Times New Roman"/>
                <a:cs typeface="Times New Roman"/>
              </a:rPr>
              <a:t>computing</a:t>
            </a:r>
            <a:r>
              <a:rPr sz="3600" spc="290" dirty="0">
                <a:latin typeface="Times New Roman"/>
                <a:cs typeface="Times New Roman"/>
              </a:rPr>
              <a:t> </a:t>
            </a:r>
            <a:r>
              <a:rPr sz="3600" spc="85" dirty="0">
                <a:latin typeface="Times New Roman"/>
                <a:cs typeface="Times New Roman"/>
              </a:rPr>
              <a:t>cross-entropy </a:t>
            </a:r>
            <a:r>
              <a:rPr sz="3600" spc="90" dirty="0">
                <a:latin typeface="Times New Roman"/>
                <a:cs typeface="Times New Roman"/>
              </a:rPr>
              <a:t> </a:t>
            </a:r>
            <a:r>
              <a:rPr sz="3600" spc="80" dirty="0">
                <a:latin typeface="Times New Roman"/>
                <a:cs typeface="Times New Roman"/>
              </a:rPr>
              <a:t>using</a:t>
            </a:r>
            <a:r>
              <a:rPr sz="3600" spc="295" dirty="0">
                <a:latin typeface="Times New Roman"/>
                <a:cs typeface="Times New Roman"/>
              </a:rPr>
              <a:t> </a:t>
            </a:r>
            <a:r>
              <a:rPr sz="3600" spc="105" dirty="0">
                <a:latin typeface="Times New Roman"/>
                <a:cs typeface="Times New Roman"/>
              </a:rPr>
              <a:t>probabilities</a:t>
            </a:r>
            <a:r>
              <a:rPr sz="3600" spc="295" dirty="0">
                <a:latin typeface="Times New Roman"/>
                <a:cs typeface="Times New Roman"/>
              </a:rPr>
              <a:t> </a:t>
            </a:r>
            <a:r>
              <a:rPr sz="3600" spc="140" dirty="0">
                <a:latin typeface="Times New Roman"/>
                <a:cs typeface="Times New Roman"/>
              </a:rPr>
              <a:t>instead</a:t>
            </a:r>
            <a:r>
              <a:rPr sz="3600" spc="295" dirty="0">
                <a:latin typeface="Times New Roman"/>
                <a:cs typeface="Times New Roman"/>
              </a:rPr>
              <a:t> </a:t>
            </a:r>
            <a:r>
              <a:rPr sz="3600" spc="-55" dirty="0">
                <a:latin typeface="Times New Roman"/>
                <a:cs typeface="Times New Roman"/>
              </a:rPr>
              <a:t>of</a:t>
            </a:r>
            <a:r>
              <a:rPr sz="3600" spc="295" dirty="0">
                <a:latin typeface="Times New Roman"/>
                <a:cs typeface="Times New Roman"/>
              </a:rPr>
              <a:t> </a:t>
            </a:r>
            <a:r>
              <a:rPr sz="3600" spc="65" dirty="0">
                <a:latin typeface="Times New Roman"/>
                <a:cs typeface="Times New Roman"/>
              </a:rPr>
              <a:t>logits</a:t>
            </a:r>
            <a:endParaRPr sz="3600">
              <a:latin typeface="Times New Roman"/>
              <a:cs typeface="Times New Roman"/>
            </a:endParaRPr>
          </a:p>
          <a:p>
            <a:pPr marL="482600" marR="1366520" indent="-444500">
              <a:lnSpc>
                <a:spcPct val="115700"/>
              </a:lnSpc>
              <a:spcBef>
                <a:spcPts val="4200"/>
              </a:spcBef>
              <a:buSzPct val="75000"/>
              <a:buChar char="•"/>
              <a:tabLst>
                <a:tab pos="481965" algn="l"/>
                <a:tab pos="482600" algn="l"/>
              </a:tabLst>
            </a:pPr>
            <a:r>
              <a:rPr sz="3600" spc="80" dirty="0">
                <a:latin typeface="Times New Roman"/>
                <a:cs typeface="Times New Roman"/>
              </a:rPr>
              <a:t>For</a:t>
            </a:r>
            <a:r>
              <a:rPr sz="3600" spc="290" dirty="0">
                <a:latin typeface="Times New Roman"/>
                <a:cs typeface="Times New Roman"/>
              </a:rPr>
              <a:t> </a:t>
            </a:r>
            <a:r>
              <a:rPr sz="3600" spc="100" dirty="0">
                <a:latin typeface="Times New Roman"/>
                <a:cs typeface="Times New Roman"/>
              </a:rPr>
              <a:t>correctly</a:t>
            </a:r>
            <a:r>
              <a:rPr sz="3600" spc="290" dirty="0">
                <a:latin typeface="Times New Roman"/>
                <a:cs typeface="Times New Roman"/>
              </a:rPr>
              <a:t> </a:t>
            </a:r>
            <a:r>
              <a:rPr sz="3600" spc="114" dirty="0">
                <a:latin typeface="Times New Roman"/>
                <a:cs typeface="Times New Roman"/>
              </a:rPr>
              <a:t>implemented</a:t>
            </a:r>
            <a:r>
              <a:rPr sz="3600" spc="290" dirty="0">
                <a:latin typeface="Times New Roman"/>
                <a:cs typeface="Times New Roman"/>
              </a:rPr>
              <a:t> </a:t>
            </a:r>
            <a:r>
              <a:rPr sz="3600" spc="25" dirty="0">
                <a:latin typeface="Times New Roman"/>
                <a:cs typeface="Times New Roman"/>
              </a:rPr>
              <a:t>loss,</a:t>
            </a:r>
            <a:r>
              <a:rPr sz="3600" spc="290" dirty="0">
                <a:latin typeface="Times New Roman"/>
                <a:cs typeface="Times New Roman"/>
              </a:rPr>
              <a:t> </a:t>
            </a:r>
            <a:r>
              <a:rPr sz="3600" spc="165" dirty="0">
                <a:latin typeface="Times New Roman"/>
                <a:cs typeface="Times New Roman"/>
              </a:rPr>
              <a:t>too</a:t>
            </a:r>
            <a:r>
              <a:rPr sz="3600" spc="290" dirty="0">
                <a:latin typeface="Times New Roman"/>
                <a:cs typeface="Times New Roman"/>
              </a:rPr>
              <a:t> </a:t>
            </a:r>
            <a:r>
              <a:rPr sz="3600" spc="95" dirty="0">
                <a:latin typeface="Times New Roman"/>
                <a:cs typeface="Times New Roman"/>
              </a:rPr>
              <a:t>high</a:t>
            </a:r>
            <a:r>
              <a:rPr sz="3600" spc="290" dirty="0">
                <a:latin typeface="Times New Roman"/>
                <a:cs typeface="Times New Roman"/>
              </a:rPr>
              <a:t> </a:t>
            </a:r>
            <a:r>
              <a:rPr sz="3600" spc="-55" dirty="0">
                <a:latin typeface="Times New Roman"/>
                <a:cs typeface="Times New Roman"/>
              </a:rPr>
              <a:t>of </a:t>
            </a:r>
            <a:r>
              <a:rPr sz="3600" spc="-50" dirty="0">
                <a:latin typeface="Times New Roman"/>
                <a:cs typeface="Times New Roman"/>
              </a:rPr>
              <a:t> </a:t>
            </a:r>
            <a:r>
              <a:rPr sz="3600" spc="100" dirty="0">
                <a:latin typeface="Times New Roman"/>
                <a:cs typeface="Times New Roman"/>
              </a:rPr>
              <a:t>learning</a:t>
            </a:r>
            <a:r>
              <a:rPr sz="3600" spc="285" dirty="0">
                <a:latin typeface="Times New Roman"/>
                <a:cs typeface="Times New Roman"/>
              </a:rPr>
              <a:t> </a:t>
            </a:r>
            <a:r>
              <a:rPr sz="3600" spc="200" dirty="0">
                <a:latin typeface="Times New Roman"/>
                <a:cs typeface="Times New Roman"/>
              </a:rPr>
              <a:t>rate</a:t>
            </a:r>
            <a:r>
              <a:rPr sz="3600" spc="285" dirty="0">
                <a:latin typeface="Times New Roman"/>
                <a:cs typeface="Times New Roman"/>
              </a:rPr>
              <a:t> </a:t>
            </a:r>
            <a:r>
              <a:rPr sz="3600" spc="100" dirty="0">
                <a:latin typeface="Times New Roman"/>
                <a:cs typeface="Times New Roman"/>
              </a:rPr>
              <a:t>should</a:t>
            </a:r>
            <a:r>
              <a:rPr sz="3600" spc="290" dirty="0">
                <a:latin typeface="Times New Roman"/>
                <a:cs typeface="Times New Roman"/>
              </a:rPr>
              <a:t> </a:t>
            </a:r>
            <a:r>
              <a:rPr sz="3600" spc="100" dirty="0">
                <a:latin typeface="Times New Roman"/>
                <a:cs typeface="Times New Roman"/>
              </a:rPr>
              <a:t>usually</a:t>
            </a:r>
            <a:r>
              <a:rPr sz="3600" spc="285" dirty="0">
                <a:latin typeface="Times New Roman"/>
                <a:cs typeface="Times New Roman"/>
              </a:rPr>
              <a:t> </a:t>
            </a:r>
            <a:r>
              <a:rPr sz="3600" spc="80" dirty="0">
                <a:latin typeface="Times New Roman"/>
                <a:cs typeface="Times New Roman"/>
              </a:rPr>
              <a:t>cause</a:t>
            </a:r>
            <a:r>
              <a:rPr sz="3600" spc="285" dirty="0">
                <a:latin typeface="Times New Roman"/>
                <a:cs typeface="Times New Roman"/>
              </a:rPr>
              <a:t> </a:t>
            </a:r>
            <a:r>
              <a:rPr sz="3600" i="1" spc="60" dirty="0">
                <a:latin typeface="Times New Roman"/>
                <a:cs typeface="Times New Roman"/>
              </a:rPr>
              <a:t>explosion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pc="15" dirty="0"/>
              <a:t>(Goodfellow</a:t>
            </a:r>
            <a:r>
              <a:rPr spc="50" dirty="0"/>
              <a:t> </a:t>
            </a:r>
            <a:r>
              <a:rPr spc="10" dirty="0"/>
              <a:t>2017)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73200" y="850900"/>
            <a:ext cx="1006157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254" dirty="0"/>
              <a:t>Bug</a:t>
            </a:r>
            <a:r>
              <a:rPr sz="8000" spc="640" dirty="0"/>
              <a:t> </a:t>
            </a:r>
            <a:r>
              <a:rPr sz="8000" spc="310" dirty="0"/>
              <a:t>hunting</a:t>
            </a:r>
            <a:r>
              <a:rPr sz="8000" spc="645" dirty="0"/>
              <a:t> </a:t>
            </a:r>
            <a:r>
              <a:rPr sz="8000" spc="270" dirty="0"/>
              <a:t>strategies</a:t>
            </a:r>
            <a:endParaRPr sz="8000"/>
          </a:p>
        </p:txBody>
      </p:sp>
      <p:sp>
        <p:nvSpPr>
          <p:cNvPr id="3" name="object 3"/>
          <p:cNvSpPr txBox="1"/>
          <p:nvPr/>
        </p:nvSpPr>
        <p:spPr>
          <a:xfrm>
            <a:off x="977900" y="2544267"/>
            <a:ext cx="10760075" cy="6286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19100" marR="17780" indent="-393700">
              <a:lnSpc>
                <a:spcPct val="116399"/>
              </a:lnSpc>
              <a:spcBef>
                <a:spcPts val="95"/>
              </a:spcBef>
              <a:buSzPct val="74603"/>
              <a:buChar char="•"/>
              <a:tabLst>
                <a:tab pos="418465" algn="l"/>
                <a:tab pos="419100" algn="l"/>
              </a:tabLst>
            </a:pPr>
            <a:r>
              <a:rPr sz="3150" spc="5" dirty="0">
                <a:latin typeface="Times New Roman"/>
                <a:cs typeface="Times New Roman"/>
              </a:rPr>
              <a:t>If</a:t>
            </a:r>
            <a:r>
              <a:rPr sz="3150" spc="265" dirty="0">
                <a:latin typeface="Times New Roman"/>
                <a:cs typeface="Times New Roman"/>
              </a:rPr>
              <a:t> </a:t>
            </a:r>
            <a:r>
              <a:rPr sz="3150" spc="65" dirty="0">
                <a:latin typeface="Times New Roman"/>
                <a:cs typeface="Times New Roman"/>
              </a:rPr>
              <a:t>you</a:t>
            </a:r>
            <a:r>
              <a:rPr sz="3150" spc="270" dirty="0">
                <a:latin typeface="Times New Roman"/>
                <a:cs typeface="Times New Roman"/>
              </a:rPr>
              <a:t> </a:t>
            </a:r>
            <a:r>
              <a:rPr sz="3150" spc="10" dirty="0">
                <a:latin typeface="Times New Roman"/>
                <a:cs typeface="Times New Roman"/>
              </a:rPr>
              <a:t>see</a:t>
            </a:r>
            <a:r>
              <a:rPr sz="3150" spc="270" dirty="0">
                <a:latin typeface="Times New Roman"/>
                <a:cs typeface="Times New Roman"/>
              </a:rPr>
              <a:t> </a:t>
            </a:r>
            <a:r>
              <a:rPr sz="3150" spc="55" dirty="0">
                <a:latin typeface="Times New Roman"/>
                <a:cs typeface="Times New Roman"/>
              </a:rPr>
              <a:t>explosion</a:t>
            </a:r>
            <a:r>
              <a:rPr sz="3150" spc="265" dirty="0">
                <a:latin typeface="Times New Roman"/>
                <a:cs typeface="Times New Roman"/>
              </a:rPr>
              <a:t> </a:t>
            </a:r>
            <a:r>
              <a:rPr sz="3150" spc="110" dirty="0">
                <a:latin typeface="Times New Roman"/>
                <a:cs typeface="Times New Roman"/>
              </a:rPr>
              <a:t>(NaNs,</a:t>
            </a:r>
            <a:r>
              <a:rPr sz="3150" spc="270" dirty="0">
                <a:latin typeface="Times New Roman"/>
                <a:cs typeface="Times New Roman"/>
              </a:rPr>
              <a:t> </a:t>
            </a:r>
            <a:r>
              <a:rPr sz="3150" spc="70" dirty="0">
                <a:latin typeface="Times New Roman"/>
                <a:cs typeface="Times New Roman"/>
              </a:rPr>
              <a:t>very</a:t>
            </a:r>
            <a:r>
              <a:rPr sz="3150" spc="270" dirty="0">
                <a:latin typeface="Times New Roman"/>
                <a:cs typeface="Times New Roman"/>
              </a:rPr>
              <a:t> </a:t>
            </a:r>
            <a:r>
              <a:rPr sz="3150" spc="75" dirty="0">
                <a:latin typeface="Times New Roman"/>
                <a:cs typeface="Times New Roman"/>
              </a:rPr>
              <a:t>large</a:t>
            </a:r>
            <a:r>
              <a:rPr sz="3150" spc="265" dirty="0">
                <a:latin typeface="Times New Roman"/>
                <a:cs typeface="Times New Roman"/>
              </a:rPr>
              <a:t> </a:t>
            </a:r>
            <a:r>
              <a:rPr sz="3150" spc="80" dirty="0">
                <a:latin typeface="Times New Roman"/>
                <a:cs typeface="Times New Roman"/>
              </a:rPr>
              <a:t>values)</a:t>
            </a:r>
            <a:r>
              <a:rPr sz="3150" spc="270" dirty="0">
                <a:latin typeface="Times New Roman"/>
                <a:cs typeface="Times New Roman"/>
              </a:rPr>
              <a:t> </a:t>
            </a:r>
            <a:r>
              <a:rPr sz="3150" spc="110" dirty="0">
                <a:latin typeface="Times New Roman"/>
                <a:cs typeface="Times New Roman"/>
              </a:rPr>
              <a:t>immediately </a:t>
            </a:r>
            <a:r>
              <a:rPr sz="3150" spc="-775" dirty="0">
                <a:latin typeface="Times New Roman"/>
                <a:cs typeface="Times New Roman"/>
              </a:rPr>
              <a:t> </a:t>
            </a:r>
            <a:r>
              <a:rPr sz="3150" spc="105" dirty="0">
                <a:latin typeface="Times New Roman"/>
                <a:cs typeface="Times New Roman"/>
              </a:rPr>
              <a:t>suspect:</a:t>
            </a:r>
            <a:endParaRPr sz="3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Times New Roman"/>
              <a:buChar char="•"/>
            </a:pPr>
            <a:endParaRPr sz="3750">
              <a:latin typeface="Times New Roman"/>
              <a:cs typeface="Times New Roman"/>
            </a:endParaRPr>
          </a:p>
          <a:p>
            <a:pPr marL="863600" lvl="1" indent="-393700">
              <a:lnSpc>
                <a:spcPct val="100000"/>
              </a:lnSpc>
              <a:spcBef>
                <a:spcPts val="5"/>
              </a:spcBef>
              <a:buSzPct val="74603"/>
              <a:buChar char="•"/>
              <a:tabLst>
                <a:tab pos="862965" algn="l"/>
                <a:tab pos="863600" algn="l"/>
              </a:tabLst>
            </a:pPr>
            <a:r>
              <a:rPr sz="3150" spc="5" dirty="0">
                <a:latin typeface="Times New Roman"/>
                <a:cs typeface="Times New Roman"/>
              </a:rPr>
              <a:t>log</a:t>
            </a:r>
            <a:endParaRPr sz="315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Times New Roman"/>
              <a:buChar char="•"/>
            </a:pPr>
            <a:endParaRPr sz="3750">
              <a:latin typeface="Times New Roman"/>
              <a:cs typeface="Times New Roman"/>
            </a:endParaRPr>
          </a:p>
          <a:p>
            <a:pPr marL="863600" lvl="1" indent="-393700">
              <a:lnSpc>
                <a:spcPct val="100000"/>
              </a:lnSpc>
              <a:buSzPct val="74603"/>
              <a:buChar char="•"/>
              <a:tabLst>
                <a:tab pos="862965" algn="l"/>
                <a:tab pos="863600" algn="l"/>
              </a:tabLst>
            </a:pPr>
            <a:r>
              <a:rPr sz="3150" spc="95" dirty="0">
                <a:latin typeface="Times New Roman"/>
                <a:cs typeface="Times New Roman"/>
              </a:rPr>
              <a:t>exp</a:t>
            </a:r>
            <a:endParaRPr sz="315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Times New Roman"/>
              <a:buChar char="•"/>
            </a:pPr>
            <a:endParaRPr sz="3750">
              <a:latin typeface="Times New Roman"/>
              <a:cs typeface="Times New Roman"/>
            </a:endParaRPr>
          </a:p>
          <a:p>
            <a:pPr marL="863600" lvl="1" indent="-393700">
              <a:lnSpc>
                <a:spcPct val="100000"/>
              </a:lnSpc>
              <a:buSzPct val="74603"/>
              <a:buChar char="•"/>
              <a:tabLst>
                <a:tab pos="862965" algn="l"/>
                <a:tab pos="863600" algn="l"/>
              </a:tabLst>
            </a:pPr>
            <a:r>
              <a:rPr sz="3150" spc="165" dirty="0">
                <a:latin typeface="Times New Roman"/>
                <a:cs typeface="Times New Roman"/>
              </a:rPr>
              <a:t>sqrt</a:t>
            </a:r>
            <a:endParaRPr sz="315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Times New Roman"/>
              <a:buChar char="•"/>
            </a:pPr>
            <a:endParaRPr sz="3750">
              <a:latin typeface="Times New Roman"/>
              <a:cs typeface="Times New Roman"/>
            </a:endParaRPr>
          </a:p>
          <a:p>
            <a:pPr marL="863600" lvl="1" indent="-393700">
              <a:lnSpc>
                <a:spcPct val="100000"/>
              </a:lnSpc>
              <a:buSzPct val="74603"/>
              <a:buChar char="•"/>
              <a:tabLst>
                <a:tab pos="862965" algn="l"/>
                <a:tab pos="863600" algn="l"/>
              </a:tabLst>
            </a:pPr>
            <a:r>
              <a:rPr sz="3150" spc="60" dirty="0">
                <a:latin typeface="Times New Roman"/>
                <a:cs typeface="Times New Roman"/>
              </a:rPr>
              <a:t>division</a:t>
            </a:r>
            <a:endParaRPr sz="315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Times New Roman"/>
              <a:buChar char="•"/>
            </a:pPr>
            <a:endParaRPr sz="3750">
              <a:latin typeface="Times New Roman"/>
              <a:cs typeface="Times New Roman"/>
            </a:endParaRPr>
          </a:p>
          <a:p>
            <a:pPr marL="419100" indent="-393700">
              <a:lnSpc>
                <a:spcPct val="100000"/>
              </a:lnSpc>
              <a:buSzPct val="74603"/>
              <a:buChar char="•"/>
              <a:tabLst>
                <a:tab pos="418465" algn="l"/>
                <a:tab pos="419100" algn="l"/>
              </a:tabLst>
            </a:pPr>
            <a:r>
              <a:rPr sz="3150" spc="35" dirty="0">
                <a:latin typeface="Times New Roman"/>
                <a:cs typeface="Times New Roman"/>
              </a:rPr>
              <a:t>Always</a:t>
            </a:r>
            <a:r>
              <a:rPr sz="3150" spc="270" dirty="0">
                <a:latin typeface="Times New Roman"/>
                <a:cs typeface="Times New Roman"/>
              </a:rPr>
              <a:t> </a:t>
            </a:r>
            <a:r>
              <a:rPr sz="3150" spc="120" dirty="0">
                <a:latin typeface="Times New Roman"/>
                <a:cs typeface="Times New Roman"/>
              </a:rPr>
              <a:t>suspect</a:t>
            </a:r>
            <a:r>
              <a:rPr sz="3150" spc="270" dirty="0">
                <a:latin typeface="Times New Roman"/>
                <a:cs typeface="Times New Roman"/>
              </a:rPr>
              <a:t> </a:t>
            </a:r>
            <a:r>
              <a:rPr sz="3150" spc="180" dirty="0">
                <a:latin typeface="Times New Roman"/>
                <a:cs typeface="Times New Roman"/>
              </a:rPr>
              <a:t>the</a:t>
            </a:r>
            <a:r>
              <a:rPr sz="3150" spc="270" dirty="0">
                <a:latin typeface="Times New Roman"/>
                <a:cs typeface="Times New Roman"/>
              </a:rPr>
              <a:t> </a:t>
            </a:r>
            <a:r>
              <a:rPr sz="3150" spc="70" dirty="0">
                <a:latin typeface="Times New Roman"/>
                <a:cs typeface="Times New Roman"/>
              </a:rPr>
              <a:t>code</a:t>
            </a:r>
            <a:r>
              <a:rPr sz="3150" spc="275" dirty="0">
                <a:latin typeface="Times New Roman"/>
                <a:cs typeface="Times New Roman"/>
              </a:rPr>
              <a:t> </a:t>
            </a:r>
            <a:r>
              <a:rPr sz="3150" spc="265" dirty="0">
                <a:latin typeface="Times New Roman"/>
                <a:cs typeface="Times New Roman"/>
              </a:rPr>
              <a:t>that</a:t>
            </a:r>
            <a:r>
              <a:rPr sz="3150" spc="270" dirty="0">
                <a:latin typeface="Times New Roman"/>
                <a:cs typeface="Times New Roman"/>
              </a:rPr>
              <a:t> </a:t>
            </a:r>
            <a:r>
              <a:rPr sz="3150" spc="95" dirty="0">
                <a:latin typeface="Times New Roman"/>
                <a:cs typeface="Times New Roman"/>
              </a:rPr>
              <a:t>changed</a:t>
            </a:r>
            <a:r>
              <a:rPr sz="3150" spc="270" dirty="0">
                <a:latin typeface="Times New Roman"/>
                <a:cs typeface="Times New Roman"/>
              </a:rPr>
              <a:t> </a:t>
            </a:r>
            <a:r>
              <a:rPr sz="3150" spc="140" dirty="0">
                <a:latin typeface="Times New Roman"/>
                <a:cs typeface="Times New Roman"/>
              </a:rPr>
              <a:t>most</a:t>
            </a:r>
            <a:r>
              <a:rPr sz="3150" spc="275" dirty="0">
                <a:latin typeface="Times New Roman"/>
                <a:cs typeface="Times New Roman"/>
              </a:rPr>
              <a:t> </a:t>
            </a:r>
            <a:r>
              <a:rPr sz="3150" spc="90" dirty="0">
                <a:latin typeface="Times New Roman"/>
                <a:cs typeface="Times New Roman"/>
              </a:rPr>
              <a:t>recently</a:t>
            </a:r>
            <a:endParaRPr sz="31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pc="15" dirty="0"/>
              <a:t>(Goodfellow</a:t>
            </a:r>
            <a:r>
              <a:rPr spc="50" dirty="0"/>
              <a:t> </a:t>
            </a:r>
            <a:r>
              <a:rPr spc="10" dirty="0"/>
              <a:t>2017)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18000" y="850900"/>
            <a:ext cx="437832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250" dirty="0"/>
              <a:t>Questions</a:t>
            </a:r>
            <a:endParaRPr sz="8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pc="15" dirty="0"/>
              <a:t>(Goodfellow</a:t>
            </a:r>
            <a:r>
              <a:rPr spc="50" dirty="0"/>
              <a:t> </a:t>
            </a:r>
            <a:r>
              <a:rPr spc="10" dirty="0"/>
              <a:t>2017)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11300" y="850900"/>
            <a:ext cx="997839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320" dirty="0"/>
              <a:t>Iterative</a:t>
            </a:r>
            <a:r>
              <a:rPr sz="8000" spc="620" dirty="0"/>
              <a:t> </a:t>
            </a:r>
            <a:r>
              <a:rPr sz="8000" spc="325" dirty="0"/>
              <a:t>Optimization</a:t>
            </a:r>
            <a:endParaRPr sz="8000"/>
          </a:p>
        </p:txBody>
      </p:sp>
      <p:sp>
        <p:nvSpPr>
          <p:cNvPr id="3" name="object 3"/>
          <p:cNvSpPr txBox="1"/>
          <p:nvPr/>
        </p:nvSpPr>
        <p:spPr>
          <a:xfrm>
            <a:off x="965200" y="4267200"/>
            <a:ext cx="5599430" cy="2910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2600" indent="-444500">
              <a:lnSpc>
                <a:spcPct val="100000"/>
              </a:lnSpc>
              <a:spcBef>
                <a:spcPts val="100"/>
              </a:spcBef>
              <a:buSzPct val="75000"/>
              <a:buChar char="•"/>
              <a:tabLst>
                <a:tab pos="481965" algn="l"/>
                <a:tab pos="482600" algn="l"/>
              </a:tabLst>
            </a:pPr>
            <a:r>
              <a:rPr sz="3600" spc="160" dirty="0">
                <a:solidFill>
                  <a:srgbClr val="70BF41"/>
                </a:solidFill>
                <a:latin typeface="Times New Roman"/>
                <a:cs typeface="Times New Roman"/>
              </a:rPr>
              <a:t>Gradient</a:t>
            </a:r>
            <a:r>
              <a:rPr sz="3600" spc="265" dirty="0">
                <a:solidFill>
                  <a:srgbClr val="70BF41"/>
                </a:solidFill>
                <a:latin typeface="Times New Roman"/>
                <a:cs typeface="Times New Roman"/>
              </a:rPr>
              <a:t> </a:t>
            </a:r>
            <a:r>
              <a:rPr sz="3600" spc="100" dirty="0">
                <a:solidFill>
                  <a:srgbClr val="70BF41"/>
                </a:solidFill>
                <a:latin typeface="Times New Roman"/>
                <a:cs typeface="Times New Roman"/>
              </a:rPr>
              <a:t>descent</a:t>
            </a: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har char="•"/>
            </a:pPr>
            <a:endParaRPr sz="4200">
              <a:latin typeface="Times New Roman"/>
              <a:cs typeface="Times New Roman"/>
            </a:endParaRPr>
          </a:p>
          <a:p>
            <a:pPr marL="482600" indent="-444500">
              <a:lnSpc>
                <a:spcPct val="100000"/>
              </a:lnSpc>
              <a:buSzPct val="75000"/>
              <a:buChar char="•"/>
              <a:tabLst>
                <a:tab pos="481965" algn="l"/>
                <a:tab pos="482600" algn="l"/>
              </a:tabLst>
            </a:pPr>
            <a:r>
              <a:rPr sz="3600" spc="175" dirty="0">
                <a:latin typeface="Times New Roman"/>
                <a:cs typeface="Times New Roman"/>
              </a:rPr>
              <a:t>Curvature</a:t>
            </a: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har char="•"/>
            </a:pPr>
            <a:endParaRPr sz="4200">
              <a:latin typeface="Times New Roman"/>
              <a:cs typeface="Times New Roman"/>
            </a:endParaRPr>
          </a:p>
          <a:p>
            <a:pPr marL="482600" indent="-444500">
              <a:lnSpc>
                <a:spcPct val="100000"/>
              </a:lnSpc>
              <a:buSzPct val="75000"/>
              <a:buChar char="•"/>
              <a:tabLst>
                <a:tab pos="481965" algn="l"/>
                <a:tab pos="482600" algn="l"/>
              </a:tabLst>
            </a:pPr>
            <a:r>
              <a:rPr sz="3600" spc="145" dirty="0">
                <a:latin typeface="Times New Roman"/>
                <a:cs typeface="Times New Roman"/>
              </a:rPr>
              <a:t>Constrained</a:t>
            </a:r>
            <a:r>
              <a:rPr sz="3600" spc="235" dirty="0">
                <a:latin typeface="Times New Roman"/>
                <a:cs typeface="Times New Roman"/>
              </a:rPr>
              <a:t> </a:t>
            </a:r>
            <a:r>
              <a:rPr sz="3600" spc="130" dirty="0">
                <a:latin typeface="Times New Roman"/>
                <a:cs typeface="Times New Roman"/>
              </a:rPr>
              <a:t>optimization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28900" y="850900"/>
            <a:ext cx="775017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365" dirty="0"/>
              <a:t>Gradient</a:t>
            </a:r>
            <a:r>
              <a:rPr sz="8000" spc="610" dirty="0"/>
              <a:t> </a:t>
            </a:r>
            <a:r>
              <a:rPr sz="8000" spc="204" dirty="0"/>
              <a:t>Descent</a:t>
            </a:r>
            <a:endParaRPr sz="8000"/>
          </a:p>
        </p:txBody>
      </p:sp>
      <p:grpSp>
        <p:nvGrpSpPr>
          <p:cNvPr id="3" name="object 3"/>
          <p:cNvGrpSpPr/>
          <p:nvPr/>
        </p:nvGrpSpPr>
        <p:grpSpPr>
          <a:xfrm>
            <a:off x="3293677" y="2716194"/>
            <a:ext cx="6882130" cy="4932680"/>
            <a:chOff x="3293677" y="2716194"/>
            <a:chExt cx="6882130" cy="4932680"/>
          </a:xfrm>
        </p:grpSpPr>
        <p:sp>
          <p:nvSpPr>
            <p:cNvPr id="4" name="object 4"/>
            <p:cNvSpPr/>
            <p:nvPr/>
          </p:nvSpPr>
          <p:spPr>
            <a:xfrm>
              <a:off x="6708896" y="3956401"/>
              <a:ext cx="51435" cy="1226185"/>
            </a:xfrm>
            <a:custGeom>
              <a:avLst/>
              <a:gdLst/>
              <a:ahLst/>
              <a:cxnLst/>
              <a:rect l="l" t="t" r="r" b="b"/>
              <a:pathLst>
                <a:path w="51434" h="1226185">
                  <a:moveTo>
                    <a:pt x="25699" y="-14171"/>
                  </a:moveTo>
                  <a:lnTo>
                    <a:pt x="25699" y="1240090"/>
                  </a:lnTo>
                </a:path>
              </a:pathLst>
            </a:custGeom>
            <a:ln w="797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995579" y="4569361"/>
              <a:ext cx="51435" cy="613410"/>
            </a:xfrm>
            <a:custGeom>
              <a:avLst/>
              <a:gdLst/>
              <a:ahLst/>
              <a:cxnLst/>
              <a:rect l="l" t="t" r="r" b="b"/>
              <a:pathLst>
                <a:path w="51435" h="613410">
                  <a:moveTo>
                    <a:pt x="25699" y="0"/>
                  </a:moveTo>
                  <a:lnTo>
                    <a:pt x="0" y="15323"/>
                  </a:lnTo>
                  <a:lnTo>
                    <a:pt x="24843" y="15323"/>
                  </a:lnTo>
                  <a:lnTo>
                    <a:pt x="24843" y="612959"/>
                  </a:lnTo>
                  <a:lnTo>
                    <a:pt x="26556" y="612959"/>
                  </a:lnTo>
                  <a:lnTo>
                    <a:pt x="26556" y="15323"/>
                  </a:lnTo>
                  <a:lnTo>
                    <a:pt x="51400" y="15323"/>
                  </a:lnTo>
                  <a:lnTo>
                    <a:pt x="2569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995579" y="4569361"/>
              <a:ext cx="51435" cy="613410"/>
            </a:xfrm>
            <a:custGeom>
              <a:avLst/>
              <a:gdLst/>
              <a:ahLst/>
              <a:cxnLst/>
              <a:rect l="l" t="t" r="r" b="b"/>
              <a:pathLst>
                <a:path w="51435" h="613410">
                  <a:moveTo>
                    <a:pt x="25699" y="0"/>
                  </a:moveTo>
                  <a:lnTo>
                    <a:pt x="51400" y="15323"/>
                  </a:lnTo>
                  <a:lnTo>
                    <a:pt x="26556" y="15323"/>
                  </a:lnTo>
                  <a:lnTo>
                    <a:pt x="26556" y="612959"/>
                  </a:lnTo>
                  <a:lnTo>
                    <a:pt x="24843" y="612959"/>
                  </a:lnTo>
                  <a:lnTo>
                    <a:pt x="24843" y="15323"/>
                  </a:lnTo>
                  <a:lnTo>
                    <a:pt x="0" y="15323"/>
                  </a:lnTo>
                  <a:lnTo>
                    <a:pt x="25699" y="0"/>
                  </a:lnTo>
                  <a:close/>
                </a:path>
              </a:pathLst>
            </a:custGeom>
            <a:ln w="283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422211" y="4569361"/>
              <a:ext cx="51435" cy="613410"/>
            </a:xfrm>
            <a:custGeom>
              <a:avLst/>
              <a:gdLst/>
              <a:ahLst/>
              <a:cxnLst/>
              <a:rect l="l" t="t" r="r" b="b"/>
              <a:pathLst>
                <a:path w="51434" h="613410">
                  <a:moveTo>
                    <a:pt x="25698" y="0"/>
                  </a:moveTo>
                  <a:lnTo>
                    <a:pt x="0" y="15323"/>
                  </a:lnTo>
                  <a:lnTo>
                    <a:pt x="24842" y="15323"/>
                  </a:lnTo>
                  <a:lnTo>
                    <a:pt x="24842" y="612959"/>
                  </a:lnTo>
                  <a:lnTo>
                    <a:pt x="26554" y="612959"/>
                  </a:lnTo>
                  <a:lnTo>
                    <a:pt x="26554" y="15323"/>
                  </a:lnTo>
                  <a:lnTo>
                    <a:pt x="51399" y="15323"/>
                  </a:lnTo>
                  <a:lnTo>
                    <a:pt x="2569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422211" y="4569361"/>
              <a:ext cx="51435" cy="613410"/>
            </a:xfrm>
            <a:custGeom>
              <a:avLst/>
              <a:gdLst/>
              <a:ahLst/>
              <a:cxnLst/>
              <a:rect l="l" t="t" r="r" b="b"/>
              <a:pathLst>
                <a:path w="51434" h="613410">
                  <a:moveTo>
                    <a:pt x="25698" y="0"/>
                  </a:moveTo>
                  <a:lnTo>
                    <a:pt x="51399" y="15323"/>
                  </a:lnTo>
                  <a:lnTo>
                    <a:pt x="26554" y="15323"/>
                  </a:lnTo>
                  <a:lnTo>
                    <a:pt x="26554" y="612959"/>
                  </a:lnTo>
                  <a:lnTo>
                    <a:pt x="24842" y="612959"/>
                  </a:lnTo>
                  <a:lnTo>
                    <a:pt x="24842" y="15323"/>
                  </a:lnTo>
                  <a:lnTo>
                    <a:pt x="0" y="15323"/>
                  </a:lnTo>
                  <a:lnTo>
                    <a:pt x="25698" y="0"/>
                  </a:lnTo>
                  <a:close/>
                </a:path>
              </a:pathLst>
            </a:custGeom>
            <a:ln w="283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307964" y="2730481"/>
              <a:ext cx="6836409" cy="2452370"/>
            </a:xfrm>
            <a:custGeom>
              <a:avLst/>
              <a:gdLst/>
              <a:ahLst/>
              <a:cxnLst/>
              <a:rect l="l" t="t" r="r" b="b"/>
              <a:pathLst>
                <a:path w="6836409" h="2452370">
                  <a:moveTo>
                    <a:pt x="0" y="0"/>
                  </a:moveTo>
                  <a:lnTo>
                    <a:pt x="154198" y="215699"/>
                  </a:lnTo>
                  <a:lnTo>
                    <a:pt x="308396" y="421472"/>
                  </a:lnTo>
                  <a:lnTo>
                    <a:pt x="462595" y="617312"/>
                  </a:lnTo>
                  <a:lnTo>
                    <a:pt x="616793" y="803221"/>
                  </a:lnTo>
                  <a:lnTo>
                    <a:pt x="770991" y="979203"/>
                  </a:lnTo>
                  <a:lnTo>
                    <a:pt x="925190" y="1145252"/>
                  </a:lnTo>
                  <a:lnTo>
                    <a:pt x="1079388" y="1301376"/>
                  </a:lnTo>
                  <a:lnTo>
                    <a:pt x="1216453" y="1431811"/>
                  </a:lnTo>
                  <a:lnTo>
                    <a:pt x="1353518" y="1554403"/>
                  </a:lnTo>
                  <a:lnTo>
                    <a:pt x="1490584" y="1669151"/>
                  </a:lnTo>
                  <a:lnTo>
                    <a:pt x="1627649" y="1776050"/>
                  </a:lnTo>
                  <a:lnTo>
                    <a:pt x="1764714" y="1875106"/>
                  </a:lnTo>
                  <a:lnTo>
                    <a:pt x="1901779" y="1966312"/>
                  </a:lnTo>
                  <a:lnTo>
                    <a:pt x="2038844" y="2049675"/>
                  </a:lnTo>
                  <a:lnTo>
                    <a:pt x="2175910" y="2125193"/>
                  </a:lnTo>
                  <a:lnTo>
                    <a:pt x="2312975" y="2192863"/>
                  </a:lnTo>
                  <a:lnTo>
                    <a:pt x="2450040" y="2252689"/>
                  </a:lnTo>
                  <a:lnTo>
                    <a:pt x="2569972" y="2298599"/>
                  </a:lnTo>
                  <a:lnTo>
                    <a:pt x="2689904" y="2338503"/>
                  </a:lnTo>
                  <a:lnTo>
                    <a:pt x="2809836" y="2372398"/>
                  </a:lnTo>
                  <a:lnTo>
                    <a:pt x="2929768" y="2400288"/>
                  </a:lnTo>
                  <a:lnTo>
                    <a:pt x="3049700" y="2422173"/>
                  </a:lnTo>
                  <a:lnTo>
                    <a:pt x="3169632" y="2438047"/>
                  </a:lnTo>
                  <a:lnTo>
                    <a:pt x="3289564" y="2447917"/>
                  </a:lnTo>
                  <a:lnTo>
                    <a:pt x="3409496" y="2451776"/>
                  </a:lnTo>
                  <a:lnTo>
                    <a:pt x="3529428" y="2449631"/>
                  </a:lnTo>
                  <a:lnTo>
                    <a:pt x="3649360" y="2441481"/>
                  </a:lnTo>
                  <a:lnTo>
                    <a:pt x="3769293" y="2427320"/>
                  </a:lnTo>
                  <a:lnTo>
                    <a:pt x="3889225" y="2407155"/>
                  </a:lnTo>
                  <a:lnTo>
                    <a:pt x="4009157" y="2380979"/>
                  </a:lnTo>
                  <a:lnTo>
                    <a:pt x="4129089" y="2348799"/>
                  </a:lnTo>
                  <a:lnTo>
                    <a:pt x="4249021" y="2310614"/>
                  </a:lnTo>
                  <a:lnTo>
                    <a:pt x="4368953" y="2266418"/>
                  </a:lnTo>
                  <a:lnTo>
                    <a:pt x="4488885" y="2216218"/>
                  </a:lnTo>
                  <a:lnTo>
                    <a:pt x="4625950" y="2151488"/>
                  </a:lnTo>
                  <a:lnTo>
                    <a:pt x="4763015" y="2078915"/>
                  </a:lnTo>
                  <a:lnTo>
                    <a:pt x="4900080" y="1998492"/>
                  </a:lnTo>
                  <a:lnTo>
                    <a:pt x="5037146" y="1910226"/>
                  </a:lnTo>
                  <a:lnTo>
                    <a:pt x="5174211" y="1814116"/>
                  </a:lnTo>
                  <a:lnTo>
                    <a:pt x="5311276" y="1710157"/>
                  </a:lnTo>
                  <a:lnTo>
                    <a:pt x="5448341" y="1598355"/>
                  </a:lnTo>
                  <a:lnTo>
                    <a:pt x="5585406" y="1478703"/>
                  </a:lnTo>
                  <a:lnTo>
                    <a:pt x="5722472" y="1351207"/>
                  </a:lnTo>
                  <a:lnTo>
                    <a:pt x="5859537" y="1215868"/>
                  </a:lnTo>
                  <a:lnTo>
                    <a:pt x="6013735" y="1054228"/>
                  </a:lnTo>
                  <a:lnTo>
                    <a:pt x="6167934" y="882662"/>
                  </a:lnTo>
                  <a:lnTo>
                    <a:pt x="6322132" y="701163"/>
                  </a:lnTo>
                  <a:lnTo>
                    <a:pt x="6476330" y="509738"/>
                  </a:lnTo>
                  <a:lnTo>
                    <a:pt x="6630529" y="308381"/>
                  </a:lnTo>
                  <a:lnTo>
                    <a:pt x="6784727" y="97091"/>
                  </a:lnTo>
                  <a:lnTo>
                    <a:pt x="6836126" y="24455"/>
                  </a:lnTo>
                </a:path>
              </a:pathLst>
            </a:custGeom>
            <a:ln w="28373">
              <a:solidFill>
                <a:srgbClr val="0000FF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307964" y="2742740"/>
              <a:ext cx="6836409" cy="4892040"/>
            </a:xfrm>
            <a:custGeom>
              <a:avLst/>
              <a:gdLst/>
              <a:ahLst/>
              <a:cxnLst/>
              <a:rect l="l" t="t" r="r" b="b"/>
              <a:pathLst>
                <a:path w="6836409" h="4892040">
                  <a:moveTo>
                    <a:pt x="0" y="4891419"/>
                  </a:moveTo>
                  <a:lnTo>
                    <a:pt x="6836126" y="0"/>
                  </a:lnTo>
                  <a:lnTo>
                    <a:pt x="6836126" y="0"/>
                  </a:lnTo>
                </a:path>
              </a:pathLst>
            </a:custGeom>
            <a:ln w="28365">
              <a:solidFill>
                <a:srgbClr val="00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307964" y="2730481"/>
              <a:ext cx="6853555" cy="4904105"/>
            </a:xfrm>
            <a:custGeom>
              <a:avLst/>
              <a:gdLst/>
              <a:ahLst/>
              <a:cxnLst/>
              <a:rect l="l" t="t" r="r" b="b"/>
              <a:pathLst>
                <a:path w="6853555" h="4904105">
                  <a:moveTo>
                    <a:pt x="0" y="0"/>
                  </a:moveTo>
                  <a:lnTo>
                    <a:pt x="6853260" y="0"/>
                  </a:lnTo>
                </a:path>
                <a:path w="6853555" h="4904105">
                  <a:moveTo>
                    <a:pt x="6853260" y="4903678"/>
                  </a:moveTo>
                  <a:lnTo>
                    <a:pt x="6853260" y="0"/>
                  </a:lnTo>
                </a:path>
                <a:path w="6853555" h="4904105">
                  <a:moveTo>
                    <a:pt x="0" y="4903678"/>
                  </a:moveTo>
                  <a:lnTo>
                    <a:pt x="6853260" y="4903678"/>
                  </a:lnTo>
                </a:path>
                <a:path w="6853555" h="4904105">
                  <a:moveTo>
                    <a:pt x="0" y="4903678"/>
                  </a:moveTo>
                  <a:lnTo>
                    <a:pt x="0" y="0"/>
                  </a:lnTo>
                </a:path>
              </a:pathLst>
            </a:custGeom>
            <a:ln w="283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307964" y="7520648"/>
              <a:ext cx="0" cy="113664"/>
            </a:xfrm>
            <a:custGeom>
              <a:avLst/>
              <a:gdLst/>
              <a:ahLst/>
              <a:cxnLst/>
              <a:rect l="l" t="t" r="r" b="b"/>
              <a:pathLst>
                <a:path h="113665">
                  <a:moveTo>
                    <a:pt x="0" y="0"/>
                  </a:moveTo>
                  <a:lnTo>
                    <a:pt x="0" y="113511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307964" y="7520648"/>
              <a:ext cx="0" cy="113664"/>
            </a:xfrm>
            <a:custGeom>
              <a:avLst/>
              <a:gdLst/>
              <a:ahLst/>
              <a:cxnLst/>
              <a:rect l="l" t="t" r="r" b="b"/>
              <a:pathLst>
                <a:path h="113665">
                  <a:moveTo>
                    <a:pt x="0" y="113511"/>
                  </a:moveTo>
                  <a:lnTo>
                    <a:pt x="0" y="0"/>
                  </a:lnTo>
                </a:path>
              </a:pathLst>
            </a:custGeom>
            <a:ln w="141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307964" y="2730481"/>
              <a:ext cx="0" cy="113664"/>
            </a:xfrm>
            <a:custGeom>
              <a:avLst/>
              <a:gdLst/>
              <a:ahLst/>
              <a:cxnLst/>
              <a:rect l="l" t="t" r="r" b="b"/>
              <a:pathLst>
                <a:path h="113664">
                  <a:moveTo>
                    <a:pt x="0" y="0"/>
                  </a:moveTo>
                  <a:lnTo>
                    <a:pt x="0" y="113511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307964" y="2730481"/>
              <a:ext cx="0" cy="113664"/>
            </a:xfrm>
            <a:custGeom>
              <a:avLst/>
              <a:gdLst/>
              <a:ahLst/>
              <a:cxnLst/>
              <a:rect l="l" t="t" r="r" b="b"/>
              <a:pathLst>
                <a:path h="113664">
                  <a:moveTo>
                    <a:pt x="0" y="0"/>
                  </a:moveTo>
                  <a:lnTo>
                    <a:pt x="0" y="113511"/>
                  </a:lnTo>
                </a:path>
              </a:pathLst>
            </a:custGeom>
            <a:ln w="141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164622" y="7520648"/>
              <a:ext cx="0" cy="113664"/>
            </a:xfrm>
            <a:custGeom>
              <a:avLst/>
              <a:gdLst/>
              <a:ahLst/>
              <a:cxnLst/>
              <a:rect l="l" t="t" r="r" b="b"/>
              <a:pathLst>
                <a:path h="113665">
                  <a:moveTo>
                    <a:pt x="0" y="0"/>
                  </a:moveTo>
                  <a:lnTo>
                    <a:pt x="0" y="113511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164622" y="7520648"/>
              <a:ext cx="0" cy="113664"/>
            </a:xfrm>
            <a:custGeom>
              <a:avLst/>
              <a:gdLst/>
              <a:ahLst/>
              <a:cxnLst/>
              <a:rect l="l" t="t" r="r" b="b"/>
              <a:pathLst>
                <a:path h="113665">
                  <a:moveTo>
                    <a:pt x="0" y="113511"/>
                  </a:moveTo>
                  <a:lnTo>
                    <a:pt x="0" y="0"/>
                  </a:lnTo>
                </a:path>
              </a:pathLst>
            </a:custGeom>
            <a:ln w="141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164622" y="2730481"/>
              <a:ext cx="0" cy="113664"/>
            </a:xfrm>
            <a:custGeom>
              <a:avLst/>
              <a:gdLst/>
              <a:ahLst/>
              <a:cxnLst/>
              <a:rect l="l" t="t" r="r" b="b"/>
              <a:pathLst>
                <a:path h="113664">
                  <a:moveTo>
                    <a:pt x="0" y="0"/>
                  </a:moveTo>
                  <a:lnTo>
                    <a:pt x="0" y="113511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164622" y="2730481"/>
              <a:ext cx="0" cy="113664"/>
            </a:xfrm>
            <a:custGeom>
              <a:avLst/>
              <a:gdLst/>
              <a:ahLst/>
              <a:cxnLst/>
              <a:rect l="l" t="t" r="r" b="b"/>
              <a:pathLst>
                <a:path h="113664">
                  <a:moveTo>
                    <a:pt x="0" y="0"/>
                  </a:moveTo>
                  <a:lnTo>
                    <a:pt x="0" y="113511"/>
                  </a:lnTo>
                </a:path>
              </a:pathLst>
            </a:custGeom>
            <a:ln w="141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021279" y="7520648"/>
              <a:ext cx="0" cy="113664"/>
            </a:xfrm>
            <a:custGeom>
              <a:avLst/>
              <a:gdLst/>
              <a:ahLst/>
              <a:cxnLst/>
              <a:rect l="l" t="t" r="r" b="b"/>
              <a:pathLst>
                <a:path h="113665">
                  <a:moveTo>
                    <a:pt x="0" y="0"/>
                  </a:moveTo>
                  <a:lnTo>
                    <a:pt x="0" y="113511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021279" y="7520648"/>
              <a:ext cx="0" cy="113664"/>
            </a:xfrm>
            <a:custGeom>
              <a:avLst/>
              <a:gdLst/>
              <a:ahLst/>
              <a:cxnLst/>
              <a:rect l="l" t="t" r="r" b="b"/>
              <a:pathLst>
                <a:path h="113665">
                  <a:moveTo>
                    <a:pt x="0" y="113511"/>
                  </a:moveTo>
                  <a:lnTo>
                    <a:pt x="0" y="0"/>
                  </a:lnTo>
                </a:path>
              </a:pathLst>
            </a:custGeom>
            <a:ln w="141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021279" y="2730481"/>
              <a:ext cx="0" cy="113664"/>
            </a:xfrm>
            <a:custGeom>
              <a:avLst/>
              <a:gdLst/>
              <a:ahLst/>
              <a:cxnLst/>
              <a:rect l="l" t="t" r="r" b="b"/>
              <a:pathLst>
                <a:path h="113664">
                  <a:moveTo>
                    <a:pt x="0" y="0"/>
                  </a:moveTo>
                  <a:lnTo>
                    <a:pt x="0" y="113511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021279" y="2730481"/>
              <a:ext cx="0" cy="113664"/>
            </a:xfrm>
            <a:custGeom>
              <a:avLst/>
              <a:gdLst/>
              <a:ahLst/>
              <a:cxnLst/>
              <a:rect l="l" t="t" r="r" b="b"/>
              <a:pathLst>
                <a:path h="113664">
                  <a:moveTo>
                    <a:pt x="0" y="0"/>
                  </a:moveTo>
                  <a:lnTo>
                    <a:pt x="0" y="113511"/>
                  </a:lnTo>
                </a:path>
              </a:pathLst>
            </a:custGeom>
            <a:ln w="141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877937" y="7520648"/>
              <a:ext cx="0" cy="113664"/>
            </a:xfrm>
            <a:custGeom>
              <a:avLst/>
              <a:gdLst/>
              <a:ahLst/>
              <a:cxnLst/>
              <a:rect l="l" t="t" r="r" b="b"/>
              <a:pathLst>
                <a:path h="113665">
                  <a:moveTo>
                    <a:pt x="0" y="0"/>
                  </a:moveTo>
                  <a:lnTo>
                    <a:pt x="0" y="113511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877937" y="7520648"/>
              <a:ext cx="0" cy="113664"/>
            </a:xfrm>
            <a:custGeom>
              <a:avLst/>
              <a:gdLst/>
              <a:ahLst/>
              <a:cxnLst/>
              <a:rect l="l" t="t" r="r" b="b"/>
              <a:pathLst>
                <a:path h="113665">
                  <a:moveTo>
                    <a:pt x="0" y="113511"/>
                  </a:moveTo>
                  <a:lnTo>
                    <a:pt x="0" y="0"/>
                  </a:lnTo>
                </a:path>
              </a:pathLst>
            </a:custGeom>
            <a:ln w="141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877937" y="2730481"/>
              <a:ext cx="0" cy="113664"/>
            </a:xfrm>
            <a:custGeom>
              <a:avLst/>
              <a:gdLst/>
              <a:ahLst/>
              <a:cxnLst/>
              <a:rect l="l" t="t" r="r" b="b"/>
              <a:pathLst>
                <a:path h="113664">
                  <a:moveTo>
                    <a:pt x="0" y="0"/>
                  </a:moveTo>
                  <a:lnTo>
                    <a:pt x="0" y="113511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877937" y="2730481"/>
              <a:ext cx="0" cy="113664"/>
            </a:xfrm>
            <a:custGeom>
              <a:avLst/>
              <a:gdLst/>
              <a:ahLst/>
              <a:cxnLst/>
              <a:rect l="l" t="t" r="r" b="b"/>
              <a:pathLst>
                <a:path h="113664">
                  <a:moveTo>
                    <a:pt x="0" y="0"/>
                  </a:moveTo>
                  <a:lnTo>
                    <a:pt x="0" y="113511"/>
                  </a:lnTo>
                </a:path>
              </a:pathLst>
            </a:custGeom>
            <a:ln w="141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734594" y="7520648"/>
              <a:ext cx="0" cy="113664"/>
            </a:xfrm>
            <a:custGeom>
              <a:avLst/>
              <a:gdLst/>
              <a:ahLst/>
              <a:cxnLst/>
              <a:rect l="l" t="t" r="r" b="b"/>
              <a:pathLst>
                <a:path h="113665">
                  <a:moveTo>
                    <a:pt x="0" y="0"/>
                  </a:moveTo>
                  <a:lnTo>
                    <a:pt x="0" y="113511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734594" y="7520648"/>
              <a:ext cx="0" cy="113664"/>
            </a:xfrm>
            <a:custGeom>
              <a:avLst/>
              <a:gdLst/>
              <a:ahLst/>
              <a:cxnLst/>
              <a:rect l="l" t="t" r="r" b="b"/>
              <a:pathLst>
                <a:path h="113665">
                  <a:moveTo>
                    <a:pt x="0" y="113511"/>
                  </a:moveTo>
                  <a:lnTo>
                    <a:pt x="0" y="0"/>
                  </a:lnTo>
                </a:path>
              </a:pathLst>
            </a:custGeom>
            <a:ln w="141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734594" y="2730481"/>
              <a:ext cx="0" cy="113664"/>
            </a:xfrm>
            <a:custGeom>
              <a:avLst/>
              <a:gdLst/>
              <a:ahLst/>
              <a:cxnLst/>
              <a:rect l="l" t="t" r="r" b="b"/>
              <a:pathLst>
                <a:path h="113664">
                  <a:moveTo>
                    <a:pt x="0" y="0"/>
                  </a:moveTo>
                  <a:lnTo>
                    <a:pt x="0" y="113511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734594" y="2730481"/>
              <a:ext cx="0" cy="113664"/>
            </a:xfrm>
            <a:custGeom>
              <a:avLst/>
              <a:gdLst/>
              <a:ahLst/>
              <a:cxnLst/>
              <a:rect l="l" t="t" r="r" b="b"/>
              <a:pathLst>
                <a:path h="113664">
                  <a:moveTo>
                    <a:pt x="0" y="0"/>
                  </a:moveTo>
                  <a:lnTo>
                    <a:pt x="0" y="113511"/>
                  </a:lnTo>
                </a:path>
              </a:pathLst>
            </a:custGeom>
            <a:ln w="141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591252" y="7520648"/>
              <a:ext cx="0" cy="113664"/>
            </a:xfrm>
            <a:custGeom>
              <a:avLst/>
              <a:gdLst/>
              <a:ahLst/>
              <a:cxnLst/>
              <a:rect l="l" t="t" r="r" b="b"/>
              <a:pathLst>
                <a:path h="113665">
                  <a:moveTo>
                    <a:pt x="0" y="0"/>
                  </a:moveTo>
                  <a:lnTo>
                    <a:pt x="0" y="113511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591252" y="7520648"/>
              <a:ext cx="0" cy="113664"/>
            </a:xfrm>
            <a:custGeom>
              <a:avLst/>
              <a:gdLst/>
              <a:ahLst/>
              <a:cxnLst/>
              <a:rect l="l" t="t" r="r" b="b"/>
              <a:pathLst>
                <a:path h="113665">
                  <a:moveTo>
                    <a:pt x="0" y="113511"/>
                  </a:moveTo>
                  <a:lnTo>
                    <a:pt x="0" y="0"/>
                  </a:lnTo>
                </a:path>
              </a:pathLst>
            </a:custGeom>
            <a:ln w="141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591252" y="2730481"/>
              <a:ext cx="0" cy="113664"/>
            </a:xfrm>
            <a:custGeom>
              <a:avLst/>
              <a:gdLst/>
              <a:ahLst/>
              <a:cxnLst/>
              <a:rect l="l" t="t" r="r" b="b"/>
              <a:pathLst>
                <a:path h="113664">
                  <a:moveTo>
                    <a:pt x="0" y="0"/>
                  </a:moveTo>
                  <a:lnTo>
                    <a:pt x="0" y="113511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591252" y="2730481"/>
              <a:ext cx="0" cy="113664"/>
            </a:xfrm>
            <a:custGeom>
              <a:avLst/>
              <a:gdLst/>
              <a:ahLst/>
              <a:cxnLst/>
              <a:rect l="l" t="t" r="r" b="b"/>
              <a:pathLst>
                <a:path h="113664">
                  <a:moveTo>
                    <a:pt x="0" y="0"/>
                  </a:moveTo>
                  <a:lnTo>
                    <a:pt x="0" y="113511"/>
                  </a:lnTo>
                </a:path>
              </a:pathLst>
            </a:custGeom>
            <a:ln w="141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447909" y="7520648"/>
              <a:ext cx="0" cy="113664"/>
            </a:xfrm>
            <a:custGeom>
              <a:avLst/>
              <a:gdLst/>
              <a:ahLst/>
              <a:cxnLst/>
              <a:rect l="l" t="t" r="r" b="b"/>
              <a:pathLst>
                <a:path h="113665">
                  <a:moveTo>
                    <a:pt x="0" y="0"/>
                  </a:moveTo>
                  <a:lnTo>
                    <a:pt x="0" y="113511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47909" y="7520648"/>
              <a:ext cx="0" cy="113664"/>
            </a:xfrm>
            <a:custGeom>
              <a:avLst/>
              <a:gdLst/>
              <a:ahLst/>
              <a:cxnLst/>
              <a:rect l="l" t="t" r="r" b="b"/>
              <a:pathLst>
                <a:path h="113665">
                  <a:moveTo>
                    <a:pt x="0" y="113511"/>
                  </a:moveTo>
                  <a:lnTo>
                    <a:pt x="0" y="0"/>
                  </a:lnTo>
                </a:path>
              </a:pathLst>
            </a:custGeom>
            <a:ln w="141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447909" y="2730481"/>
              <a:ext cx="0" cy="113664"/>
            </a:xfrm>
            <a:custGeom>
              <a:avLst/>
              <a:gdLst/>
              <a:ahLst/>
              <a:cxnLst/>
              <a:rect l="l" t="t" r="r" b="b"/>
              <a:pathLst>
                <a:path h="113664">
                  <a:moveTo>
                    <a:pt x="0" y="0"/>
                  </a:moveTo>
                  <a:lnTo>
                    <a:pt x="0" y="113511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47909" y="2730481"/>
              <a:ext cx="0" cy="113664"/>
            </a:xfrm>
            <a:custGeom>
              <a:avLst/>
              <a:gdLst/>
              <a:ahLst/>
              <a:cxnLst/>
              <a:rect l="l" t="t" r="r" b="b"/>
              <a:pathLst>
                <a:path h="113664">
                  <a:moveTo>
                    <a:pt x="0" y="0"/>
                  </a:moveTo>
                  <a:lnTo>
                    <a:pt x="0" y="113511"/>
                  </a:lnTo>
                </a:path>
              </a:pathLst>
            </a:custGeom>
            <a:ln w="141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9304567" y="7520648"/>
              <a:ext cx="0" cy="113664"/>
            </a:xfrm>
            <a:custGeom>
              <a:avLst/>
              <a:gdLst/>
              <a:ahLst/>
              <a:cxnLst/>
              <a:rect l="l" t="t" r="r" b="b"/>
              <a:pathLst>
                <a:path h="113665">
                  <a:moveTo>
                    <a:pt x="0" y="0"/>
                  </a:moveTo>
                  <a:lnTo>
                    <a:pt x="0" y="113511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9304567" y="7520648"/>
              <a:ext cx="0" cy="113664"/>
            </a:xfrm>
            <a:custGeom>
              <a:avLst/>
              <a:gdLst/>
              <a:ahLst/>
              <a:cxnLst/>
              <a:rect l="l" t="t" r="r" b="b"/>
              <a:pathLst>
                <a:path h="113665">
                  <a:moveTo>
                    <a:pt x="0" y="113511"/>
                  </a:moveTo>
                  <a:lnTo>
                    <a:pt x="0" y="0"/>
                  </a:lnTo>
                </a:path>
              </a:pathLst>
            </a:custGeom>
            <a:ln w="141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9304567" y="2730481"/>
              <a:ext cx="0" cy="113664"/>
            </a:xfrm>
            <a:custGeom>
              <a:avLst/>
              <a:gdLst/>
              <a:ahLst/>
              <a:cxnLst/>
              <a:rect l="l" t="t" r="r" b="b"/>
              <a:pathLst>
                <a:path h="113664">
                  <a:moveTo>
                    <a:pt x="0" y="0"/>
                  </a:moveTo>
                  <a:lnTo>
                    <a:pt x="0" y="113511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9304567" y="2730481"/>
              <a:ext cx="0" cy="113664"/>
            </a:xfrm>
            <a:custGeom>
              <a:avLst/>
              <a:gdLst/>
              <a:ahLst/>
              <a:cxnLst/>
              <a:rect l="l" t="t" r="r" b="b"/>
              <a:pathLst>
                <a:path h="113664">
                  <a:moveTo>
                    <a:pt x="0" y="0"/>
                  </a:moveTo>
                  <a:lnTo>
                    <a:pt x="0" y="113511"/>
                  </a:lnTo>
                </a:path>
              </a:pathLst>
            </a:custGeom>
            <a:ln w="141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0161224" y="7520648"/>
              <a:ext cx="0" cy="113664"/>
            </a:xfrm>
            <a:custGeom>
              <a:avLst/>
              <a:gdLst/>
              <a:ahLst/>
              <a:cxnLst/>
              <a:rect l="l" t="t" r="r" b="b"/>
              <a:pathLst>
                <a:path h="113665">
                  <a:moveTo>
                    <a:pt x="0" y="0"/>
                  </a:moveTo>
                  <a:lnTo>
                    <a:pt x="0" y="113511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0161224" y="7520648"/>
              <a:ext cx="0" cy="113664"/>
            </a:xfrm>
            <a:custGeom>
              <a:avLst/>
              <a:gdLst/>
              <a:ahLst/>
              <a:cxnLst/>
              <a:rect l="l" t="t" r="r" b="b"/>
              <a:pathLst>
                <a:path h="113665">
                  <a:moveTo>
                    <a:pt x="0" y="113511"/>
                  </a:moveTo>
                  <a:lnTo>
                    <a:pt x="0" y="0"/>
                  </a:lnTo>
                </a:path>
              </a:pathLst>
            </a:custGeom>
            <a:ln w="141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0161224" y="2730481"/>
              <a:ext cx="0" cy="113664"/>
            </a:xfrm>
            <a:custGeom>
              <a:avLst/>
              <a:gdLst/>
              <a:ahLst/>
              <a:cxnLst/>
              <a:rect l="l" t="t" r="r" b="b"/>
              <a:pathLst>
                <a:path h="113664">
                  <a:moveTo>
                    <a:pt x="0" y="0"/>
                  </a:moveTo>
                  <a:lnTo>
                    <a:pt x="0" y="113511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0161224" y="2730481"/>
              <a:ext cx="0" cy="113664"/>
            </a:xfrm>
            <a:custGeom>
              <a:avLst/>
              <a:gdLst/>
              <a:ahLst/>
              <a:cxnLst/>
              <a:rect l="l" t="t" r="r" b="b"/>
              <a:pathLst>
                <a:path h="113664">
                  <a:moveTo>
                    <a:pt x="0" y="0"/>
                  </a:moveTo>
                  <a:lnTo>
                    <a:pt x="0" y="113511"/>
                  </a:lnTo>
                </a:path>
              </a:pathLst>
            </a:custGeom>
            <a:ln w="141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3048581" y="7665862"/>
            <a:ext cx="518795" cy="297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750" spc="300" dirty="0">
                <a:latin typeface="MS UI Gothic"/>
                <a:cs typeface="MS UI Gothic"/>
              </a:rPr>
              <a:t>—</a:t>
            </a:r>
            <a:r>
              <a:rPr sz="1750" spc="120" dirty="0">
                <a:latin typeface="PMingLiU"/>
                <a:cs typeface="PMingLiU"/>
              </a:rPr>
              <a:t>2</a:t>
            </a:r>
            <a:r>
              <a:rPr sz="1750" i="1" spc="-114" dirty="0">
                <a:latin typeface="Verdana"/>
                <a:cs typeface="Verdana"/>
              </a:rPr>
              <a:t>.</a:t>
            </a:r>
            <a:r>
              <a:rPr sz="1750" spc="120" dirty="0">
                <a:latin typeface="PMingLiU"/>
                <a:cs typeface="PMingLiU"/>
              </a:rPr>
              <a:t>0</a:t>
            </a:r>
            <a:endParaRPr sz="1750">
              <a:latin typeface="PMingLiU"/>
              <a:cs typeface="PMingLiU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905239" y="7665862"/>
            <a:ext cx="518795" cy="297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750" spc="300" dirty="0">
                <a:latin typeface="MS UI Gothic"/>
                <a:cs typeface="MS UI Gothic"/>
              </a:rPr>
              <a:t>—</a:t>
            </a:r>
            <a:r>
              <a:rPr sz="1750" spc="120" dirty="0">
                <a:latin typeface="PMingLiU"/>
                <a:cs typeface="PMingLiU"/>
              </a:rPr>
              <a:t>1</a:t>
            </a:r>
            <a:r>
              <a:rPr sz="1750" i="1" spc="-114" dirty="0">
                <a:latin typeface="Verdana"/>
                <a:cs typeface="Verdana"/>
              </a:rPr>
              <a:t>.</a:t>
            </a:r>
            <a:r>
              <a:rPr sz="1750" spc="120" dirty="0">
                <a:latin typeface="PMingLiU"/>
                <a:cs typeface="PMingLiU"/>
              </a:rPr>
              <a:t>5</a:t>
            </a:r>
            <a:endParaRPr sz="1750">
              <a:latin typeface="PMingLiU"/>
              <a:cs typeface="PMingLiU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761896" y="7665862"/>
            <a:ext cx="518795" cy="297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750" spc="300" dirty="0">
                <a:latin typeface="MS UI Gothic"/>
                <a:cs typeface="MS UI Gothic"/>
              </a:rPr>
              <a:t>—</a:t>
            </a:r>
            <a:r>
              <a:rPr sz="1750" spc="120" dirty="0">
                <a:latin typeface="PMingLiU"/>
                <a:cs typeface="PMingLiU"/>
              </a:rPr>
              <a:t>1</a:t>
            </a:r>
            <a:r>
              <a:rPr sz="1750" i="1" spc="-114" dirty="0">
                <a:latin typeface="Verdana"/>
                <a:cs typeface="Verdana"/>
              </a:rPr>
              <a:t>.</a:t>
            </a:r>
            <a:r>
              <a:rPr sz="1750" spc="120" dirty="0">
                <a:latin typeface="PMingLiU"/>
                <a:cs typeface="PMingLiU"/>
              </a:rPr>
              <a:t>0</a:t>
            </a:r>
            <a:endParaRPr sz="1750">
              <a:latin typeface="PMingLiU"/>
              <a:cs typeface="PMingLiU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5618553" y="7594338"/>
            <a:ext cx="1282065" cy="71183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5"/>
              </a:spcBef>
              <a:tabLst>
                <a:tab pos="962025" algn="l"/>
              </a:tabLst>
            </a:pPr>
            <a:r>
              <a:rPr sz="1750" spc="300" dirty="0">
                <a:latin typeface="MS UI Gothic"/>
                <a:cs typeface="MS UI Gothic"/>
              </a:rPr>
              <a:t>—</a:t>
            </a:r>
            <a:r>
              <a:rPr sz="1750" spc="120" dirty="0">
                <a:latin typeface="PMingLiU"/>
                <a:cs typeface="PMingLiU"/>
              </a:rPr>
              <a:t>0</a:t>
            </a:r>
            <a:r>
              <a:rPr sz="1750" i="1" spc="-114" dirty="0">
                <a:latin typeface="Verdana"/>
                <a:cs typeface="Verdana"/>
              </a:rPr>
              <a:t>.</a:t>
            </a:r>
            <a:r>
              <a:rPr sz="1750" spc="120" dirty="0">
                <a:latin typeface="PMingLiU"/>
                <a:cs typeface="PMingLiU"/>
              </a:rPr>
              <a:t>5	0</a:t>
            </a:r>
            <a:r>
              <a:rPr sz="1750" i="1" spc="-114" dirty="0">
                <a:latin typeface="Verdana"/>
                <a:cs typeface="Verdana"/>
              </a:rPr>
              <a:t>.</a:t>
            </a:r>
            <a:r>
              <a:rPr sz="1750" spc="120" dirty="0">
                <a:latin typeface="PMingLiU"/>
                <a:cs typeface="PMingLiU"/>
              </a:rPr>
              <a:t>0</a:t>
            </a:r>
            <a:endParaRPr sz="1750">
              <a:latin typeface="PMingLiU"/>
              <a:cs typeface="PMingLiU"/>
            </a:endParaRPr>
          </a:p>
          <a:p>
            <a:pPr marR="90805" algn="r">
              <a:lnSpc>
                <a:spcPct val="100000"/>
              </a:lnSpc>
              <a:spcBef>
                <a:spcPts val="600"/>
              </a:spcBef>
            </a:pPr>
            <a:r>
              <a:rPr sz="1750" i="1" spc="25" dirty="0">
                <a:latin typeface="Verdana"/>
                <a:cs typeface="Verdana"/>
              </a:rPr>
              <a:t>x</a:t>
            </a:r>
            <a:endParaRPr sz="1750">
              <a:latin typeface="Verdana"/>
              <a:cs typeface="Verdana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7425209" y="7665862"/>
            <a:ext cx="332105" cy="297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750" spc="120" dirty="0">
                <a:latin typeface="PMingLiU"/>
                <a:cs typeface="PMingLiU"/>
              </a:rPr>
              <a:t>0</a:t>
            </a:r>
            <a:r>
              <a:rPr sz="1750" i="1" spc="-114" dirty="0">
                <a:latin typeface="Verdana"/>
                <a:cs typeface="Verdana"/>
              </a:rPr>
              <a:t>.</a:t>
            </a:r>
            <a:r>
              <a:rPr sz="1750" spc="120" dirty="0">
                <a:latin typeface="PMingLiU"/>
                <a:cs typeface="PMingLiU"/>
              </a:rPr>
              <a:t>5</a:t>
            </a:r>
            <a:endParaRPr sz="1750">
              <a:latin typeface="PMingLiU"/>
              <a:cs typeface="PMingLiU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9995182" y="7665862"/>
            <a:ext cx="332105" cy="297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750" spc="120" dirty="0">
                <a:latin typeface="PMingLiU"/>
                <a:cs typeface="PMingLiU"/>
              </a:rPr>
              <a:t>2</a:t>
            </a:r>
            <a:r>
              <a:rPr sz="1750" i="1" spc="-114" dirty="0">
                <a:latin typeface="Verdana"/>
                <a:cs typeface="Verdana"/>
              </a:rPr>
              <a:t>.</a:t>
            </a:r>
            <a:r>
              <a:rPr sz="1750" spc="120" dirty="0">
                <a:latin typeface="PMingLiU"/>
                <a:cs typeface="PMingLiU"/>
              </a:rPr>
              <a:t>0</a:t>
            </a:r>
            <a:endParaRPr sz="1750">
              <a:latin typeface="PMingLiU"/>
              <a:cs typeface="PMingLiU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3300662" y="2723179"/>
            <a:ext cx="6868159" cy="4918710"/>
            <a:chOff x="3300662" y="2723179"/>
            <a:chExt cx="6868159" cy="4918710"/>
          </a:xfrm>
        </p:grpSpPr>
        <p:sp>
          <p:nvSpPr>
            <p:cNvPr id="55" name="object 55"/>
            <p:cNvSpPr/>
            <p:nvPr/>
          </p:nvSpPr>
          <p:spPr>
            <a:xfrm>
              <a:off x="3307964" y="7634159"/>
              <a:ext cx="113664" cy="0"/>
            </a:xfrm>
            <a:custGeom>
              <a:avLst/>
              <a:gdLst/>
              <a:ahLst/>
              <a:cxnLst/>
              <a:rect l="l" t="t" r="r" b="b"/>
              <a:pathLst>
                <a:path w="113664">
                  <a:moveTo>
                    <a:pt x="113370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307964" y="7634159"/>
              <a:ext cx="113664" cy="0"/>
            </a:xfrm>
            <a:custGeom>
              <a:avLst/>
              <a:gdLst/>
              <a:ahLst/>
              <a:cxnLst/>
              <a:rect l="l" t="t" r="r" b="b"/>
              <a:pathLst>
                <a:path w="113664">
                  <a:moveTo>
                    <a:pt x="0" y="0"/>
                  </a:moveTo>
                  <a:lnTo>
                    <a:pt x="113370" y="0"/>
                  </a:lnTo>
                </a:path>
              </a:pathLst>
            </a:custGeom>
            <a:ln w="141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0047854" y="7634159"/>
              <a:ext cx="113664" cy="0"/>
            </a:xfrm>
            <a:custGeom>
              <a:avLst/>
              <a:gdLst/>
              <a:ahLst/>
              <a:cxnLst/>
              <a:rect l="l" t="t" r="r" b="b"/>
              <a:pathLst>
                <a:path w="113665">
                  <a:moveTo>
                    <a:pt x="113370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0047854" y="7634159"/>
              <a:ext cx="113664" cy="0"/>
            </a:xfrm>
            <a:custGeom>
              <a:avLst/>
              <a:gdLst/>
              <a:ahLst/>
              <a:cxnLst/>
              <a:rect l="l" t="t" r="r" b="b"/>
              <a:pathLst>
                <a:path w="113665">
                  <a:moveTo>
                    <a:pt x="113370" y="0"/>
                  </a:moveTo>
                  <a:lnTo>
                    <a:pt x="0" y="0"/>
                  </a:lnTo>
                </a:path>
              </a:pathLst>
            </a:custGeom>
            <a:ln w="141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307964" y="7021200"/>
              <a:ext cx="113664" cy="0"/>
            </a:xfrm>
            <a:custGeom>
              <a:avLst/>
              <a:gdLst/>
              <a:ahLst/>
              <a:cxnLst/>
              <a:rect l="l" t="t" r="r" b="b"/>
              <a:pathLst>
                <a:path w="113664">
                  <a:moveTo>
                    <a:pt x="113370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307964" y="7021200"/>
              <a:ext cx="113664" cy="0"/>
            </a:xfrm>
            <a:custGeom>
              <a:avLst/>
              <a:gdLst/>
              <a:ahLst/>
              <a:cxnLst/>
              <a:rect l="l" t="t" r="r" b="b"/>
              <a:pathLst>
                <a:path w="113664">
                  <a:moveTo>
                    <a:pt x="0" y="0"/>
                  </a:moveTo>
                  <a:lnTo>
                    <a:pt x="113370" y="0"/>
                  </a:lnTo>
                </a:path>
              </a:pathLst>
            </a:custGeom>
            <a:ln w="141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0047854" y="7021200"/>
              <a:ext cx="113664" cy="0"/>
            </a:xfrm>
            <a:custGeom>
              <a:avLst/>
              <a:gdLst/>
              <a:ahLst/>
              <a:cxnLst/>
              <a:rect l="l" t="t" r="r" b="b"/>
              <a:pathLst>
                <a:path w="113665">
                  <a:moveTo>
                    <a:pt x="113370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0047854" y="7021200"/>
              <a:ext cx="113664" cy="0"/>
            </a:xfrm>
            <a:custGeom>
              <a:avLst/>
              <a:gdLst/>
              <a:ahLst/>
              <a:cxnLst/>
              <a:rect l="l" t="t" r="r" b="b"/>
              <a:pathLst>
                <a:path w="113665">
                  <a:moveTo>
                    <a:pt x="113370" y="0"/>
                  </a:moveTo>
                  <a:lnTo>
                    <a:pt x="0" y="0"/>
                  </a:lnTo>
                </a:path>
              </a:pathLst>
            </a:custGeom>
            <a:ln w="141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3307964" y="6408240"/>
              <a:ext cx="113664" cy="0"/>
            </a:xfrm>
            <a:custGeom>
              <a:avLst/>
              <a:gdLst/>
              <a:ahLst/>
              <a:cxnLst/>
              <a:rect l="l" t="t" r="r" b="b"/>
              <a:pathLst>
                <a:path w="113664">
                  <a:moveTo>
                    <a:pt x="113370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3307964" y="6408240"/>
              <a:ext cx="113664" cy="0"/>
            </a:xfrm>
            <a:custGeom>
              <a:avLst/>
              <a:gdLst/>
              <a:ahLst/>
              <a:cxnLst/>
              <a:rect l="l" t="t" r="r" b="b"/>
              <a:pathLst>
                <a:path w="113664">
                  <a:moveTo>
                    <a:pt x="0" y="0"/>
                  </a:moveTo>
                  <a:lnTo>
                    <a:pt x="113370" y="0"/>
                  </a:lnTo>
                </a:path>
              </a:pathLst>
            </a:custGeom>
            <a:ln w="141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10047854" y="6408240"/>
              <a:ext cx="113664" cy="0"/>
            </a:xfrm>
            <a:custGeom>
              <a:avLst/>
              <a:gdLst/>
              <a:ahLst/>
              <a:cxnLst/>
              <a:rect l="l" t="t" r="r" b="b"/>
              <a:pathLst>
                <a:path w="113665">
                  <a:moveTo>
                    <a:pt x="113370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10047854" y="6408240"/>
              <a:ext cx="113664" cy="0"/>
            </a:xfrm>
            <a:custGeom>
              <a:avLst/>
              <a:gdLst/>
              <a:ahLst/>
              <a:cxnLst/>
              <a:rect l="l" t="t" r="r" b="b"/>
              <a:pathLst>
                <a:path w="113665">
                  <a:moveTo>
                    <a:pt x="113370" y="0"/>
                  </a:moveTo>
                  <a:lnTo>
                    <a:pt x="0" y="0"/>
                  </a:lnTo>
                </a:path>
              </a:pathLst>
            </a:custGeom>
            <a:ln w="141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3307964" y="5795280"/>
              <a:ext cx="113664" cy="0"/>
            </a:xfrm>
            <a:custGeom>
              <a:avLst/>
              <a:gdLst/>
              <a:ahLst/>
              <a:cxnLst/>
              <a:rect l="l" t="t" r="r" b="b"/>
              <a:pathLst>
                <a:path w="113664">
                  <a:moveTo>
                    <a:pt x="113370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3307964" y="5795280"/>
              <a:ext cx="113664" cy="0"/>
            </a:xfrm>
            <a:custGeom>
              <a:avLst/>
              <a:gdLst/>
              <a:ahLst/>
              <a:cxnLst/>
              <a:rect l="l" t="t" r="r" b="b"/>
              <a:pathLst>
                <a:path w="113664">
                  <a:moveTo>
                    <a:pt x="0" y="0"/>
                  </a:moveTo>
                  <a:lnTo>
                    <a:pt x="113370" y="0"/>
                  </a:lnTo>
                </a:path>
              </a:pathLst>
            </a:custGeom>
            <a:ln w="141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10047854" y="5795280"/>
              <a:ext cx="113664" cy="0"/>
            </a:xfrm>
            <a:custGeom>
              <a:avLst/>
              <a:gdLst/>
              <a:ahLst/>
              <a:cxnLst/>
              <a:rect l="l" t="t" r="r" b="b"/>
              <a:pathLst>
                <a:path w="113665">
                  <a:moveTo>
                    <a:pt x="113370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10047854" y="5795280"/>
              <a:ext cx="113664" cy="0"/>
            </a:xfrm>
            <a:custGeom>
              <a:avLst/>
              <a:gdLst/>
              <a:ahLst/>
              <a:cxnLst/>
              <a:rect l="l" t="t" r="r" b="b"/>
              <a:pathLst>
                <a:path w="113665">
                  <a:moveTo>
                    <a:pt x="113370" y="0"/>
                  </a:moveTo>
                  <a:lnTo>
                    <a:pt x="0" y="0"/>
                  </a:lnTo>
                </a:path>
              </a:pathLst>
            </a:custGeom>
            <a:ln w="141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3307964" y="5182320"/>
              <a:ext cx="113664" cy="0"/>
            </a:xfrm>
            <a:custGeom>
              <a:avLst/>
              <a:gdLst/>
              <a:ahLst/>
              <a:cxnLst/>
              <a:rect l="l" t="t" r="r" b="b"/>
              <a:pathLst>
                <a:path w="113664">
                  <a:moveTo>
                    <a:pt x="113370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3307964" y="5182320"/>
              <a:ext cx="113664" cy="0"/>
            </a:xfrm>
            <a:custGeom>
              <a:avLst/>
              <a:gdLst/>
              <a:ahLst/>
              <a:cxnLst/>
              <a:rect l="l" t="t" r="r" b="b"/>
              <a:pathLst>
                <a:path w="113664">
                  <a:moveTo>
                    <a:pt x="0" y="0"/>
                  </a:moveTo>
                  <a:lnTo>
                    <a:pt x="113370" y="0"/>
                  </a:lnTo>
                </a:path>
              </a:pathLst>
            </a:custGeom>
            <a:ln w="141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10047854" y="5182320"/>
              <a:ext cx="113664" cy="0"/>
            </a:xfrm>
            <a:custGeom>
              <a:avLst/>
              <a:gdLst/>
              <a:ahLst/>
              <a:cxnLst/>
              <a:rect l="l" t="t" r="r" b="b"/>
              <a:pathLst>
                <a:path w="113665">
                  <a:moveTo>
                    <a:pt x="113370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10047854" y="5182320"/>
              <a:ext cx="113664" cy="0"/>
            </a:xfrm>
            <a:custGeom>
              <a:avLst/>
              <a:gdLst/>
              <a:ahLst/>
              <a:cxnLst/>
              <a:rect l="l" t="t" r="r" b="b"/>
              <a:pathLst>
                <a:path w="113665">
                  <a:moveTo>
                    <a:pt x="113370" y="0"/>
                  </a:moveTo>
                  <a:lnTo>
                    <a:pt x="0" y="0"/>
                  </a:lnTo>
                </a:path>
              </a:pathLst>
            </a:custGeom>
            <a:ln w="141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3307964" y="4569361"/>
              <a:ext cx="113664" cy="0"/>
            </a:xfrm>
            <a:custGeom>
              <a:avLst/>
              <a:gdLst/>
              <a:ahLst/>
              <a:cxnLst/>
              <a:rect l="l" t="t" r="r" b="b"/>
              <a:pathLst>
                <a:path w="113664">
                  <a:moveTo>
                    <a:pt x="113370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3307964" y="4569361"/>
              <a:ext cx="113664" cy="0"/>
            </a:xfrm>
            <a:custGeom>
              <a:avLst/>
              <a:gdLst/>
              <a:ahLst/>
              <a:cxnLst/>
              <a:rect l="l" t="t" r="r" b="b"/>
              <a:pathLst>
                <a:path w="113664">
                  <a:moveTo>
                    <a:pt x="0" y="0"/>
                  </a:moveTo>
                  <a:lnTo>
                    <a:pt x="113370" y="0"/>
                  </a:lnTo>
                </a:path>
              </a:pathLst>
            </a:custGeom>
            <a:ln w="141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10047854" y="4569361"/>
              <a:ext cx="113664" cy="0"/>
            </a:xfrm>
            <a:custGeom>
              <a:avLst/>
              <a:gdLst/>
              <a:ahLst/>
              <a:cxnLst/>
              <a:rect l="l" t="t" r="r" b="b"/>
              <a:pathLst>
                <a:path w="113665">
                  <a:moveTo>
                    <a:pt x="113370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10047854" y="4569361"/>
              <a:ext cx="113664" cy="0"/>
            </a:xfrm>
            <a:custGeom>
              <a:avLst/>
              <a:gdLst/>
              <a:ahLst/>
              <a:cxnLst/>
              <a:rect l="l" t="t" r="r" b="b"/>
              <a:pathLst>
                <a:path w="113665">
                  <a:moveTo>
                    <a:pt x="113370" y="0"/>
                  </a:moveTo>
                  <a:lnTo>
                    <a:pt x="0" y="0"/>
                  </a:lnTo>
                </a:path>
              </a:pathLst>
            </a:custGeom>
            <a:ln w="141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3307964" y="3956401"/>
              <a:ext cx="113664" cy="0"/>
            </a:xfrm>
            <a:custGeom>
              <a:avLst/>
              <a:gdLst/>
              <a:ahLst/>
              <a:cxnLst/>
              <a:rect l="l" t="t" r="r" b="b"/>
              <a:pathLst>
                <a:path w="113664">
                  <a:moveTo>
                    <a:pt x="113370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3307964" y="3956401"/>
              <a:ext cx="113664" cy="0"/>
            </a:xfrm>
            <a:custGeom>
              <a:avLst/>
              <a:gdLst/>
              <a:ahLst/>
              <a:cxnLst/>
              <a:rect l="l" t="t" r="r" b="b"/>
              <a:pathLst>
                <a:path w="113664">
                  <a:moveTo>
                    <a:pt x="0" y="0"/>
                  </a:moveTo>
                  <a:lnTo>
                    <a:pt x="113370" y="0"/>
                  </a:lnTo>
                </a:path>
              </a:pathLst>
            </a:custGeom>
            <a:ln w="141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10047854" y="3956401"/>
              <a:ext cx="113664" cy="0"/>
            </a:xfrm>
            <a:custGeom>
              <a:avLst/>
              <a:gdLst/>
              <a:ahLst/>
              <a:cxnLst/>
              <a:rect l="l" t="t" r="r" b="b"/>
              <a:pathLst>
                <a:path w="113665">
                  <a:moveTo>
                    <a:pt x="113370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10047854" y="3956401"/>
              <a:ext cx="113664" cy="0"/>
            </a:xfrm>
            <a:custGeom>
              <a:avLst/>
              <a:gdLst/>
              <a:ahLst/>
              <a:cxnLst/>
              <a:rect l="l" t="t" r="r" b="b"/>
              <a:pathLst>
                <a:path w="113665">
                  <a:moveTo>
                    <a:pt x="113370" y="0"/>
                  </a:moveTo>
                  <a:lnTo>
                    <a:pt x="0" y="0"/>
                  </a:lnTo>
                </a:path>
              </a:pathLst>
            </a:custGeom>
            <a:ln w="141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3307964" y="3343441"/>
              <a:ext cx="113664" cy="0"/>
            </a:xfrm>
            <a:custGeom>
              <a:avLst/>
              <a:gdLst/>
              <a:ahLst/>
              <a:cxnLst/>
              <a:rect l="l" t="t" r="r" b="b"/>
              <a:pathLst>
                <a:path w="113664">
                  <a:moveTo>
                    <a:pt x="113370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3307964" y="3343441"/>
              <a:ext cx="113664" cy="0"/>
            </a:xfrm>
            <a:custGeom>
              <a:avLst/>
              <a:gdLst/>
              <a:ahLst/>
              <a:cxnLst/>
              <a:rect l="l" t="t" r="r" b="b"/>
              <a:pathLst>
                <a:path w="113664">
                  <a:moveTo>
                    <a:pt x="0" y="0"/>
                  </a:moveTo>
                  <a:lnTo>
                    <a:pt x="113370" y="0"/>
                  </a:lnTo>
                </a:path>
              </a:pathLst>
            </a:custGeom>
            <a:ln w="141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10047854" y="3343441"/>
              <a:ext cx="113664" cy="0"/>
            </a:xfrm>
            <a:custGeom>
              <a:avLst/>
              <a:gdLst/>
              <a:ahLst/>
              <a:cxnLst/>
              <a:rect l="l" t="t" r="r" b="b"/>
              <a:pathLst>
                <a:path w="113665">
                  <a:moveTo>
                    <a:pt x="113370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10047854" y="3343441"/>
              <a:ext cx="113664" cy="0"/>
            </a:xfrm>
            <a:custGeom>
              <a:avLst/>
              <a:gdLst/>
              <a:ahLst/>
              <a:cxnLst/>
              <a:rect l="l" t="t" r="r" b="b"/>
              <a:pathLst>
                <a:path w="113665">
                  <a:moveTo>
                    <a:pt x="113370" y="0"/>
                  </a:moveTo>
                  <a:lnTo>
                    <a:pt x="0" y="0"/>
                  </a:lnTo>
                </a:path>
              </a:pathLst>
            </a:custGeom>
            <a:ln w="141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3307964" y="2730481"/>
              <a:ext cx="113664" cy="0"/>
            </a:xfrm>
            <a:custGeom>
              <a:avLst/>
              <a:gdLst/>
              <a:ahLst/>
              <a:cxnLst/>
              <a:rect l="l" t="t" r="r" b="b"/>
              <a:pathLst>
                <a:path w="113664">
                  <a:moveTo>
                    <a:pt x="113370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3307964" y="2730481"/>
              <a:ext cx="113664" cy="0"/>
            </a:xfrm>
            <a:custGeom>
              <a:avLst/>
              <a:gdLst/>
              <a:ahLst/>
              <a:cxnLst/>
              <a:rect l="l" t="t" r="r" b="b"/>
              <a:pathLst>
                <a:path w="113664">
                  <a:moveTo>
                    <a:pt x="0" y="0"/>
                  </a:moveTo>
                  <a:lnTo>
                    <a:pt x="113370" y="0"/>
                  </a:lnTo>
                </a:path>
              </a:pathLst>
            </a:custGeom>
            <a:ln w="141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10047854" y="2730481"/>
              <a:ext cx="113664" cy="0"/>
            </a:xfrm>
            <a:custGeom>
              <a:avLst/>
              <a:gdLst/>
              <a:ahLst/>
              <a:cxnLst/>
              <a:rect l="l" t="t" r="r" b="b"/>
              <a:pathLst>
                <a:path w="113665">
                  <a:moveTo>
                    <a:pt x="113370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10047854" y="2730481"/>
              <a:ext cx="113664" cy="0"/>
            </a:xfrm>
            <a:custGeom>
              <a:avLst/>
              <a:gdLst/>
              <a:ahLst/>
              <a:cxnLst/>
              <a:rect l="l" t="t" r="r" b="b"/>
              <a:pathLst>
                <a:path w="113665">
                  <a:moveTo>
                    <a:pt x="113370" y="0"/>
                  </a:moveTo>
                  <a:lnTo>
                    <a:pt x="0" y="0"/>
                  </a:lnTo>
                </a:path>
              </a:pathLst>
            </a:custGeom>
            <a:ln w="141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1" name="object 91"/>
          <p:cNvSpPr txBox="1"/>
          <p:nvPr/>
        </p:nvSpPr>
        <p:spPr>
          <a:xfrm>
            <a:off x="2688527" y="7451829"/>
            <a:ext cx="518795" cy="297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750" spc="300" dirty="0">
                <a:latin typeface="MS UI Gothic"/>
                <a:cs typeface="MS UI Gothic"/>
              </a:rPr>
              <a:t>—</a:t>
            </a:r>
            <a:r>
              <a:rPr sz="1750" spc="120" dirty="0">
                <a:latin typeface="PMingLiU"/>
                <a:cs typeface="PMingLiU"/>
              </a:rPr>
              <a:t>2</a:t>
            </a:r>
            <a:r>
              <a:rPr sz="1750" i="1" spc="-114" dirty="0">
                <a:latin typeface="Verdana"/>
                <a:cs typeface="Verdana"/>
              </a:rPr>
              <a:t>.</a:t>
            </a:r>
            <a:r>
              <a:rPr sz="1750" spc="120" dirty="0">
                <a:latin typeface="PMingLiU"/>
                <a:cs typeface="PMingLiU"/>
              </a:rPr>
              <a:t>0</a:t>
            </a:r>
            <a:endParaRPr sz="1750">
              <a:latin typeface="PMingLiU"/>
              <a:cs typeface="PMingLiU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2688527" y="5612949"/>
            <a:ext cx="518795" cy="152273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750" spc="300" dirty="0">
                <a:latin typeface="MS UI Gothic"/>
                <a:cs typeface="MS UI Gothic"/>
              </a:rPr>
              <a:t>—</a:t>
            </a:r>
            <a:r>
              <a:rPr sz="1750" spc="120" dirty="0">
                <a:latin typeface="PMingLiU"/>
                <a:cs typeface="PMingLiU"/>
              </a:rPr>
              <a:t>0</a:t>
            </a:r>
            <a:r>
              <a:rPr sz="1750" i="1" spc="-114" dirty="0">
                <a:latin typeface="Verdana"/>
                <a:cs typeface="Verdana"/>
              </a:rPr>
              <a:t>.</a:t>
            </a:r>
            <a:r>
              <a:rPr sz="1750" spc="120" dirty="0">
                <a:latin typeface="PMingLiU"/>
                <a:cs typeface="PMingLiU"/>
              </a:rPr>
              <a:t>5</a:t>
            </a:r>
            <a:endParaRPr sz="1750">
              <a:latin typeface="PMingLiU"/>
              <a:cs typeface="PMingLiU"/>
            </a:endParaRPr>
          </a:p>
          <a:p>
            <a:pPr marL="12700">
              <a:lnSpc>
                <a:spcPct val="100000"/>
              </a:lnSpc>
              <a:spcBef>
                <a:spcPts val="2725"/>
              </a:spcBef>
            </a:pPr>
            <a:r>
              <a:rPr sz="1750" spc="300" dirty="0">
                <a:latin typeface="MS UI Gothic"/>
                <a:cs typeface="MS UI Gothic"/>
              </a:rPr>
              <a:t>—</a:t>
            </a:r>
            <a:r>
              <a:rPr sz="1750" spc="120" dirty="0">
                <a:latin typeface="PMingLiU"/>
                <a:cs typeface="PMingLiU"/>
              </a:rPr>
              <a:t>1</a:t>
            </a:r>
            <a:r>
              <a:rPr sz="1750" i="1" spc="-114" dirty="0">
                <a:latin typeface="Verdana"/>
                <a:cs typeface="Verdana"/>
              </a:rPr>
              <a:t>.</a:t>
            </a:r>
            <a:r>
              <a:rPr sz="1750" spc="120" dirty="0">
                <a:latin typeface="PMingLiU"/>
                <a:cs typeface="PMingLiU"/>
              </a:rPr>
              <a:t>0</a:t>
            </a:r>
            <a:endParaRPr sz="1750">
              <a:latin typeface="PMingLiU"/>
              <a:cs typeface="PMingLiU"/>
            </a:endParaRPr>
          </a:p>
          <a:p>
            <a:pPr marL="12700">
              <a:lnSpc>
                <a:spcPct val="100000"/>
              </a:lnSpc>
              <a:spcBef>
                <a:spcPts val="2725"/>
              </a:spcBef>
            </a:pPr>
            <a:r>
              <a:rPr sz="1750" spc="300" dirty="0">
                <a:latin typeface="MS UI Gothic"/>
                <a:cs typeface="MS UI Gothic"/>
              </a:rPr>
              <a:t>—</a:t>
            </a:r>
            <a:r>
              <a:rPr sz="1750" spc="120" dirty="0">
                <a:latin typeface="PMingLiU"/>
                <a:cs typeface="PMingLiU"/>
              </a:rPr>
              <a:t>1</a:t>
            </a:r>
            <a:r>
              <a:rPr sz="1750" i="1" spc="-114" dirty="0">
                <a:latin typeface="Verdana"/>
                <a:cs typeface="Verdana"/>
              </a:rPr>
              <a:t>.</a:t>
            </a:r>
            <a:r>
              <a:rPr sz="1750" spc="120" dirty="0">
                <a:latin typeface="PMingLiU"/>
                <a:cs typeface="PMingLiU"/>
              </a:rPr>
              <a:t>5</a:t>
            </a:r>
            <a:endParaRPr sz="1750">
              <a:latin typeface="PMingLiU"/>
              <a:cs typeface="PMingLiU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2875206" y="4999988"/>
            <a:ext cx="332105" cy="297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750" spc="120" dirty="0">
                <a:latin typeface="PMingLiU"/>
                <a:cs typeface="PMingLiU"/>
              </a:rPr>
              <a:t>0</a:t>
            </a:r>
            <a:r>
              <a:rPr sz="1750" i="1" spc="-114" dirty="0">
                <a:latin typeface="Verdana"/>
                <a:cs typeface="Verdana"/>
              </a:rPr>
              <a:t>.</a:t>
            </a:r>
            <a:r>
              <a:rPr sz="1750" spc="120" dirty="0">
                <a:latin typeface="PMingLiU"/>
                <a:cs typeface="PMingLiU"/>
              </a:rPr>
              <a:t>0</a:t>
            </a:r>
            <a:endParaRPr sz="1750">
              <a:latin typeface="PMingLiU"/>
              <a:cs typeface="PMingLiU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2875206" y="4387029"/>
            <a:ext cx="332105" cy="297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750" spc="120" dirty="0">
                <a:latin typeface="PMingLiU"/>
                <a:cs typeface="PMingLiU"/>
              </a:rPr>
              <a:t>0</a:t>
            </a:r>
            <a:r>
              <a:rPr sz="1750" i="1" spc="-114" dirty="0">
                <a:latin typeface="Verdana"/>
                <a:cs typeface="Verdana"/>
              </a:rPr>
              <a:t>.</a:t>
            </a:r>
            <a:r>
              <a:rPr sz="1750" spc="120" dirty="0">
                <a:latin typeface="PMingLiU"/>
                <a:cs typeface="PMingLiU"/>
              </a:rPr>
              <a:t>5</a:t>
            </a:r>
            <a:endParaRPr sz="1750">
              <a:latin typeface="PMingLiU"/>
              <a:cs typeface="PMingLiU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2875206" y="3774069"/>
            <a:ext cx="332105" cy="297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750" spc="120" dirty="0">
                <a:latin typeface="PMingLiU"/>
                <a:cs typeface="PMingLiU"/>
              </a:rPr>
              <a:t>1</a:t>
            </a:r>
            <a:r>
              <a:rPr sz="1750" i="1" spc="-114" dirty="0">
                <a:latin typeface="Verdana"/>
                <a:cs typeface="Verdana"/>
              </a:rPr>
              <a:t>.</a:t>
            </a:r>
            <a:r>
              <a:rPr sz="1750" spc="120" dirty="0">
                <a:latin typeface="PMingLiU"/>
                <a:cs typeface="PMingLiU"/>
              </a:rPr>
              <a:t>0</a:t>
            </a:r>
            <a:endParaRPr sz="1750">
              <a:latin typeface="PMingLiU"/>
              <a:cs typeface="PMingLiU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2875206" y="3161109"/>
            <a:ext cx="332105" cy="297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750" spc="120" dirty="0">
                <a:latin typeface="PMingLiU"/>
                <a:cs typeface="PMingLiU"/>
              </a:rPr>
              <a:t>1</a:t>
            </a:r>
            <a:r>
              <a:rPr sz="1750" i="1" spc="-114" dirty="0">
                <a:latin typeface="Verdana"/>
                <a:cs typeface="Verdana"/>
              </a:rPr>
              <a:t>.</a:t>
            </a:r>
            <a:r>
              <a:rPr sz="1750" spc="120" dirty="0">
                <a:latin typeface="PMingLiU"/>
                <a:cs typeface="PMingLiU"/>
              </a:rPr>
              <a:t>5</a:t>
            </a:r>
            <a:endParaRPr sz="1750">
              <a:latin typeface="PMingLiU"/>
              <a:cs typeface="PMingLiU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2875206" y="2548149"/>
            <a:ext cx="332105" cy="297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750" spc="120" dirty="0">
                <a:latin typeface="PMingLiU"/>
                <a:cs typeface="PMingLiU"/>
              </a:rPr>
              <a:t>2</a:t>
            </a:r>
            <a:r>
              <a:rPr sz="1750" i="1" spc="-114" dirty="0">
                <a:latin typeface="Verdana"/>
                <a:cs typeface="Verdana"/>
              </a:rPr>
              <a:t>.</a:t>
            </a:r>
            <a:r>
              <a:rPr sz="1750" spc="120" dirty="0">
                <a:latin typeface="PMingLiU"/>
                <a:cs typeface="PMingLiU"/>
              </a:rPr>
              <a:t>0</a:t>
            </a:r>
            <a:endParaRPr sz="1750">
              <a:latin typeface="PMingLiU"/>
              <a:cs typeface="PMingLiU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6011168" y="3158360"/>
            <a:ext cx="2860040" cy="79502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38100" marR="30480">
              <a:lnSpc>
                <a:spcPct val="93300"/>
              </a:lnSpc>
              <a:spcBef>
                <a:spcPts val="270"/>
              </a:spcBef>
            </a:pPr>
            <a:r>
              <a:rPr sz="1750" spc="165" dirty="0">
                <a:latin typeface="PMingLiU"/>
                <a:cs typeface="PMingLiU"/>
              </a:rPr>
              <a:t>Global</a:t>
            </a:r>
            <a:r>
              <a:rPr sz="1750" spc="160" dirty="0">
                <a:latin typeface="PMingLiU"/>
                <a:cs typeface="PMingLiU"/>
              </a:rPr>
              <a:t> </a:t>
            </a:r>
            <a:r>
              <a:rPr sz="1750" spc="200" dirty="0">
                <a:latin typeface="PMingLiU"/>
                <a:cs typeface="PMingLiU"/>
              </a:rPr>
              <a:t>minimum</a:t>
            </a:r>
            <a:r>
              <a:rPr sz="1750" spc="160" dirty="0">
                <a:latin typeface="PMingLiU"/>
                <a:cs typeface="PMingLiU"/>
              </a:rPr>
              <a:t> </a:t>
            </a:r>
            <a:r>
              <a:rPr sz="1750" spc="245" dirty="0">
                <a:latin typeface="PMingLiU"/>
                <a:cs typeface="PMingLiU"/>
              </a:rPr>
              <a:t>at</a:t>
            </a:r>
            <a:r>
              <a:rPr sz="1750" spc="170" dirty="0">
                <a:latin typeface="PMingLiU"/>
                <a:cs typeface="PMingLiU"/>
              </a:rPr>
              <a:t> </a:t>
            </a:r>
            <a:r>
              <a:rPr sz="1750" i="1" spc="25" dirty="0">
                <a:latin typeface="Verdana"/>
                <a:cs typeface="Verdana"/>
              </a:rPr>
              <a:t>x</a:t>
            </a:r>
            <a:r>
              <a:rPr sz="1750" i="1" spc="-105" dirty="0">
                <a:latin typeface="Verdana"/>
                <a:cs typeface="Verdana"/>
              </a:rPr>
              <a:t> </a:t>
            </a:r>
            <a:r>
              <a:rPr sz="1750" spc="540" dirty="0">
                <a:latin typeface="PMingLiU"/>
                <a:cs typeface="PMingLiU"/>
              </a:rPr>
              <a:t>=</a:t>
            </a:r>
            <a:r>
              <a:rPr sz="1750" spc="55" dirty="0">
                <a:latin typeface="PMingLiU"/>
                <a:cs typeface="PMingLiU"/>
              </a:rPr>
              <a:t> </a:t>
            </a:r>
            <a:r>
              <a:rPr sz="1750" spc="114" dirty="0">
                <a:latin typeface="PMingLiU"/>
                <a:cs typeface="PMingLiU"/>
              </a:rPr>
              <a:t>0. </a:t>
            </a:r>
            <a:r>
              <a:rPr sz="1750" spc="-440" dirty="0">
                <a:latin typeface="PMingLiU"/>
                <a:cs typeface="PMingLiU"/>
              </a:rPr>
              <a:t> </a:t>
            </a:r>
            <a:r>
              <a:rPr sz="1750" spc="130" dirty="0">
                <a:latin typeface="PMingLiU"/>
                <a:cs typeface="PMingLiU"/>
              </a:rPr>
              <a:t>Since</a:t>
            </a:r>
            <a:r>
              <a:rPr sz="1750" spc="175" dirty="0">
                <a:latin typeface="PMingLiU"/>
                <a:cs typeface="PMingLiU"/>
              </a:rPr>
              <a:t> </a:t>
            </a:r>
            <a:r>
              <a:rPr sz="1750" i="1" spc="290" dirty="0">
                <a:latin typeface="Verdana"/>
                <a:cs typeface="Verdana"/>
              </a:rPr>
              <a:t>f</a:t>
            </a:r>
            <a:r>
              <a:rPr sz="1750" i="1" spc="-420" dirty="0">
                <a:latin typeface="Verdana"/>
                <a:cs typeface="Verdana"/>
              </a:rPr>
              <a:t> </a:t>
            </a:r>
            <a:r>
              <a:rPr sz="1950" i="1" spc="-165" baseline="27777" dirty="0">
                <a:latin typeface="Arial Narrow"/>
                <a:cs typeface="Arial Narrow"/>
              </a:rPr>
              <a:t>0</a:t>
            </a:r>
            <a:r>
              <a:rPr sz="1950" i="1" spc="-277" baseline="27777" dirty="0">
                <a:latin typeface="Arial Narrow"/>
                <a:cs typeface="Arial Narrow"/>
              </a:rPr>
              <a:t> </a:t>
            </a:r>
            <a:r>
              <a:rPr sz="1750" spc="185" dirty="0">
                <a:latin typeface="PMingLiU"/>
                <a:cs typeface="PMingLiU"/>
              </a:rPr>
              <a:t>(</a:t>
            </a:r>
            <a:r>
              <a:rPr sz="1750" i="1" spc="25" dirty="0">
                <a:latin typeface="Verdana"/>
                <a:cs typeface="Verdana"/>
              </a:rPr>
              <a:t>x</a:t>
            </a:r>
            <a:r>
              <a:rPr sz="1750" spc="185" dirty="0">
                <a:latin typeface="PMingLiU"/>
                <a:cs typeface="PMingLiU"/>
              </a:rPr>
              <a:t>)</a:t>
            </a:r>
            <a:r>
              <a:rPr sz="1750" spc="70" dirty="0">
                <a:latin typeface="PMingLiU"/>
                <a:cs typeface="PMingLiU"/>
              </a:rPr>
              <a:t> </a:t>
            </a:r>
            <a:r>
              <a:rPr sz="1750" spc="540" dirty="0">
                <a:latin typeface="PMingLiU"/>
                <a:cs typeface="PMingLiU"/>
              </a:rPr>
              <a:t>=</a:t>
            </a:r>
            <a:r>
              <a:rPr sz="1750" spc="70" dirty="0">
                <a:latin typeface="PMingLiU"/>
                <a:cs typeface="PMingLiU"/>
              </a:rPr>
              <a:t> </a:t>
            </a:r>
            <a:r>
              <a:rPr sz="1750" spc="114" dirty="0">
                <a:latin typeface="PMingLiU"/>
                <a:cs typeface="PMingLiU"/>
              </a:rPr>
              <a:t>0,</a:t>
            </a:r>
            <a:r>
              <a:rPr sz="1750" spc="175" dirty="0">
                <a:latin typeface="PMingLiU"/>
                <a:cs typeface="PMingLiU"/>
              </a:rPr>
              <a:t> </a:t>
            </a:r>
            <a:r>
              <a:rPr sz="1750" spc="160" dirty="0">
                <a:latin typeface="PMingLiU"/>
                <a:cs typeface="PMingLiU"/>
              </a:rPr>
              <a:t>gradie</a:t>
            </a:r>
            <a:r>
              <a:rPr sz="1750" spc="135" dirty="0">
                <a:latin typeface="PMingLiU"/>
                <a:cs typeface="PMingLiU"/>
              </a:rPr>
              <a:t>n</a:t>
            </a:r>
            <a:r>
              <a:rPr sz="1750" spc="275" dirty="0">
                <a:latin typeface="PMingLiU"/>
                <a:cs typeface="PMingLiU"/>
              </a:rPr>
              <a:t>t  </a:t>
            </a:r>
            <a:r>
              <a:rPr sz="1750" spc="155" dirty="0">
                <a:latin typeface="PMingLiU"/>
                <a:cs typeface="PMingLiU"/>
              </a:rPr>
              <a:t>descent</a:t>
            </a:r>
            <a:r>
              <a:rPr sz="1750" spc="170" dirty="0">
                <a:latin typeface="PMingLiU"/>
                <a:cs typeface="PMingLiU"/>
              </a:rPr>
              <a:t> </a:t>
            </a:r>
            <a:r>
              <a:rPr sz="1750" spc="175" dirty="0">
                <a:latin typeface="PMingLiU"/>
                <a:cs typeface="PMingLiU"/>
              </a:rPr>
              <a:t>halts </a:t>
            </a:r>
            <a:r>
              <a:rPr sz="1750" spc="145" dirty="0">
                <a:latin typeface="PMingLiU"/>
                <a:cs typeface="PMingLiU"/>
              </a:rPr>
              <a:t>here.</a:t>
            </a:r>
            <a:endParaRPr sz="1750">
              <a:latin typeface="PMingLiU"/>
              <a:cs typeface="PMingLiU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3612527" y="5149389"/>
            <a:ext cx="3180080" cy="774700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8100" marR="30480">
              <a:lnSpc>
                <a:spcPct val="89500"/>
              </a:lnSpc>
              <a:spcBef>
                <a:spcPts val="350"/>
              </a:spcBef>
            </a:pPr>
            <a:r>
              <a:rPr sz="1750" spc="155" dirty="0">
                <a:latin typeface="PMingLiU"/>
                <a:cs typeface="PMingLiU"/>
              </a:rPr>
              <a:t>For</a:t>
            </a:r>
            <a:r>
              <a:rPr sz="1750" spc="175" dirty="0">
                <a:latin typeface="PMingLiU"/>
                <a:cs typeface="PMingLiU"/>
              </a:rPr>
              <a:t> </a:t>
            </a:r>
            <a:r>
              <a:rPr sz="1750" i="1" spc="25" dirty="0">
                <a:latin typeface="Verdana"/>
                <a:cs typeface="Verdana"/>
              </a:rPr>
              <a:t>x</a:t>
            </a:r>
            <a:r>
              <a:rPr sz="1750" i="1" spc="-95" dirty="0">
                <a:latin typeface="Verdana"/>
                <a:cs typeface="Verdana"/>
              </a:rPr>
              <a:t> </a:t>
            </a:r>
            <a:r>
              <a:rPr sz="1750" i="1" spc="35" dirty="0">
                <a:latin typeface="Verdana"/>
                <a:cs typeface="Verdana"/>
              </a:rPr>
              <a:t>&lt;</a:t>
            </a:r>
            <a:r>
              <a:rPr sz="1750" i="1" spc="-90" dirty="0">
                <a:latin typeface="Verdana"/>
                <a:cs typeface="Verdana"/>
              </a:rPr>
              <a:t> </a:t>
            </a:r>
            <a:r>
              <a:rPr sz="1750" spc="114" dirty="0">
                <a:latin typeface="PMingLiU"/>
                <a:cs typeface="PMingLiU"/>
              </a:rPr>
              <a:t>0,</a:t>
            </a:r>
            <a:r>
              <a:rPr sz="1750" spc="175" dirty="0">
                <a:latin typeface="PMingLiU"/>
                <a:cs typeface="PMingLiU"/>
              </a:rPr>
              <a:t> </a:t>
            </a:r>
            <a:r>
              <a:rPr sz="1750" spc="120" dirty="0">
                <a:latin typeface="PMingLiU"/>
                <a:cs typeface="PMingLiU"/>
              </a:rPr>
              <a:t>w</a:t>
            </a:r>
            <a:r>
              <a:rPr sz="1750" spc="105" dirty="0">
                <a:latin typeface="PMingLiU"/>
                <a:cs typeface="PMingLiU"/>
              </a:rPr>
              <a:t>e</a:t>
            </a:r>
            <a:r>
              <a:rPr sz="1750" spc="175" dirty="0">
                <a:latin typeface="PMingLiU"/>
                <a:cs typeface="PMingLiU"/>
              </a:rPr>
              <a:t> </a:t>
            </a:r>
            <a:r>
              <a:rPr sz="1750" spc="229" dirty="0">
                <a:latin typeface="PMingLiU"/>
                <a:cs typeface="PMingLiU"/>
              </a:rPr>
              <a:t>h</a:t>
            </a:r>
            <a:r>
              <a:rPr sz="1750" spc="150" dirty="0">
                <a:latin typeface="PMingLiU"/>
                <a:cs typeface="PMingLiU"/>
              </a:rPr>
              <a:t>a</a:t>
            </a:r>
            <a:r>
              <a:rPr sz="1750" spc="114" dirty="0">
                <a:latin typeface="PMingLiU"/>
                <a:cs typeface="PMingLiU"/>
              </a:rPr>
              <a:t>v</a:t>
            </a:r>
            <a:r>
              <a:rPr sz="1750" spc="105" dirty="0">
                <a:latin typeface="PMingLiU"/>
                <a:cs typeface="PMingLiU"/>
              </a:rPr>
              <a:t>e</a:t>
            </a:r>
            <a:r>
              <a:rPr sz="1750" spc="175" dirty="0">
                <a:latin typeface="PMingLiU"/>
                <a:cs typeface="PMingLiU"/>
              </a:rPr>
              <a:t> </a:t>
            </a:r>
            <a:r>
              <a:rPr sz="1750" i="1" spc="290" dirty="0">
                <a:latin typeface="Verdana"/>
                <a:cs typeface="Verdana"/>
              </a:rPr>
              <a:t>f</a:t>
            </a:r>
            <a:r>
              <a:rPr sz="1750" i="1" spc="-420" dirty="0">
                <a:latin typeface="Verdana"/>
                <a:cs typeface="Verdana"/>
              </a:rPr>
              <a:t> </a:t>
            </a:r>
            <a:r>
              <a:rPr sz="1950" i="1" spc="-165" baseline="27777" dirty="0">
                <a:latin typeface="Arial Narrow"/>
                <a:cs typeface="Arial Narrow"/>
              </a:rPr>
              <a:t>0</a:t>
            </a:r>
            <a:r>
              <a:rPr sz="1950" i="1" spc="-277" baseline="27777" dirty="0">
                <a:latin typeface="Arial Narrow"/>
                <a:cs typeface="Arial Narrow"/>
              </a:rPr>
              <a:t> </a:t>
            </a:r>
            <a:r>
              <a:rPr sz="1750" spc="185" dirty="0">
                <a:latin typeface="PMingLiU"/>
                <a:cs typeface="PMingLiU"/>
              </a:rPr>
              <a:t>(</a:t>
            </a:r>
            <a:r>
              <a:rPr sz="1750" i="1" spc="25" dirty="0">
                <a:latin typeface="Verdana"/>
                <a:cs typeface="Verdana"/>
              </a:rPr>
              <a:t>x</a:t>
            </a:r>
            <a:r>
              <a:rPr sz="1750" spc="185" dirty="0">
                <a:latin typeface="PMingLiU"/>
                <a:cs typeface="PMingLiU"/>
              </a:rPr>
              <a:t>)</a:t>
            </a:r>
            <a:r>
              <a:rPr sz="1750" spc="70" dirty="0">
                <a:latin typeface="PMingLiU"/>
                <a:cs typeface="PMingLiU"/>
              </a:rPr>
              <a:t> </a:t>
            </a:r>
            <a:r>
              <a:rPr sz="1750" i="1" spc="35" dirty="0">
                <a:latin typeface="Verdana"/>
                <a:cs typeface="Verdana"/>
              </a:rPr>
              <a:t>&lt;</a:t>
            </a:r>
            <a:r>
              <a:rPr sz="1750" i="1" spc="-90" dirty="0">
                <a:latin typeface="Verdana"/>
                <a:cs typeface="Verdana"/>
              </a:rPr>
              <a:t> </a:t>
            </a:r>
            <a:r>
              <a:rPr sz="1750" spc="100" dirty="0">
                <a:latin typeface="PMingLiU"/>
                <a:cs typeface="PMingLiU"/>
              </a:rPr>
              <a:t>0,  </a:t>
            </a:r>
            <a:r>
              <a:rPr sz="1750" spc="110" dirty="0">
                <a:latin typeface="PMingLiU"/>
                <a:cs typeface="PMingLiU"/>
              </a:rPr>
              <a:t>so</a:t>
            </a:r>
            <a:r>
              <a:rPr sz="1750" spc="170" dirty="0">
                <a:latin typeface="PMingLiU"/>
                <a:cs typeface="PMingLiU"/>
              </a:rPr>
              <a:t> </a:t>
            </a:r>
            <a:r>
              <a:rPr sz="1750" spc="114" dirty="0">
                <a:latin typeface="PMingLiU"/>
                <a:cs typeface="PMingLiU"/>
              </a:rPr>
              <a:t>we</a:t>
            </a:r>
            <a:r>
              <a:rPr sz="1750" spc="170" dirty="0">
                <a:latin typeface="PMingLiU"/>
                <a:cs typeface="PMingLiU"/>
              </a:rPr>
              <a:t> </a:t>
            </a:r>
            <a:r>
              <a:rPr sz="1750" spc="180" dirty="0">
                <a:latin typeface="PMingLiU"/>
                <a:cs typeface="PMingLiU"/>
              </a:rPr>
              <a:t>can</a:t>
            </a:r>
            <a:r>
              <a:rPr sz="1750" spc="170" dirty="0">
                <a:latin typeface="PMingLiU"/>
                <a:cs typeface="PMingLiU"/>
              </a:rPr>
              <a:t> </a:t>
            </a:r>
            <a:r>
              <a:rPr sz="1750" spc="145" dirty="0">
                <a:latin typeface="PMingLiU"/>
                <a:cs typeface="PMingLiU"/>
              </a:rPr>
              <a:t>decrease</a:t>
            </a:r>
            <a:r>
              <a:rPr sz="1750" spc="175" dirty="0">
                <a:latin typeface="PMingLiU"/>
                <a:cs typeface="PMingLiU"/>
              </a:rPr>
              <a:t> </a:t>
            </a:r>
            <a:r>
              <a:rPr sz="1750" i="1" spc="290" dirty="0">
                <a:latin typeface="Verdana"/>
                <a:cs typeface="Verdana"/>
              </a:rPr>
              <a:t>f</a:t>
            </a:r>
            <a:r>
              <a:rPr sz="1750" i="1" spc="204" dirty="0">
                <a:latin typeface="Verdana"/>
                <a:cs typeface="Verdana"/>
              </a:rPr>
              <a:t> </a:t>
            </a:r>
            <a:r>
              <a:rPr sz="1750" spc="145" dirty="0">
                <a:latin typeface="PMingLiU"/>
                <a:cs typeface="PMingLiU"/>
              </a:rPr>
              <a:t>by </a:t>
            </a:r>
            <a:r>
              <a:rPr sz="1750" spc="150" dirty="0">
                <a:latin typeface="PMingLiU"/>
                <a:cs typeface="PMingLiU"/>
              </a:rPr>
              <a:t> </a:t>
            </a:r>
            <a:r>
              <a:rPr sz="1750" spc="155" dirty="0">
                <a:latin typeface="PMingLiU"/>
                <a:cs typeface="PMingLiU"/>
              </a:rPr>
              <a:t>moving</a:t>
            </a:r>
            <a:r>
              <a:rPr sz="1750" spc="170" dirty="0">
                <a:latin typeface="PMingLiU"/>
                <a:cs typeface="PMingLiU"/>
              </a:rPr>
              <a:t> </a:t>
            </a:r>
            <a:r>
              <a:rPr sz="1750" spc="160" dirty="0">
                <a:latin typeface="PMingLiU"/>
                <a:cs typeface="PMingLiU"/>
              </a:rPr>
              <a:t>rightward.</a:t>
            </a:r>
            <a:endParaRPr sz="1750">
              <a:latin typeface="PMingLiU"/>
              <a:cs typeface="PMingLiU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7210489" y="5149389"/>
            <a:ext cx="3180080" cy="297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1750" spc="155" dirty="0">
                <a:latin typeface="PMingLiU"/>
                <a:cs typeface="PMingLiU"/>
              </a:rPr>
              <a:t>For</a:t>
            </a:r>
            <a:r>
              <a:rPr sz="1750" spc="175" dirty="0">
                <a:latin typeface="PMingLiU"/>
                <a:cs typeface="PMingLiU"/>
              </a:rPr>
              <a:t> </a:t>
            </a:r>
            <a:r>
              <a:rPr sz="1750" i="1" spc="25" dirty="0">
                <a:latin typeface="Verdana"/>
                <a:cs typeface="Verdana"/>
              </a:rPr>
              <a:t>x</a:t>
            </a:r>
            <a:r>
              <a:rPr sz="1750" i="1" spc="-95" dirty="0">
                <a:latin typeface="Verdana"/>
                <a:cs typeface="Verdana"/>
              </a:rPr>
              <a:t> </a:t>
            </a:r>
            <a:r>
              <a:rPr sz="1750" i="1" spc="35" dirty="0">
                <a:latin typeface="Verdana"/>
                <a:cs typeface="Verdana"/>
              </a:rPr>
              <a:t>&gt;</a:t>
            </a:r>
            <a:r>
              <a:rPr sz="1750" i="1" spc="-90" dirty="0">
                <a:latin typeface="Verdana"/>
                <a:cs typeface="Verdana"/>
              </a:rPr>
              <a:t> </a:t>
            </a:r>
            <a:r>
              <a:rPr sz="1750" spc="114" dirty="0">
                <a:latin typeface="PMingLiU"/>
                <a:cs typeface="PMingLiU"/>
              </a:rPr>
              <a:t>0,</a:t>
            </a:r>
            <a:r>
              <a:rPr sz="1750" spc="175" dirty="0">
                <a:latin typeface="PMingLiU"/>
                <a:cs typeface="PMingLiU"/>
              </a:rPr>
              <a:t> </a:t>
            </a:r>
            <a:r>
              <a:rPr sz="1750" spc="120" dirty="0">
                <a:latin typeface="PMingLiU"/>
                <a:cs typeface="PMingLiU"/>
              </a:rPr>
              <a:t>w</a:t>
            </a:r>
            <a:r>
              <a:rPr sz="1750" spc="105" dirty="0">
                <a:latin typeface="PMingLiU"/>
                <a:cs typeface="PMingLiU"/>
              </a:rPr>
              <a:t>e</a:t>
            </a:r>
            <a:r>
              <a:rPr sz="1750" spc="175" dirty="0">
                <a:latin typeface="PMingLiU"/>
                <a:cs typeface="PMingLiU"/>
              </a:rPr>
              <a:t> </a:t>
            </a:r>
            <a:r>
              <a:rPr sz="1750" spc="229" dirty="0">
                <a:latin typeface="PMingLiU"/>
                <a:cs typeface="PMingLiU"/>
              </a:rPr>
              <a:t>h</a:t>
            </a:r>
            <a:r>
              <a:rPr sz="1750" spc="150" dirty="0">
                <a:latin typeface="PMingLiU"/>
                <a:cs typeface="PMingLiU"/>
              </a:rPr>
              <a:t>a</a:t>
            </a:r>
            <a:r>
              <a:rPr sz="1750" spc="114" dirty="0">
                <a:latin typeface="PMingLiU"/>
                <a:cs typeface="PMingLiU"/>
              </a:rPr>
              <a:t>v</a:t>
            </a:r>
            <a:r>
              <a:rPr sz="1750" spc="105" dirty="0">
                <a:latin typeface="PMingLiU"/>
                <a:cs typeface="PMingLiU"/>
              </a:rPr>
              <a:t>e</a:t>
            </a:r>
            <a:r>
              <a:rPr sz="1750" spc="175" dirty="0">
                <a:latin typeface="PMingLiU"/>
                <a:cs typeface="PMingLiU"/>
              </a:rPr>
              <a:t> </a:t>
            </a:r>
            <a:r>
              <a:rPr sz="1750" i="1" spc="290" dirty="0">
                <a:latin typeface="Verdana"/>
                <a:cs typeface="Verdana"/>
              </a:rPr>
              <a:t>f</a:t>
            </a:r>
            <a:r>
              <a:rPr sz="1750" i="1" spc="-420" dirty="0">
                <a:latin typeface="Verdana"/>
                <a:cs typeface="Verdana"/>
              </a:rPr>
              <a:t> </a:t>
            </a:r>
            <a:r>
              <a:rPr sz="1950" i="1" spc="-165" baseline="27777" dirty="0">
                <a:latin typeface="Arial Narrow"/>
                <a:cs typeface="Arial Narrow"/>
              </a:rPr>
              <a:t>0</a:t>
            </a:r>
            <a:r>
              <a:rPr sz="1950" i="1" spc="-277" baseline="27777" dirty="0">
                <a:latin typeface="Arial Narrow"/>
                <a:cs typeface="Arial Narrow"/>
              </a:rPr>
              <a:t> </a:t>
            </a:r>
            <a:r>
              <a:rPr sz="1750" spc="185" dirty="0">
                <a:latin typeface="PMingLiU"/>
                <a:cs typeface="PMingLiU"/>
              </a:rPr>
              <a:t>(</a:t>
            </a:r>
            <a:r>
              <a:rPr sz="1750" i="1" spc="25" dirty="0">
                <a:latin typeface="Verdana"/>
                <a:cs typeface="Verdana"/>
              </a:rPr>
              <a:t>x</a:t>
            </a:r>
            <a:r>
              <a:rPr sz="1750" spc="185" dirty="0">
                <a:latin typeface="PMingLiU"/>
                <a:cs typeface="PMingLiU"/>
              </a:rPr>
              <a:t>)</a:t>
            </a:r>
            <a:r>
              <a:rPr sz="1750" spc="70" dirty="0">
                <a:latin typeface="PMingLiU"/>
                <a:cs typeface="PMingLiU"/>
              </a:rPr>
              <a:t> </a:t>
            </a:r>
            <a:r>
              <a:rPr sz="1750" i="1" spc="35" dirty="0">
                <a:latin typeface="Verdana"/>
                <a:cs typeface="Verdana"/>
              </a:rPr>
              <a:t>&gt;</a:t>
            </a:r>
            <a:r>
              <a:rPr sz="1750" i="1" spc="-90" dirty="0">
                <a:latin typeface="Verdana"/>
                <a:cs typeface="Verdana"/>
              </a:rPr>
              <a:t> </a:t>
            </a:r>
            <a:r>
              <a:rPr sz="1750" spc="114" dirty="0">
                <a:latin typeface="PMingLiU"/>
                <a:cs typeface="PMingLiU"/>
              </a:rPr>
              <a:t>0,</a:t>
            </a:r>
            <a:endParaRPr sz="1750">
              <a:latin typeface="PMingLiU"/>
              <a:cs typeface="PMingLiU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7235889" y="5394411"/>
            <a:ext cx="2528570" cy="529590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 marR="5080">
              <a:lnSpc>
                <a:spcPts val="1830"/>
              </a:lnSpc>
              <a:spcBef>
                <a:spcPts val="415"/>
              </a:spcBef>
            </a:pPr>
            <a:r>
              <a:rPr sz="1750" spc="110" dirty="0">
                <a:latin typeface="PMingLiU"/>
                <a:cs typeface="PMingLiU"/>
              </a:rPr>
              <a:t>so</a:t>
            </a:r>
            <a:r>
              <a:rPr sz="1750" spc="160" dirty="0">
                <a:latin typeface="PMingLiU"/>
                <a:cs typeface="PMingLiU"/>
              </a:rPr>
              <a:t> </a:t>
            </a:r>
            <a:r>
              <a:rPr sz="1750" spc="114" dirty="0">
                <a:latin typeface="PMingLiU"/>
                <a:cs typeface="PMingLiU"/>
              </a:rPr>
              <a:t>we</a:t>
            </a:r>
            <a:r>
              <a:rPr sz="1750" spc="165" dirty="0">
                <a:latin typeface="PMingLiU"/>
                <a:cs typeface="PMingLiU"/>
              </a:rPr>
              <a:t> </a:t>
            </a:r>
            <a:r>
              <a:rPr sz="1750" spc="180" dirty="0">
                <a:latin typeface="PMingLiU"/>
                <a:cs typeface="PMingLiU"/>
              </a:rPr>
              <a:t>can</a:t>
            </a:r>
            <a:r>
              <a:rPr sz="1750" spc="165" dirty="0">
                <a:latin typeface="PMingLiU"/>
                <a:cs typeface="PMingLiU"/>
              </a:rPr>
              <a:t> </a:t>
            </a:r>
            <a:r>
              <a:rPr sz="1750" spc="145" dirty="0">
                <a:latin typeface="PMingLiU"/>
                <a:cs typeface="PMingLiU"/>
              </a:rPr>
              <a:t>decrease</a:t>
            </a:r>
            <a:r>
              <a:rPr sz="1750" spc="170" dirty="0">
                <a:latin typeface="PMingLiU"/>
                <a:cs typeface="PMingLiU"/>
              </a:rPr>
              <a:t> </a:t>
            </a:r>
            <a:r>
              <a:rPr sz="1750" i="1" spc="290" dirty="0">
                <a:latin typeface="Verdana"/>
                <a:cs typeface="Verdana"/>
              </a:rPr>
              <a:t>f</a:t>
            </a:r>
            <a:r>
              <a:rPr sz="1750" i="1" spc="195" dirty="0">
                <a:latin typeface="Verdana"/>
                <a:cs typeface="Verdana"/>
              </a:rPr>
              <a:t> </a:t>
            </a:r>
            <a:r>
              <a:rPr sz="1750" spc="145" dirty="0">
                <a:latin typeface="PMingLiU"/>
                <a:cs typeface="PMingLiU"/>
              </a:rPr>
              <a:t>by </a:t>
            </a:r>
            <a:r>
              <a:rPr sz="1750" spc="-440" dirty="0">
                <a:latin typeface="PMingLiU"/>
                <a:cs typeface="PMingLiU"/>
              </a:rPr>
              <a:t> </a:t>
            </a:r>
            <a:r>
              <a:rPr sz="1750" spc="155" dirty="0">
                <a:latin typeface="PMingLiU"/>
                <a:cs typeface="PMingLiU"/>
              </a:rPr>
              <a:t>moving</a:t>
            </a:r>
            <a:r>
              <a:rPr sz="1750" spc="170" dirty="0">
                <a:latin typeface="PMingLiU"/>
                <a:cs typeface="PMingLiU"/>
              </a:rPr>
              <a:t> </a:t>
            </a:r>
            <a:r>
              <a:rPr sz="1750" spc="140" dirty="0">
                <a:latin typeface="PMingLiU"/>
                <a:cs typeface="PMingLiU"/>
              </a:rPr>
              <a:t>leftward.</a:t>
            </a:r>
            <a:endParaRPr sz="1750">
              <a:latin typeface="PMingLiU"/>
              <a:cs typeface="PMingLiU"/>
            </a:endParaRPr>
          </a:p>
        </p:txBody>
      </p:sp>
      <p:sp>
        <p:nvSpPr>
          <p:cNvPr id="102" name="object 102"/>
          <p:cNvSpPr/>
          <p:nvPr/>
        </p:nvSpPr>
        <p:spPr>
          <a:xfrm>
            <a:off x="7677269" y="6525264"/>
            <a:ext cx="2348230" cy="972819"/>
          </a:xfrm>
          <a:custGeom>
            <a:avLst/>
            <a:gdLst/>
            <a:ahLst/>
            <a:cxnLst/>
            <a:rect l="l" t="t" r="r" b="b"/>
            <a:pathLst>
              <a:path w="2348229" h="972820">
                <a:moveTo>
                  <a:pt x="0" y="972681"/>
                </a:moveTo>
                <a:lnTo>
                  <a:pt x="2347910" y="972681"/>
                </a:lnTo>
                <a:lnTo>
                  <a:pt x="2347910" y="0"/>
                </a:lnTo>
                <a:lnTo>
                  <a:pt x="0" y="0"/>
                </a:lnTo>
                <a:lnTo>
                  <a:pt x="0" y="972681"/>
                </a:lnTo>
                <a:close/>
              </a:path>
            </a:pathLst>
          </a:custGeom>
          <a:ln w="283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 txBox="1"/>
          <p:nvPr/>
        </p:nvSpPr>
        <p:spPr>
          <a:xfrm>
            <a:off x="7867732" y="6535084"/>
            <a:ext cx="1526540" cy="3511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  <a:tabLst>
                <a:tab pos="380365" algn="l"/>
                <a:tab pos="680085" algn="l"/>
              </a:tabLst>
            </a:pPr>
            <a:r>
              <a:rPr sz="2100" i="1" u="heavy" spc="80" dirty="0">
                <a:uFill>
                  <a:solidFill>
                    <a:srgbClr val="0000FF"/>
                  </a:solidFill>
                </a:uFill>
                <a:latin typeface="Comic Sans MS"/>
                <a:cs typeface="Comic Sans MS"/>
              </a:rPr>
              <a:t> 	</a:t>
            </a:r>
            <a:r>
              <a:rPr sz="2100" i="1" spc="80" dirty="0">
                <a:latin typeface="Comic Sans MS"/>
                <a:cs typeface="Comic Sans MS"/>
              </a:rPr>
              <a:t>	</a:t>
            </a:r>
            <a:r>
              <a:rPr sz="2100" i="1" spc="-5" dirty="0">
                <a:latin typeface="Comic Sans MS"/>
                <a:cs typeface="Comic Sans MS"/>
              </a:rPr>
              <a:t>f</a:t>
            </a:r>
            <a:r>
              <a:rPr sz="2100" i="1" spc="-395" dirty="0">
                <a:latin typeface="Comic Sans MS"/>
                <a:cs typeface="Comic Sans MS"/>
              </a:rPr>
              <a:t> </a:t>
            </a:r>
            <a:r>
              <a:rPr sz="2100" spc="45" dirty="0">
                <a:latin typeface="Tahoma"/>
                <a:cs typeface="Tahoma"/>
              </a:rPr>
              <a:t>(</a:t>
            </a:r>
            <a:r>
              <a:rPr sz="2100" i="1" dirty="0">
                <a:latin typeface="Comic Sans MS"/>
                <a:cs typeface="Comic Sans MS"/>
              </a:rPr>
              <a:t>x</a:t>
            </a:r>
            <a:r>
              <a:rPr sz="2100" spc="45" dirty="0">
                <a:latin typeface="Tahoma"/>
                <a:cs typeface="Tahoma"/>
              </a:rPr>
              <a:t>)</a:t>
            </a:r>
            <a:r>
              <a:rPr sz="2100" spc="-50" dirty="0">
                <a:latin typeface="Tahoma"/>
                <a:cs typeface="Tahoma"/>
              </a:rPr>
              <a:t> </a:t>
            </a:r>
            <a:r>
              <a:rPr sz="2100" spc="175" dirty="0">
                <a:latin typeface="Tahoma"/>
                <a:cs typeface="Tahoma"/>
              </a:rPr>
              <a:t>=</a:t>
            </a:r>
            <a:endParaRPr sz="2100">
              <a:latin typeface="Tahoma"/>
              <a:cs typeface="Tahoma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9492629" y="6708606"/>
            <a:ext cx="128905" cy="254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500" b="0" spc="-20" dirty="0">
                <a:latin typeface="Bookman Old Style"/>
                <a:cs typeface="Bookman Old Style"/>
              </a:rPr>
              <a:t>2</a:t>
            </a:r>
            <a:endParaRPr sz="1500">
              <a:latin typeface="Bookman Old Style"/>
              <a:cs typeface="Bookman Old Style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9467229" y="6423888"/>
            <a:ext cx="487680" cy="3511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35"/>
              </a:spcBef>
            </a:pPr>
            <a:r>
              <a:rPr sz="1500" b="0" u="dash" spc="-20" dirty="0">
                <a:uFill>
                  <a:solidFill>
                    <a:srgbClr val="000000"/>
                  </a:solidFill>
                </a:uFill>
                <a:latin typeface="Bookman Old Style"/>
                <a:cs typeface="Bookman Old Style"/>
              </a:rPr>
              <a:t>1</a:t>
            </a:r>
            <a:r>
              <a:rPr sz="1500" b="0" spc="-215" dirty="0">
                <a:latin typeface="Bookman Old Style"/>
                <a:cs typeface="Bookman Old Style"/>
              </a:rPr>
              <a:t> </a:t>
            </a:r>
            <a:r>
              <a:rPr sz="3150" i="1" baseline="-23809" dirty="0">
                <a:latin typeface="Comic Sans MS"/>
                <a:cs typeface="Comic Sans MS"/>
              </a:rPr>
              <a:t>x</a:t>
            </a:r>
            <a:r>
              <a:rPr sz="2250" b="0" spc="-30" baseline="1851" dirty="0">
                <a:latin typeface="Bookman Old Style"/>
                <a:cs typeface="Bookman Old Style"/>
              </a:rPr>
              <a:t>2</a:t>
            </a:r>
            <a:endParaRPr sz="2250" baseline="1851">
              <a:latin typeface="Bookman Old Style"/>
              <a:cs typeface="Bookman Old Style"/>
            </a:endParaRPr>
          </a:p>
        </p:txBody>
      </p:sp>
      <p:sp>
        <p:nvSpPr>
          <p:cNvPr id="106" name="object 106"/>
          <p:cNvSpPr/>
          <p:nvPr/>
        </p:nvSpPr>
        <p:spPr>
          <a:xfrm>
            <a:off x="7867732" y="7225774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>
                <a:moveTo>
                  <a:pt x="0" y="0"/>
                </a:moveTo>
                <a:lnTo>
                  <a:pt x="380925" y="0"/>
                </a:lnTo>
              </a:path>
            </a:pathLst>
          </a:custGeom>
          <a:ln w="28377">
            <a:solidFill>
              <a:srgbClr val="007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 txBox="1"/>
          <p:nvPr/>
        </p:nvSpPr>
        <p:spPr>
          <a:xfrm>
            <a:off x="8256467" y="7037014"/>
            <a:ext cx="1494790" cy="9258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91465">
              <a:lnSpc>
                <a:spcPct val="100000"/>
              </a:lnSpc>
              <a:spcBef>
                <a:spcPts val="135"/>
              </a:spcBef>
            </a:pPr>
            <a:r>
              <a:rPr sz="2100" i="1" spc="-5" dirty="0">
                <a:latin typeface="Comic Sans MS"/>
                <a:cs typeface="Comic Sans MS"/>
              </a:rPr>
              <a:t>f</a:t>
            </a:r>
            <a:r>
              <a:rPr sz="2100" i="1" spc="-395" dirty="0">
                <a:latin typeface="Comic Sans MS"/>
                <a:cs typeface="Comic Sans MS"/>
              </a:rPr>
              <a:t> </a:t>
            </a:r>
            <a:r>
              <a:rPr sz="2250" i="1" spc="-44" baseline="33333" dirty="0">
                <a:latin typeface="Arial Narrow"/>
                <a:cs typeface="Arial Narrow"/>
              </a:rPr>
              <a:t>0</a:t>
            </a:r>
            <a:r>
              <a:rPr sz="2100" spc="45" dirty="0">
                <a:latin typeface="Tahoma"/>
                <a:cs typeface="Tahoma"/>
              </a:rPr>
              <a:t>(</a:t>
            </a:r>
            <a:r>
              <a:rPr sz="2100" i="1" dirty="0">
                <a:latin typeface="Comic Sans MS"/>
                <a:cs typeface="Comic Sans MS"/>
              </a:rPr>
              <a:t>x</a:t>
            </a:r>
            <a:r>
              <a:rPr sz="2100" spc="45" dirty="0">
                <a:latin typeface="Tahoma"/>
                <a:cs typeface="Tahoma"/>
              </a:rPr>
              <a:t>)</a:t>
            </a:r>
            <a:r>
              <a:rPr sz="2100" spc="-50" dirty="0">
                <a:latin typeface="Tahoma"/>
                <a:cs typeface="Tahoma"/>
              </a:rPr>
              <a:t> </a:t>
            </a:r>
            <a:r>
              <a:rPr sz="2100" spc="175" dirty="0">
                <a:latin typeface="Tahoma"/>
                <a:cs typeface="Tahoma"/>
              </a:rPr>
              <a:t>=</a:t>
            </a:r>
            <a:r>
              <a:rPr sz="2100" spc="-45" dirty="0">
                <a:latin typeface="Tahoma"/>
                <a:cs typeface="Tahoma"/>
              </a:rPr>
              <a:t> </a:t>
            </a:r>
            <a:r>
              <a:rPr sz="2100" i="1" dirty="0">
                <a:latin typeface="Comic Sans MS"/>
                <a:cs typeface="Comic Sans MS"/>
              </a:rPr>
              <a:t>x</a:t>
            </a:r>
            <a:endParaRPr sz="21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700">
              <a:latin typeface="Comic Sans MS"/>
              <a:cs typeface="Comic Sans MS"/>
            </a:endParaRPr>
          </a:p>
          <a:p>
            <a:pPr marL="38100">
              <a:lnSpc>
                <a:spcPct val="100000"/>
              </a:lnSpc>
              <a:tabLst>
                <a:tab pos="894080" algn="l"/>
              </a:tabLst>
            </a:pPr>
            <a:r>
              <a:rPr sz="1750" spc="40" dirty="0">
                <a:latin typeface="PMingLiU"/>
                <a:cs typeface="PMingLiU"/>
              </a:rPr>
              <a:t>1</a:t>
            </a:r>
            <a:r>
              <a:rPr sz="1750" i="1" spc="40" dirty="0">
                <a:latin typeface="Verdana"/>
                <a:cs typeface="Verdana"/>
              </a:rPr>
              <a:t>.</a:t>
            </a:r>
            <a:r>
              <a:rPr sz="1750" spc="40" dirty="0">
                <a:latin typeface="PMingLiU"/>
                <a:cs typeface="PMingLiU"/>
              </a:rPr>
              <a:t>0	1</a:t>
            </a:r>
            <a:r>
              <a:rPr sz="1750" i="1" spc="40" dirty="0">
                <a:latin typeface="Verdana"/>
                <a:cs typeface="Verdana"/>
              </a:rPr>
              <a:t>.</a:t>
            </a:r>
            <a:r>
              <a:rPr sz="1750" spc="40" dirty="0">
                <a:latin typeface="PMingLiU"/>
                <a:cs typeface="PMingLiU"/>
              </a:rPr>
              <a:t>5</a:t>
            </a:r>
            <a:endParaRPr sz="1750">
              <a:latin typeface="PMingLiU"/>
              <a:cs typeface="PMingLiU"/>
            </a:endParaRPr>
          </a:p>
        </p:txBody>
      </p:sp>
      <p:sp>
        <p:nvSpPr>
          <p:cNvPr id="109" name="object 10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pc="15" dirty="0"/>
              <a:t>(Goodfellow</a:t>
            </a:r>
            <a:r>
              <a:rPr spc="50" dirty="0"/>
              <a:t> </a:t>
            </a:r>
            <a:r>
              <a:rPr spc="10" dirty="0"/>
              <a:t>2017)</a:t>
            </a:r>
          </a:p>
        </p:txBody>
      </p:sp>
      <p:sp>
        <p:nvSpPr>
          <p:cNvPr id="108" name="object 108"/>
          <p:cNvSpPr txBox="1"/>
          <p:nvPr/>
        </p:nvSpPr>
        <p:spPr>
          <a:xfrm>
            <a:off x="5473700" y="8547100"/>
            <a:ext cx="20510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20" dirty="0">
                <a:latin typeface="Times New Roman"/>
                <a:cs typeface="Times New Roman"/>
              </a:rPr>
              <a:t>Figure</a:t>
            </a:r>
            <a:r>
              <a:rPr sz="3600" spc="240" dirty="0">
                <a:latin typeface="Times New Roman"/>
                <a:cs typeface="Times New Roman"/>
              </a:rPr>
              <a:t> </a:t>
            </a:r>
            <a:r>
              <a:rPr sz="3600" spc="30" dirty="0">
                <a:latin typeface="Times New Roman"/>
                <a:cs typeface="Times New Roman"/>
              </a:rPr>
              <a:t>4.1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1400" y="904239"/>
            <a:ext cx="10931525" cy="11353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250" spc="285" dirty="0"/>
              <a:t>Approximate</a:t>
            </a:r>
            <a:r>
              <a:rPr sz="7250" spc="590" dirty="0"/>
              <a:t> </a:t>
            </a:r>
            <a:r>
              <a:rPr sz="7250" spc="310" dirty="0"/>
              <a:t>Optimization</a:t>
            </a:r>
            <a:endParaRPr sz="7250"/>
          </a:p>
        </p:txBody>
      </p:sp>
      <p:grpSp>
        <p:nvGrpSpPr>
          <p:cNvPr id="3" name="object 3"/>
          <p:cNvGrpSpPr/>
          <p:nvPr/>
        </p:nvGrpSpPr>
        <p:grpSpPr>
          <a:xfrm>
            <a:off x="1993259" y="2538408"/>
            <a:ext cx="9519920" cy="4932680"/>
            <a:chOff x="1993259" y="2538408"/>
            <a:chExt cx="9519920" cy="4932680"/>
          </a:xfrm>
        </p:grpSpPr>
        <p:sp>
          <p:nvSpPr>
            <p:cNvPr id="4" name="object 4"/>
            <p:cNvSpPr/>
            <p:nvPr/>
          </p:nvSpPr>
          <p:spPr>
            <a:xfrm>
              <a:off x="3846339" y="6105678"/>
              <a:ext cx="179070" cy="930275"/>
            </a:xfrm>
            <a:custGeom>
              <a:avLst/>
              <a:gdLst/>
              <a:ahLst/>
              <a:cxnLst/>
              <a:rect l="l" t="t" r="r" b="b"/>
              <a:pathLst>
                <a:path w="179070" h="930275">
                  <a:moveTo>
                    <a:pt x="89885" y="0"/>
                  </a:moveTo>
                  <a:lnTo>
                    <a:pt x="88990" y="0"/>
                  </a:lnTo>
                  <a:lnTo>
                    <a:pt x="88990" y="766621"/>
                  </a:lnTo>
                  <a:lnTo>
                    <a:pt x="0" y="766621"/>
                  </a:lnTo>
                  <a:lnTo>
                    <a:pt x="89437" y="929732"/>
                  </a:lnTo>
                  <a:lnTo>
                    <a:pt x="178875" y="766621"/>
                  </a:lnTo>
                  <a:lnTo>
                    <a:pt x="89885" y="766621"/>
                  </a:lnTo>
                  <a:lnTo>
                    <a:pt x="8988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46339" y="6105678"/>
              <a:ext cx="179070" cy="930275"/>
            </a:xfrm>
            <a:custGeom>
              <a:avLst/>
              <a:gdLst/>
              <a:ahLst/>
              <a:cxnLst/>
              <a:rect l="l" t="t" r="r" b="b"/>
              <a:pathLst>
                <a:path w="179070" h="930275">
                  <a:moveTo>
                    <a:pt x="89437" y="929732"/>
                  </a:moveTo>
                  <a:lnTo>
                    <a:pt x="0" y="766621"/>
                  </a:lnTo>
                  <a:lnTo>
                    <a:pt x="88990" y="766621"/>
                  </a:lnTo>
                  <a:lnTo>
                    <a:pt x="88990" y="0"/>
                  </a:lnTo>
                  <a:lnTo>
                    <a:pt x="89885" y="0"/>
                  </a:lnTo>
                  <a:lnTo>
                    <a:pt x="89885" y="766621"/>
                  </a:lnTo>
                  <a:lnTo>
                    <a:pt x="178875" y="766621"/>
                  </a:lnTo>
                  <a:lnTo>
                    <a:pt x="89437" y="929732"/>
                  </a:lnTo>
                  <a:close/>
                </a:path>
              </a:pathLst>
            </a:custGeom>
            <a:ln w="392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992846" y="4678456"/>
              <a:ext cx="179070" cy="2287905"/>
            </a:xfrm>
            <a:custGeom>
              <a:avLst/>
              <a:gdLst/>
              <a:ahLst/>
              <a:cxnLst/>
              <a:rect l="l" t="t" r="r" b="b"/>
              <a:pathLst>
                <a:path w="179070" h="2287904">
                  <a:moveTo>
                    <a:pt x="89883" y="0"/>
                  </a:moveTo>
                  <a:lnTo>
                    <a:pt x="88989" y="0"/>
                  </a:lnTo>
                  <a:lnTo>
                    <a:pt x="88989" y="2124521"/>
                  </a:lnTo>
                  <a:lnTo>
                    <a:pt x="0" y="2124521"/>
                  </a:lnTo>
                  <a:lnTo>
                    <a:pt x="89436" y="2287632"/>
                  </a:lnTo>
                  <a:lnTo>
                    <a:pt x="178873" y="2124521"/>
                  </a:lnTo>
                  <a:lnTo>
                    <a:pt x="89883" y="2124521"/>
                  </a:lnTo>
                  <a:lnTo>
                    <a:pt x="898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992846" y="4678456"/>
              <a:ext cx="179070" cy="2287905"/>
            </a:xfrm>
            <a:custGeom>
              <a:avLst/>
              <a:gdLst/>
              <a:ahLst/>
              <a:cxnLst/>
              <a:rect l="l" t="t" r="r" b="b"/>
              <a:pathLst>
                <a:path w="179070" h="2287904">
                  <a:moveTo>
                    <a:pt x="89436" y="2287632"/>
                  </a:moveTo>
                  <a:lnTo>
                    <a:pt x="0" y="2124521"/>
                  </a:lnTo>
                  <a:lnTo>
                    <a:pt x="88989" y="2124521"/>
                  </a:lnTo>
                  <a:lnTo>
                    <a:pt x="88989" y="0"/>
                  </a:lnTo>
                  <a:lnTo>
                    <a:pt x="89883" y="0"/>
                  </a:lnTo>
                  <a:lnTo>
                    <a:pt x="89883" y="2124521"/>
                  </a:lnTo>
                  <a:lnTo>
                    <a:pt x="178873" y="2124521"/>
                  </a:lnTo>
                  <a:lnTo>
                    <a:pt x="89436" y="2287632"/>
                  </a:lnTo>
                  <a:close/>
                </a:path>
              </a:pathLst>
            </a:custGeom>
            <a:ln w="392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541820" y="5567411"/>
              <a:ext cx="179070" cy="416559"/>
            </a:xfrm>
            <a:custGeom>
              <a:avLst/>
              <a:gdLst/>
              <a:ahLst/>
              <a:cxnLst/>
              <a:rect l="l" t="t" r="r" b="b"/>
              <a:pathLst>
                <a:path w="179070" h="416560">
                  <a:moveTo>
                    <a:pt x="89440" y="0"/>
                  </a:moveTo>
                  <a:lnTo>
                    <a:pt x="0" y="163111"/>
                  </a:lnTo>
                  <a:lnTo>
                    <a:pt x="88993" y="163111"/>
                  </a:lnTo>
                  <a:lnTo>
                    <a:pt x="88993" y="415933"/>
                  </a:lnTo>
                  <a:lnTo>
                    <a:pt x="89887" y="415933"/>
                  </a:lnTo>
                  <a:lnTo>
                    <a:pt x="89887" y="163111"/>
                  </a:lnTo>
                  <a:lnTo>
                    <a:pt x="178876" y="163111"/>
                  </a:lnTo>
                  <a:lnTo>
                    <a:pt x="8944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541820" y="5567411"/>
              <a:ext cx="179070" cy="416559"/>
            </a:xfrm>
            <a:custGeom>
              <a:avLst/>
              <a:gdLst/>
              <a:ahLst/>
              <a:cxnLst/>
              <a:rect l="l" t="t" r="r" b="b"/>
              <a:pathLst>
                <a:path w="179070" h="416560">
                  <a:moveTo>
                    <a:pt x="89440" y="0"/>
                  </a:moveTo>
                  <a:lnTo>
                    <a:pt x="178876" y="163111"/>
                  </a:lnTo>
                  <a:lnTo>
                    <a:pt x="89887" y="163111"/>
                  </a:lnTo>
                  <a:lnTo>
                    <a:pt x="89887" y="415933"/>
                  </a:lnTo>
                  <a:lnTo>
                    <a:pt x="88993" y="415933"/>
                  </a:lnTo>
                  <a:lnTo>
                    <a:pt x="88993" y="163111"/>
                  </a:lnTo>
                  <a:lnTo>
                    <a:pt x="0" y="163111"/>
                  </a:lnTo>
                  <a:lnTo>
                    <a:pt x="89440" y="0"/>
                  </a:lnTo>
                  <a:close/>
                </a:path>
              </a:pathLst>
            </a:custGeom>
            <a:ln w="392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012864" y="2568328"/>
              <a:ext cx="9471660" cy="4467225"/>
            </a:xfrm>
            <a:custGeom>
              <a:avLst/>
              <a:gdLst/>
              <a:ahLst/>
              <a:cxnLst/>
              <a:rect l="l" t="t" r="r" b="b"/>
              <a:pathLst>
                <a:path w="9471660" h="4467225">
                  <a:moveTo>
                    <a:pt x="0" y="3793433"/>
                  </a:moveTo>
                  <a:lnTo>
                    <a:pt x="223594" y="3914746"/>
                  </a:lnTo>
                  <a:lnTo>
                    <a:pt x="447188" y="4025864"/>
                  </a:lnTo>
                  <a:lnTo>
                    <a:pt x="661839" y="4122937"/>
                  </a:lnTo>
                  <a:lnTo>
                    <a:pt x="876490" y="4210573"/>
                  </a:lnTo>
                  <a:lnTo>
                    <a:pt x="1091140" y="4288626"/>
                  </a:lnTo>
                  <a:lnTo>
                    <a:pt x="1296847" y="4353956"/>
                  </a:lnTo>
                  <a:lnTo>
                    <a:pt x="1484667" y="4404340"/>
                  </a:lnTo>
                  <a:lnTo>
                    <a:pt x="1645655" y="4438539"/>
                  </a:lnTo>
                  <a:lnTo>
                    <a:pt x="1779811" y="4458357"/>
                  </a:lnTo>
                  <a:lnTo>
                    <a:pt x="1896080" y="4466764"/>
                  </a:lnTo>
                  <a:lnTo>
                    <a:pt x="1994462" y="4465485"/>
                  </a:lnTo>
                  <a:lnTo>
                    <a:pt x="2083900" y="4455923"/>
                  </a:lnTo>
                  <a:lnTo>
                    <a:pt x="2164394" y="4439113"/>
                  </a:lnTo>
                  <a:lnTo>
                    <a:pt x="2244888" y="4413327"/>
                  </a:lnTo>
                  <a:lnTo>
                    <a:pt x="2325382" y="4377544"/>
                  </a:lnTo>
                  <a:lnTo>
                    <a:pt x="2405878" y="4331042"/>
                  </a:lnTo>
                  <a:lnTo>
                    <a:pt x="2486371" y="4273600"/>
                  </a:lnTo>
                  <a:lnTo>
                    <a:pt x="2566864" y="4205697"/>
                  </a:lnTo>
                  <a:lnTo>
                    <a:pt x="2665244" y="4110590"/>
                  </a:lnTo>
                  <a:lnTo>
                    <a:pt x="2817291" y="3948620"/>
                  </a:lnTo>
                  <a:lnTo>
                    <a:pt x="2942501" y="3819450"/>
                  </a:lnTo>
                  <a:lnTo>
                    <a:pt x="3022998" y="3748752"/>
                  </a:lnTo>
                  <a:lnTo>
                    <a:pt x="3085605" y="3704974"/>
                  </a:lnTo>
                  <a:lnTo>
                    <a:pt x="3139264" y="3677453"/>
                  </a:lnTo>
                  <a:lnTo>
                    <a:pt x="3183984" y="3662682"/>
                  </a:lnTo>
                  <a:lnTo>
                    <a:pt x="3228705" y="3656068"/>
                  </a:lnTo>
                  <a:lnTo>
                    <a:pt x="3273421" y="3658115"/>
                  </a:lnTo>
                  <a:lnTo>
                    <a:pt x="3318141" y="3669120"/>
                  </a:lnTo>
                  <a:lnTo>
                    <a:pt x="3362861" y="3689145"/>
                  </a:lnTo>
                  <a:lnTo>
                    <a:pt x="3407578" y="3717995"/>
                  </a:lnTo>
                  <a:lnTo>
                    <a:pt x="3461241" y="3763589"/>
                  </a:lnTo>
                  <a:lnTo>
                    <a:pt x="3523848" y="3830183"/>
                  </a:lnTo>
                  <a:lnTo>
                    <a:pt x="3595398" y="3920155"/>
                  </a:lnTo>
                  <a:lnTo>
                    <a:pt x="3729555" y="4107640"/>
                  </a:lnTo>
                  <a:lnTo>
                    <a:pt x="3818991" y="4226313"/>
                  </a:lnTo>
                  <a:lnTo>
                    <a:pt x="3881598" y="4296778"/>
                  </a:lnTo>
                  <a:lnTo>
                    <a:pt x="3935261" y="4344727"/>
                  </a:lnTo>
                  <a:lnTo>
                    <a:pt x="3979982" y="4373927"/>
                  </a:lnTo>
                  <a:lnTo>
                    <a:pt x="4024698" y="4392058"/>
                  </a:lnTo>
                  <a:lnTo>
                    <a:pt x="4060475" y="4397981"/>
                  </a:lnTo>
                  <a:lnTo>
                    <a:pt x="4096248" y="4395936"/>
                  </a:lnTo>
                  <a:lnTo>
                    <a:pt x="4167802" y="4367446"/>
                  </a:lnTo>
                  <a:lnTo>
                    <a:pt x="4212518" y="4333319"/>
                  </a:lnTo>
                  <a:lnTo>
                    <a:pt x="4257238" y="4287262"/>
                  </a:lnTo>
                  <a:lnTo>
                    <a:pt x="4310902" y="4217535"/>
                  </a:lnTo>
                  <a:lnTo>
                    <a:pt x="4373509" y="4118959"/>
                  </a:lnTo>
                  <a:lnTo>
                    <a:pt x="4445059" y="3988716"/>
                  </a:lnTo>
                  <a:lnTo>
                    <a:pt x="4561325" y="3754913"/>
                  </a:lnTo>
                  <a:lnTo>
                    <a:pt x="4704425" y="3469854"/>
                  </a:lnTo>
                  <a:lnTo>
                    <a:pt x="4784922" y="3327876"/>
                  </a:lnTo>
                  <a:lnTo>
                    <a:pt x="4856472" y="3218844"/>
                  </a:lnTo>
                  <a:lnTo>
                    <a:pt x="4919079" y="3138368"/>
                  </a:lnTo>
                  <a:lnTo>
                    <a:pt x="4981686" y="3072085"/>
                  </a:lnTo>
                  <a:lnTo>
                    <a:pt x="5044288" y="3019313"/>
                  </a:lnTo>
                  <a:lnTo>
                    <a:pt x="5106895" y="2978633"/>
                  </a:lnTo>
                  <a:lnTo>
                    <a:pt x="5169502" y="2948097"/>
                  </a:lnTo>
                  <a:lnTo>
                    <a:pt x="5241052" y="2922734"/>
                  </a:lnTo>
                  <a:lnTo>
                    <a:pt x="5339436" y="2898449"/>
                  </a:lnTo>
                  <a:lnTo>
                    <a:pt x="5777679" y="2812367"/>
                  </a:lnTo>
                  <a:lnTo>
                    <a:pt x="5876063" y="2800287"/>
                  </a:lnTo>
                  <a:lnTo>
                    <a:pt x="5956556" y="2798870"/>
                  </a:lnTo>
                  <a:lnTo>
                    <a:pt x="6028106" y="2805848"/>
                  </a:lnTo>
                  <a:lnTo>
                    <a:pt x="6099656" y="2821239"/>
                  </a:lnTo>
                  <a:lnTo>
                    <a:pt x="6180149" y="2848048"/>
                  </a:lnTo>
                  <a:lnTo>
                    <a:pt x="6278533" y="2891004"/>
                  </a:lnTo>
                  <a:lnTo>
                    <a:pt x="6457406" y="2971423"/>
                  </a:lnTo>
                  <a:lnTo>
                    <a:pt x="6528956" y="2992207"/>
                  </a:lnTo>
                  <a:lnTo>
                    <a:pt x="6582619" y="2999287"/>
                  </a:lnTo>
                  <a:lnTo>
                    <a:pt x="6636283" y="2997151"/>
                  </a:lnTo>
                  <a:lnTo>
                    <a:pt x="6681003" y="2987286"/>
                  </a:lnTo>
                  <a:lnTo>
                    <a:pt x="6725719" y="2969374"/>
                  </a:lnTo>
                  <a:lnTo>
                    <a:pt x="6770440" y="2942976"/>
                  </a:lnTo>
                  <a:lnTo>
                    <a:pt x="6824103" y="2899809"/>
                  </a:lnTo>
                  <a:lnTo>
                    <a:pt x="6877767" y="2844190"/>
                  </a:lnTo>
                  <a:lnTo>
                    <a:pt x="6931426" y="2776673"/>
                  </a:lnTo>
                  <a:lnTo>
                    <a:pt x="6994033" y="2684242"/>
                  </a:lnTo>
                  <a:lnTo>
                    <a:pt x="7065583" y="2563480"/>
                  </a:lnTo>
                  <a:lnTo>
                    <a:pt x="7163967" y="2379015"/>
                  </a:lnTo>
                  <a:lnTo>
                    <a:pt x="7423337" y="1882244"/>
                  </a:lnTo>
                  <a:lnTo>
                    <a:pt x="7503830" y="1749529"/>
                  </a:lnTo>
                  <a:lnTo>
                    <a:pt x="7575380" y="1646194"/>
                  </a:lnTo>
                  <a:lnTo>
                    <a:pt x="7646930" y="1557765"/>
                  </a:lnTo>
                  <a:lnTo>
                    <a:pt x="7718480" y="1484153"/>
                  </a:lnTo>
                  <a:lnTo>
                    <a:pt x="7790030" y="1424272"/>
                  </a:lnTo>
                  <a:lnTo>
                    <a:pt x="7861580" y="1376233"/>
                  </a:lnTo>
                  <a:lnTo>
                    <a:pt x="7942073" y="1333318"/>
                  </a:lnTo>
                  <a:lnTo>
                    <a:pt x="8040457" y="1291380"/>
                  </a:lnTo>
                  <a:lnTo>
                    <a:pt x="8326657" y="1175881"/>
                  </a:lnTo>
                  <a:lnTo>
                    <a:pt x="8425037" y="1122839"/>
                  </a:lnTo>
                  <a:lnTo>
                    <a:pt x="8514477" y="1065060"/>
                  </a:lnTo>
                  <a:lnTo>
                    <a:pt x="8612857" y="990487"/>
                  </a:lnTo>
                  <a:lnTo>
                    <a:pt x="8711241" y="904799"/>
                  </a:lnTo>
                  <a:lnTo>
                    <a:pt x="8818564" y="799883"/>
                  </a:lnTo>
                  <a:lnTo>
                    <a:pt x="8943777" y="664716"/>
                  </a:lnTo>
                  <a:lnTo>
                    <a:pt x="9086877" y="496927"/>
                  </a:lnTo>
                  <a:lnTo>
                    <a:pt x="9256811" y="284009"/>
                  </a:lnTo>
                  <a:lnTo>
                    <a:pt x="9462518" y="12103"/>
                  </a:lnTo>
                  <a:lnTo>
                    <a:pt x="9471461" y="0"/>
                  </a:lnTo>
                </a:path>
              </a:pathLst>
            </a:custGeom>
            <a:ln w="3920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012864" y="2558012"/>
              <a:ext cx="9480550" cy="4893945"/>
            </a:xfrm>
            <a:custGeom>
              <a:avLst/>
              <a:gdLst/>
              <a:ahLst/>
              <a:cxnLst/>
              <a:rect l="l" t="t" r="r" b="b"/>
              <a:pathLst>
                <a:path w="9480550" h="4893945">
                  <a:moveTo>
                    <a:pt x="0" y="0"/>
                  </a:moveTo>
                  <a:lnTo>
                    <a:pt x="9480404" y="0"/>
                  </a:lnTo>
                </a:path>
                <a:path w="9480550" h="4893945">
                  <a:moveTo>
                    <a:pt x="9480404" y="4893330"/>
                  </a:moveTo>
                  <a:lnTo>
                    <a:pt x="9480404" y="0"/>
                  </a:lnTo>
                </a:path>
                <a:path w="9480550" h="4893945">
                  <a:moveTo>
                    <a:pt x="0" y="4893330"/>
                  </a:moveTo>
                  <a:lnTo>
                    <a:pt x="9480404" y="4893330"/>
                  </a:lnTo>
                </a:path>
                <a:path w="9480550" h="4893945">
                  <a:moveTo>
                    <a:pt x="0" y="4893330"/>
                  </a:moveTo>
                  <a:lnTo>
                    <a:pt x="0" y="0"/>
                  </a:lnTo>
                </a:path>
              </a:pathLst>
            </a:custGeom>
            <a:ln w="392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491637" y="4672481"/>
            <a:ext cx="338455" cy="6648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435"/>
              </a:lnSpc>
            </a:pPr>
            <a:r>
              <a:rPr sz="2450" i="1" dirty="0">
                <a:latin typeface="Verdana"/>
                <a:cs typeface="Verdana"/>
              </a:rPr>
              <a:t>f</a:t>
            </a:r>
            <a:r>
              <a:rPr sz="2450" i="1" spc="-590" dirty="0">
                <a:latin typeface="Verdana"/>
                <a:cs typeface="Verdana"/>
              </a:rPr>
              <a:t> </a:t>
            </a:r>
            <a:r>
              <a:rPr sz="2450" dirty="0">
                <a:latin typeface="PMingLiU"/>
                <a:cs typeface="PMingLiU"/>
              </a:rPr>
              <a:t>(</a:t>
            </a:r>
            <a:r>
              <a:rPr sz="2450" i="1" dirty="0">
                <a:latin typeface="Verdana"/>
                <a:cs typeface="Verdana"/>
              </a:rPr>
              <a:t>x</a:t>
            </a:r>
            <a:r>
              <a:rPr sz="2450" dirty="0">
                <a:latin typeface="PMingLiU"/>
                <a:cs typeface="PMingLiU"/>
              </a:rPr>
              <a:t>)</a:t>
            </a:r>
            <a:endParaRPr sz="2450">
              <a:latin typeface="PMingLiU"/>
              <a:cs typeface="PMingLiU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pc="15" dirty="0"/>
              <a:t>(Goodfellow</a:t>
            </a:r>
            <a:r>
              <a:rPr spc="50" dirty="0"/>
              <a:t> </a:t>
            </a:r>
            <a:r>
              <a:rPr spc="10" dirty="0"/>
              <a:t>2017)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089602" y="4776145"/>
            <a:ext cx="3246755" cy="136398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 marR="5080">
              <a:lnSpc>
                <a:spcPts val="2530"/>
              </a:lnSpc>
              <a:spcBef>
                <a:spcPts val="535"/>
              </a:spcBef>
            </a:pPr>
            <a:r>
              <a:rPr sz="2450" spc="150" dirty="0">
                <a:latin typeface="PMingLiU"/>
                <a:cs typeface="PMingLiU"/>
              </a:rPr>
              <a:t>Ideally,</a:t>
            </a:r>
            <a:r>
              <a:rPr sz="2450" spc="220" dirty="0">
                <a:latin typeface="PMingLiU"/>
                <a:cs typeface="PMingLiU"/>
              </a:rPr>
              <a:t> </a:t>
            </a:r>
            <a:r>
              <a:rPr sz="2450" spc="145" dirty="0">
                <a:latin typeface="PMingLiU"/>
                <a:cs typeface="PMingLiU"/>
              </a:rPr>
              <a:t>we</a:t>
            </a:r>
            <a:r>
              <a:rPr sz="2450" spc="225" dirty="0">
                <a:latin typeface="PMingLiU"/>
                <a:cs typeface="PMingLiU"/>
              </a:rPr>
              <a:t> </a:t>
            </a:r>
            <a:r>
              <a:rPr sz="2450" spc="195" dirty="0">
                <a:latin typeface="PMingLiU"/>
                <a:cs typeface="PMingLiU"/>
              </a:rPr>
              <a:t>would</a:t>
            </a:r>
            <a:r>
              <a:rPr sz="2450" spc="225" dirty="0">
                <a:latin typeface="PMingLiU"/>
                <a:cs typeface="PMingLiU"/>
              </a:rPr>
              <a:t> </a:t>
            </a:r>
            <a:r>
              <a:rPr sz="2450" spc="114" dirty="0">
                <a:latin typeface="PMingLiU"/>
                <a:cs typeface="PMingLiU"/>
              </a:rPr>
              <a:t>like </a:t>
            </a:r>
            <a:r>
              <a:rPr sz="2450" spc="120" dirty="0">
                <a:latin typeface="PMingLiU"/>
                <a:cs typeface="PMingLiU"/>
              </a:rPr>
              <a:t> </a:t>
            </a:r>
            <a:r>
              <a:rPr sz="2450" spc="265" dirty="0">
                <a:latin typeface="PMingLiU"/>
                <a:cs typeface="PMingLiU"/>
              </a:rPr>
              <a:t>to </a:t>
            </a:r>
            <a:r>
              <a:rPr sz="2450" spc="190" dirty="0">
                <a:latin typeface="PMingLiU"/>
                <a:cs typeface="PMingLiU"/>
              </a:rPr>
              <a:t>arrive </a:t>
            </a:r>
            <a:r>
              <a:rPr sz="2450" spc="330" dirty="0">
                <a:latin typeface="PMingLiU"/>
                <a:cs typeface="PMingLiU"/>
              </a:rPr>
              <a:t>at </a:t>
            </a:r>
            <a:r>
              <a:rPr sz="2450" spc="270" dirty="0">
                <a:latin typeface="PMingLiU"/>
                <a:cs typeface="PMingLiU"/>
              </a:rPr>
              <a:t>the </a:t>
            </a:r>
            <a:r>
              <a:rPr sz="2450" spc="175" dirty="0">
                <a:latin typeface="PMingLiU"/>
                <a:cs typeface="PMingLiU"/>
              </a:rPr>
              <a:t>global </a:t>
            </a:r>
            <a:r>
              <a:rPr sz="2450" spc="-625" dirty="0">
                <a:latin typeface="PMingLiU"/>
                <a:cs typeface="PMingLiU"/>
              </a:rPr>
              <a:t> </a:t>
            </a:r>
            <a:r>
              <a:rPr sz="2450" spc="250" dirty="0">
                <a:latin typeface="PMingLiU"/>
                <a:cs typeface="PMingLiU"/>
              </a:rPr>
              <a:t>minimum, </a:t>
            </a:r>
            <a:r>
              <a:rPr sz="2450" spc="325" dirty="0">
                <a:latin typeface="PMingLiU"/>
                <a:cs typeface="PMingLiU"/>
              </a:rPr>
              <a:t>but </a:t>
            </a:r>
            <a:r>
              <a:rPr sz="2450" spc="225" dirty="0">
                <a:latin typeface="PMingLiU"/>
                <a:cs typeface="PMingLiU"/>
              </a:rPr>
              <a:t>this </a:t>
            </a:r>
            <a:r>
              <a:rPr sz="2450" spc="229" dirty="0">
                <a:latin typeface="PMingLiU"/>
                <a:cs typeface="PMingLiU"/>
              </a:rPr>
              <a:t> </a:t>
            </a:r>
            <a:r>
              <a:rPr sz="2450" spc="245" dirty="0">
                <a:latin typeface="PMingLiU"/>
                <a:cs typeface="PMingLiU"/>
              </a:rPr>
              <a:t>might</a:t>
            </a:r>
            <a:r>
              <a:rPr sz="2450" spc="215" dirty="0">
                <a:latin typeface="PMingLiU"/>
                <a:cs typeface="PMingLiU"/>
              </a:rPr>
              <a:t> </a:t>
            </a:r>
            <a:r>
              <a:rPr sz="2450" spc="275" dirty="0">
                <a:latin typeface="PMingLiU"/>
                <a:cs typeface="PMingLiU"/>
              </a:rPr>
              <a:t>not</a:t>
            </a:r>
            <a:r>
              <a:rPr sz="2450" spc="220" dirty="0">
                <a:latin typeface="PMingLiU"/>
                <a:cs typeface="PMingLiU"/>
              </a:rPr>
              <a:t> </a:t>
            </a:r>
            <a:r>
              <a:rPr sz="2450" spc="254" dirty="0">
                <a:latin typeface="PMingLiU"/>
                <a:cs typeface="PMingLiU"/>
              </a:rPr>
              <a:t>be</a:t>
            </a:r>
            <a:r>
              <a:rPr sz="2450" spc="215" dirty="0">
                <a:latin typeface="PMingLiU"/>
                <a:cs typeface="PMingLiU"/>
              </a:rPr>
              <a:t> </a:t>
            </a:r>
            <a:r>
              <a:rPr sz="2450" spc="170" dirty="0">
                <a:latin typeface="PMingLiU"/>
                <a:cs typeface="PMingLiU"/>
              </a:rPr>
              <a:t>possible.</a:t>
            </a:r>
            <a:endParaRPr sz="2450">
              <a:latin typeface="PMingLiU"/>
              <a:cs typeface="PMingLiU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219926" y="2986962"/>
            <a:ext cx="3793490" cy="1685289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 marR="5080">
              <a:lnSpc>
                <a:spcPts val="2530"/>
              </a:lnSpc>
              <a:spcBef>
                <a:spcPts val="535"/>
              </a:spcBef>
            </a:pPr>
            <a:r>
              <a:rPr sz="2450" spc="250" dirty="0">
                <a:latin typeface="PMingLiU"/>
                <a:cs typeface="PMingLiU"/>
              </a:rPr>
              <a:t>This</a:t>
            </a:r>
            <a:r>
              <a:rPr sz="2450" spc="225" dirty="0">
                <a:latin typeface="PMingLiU"/>
                <a:cs typeface="PMingLiU"/>
              </a:rPr>
              <a:t> </a:t>
            </a:r>
            <a:r>
              <a:rPr sz="2450" spc="160" dirty="0">
                <a:latin typeface="PMingLiU"/>
                <a:cs typeface="PMingLiU"/>
              </a:rPr>
              <a:t>local</a:t>
            </a:r>
            <a:r>
              <a:rPr sz="2450" spc="229" dirty="0">
                <a:latin typeface="PMingLiU"/>
                <a:cs typeface="PMingLiU"/>
              </a:rPr>
              <a:t> </a:t>
            </a:r>
            <a:r>
              <a:rPr sz="2450" spc="265" dirty="0">
                <a:latin typeface="PMingLiU"/>
                <a:cs typeface="PMingLiU"/>
              </a:rPr>
              <a:t>minimum </a:t>
            </a:r>
            <a:r>
              <a:rPr sz="2450" spc="270" dirty="0">
                <a:latin typeface="PMingLiU"/>
                <a:cs typeface="PMingLiU"/>
              </a:rPr>
              <a:t> </a:t>
            </a:r>
            <a:r>
              <a:rPr sz="2450" spc="210" dirty="0">
                <a:latin typeface="PMingLiU"/>
                <a:cs typeface="PMingLiU"/>
              </a:rPr>
              <a:t>performs</a:t>
            </a:r>
            <a:r>
              <a:rPr sz="2450" spc="220" dirty="0">
                <a:latin typeface="PMingLiU"/>
                <a:cs typeface="PMingLiU"/>
              </a:rPr>
              <a:t> </a:t>
            </a:r>
            <a:r>
              <a:rPr sz="2450" spc="215" dirty="0">
                <a:latin typeface="PMingLiU"/>
                <a:cs typeface="PMingLiU"/>
              </a:rPr>
              <a:t>nearly</a:t>
            </a:r>
            <a:r>
              <a:rPr sz="2450" spc="220" dirty="0">
                <a:latin typeface="PMingLiU"/>
                <a:cs typeface="PMingLiU"/>
              </a:rPr>
              <a:t> </a:t>
            </a:r>
            <a:r>
              <a:rPr sz="2450" spc="210" dirty="0">
                <a:latin typeface="PMingLiU"/>
                <a:cs typeface="PMingLiU"/>
              </a:rPr>
              <a:t>as</a:t>
            </a:r>
            <a:r>
              <a:rPr sz="2450" spc="225" dirty="0">
                <a:latin typeface="PMingLiU"/>
                <a:cs typeface="PMingLiU"/>
              </a:rPr>
              <a:t> </a:t>
            </a:r>
            <a:r>
              <a:rPr sz="2450" spc="114" dirty="0">
                <a:latin typeface="PMingLiU"/>
                <a:cs typeface="PMingLiU"/>
              </a:rPr>
              <a:t>well</a:t>
            </a:r>
            <a:r>
              <a:rPr sz="2450" spc="220" dirty="0">
                <a:latin typeface="PMingLiU"/>
                <a:cs typeface="PMingLiU"/>
              </a:rPr>
              <a:t> </a:t>
            </a:r>
            <a:r>
              <a:rPr sz="2450" spc="210" dirty="0">
                <a:latin typeface="PMingLiU"/>
                <a:cs typeface="PMingLiU"/>
              </a:rPr>
              <a:t>as </a:t>
            </a:r>
            <a:r>
              <a:rPr sz="2450" spc="-620" dirty="0">
                <a:latin typeface="PMingLiU"/>
                <a:cs typeface="PMingLiU"/>
              </a:rPr>
              <a:t> </a:t>
            </a:r>
            <a:r>
              <a:rPr sz="2450" spc="270" dirty="0">
                <a:latin typeface="PMingLiU"/>
                <a:cs typeface="PMingLiU"/>
              </a:rPr>
              <a:t>the</a:t>
            </a:r>
            <a:r>
              <a:rPr sz="2450" spc="229" dirty="0">
                <a:latin typeface="PMingLiU"/>
                <a:cs typeface="PMingLiU"/>
              </a:rPr>
              <a:t> </a:t>
            </a:r>
            <a:r>
              <a:rPr sz="2450" spc="175" dirty="0">
                <a:latin typeface="PMingLiU"/>
                <a:cs typeface="PMingLiU"/>
              </a:rPr>
              <a:t>global</a:t>
            </a:r>
            <a:r>
              <a:rPr sz="2450" spc="229" dirty="0">
                <a:latin typeface="PMingLiU"/>
                <a:cs typeface="PMingLiU"/>
              </a:rPr>
              <a:t> </a:t>
            </a:r>
            <a:r>
              <a:rPr sz="2450" spc="185" dirty="0">
                <a:latin typeface="PMingLiU"/>
                <a:cs typeface="PMingLiU"/>
              </a:rPr>
              <a:t>one,</a:t>
            </a:r>
            <a:endParaRPr sz="2450">
              <a:latin typeface="PMingLiU"/>
              <a:cs typeface="PMingLiU"/>
            </a:endParaRPr>
          </a:p>
          <a:p>
            <a:pPr marL="12700">
              <a:lnSpc>
                <a:spcPts val="2305"/>
              </a:lnSpc>
            </a:pPr>
            <a:r>
              <a:rPr sz="2450" spc="145" dirty="0">
                <a:latin typeface="PMingLiU"/>
                <a:cs typeface="PMingLiU"/>
              </a:rPr>
              <a:t>so</a:t>
            </a:r>
            <a:r>
              <a:rPr sz="2450" spc="225" dirty="0">
                <a:latin typeface="PMingLiU"/>
                <a:cs typeface="PMingLiU"/>
              </a:rPr>
              <a:t> </a:t>
            </a:r>
            <a:r>
              <a:rPr sz="2450" spc="229" dirty="0">
                <a:latin typeface="PMingLiU"/>
                <a:cs typeface="PMingLiU"/>
              </a:rPr>
              <a:t>it</a:t>
            </a:r>
            <a:r>
              <a:rPr sz="2450" spc="225" dirty="0">
                <a:latin typeface="PMingLiU"/>
                <a:cs typeface="PMingLiU"/>
              </a:rPr>
              <a:t> </a:t>
            </a:r>
            <a:r>
              <a:rPr sz="2450" spc="110" dirty="0">
                <a:latin typeface="PMingLiU"/>
                <a:cs typeface="PMingLiU"/>
              </a:rPr>
              <a:t>is</a:t>
            </a:r>
            <a:r>
              <a:rPr sz="2450" spc="229" dirty="0">
                <a:latin typeface="PMingLiU"/>
                <a:cs typeface="PMingLiU"/>
              </a:rPr>
              <a:t> </a:t>
            </a:r>
            <a:r>
              <a:rPr sz="2450" spc="290" dirty="0">
                <a:latin typeface="PMingLiU"/>
                <a:cs typeface="PMingLiU"/>
              </a:rPr>
              <a:t>an</a:t>
            </a:r>
            <a:r>
              <a:rPr sz="2450" spc="225" dirty="0">
                <a:latin typeface="PMingLiU"/>
                <a:cs typeface="PMingLiU"/>
              </a:rPr>
              <a:t> </a:t>
            </a:r>
            <a:r>
              <a:rPr sz="2450" spc="215" dirty="0">
                <a:latin typeface="PMingLiU"/>
                <a:cs typeface="PMingLiU"/>
              </a:rPr>
              <a:t>acceptable</a:t>
            </a:r>
            <a:endParaRPr sz="2450">
              <a:latin typeface="PMingLiU"/>
              <a:cs typeface="PMingLiU"/>
            </a:endParaRPr>
          </a:p>
          <a:p>
            <a:pPr marL="12700">
              <a:lnSpc>
                <a:spcPts val="2735"/>
              </a:lnSpc>
            </a:pPr>
            <a:r>
              <a:rPr sz="2450" spc="225" dirty="0">
                <a:latin typeface="PMingLiU"/>
                <a:cs typeface="PMingLiU"/>
              </a:rPr>
              <a:t>halting</a:t>
            </a:r>
            <a:r>
              <a:rPr sz="2450" spc="200" dirty="0">
                <a:latin typeface="PMingLiU"/>
                <a:cs typeface="PMingLiU"/>
              </a:rPr>
              <a:t> </a:t>
            </a:r>
            <a:r>
              <a:rPr sz="2450" spc="225" dirty="0">
                <a:latin typeface="PMingLiU"/>
                <a:cs typeface="PMingLiU"/>
              </a:rPr>
              <a:t>point.</a:t>
            </a:r>
            <a:endParaRPr sz="2450">
              <a:latin typeface="PMingLiU"/>
              <a:cs typeface="PMingLiU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008680" y="5989401"/>
            <a:ext cx="4406900" cy="72199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 marR="5080">
              <a:lnSpc>
                <a:spcPts val="2530"/>
              </a:lnSpc>
              <a:spcBef>
                <a:spcPts val="535"/>
              </a:spcBef>
            </a:pPr>
            <a:r>
              <a:rPr sz="2450" spc="250" dirty="0">
                <a:latin typeface="PMingLiU"/>
                <a:cs typeface="PMingLiU"/>
              </a:rPr>
              <a:t>This</a:t>
            </a:r>
            <a:r>
              <a:rPr sz="2450" spc="225" dirty="0">
                <a:latin typeface="PMingLiU"/>
                <a:cs typeface="PMingLiU"/>
              </a:rPr>
              <a:t> </a:t>
            </a:r>
            <a:r>
              <a:rPr sz="2450" spc="160" dirty="0">
                <a:latin typeface="PMingLiU"/>
                <a:cs typeface="PMingLiU"/>
              </a:rPr>
              <a:t>local</a:t>
            </a:r>
            <a:r>
              <a:rPr sz="2450" spc="225" dirty="0">
                <a:latin typeface="PMingLiU"/>
                <a:cs typeface="PMingLiU"/>
              </a:rPr>
              <a:t> </a:t>
            </a:r>
            <a:r>
              <a:rPr sz="2450" spc="265" dirty="0">
                <a:latin typeface="PMingLiU"/>
                <a:cs typeface="PMingLiU"/>
              </a:rPr>
              <a:t>minimum</a:t>
            </a:r>
            <a:r>
              <a:rPr sz="2450" spc="229" dirty="0">
                <a:latin typeface="PMingLiU"/>
                <a:cs typeface="PMingLiU"/>
              </a:rPr>
              <a:t> </a:t>
            </a:r>
            <a:r>
              <a:rPr sz="2450" spc="210" dirty="0">
                <a:latin typeface="PMingLiU"/>
                <a:cs typeface="PMingLiU"/>
              </a:rPr>
              <a:t>performs </a:t>
            </a:r>
            <a:r>
              <a:rPr sz="2450" spc="-625" dirty="0">
                <a:latin typeface="PMingLiU"/>
                <a:cs typeface="PMingLiU"/>
              </a:rPr>
              <a:t> </a:t>
            </a:r>
            <a:r>
              <a:rPr sz="2450" spc="215" dirty="0">
                <a:latin typeface="PMingLiU"/>
                <a:cs typeface="PMingLiU"/>
              </a:rPr>
              <a:t>poorly</a:t>
            </a:r>
            <a:r>
              <a:rPr sz="2450" spc="225" dirty="0">
                <a:latin typeface="PMingLiU"/>
                <a:cs typeface="PMingLiU"/>
              </a:rPr>
              <a:t> </a:t>
            </a:r>
            <a:r>
              <a:rPr sz="2450" spc="295" dirty="0">
                <a:latin typeface="PMingLiU"/>
                <a:cs typeface="PMingLiU"/>
              </a:rPr>
              <a:t>and</a:t>
            </a:r>
            <a:r>
              <a:rPr sz="2450" spc="225" dirty="0">
                <a:latin typeface="PMingLiU"/>
                <a:cs typeface="PMingLiU"/>
              </a:rPr>
              <a:t> </a:t>
            </a:r>
            <a:r>
              <a:rPr sz="2450" spc="210" dirty="0">
                <a:latin typeface="PMingLiU"/>
                <a:cs typeface="PMingLiU"/>
              </a:rPr>
              <a:t>should</a:t>
            </a:r>
            <a:r>
              <a:rPr sz="2450" spc="229" dirty="0">
                <a:latin typeface="PMingLiU"/>
                <a:cs typeface="PMingLiU"/>
              </a:rPr>
              <a:t> </a:t>
            </a:r>
            <a:r>
              <a:rPr sz="2450" spc="254" dirty="0">
                <a:latin typeface="PMingLiU"/>
                <a:cs typeface="PMingLiU"/>
              </a:rPr>
              <a:t>be</a:t>
            </a:r>
            <a:r>
              <a:rPr sz="2450" spc="225" dirty="0">
                <a:latin typeface="PMingLiU"/>
                <a:cs typeface="PMingLiU"/>
              </a:rPr>
              <a:t> </a:t>
            </a:r>
            <a:r>
              <a:rPr sz="2450" spc="185" dirty="0">
                <a:latin typeface="PMingLiU"/>
                <a:cs typeface="PMingLiU"/>
              </a:rPr>
              <a:t>avoided.</a:t>
            </a:r>
            <a:endParaRPr sz="2450">
              <a:latin typeface="PMingLiU"/>
              <a:cs typeface="PMingLiU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473700" y="7323628"/>
            <a:ext cx="2051050" cy="1480185"/>
          </a:xfrm>
          <a:prstGeom prst="rect">
            <a:avLst/>
          </a:prstGeom>
        </p:spPr>
        <p:txBody>
          <a:bodyPr vert="horz" wrap="square" lIns="0" tIns="229235" rIns="0" bIns="0" rtlCol="0">
            <a:spAutoFit/>
          </a:bodyPr>
          <a:lstStyle/>
          <a:p>
            <a:pPr marL="1185545">
              <a:lnSpc>
                <a:spcPct val="100000"/>
              </a:lnSpc>
              <a:spcBef>
                <a:spcPts val="1805"/>
              </a:spcBef>
            </a:pPr>
            <a:r>
              <a:rPr sz="2450" i="1" spc="20" dirty="0">
                <a:latin typeface="Verdana"/>
                <a:cs typeface="Verdana"/>
              </a:rPr>
              <a:t>x</a:t>
            </a:r>
            <a:endParaRPr sz="24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3600" spc="120" dirty="0">
                <a:latin typeface="Times New Roman"/>
                <a:cs typeface="Times New Roman"/>
              </a:rPr>
              <a:t>Figure</a:t>
            </a:r>
            <a:r>
              <a:rPr sz="3600" spc="240" dirty="0">
                <a:latin typeface="Times New Roman"/>
                <a:cs typeface="Times New Roman"/>
              </a:rPr>
              <a:t> </a:t>
            </a:r>
            <a:r>
              <a:rPr sz="3600" spc="30" dirty="0">
                <a:latin typeface="Times New Roman"/>
                <a:cs typeface="Times New Roman"/>
              </a:rPr>
              <a:t>4.3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08275" marR="5080" indent="-2641600">
              <a:lnSpc>
                <a:spcPct val="114700"/>
              </a:lnSpc>
              <a:spcBef>
                <a:spcPts val="100"/>
              </a:spcBef>
            </a:pPr>
            <a:r>
              <a:rPr spc="-10" dirty="0"/>
              <a:t>We</a:t>
            </a:r>
            <a:r>
              <a:rPr spc="505" dirty="0"/>
              <a:t> </a:t>
            </a:r>
            <a:r>
              <a:rPr spc="170" dirty="0"/>
              <a:t>usually</a:t>
            </a:r>
            <a:r>
              <a:rPr spc="505" dirty="0"/>
              <a:t> </a:t>
            </a:r>
            <a:r>
              <a:rPr spc="200" dirty="0"/>
              <a:t>don’t</a:t>
            </a:r>
            <a:r>
              <a:rPr spc="505" dirty="0"/>
              <a:t> </a:t>
            </a:r>
            <a:r>
              <a:rPr spc="75" dirty="0"/>
              <a:t>even</a:t>
            </a:r>
            <a:r>
              <a:rPr spc="505" dirty="0"/>
              <a:t> </a:t>
            </a:r>
            <a:r>
              <a:rPr spc="170" dirty="0"/>
              <a:t>reach</a:t>
            </a:r>
            <a:r>
              <a:rPr spc="505" dirty="0"/>
              <a:t> </a:t>
            </a:r>
            <a:r>
              <a:rPr spc="345" dirty="0"/>
              <a:t>a </a:t>
            </a:r>
            <a:r>
              <a:rPr spc="-1545" dirty="0"/>
              <a:t> </a:t>
            </a:r>
            <a:r>
              <a:rPr spc="95" dirty="0"/>
              <a:t>local</a:t>
            </a:r>
            <a:r>
              <a:rPr spc="505" dirty="0"/>
              <a:t> </a:t>
            </a:r>
            <a:r>
              <a:rPr spc="210" dirty="0"/>
              <a:t>minimum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21581" y="3618741"/>
            <a:ext cx="73106" cy="73139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2634354" y="3688415"/>
            <a:ext cx="3162935" cy="3344545"/>
            <a:chOff x="2634354" y="3688415"/>
            <a:chExt cx="3162935" cy="334454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53745" y="3898794"/>
              <a:ext cx="73106" cy="7313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47961" y="3834080"/>
              <a:ext cx="73106" cy="7313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61333" y="3688415"/>
              <a:ext cx="73106" cy="7313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34354" y="3801898"/>
              <a:ext cx="3162373" cy="3230866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1993026" y="3373956"/>
            <a:ext cx="4030979" cy="4083685"/>
            <a:chOff x="1993026" y="3373956"/>
            <a:chExt cx="4030979" cy="4083685"/>
          </a:xfrm>
        </p:grpSpPr>
        <p:sp>
          <p:nvSpPr>
            <p:cNvPr id="10" name="object 10"/>
            <p:cNvSpPr/>
            <p:nvPr/>
          </p:nvSpPr>
          <p:spPr>
            <a:xfrm>
              <a:off x="2002234" y="7301513"/>
              <a:ext cx="0" cy="146685"/>
            </a:xfrm>
            <a:custGeom>
              <a:avLst/>
              <a:gdLst/>
              <a:ahLst/>
              <a:cxnLst/>
              <a:rect l="l" t="t" r="r" b="b"/>
              <a:pathLst>
                <a:path h="146684">
                  <a:moveTo>
                    <a:pt x="0" y="0"/>
                  </a:moveTo>
                  <a:lnTo>
                    <a:pt x="0" y="146312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002234" y="7301513"/>
              <a:ext cx="0" cy="146685"/>
            </a:xfrm>
            <a:custGeom>
              <a:avLst/>
              <a:gdLst/>
              <a:ahLst/>
              <a:cxnLst/>
              <a:rect l="l" t="t" r="r" b="b"/>
              <a:pathLst>
                <a:path h="146684">
                  <a:moveTo>
                    <a:pt x="0" y="146312"/>
                  </a:moveTo>
                  <a:lnTo>
                    <a:pt x="0" y="0"/>
                  </a:lnTo>
                </a:path>
              </a:pathLst>
            </a:custGeom>
            <a:ln w="182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002234" y="3383163"/>
              <a:ext cx="0" cy="146685"/>
            </a:xfrm>
            <a:custGeom>
              <a:avLst/>
              <a:gdLst/>
              <a:ahLst/>
              <a:cxnLst/>
              <a:rect l="l" t="t" r="r" b="b"/>
              <a:pathLst>
                <a:path h="146685">
                  <a:moveTo>
                    <a:pt x="0" y="0"/>
                  </a:moveTo>
                  <a:lnTo>
                    <a:pt x="0" y="146312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002234" y="3383163"/>
              <a:ext cx="0" cy="146685"/>
            </a:xfrm>
            <a:custGeom>
              <a:avLst/>
              <a:gdLst/>
              <a:ahLst/>
              <a:cxnLst/>
              <a:rect l="l" t="t" r="r" b="b"/>
              <a:pathLst>
                <a:path h="146685">
                  <a:moveTo>
                    <a:pt x="0" y="0"/>
                  </a:moveTo>
                  <a:lnTo>
                    <a:pt x="0" y="146312"/>
                  </a:lnTo>
                </a:path>
              </a:pathLst>
            </a:custGeom>
            <a:ln w="182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670907" y="3383163"/>
              <a:ext cx="0" cy="146685"/>
            </a:xfrm>
            <a:custGeom>
              <a:avLst/>
              <a:gdLst/>
              <a:ahLst/>
              <a:cxnLst/>
              <a:rect l="l" t="t" r="r" b="b"/>
              <a:pathLst>
                <a:path h="146685">
                  <a:moveTo>
                    <a:pt x="0" y="0"/>
                  </a:moveTo>
                  <a:lnTo>
                    <a:pt x="0" y="146312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670907" y="3383163"/>
              <a:ext cx="0" cy="146685"/>
            </a:xfrm>
            <a:custGeom>
              <a:avLst/>
              <a:gdLst/>
              <a:ahLst/>
              <a:cxnLst/>
              <a:rect l="l" t="t" r="r" b="b"/>
              <a:pathLst>
                <a:path h="146685">
                  <a:moveTo>
                    <a:pt x="0" y="0"/>
                  </a:moveTo>
                  <a:lnTo>
                    <a:pt x="0" y="146312"/>
                  </a:lnTo>
                </a:path>
              </a:pathLst>
            </a:custGeom>
            <a:ln w="182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339579" y="3383163"/>
              <a:ext cx="0" cy="146685"/>
            </a:xfrm>
            <a:custGeom>
              <a:avLst/>
              <a:gdLst/>
              <a:ahLst/>
              <a:cxnLst/>
              <a:rect l="l" t="t" r="r" b="b"/>
              <a:pathLst>
                <a:path h="146685">
                  <a:moveTo>
                    <a:pt x="0" y="0"/>
                  </a:moveTo>
                  <a:lnTo>
                    <a:pt x="0" y="146312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339579" y="3383163"/>
              <a:ext cx="0" cy="146685"/>
            </a:xfrm>
            <a:custGeom>
              <a:avLst/>
              <a:gdLst/>
              <a:ahLst/>
              <a:cxnLst/>
              <a:rect l="l" t="t" r="r" b="b"/>
              <a:pathLst>
                <a:path h="146685">
                  <a:moveTo>
                    <a:pt x="0" y="0"/>
                  </a:moveTo>
                  <a:lnTo>
                    <a:pt x="0" y="146312"/>
                  </a:lnTo>
                </a:path>
              </a:pathLst>
            </a:custGeom>
            <a:ln w="182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008251" y="3383163"/>
              <a:ext cx="0" cy="146685"/>
            </a:xfrm>
            <a:custGeom>
              <a:avLst/>
              <a:gdLst/>
              <a:ahLst/>
              <a:cxnLst/>
              <a:rect l="l" t="t" r="r" b="b"/>
              <a:pathLst>
                <a:path h="146685">
                  <a:moveTo>
                    <a:pt x="0" y="0"/>
                  </a:moveTo>
                  <a:lnTo>
                    <a:pt x="0" y="146312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008251" y="3383163"/>
              <a:ext cx="0" cy="146685"/>
            </a:xfrm>
            <a:custGeom>
              <a:avLst/>
              <a:gdLst/>
              <a:ahLst/>
              <a:cxnLst/>
              <a:rect l="l" t="t" r="r" b="b"/>
              <a:pathLst>
                <a:path h="146685">
                  <a:moveTo>
                    <a:pt x="0" y="0"/>
                  </a:moveTo>
                  <a:lnTo>
                    <a:pt x="0" y="146312"/>
                  </a:lnTo>
                </a:path>
              </a:pathLst>
            </a:custGeom>
            <a:ln w="182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676923" y="3383163"/>
              <a:ext cx="0" cy="146685"/>
            </a:xfrm>
            <a:custGeom>
              <a:avLst/>
              <a:gdLst/>
              <a:ahLst/>
              <a:cxnLst/>
              <a:rect l="l" t="t" r="r" b="b"/>
              <a:pathLst>
                <a:path h="146685">
                  <a:moveTo>
                    <a:pt x="0" y="0"/>
                  </a:moveTo>
                  <a:lnTo>
                    <a:pt x="0" y="146312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676923" y="3383163"/>
              <a:ext cx="0" cy="146685"/>
            </a:xfrm>
            <a:custGeom>
              <a:avLst/>
              <a:gdLst/>
              <a:ahLst/>
              <a:cxnLst/>
              <a:rect l="l" t="t" r="r" b="b"/>
              <a:pathLst>
                <a:path h="146685">
                  <a:moveTo>
                    <a:pt x="0" y="0"/>
                  </a:moveTo>
                  <a:lnTo>
                    <a:pt x="0" y="146312"/>
                  </a:lnTo>
                </a:path>
              </a:pathLst>
            </a:custGeom>
            <a:ln w="182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345597" y="3383163"/>
              <a:ext cx="0" cy="146685"/>
            </a:xfrm>
            <a:custGeom>
              <a:avLst/>
              <a:gdLst/>
              <a:ahLst/>
              <a:cxnLst/>
              <a:rect l="l" t="t" r="r" b="b"/>
              <a:pathLst>
                <a:path h="146685">
                  <a:moveTo>
                    <a:pt x="0" y="0"/>
                  </a:moveTo>
                  <a:lnTo>
                    <a:pt x="0" y="146312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345597" y="3383163"/>
              <a:ext cx="0" cy="146685"/>
            </a:xfrm>
            <a:custGeom>
              <a:avLst/>
              <a:gdLst/>
              <a:ahLst/>
              <a:cxnLst/>
              <a:rect l="l" t="t" r="r" b="b"/>
              <a:pathLst>
                <a:path h="146685">
                  <a:moveTo>
                    <a:pt x="0" y="0"/>
                  </a:moveTo>
                  <a:lnTo>
                    <a:pt x="0" y="146312"/>
                  </a:lnTo>
                </a:path>
              </a:pathLst>
            </a:custGeom>
            <a:ln w="182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014268" y="3383163"/>
              <a:ext cx="0" cy="146685"/>
            </a:xfrm>
            <a:custGeom>
              <a:avLst/>
              <a:gdLst/>
              <a:ahLst/>
              <a:cxnLst/>
              <a:rect l="l" t="t" r="r" b="b"/>
              <a:pathLst>
                <a:path h="146685">
                  <a:moveTo>
                    <a:pt x="0" y="0"/>
                  </a:moveTo>
                  <a:lnTo>
                    <a:pt x="0" y="146312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014268" y="3383163"/>
              <a:ext cx="0" cy="146685"/>
            </a:xfrm>
            <a:custGeom>
              <a:avLst/>
              <a:gdLst/>
              <a:ahLst/>
              <a:cxnLst/>
              <a:rect l="l" t="t" r="r" b="b"/>
              <a:pathLst>
                <a:path h="146685">
                  <a:moveTo>
                    <a:pt x="0" y="0"/>
                  </a:moveTo>
                  <a:lnTo>
                    <a:pt x="0" y="146312"/>
                  </a:lnTo>
                </a:path>
              </a:pathLst>
            </a:custGeom>
            <a:ln w="182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014268" y="7301513"/>
              <a:ext cx="0" cy="146685"/>
            </a:xfrm>
            <a:custGeom>
              <a:avLst/>
              <a:gdLst/>
              <a:ahLst/>
              <a:cxnLst/>
              <a:rect l="l" t="t" r="r" b="b"/>
              <a:pathLst>
                <a:path h="146684">
                  <a:moveTo>
                    <a:pt x="0" y="0"/>
                  </a:moveTo>
                  <a:lnTo>
                    <a:pt x="0" y="146312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014268" y="7301513"/>
              <a:ext cx="0" cy="146685"/>
            </a:xfrm>
            <a:custGeom>
              <a:avLst/>
              <a:gdLst/>
              <a:ahLst/>
              <a:cxnLst/>
              <a:rect l="l" t="t" r="r" b="b"/>
              <a:pathLst>
                <a:path h="146684">
                  <a:moveTo>
                    <a:pt x="0" y="146312"/>
                  </a:moveTo>
                  <a:lnTo>
                    <a:pt x="0" y="0"/>
                  </a:lnTo>
                </a:path>
              </a:pathLst>
            </a:custGeom>
            <a:ln w="182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670907" y="7301513"/>
              <a:ext cx="0" cy="146685"/>
            </a:xfrm>
            <a:custGeom>
              <a:avLst/>
              <a:gdLst/>
              <a:ahLst/>
              <a:cxnLst/>
              <a:rect l="l" t="t" r="r" b="b"/>
              <a:pathLst>
                <a:path h="146684">
                  <a:moveTo>
                    <a:pt x="0" y="0"/>
                  </a:moveTo>
                  <a:lnTo>
                    <a:pt x="0" y="146312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670907" y="7301513"/>
              <a:ext cx="0" cy="146685"/>
            </a:xfrm>
            <a:custGeom>
              <a:avLst/>
              <a:gdLst/>
              <a:ahLst/>
              <a:cxnLst/>
              <a:rect l="l" t="t" r="r" b="b"/>
              <a:pathLst>
                <a:path h="146684">
                  <a:moveTo>
                    <a:pt x="0" y="146312"/>
                  </a:moveTo>
                  <a:lnTo>
                    <a:pt x="0" y="0"/>
                  </a:lnTo>
                </a:path>
              </a:pathLst>
            </a:custGeom>
            <a:ln w="182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339579" y="7301513"/>
              <a:ext cx="0" cy="146685"/>
            </a:xfrm>
            <a:custGeom>
              <a:avLst/>
              <a:gdLst/>
              <a:ahLst/>
              <a:cxnLst/>
              <a:rect l="l" t="t" r="r" b="b"/>
              <a:pathLst>
                <a:path h="146684">
                  <a:moveTo>
                    <a:pt x="0" y="0"/>
                  </a:moveTo>
                  <a:lnTo>
                    <a:pt x="0" y="146312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339579" y="7301513"/>
              <a:ext cx="0" cy="146685"/>
            </a:xfrm>
            <a:custGeom>
              <a:avLst/>
              <a:gdLst/>
              <a:ahLst/>
              <a:cxnLst/>
              <a:rect l="l" t="t" r="r" b="b"/>
              <a:pathLst>
                <a:path h="146684">
                  <a:moveTo>
                    <a:pt x="0" y="146312"/>
                  </a:moveTo>
                  <a:lnTo>
                    <a:pt x="0" y="0"/>
                  </a:lnTo>
                </a:path>
              </a:pathLst>
            </a:custGeom>
            <a:ln w="182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008251" y="7301513"/>
              <a:ext cx="0" cy="146685"/>
            </a:xfrm>
            <a:custGeom>
              <a:avLst/>
              <a:gdLst/>
              <a:ahLst/>
              <a:cxnLst/>
              <a:rect l="l" t="t" r="r" b="b"/>
              <a:pathLst>
                <a:path h="146684">
                  <a:moveTo>
                    <a:pt x="0" y="0"/>
                  </a:moveTo>
                  <a:lnTo>
                    <a:pt x="0" y="146312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008251" y="7301513"/>
              <a:ext cx="0" cy="146685"/>
            </a:xfrm>
            <a:custGeom>
              <a:avLst/>
              <a:gdLst/>
              <a:ahLst/>
              <a:cxnLst/>
              <a:rect l="l" t="t" r="r" b="b"/>
              <a:pathLst>
                <a:path h="146684">
                  <a:moveTo>
                    <a:pt x="0" y="146312"/>
                  </a:moveTo>
                  <a:lnTo>
                    <a:pt x="0" y="0"/>
                  </a:lnTo>
                </a:path>
              </a:pathLst>
            </a:custGeom>
            <a:ln w="182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676923" y="7301513"/>
              <a:ext cx="0" cy="146685"/>
            </a:xfrm>
            <a:custGeom>
              <a:avLst/>
              <a:gdLst/>
              <a:ahLst/>
              <a:cxnLst/>
              <a:rect l="l" t="t" r="r" b="b"/>
              <a:pathLst>
                <a:path h="146684">
                  <a:moveTo>
                    <a:pt x="0" y="0"/>
                  </a:moveTo>
                  <a:lnTo>
                    <a:pt x="0" y="146312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676923" y="7301513"/>
              <a:ext cx="0" cy="146685"/>
            </a:xfrm>
            <a:custGeom>
              <a:avLst/>
              <a:gdLst/>
              <a:ahLst/>
              <a:cxnLst/>
              <a:rect l="l" t="t" r="r" b="b"/>
              <a:pathLst>
                <a:path h="146684">
                  <a:moveTo>
                    <a:pt x="0" y="146312"/>
                  </a:moveTo>
                  <a:lnTo>
                    <a:pt x="0" y="0"/>
                  </a:lnTo>
                </a:path>
              </a:pathLst>
            </a:custGeom>
            <a:ln w="182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345597" y="7301513"/>
              <a:ext cx="0" cy="146685"/>
            </a:xfrm>
            <a:custGeom>
              <a:avLst/>
              <a:gdLst/>
              <a:ahLst/>
              <a:cxnLst/>
              <a:rect l="l" t="t" r="r" b="b"/>
              <a:pathLst>
                <a:path h="146684">
                  <a:moveTo>
                    <a:pt x="0" y="0"/>
                  </a:moveTo>
                  <a:lnTo>
                    <a:pt x="0" y="146312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345597" y="7301513"/>
              <a:ext cx="0" cy="146685"/>
            </a:xfrm>
            <a:custGeom>
              <a:avLst/>
              <a:gdLst/>
              <a:ahLst/>
              <a:cxnLst/>
              <a:rect l="l" t="t" r="r" b="b"/>
              <a:pathLst>
                <a:path h="146684">
                  <a:moveTo>
                    <a:pt x="0" y="146312"/>
                  </a:moveTo>
                  <a:lnTo>
                    <a:pt x="0" y="0"/>
                  </a:lnTo>
                </a:path>
              </a:pathLst>
            </a:custGeom>
            <a:ln w="182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1714444" y="7383970"/>
            <a:ext cx="4544695" cy="942340"/>
          </a:xfrm>
          <a:prstGeom prst="rect">
            <a:avLst/>
          </a:prstGeom>
        </p:spPr>
        <p:txBody>
          <a:bodyPr vert="horz" wrap="square" lIns="0" tIns="12001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44"/>
              </a:spcBef>
              <a:tabLst>
                <a:tab pos="866140" algn="l"/>
                <a:tab pos="1457325" algn="l"/>
                <a:tab pos="2048510" algn="l"/>
                <a:tab pos="2717165" algn="l"/>
                <a:tab pos="3385820" algn="l"/>
                <a:tab pos="4054475" algn="l"/>
              </a:tabLst>
            </a:pPr>
            <a:r>
              <a:rPr sz="2300" spc="210" dirty="0">
                <a:latin typeface="MS UI Gothic"/>
                <a:cs typeface="MS UI Gothic"/>
              </a:rPr>
              <a:t>—</a:t>
            </a:r>
            <a:r>
              <a:rPr sz="2300" spc="210" dirty="0">
                <a:latin typeface="PMingLiU"/>
                <a:cs typeface="PMingLiU"/>
              </a:rPr>
              <a:t>50	</a:t>
            </a:r>
            <a:r>
              <a:rPr sz="2300" spc="135" dirty="0">
                <a:latin typeface="PMingLiU"/>
                <a:cs typeface="PMingLiU"/>
              </a:rPr>
              <a:t>0	50	100	150	200	250</a:t>
            </a:r>
            <a:endParaRPr sz="2300">
              <a:latin typeface="PMingLiU"/>
              <a:cs typeface="PMingLiU"/>
            </a:endParaRPr>
          </a:p>
          <a:p>
            <a:pPr marL="41275" algn="ctr">
              <a:lnSpc>
                <a:spcPct val="100000"/>
              </a:lnSpc>
              <a:spcBef>
                <a:spcPts val="850"/>
              </a:spcBef>
            </a:pPr>
            <a:r>
              <a:rPr sz="2300" spc="190" dirty="0">
                <a:latin typeface="PMingLiU"/>
                <a:cs typeface="PMingLiU"/>
              </a:rPr>
              <a:t>Training </a:t>
            </a:r>
            <a:r>
              <a:rPr sz="2300" spc="220" dirty="0">
                <a:latin typeface="PMingLiU"/>
                <a:cs typeface="PMingLiU"/>
              </a:rPr>
              <a:t>time</a:t>
            </a:r>
            <a:r>
              <a:rPr sz="2300" spc="195" dirty="0">
                <a:latin typeface="PMingLiU"/>
                <a:cs typeface="PMingLiU"/>
              </a:rPr>
              <a:t> (epochs)</a:t>
            </a:r>
            <a:endParaRPr sz="2300">
              <a:latin typeface="PMingLiU"/>
              <a:cs typeface="PMingLiU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1983962" y="3364874"/>
            <a:ext cx="4048760" cy="4101465"/>
            <a:chOff x="1983962" y="3364874"/>
            <a:chExt cx="4048760" cy="4101465"/>
          </a:xfrm>
        </p:grpSpPr>
        <p:sp>
          <p:nvSpPr>
            <p:cNvPr id="40" name="object 40"/>
            <p:cNvSpPr/>
            <p:nvPr/>
          </p:nvSpPr>
          <p:spPr>
            <a:xfrm>
              <a:off x="2002234" y="7447825"/>
              <a:ext cx="146685" cy="0"/>
            </a:xfrm>
            <a:custGeom>
              <a:avLst/>
              <a:gdLst/>
              <a:ahLst/>
              <a:cxnLst/>
              <a:rect l="l" t="t" r="r" b="b"/>
              <a:pathLst>
                <a:path w="146685">
                  <a:moveTo>
                    <a:pt x="146179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002234" y="7447825"/>
              <a:ext cx="146685" cy="0"/>
            </a:xfrm>
            <a:custGeom>
              <a:avLst/>
              <a:gdLst/>
              <a:ahLst/>
              <a:cxnLst/>
              <a:rect l="l" t="t" r="r" b="b"/>
              <a:pathLst>
                <a:path w="146685">
                  <a:moveTo>
                    <a:pt x="0" y="0"/>
                  </a:moveTo>
                  <a:lnTo>
                    <a:pt x="146179" y="0"/>
                  </a:lnTo>
                </a:path>
              </a:pathLst>
            </a:custGeom>
            <a:ln w="182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002234" y="3383163"/>
              <a:ext cx="146685" cy="0"/>
            </a:xfrm>
            <a:custGeom>
              <a:avLst/>
              <a:gdLst/>
              <a:ahLst/>
              <a:cxnLst/>
              <a:rect l="l" t="t" r="r" b="b"/>
              <a:pathLst>
                <a:path w="146685">
                  <a:moveTo>
                    <a:pt x="146179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002234" y="3383163"/>
              <a:ext cx="146685" cy="0"/>
            </a:xfrm>
            <a:custGeom>
              <a:avLst/>
              <a:gdLst/>
              <a:ahLst/>
              <a:cxnLst/>
              <a:rect l="l" t="t" r="r" b="b"/>
              <a:pathLst>
                <a:path w="146685">
                  <a:moveTo>
                    <a:pt x="0" y="0"/>
                  </a:moveTo>
                  <a:lnTo>
                    <a:pt x="146179" y="0"/>
                  </a:lnTo>
                </a:path>
              </a:pathLst>
            </a:custGeom>
            <a:ln w="182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868088" y="3383163"/>
              <a:ext cx="146685" cy="0"/>
            </a:xfrm>
            <a:custGeom>
              <a:avLst/>
              <a:gdLst/>
              <a:ahLst/>
              <a:cxnLst/>
              <a:rect l="l" t="t" r="r" b="b"/>
              <a:pathLst>
                <a:path w="146685">
                  <a:moveTo>
                    <a:pt x="146179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868088" y="3383163"/>
              <a:ext cx="146685" cy="0"/>
            </a:xfrm>
            <a:custGeom>
              <a:avLst/>
              <a:gdLst/>
              <a:ahLst/>
              <a:cxnLst/>
              <a:rect l="l" t="t" r="r" b="b"/>
              <a:pathLst>
                <a:path w="146685">
                  <a:moveTo>
                    <a:pt x="146179" y="0"/>
                  </a:moveTo>
                  <a:lnTo>
                    <a:pt x="0" y="0"/>
                  </a:lnTo>
                </a:path>
              </a:pathLst>
            </a:custGeom>
            <a:ln w="182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002234" y="3383163"/>
              <a:ext cx="4012565" cy="0"/>
            </a:xfrm>
            <a:custGeom>
              <a:avLst/>
              <a:gdLst/>
              <a:ahLst/>
              <a:cxnLst/>
              <a:rect l="l" t="t" r="r" b="b"/>
              <a:pathLst>
                <a:path w="4012565">
                  <a:moveTo>
                    <a:pt x="0" y="0"/>
                  </a:moveTo>
                  <a:lnTo>
                    <a:pt x="4012033" y="0"/>
                  </a:lnTo>
                </a:path>
              </a:pathLst>
            </a:custGeom>
            <a:ln w="365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868088" y="7447825"/>
              <a:ext cx="146685" cy="0"/>
            </a:xfrm>
            <a:custGeom>
              <a:avLst/>
              <a:gdLst/>
              <a:ahLst/>
              <a:cxnLst/>
              <a:rect l="l" t="t" r="r" b="b"/>
              <a:pathLst>
                <a:path w="146685">
                  <a:moveTo>
                    <a:pt x="146179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868088" y="7447825"/>
              <a:ext cx="146685" cy="0"/>
            </a:xfrm>
            <a:custGeom>
              <a:avLst/>
              <a:gdLst/>
              <a:ahLst/>
              <a:cxnLst/>
              <a:rect l="l" t="t" r="r" b="b"/>
              <a:pathLst>
                <a:path w="146685">
                  <a:moveTo>
                    <a:pt x="146179" y="0"/>
                  </a:moveTo>
                  <a:lnTo>
                    <a:pt x="0" y="0"/>
                  </a:lnTo>
                </a:path>
              </a:pathLst>
            </a:custGeom>
            <a:ln w="182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868088" y="6996196"/>
              <a:ext cx="146685" cy="0"/>
            </a:xfrm>
            <a:custGeom>
              <a:avLst/>
              <a:gdLst/>
              <a:ahLst/>
              <a:cxnLst/>
              <a:rect l="l" t="t" r="r" b="b"/>
              <a:pathLst>
                <a:path w="146685">
                  <a:moveTo>
                    <a:pt x="146179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868088" y="6996196"/>
              <a:ext cx="146685" cy="0"/>
            </a:xfrm>
            <a:custGeom>
              <a:avLst/>
              <a:gdLst/>
              <a:ahLst/>
              <a:cxnLst/>
              <a:rect l="l" t="t" r="r" b="b"/>
              <a:pathLst>
                <a:path w="146685">
                  <a:moveTo>
                    <a:pt x="146179" y="0"/>
                  </a:moveTo>
                  <a:lnTo>
                    <a:pt x="0" y="0"/>
                  </a:lnTo>
                </a:path>
              </a:pathLst>
            </a:custGeom>
            <a:ln w="182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868088" y="6544567"/>
              <a:ext cx="146685" cy="0"/>
            </a:xfrm>
            <a:custGeom>
              <a:avLst/>
              <a:gdLst/>
              <a:ahLst/>
              <a:cxnLst/>
              <a:rect l="l" t="t" r="r" b="b"/>
              <a:pathLst>
                <a:path w="146685">
                  <a:moveTo>
                    <a:pt x="146179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5868088" y="6544567"/>
              <a:ext cx="146685" cy="0"/>
            </a:xfrm>
            <a:custGeom>
              <a:avLst/>
              <a:gdLst/>
              <a:ahLst/>
              <a:cxnLst/>
              <a:rect l="l" t="t" r="r" b="b"/>
              <a:pathLst>
                <a:path w="146685">
                  <a:moveTo>
                    <a:pt x="146179" y="0"/>
                  </a:moveTo>
                  <a:lnTo>
                    <a:pt x="0" y="0"/>
                  </a:lnTo>
                </a:path>
              </a:pathLst>
            </a:custGeom>
            <a:ln w="182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868088" y="6092937"/>
              <a:ext cx="146685" cy="0"/>
            </a:xfrm>
            <a:custGeom>
              <a:avLst/>
              <a:gdLst/>
              <a:ahLst/>
              <a:cxnLst/>
              <a:rect l="l" t="t" r="r" b="b"/>
              <a:pathLst>
                <a:path w="146685">
                  <a:moveTo>
                    <a:pt x="146179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5868088" y="6092937"/>
              <a:ext cx="146685" cy="0"/>
            </a:xfrm>
            <a:custGeom>
              <a:avLst/>
              <a:gdLst/>
              <a:ahLst/>
              <a:cxnLst/>
              <a:rect l="l" t="t" r="r" b="b"/>
              <a:pathLst>
                <a:path w="146685">
                  <a:moveTo>
                    <a:pt x="146179" y="0"/>
                  </a:moveTo>
                  <a:lnTo>
                    <a:pt x="0" y="0"/>
                  </a:lnTo>
                </a:path>
              </a:pathLst>
            </a:custGeom>
            <a:ln w="182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5868088" y="5641308"/>
              <a:ext cx="146685" cy="0"/>
            </a:xfrm>
            <a:custGeom>
              <a:avLst/>
              <a:gdLst/>
              <a:ahLst/>
              <a:cxnLst/>
              <a:rect l="l" t="t" r="r" b="b"/>
              <a:pathLst>
                <a:path w="146685">
                  <a:moveTo>
                    <a:pt x="146179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5868088" y="5641308"/>
              <a:ext cx="146685" cy="0"/>
            </a:xfrm>
            <a:custGeom>
              <a:avLst/>
              <a:gdLst/>
              <a:ahLst/>
              <a:cxnLst/>
              <a:rect l="l" t="t" r="r" b="b"/>
              <a:pathLst>
                <a:path w="146685">
                  <a:moveTo>
                    <a:pt x="146179" y="0"/>
                  </a:moveTo>
                  <a:lnTo>
                    <a:pt x="0" y="0"/>
                  </a:lnTo>
                </a:path>
              </a:pathLst>
            </a:custGeom>
            <a:ln w="182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5868088" y="5189679"/>
              <a:ext cx="146685" cy="0"/>
            </a:xfrm>
            <a:custGeom>
              <a:avLst/>
              <a:gdLst/>
              <a:ahLst/>
              <a:cxnLst/>
              <a:rect l="l" t="t" r="r" b="b"/>
              <a:pathLst>
                <a:path w="146685">
                  <a:moveTo>
                    <a:pt x="146179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5868088" y="5189679"/>
              <a:ext cx="146685" cy="0"/>
            </a:xfrm>
            <a:custGeom>
              <a:avLst/>
              <a:gdLst/>
              <a:ahLst/>
              <a:cxnLst/>
              <a:rect l="l" t="t" r="r" b="b"/>
              <a:pathLst>
                <a:path w="146685">
                  <a:moveTo>
                    <a:pt x="146179" y="0"/>
                  </a:moveTo>
                  <a:lnTo>
                    <a:pt x="0" y="0"/>
                  </a:lnTo>
                </a:path>
              </a:pathLst>
            </a:custGeom>
            <a:ln w="182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5868088" y="4738050"/>
              <a:ext cx="146685" cy="0"/>
            </a:xfrm>
            <a:custGeom>
              <a:avLst/>
              <a:gdLst/>
              <a:ahLst/>
              <a:cxnLst/>
              <a:rect l="l" t="t" r="r" b="b"/>
              <a:pathLst>
                <a:path w="146685">
                  <a:moveTo>
                    <a:pt x="146179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5868088" y="4738050"/>
              <a:ext cx="146685" cy="0"/>
            </a:xfrm>
            <a:custGeom>
              <a:avLst/>
              <a:gdLst/>
              <a:ahLst/>
              <a:cxnLst/>
              <a:rect l="l" t="t" r="r" b="b"/>
              <a:pathLst>
                <a:path w="146685">
                  <a:moveTo>
                    <a:pt x="146179" y="0"/>
                  </a:moveTo>
                  <a:lnTo>
                    <a:pt x="0" y="0"/>
                  </a:lnTo>
                </a:path>
              </a:pathLst>
            </a:custGeom>
            <a:ln w="182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868088" y="4286421"/>
              <a:ext cx="146685" cy="0"/>
            </a:xfrm>
            <a:custGeom>
              <a:avLst/>
              <a:gdLst/>
              <a:ahLst/>
              <a:cxnLst/>
              <a:rect l="l" t="t" r="r" b="b"/>
              <a:pathLst>
                <a:path w="146685">
                  <a:moveTo>
                    <a:pt x="146179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5868088" y="4286421"/>
              <a:ext cx="146685" cy="0"/>
            </a:xfrm>
            <a:custGeom>
              <a:avLst/>
              <a:gdLst/>
              <a:ahLst/>
              <a:cxnLst/>
              <a:rect l="l" t="t" r="r" b="b"/>
              <a:pathLst>
                <a:path w="146685">
                  <a:moveTo>
                    <a:pt x="146179" y="0"/>
                  </a:moveTo>
                  <a:lnTo>
                    <a:pt x="0" y="0"/>
                  </a:lnTo>
                </a:path>
              </a:pathLst>
            </a:custGeom>
            <a:ln w="182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5868088" y="3834792"/>
              <a:ext cx="146685" cy="0"/>
            </a:xfrm>
            <a:custGeom>
              <a:avLst/>
              <a:gdLst/>
              <a:ahLst/>
              <a:cxnLst/>
              <a:rect l="l" t="t" r="r" b="b"/>
              <a:pathLst>
                <a:path w="146685">
                  <a:moveTo>
                    <a:pt x="146179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5868088" y="3834792"/>
              <a:ext cx="146685" cy="0"/>
            </a:xfrm>
            <a:custGeom>
              <a:avLst/>
              <a:gdLst/>
              <a:ahLst/>
              <a:cxnLst/>
              <a:rect l="l" t="t" r="r" b="b"/>
              <a:pathLst>
                <a:path w="146685">
                  <a:moveTo>
                    <a:pt x="146179" y="0"/>
                  </a:moveTo>
                  <a:lnTo>
                    <a:pt x="0" y="0"/>
                  </a:lnTo>
                </a:path>
              </a:pathLst>
            </a:custGeom>
            <a:ln w="182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2002234" y="3383163"/>
              <a:ext cx="4012565" cy="4065270"/>
            </a:xfrm>
            <a:custGeom>
              <a:avLst/>
              <a:gdLst/>
              <a:ahLst/>
              <a:cxnLst/>
              <a:rect l="l" t="t" r="r" b="b"/>
              <a:pathLst>
                <a:path w="4012565" h="4065270">
                  <a:moveTo>
                    <a:pt x="4012033" y="4064662"/>
                  </a:moveTo>
                  <a:lnTo>
                    <a:pt x="4012033" y="0"/>
                  </a:lnTo>
                </a:path>
                <a:path w="4012565" h="4065270">
                  <a:moveTo>
                    <a:pt x="0" y="4064662"/>
                  </a:moveTo>
                  <a:lnTo>
                    <a:pt x="4012033" y="4064662"/>
                  </a:lnTo>
                </a:path>
              </a:pathLst>
            </a:custGeom>
            <a:ln w="365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2002234" y="6996196"/>
              <a:ext cx="146685" cy="0"/>
            </a:xfrm>
            <a:custGeom>
              <a:avLst/>
              <a:gdLst/>
              <a:ahLst/>
              <a:cxnLst/>
              <a:rect l="l" t="t" r="r" b="b"/>
              <a:pathLst>
                <a:path w="146685">
                  <a:moveTo>
                    <a:pt x="146179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2002234" y="6996196"/>
              <a:ext cx="146685" cy="0"/>
            </a:xfrm>
            <a:custGeom>
              <a:avLst/>
              <a:gdLst/>
              <a:ahLst/>
              <a:cxnLst/>
              <a:rect l="l" t="t" r="r" b="b"/>
              <a:pathLst>
                <a:path w="146685">
                  <a:moveTo>
                    <a:pt x="0" y="0"/>
                  </a:moveTo>
                  <a:lnTo>
                    <a:pt x="146179" y="0"/>
                  </a:lnTo>
                </a:path>
              </a:pathLst>
            </a:custGeom>
            <a:ln w="182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2002234" y="6544567"/>
              <a:ext cx="146685" cy="0"/>
            </a:xfrm>
            <a:custGeom>
              <a:avLst/>
              <a:gdLst/>
              <a:ahLst/>
              <a:cxnLst/>
              <a:rect l="l" t="t" r="r" b="b"/>
              <a:pathLst>
                <a:path w="146685">
                  <a:moveTo>
                    <a:pt x="146179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2002234" y="6544567"/>
              <a:ext cx="146685" cy="0"/>
            </a:xfrm>
            <a:custGeom>
              <a:avLst/>
              <a:gdLst/>
              <a:ahLst/>
              <a:cxnLst/>
              <a:rect l="l" t="t" r="r" b="b"/>
              <a:pathLst>
                <a:path w="146685">
                  <a:moveTo>
                    <a:pt x="0" y="0"/>
                  </a:moveTo>
                  <a:lnTo>
                    <a:pt x="146179" y="0"/>
                  </a:lnTo>
                </a:path>
              </a:pathLst>
            </a:custGeom>
            <a:ln w="182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2002234" y="6092937"/>
              <a:ext cx="146685" cy="0"/>
            </a:xfrm>
            <a:custGeom>
              <a:avLst/>
              <a:gdLst/>
              <a:ahLst/>
              <a:cxnLst/>
              <a:rect l="l" t="t" r="r" b="b"/>
              <a:pathLst>
                <a:path w="146685">
                  <a:moveTo>
                    <a:pt x="146179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2002234" y="6092937"/>
              <a:ext cx="146685" cy="0"/>
            </a:xfrm>
            <a:custGeom>
              <a:avLst/>
              <a:gdLst/>
              <a:ahLst/>
              <a:cxnLst/>
              <a:rect l="l" t="t" r="r" b="b"/>
              <a:pathLst>
                <a:path w="146685">
                  <a:moveTo>
                    <a:pt x="0" y="0"/>
                  </a:moveTo>
                  <a:lnTo>
                    <a:pt x="146179" y="0"/>
                  </a:lnTo>
                </a:path>
              </a:pathLst>
            </a:custGeom>
            <a:ln w="182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2002234" y="5641308"/>
              <a:ext cx="146685" cy="0"/>
            </a:xfrm>
            <a:custGeom>
              <a:avLst/>
              <a:gdLst/>
              <a:ahLst/>
              <a:cxnLst/>
              <a:rect l="l" t="t" r="r" b="b"/>
              <a:pathLst>
                <a:path w="146685">
                  <a:moveTo>
                    <a:pt x="146179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2002234" y="5641308"/>
              <a:ext cx="146685" cy="0"/>
            </a:xfrm>
            <a:custGeom>
              <a:avLst/>
              <a:gdLst/>
              <a:ahLst/>
              <a:cxnLst/>
              <a:rect l="l" t="t" r="r" b="b"/>
              <a:pathLst>
                <a:path w="146685">
                  <a:moveTo>
                    <a:pt x="0" y="0"/>
                  </a:moveTo>
                  <a:lnTo>
                    <a:pt x="146179" y="0"/>
                  </a:lnTo>
                </a:path>
              </a:pathLst>
            </a:custGeom>
            <a:ln w="182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2002234" y="5189679"/>
              <a:ext cx="146685" cy="0"/>
            </a:xfrm>
            <a:custGeom>
              <a:avLst/>
              <a:gdLst/>
              <a:ahLst/>
              <a:cxnLst/>
              <a:rect l="l" t="t" r="r" b="b"/>
              <a:pathLst>
                <a:path w="146685">
                  <a:moveTo>
                    <a:pt x="146179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2002234" y="5189679"/>
              <a:ext cx="146685" cy="0"/>
            </a:xfrm>
            <a:custGeom>
              <a:avLst/>
              <a:gdLst/>
              <a:ahLst/>
              <a:cxnLst/>
              <a:rect l="l" t="t" r="r" b="b"/>
              <a:pathLst>
                <a:path w="146685">
                  <a:moveTo>
                    <a:pt x="0" y="0"/>
                  </a:moveTo>
                  <a:lnTo>
                    <a:pt x="146179" y="0"/>
                  </a:lnTo>
                </a:path>
              </a:pathLst>
            </a:custGeom>
            <a:ln w="182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2002234" y="4738050"/>
              <a:ext cx="146685" cy="0"/>
            </a:xfrm>
            <a:custGeom>
              <a:avLst/>
              <a:gdLst/>
              <a:ahLst/>
              <a:cxnLst/>
              <a:rect l="l" t="t" r="r" b="b"/>
              <a:pathLst>
                <a:path w="146685">
                  <a:moveTo>
                    <a:pt x="146179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2002234" y="4738050"/>
              <a:ext cx="146685" cy="0"/>
            </a:xfrm>
            <a:custGeom>
              <a:avLst/>
              <a:gdLst/>
              <a:ahLst/>
              <a:cxnLst/>
              <a:rect l="l" t="t" r="r" b="b"/>
              <a:pathLst>
                <a:path w="146685">
                  <a:moveTo>
                    <a:pt x="0" y="0"/>
                  </a:moveTo>
                  <a:lnTo>
                    <a:pt x="146179" y="0"/>
                  </a:lnTo>
                </a:path>
              </a:pathLst>
            </a:custGeom>
            <a:ln w="182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2002234" y="4286421"/>
              <a:ext cx="146685" cy="0"/>
            </a:xfrm>
            <a:custGeom>
              <a:avLst/>
              <a:gdLst/>
              <a:ahLst/>
              <a:cxnLst/>
              <a:rect l="l" t="t" r="r" b="b"/>
              <a:pathLst>
                <a:path w="146685">
                  <a:moveTo>
                    <a:pt x="146179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2002234" y="4286421"/>
              <a:ext cx="146685" cy="0"/>
            </a:xfrm>
            <a:custGeom>
              <a:avLst/>
              <a:gdLst/>
              <a:ahLst/>
              <a:cxnLst/>
              <a:rect l="l" t="t" r="r" b="b"/>
              <a:pathLst>
                <a:path w="146685">
                  <a:moveTo>
                    <a:pt x="0" y="0"/>
                  </a:moveTo>
                  <a:lnTo>
                    <a:pt x="146179" y="0"/>
                  </a:lnTo>
                </a:path>
              </a:pathLst>
            </a:custGeom>
            <a:ln w="182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2002234" y="3834792"/>
              <a:ext cx="146685" cy="0"/>
            </a:xfrm>
            <a:custGeom>
              <a:avLst/>
              <a:gdLst/>
              <a:ahLst/>
              <a:cxnLst/>
              <a:rect l="l" t="t" r="r" b="b"/>
              <a:pathLst>
                <a:path w="146685">
                  <a:moveTo>
                    <a:pt x="146179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2002234" y="3834792"/>
              <a:ext cx="146685" cy="0"/>
            </a:xfrm>
            <a:custGeom>
              <a:avLst/>
              <a:gdLst/>
              <a:ahLst/>
              <a:cxnLst/>
              <a:rect l="l" t="t" r="r" b="b"/>
              <a:pathLst>
                <a:path w="146685">
                  <a:moveTo>
                    <a:pt x="0" y="0"/>
                  </a:moveTo>
                  <a:lnTo>
                    <a:pt x="146179" y="0"/>
                  </a:lnTo>
                </a:path>
              </a:pathLst>
            </a:custGeom>
            <a:ln w="182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2002234" y="3383163"/>
              <a:ext cx="0" cy="4065270"/>
            </a:xfrm>
            <a:custGeom>
              <a:avLst/>
              <a:gdLst/>
              <a:ahLst/>
              <a:cxnLst/>
              <a:rect l="l" t="t" r="r" b="b"/>
              <a:pathLst>
                <a:path h="4065270">
                  <a:moveTo>
                    <a:pt x="0" y="4064662"/>
                  </a:moveTo>
                  <a:lnTo>
                    <a:pt x="0" y="0"/>
                  </a:lnTo>
                </a:path>
              </a:pathLst>
            </a:custGeom>
            <a:ln w="365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3" name="object 83"/>
          <p:cNvSpPr txBox="1"/>
          <p:nvPr/>
        </p:nvSpPr>
        <p:spPr>
          <a:xfrm>
            <a:off x="1447912" y="7216477"/>
            <a:ext cx="421005" cy="3752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300" spc="355" dirty="0">
                <a:latin typeface="MS UI Gothic"/>
                <a:cs typeface="MS UI Gothic"/>
              </a:rPr>
              <a:t>—</a:t>
            </a:r>
            <a:r>
              <a:rPr sz="2300" spc="135" dirty="0">
                <a:latin typeface="PMingLiU"/>
                <a:cs typeface="PMingLiU"/>
              </a:rPr>
              <a:t>2</a:t>
            </a:r>
            <a:endParaRPr sz="2300">
              <a:latin typeface="PMingLiU"/>
              <a:cs typeface="PMingLiU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1533878" y="3050022"/>
            <a:ext cx="335280" cy="4090670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894"/>
              </a:spcBef>
            </a:pPr>
            <a:r>
              <a:rPr sz="2300" spc="135" dirty="0">
                <a:latin typeface="PMingLiU"/>
                <a:cs typeface="PMingLiU"/>
              </a:rPr>
              <a:t>16</a:t>
            </a:r>
            <a:endParaRPr sz="2300">
              <a:latin typeface="PMingLiU"/>
              <a:cs typeface="PMingLiU"/>
            </a:endParaRPr>
          </a:p>
          <a:p>
            <a:pPr marR="5080" algn="r">
              <a:lnSpc>
                <a:spcPct val="100000"/>
              </a:lnSpc>
              <a:spcBef>
                <a:spcPts val="795"/>
              </a:spcBef>
            </a:pPr>
            <a:r>
              <a:rPr sz="2300" spc="135" dirty="0">
                <a:latin typeface="PMingLiU"/>
                <a:cs typeface="PMingLiU"/>
              </a:rPr>
              <a:t>14</a:t>
            </a:r>
            <a:endParaRPr sz="2300">
              <a:latin typeface="PMingLiU"/>
              <a:cs typeface="PMingLiU"/>
            </a:endParaRPr>
          </a:p>
          <a:p>
            <a:pPr marR="5080" algn="r">
              <a:lnSpc>
                <a:spcPct val="100000"/>
              </a:lnSpc>
              <a:spcBef>
                <a:spcPts val="800"/>
              </a:spcBef>
            </a:pPr>
            <a:r>
              <a:rPr sz="2300" spc="135" dirty="0">
                <a:latin typeface="PMingLiU"/>
                <a:cs typeface="PMingLiU"/>
              </a:rPr>
              <a:t>12</a:t>
            </a:r>
            <a:endParaRPr sz="2300">
              <a:latin typeface="PMingLiU"/>
              <a:cs typeface="PMingLiU"/>
            </a:endParaRPr>
          </a:p>
          <a:p>
            <a:pPr marR="5080" algn="r">
              <a:lnSpc>
                <a:spcPct val="100000"/>
              </a:lnSpc>
              <a:spcBef>
                <a:spcPts val="795"/>
              </a:spcBef>
            </a:pPr>
            <a:r>
              <a:rPr sz="2300" spc="135" dirty="0">
                <a:latin typeface="PMingLiU"/>
                <a:cs typeface="PMingLiU"/>
              </a:rPr>
              <a:t>10</a:t>
            </a:r>
            <a:endParaRPr sz="2300">
              <a:latin typeface="PMingLiU"/>
              <a:cs typeface="PMingLiU"/>
            </a:endParaRPr>
          </a:p>
          <a:p>
            <a:pPr marR="5080" algn="r">
              <a:lnSpc>
                <a:spcPct val="100000"/>
              </a:lnSpc>
              <a:spcBef>
                <a:spcPts val="795"/>
              </a:spcBef>
            </a:pPr>
            <a:r>
              <a:rPr sz="2300" spc="135" dirty="0">
                <a:latin typeface="PMingLiU"/>
                <a:cs typeface="PMingLiU"/>
              </a:rPr>
              <a:t>8</a:t>
            </a:r>
            <a:endParaRPr sz="2300">
              <a:latin typeface="PMingLiU"/>
              <a:cs typeface="PMingLiU"/>
            </a:endParaRPr>
          </a:p>
          <a:p>
            <a:pPr marR="5080" algn="r">
              <a:lnSpc>
                <a:spcPct val="100000"/>
              </a:lnSpc>
              <a:spcBef>
                <a:spcPts val="795"/>
              </a:spcBef>
            </a:pPr>
            <a:r>
              <a:rPr sz="2300" spc="135" dirty="0">
                <a:latin typeface="PMingLiU"/>
                <a:cs typeface="PMingLiU"/>
              </a:rPr>
              <a:t>6</a:t>
            </a:r>
            <a:endParaRPr sz="2300">
              <a:latin typeface="PMingLiU"/>
              <a:cs typeface="PMingLiU"/>
            </a:endParaRPr>
          </a:p>
          <a:p>
            <a:pPr marR="5080" algn="r">
              <a:lnSpc>
                <a:spcPct val="100000"/>
              </a:lnSpc>
              <a:spcBef>
                <a:spcPts val="795"/>
              </a:spcBef>
            </a:pPr>
            <a:r>
              <a:rPr sz="2300" spc="135" dirty="0">
                <a:latin typeface="PMingLiU"/>
                <a:cs typeface="PMingLiU"/>
              </a:rPr>
              <a:t>4</a:t>
            </a:r>
            <a:endParaRPr sz="2300">
              <a:latin typeface="PMingLiU"/>
              <a:cs typeface="PMingLiU"/>
            </a:endParaRPr>
          </a:p>
          <a:p>
            <a:pPr marR="5080" algn="r">
              <a:lnSpc>
                <a:spcPct val="100000"/>
              </a:lnSpc>
              <a:spcBef>
                <a:spcPts val="800"/>
              </a:spcBef>
            </a:pPr>
            <a:r>
              <a:rPr sz="2300" spc="135" dirty="0">
                <a:latin typeface="PMingLiU"/>
                <a:cs typeface="PMingLiU"/>
              </a:rPr>
              <a:t>2</a:t>
            </a:r>
            <a:endParaRPr sz="2300">
              <a:latin typeface="PMingLiU"/>
              <a:cs typeface="PMingLiU"/>
            </a:endParaRPr>
          </a:p>
          <a:p>
            <a:pPr marR="5080" algn="r">
              <a:lnSpc>
                <a:spcPct val="100000"/>
              </a:lnSpc>
              <a:spcBef>
                <a:spcPts val="795"/>
              </a:spcBef>
            </a:pPr>
            <a:r>
              <a:rPr sz="2300" spc="135" dirty="0">
                <a:latin typeface="PMingLiU"/>
                <a:cs typeface="PMingLiU"/>
              </a:rPr>
              <a:t>0</a:t>
            </a:r>
            <a:endParaRPr sz="2300">
              <a:latin typeface="PMingLiU"/>
              <a:cs typeface="PMingLiU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990101" y="5208734"/>
            <a:ext cx="316865" cy="12236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280"/>
              </a:lnSpc>
            </a:pPr>
            <a:r>
              <a:rPr sz="2300" spc="229" dirty="0">
                <a:latin typeface="PMingLiU"/>
                <a:cs typeface="PMingLiU"/>
              </a:rPr>
              <a:t>Gradient</a:t>
            </a:r>
            <a:endParaRPr sz="2300">
              <a:latin typeface="PMingLiU"/>
              <a:cs typeface="PMingLiU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990101" y="4399969"/>
            <a:ext cx="316865" cy="73152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280"/>
              </a:lnSpc>
            </a:pPr>
            <a:r>
              <a:rPr sz="2300" dirty="0">
                <a:latin typeface="PMingLiU"/>
                <a:cs typeface="PMingLiU"/>
              </a:rPr>
              <a:t>norm</a:t>
            </a:r>
            <a:endParaRPr sz="2300">
              <a:latin typeface="PMingLiU"/>
              <a:cs typeface="PMingLiU"/>
            </a:endParaRPr>
          </a:p>
        </p:txBody>
      </p:sp>
      <p:grpSp>
        <p:nvGrpSpPr>
          <p:cNvPr id="87" name="object 87"/>
          <p:cNvGrpSpPr/>
          <p:nvPr/>
        </p:nvGrpSpPr>
        <p:grpSpPr>
          <a:xfrm>
            <a:off x="7526959" y="3373956"/>
            <a:ext cx="4039870" cy="4083685"/>
            <a:chOff x="7526959" y="3373956"/>
            <a:chExt cx="4039870" cy="4083685"/>
          </a:xfrm>
        </p:grpSpPr>
        <p:sp>
          <p:nvSpPr>
            <p:cNvPr id="88" name="object 88"/>
            <p:cNvSpPr/>
            <p:nvPr/>
          </p:nvSpPr>
          <p:spPr>
            <a:xfrm>
              <a:off x="7545374" y="3827374"/>
              <a:ext cx="3707129" cy="3510279"/>
            </a:xfrm>
            <a:custGeom>
              <a:avLst/>
              <a:gdLst/>
              <a:ahLst/>
              <a:cxnLst/>
              <a:rect l="l" t="t" r="r" b="b"/>
              <a:pathLst>
                <a:path w="3707129" h="3510279">
                  <a:moveTo>
                    <a:pt x="0" y="0"/>
                  </a:moveTo>
                  <a:lnTo>
                    <a:pt x="16050" y="14473"/>
                  </a:lnTo>
                  <a:lnTo>
                    <a:pt x="32097" y="150178"/>
                  </a:lnTo>
                  <a:lnTo>
                    <a:pt x="48144" y="134797"/>
                  </a:lnTo>
                  <a:lnTo>
                    <a:pt x="64194" y="601174"/>
                  </a:lnTo>
                  <a:lnTo>
                    <a:pt x="80241" y="809709"/>
                  </a:lnTo>
                  <a:lnTo>
                    <a:pt x="96288" y="873490"/>
                  </a:lnTo>
                  <a:lnTo>
                    <a:pt x="112339" y="1409982"/>
                  </a:lnTo>
                  <a:lnTo>
                    <a:pt x="128386" y="1319964"/>
                  </a:lnTo>
                  <a:lnTo>
                    <a:pt x="144433" y="1859621"/>
                  </a:lnTo>
                  <a:lnTo>
                    <a:pt x="160483" y="1964115"/>
                  </a:lnTo>
                  <a:lnTo>
                    <a:pt x="192577" y="2383446"/>
                  </a:lnTo>
                  <a:lnTo>
                    <a:pt x="208627" y="2415111"/>
                  </a:lnTo>
                  <a:lnTo>
                    <a:pt x="224674" y="2609623"/>
                  </a:lnTo>
                  <a:lnTo>
                    <a:pt x="240721" y="2655763"/>
                  </a:lnTo>
                  <a:lnTo>
                    <a:pt x="256772" y="2715925"/>
                  </a:lnTo>
                  <a:lnTo>
                    <a:pt x="272819" y="2812277"/>
                  </a:lnTo>
                  <a:lnTo>
                    <a:pt x="288866" y="2810015"/>
                  </a:lnTo>
                  <a:lnTo>
                    <a:pt x="304916" y="2884201"/>
                  </a:lnTo>
                  <a:lnTo>
                    <a:pt x="320963" y="2995932"/>
                  </a:lnTo>
                  <a:lnTo>
                    <a:pt x="337014" y="2978291"/>
                  </a:lnTo>
                  <a:lnTo>
                    <a:pt x="353060" y="3075546"/>
                  </a:lnTo>
                  <a:lnTo>
                    <a:pt x="369107" y="3049762"/>
                  </a:lnTo>
                  <a:lnTo>
                    <a:pt x="401205" y="3113996"/>
                  </a:lnTo>
                  <a:lnTo>
                    <a:pt x="417252" y="3175516"/>
                  </a:lnTo>
                  <a:lnTo>
                    <a:pt x="433302" y="3153351"/>
                  </a:lnTo>
                  <a:lnTo>
                    <a:pt x="449349" y="3208990"/>
                  </a:lnTo>
                  <a:lnTo>
                    <a:pt x="465396" y="3170993"/>
                  </a:lnTo>
                  <a:lnTo>
                    <a:pt x="481447" y="3199944"/>
                  </a:lnTo>
                  <a:lnTo>
                    <a:pt x="497494" y="3214419"/>
                  </a:lnTo>
                  <a:lnTo>
                    <a:pt x="513540" y="3268249"/>
                  </a:lnTo>
                  <a:lnTo>
                    <a:pt x="545638" y="3244274"/>
                  </a:lnTo>
                  <a:lnTo>
                    <a:pt x="561685" y="3259654"/>
                  </a:lnTo>
                  <a:lnTo>
                    <a:pt x="609829" y="3271868"/>
                  </a:lnTo>
                  <a:lnTo>
                    <a:pt x="641927" y="3351934"/>
                  </a:lnTo>
                  <a:lnTo>
                    <a:pt x="657973" y="3323888"/>
                  </a:lnTo>
                  <a:lnTo>
                    <a:pt x="690071" y="3368671"/>
                  </a:lnTo>
                  <a:lnTo>
                    <a:pt x="706118" y="3329768"/>
                  </a:lnTo>
                  <a:lnTo>
                    <a:pt x="738215" y="3292676"/>
                  </a:lnTo>
                  <a:lnTo>
                    <a:pt x="754262" y="3350125"/>
                  </a:lnTo>
                  <a:lnTo>
                    <a:pt x="770313" y="3330673"/>
                  </a:lnTo>
                  <a:lnTo>
                    <a:pt x="786360" y="3323888"/>
                  </a:lnTo>
                  <a:lnTo>
                    <a:pt x="802407" y="3355553"/>
                  </a:lnTo>
                  <a:lnTo>
                    <a:pt x="818457" y="3320722"/>
                  </a:lnTo>
                  <a:lnTo>
                    <a:pt x="834504" y="3392193"/>
                  </a:lnTo>
                  <a:lnTo>
                    <a:pt x="850551" y="3365504"/>
                  </a:lnTo>
                  <a:lnTo>
                    <a:pt x="866601" y="3394455"/>
                  </a:lnTo>
                  <a:lnTo>
                    <a:pt x="882648" y="3328864"/>
                  </a:lnTo>
                  <a:lnTo>
                    <a:pt x="898695" y="3417977"/>
                  </a:lnTo>
                  <a:lnTo>
                    <a:pt x="914746" y="3393098"/>
                  </a:lnTo>
                  <a:lnTo>
                    <a:pt x="946840" y="3417977"/>
                  </a:lnTo>
                  <a:lnTo>
                    <a:pt x="962890" y="3385861"/>
                  </a:lnTo>
                  <a:lnTo>
                    <a:pt x="994984" y="3378171"/>
                  </a:lnTo>
                  <a:lnTo>
                    <a:pt x="1011034" y="3409835"/>
                  </a:lnTo>
                  <a:lnTo>
                    <a:pt x="1027081" y="3379980"/>
                  </a:lnTo>
                  <a:lnTo>
                    <a:pt x="1043128" y="3419787"/>
                  </a:lnTo>
                  <a:lnTo>
                    <a:pt x="1059179" y="3411192"/>
                  </a:lnTo>
                  <a:lnTo>
                    <a:pt x="1075226" y="3393098"/>
                  </a:lnTo>
                  <a:lnTo>
                    <a:pt x="1107323" y="3434715"/>
                  </a:lnTo>
                  <a:lnTo>
                    <a:pt x="1123370" y="3432905"/>
                  </a:lnTo>
                  <a:lnTo>
                    <a:pt x="1139417" y="3383599"/>
                  </a:lnTo>
                  <a:lnTo>
                    <a:pt x="1155468" y="3449642"/>
                  </a:lnTo>
                  <a:lnTo>
                    <a:pt x="1171514" y="3412097"/>
                  </a:lnTo>
                  <a:lnTo>
                    <a:pt x="1187561" y="3435167"/>
                  </a:lnTo>
                  <a:lnTo>
                    <a:pt x="1203612" y="3422049"/>
                  </a:lnTo>
                  <a:lnTo>
                    <a:pt x="1219659" y="3417525"/>
                  </a:lnTo>
                  <a:lnTo>
                    <a:pt x="1235709" y="3467284"/>
                  </a:lnTo>
                  <a:lnTo>
                    <a:pt x="1251756" y="3413454"/>
                  </a:lnTo>
                  <a:lnTo>
                    <a:pt x="1267803" y="3405764"/>
                  </a:lnTo>
                  <a:lnTo>
                    <a:pt x="1283854" y="3458689"/>
                  </a:lnTo>
                  <a:lnTo>
                    <a:pt x="1299901" y="3420239"/>
                  </a:lnTo>
                  <a:lnTo>
                    <a:pt x="1315947" y="3457332"/>
                  </a:lnTo>
                  <a:lnTo>
                    <a:pt x="1331998" y="3375909"/>
                  </a:lnTo>
                  <a:lnTo>
                    <a:pt x="1348045" y="3455523"/>
                  </a:lnTo>
                  <a:lnTo>
                    <a:pt x="1364092" y="3456428"/>
                  </a:lnTo>
                  <a:lnTo>
                    <a:pt x="1380142" y="3465927"/>
                  </a:lnTo>
                  <a:lnTo>
                    <a:pt x="1396189" y="3407573"/>
                  </a:lnTo>
                  <a:lnTo>
                    <a:pt x="1412236" y="3391289"/>
                  </a:lnTo>
                  <a:lnTo>
                    <a:pt x="1428287" y="3465022"/>
                  </a:lnTo>
                  <a:lnTo>
                    <a:pt x="1444334" y="3436524"/>
                  </a:lnTo>
                  <a:lnTo>
                    <a:pt x="1460381" y="3428834"/>
                  </a:lnTo>
                  <a:lnTo>
                    <a:pt x="1476431" y="3464118"/>
                  </a:lnTo>
                  <a:lnTo>
                    <a:pt x="1492478" y="3451452"/>
                  </a:lnTo>
                  <a:lnTo>
                    <a:pt x="1524575" y="3445119"/>
                  </a:lnTo>
                  <a:lnTo>
                    <a:pt x="1556669" y="3413002"/>
                  </a:lnTo>
                  <a:lnTo>
                    <a:pt x="1572720" y="3456880"/>
                  </a:lnTo>
                  <a:lnTo>
                    <a:pt x="1588767" y="3429287"/>
                  </a:lnTo>
                  <a:lnTo>
                    <a:pt x="1604814" y="3447380"/>
                  </a:lnTo>
                  <a:lnTo>
                    <a:pt x="1620864" y="3450094"/>
                  </a:lnTo>
                  <a:lnTo>
                    <a:pt x="1636911" y="3425668"/>
                  </a:lnTo>
                  <a:lnTo>
                    <a:pt x="1652958" y="3442405"/>
                  </a:lnTo>
                  <a:lnTo>
                    <a:pt x="1669008" y="3440143"/>
                  </a:lnTo>
                  <a:lnTo>
                    <a:pt x="1685055" y="3473165"/>
                  </a:lnTo>
                  <a:lnTo>
                    <a:pt x="1701102" y="3428382"/>
                  </a:lnTo>
                  <a:lnTo>
                    <a:pt x="1733200" y="3479045"/>
                  </a:lnTo>
                  <a:lnTo>
                    <a:pt x="1749247" y="3450094"/>
                  </a:lnTo>
                  <a:lnTo>
                    <a:pt x="1765297" y="3444666"/>
                  </a:lnTo>
                  <a:lnTo>
                    <a:pt x="1781344" y="3455071"/>
                  </a:lnTo>
                  <a:lnTo>
                    <a:pt x="1797391" y="3384956"/>
                  </a:lnTo>
                  <a:lnTo>
                    <a:pt x="1813442" y="3412097"/>
                  </a:lnTo>
                  <a:lnTo>
                    <a:pt x="1829488" y="3453713"/>
                  </a:lnTo>
                  <a:lnTo>
                    <a:pt x="1845535" y="3426120"/>
                  </a:lnTo>
                  <a:lnTo>
                    <a:pt x="1861586" y="3453261"/>
                  </a:lnTo>
                  <a:lnTo>
                    <a:pt x="1877633" y="3423858"/>
                  </a:lnTo>
                  <a:lnTo>
                    <a:pt x="1893680" y="3445119"/>
                  </a:lnTo>
                  <a:lnTo>
                    <a:pt x="1909730" y="3415716"/>
                  </a:lnTo>
                  <a:lnTo>
                    <a:pt x="1925777" y="3448285"/>
                  </a:lnTo>
                  <a:lnTo>
                    <a:pt x="1941824" y="3440143"/>
                  </a:lnTo>
                  <a:lnTo>
                    <a:pt x="1957875" y="3426120"/>
                  </a:lnTo>
                  <a:lnTo>
                    <a:pt x="1973921" y="3478593"/>
                  </a:lnTo>
                  <a:lnTo>
                    <a:pt x="1989968" y="3470450"/>
                  </a:lnTo>
                  <a:lnTo>
                    <a:pt x="2006019" y="3485378"/>
                  </a:lnTo>
                  <a:lnTo>
                    <a:pt x="2022066" y="3469093"/>
                  </a:lnTo>
                  <a:lnTo>
                    <a:pt x="2038113" y="3474522"/>
                  </a:lnTo>
                  <a:lnTo>
                    <a:pt x="2054163" y="3448737"/>
                  </a:lnTo>
                  <a:lnTo>
                    <a:pt x="2070210" y="3451904"/>
                  </a:lnTo>
                  <a:lnTo>
                    <a:pt x="2086261" y="3476331"/>
                  </a:lnTo>
                  <a:lnTo>
                    <a:pt x="2102308" y="3510258"/>
                  </a:lnTo>
                  <a:lnTo>
                    <a:pt x="2118355" y="3457785"/>
                  </a:lnTo>
                  <a:lnTo>
                    <a:pt x="2134405" y="3449642"/>
                  </a:lnTo>
                  <a:lnTo>
                    <a:pt x="2150452" y="3452356"/>
                  </a:lnTo>
                  <a:lnTo>
                    <a:pt x="2166499" y="3469998"/>
                  </a:lnTo>
                  <a:lnTo>
                    <a:pt x="2182549" y="3419787"/>
                  </a:lnTo>
                  <a:lnTo>
                    <a:pt x="2198596" y="3432905"/>
                  </a:lnTo>
                  <a:lnTo>
                    <a:pt x="2214643" y="3440595"/>
                  </a:lnTo>
                  <a:lnTo>
                    <a:pt x="2230694" y="3452809"/>
                  </a:lnTo>
                  <a:lnTo>
                    <a:pt x="2246741" y="3450547"/>
                  </a:lnTo>
                  <a:lnTo>
                    <a:pt x="2262788" y="3469546"/>
                  </a:lnTo>
                  <a:lnTo>
                    <a:pt x="2278838" y="3412549"/>
                  </a:lnTo>
                  <a:lnTo>
                    <a:pt x="2294885" y="3441953"/>
                  </a:lnTo>
                  <a:lnTo>
                    <a:pt x="2310932" y="3440143"/>
                  </a:lnTo>
                  <a:lnTo>
                    <a:pt x="2326982" y="3404407"/>
                  </a:lnTo>
                  <a:lnTo>
                    <a:pt x="2343029" y="3481759"/>
                  </a:lnTo>
                  <a:lnTo>
                    <a:pt x="2359076" y="3445119"/>
                  </a:lnTo>
                  <a:lnTo>
                    <a:pt x="2375127" y="3450999"/>
                  </a:lnTo>
                  <a:lnTo>
                    <a:pt x="2391174" y="3413454"/>
                  </a:lnTo>
                  <a:lnTo>
                    <a:pt x="2407221" y="3446476"/>
                  </a:lnTo>
                  <a:lnTo>
                    <a:pt x="2423271" y="3434714"/>
                  </a:lnTo>
                  <a:lnTo>
                    <a:pt x="2439318" y="3442405"/>
                  </a:lnTo>
                  <a:lnTo>
                    <a:pt x="2455365" y="3461404"/>
                  </a:lnTo>
                  <a:lnTo>
                    <a:pt x="2471416" y="3458690"/>
                  </a:lnTo>
                  <a:lnTo>
                    <a:pt x="2487462" y="3441048"/>
                  </a:lnTo>
                  <a:lnTo>
                    <a:pt x="2503509" y="3454166"/>
                  </a:lnTo>
                  <a:lnTo>
                    <a:pt x="2535607" y="3432905"/>
                  </a:lnTo>
                  <a:lnTo>
                    <a:pt x="2551654" y="3447380"/>
                  </a:lnTo>
                  <a:lnTo>
                    <a:pt x="2567704" y="3437881"/>
                  </a:lnTo>
                  <a:lnTo>
                    <a:pt x="2583751" y="3389027"/>
                  </a:lnTo>
                  <a:lnTo>
                    <a:pt x="2599798" y="3432453"/>
                  </a:lnTo>
                  <a:lnTo>
                    <a:pt x="2615849" y="3492164"/>
                  </a:lnTo>
                  <a:lnTo>
                    <a:pt x="2647942" y="3443309"/>
                  </a:lnTo>
                  <a:lnTo>
                    <a:pt x="2663993" y="3475427"/>
                  </a:lnTo>
                  <a:lnTo>
                    <a:pt x="2680040" y="3455975"/>
                  </a:lnTo>
                  <a:lnTo>
                    <a:pt x="2696087" y="3478140"/>
                  </a:lnTo>
                  <a:lnTo>
                    <a:pt x="2712137" y="3453713"/>
                  </a:lnTo>
                  <a:lnTo>
                    <a:pt x="2728184" y="3459594"/>
                  </a:lnTo>
                  <a:lnTo>
                    <a:pt x="2744231" y="3447380"/>
                  </a:lnTo>
                  <a:lnTo>
                    <a:pt x="2760282" y="3476331"/>
                  </a:lnTo>
                  <a:lnTo>
                    <a:pt x="2776329" y="3484474"/>
                  </a:lnTo>
                  <a:lnTo>
                    <a:pt x="2792375" y="3427929"/>
                  </a:lnTo>
                  <a:lnTo>
                    <a:pt x="2808426" y="3469546"/>
                  </a:lnTo>
                  <a:lnTo>
                    <a:pt x="2840520" y="3408478"/>
                  </a:lnTo>
                  <a:lnTo>
                    <a:pt x="2856570" y="3477688"/>
                  </a:lnTo>
                  <a:lnTo>
                    <a:pt x="2872617" y="3396717"/>
                  </a:lnTo>
                  <a:lnTo>
                    <a:pt x="2888664" y="3471808"/>
                  </a:lnTo>
                  <a:lnTo>
                    <a:pt x="2904715" y="3468189"/>
                  </a:lnTo>
                  <a:lnTo>
                    <a:pt x="2920762" y="3410287"/>
                  </a:lnTo>
                  <a:lnTo>
                    <a:pt x="2936812" y="3491711"/>
                  </a:lnTo>
                  <a:lnTo>
                    <a:pt x="2952859" y="3458689"/>
                  </a:lnTo>
                  <a:lnTo>
                    <a:pt x="2968906" y="3470903"/>
                  </a:lnTo>
                  <a:lnTo>
                    <a:pt x="2984956" y="3362338"/>
                  </a:lnTo>
                  <a:lnTo>
                    <a:pt x="3001003" y="3426572"/>
                  </a:lnTo>
                  <a:lnTo>
                    <a:pt x="3017050" y="3468189"/>
                  </a:lnTo>
                  <a:lnTo>
                    <a:pt x="3049148" y="3413001"/>
                  </a:lnTo>
                  <a:lnTo>
                    <a:pt x="3081245" y="3429739"/>
                  </a:lnTo>
                  <a:lnTo>
                    <a:pt x="3097292" y="3417073"/>
                  </a:lnTo>
                  <a:lnTo>
                    <a:pt x="3129390" y="3469546"/>
                  </a:lnTo>
                  <a:lnTo>
                    <a:pt x="3145436" y="3448285"/>
                  </a:lnTo>
                  <a:lnTo>
                    <a:pt x="3161483" y="3433810"/>
                  </a:lnTo>
                  <a:lnTo>
                    <a:pt x="3177534" y="3412097"/>
                  </a:lnTo>
                  <a:lnTo>
                    <a:pt x="3193581" y="3431096"/>
                  </a:lnTo>
                  <a:lnTo>
                    <a:pt x="3209628" y="3470450"/>
                  </a:lnTo>
                  <a:lnTo>
                    <a:pt x="3225678" y="3444214"/>
                  </a:lnTo>
                  <a:lnTo>
                    <a:pt x="3241725" y="3464117"/>
                  </a:lnTo>
                  <a:lnTo>
                    <a:pt x="3257772" y="3471808"/>
                  </a:lnTo>
                  <a:lnTo>
                    <a:pt x="3289869" y="3472712"/>
                  </a:lnTo>
                  <a:lnTo>
                    <a:pt x="3305916" y="3446023"/>
                  </a:lnTo>
                  <a:lnTo>
                    <a:pt x="3338014" y="3477688"/>
                  </a:lnTo>
                  <a:lnTo>
                    <a:pt x="3354061" y="3431548"/>
                  </a:lnTo>
                  <a:lnTo>
                    <a:pt x="3370111" y="3446023"/>
                  </a:lnTo>
                  <a:lnTo>
                    <a:pt x="3386158" y="3471355"/>
                  </a:lnTo>
                  <a:lnTo>
                    <a:pt x="3402205" y="3473617"/>
                  </a:lnTo>
                  <a:lnTo>
                    <a:pt x="3418256" y="3498044"/>
                  </a:lnTo>
                  <a:lnTo>
                    <a:pt x="3434303" y="3486283"/>
                  </a:lnTo>
                  <a:lnTo>
                    <a:pt x="3450349" y="3494425"/>
                  </a:lnTo>
                  <a:lnTo>
                    <a:pt x="3466400" y="3429738"/>
                  </a:lnTo>
                  <a:lnTo>
                    <a:pt x="3482447" y="3442857"/>
                  </a:lnTo>
                  <a:lnTo>
                    <a:pt x="3498494" y="3438334"/>
                  </a:lnTo>
                  <a:lnTo>
                    <a:pt x="3514544" y="3465474"/>
                  </a:lnTo>
                  <a:lnTo>
                    <a:pt x="3530591" y="3465022"/>
                  </a:lnTo>
                  <a:lnTo>
                    <a:pt x="3546638" y="3479950"/>
                  </a:lnTo>
                  <a:lnTo>
                    <a:pt x="3562689" y="3440595"/>
                  </a:lnTo>
                  <a:lnTo>
                    <a:pt x="3578736" y="3455070"/>
                  </a:lnTo>
                  <a:lnTo>
                    <a:pt x="3594782" y="3435167"/>
                  </a:lnTo>
                  <a:lnTo>
                    <a:pt x="3626880" y="3470450"/>
                  </a:lnTo>
                  <a:lnTo>
                    <a:pt x="3642927" y="3456880"/>
                  </a:lnTo>
                  <a:lnTo>
                    <a:pt x="3658977" y="3487188"/>
                  </a:lnTo>
                  <a:lnTo>
                    <a:pt x="3675024" y="3461856"/>
                  </a:lnTo>
                  <a:lnTo>
                    <a:pt x="3707122" y="3431548"/>
                  </a:lnTo>
                </a:path>
              </a:pathLst>
            </a:custGeom>
            <a:ln w="36562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7545374" y="7301513"/>
              <a:ext cx="0" cy="146685"/>
            </a:xfrm>
            <a:custGeom>
              <a:avLst/>
              <a:gdLst/>
              <a:ahLst/>
              <a:cxnLst/>
              <a:rect l="l" t="t" r="r" b="b"/>
              <a:pathLst>
                <a:path h="146684">
                  <a:moveTo>
                    <a:pt x="0" y="0"/>
                  </a:moveTo>
                  <a:lnTo>
                    <a:pt x="0" y="146312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7545374" y="7301513"/>
              <a:ext cx="0" cy="146685"/>
            </a:xfrm>
            <a:custGeom>
              <a:avLst/>
              <a:gdLst/>
              <a:ahLst/>
              <a:cxnLst/>
              <a:rect l="l" t="t" r="r" b="b"/>
              <a:pathLst>
                <a:path h="146684">
                  <a:moveTo>
                    <a:pt x="0" y="146312"/>
                  </a:moveTo>
                  <a:lnTo>
                    <a:pt x="0" y="0"/>
                  </a:lnTo>
                </a:path>
              </a:pathLst>
            </a:custGeom>
            <a:ln w="182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8347781" y="7301513"/>
              <a:ext cx="0" cy="146685"/>
            </a:xfrm>
            <a:custGeom>
              <a:avLst/>
              <a:gdLst/>
              <a:ahLst/>
              <a:cxnLst/>
              <a:rect l="l" t="t" r="r" b="b"/>
              <a:pathLst>
                <a:path h="146684">
                  <a:moveTo>
                    <a:pt x="0" y="0"/>
                  </a:moveTo>
                  <a:lnTo>
                    <a:pt x="0" y="146312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8347781" y="7301513"/>
              <a:ext cx="0" cy="146685"/>
            </a:xfrm>
            <a:custGeom>
              <a:avLst/>
              <a:gdLst/>
              <a:ahLst/>
              <a:cxnLst/>
              <a:rect l="l" t="t" r="r" b="b"/>
              <a:pathLst>
                <a:path h="146684">
                  <a:moveTo>
                    <a:pt x="0" y="146312"/>
                  </a:moveTo>
                  <a:lnTo>
                    <a:pt x="0" y="0"/>
                  </a:lnTo>
                </a:path>
              </a:pathLst>
            </a:custGeom>
            <a:ln w="182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9150189" y="7301513"/>
              <a:ext cx="0" cy="146685"/>
            </a:xfrm>
            <a:custGeom>
              <a:avLst/>
              <a:gdLst/>
              <a:ahLst/>
              <a:cxnLst/>
              <a:rect l="l" t="t" r="r" b="b"/>
              <a:pathLst>
                <a:path h="146684">
                  <a:moveTo>
                    <a:pt x="0" y="0"/>
                  </a:moveTo>
                  <a:lnTo>
                    <a:pt x="0" y="146312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9150189" y="7301513"/>
              <a:ext cx="0" cy="146685"/>
            </a:xfrm>
            <a:custGeom>
              <a:avLst/>
              <a:gdLst/>
              <a:ahLst/>
              <a:cxnLst/>
              <a:rect l="l" t="t" r="r" b="b"/>
              <a:pathLst>
                <a:path h="146684">
                  <a:moveTo>
                    <a:pt x="0" y="146312"/>
                  </a:moveTo>
                  <a:lnTo>
                    <a:pt x="0" y="0"/>
                  </a:lnTo>
                </a:path>
              </a:pathLst>
            </a:custGeom>
            <a:ln w="182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9952595" y="7301513"/>
              <a:ext cx="0" cy="146685"/>
            </a:xfrm>
            <a:custGeom>
              <a:avLst/>
              <a:gdLst/>
              <a:ahLst/>
              <a:cxnLst/>
              <a:rect l="l" t="t" r="r" b="b"/>
              <a:pathLst>
                <a:path h="146684">
                  <a:moveTo>
                    <a:pt x="0" y="0"/>
                  </a:moveTo>
                  <a:lnTo>
                    <a:pt x="0" y="146312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9952595" y="7301513"/>
              <a:ext cx="0" cy="146685"/>
            </a:xfrm>
            <a:custGeom>
              <a:avLst/>
              <a:gdLst/>
              <a:ahLst/>
              <a:cxnLst/>
              <a:rect l="l" t="t" r="r" b="b"/>
              <a:pathLst>
                <a:path h="146684">
                  <a:moveTo>
                    <a:pt x="0" y="146312"/>
                  </a:moveTo>
                  <a:lnTo>
                    <a:pt x="0" y="0"/>
                  </a:lnTo>
                </a:path>
              </a:pathLst>
            </a:custGeom>
            <a:ln w="182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10755003" y="7301513"/>
              <a:ext cx="0" cy="146685"/>
            </a:xfrm>
            <a:custGeom>
              <a:avLst/>
              <a:gdLst/>
              <a:ahLst/>
              <a:cxnLst/>
              <a:rect l="l" t="t" r="r" b="b"/>
              <a:pathLst>
                <a:path h="146684">
                  <a:moveTo>
                    <a:pt x="0" y="0"/>
                  </a:moveTo>
                  <a:lnTo>
                    <a:pt x="0" y="146312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10755003" y="7301513"/>
              <a:ext cx="0" cy="146685"/>
            </a:xfrm>
            <a:custGeom>
              <a:avLst/>
              <a:gdLst/>
              <a:ahLst/>
              <a:cxnLst/>
              <a:rect l="l" t="t" r="r" b="b"/>
              <a:pathLst>
                <a:path h="146684">
                  <a:moveTo>
                    <a:pt x="0" y="146312"/>
                  </a:moveTo>
                  <a:lnTo>
                    <a:pt x="0" y="0"/>
                  </a:lnTo>
                </a:path>
              </a:pathLst>
            </a:custGeom>
            <a:ln w="182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7545374" y="3383163"/>
              <a:ext cx="0" cy="146685"/>
            </a:xfrm>
            <a:custGeom>
              <a:avLst/>
              <a:gdLst/>
              <a:ahLst/>
              <a:cxnLst/>
              <a:rect l="l" t="t" r="r" b="b"/>
              <a:pathLst>
                <a:path h="146685">
                  <a:moveTo>
                    <a:pt x="0" y="0"/>
                  </a:moveTo>
                  <a:lnTo>
                    <a:pt x="0" y="146312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7545374" y="3383163"/>
              <a:ext cx="0" cy="146685"/>
            </a:xfrm>
            <a:custGeom>
              <a:avLst/>
              <a:gdLst/>
              <a:ahLst/>
              <a:cxnLst/>
              <a:rect l="l" t="t" r="r" b="b"/>
              <a:pathLst>
                <a:path h="146685">
                  <a:moveTo>
                    <a:pt x="0" y="0"/>
                  </a:moveTo>
                  <a:lnTo>
                    <a:pt x="0" y="146312"/>
                  </a:lnTo>
                </a:path>
              </a:pathLst>
            </a:custGeom>
            <a:ln w="182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8347781" y="3383163"/>
              <a:ext cx="0" cy="146685"/>
            </a:xfrm>
            <a:custGeom>
              <a:avLst/>
              <a:gdLst/>
              <a:ahLst/>
              <a:cxnLst/>
              <a:rect l="l" t="t" r="r" b="b"/>
              <a:pathLst>
                <a:path h="146685">
                  <a:moveTo>
                    <a:pt x="0" y="0"/>
                  </a:moveTo>
                  <a:lnTo>
                    <a:pt x="0" y="146312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8347781" y="3383163"/>
              <a:ext cx="0" cy="146685"/>
            </a:xfrm>
            <a:custGeom>
              <a:avLst/>
              <a:gdLst/>
              <a:ahLst/>
              <a:cxnLst/>
              <a:rect l="l" t="t" r="r" b="b"/>
              <a:pathLst>
                <a:path h="146685">
                  <a:moveTo>
                    <a:pt x="0" y="0"/>
                  </a:moveTo>
                  <a:lnTo>
                    <a:pt x="0" y="146312"/>
                  </a:lnTo>
                </a:path>
              </a:pathLst>
            </a:custGeom>
            <a:ln w="182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9150189" y="3383163"/>
              <a:ext cx="0" cy="146685"/>
            </a:xfrm>
            <a:custGeom>
              <a:avLst/>
              <a:gdLst/>
              <a:ahLst/>
              <a:cxnLst/>
              <a:rect l="l" t="t" r="r" b="b"/>
              <a:pathLst>
                <a:path h="146685">
                  <a:moveTo>
                    <a:pt x="0" y="0"/>
                  </a:moveTo>
                  <a:lnTo>
                    <a:pt x="0" y="146312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9150189" y="3383163"/>
              <a:ext cx="0" cy="146685"/>
            </a:xfrm>
            <a:custGeom>
              <a:avLst/>
              <a:gdLst/>
              <a:ahLst/>
              <a:cxnLst/>
              <a:rect l="l" t="t" r="r" b="b"/>
              <a:pathLst>
                <a:path h="146685">
                  <a:moveTo>
                    <a:pt x="0" y="0"/>
                  </a:moveTo>
                  <a:lnTo>
                    <a:pt x="0" y="146312"/>
                  </a:lnTo>
                </a:path>
              </a:pathLst>
            </a:custGeom>
            <a:ln w="182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9952595" y="3383163"/>
              <a:ext cx="0" cy="146685"/>
            </a:xfrm>
            <a:custGeom>
              <a:avLst/>
              <a:gdLst/>
              <a:ahLst/>
              <a:cxnLst/>
              <a:rect l="l" t="t" r="r" b="b"/>
              <a:pathLst>
                <a:path h="146685">
                  <a:moveTo>
                    <a:pt x="0" y="0"/>
                  </a:moveTo>
                  <a:lnTo>
                    <a:pt x="0" y="146312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9952595" y="3383163"/>
              <a:ext cx="0" cy="146685"/>
            </a:xfrm>
            <a:custGeom>
              <a:avLst/>
              <a:gdLst/>
              <a:ahLst/>
              <a:cxnLst/>
              <a:rect l="l" t="t" r="r" b="b"/>
              <a:pathLst>
                <a:path h="146685">
                  <a:moveTo>
                    <a:pt x="0" y="0"/>
                  </a:moveTo>
                  <a:lnTo>
                    <a:pt x="0" y="146312"/>
                  </a:lnTo>
                </a:path>
              </a:pathLst>
            </a:custGeom>
            <a:ln w="182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10755003" y="3383163"/>
              <a:ext cx="0" cy="146685"/>
            </a:xfrm>
            <a:custGeom>
              <a:avLst/>
              <a:gdLst/>
              <a:ahLst/>
              <a:cxnLst/>
              <a:rect l="l" t="t" r="r" b="b"/>
              <a:pathLst>
                <a:path h="146685">
                  <a:moveTo>
                    <a:pt x="0" y="0"/>
                  </a:moveTo>
                  <a:lnTo>
                    <a:pt x="0" y="146312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10755003" y="3383163"/>
              <a:ext cx="0" cy="146685"/>
            </a:xfrm>
            <a:custGeom>
              <a:avLst/>
              <a:gdLst/>
              <a:ahLst/>
              <a:cxnLst/>
              <a:rect l="l" t="t" r="r" b="b"/>
              <a:pathLst>
                <a:path h="146685">
                  <a:moveTo>
                    <a:pt x="0" y="0"/>
                  </a:moveTo>
                  <a:lnTo>
                    <a:pt x="0" y="146312"/>
                  </a:lnTo>
                </a:path>
              </a:pathLst>
            </a:custGeom>
            <a:ln w="182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11557410" y="3383163"/>
              <a:ext cx="0" cy="146685"/>
            </a:xfrm>
            <a:custGeom>
              <a:avLst/>
              <a:gdLst/>
              <a:ahLst/>
              <a:cxnLst/>
              <a:rect l="l" t="t" r="r" b="b"/>
              <a:pathLst>
                <a:path h="146685">
                  <a:moveTo>
                    <a:pt x="0" y="0"/>
                  </a:moveTo>
                  <a:lnTo>
                    <a:pt x="0" y="146312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11557410" y="3383163"/>
              <a:ext cx="0" cy="146685"/>
            </a:xfrm>
            <a:custGeom>
              <a:avLst/>
              <a:gdLst/>
              <a:ahLst/>
              <a:cxnLst/>
              <a:rect l="l" t="t" r="r" b="b"/>
              <a:pathLst>
                <a:path h="146685">
                  <a:moveTo>
                    <a:pt x="0" y="0"/>
                  </a:moveTo>
                  <a:lnTo>
                    <a:pt x="0" y="146312"/>
                  </a:lnTo>
                </a:path>
              </a:pathLst>
            </a:custGeom>
            <a:ln w="182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11557410" y="7301513"/>
              <a:ext cx="0" cy="146685"/>
            </a:xfrm>
            <a:custGeom>
              <a:avLst/>
              <a:gdLst/>
              <a:ahLst/>
              <a:cxnLst/>
              <a:rect l="l" t="t" r="r" b="b"/>
              <a:pathLst>
                <a:path h="146684">
                  <a:moveTo>
                    <a:pt x="0" y="0"/>
                  </a:moveTo>
                  <a:lnTo>
                    <a:pt x="0" y="146312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11557410" y="7301513"/>
              <a:ext cx="0" cy="146685"/>
            </a:xfrm>
            <a:custGeom>
              <a:avLst/>
              <a:gdLst/>
              <a:ahLst/>
              <a:cxnLst/>
              <a:rect l="l" t="t" r="r" b="b"/>
              <a:pathLst>
                <a:path h="146684">
                  <a:moveTo>
                    <a:pt x="0" y="146312"/>
                  </a:moveTo>
                  <a:lnTo>
                    <a:pt x="0" y="0"/>
                  </a:lnTo>
                </a:path>
              </a:pathLst>
            </a:custGeom>
            <a:ln w="182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3" name="object 113"/>
          <p:cNvSpPr txBox="1"/>
          <p:nvPr/>
        </p:nvSpPr>
        <p:spPr>
          <a:xfrm>
            <a:off x="7455305" y="7492358"/>
            <a:ext cx="180340" cy="3752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300" spc="135" dirty="0">
                <a:latin typeface="PMingLiU"/>
                <a:cs typeface="PMingLiU"/>
              </a:rPr>
              <a:t>0</a:t>
            </a:r>
            <a:endParaRPr sz="2300">
              <a:latin typeface="PMingLiU"/>
              <a:cs typeface="PMingLiU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7990327" y="7383970"/>
            <a:ext cx="3811904" cy="942340"/>
          </a:xfrm>
          <a:prstGeom prst="rect">
            <a:avLst/>
          </a:prstGeom>
        </p:spPr>
        <p:txBody>
          <a:bodyPr vert="horz" wrap="square" lIns="0" tIns="120014" rIns="0" bIns="0" rtlCol="0">
            <a:spAutoFit/>
          </a:bodyPr>
          <a:lstStyle/>
          <a:p>
            <a:pPr marL="202565">
              <a:lnSpc>
                <a:spcPct val="100000"/>
              </a:lnSpc>
              <a:spcBef>
                <a:spcPts val="944"/>
              </a:spcBef>
              <a:tabLst>
                <a:tab pos="927100" algn="l"/>
                <a:tab pos="1729739" algn="l"/>
                <a:tab pos="2532380" algn="l"/>
                <a:tab pos="3334385" algn="l"/>
              </a:tabLst>
            </a:pPr>
            <a:r>
              <a:rPr sz="2300" spc="135" dirty="0">
                <a:latin typeface="PMingLiU"/>
                <a:cs typeface="PMingLiU"/>
              </a:rPr>
              <a:t>50	100	150	200	250</a:t>
            </a:r>
            <a:endParaRPr sz="2300">
              <a:latin typeface="PMingLiU"/>
              <a:cs typeface="PMingLiU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2300" spc="190" dirty="0">
                <a:latin typeface="PMingLiU"/>
                <a:cs typeface="PMingLiU"/>
              </a:rPr>
              <a:t>Training </a:t>
            </a:r>
            <a:r>
              <a:rPr sz="2300" spc="220" dirty="0">
                <a:latin typeface="PMingLiU"/>
                <a:cs typeface="PMingLiU"/>
              </a:rPr>
              <a:t>time</a:t>
            </a:r>
            <a:r>
              <a:rPr sz="2300" spc="195" dirty="0">
                <a:latin typeface="PMingLiU"/>
                <a:cs typeface="PMingLiU"/>
              </a:rPr>
              <a:t> (epochs)</a:t>
            </a:r>
            <a:endParaRPr sz="2300">
              <a:latin typeface="PMingLiU"/>
              <a:cs typeface="PMingLiU"/>
            </a:endParaRPr>
          </a:p>
        </p:txBody>
      </p:sp>
      <p:grpSp>
        <p:nvGrpSpPr>
          <p:cNvPr id="115" name="object 115"/>
          <p:cNvGrpSpPr/>
          <p:nvPr/>
        </p:nvGrpSpPr>
        <p:grpSpPr>
          <a:xfrm>
            <a:off x="7527102" y="3364874"/>
            <a:ext cx="4048760" cy="4101465"/>
            <a:chOff x="7527102" y="3364874"/>
            <a:chExt cx="4048760" cy="4101465"/>
          </a:xfrm>
        </p:grpSpPr>
        <p:sp>
          <p:nvSpPr>
            <p:cNvPr id="116" name="object 116"/>
            <p:cNvSpPr/>
            <p:nvPr/>
          </p:nvSpPr>
          <p:spPr>
            <a:xfrm>
              <a:off x="7545375" y="7447825"/>
              <a:ext cx="146685" cy="0"/>
            </a:xfrm>
            <a:custGeom>
              <a:avLst/>
              <a:gdLst/>
              <a:ahLst/>
              <a:cxnLst/>
              <a:rect l="l" t="t" r="r" b="b"/>
              <a:pathLst>
                <a:path w="146684">
                  <a:moveTo>
                    <a:pt x="146179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7545375" y="7447825"/>
              <a:ext cx="146685" cy="0"/>
            </a:xfrm>
            <a:custGeom>
              <a:avLst/>
              <a:gdLst/>
              <a:ahLst/>
              <a:cxnLst/>
              <a:rect l="l" t="t" r="r" b="b"/>
              <a:pathLst>
                <a:path w="146684">
                  <a:moveTo>
                    <a:pt x="0" y="0"/>
                  </a:moveTo>
                  <a:lnTo>
                    <a:pt x="146179" y="0"/>
                  </a:lnTo>
                </a:path>
              </a:pathLst>
            </a:custGeom>
            <a:ln w="182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7545375" y="6996196"/>
              <a:ext cx="146685" cy="0"/>
            </a:xfrm>
            <a:custGeom>
              <a:avLst/>
              <a:gdLst/>
              <a:ahLst/>
              <a:cxnLst/>
              <a:rect l="l" t="t" r="r" b="b"/>
              <a:pathLst>
                <a:path w="146684">
                  <a:moveTo>
                    <a:pt x="146179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7545375" y="6996196"/>
              <a:ext cx="146685" cy="0"/>
            </a:xfrm>
            <a:custGeom>
              <a:avLst/>
              <a:gdLst/>
              <a:ahLst/>
              <a:cxnLst/>
              <a:rect l="l" t="t" r="r" b="b"/>
              <a:pathLst>
                <a:path w="146684">
                  <a:moveTo>
                    <a:pt x="0" y="0"/>
                  </a:moveTo>
                  <a:lnTo>
                    <a:pt x="146179" y="0"/>
                  </a:lnTo>
                </a:path>
              </a:pathLst>
            </a:custGeom>
            <a:ln w="182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7545375" y="6544567"/>
              <a:ext cx="146685" cy="0"/>
            </a:xfrm>
            <a:custGeom>
              <a:avLst/>
              <a:gdLst/>
              <a:ahLst/>
              <a:cxnLst/>
              <a:rect l="l" t="t" r="r" b="b"/>
              <a:pathLst>
                <a:path w="146684">
                  <a:moveTo>
                    <a:pt x="146179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7545375" y="6544567"/>
              <a:ext cx="146685" cy="0"/>
            </a:xfrm>
            <a:custGeom>
              <a:avLst/>
              <a:gdLst/>
              <a:ahLst/>
              <a:cxnLst/>
              <a:rect l="l" t="t" r="r" b="b"/>
              <a:pathLst>
                <a:path w="146684">
                  <a:moveTo>
                    <a:pt x="0" y="0"/>
                  </a:moveTo>
                  <a:lnTo>
                    <a:pt x="146179" y="0"/>
                  </a:lnTo>
                </a:path>
              </a:pathLst>
            </a:custGeom>
            <a:ln w="182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7545375" y="6092937"/>
              <a:ext cx="146685" cy="0"/>
            </a:xfrm>
            <a:custGeom>
              <a:avLst/>
              <a:gdLst/>
              <a:ahLst/>
              <a:cxnLst/>
              <a:rect l="l" t="t" r="r" b="b"/>
              <a:pathLst>
                <a:path w="146684">
                  <a:moveTo>
                    <a:pt x="146179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7545375" y="6092937"/>
              <a:ext cx="146685" cy="0"/>
            </a:xfrm>
            <a:custGeom>
              <a:avLst/>
              <a:gdLst/>
              <a:ahLst/>
              <a:cxnLst/>
              <a:rect l="l" t="t" r="r" b="b"/>
              <a:pathLst>
                <a:path w="146684">
                  <a:moveTo>
                    <a:pt x="0" y="0"/>
                  </a:moveTo>
                  <a:lnTo>
                    <a:pt x="146179" y="0"/>
                  </a:lnTo>
                </a:path>
              </a:pathLst>
            </a:custGeom>
            <a:ln w="182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7545375" y="5641308"/>
              <a:ext cx="146685" cy="0"/>
            </a:xfrm>
            <a:custGeom>
              <a:avLst/>
              <a:gdLst/>
              <a:ahLst/>
              <a:cxnLst/>
              <a:rect l="l" t="t" r="r" b="b"/>
              <a:pathLst>
                <a:path w="146684">
                  <a:moveTo>
                    <a:pt x="146179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7545375" y="5641308"/>
              <a:ext cx="146685" cy="0"/>
            </a:xfrm>
            <a:custGeom>
              <a:avLst/>
              <a:gdLst/>
              <a:ahLst/>
              <a:cxnLst/>
              <a:rect l="l" t="t" r="r" b="b"/>
              <a:pathLst>
                <a:path w="146684">
                  <a:moveTo>
                    <a:pt x="0" y="0"/>
                  </a:moveTo>
                  <a:lnTo>
                    <a:pt x="146179" y="0"/>
                  </a:lnTo>
                </a:path>
              </a:pathLst>
            </a:custGeom>
            <a:ln w="182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7545375" y="5189679"/>
              <a:ext cx="146685" cy="0"/>
            </a:xfrm>
            <a:custGeom>
              <a:avLst/>
              <a:gdLst/>
              <a:ahLst/>
              <a:cxnLst/>
              <a:rect l="l" t="t" r="r" b="b"/>
              <a:pathLst>
                <a:path w="146684">
                  <a:moveTo>
                    <a:pt x="146179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7545375" y="5189679"/>
              <a:ext cx="146685" cy="0"/>
            </a:xfrm>
            <a:custGeom>
              <a:avLst/>
              <a:gdLst/>
              <a:ahLst/>
              <a:cxnLst/>
              <a:rect l="l" t="t" r="r" b="b"/>
              <a:pathLst>
                <a:path w="146684">
                  <a:moveTo>
                    <a:pt x="0" y="0"/>
                  </a:moveTo>
                  <a:lnTo>
                    <a:pt x="146179" y="0"/>
                  </a:lnTo>
                </a:path>
              </a:pathLst>
            </a:custGeom>
            <a:ln w="182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7545375" y="4738050"/>
              <a:ext cx="146685" cy="0"/>
            </a:xfrm>
            <a:custGeom>
              <a:avLst/>
              <a:gdLst/>
              <a:ahLst/>
              <a:cxnLst/>
              <a:rect l="l" t="t" r="r" b="b"/>
              <a:pathLst>
                <a:path w="146684">
                  <a:moveTo>
                    <a:pt x="146179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7545375" y="4738050"/>
              <a:ext cx="146685" cy="0"/>
            </a:xfrm>
            <a:custGeom>
              <a:avLst/>
              <a:gdLst/>
              <a:ahLst/>
              <a:cxnLst/>
              <a:rect l="l" t="t" r="r" b="b"/>
              <a:pathLst>
                <a:path w="146684">
                  <a:moveTo>
                    <a:pt x="0" y="0"/>
                  </a:moveTo>
                  <a:lnTo>
                    <a:pt x="146179" y="0"/>
                  </a:lnTo>
                </a:path>
              </a:pathLst>
            </a:custGeom>
            <a:ln w="182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7545375" y="4286421"/>
              <a:ext cx="146685" cy="0"/>
            </a:xfrm>
            <a:custGeom>
              <a:avLst/>
              <a:gdLst/>
              <a:ahLst/>
              <a:cxnLst/>
              <a:rect l="l" t="t" r="r" b="b"/>
              <a:pathLst>
                <a:path w="146684">
                  <a:moveTo>
                    <a:pt x="146179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7545375" y="4286421"/>
              <a:ext cx="146685" cy="0"/>
            </a:xfrm>
            <a:custGeom>
              <a:avLst/>
              <a:gdLst/>
              <a:ahLst/>
              <a:cxnLst/>
              <a:rect l="l" t="t" r="r" b="b"/>
              <a:pathLst>
                <a:path w="146684">
                  <a:moveTo>
                    <a:pt x="0" y="0"/>
                  </a:moveTo>
                  <a:lnTo>
                    <a:pt x="146179" y="0"/>
                  </a:lnTo>
                </a:path>
              </a:pathLst>
            </a:custGeom>
            <a:ln w="182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7545375" y="3834792"/>
              <a:ext cx="146685" cy="0"/>
            </a:xfrm>
            <a:custGeom>
              <a:avLst/>
              <a:gdLst/>
              <a:ahLst/>
              <a:cxnLst/>
              <a:rect l="l" t="t" r="r" b="b"/>
              <a:pathLst>
                <a:path w="146684">
                  <a:moveTo>
                    <a:pt x="146179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7545375" y="3834792"/>
              <a:ext cx="146685" cy="0"/>
            </a:xfrm>
            <a:custGeom>
              <a:avLst/>
              <a:gdLst/>
              <a:ahLst/>
              <a:cxnLst/>
              <a:rect l="l" t="t" r="r" b="b"/>
              <a:pathLst>
                <a:path w="146684">
                  <a:moveTo>
                    <a:pt x="0" y="0"/>
                  </a:moveTo>
                  <a:lnTo>
                    <a:pt x="146179" y="0"/>
                  </a:lnTo>
                </a:path>
              </a:pathLst>
            </a:custGeom>
            <a:ln w="182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7545375" y="3383163"/>
              <a:ext cx="146685" cy="0"/>
            </a:xfrm>
            <a:custGeom>
              <a:avLst/>
              <a:gdLst/>
              <a:ahLst/>
              <a:cxnLst/>
              <a:rect l="l" t="t" r="r" b="b"/>
              <a:pathLst>
                <a:path w="146684">
                  <a:moveTo>
                    <a:pt x="146179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7545375" y="3383163"/>
              <a:ext cx="146685" cy="0"/>
            </a:xfrm>
            <a:custGeom>
              <a:avLst/>
              <a:gdLst/>
              <a:ahLst/>
              <a:cxnLst/>
              <a:rect l="l" t="t" r="r" b="b"/>
              <a:pathLst>
                <a:path w="146684">
                  <a:moveTo>
                    <a:pt x="0" y="0"/>
                  </a:moveTo>
                  <a:lnTo>
                    <a:pt x="146179" y="0"/>
                  </a:lnTo>
                </a:path>
              </a:pathLst>
            </a:custGeom>
            <a:ln w="182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11411230" y="3383163"/>
              <a:ext cx="146685" cy="0"/>
            </a:xfrm>
            <a:custGeom>
              <a:avLst/>
              <a:gdLst/>
              <a:ahLst/>
              <a:cxnLst/>
              <a:rect l="l" t="t" r="r" b="b"/>
              <a:pathLst>
                <a:path w="146684">
                  <a:moveTo>
                    <a:pt x="146179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11411230" y="3383163"/>
              <a:ext cx="146685" cy="0"/>
            </a:xfrm>
            <a:custGeom>
              <a:avLst/>
              <a:gdLst/>
              <a:ahLst/>
              <a:cxnLst/>
              <a:rect l="l" t="t" r="r" b="b"/>
              <a:pathLst>
                <a:path w="146684">
                  <a:moveTo>
                    <a:pt x="146179" y="0"/>
                  </a:moveTo>
                  <a:lnTo>
                    <a:pt x="0" y="0"/>
                  </a:lnTo>
                </a:path>
              </a:pathLst>
            </a:custGeom>
            <a:ln w="182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7545375" y="3383163"/>
              <a:ext cx="4012565" cy="0"/>
            </a:xfrm>
            <a:custGeom>
              <a:avLst/>
              <a:gdLst/>
              <a:ahLst/>
              <a:cxnLst/>
              <a:rect l="l" t="t" r="r" b="b"/>
              <a:pathLst>
                <a:path w="4012565">
                  <a:moveTo>
                    <a:pt x="0" y="0"/>
                  </a:moveTo>
                  <a:lnTo>
                    <a:pt x="4012035" y="0"/>
                  </a:lnTo>
                </a:path>
              </a:pathLst>
            </a:custGeom>
            <a:ln w="365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11411230" y="7447825"/>
              <a:ext cx="146685" cy="0"/>
            </a:xfrm>
            <a:custGeom>
              <a:avLst/>
              <a:gdLst/>
              <a:ahLst/>
              <a:cxnLst/>
              <a:rect l="l" t="t" r="r" b="b"/>
              <a:pathLst>
                <a:path w="146684">
                  <a:moveTo>
                    <a:pt x="146179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11411230" y="7447825"/>
              <a:ext cx="146685" cy="0"/>
            </a:xfrm>
            <a:custGeom>
              <a:avLst/>
              <a:gdLst/>
              <a:ahLst/>
              <a:cxnLst/>
              <a:rect l="l" t="t" r="r" b="b"/>
              <a:pathLst>
                <a:path w="146684">
                  <a:moveTo>
                    <a:pt x="146179" y="0"/>
                  </a:moveTo>
                  <a:lnTo>
                    <a:pt x="0" y="0"/>
                  </a:lnTo>
                </a:path>
              </a:pathLst>
            </a:custGeom>
            <a:ln w="182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11411230" y="6996196"/>
              <a:ext cx="146685" cy="0"/>
            </a:xfrm>
            <a:custGeom>
              <a:avLst/>
              <a:gdLst/>
              <a:ahLst/>
              <a:cxnLst/>
              <a:rect l="l" t="t" r="r" b="b"/>
              <a:pathLst>
                <a:path w="146684">
                  <a:moveTo>
                    <a:pt x="146179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11411230" y="6996196"/>
              <a:ext cx="146685" cy="0"/>
            </a:xfrm>
            <a:custGeom>
              <a:avLst/>
              <a:gdLst/>
              <a:ahLst/>
              <a:cxnLst/>
              <a:rect l="l" t="t" r="r" b="b"/>
              <a:pathLst>
                <a:path w="146684">
                  <a:moveTo>
                    <a:pt x="146179" y="0"/>
                  </a:moveTo>
                  <a:lnTo>
                    <a:pt x="0" y="0"/>
                  </a:lnTo>
                </a:path>
              </a:pathLst>
            </a:custGeom>
            <a:ln w="182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11411230" y="6544567"/>
              <a:ext cx="146685" cy="0"/>
            </a:xfrm>
            <a:custGeom>
              <a:avLst/>
              <a:gdLst/>
              <a:ahLst/>
              <a:cxnLst/>
              <a:rect l="l" t="t" r="r" b="b"/>
              <a:pathLst>
                <a:path w="146684">
                  <a:moveTo>
                    <a:pt x="146179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11411230" y="6544567"/>
              <a:ext cx="146685" cy="0"/>
            </a:xfrm>
            <a:custGeom>
              <a:avLst/>
              <a:gdLst/>
              <a:ahLst/>
              <a:cxnLst/>
              <a:rect l="l" t="t" r="r" b="b"/>
              <a:pathLst>
                <a:path w="146684">
                  <a:moveTo>
                    <a:pt x="146179" y="0"/>
                  </a:moveTo>
                  <a:lnTo>
                    <a:pt x="0" y="0"/>
                  </a:lnTo>
                </a:path>
              </a:pathLst>
            </a:custGeom>
            <a:ln w="182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11411230" y="6092937"/>
              <a:ext cx="146685" cy="0"/>
            </a:xfrm>
            <a:custGeom>
              <a:avLst/>
              <a:gdLst/>
              <a:ahLst/>
              <a:cxnLst/>
              <a:rect l="l" t="t" r="r" b="b"/>
              <a:pathLst>
                <a:path w="146684">
                  <a:moveTo>
                    <a:pt x="146179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11411230" y="6092937"/>
              <a:ext cx="146685" cy="0"/>
            </a:xfrm>
            <a:custGeom>
              <a:avLst/>
              <a:gdLst/>
              <a:ahLst/>
              <a:cxnLst/>
              <a:rect l="l" t="t" r="r" b="b"/>
              <a:pathLst>
                <a:path w="146684">
                  <a:moveTo>
                    <a:pt x="146179" y="0"/>
                  </a:moveTo>
                  <a:lnTo>
                    <a:pt x="0" y="0"/>
                  </a:lnTo>
                </a:path>
              </a:pathLst>
            </a:custGeom>
            <a:ln w="182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11411230" y="5641308"/>
              <a:ext cx="146685" cy="0"/>
            </a:xfrm>
            <a:custGeom>
              <a:avLst/>
              <a:gdLst/>
              <a:ahLst/>
              <a:cxnLst/>
              <a:rect l="l" t="t" r="r" b="b"/>
              <a:pathLst>
                <a:path w="146684">
                  <a:moveTo>
                    <a:pt x="146179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11411230" y="5641308"/>
              <a:ext cx="146685" cy="0"/>
            </a:xfrm>
            <a:custGeom>
              <a:avLst/>
              <a:gdLst/>
              <a:ahLst/>
              <a:cxnLst/>
              <a:rect l="l" t="t" r="r" b="b"/>
              <a:pathLst>
                <a:path w="146684">
                  <a:moveTo>
                    <a:pt x="146179" y="0"/>
                  </a:moveTo>
                  <a:lnTo>
                    <a:pt x="0" y="0"/>
                  </a:lnTo>
                </a:path>
              </a:pathLst>
            </a:custGeom>
            <a:ln w="182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11411230" y="5189679"/>
              <a:ext cx="146685" cy="0"/>
            </a:xfrm>
            <a:custGeom>
              <a:avLst/>
              <a:gdLst/>
              <a:ahLst/>
              <a:cxnLst/>
              <a:rect l="l" t="t" r="r" b="b"/>
              <a:pathLst>
                <a:path w="146684">
                  <a:moveTo>
                    <a:pt x="146179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11411230" y="5189679"/>
              <a:ext cx="146685" cy="0"/>
            </a:xfrm>
            <a:custGeom>
              <a:avLst/>
              <a:gdLst/>
              <a:ahLst/>
              <a:cxnLst/>
              <a:rect l="l" t="t" r="r" b="b"/>
              <a:pathLst>
                <a:path w="146684">
                  <a:moveTo>
                    <a:pt x="146179" y="0"/>
                  </a:moveTo>
                  <a:lnTo>
                    <a:pt x="0" y="0"/>
                  </a:lnTo>
                </a:path>
              </a:pathLst>
            </a:custGeom>
            <a:ln w="182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11411230" y="4738050"/>
              <a:ext cx="146685" cy="0"/>
            </a:xfrm>
            <a:custGeom>
              <a:avLst/>
              <a:gdLst/>
              <a:ahLst/>
              <a:cxnLst/>
              <a:rect l="l" t="t" r="r" b="b"/>
              <a:pathLst>
                <a:path w="146684">
                  <a:moveTo>
                    <a:pt x="146179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11411230" y="4738050"/>
              <a:ext cx="146685" cy="0"/>
            </a:xfrm>
            <a:custGeom>
              <a:avLst/>
              <a:gdLst/>
              <a:ahLst/>
              <a:cxnLst/>
              <a:rect l="l" t="t" r="r" b="b"/>
              <a:pathLst>
                <a:path w="146684">
                  <a:moveTo>
                    <a:pt x="146179" y="0"/>
                  </a:moveTo>
                  <a:lnTo>
                    <a:pt x="0" y="0"/>
                  </a:lnTo>
                </a:path>
              </a:pathLst>
            </a:custGeom>
            <a:ln w="182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11411230" y="4286421"/>
              <a:ext cx="146685" cy="0"/>
            </a:xfrm>
            <a:custGeom>
              <a:avLst/>
              <a:gdLst/>
              <a:ahLst/>
              <a:cxnLst/>
              <a:rect l="l" t="t" r="r" b="b"/>
              <a:pathLst>
                <a:path w="146684">
                  <a:moveTo>
                    <a:pt x="146179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11411230" y="4286421"/>
              <a:ext cx="146685" cy="0"/>
            </a:xfrm>
            <a:custGeom>
              <a:avLst/>
              <a:gdLst/>
              <a:ahLst/>
              <a:cxnLst/>
              <a:rect l="l" t="t" r="r" b="b"/>
              <a:pathLst>
                <a:path w="146684">
                  <a:moveTo>
                    <a:pt x="146179" y="0"/>
                  </a:moveTo>
                  <a:lnTo>
                    <a:pt x="0" y="0"/>
                  </a:lnTo>
                </a:path>
              </a:pathLst>
            </a:custGeom>
            <a:ln w="182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11411230" y="3834792"/>
              <a:ext cx="146685" cy="0"/>
            </a:xfrm>
            <a:custGeom>
              <a:avLst/>
              <a:gdLst/>
              <a:ahLst/>
              <a:cxnLst/>
              <a:rect l="l" t="t" r="r" b="b"/>
              <a:pathLst>
                <a:path w="146684">
                  <a:moveTo>
                    <a:pt x="146179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11411230" y="3834792"/>
              <a:ext cx="146685" cy="0"/>
            </a:xfrm>
            <a:custGeom>
              <a:avLst/>
              <a:gdLst/>
              <a:ahLst/>
              <a:cxnLst/>
              <a:rect l="l" t="t" r="r" b="b"/>
              <a:pathLst>
                <a:path w="146684">
                  <a:moveTo>
                    <a:pt x="146179" y="0"/>
                  </a:moveTo>
                  <a:lnTo>
                    <a:pt x="0" y="0"/>
                  </a:lnTo>
                </a:path>
              </a:pathLst>
            </a:custGeom>
            <a:ln w="182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7545375" y="3383163"/>
              <a:ext cx="4012565" cy="4065270"/>
            </a:xfrm>
            <a:custGeom>
              <a:avLst/>
              <a:gdLst/>
              <a:ahLst/>
              <a:cxnLst/>
              <a:rect l="l" t="t" r="r" b="b"/>
              <a:pathLst>
                <a:path w="4012565" h="4065270">
                  <a:moveTo>
                    <a:pt x="4012035" y="4064662"/>
                  </a:moveTo>
                  <a:lnTo>
                    <a:pt x="4012035" y="0"/>
                  </a:lnTo>
                </a:path>
                <a:path w="4012565" h="4065270">
                  <a:moveTo>
                    <a:pt x="0" y="4064662"/>
                  </a:moveTo>
                  <a:lnTo>
                    <a:pt x="4012035" y="4064662"/>
                  </a:lnTo>
                </a:path>
                <a:path w="4012565" h="4065270">
                  <a:moveTo>
                    <a:pt x="0" y="4064662"/>
                  </a:moveTo>
                  <a:lnTo>
                    <a:pt x="0" y="0"/>
                  </a:lnTo>
                </a:path>
              </a:pathLst>
            </a:custGeom>
            <a:ln w="365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8" name="object 158"/>
          <p:cNvSpPr txBox="1"/>
          <p:nvPr/>
        </p:nvSpPr>
        <p:spPr>
          <a:xfrm>
            <a:off x="6991052" y="3050022"/>
            <a:ext cx="421005" cy="4542155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sz="2300" spc="135" dirty="0">
                <a:latin typeface="PMingLiU"/>
                <a:cs typeface="PMingLiU"/>
              </a:rPr>
              <a:t>1</a:t>
            </a:r>
            <a:r>
              <a:rPr sz="2300" i="1" spc="-165" dirty="0">
                <a:latin typeface="Verdana"/>
                <a:cs typeface="Verdana"/>
              </a:rPr>
              <a:t>.</a:t>
            </a:r>
            <a:r>
              <a:rPr sz="2300" spc="135" dirty="0">
                <a:latin typeface="PMingLiU"/>
                <a:cs typeface="PMingLiU"/>
              </a:rPr>
              <a:t>0</a:t>
            </a:r>
            <a:endParaRPr sz="2300">
              <a:latin typeface="PMingLiU"/>
              <a:cs typeface="PMingLiU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2300" spc="135" dirty="0">
                <a:latin typeface="PMingLiU"/>
                <a:cs typeface="PMingLiU"/>
              </a:rPr>
              <a:t>0</a:t>
            </a:r>
            <a:r>
              <a:rPr sz="2300" i="1" spc="-165" dirty="0">
                <a:latin typeface="Verdana"/>
                <a:cs typeface="Verdana"/>
              </a:rPr>
              <a:t>.</a:t>
            </a:r>
            <a:r>
              <a:rPr sz="2300" spc="135" dirty="0">
                <a:latin typeface="PMingLiU"/>
                <a:cs typeface="PMingLiU"/>
              </a:rPr>
              <a:t>9</a:t>
            </a:r>
            <a:endParaRPr sz="2300">
              <a:latin typeface="PMingLiU"/>
              <a:cs typeface="PMingLiU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2300" spc="135" dirty="0">
                <a:latin typeface="PMingLiU"/>
                <a:cs typeface="PMingLiU"/>
              </a:rPr>
              <a:t>0</a:t>
            </a:r>
            <a:r>
              <a:rPr sz="2300" i="1" spc="-165" dirty="0">
                <a:latin typeface="Verdana"/>
                <a:cs typeface="Verdana"/>
              </a:rPr>
              <a:t>.</a:t>
            </a:r>
            <a:r>
              <a:rPr sz="2300" spc="135" dirty="0">
                <a:latin typeface="PMingLiU"/>
                <a:cs typeface="PMingLiU"/>
              </a:rPr>
              <a:t>8</a:t>
            </a:r>
            <a:endParaRPr sz="2300">
              <a:latin typeface="PMingLiU"/>
              <a:cs typeface="PMingLiU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2300" spc="135" dirty="0">
                <a:latin typeface="PMingLiU"/>
                <a:cs typeface="PMingLiU"/>
              </a:rPr>
              <a:t>0</a:t>
            </a:r>
            <a:r>
              <a:rPr sz="2300" i="1" spc="-165" dirty="0">
                <a:latin typeface="Verdana"/>
                <a:cs typeface="Verdana"/>
              </a:rPr>
              <a:t>.</a:t>
            </a:r>
            <a:r>
              <a:rPr sz="2300" spc="135" dirty="0">
                <a:latin typeface="PMingLiU"/>
                <a:cs typeface="PMingLiU"/>
              </a:rPr>
              <a:t>7</a:t>
            </a:r>
            <a:endParaRPr sz="2300">
              <a:latin typeface="PMingLiU"/>
              <a:cs typeface="PMingLiU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2300" spc="135" dirty="0">
                <a:latin typeface="PMingLiU"/>
                <a:cs typeface="PMingLiU"/>
              </a:rPr>
              <a:t>0</a:t>
            </a:r>
            <a:r>
              <a:rPr sz="2300" i="1" spc="-165" dirty="0">
                <a:latin typeface="Verdana"/>
                <a:cs typeface="Verdana"/>
              </a:rPr>
              <a:t>.</a:t>
            </a:r>
            <a:r>
              <a:rPr sz="2300" spc="135" dirty="0">
                <a:latin typeface="PMingLiU"/>
                <a:cs typeface="PMingLiU"/>
              </a:rPr>
              <a:t>6</a:t>
            </a:r>
            <a:endParaRPr sz="2300">
              <a:latin typeface="PMingLiU"/>
              <a:cs typeface="PMingLiU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2300" spc="135" dirty="0">
                <a:latin typeface="PMingLiU"/>
                <a:cs typeface="PMingLiU"/>
              </a:rPr>
              <a:t>0</a:t>
            </a:r>
            <a:r>
              <a:rPr sz="2300" i="1" spc="-165" dirty="0">
                <a:latin typeface="Verdana"/>
                <a:cs typeface="Verdana"/>
              </a:rPr>
              <a:t>.</a:t>
            </a:r>
            <a:r>
              <a:rPr sz="2300" spc="135" dirty="0">
                <a:latin typeface="PMingLiU"/>
                <a:cs typeface="PMingLiU"/>
              </a:rPr>
              <a:t>5</a:t>
            </a:r>
            <a:endParaRPr sz="2300">
              <a:latin typeface="PMingLiU"/>
              <a:cs typeface="PMingLiU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2300" spc="135" dirty="0">
                <a:latin typeface="PMingLiU"/>
                <a:cs typeface="PMingLiU"/>
              </a:rPr>
              <a:t>0</a:t>
            </a:r>
            <a:r>
              <a:rPr sz="2300" i="1" spc="-165" dirty="0">
                <a:latin typeface="Verdana"/>
                <a:cs typeface="Verdana"/>
              </a:rPr>
              <a:t>.</a:t>
            </a:r>
            <a:r>
              <a:rPr sz="2300" spc="135" dirty="0">
                <a:latin typeface="PMingLiU"/>
                <a:cs typeface="PMingLiU"/>
              </a:rPr>
              <a:t>4</a:t>
            </a:r>
            <a:endParaRPr sz="2300">
              <a:latin typeface="PMingLiU"/>
              <a:cs typeface="PMingLiU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2300" spc="135" dirty="0">
                <a:latin typeface="PMingLiU"/>
                <a:cs typeface="PMingLiU"/>
              </a:rPr>
              <a:t>0</a:t>
            </a:r>
            <a:r>
              <a:rPr sz="2300" i="1" spc="-165" dirty="0">
                <a:latin typeface="Verdana"/>
                <a:cs typeface="Verdana"/>
              </a:rPr>
              <a:t>.</a:t>
            </a:r>
            <a:r>
              <a:rPr sz="2300" spc="135" dirty="0">
                <a:latin typeface="PMingLiU"/>
                <a:cs typeface="PMingLiU"/>
              </a:rPr>
              <a:t>3</a:t>
            </a:r>
            <a:endParaRPr sz="2300">
              <a:latin typeface="PMingLiU"/>
              <a:cs typeface="PMingLiU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2300" spc="135" dirty="0">
                <a:latin typeface="PMingLiU"/>
                <a:cs typeface="PMingLiU"/>
              </a:rPr>
              <a:t>0</a:t>
            </a:r>
            <a:r>
              <a:rPr sz="2300" i="1" spc="-165" dirty="0">
                <a:latin typeface="Verdana"/>
                <a:cs typeface="Verdana"/>
              </a:rPr>
              <a:t>.</a:t>
            </a:r>
            <a:r>
              <a:rPr sz="2300" spc="135" dirty="0">
                <a:latin typeface="PMingLiU"/>
                <a:cs typeface="PMingLiU"/>
              </a:rPr>
              <a:t>2</a:t>
            </a:r>
            <a:endParaRPr sz="2300">
              <a:latin typeface="PMingLiU"/>
              <a:cs typeface="PMingLiU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2300" spc="135" dirty="0">
                <a:latin typeface="PMingLiU"/>
                <a:cs typeface="PMingLiU"/>
              </a:rPr>
              <a:t>0</a:t>
            </a:r>
            <a:r>
              <a:rPr sz="2300" i="1" spc="-165" dirty="0">
                <a:latin typeface="Verdana"/>
                <a:cs typeface="Verdana"/>
              </a:rPr>
              <a:t>.</a:t>
            </a:r>
            <a:r>
              <a:rPr sz="2300" spc="135" dirty="0">
                <a:latin typeface="PMingLiU"/>
                <a:cs typeface="PMingLiU"/>
              </a:rPr>
              <a:t>1</a:t>
            </a:r>
            <a:endParaRPr sz="2300">
              <a:latin typeface="PMingLiU"/>
              <a:cs typeface="PMingLiU"/>
            </a:endParaRPr>
          </a:p>
        </p:txBody>
      </p:sp>
      <p:sp>
        <p:nvSpPr>
          <p:cNvPr id="161" name="object 16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pc="15" dirty="0"/>
              <a:t>(Goodfellow</a:t>
            </a:r>
            <a:r>
              <a:rPr spc="50" dirty="0"/>
              <a:t> </a:t>
            </a:r>
            <a:r>
              <a:rPr spc="10" dirty="0"/>
              <a:t>2017)</a:t>
            </a:r>
          </a:p>
        </p:txBody>
      </p:sp>
      <p:sp>
        <p:nvSpPr>
          <p:cNvPr id="159" name="object 159"/>
          <p:cNvSpPr txBox="1"/>
          <p:nvPr/>
        </p:nvSpPr>
        <p:spPr>
          <a:xfrm>
            <a:off x="6533243" y="5204490"/>
            <a:ext cx="316865" cy="181800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280"/>
              </a:lnSpc>
            </a:pPr>
            <a:r>
              <a:rPr sz="2300" spc="155" dirty="0">
                <a:latin typeface="PMingLiU"/>
                <a:cs typeface="PMingLiU"/>
              </a:rPr>
              <a:t>Classification</a:t>
            </a:r>
            <a:endParaRPr sz="2300">
              <a:latin typeface="PMingLiU"/>
              <a:cs typeface="PMingLiU"/>
            </a:endParaRPr>
          </a:p>
        </p:txBody>
      </p:sp>
      <p:sp>
        <p:nvSpPr>
          <p:cNvPr id="160" name="object 160"/>
          <p:cNvSpPr txBox="1"/>
          <p:nvPr/>
        </p:nvSpPr>
        <p:spPr>
          <a:xfrm>
            <a:off x="6533243" y="3809981"/>
            <a:ext cx="316865" cy="13169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280"/>
              </a:lnSpc>
            </a:pPr>
            <a:r>
              <a:rPr sz="2300" spc="190" dirty="0">
                <a:latin typeface="PMingLiU"/>
                <a:cs typeface="PMingLiU"/>
              </a:rPr>
              <a:t>error</a:t>
            </a:r>
            <a:r>
              <a:rPr sz="2300" spc="125" dirty="0">
                <a:latin typeface="PMingLiU"/>
                <a:cs typeface="PMingLiU"/>
              </a:rPr>
              <a:t> </a:t>
            </a:r>
            <a:r>
              <a:rPr sz="2300" spc="240" dirty="0">
                <a:latin typeface="PMingLiU"/>
                <a:cs typeface="PMingLiU"/>
              </a:rPr>
              <a:t>rate</a:t>
            </a:r>
            <a:endParaRPr sz="2300">
              <a:latin typeface="PMingLiU"/>
              <a:cs typeface="PMingLiU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pc="15" dirty="0"/>
              <a:t>(Goodfellow</a:t>
            </a:r>
            <a:r>
              <a:rPr spc="50" dirty="0"/>
              <a:t> </a:t>
            </a:r>
            <a:r>
              <a:rPr spc="10" dirty="0"/>
              <a:t>2017)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21075" marR="5080" indent="-2933700">
              <a:lnSpc>
                <a:spcPct val="114700"/>
              </a:lnSpc>
              <a:spcBef>
                <a:spcPts val="100"/>
              </a:spcBef>
            </a:pPr>
            <a:r>
              <a:rPr spc="140" dirty="0"/>
              <a:t>Deep</a:t>
            </a:r>
            <a:r>
              <a:rPr spc="515" dirty="0"/>
              <a:t> </a:t>
            </a:r>
            <a:r>
              <a:rPr spc="165" dirty="0"/>
              <a:t>learning</a:t>
            </a:r>
            <a:r>
              <a:rPr spc="520" dirty="0"/>
              <a:t> </a:t>
            </a:r>
            <a:r>
              <a:rPr spc="220" dirty="0"/>
              <a:t>optimization </a:t>
            </a:r>
            <a:r>
              <a:rPr spc="-1555" dirty="0"/>
              <a:t> </a:t>
            </a:r>
            <a:r>
              <a:rPr spc="50" dirty="0"/>
              <a:t>way</a:t>
            </a:r>
            <a:r>
              <a:rPr spc="505" dirty="0"/>
              <a:t> </a:t>
            </a:r>
            <a:r>
              <a:rPr spc="-95" dirty="0"/>
              <a:t>of</a:t>
            </a:r>
            <a:r>
              <a:rPr spc="509" dirty="0"/>
              <a:t> </a:t>
            </a:r>
            <a:r>
              <a:rPr spc="-50" dirty="0"/>
              <a:t>life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77900" y="2781300"/>
            <a:ext cx="10551795" cy="5882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44500">
              <a:lnSpc>
                <a:spcPct val="100000"/>
              </a:lnSpc>
              <a:spcBef>
                <a:spcPts val="100"/>
              </a:spcBef>
              <a:buSzPct val="75000"/>
              <a:buChar char="•"/>
              <a:tabLst>
                <a:tab pos="469265" algn="l"/>
                <a:tab pos="469900" algn="l"/>
              </a:tabLst>
            </a:pPr>
            <a:r>
              <a:rPr sz="3600" spc="210" dirty="0">
                <a:latin typeface="Times New Roman"/>
                <a:cs typeface="Times New Roman"/>
              </a:rPr>
              <a:t>Pure</a:t>
            </a:r>
            <a:r>
              <a:rPr sz="3600" spc="285" dirty="0">
                <a:latin typeface="Times New Roman"/>
                <a:cs typeface="Times New Roman"/>
              </a:rPr>
              <a:t> </a:t>
            </a:r>
            <a:r>
              <a:rPr sz="3600" spc="245" dirty="0">
                <a:latin typeface="Times New Roman"/>
                <a:cs typeface="Times New Roman"/>
              </a:rPr>
              <a:t>math</a:t>
            </a:r>
            <a:r>
              <a:rPr sz="3600" spc="290" dirty="0">
                <a:latin typeface="Times New Roman"/>
                <a:cs typeface="Times New Roman"/>
              </a:rPr>
              <a:t> </a:t>
            </a:r>
            <a:r>
              <a:rPr sz="3600" spc="25" dirty="0">
                <a:latin typeface="Times New Roman"/>
                <a:cs typeface="Times New Roman"/>
              </a:rPr>
              <a:t>way</a:t>
            </a:r>
            <a:r>
              <a:rPr sz="3600" spc="290" dirty="0">
                <a:latin typeface="Times New Roman"/>
                <a:cs typeface="Times New Roman"/>
              </a:rPr>
              <a:t> </a:t>
            </a:r>
            <a:r>
              <a:rPr sz="3600" spc="-55" dirty="0">
                <a:latin typeface="Times New Roman"/>
                <a:cs typeface="Times New Roman"/>
              </a:rPr>
              <a:t>of</a:t>
            </a:r>
            <a:r>
              <a:rPr sz="3600" spc="285" dirty="0">
                <a:latin typeface="Times New Roman"/>
                <a:cs typeface="Times New Roman"/>
              </a:rPr>
              <a:t> </a:t>
            </a:r>
            <a:r>
              <a:rPr sz="3600" spc="-25" dirty="0">
                <a:latin typeface="Times New Roman"/>
                <a:cs typeface="Times New Roman"/>
              </a:rPr>
              <a:t>life:</a:t>
            </a: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Times New Roman"/>
              <a:buChar char="•"/>
            </a:pPr>
            <a:endParaRPr sz="4200">
              <a:latin typeface="Times New Roman"/>
              <a:cs typeface="Times New Roman"/>
            </a:endParaRPr>
          </a:p>
          <a:p>
            <a:pPr marL="914400" lvl="1" indent="-444500">
              <a:lnSpc>
                <a:spcPct val="100000"/>
              </a:lnSpc>
              <a:buSzPct val="75000"/>
              <a:buChar char="•"/>
              <a:tabLst>
                <a:tab pos="913765" algn="l"/>
                <a:tab pos="914400" algn="l"/>
              </a:tabLst>
            </a:pPr>
            <a:r>
              <a:rPr sz="3600" spc="180" dirty="0">
                <a:latin typeface="Times New Roman"/>
                <a:cs typeface="Times New Roman"/>
              </a:rPr>
              <a:t>Find</a:t>
            </a:r>
            <a:r>
              <a:rPr sz="3600" spc="295" dirty="0">
                <a:latin typeface="Times New Roman"/>
                <a:cs typeface="Times New Roman"/>
              </a:rPr>
              <a:t> </a:t>
            </a:r>
            <a:r>
              <a:rPr sz="3600" spc="95" dirty="0">
                <a:latin typeface="Times New Roman"/>
                <a:cs typeface="Times New Roman"/>
              </a:rPr>
              <a:t>literally</a:t>
            </a:r>
            <a:r>
              <a:rPr sz="3600" spc="300" dirty="0">
                <a:latin typeface="Times New Roman"/>
                <a:cs typeface="Times New Roman"/>
              </a:rPr>
              <a:t> </a:t>
            </a:r>
            <a:r>
              <a:rPr sz="3600" spc="195" dirty="0">
                <a:latin typeface="Times New Roman"/>
                <a:cs typeface="Times New Roman"/>
              </a:rPr>
              <a:t>the</a:t>
            </a:r>
            <a:r>
              <a:rPr sz="3600" spc="300" dirty="0">
                <a:latin typeface="Times New Roman"/>
                <a:cs typeface="Times New Roman"/>
              </a:rPr>
              <a:t> </a:t>
            </a:r>
            <a:r>
              <a:rPr sz="3600" spc="100" dirty="0">
                <a:latin typeface="Times New Roman"/>
                <a:cs typeface="Times New Roman"/>
              </a:rPr>
              <a:t>smallest</a:t>
            </a:r>
            <a:r>
              <a:rPr sz="3600" spc="300" dirty="0">
                <a:latin typeface="Times New Roman"/>
                <a:cs typeface="Times New Roman"/>
              </a:rPr>
              <a:t> </a:t>
            </a:r>
            <a:r>
              <a:rPr sz="3600" spc="75" dirty="0">
                <a:latin typeface="Times New Roman"/>
                <a:cs typeface="Times New Roman"/>
              </a:rPr>
              <a:t>value</a:t>
            </a:r>
            <a:r>
              <a:rPr sz="3600" spc="295" dirty="0">
                <a:latin typeface="Times New Roman"/>
                <a:cs typeface="Times New Roman"/>
              </a:rPr>
              <a:t> </a:t>
            </a:r>
            <a:r>
              <a:rPr sz="3600" spc="-55" dirty="0">
                <a:latin typeface="Times New Roman"/>
                <a:cs typeface="Times New Roman"/>
              </a:rPr>
              <a:t>of</a:t>
            </a:r>
            <a:r>
              <a:rPr sz="3600" spc="300" dirty="0">
                <a:latin typeface="Times New Roman"/>
                <a:cs typeface="Times New Roman"/>
              </a:rPr>
              <a:t> </a:t>
            </a:r>
            <a:r>
              <a:rPr sz="3600" i="1" spc="175" dirty="0">
                <a:latin typeface="Times New Roman"/>
                <a:cs typeface="Times New Roman"/>
              </a:rPr>
              <a:t>f(x)</a:t>
            </a:r>
            <a:endParaRPr sz="3600">
              <a:latin typeface="Times New Roman"/>
              <a:cs typeface="Times New Roman"/>
            </a:endParaRPr>
          </a:p>
          <a:p>
            <a:pPr marL="914400" marR="17780" lvl="1" indent="-444500">
              <a:lnSpc>
                <a:spcPct val="115700"/>
              </a:lnSpc>
              <a:spcBef>
                <a:spcPts val="4200"/>
              </a:spcBef>
              <a:buSzPct val="75000"/>
              <a:buChar char="•"/>
              <a:tabLst>
                <a:tab pos="913765" algn="l"/>
                <a:tab pos="914400" algn="l"/>
              </a:tabLst>
            </a:pPr>
            <a:r>
              <a:rPr sz="3600" spc="200" dirty="0">
                <a:latin typeface="Times New Roman"/>
                <a:cs typeface="Times New Roman"/>
              </a:rPr>
              <a:t>Or</a:t>
            </a:r>
            <a:r>
              <a:rPr sz="3600" spc="295" dirty="0">
                <a:latin typeface="Times New Roman"/>
                <a:cs typeface="Times New Roman"/>
              </a:rPr>
              <a:t> </a:t>
            </a:r>
            <a:r>
              <a:rPr sz="3600" spc="110" dirty="0">
                <a:latin typeface="Times New Roman"/>
                <a:cs typeface="Times New Roman"/>
              </a:rPr>
              <a:t>maybe:</a:t>
            </a:r>
            <a:r>
              <a:rPr sz="3600" spc="295" dirty="0">
                <a:latin typeface="Times New Roman"/>
                <a:cs typeface="Times New Roman"/>
              </a:rPr>
              <a:t> </a:t>
            </a:r>
            <a:r>
              <a:rPr sz="3600" spc="45" dirty="0">
                <a:latin typeface="Times New Roman"/>
                <a:cs typeface="Times New Roman"/>
              </a:rPr>
              <a:t>find</a:t>
            </a:r>
            <a:r>
              <a:rPr sz="3600" spc="295" dirty="0">
                <a:latin typeface="Times New Roman"/>
                <a:cs typeface="Times New Roman"/>
              </a:rPr>
              <a:t> </a:t>
            </a:r>
            <a:r>
              <a:rPr sz="3600" spc="50" dirty="0">
                <a:latin typeface="Times New Roman"/>
                <a:cs typeface="Times New Roman"/>
              </a:rPr>
              <a:t>some</a:t>
            </a:r>
            <a:r>
              <a:rPr sz="3600" spc="295" dirty="0">
                <a:latin typeface="Times New Roman"/>
                <a:cs typeface="Times New Roman"/>
              </a:rPr>
              <a:t> </a:t>
            </a:r>
            <a:r>
              <a:rPr sz="3600" spc="100" dirty="0">
                <a:latin typeface="Times New Roman"/>
                <a:cs typeface="Times New Roman"/>
              </a:rPr>
              <a:t>critical</a:t>
            </a:r>
            <a:r>
              <a:rPr sz="3600" spc="295" dirty="0">
                <a:latin typeface="Times New Roman"/>
                <a:cs typeface="Times New Roman"/>
              </a:rPr>
              <a:t> </a:t>
            </a:r>
            <a:r>
              <a:rPr sz="3600" spc="155" dirty="0">
                <a:latin typeface="Times New Roman"/>
                <a:cs typeface="Times New Roman"/>
              </a:rPr>
              <a:t>point</a:t>
            </a:r>
            <a:r>
              <a:rPr sz="3600" spc="295" dirty="0">
                <a:latin typeface="Times New Roman"/>
                <a:cs typeface="Times New Roman"/>
              </a:rPr>
              <a:t> </a:t>
            </a:r>
            <a:r>
              <a:rPr sz="3600" spc="-55" dirty="0">
                <a:latin typeface="Times New Roman"/>
                <a:cs typeface="Times New Roman"/>
              </a:rPr>
              <a:t>of</a:t>
            </a:r>
            <a:r>
              <a:rPr sz="3600" spc="295" dirty="0">
                <a:latin typeface="Times New Roman"/>
                <a:cs typeface="Times New Roman"/>
              </a:rPr>
              <a:t> </a:t>
            </a:r>
            <a:r>
              <a:rPr sz="3600" i="1" spc="175" dirty="0">
                <a:latin typeface="Times New Roman"/>
                <a:cs typeface="Times New Roman"/>
              </a:rPr>
              <a:t>f(x)</a:t>
            </a:r>
            <a:r>
              <a:rPr sz="3600" i="1" spc="295" dirty="0">
                <a:latin typeface="Times New Roman"/>
                <a:cs typeface="Times New Roman"/>
              </a:rPr>
              <a:t> </a:t>
            </a:r>
            <a:r>
              <a:rPr sz="3600" spc="80" dirty="0">
                <a:latin typeface="Times New Roman"/>
                <a:cs typeface="Times New Roman"/>
              </a:rPr>
              <a:t>where </a:t>
            </a:r>
            <a:r>
              <a:rPr sz="3600" spc="-885" dirty="0">
                <a:latin typeface="Times New Roman"/>
                <a:cs typeface="Times New Roman"/>
              </a:rPr>
              <a:t> </a:t>
            </a:r>
            <a:r>
              <a:rPr sz="3600" spc="195" dirty="0">
                <a:latin typeface="Times New Roman"/>
                <a:cs typeface="Times New Roman"/>
              </a:rPr>
              <a:t>the</a:t>
            </a:r>
            <a:r>
              <a:rPr sz="3600" spc="290" dirty="0">
                <a:latin typeface="Times New Roman"/>
                <a:cs typeface="Times New Roman"/>
              </a:rPr>
              <a:t> </a:t>
            </a:r>
            <a:r>
              <a:rPr sz="3600" spc="75" dirty="0">
                <a:latin typeface="Times New Roman"/>
                <a:cs typeface="Times New Roman"/>
              </a:rPr>
              <a:t>value</a:t>
            </a:r>
            <a:r>
              <a:rPr sz="3600" spc="295" dirty="0">
                <a:latin typeface="Times New Roman"/>
                <a:cs typeface="Times New Roman"/>
              </a:rPr>
              <a:t> </a:t>
            </a:r>
            <a:r>
              <a:rPr sz="3600" spc="5" dirty="0">
                <a:latin typeface="Times New Roman"/>
                <a:cs typeface="Times New Roman"/>
              </a:rPr>
              <a:t>is</a:t>
            </a:r>
            <a:r>
              <a:rPr sz="3600" spc="295" dirty="0">
                <a:latin typeface="Times New Roman"/>
                <a:cs typeface="Times New Roman"/>
              </a:rPr>
              <a:t> </a:t>
            </a:r>
            <a:r>
              <a:rPr sz="3600" spc="55" dirty="0">
                <a:latin typeface="Times New Roman"/>
                <a:cs typeface="Times New Roman"/>
              </a:rPr>
              <a:t>locally</a:t>
            </a:r>
            <a:r>
              <a:rPr sz="3600" spc="295" dirty="0">
                <a:latin typeface="Times New Roman"/>
                <a:cs typeface="Times New Roman"/>
              </a:rPr>
              <a:t> </a:t>
            </a:r>
            <a:r>
              <a:rPr sz="3600" spc="100" dirty="0">
                <a:latin typeface="Times New Roman"/>
                <a:cs typeface="Times New Roman"/>
              </a:rPr>
              <a:t>smallest</a:t>
            </a:r>
            <a:endParaRPr sz="36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Font typeface="Times New Roman"/>
              <a:buChar char="•"/>
            </a:pPr>
            <a:endParaRPr sz="4200">
              <a:latin typeface="Times New Roman"/>
              <a:cs typeface="Times New Roman"/>
            </a:endParaRPr>
          </a:p>
          <a:p>
            <a:pPr marL="469900" indent="-444500">
              <a:lnSpc>
                <a:spcPct val="100000"/>
              </a:lnSpc>
              <a:buSzPct val="75000"/>
              <a:buChar char="•"/>
              <a:tabLst>
                <a:tab pos="469265" algn="l"/>
                <a:tab pos="469900" algn="l"/>
              </a:tabLst>
            </a:pPr>
            <a:r>
              <a:rPr sz="3600" spc="85" dirty="0">
                <a:latin typeface="Times New Roman"/>
                <a:cs typeface="Times New Roman"/>
              </a:rPr>
              <a:t>Deep</a:t>
            </a:r>
            <a:r>
              <a:rPr sz="3600" spc="280" dirty="0">
                <a:latin typeface="Times New Roman"/>
                <a:cs typeface="Times New Roman"/>
              </a:rPr>
              <a:t> </a:t>
            </a:r>
            <a:r>
              <a:rPr sz="3600" spc="100" dirty="0">
                <a:latin typeface="Times New Roman"/>
                <a:cs typeface="Times New Roman"/>
              </a:rPr>
              <a:t>learning</a:t>
            </a:r>
            <a:r>
              <a:rPr sz="3600" spc="285" dirty="0">
                <a:latin typeface="Times New Roman"/>
                <a:cs typeface="Times New Roman"/>
              </a:rPr>
              <a:t> </a:t>
            </a:r>
            <a:r>
              <a:rPr sz="3600" spc="25" dirty="0">
                <a:latin typeface="Times New Roman"/>
                <a:cs typeface="Times New Roman"/>
              </a:rPr>
              <a:t>way</a:t>
            </a:r>
            <a:r>
              <a:rPr sz="3600" spc="285" dirty="0">
                <a:latin typeface="Times New Roman"/>
                <a:cs typeface="Times New Roman"/>
              </a:rPr>
              <a:t> </a:t>
            </a:r>
            <a:r>
              <a:rPr sz="3600" spc="-55" dirty="0">
                <a:latin typeface="Times New Roman"/>
                <a:cs typeface="Times New Roman"/>
              </a:rPr>
              <a:t>of</a:t>
            </a:r>
            <a:r>
              <a:rPr sz="3600" spc="285" dirty="0">
                <a:latin typeface="Times New Roman"/>
                <a:cs typeface="Times New Roman"/>
              </a:rPr>
              <a:t> </a:t>
            </a:r>
            <a:r>
              <a:rPr sz="3600" spc="-25" dirty="0">
                <a:latin typeface="Times New Roman"/>
                <a:cs typeface="Times New Roman"/>
              </a:rPr>
              <a:t>life:</a:t>
            </a: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Times New Roman"/>
              <a:buChar char="•"/>
            </a:pPr>
            <a:endParaRPr sz="4200">
              <a:latin typeface="Times New Roman"/>
              <a:cs typeface="Times New Roman"/>
            </a:endParaRPr>
          </a:p>
          <a:p>
            <a:pPr marL="914400" lvl="1" indent="-444500">
              <a:lnSpc>
                <a:spcPct val="100000"/>
              </a:lnSpc>
              <a:buSzPct val="75000"/>
              <a:buChar char="•"/>
              <a:tabLst>
                <a:tab pos="913765" algn="l"/>
                <a:tab pos="914400" algn="l"/>
              </a:tabLst>
            </a:pPr>
            <a:r>
              <a:rPr sz="3600" spc="70" dirty="0">
                <a:latin typeface="Times New Roman"/>
                <a:cs typeface="Times New Roman"/>
              </a:rPr>
              <a:t>Decrease</a:t>
            </a:r>
            <a:r>
              <a:rPr sz="3600" spc="290" dirty="0">
                <a:latin typeface="Times New Roman"/>
                <a:cs typeface="Times New Roman"/>
              </a:rPr>
              <a:t> </a:t>
            </a:r>
            <a:r>
              <a:rPr sz="3600" spc="195" dirty="0">
                <a:latin typeface="Times New Roman"/>
                <a:cs typeface="Times New Roman"/>
              </a:rPr>
              <a:t>the</a:t>
            </a:r>
            <a:r>
              <a:rPr sz="3600" spc="290" dirty="0">
                <a:latin typeface="Times New Roman"/>
                <a:cs typeface="Times New Roman"/>
              </a:rPr>
              <a:t> </a:t>
            </a:r>
            <a:r>
              <a:rPr sz="3600" spc="75" dirty="0">
                <a:latin typeface="Times New Roman"/>
                <a:cs typeface="Times New Roman"/>
              </a:rPr>
              <a:t>value</a:t>
            </a:r>
            <a:r>
              <a:rPr sz="3600" spc="290" dirty="0">
                <a:latin typeface="Times New Roman"/>
                <a:cs typeface="Times New Roman"/>
              </a:rPr>
              <a:t> </a:t>
            </a:r>
            <a:r>
              <a:rPr sz="3600" spc="-55" dirty="0">
                <a:latin typeface="Times New Roman"/>
                <a:cs typeface="Times New Roman"/>
              </a:rPr>
              <a:t>of</a:t>
            </a:r>
            <a:r>
              <a:rPr sz="3600" spc="290" dirty="0">
                <a:latin typeface="Times New Roman"/>
                <a:cs typeface="Times New Roman"/>
              </a:rPr>
              <a:t> </a:t>
            </a:r>
            <a:r>
              <a:rPr sz="3600" i="1" spc="175" dirty="0">
                <a:latin typeface="Times New Roman"/>
                <a:cs typeface="Times New Roman"/>
              </a:rPr>
              <a:t>f(x)</a:t>
            </a:r>
            <a:r>
              <a:rPr sz="3600" i="1" spc="290" dirty="0">
                <a:latin typeface="Times New Roman"/>
                <a:cs typeface="Times New Roman"/>
              </a:rPr>
              <a:t> </a:t>
            </a:r>
            <a:r>
              <a:rPr sz="3600" spc="200" dirty="0">
                <a:latin typeface="Times New Roman"/>
                <a:cs typeface="Times New Roman"/>
              </a:rPr>
              <a:t>a</a:t>
            </a:r>
            <a:r>
              <a:rPr sz="3600" spc="290" dirty="0">
                <a:latin typeface="Times New Roman"/>
                <a:cs typeface="Times New Roman"/>
              </a:rPr>
              <a:t> </a:t>
            </a:r>
            <a:r>
              <a:rPr sz="3600" spc="130" dirty="0">
                <a:latin typeface="Times New Roman"/>
                <a:cs typeface="Times New Roman"/>
              </a:rPr>
              <a:t>lot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pc="15" dirty="0"/>
              <a:t>(Goodfellow</a:t>
            </a:r>
            <a:r>
              <a:rPr spc="50" dirty="0"/>
              <a:t> </a:t>
            </a:r>
            <a:r>
              <a:rPr spc="10" dirty="0"/>
              <a:t>2017)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11300" y="850900"/>
            <a:ext cx="997839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320" dirty="0"/>
              <a:t>Iterative</a:t>
            </a:r>
            <a:r>
              <a:rPr sz="8000" spc="620" dirty="0"/>
              <a:t> </a:t>
            </a:r>
            <a:r>
              <a:rPr sz="8000" spc="325" dirty="0"/>
              <a:t>Optimization</a:t>
            </a:r>
            <a:endParaRPr sz="8000"/>
          </a:p>
        </p:txBody>
      </p:sp>
      <p:sp>
        <p:nvSpPr>
          <p:cNvPr id="3" name="object 3"/>
          <p:cNvSpPr txBox="1"/>
          <p:nvPr/>
        </p:nvSpPr>
        <p:spPr>
          <a:xfrm>
            <a:off x="965200" y="4267200"/>
            <a:ext cx="5599430" cy="2910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2600" indent="-444500">
              <a:lnSpc>
                <a:spcPct val="100000"/>
              </a:lnSpc>
              <a:spcBef>
                <a:spcPts val="100"/>
              </a:spcBef>
              <a:buSzPct val="75000"/>
              <a:buChar char="•"/>
              <a:tabLst>
                <a:tab pos="481965" algn="l"/>
                <a:tab pos="482600" algn="l"/>
              </a:tabLst>
            </a:pPr>
            <a:r>
              <a:rPr sz="3600" spc="160" dirty="0">
                <a:latin typeface="Times New Roman"/>
                <a:cs typeface="Times New Roman"/>
              </a:rPr>
              <a:t>Gradient</a:t>
            </a:r>
            <a:r>
              <a:rPr sz="3600" spc="265" dirty="0">
                <a:latin typeface="Times New Roman"/>
                <a:cs typeface="Times New Roman"/>
              </a:rPr>
              <a:t> </a:t>
            </a:r>
            <a:r>
              <a:rPr sz="3600" spc="100" dirty="0">
                <a:latin typeface="Times New Roman"/>
                <a:cs typeface="Times New Roman"/>
              </a:rPr>
              <a:t>descent</a:t>
            </a: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har char="•"/>
            </a:pPr>
            <a:endParaRPr sz="4200">
              <a:latin typeface="Times New Roman"/>
              <a:cs typeface="Times New Roman"/>
            </a:endParaRPr>
          </a:p>
          <a:p>
            <a:pPr marL="482600" indent="-444500">
              <a:lnSpc>
                <a:spcPct val="100000"/>
              </a:lnSpc>
              <a:buSzPct val="75000"/>
              <a:buChar char="•"/>
              <a:tabLst>
                <a:tab pos="481965" algn="l"/>
                <a:tab pos="482600" algn="l"/>
              </a:tabLst>
            </a:pPr>
            <a:r>
              <a:rPr sz="3600" spc="175" dirty="0">
                <a:solidFill>
                  <a:srgbClr val="70BF41"/>
                </a:solidFill>
                <a:latin typeface="Times New Roman"/>
                <a:cs typeface="Times New Roman"/>
              </a:rPr>
              <a:t>Curvature</a:t>
            </a: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har char="•"/>
            </a:pPr>
            <a:endParaRPr sz="4200">
              <a:latin typeface="Times New Roman"/>
              <a:cs typeface="Times New Roman"/>
            </a:endParaRPr>
          </a:p>
          <a:p>
            <a:pPr marL="482600" indent="-444500">
              <a:lnSpc>
                <a:spcPct val="100000"/>
              </a:lnSpc>
              <a:buSzPct val="75000"/>
              <a:buChar char="•"/>
              <a:tabLst>
                <a:tab pos="481965" algn="l"/>
                <a:tab pos="482600" algn="l"/>
              </a:tabLst>
            </a:pPr>
            <a:r>
              <a:rPr sz="3600" spc="145" dirty="0">
                <a:latin typeface="Times New Roman"/>
                <a:cs typeface="Times New Roman"/>
              </a:rPr>
              <a:t>Constrained</a:t>
            </a:r>
            <a:r>
              <a:rPr sz="3600" spc="235" dirty="0">
                <a:latin typeface="Times New Roman"/>
                <a:cs typeface="Times New Roman"/>
              </a:rPr>
              <a:t> </a:t>
            </a:r>
            <a:r>
              <a:rPr sz="3600" spc="130" dirty="0">
                <a:latin typeface="Times New Roman"/>
                <a:cs typeface="Times New Roman"/>
              </a:rPr>
              <a:t>optimization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Words>1934</Words>
  <Application>Microsoft Office PowerPoint</Application>
  <PresentationFormat>Custom</PresentationFormat>
  <Paragraphs>454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58" baseType="lpstr">
      <vt:lpstr>Gulim</vt:lpstr>
      <vt:lpstr>MS UI Gothic</vt:lpstr>
      <vt:lpstr>PMingLiU</vt:lpstr>
      <vt:lpstr>Arial</vt:lpstr>
      <vt:lpstr>Arial Narrow</vt:lpstr>
      <vt:lpstr>Book Antiqua</vt:lpstr>
      <vt:lpstr>Bookman Old Style</vt:lpstr>
      <vt:lpstr>Calibri</vt:lpstr>
      <vt:lpstr>Cambria</vt:lpstr>
      <vt:lpstr>Comic Sans MS</vt:lpstr>
      <vt:lpstr>Georgia</vt:lpstr>
      <vt:lpstr>Lucida Sans Unicode</vt:lpstr>
      <vt:lpstr>Onyx</vt:lpstr>
      <vt:lpstr>Segoe UI Symbol</vt:lpstr>
      <vt:lpstr>Tahoma</vt:lpstr>
      <vt:lpstr>Times New Roman</vt:lpstr>
      <vt:lpstr>Trebuchet MS</vt:lpstr>
      <vt:lpstr>Verdana</vt:lpstr>
      <vt:lpstr>Office Theme</vt:lpstr>
      <vt:lpstr>PowerPoint Presentation</vt:lpstr>
      <vt:lpstr>Numerical concerns for implementations  of deep learning algorithms</vt:lpstr>
      <vt:lpstr>Roadmap</vt:lpstr>
      <vt:lpstr>Iterative Optimization</vt:lpstr>
      <vt:lpstr>Gradient Descent</vt:lpstr>
      <vt:lpstr>Approximate Optimization</vt:lpstr>
      <vt:lpstr>We usually don’t even reach a  local minimum</vt:lpstr>
      <vt:lpstr>Deep learning optimization  way of life</vt:lpstr>
      <vt:lpstr>Iterative Optimization</vt:lpstr>
      <vt:lpstr>Critical Points</vt:lpstr>
      <vt:lpstr>Saddle Points</vt:lpstr>
      <vt:lpstr>Curvature</vt:lpstr>
      <vt:lpstr>Directional Second Derivatives</vt:lpstr>
      <vt:lpstr>Predicting optimal step size  using Taylor series</vt:lpstr>
      <vt:lpstr>Condition Number</vt:lpstr>
      <vt:lpstr>Gradient Descent and Poor  Conditioning</vt:lpstr>
      <vt:lpstr>Neural net visualization</vt:lpstr>
      <vt:lpstr>Iterative Optimization</vt:lpstr>
      <vt:lpstr>KKT Multipliers</vt:lpstr>
      <vt:lpstr>Roadmap</vt:lpstr>
      <vt:lpstr>Numerical Precision: A deep  learning super skill</vt:lpstr>
      <vt:lpstr>Rounding and truncation  errors</vt:lpstr>
      <vt:lpstr>Example</vt:lpstr>
      <vt:lpstr>Secondary eﬀects</vt:lpstr>
      <vt:lpstr>exp</vt:lpstr>
      <vt:lpstr>Subtraction</vt:lpstr>
      <vt:lpstr>log and sqrt</vt:lpstr>
      <vt:lpstr>log exp</vt:lpstr>
      <vt:lpstr>Which is the better hack?</vt:lpstr>
      <vt:lpstr>log(sum(exp))</vt:lpstr>
      <vt:lpstr>Stable version</vt:lpstr>
      <vt:lpstr>Why does the logsumexp trick  work?</vt:lpstr>
      <vt:lpstr>Why does the logsumexp trick  work?</vt:lpstr>
      <vt:lpstr>Softmax</vt:lpstr>
      <vt:lpstr>Sigmoid</vt:lpstr>
      <vt:lpstr>Cross-entropy</vt:lpstr>
      <vt:lpstr>Bug hunting strategies</vt:lpstr>
      <vt:lpstr>Bug hunting strategies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Dr. Rajendra Patil</cp:lastModifiedBy>
  <cp:revision>2</cp:revision>
  <dcterms:created xsi:type="dcterms:W3CDTF">2021-03-15T15:19:02Z</dcterms:created>
  <dcterms:modified xsi:type="dcterms:W3CDTF">2021-03-16T03:36:29Z</dcterms:modified>
</cp:coreProperties>
</file>