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84" r:id="rId9"/>
    <p:sldId id="262" r:id="rId10"/>
    <p:sldId id="263" r:id="rId11"/>
    <p:sldId id="264" r:id="rId12"/>
    <p:sldId id="265" r:id="rId13"/>
    <p:sldId id="266" r:id="rId14"/>
    <p:sldId id="269" r:id="rId15"/>
    <p:sldId id="268" r:id="rId16"/>
    <p:sldId id="267" r:id="rId17"/>
    <p:sldId id="277" r:id="rId18"/>
    <p:sldId id="281" r:id="rId19"/>
    <p:sldId id="270" r:id="rId20"/>
    <p:sldId id="271" r:id="rId21"/>
    <p:sldId id="275" r:id="rId22"/>
    <p:sldId id="276" r:id="rId23"/>
    <p:sldId id="274" r:id="rId24"/>
    <p:sldId id="272" r:id="rId25"/>
    <p:sldId id="273" r:id="rId26"/>
    <p:sldId id="279" r:id="rId27"/>
    <p:sldId id="278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October 12,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38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7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5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612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8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October 12,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7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98AD51-805D-BDA0-08B4-2808EE9E2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1534160"/>
          </a:xfrm>
        </p:spPr>
        <p:txBody>
          <a:bodyPr wrap="square" anchor="ctr">
            <a:normAutofit fontScale="90000"/>
          </a:bodyPr>
          <a:lstStyle/>
          <a:p>
            <a:r>
              <a:rPr lang="pl-PL" sz="4800" dirty="0"/>
              <a:t>Programowanie w </a:t>
            </a:r>
            <a:r>
              <a:rPr lang="pl-PL" sz="4800" dirty="0" err="1"/>
              <a:t>Pythonie</a:t>
            </a:r>
            <a:br>
              <a:rPr lang="pl-PL" sz="4800" dirty="0"/>
            </a:br>
            <a:r>
              <a:rPr lang="pl-PL" sz="4800" dirty="0"/>
              <a:t>wprowadzenia </a:t>
            </a:r>
            <a:r>
              <a:rPr lang="pl-PL" sz="4800"/>
              <a:t>ciąg dalszy</a:t>
            </a:r>
            <a:endParaRPr lang="pl-PL" sz="48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DE5DB4-7C6F-C8FE-AADE-83322B537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pl-PL" dirty="0">
                <a:solidFill>
                  <a:schemeClr val="tx1">
                    <a:alpha val="60000"/>
                  </a:schemeClr>
                </a:solidFill>
              </a:rPr>
              <a:t>Łukasz Mioduszewski, UKSW 2022</a:t>
            </a:r>
          </a:p>
        </p:txBody>
      </p:sp>
      <p:pic>
        <p:nvPicPr>
          <p:cNvPr id="16" name="Picture 3" descr="Neon — ozdobny okrąg 3W">
            <a:extLst>
              <a:ext uri="{FF2B5EF4-FFF2-40B4-BE49-F238E27FC236}">
                <a16:creationId xmlns:a16="http://schemas.microsoft.com/office/drawing/2014/main" id="{4D286319-78D2-2CE2-E23C-3259AD47F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14" b="701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244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93D11B-C0A5-A2A7-A501-52A2A9D0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Iterowanie po wielu rzeczach naraz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21A91B-6A9A-305A-0D56-359C1744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Iterator</a:t>
            </a:r>
            <a:r>
              <a:rPr lang="pl-PL" dirty="0"/>
              <a:t> może być </a:t>
            </a:r>
            <a:r>
              <a:rPr lang="pl-PL" dirty="0" err="1"/>
              <a:t>tuplą</a:t>
            </a:r>
            <a:r>
              <a:rPr lang="pl-PL" dirty="0"/>
              <a:t>, np. gdy iterujemy po słowniku:</a:t>
            </a:r>
            <a:br>
              <a:rPr lang="pl-PL" dirty="0"/>
            </a:br>
            <a:r>
              <a:rPr lang="pl-PL" dirty="0"/>
              <a:t># tworzymy słownik</a:t>
            </a:r>
            <a:br>
              <a:rPr lang="pl-PL" dirty="0"/>
            </a:br>
            <a:r>
              <a:rPr lang="pl-PL" dirty="0" err="1"/>
              <a:t>users</a:t>
            </a:r>
            <a:r>
              <a:rPr lang="pl-PL" dirty="0"/>
              <a:t> = {'Hans': '</a:t>
            </a:r>
            <a:r>
              <a:rPr lang="pl-PL" dirty="0" err="1"/>
              <a:t>active</a:t>
            </a:r>
            <a:r>
              <a:rPr lang="pl-PL" dirty="0"/>
              <a:t>', '</a:t>
            </a:r>
            <a:r>
              <a:rPr lang="pl-PL" dirty="0" err="1"/>
              <a:t>Éléonore</a:t>
            </a:r>
            <a:r>
              <a:rPr lang="pl-PL" dirty="0"/>
              <a:t>': '</a:t>
            </a:r>
            <a:r>
              <a:rPr lang="pl-PL" dirty="0" err="1"/>
              <a:t>inactive</a:t>
            </a:r>
            <a:r>
              <a:rPr lang="pl-PL" dirty="0"/>
              <a:t>', '</a:t>
            </a:r>
            <a:r>
              <a:rPr lang="ja-JP" altLang="en-US" dirty="0"/>
              <a:t>景太郎</a:t>
            </a:r>
            <a:r>
              <a:rPr lang="en-US" altLang="ja-JP" dirty="0"/>
              <a:t>': '</a:t>
            </a:r>
            <a:r>
              <a:rPr lang="pl-PL" dirty="0" err="1"/>
              <a:t>active</a:t>
            </a:r>
            <a:r>
              <a:rPr lang="pl-PL" dirty="0"/>
              <a:t>'}</a:t>
            </a:r>
            <a:br>
              <a:rPr lang="pl-PL" dirty="0"/>
            </a:br>
            <a:r>
              <a:rPr lang="pl-PL" dirty="0"/>
              <a:t># iterujemy po kopii słownika</a:t>
            </a:r>
            <a:br>
              <a:rPr lang="pl-PL" dirty="0"/>
            </a:br>
            <a:r>
              <a:rPr lang="pl-PL" dirty="0"/>
              <a:t>for </a:t>
            </a:r>
            <a:r>
              <a:rPr lang="pl-PL" dirty="0" err="1"/>
              <a:t>user</a:t>
            </a:r>
            <a:r>
              <a:rPr lang="pl-PL" dirty="0"/>
              <a:t>, status in </a:t>
            </a:r>
            <a:r>
              <a:rPr lang="pl-PL" dirty="0" err="1"/>
              <a:t>users.copy</a:t>
            </a:r>
            <a:r>
              <a:rPr lang="pl-PL" dirty="0"/>
              <a:t>().</a:t>
            </a:r>
            <a:r>
              <a:rPr lang="pl-PL" dirty="0" err="1"/>
              <a:t>items</a:t>
            </a:r>
            <a:r>
              <a:rPr lang="pl-PL" dirty="0"/>
              <a:t>():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if</a:t>
            </a:r>
            <a:r>
              <a:rPr lang="pl-PL" dirty="0"/>
              <a:t> status == '</a:t>
            </a:r>
            <a:r>
              <a:rPr lang="pl-PL" dirty="0" err="1"/>
              <a:t>inactive</a:t>
            </a:r>
            <a:r>
              <a:rPr lang="pl-PL" dirty="0"/>
              <a:t>':</a:t>
            </a:r>
            <a:br>
              <a:rPr lang="pl-PL" dirty="0"/>
            </a:br>
            <a:r>
              <a:rPr lang="pl-PL" dirty="0"/>
              <a:t>        del </a:t>
            </a:r>
            <a:r>
              <a:rPr lang="pl-PL" dirty="0" err="1"/>
              <a:t>users</a:t>
            </a:r>
            <a:r>
              <a:rPr lang="pl-PL" dirty="0"/>
              <a:t>[</a:t>
            </a:r>
            <a:r>
              <a:rPr lang="pl-PL" dirty="0" err="1"/>
              <a:t>user</a:t>
            </a:r>
            <a:r>
              <a:rPr lang="pl-P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3910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B15DC7-FCB5-7B07-AC63-E15F5AA2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 co gdy chcemy iterować po indeksie?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F7F0FF-1D9A-A767-8261-056468C1C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459051"/>
          </a:xfrm>
        </p:spPr>
        <p:txBody>
          <a:bodyPr>
            <a:normAutofit/>
          </a:bodyPr>
          <a:lstStyle/>
          <a:p>
            <a:r>
              <a:rPr lang="pl-PL" dirty="0"/>
              <a:t>Można użyć funkcji </a:t>
            </a:r>
            <a:r>
              <a:rPr lang="pl-PL" dirty="0" err="1"/>
              <a:t>range</a:t>
            </a:r>
            <a:r>
              <a:rPr lang="pl-PL" dirty="0"/>
              <a:t> (której wynik jest </a:t>
            </a:r>
            <a:r>
              <a:rPr lang="pl-PL" dirty="0" err="1"/>
              <a:t>iterowalny</a:t>
            </a:r>
            <a:r>
              <a:rPr lang="pl-PL" dirty="0"/>
              <a:t>, ale nie jest listą)</a:t>
            </a:r>
            <a:br>
              <a:rPr lang="pl-PL" dirty="0"/>
            </a:br>
            <a:r>
              <a:rPr lang="en-US" dirty="0"/>
              <a:t>&gt;&gt;&gt; a = ['</a:t>
            </a:r>
            <a:r>
              <a:rPr lang="pl-PL" dirty="0"/>
              <a:t>Ala</a:t>
            </a:r>
            <a:r>
              <a:rPr lang="en-US" dirty="0"/>
              <a:t>', '</a:t>
            </a:r>
            <a:r>
              <a:rPr lang="pl-PL" dirty="0"/>
              <a:t>ma</a:t>
            </a:r>
            <a:r>
              <a:rPr lang="en-US" dirty="0"/>
              <a:t>', '</a:t>
            </a:r>
            <a:r>
              <a:rPr lang="pl-PL" dirty="0"/>
              <a:t>kota</a:t>
            </a:r>
            <a:r>
              <a:rPr lang="en-US" dirty="0"/>
              <a:t>']</a:t>
            </a:r>
            <a:br>
              <a:rPr lang="pl-PL" dirty="0"/>
            </a:br>
            <a:r>
              <a:rPr lang="en-US" dirty="0"/>
              <a:t>&gt;&gt;&gt;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(a)):</a:t>
            </a:r>
            <a:br>
              <a:rPr lang="pl-PL" dirty="0"/>
            </a:br>
            <a:r>
              <a:rPr lang="en-US" dirty="0"/>
              <a:t>...     print(</a:t>
            </a:r>
            <a:r>
              <a:rPr lang="en-US" dirty="0" err="1"/>
              <a:t>i</a:t>
            </a:r>
            <a:r>
              <a:rPr lang="en-US" dirty="0"/>
              <a:t>, a[</a:t>
            </a:r>
            <a:r>
              <a:rPr lang="en-US" dirty="0" err="1"/>
              <a:t>i</a:t>
            </a:r>
            <a:r>
              <a:rPr lang="en-US" dirty="0"/>
              <a:t>])</a:t>
            </a:r>
            <a:br>
              <a:rPr lang="pl-PL" dirty="0"/>
            </a:br>
            <a:r>
              <a:rPr lang="en-US" dirty="0"/>
              <a:t>...</a:t>
            </a:r>
            <a:br>
              <a:rPr lang="pl-PL" dirty="0"/>
            </a:br>
            <a:r>
              <a:rPr lang="en-US" dirty="0"/>
              <a:t>0 </a:t>
            </a:r>
            <a:r>
              <a:rPr lang="pl-PL" dirty="0"/>
              <a:t>Ala</a:t>
            </a:r>
            <a:br>
              <a:rPr lang="pl-PL" dirty="0"/>
            </a:br>
            <a:r>
              <a:rPr lang="en-US" dirty="0"/>
              <a:t>1 </a:t>
            </a:r>
            <a:r>
              <a:rPr lang="pl-PL" dirty="0"/>
              <a:t>ma</a:t>
            </a:r>
            <a:br>
              <a:rPr lang="pl-PL" dirty="0"/>
            </a:br>
            <a:r>
              <a:rPr lang="en-US" dirty="0"/>
              <a:t>2 </a:t>
            </a:r>
            <a:r>
              <a:rPr lang="pl-PL" dirty="0"/>
              <a:t>kota</a:t>
            </a:r>
          </a:p>
        </p:txBody>
      </p:sp>
    </p:spTree>
    <p:extLst>
      <p:ext uri="{BB962C8B-B14F-4D97-AF65-F5344CB8AC3E}">
        <p14:creationId xmlns:p14="http://schemas.microsoft.com/office/powerpoint/2010/main" val="1993911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B15DC7-FCB5-7B07-AC63-E15F5AA2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 co gdy chcemy iterować po indeksie?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F7F0FF-1D9A-A767-8261-056468C1C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459051"/>
          </a:xfrm>
        </p:spPr>
        <p:txBody>
          <a:bodyPr>
            <a:normAutofit/>
          </a:bodyPr>
          <a:lstStyle/>
          <a:p>
            <a:r>
              <a:rPr lang="pl-PL" dirty="0"/>
              <a:t>Można użyć funkcji </a:t>
            </a:r>
            <a:r>
              <a:rPr lang="pl-PL" dirty="0" err="1"/>
              <a:t>enumerate</a:t>
            </a:r>
            <a:r>
              <a:rPr lang="pl-PL" dirty="0"/>
              <a:t>, np.</a:t>
            </a:r>
            <a:br>
              <a:rPr lang="pl-PL" dirty="0"/>
            </a:br>
            <a:r>
              <a:rPr lang="en-US" dirty="0"/>
              <a:t>&gt;&gt;&gt; seasons = ['Spring', 'Summer', 'Fall', 'Winter']</a:t>
            </a:r>
            <a:br>
              <a:rPr lang="pl-PL" dirty="0"/>
            </a:br>
            <a:r>
              <a:rPr lang="pl-PL" dirty="0"/>
              <a:t>&gt;&gt;&gt; </a:t>
            </a:r>
            <a:r>
              <a:rPr lang="en-US" dirty="0"/>
              <a:t>list(enumerate(seasons))</a:t>
            </a:r>
            <a:br>
              <a:rPr lang="pl-PL" dirty="0"/>
            </a:br>
            <a:r>
              <a:rPr lang="en-US" dirty="0"/>
              <a:t>[(0, 'Spring'), (1, 'Summer'), (2, 'Fall'), (3, 'Winter')]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4760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12B8C1-275E-FDFA-493B-487531B4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</a:t>
            </a:r>
            <a:r>
              <a:rPr lang="pl-PL" dirty="0" err="1"/>
              <a:t>break</a:t>
            </a:r>
            <a:r>
              <a:rPr lang="pl-PL" dirty="0"/>
              <a:t> wychodzi z pętli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87B003-CE93-B7FD-5394-D722D3C60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744801"/>
          </a:xfrm>
        </p:spPr>
        <p:txBody>
          <a:bodyPr>
            <a:normAutofit/>
          </a:bodyPr>
          <a:lstStyle/>
          <a:p>
            <a:r>
              <a:rPr lang="pl-PL" dirty="0"/>
              <a:t>Inny program do znajdowania liczb pierwszych:</a:t>
            </a:r>
            <a:br>
              <a:rPr lang="pl-PL" dirty="0"/>
            </a:br>
            <a:r>
              <a:rPr lang="en-US" dirty="0"/>
              <a:t>import math</a:t>
            </a:r>
            <a:br>
              <a:rPr lang="pl-PL" dirty="0"/>
            </a:br>
            <a:r>
              <a:rPr lang="en-US" dirty="0"/>
              <a:t>for n in range(3, 122):</a:t>
            </a:r>
            <a:br>
              <a:rPr lang="pl-PL" dirty="0"/>
            </a:br>
            <a:r>
              <a:rPr lang="en-US" dirty="0"/>
              <a:t>    for x in range(2, </a:t>
            </a:r>
            <a:r>
              <a:rPr lang="en-US" dirty="0" err="1"/>
              <a:t>math.ceil</a:t>
            </a:r>
            <a:r>
              <a:rPr lang="en-US" dirty="0"/>
              <a:t>(1+math.sqrt(n))):</a:t>
            </a:r>
            <a:br>
              <a:rPr lang="pl-PL" dirty="0"/>
            </a:br>
            <a:r>
              <a:rPr lang="en-US" dirty="0"/>
              <a:t>        if n % x == 0:</a:t>
            </a:r>
            <a:br>
              <a:rPr lang="pl-PL" dirty="0"/>
            </a:br>
            <a:r>
              <a:rPr lang="en-US" dirty="0"/>
              <a:t>            print(n, 'jest </a:t>
            </a:r>
            <a:r>
              <a:rPr lang="en-US" dirty="0" err="1"/>
              <a:t>równe</a:t>
            </a:r>
            <a:r>
              <a:rPr lang="en-US" dirty="0"/>
              <a:t>', x, '*', n//x)</a:t>
            </a:r>
            <a:br>
              <a:rPr lang="pl-PL" dirty="0"/>
            </a:br>
            <a:r>
              <a:rPr lang="en-US" dirty="0"/>
              <a:t>            break</a:t>
            </a:r>
            <a:br>
              <a:rPr lang="pl-PL" dirty="0"/>
            </a:br>
            <a:r>
              <a:rPr lang="en-US" dirty="0"/>
              <a:t>    else: # </a:t>
            </a:r>
            <a:r>
              <a:rPr lang="en-US" dirty="0" err="1"/>
              <a:t>gdy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znaleziono</a:t>
            </a:r>
            <a:r>
              <a:rPr lang="en-US" dirty="0"/>
              <a:t> </a:t>
            </a:r>
            <a:r>
              <a:rPr lang="en-US" dirty="0" err="1"/>
              <a:t>dzielnika</a:t>
            </a:r>
            <a:br>
              <a:rPr lang="pl-PL" dirty="0"/>
            </a:br>
            <a:r>
              <a:rPr lang="en-US" dirty="0"/>
              <a:t>        print(n, 'jest </a:t>
            </a:r>
            <a:r>
              <a:rPr lang="en-US" dirty="0" err="1"/>
              <a:t>liczbą</a:t>
            </a:r>
            <a:r>
              <a:rPr lang="en-US" dirty="0"/>
              <a:t> </a:t>
            </a:r>
            <a:r>
              <a:rPr lang="en-US" dirty="0" err="1"/>
              <a:t>pierwszą</a:t>
            </a:r>
            <a:r>
              <a:rPr lang="en-US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30079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74DF47-7949-8314-F468-E5118554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Naprawdę każda zmienna jest referencją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CA744D-AE63-A94B-3B3F-234863A70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868626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Przykład funkcji która dziwnie się zachowuje:</a:t>
            </a:r>
            <a:br>
              <a:rPr lang="pl-PL" dirty="0"/>
            </a:br>
            <a:r>
              <a:rPr lang="en-US" dirty="0"/>
              <a:t>def f(a, L=[]):</a:t>
            </a:r>
            <a:br>
              <a:rPr lang="pl-PL" dirty="0"/>
            </a:br>
            <a:r>
              <a:rPr lang="pl-PL" dirty="0"/>
              <a:t>    </a:t>
            </a:r>
            <a:r>
              <a:rPr lang="en-US" dirty="0" err="1"/>
              <a:t>L.append</a:t>
            </a:r>
            <a:r>
              <a:rPr lang="en-US" dirty="0"/>
              <a:t>(a)</a:t>
            </a:r>
            <a:br>
              <a:rPr lang="pl-PL" dirty="0"/>
            </a:br>
            <a:r>
              <a:rPr lang="en-US" dirty="0"/>
              <a:t>    return L</a:t>
            </a:r>
            <a:br>
              <a:rPr lang="pl-PL" dirty="0"/>
            </a:br>
            <a:r>
              <a:rPr lang="en-US" dirty="0"/>
              <a:t>print(f(1))</a:t>
            </a:r>
            <a:r>
              <a:rPr lang="pl-PL" dirty="0"/>
              <a:t> # wypisze [1]</a:t>
            </a:r>
            <a:br>
              <a:rPr lang="pl-PL" dirty="0"/>
            </a:br>
            <a:r>
              <a:rPr lang="en-US" dirty="0"/>
              <a:t>print(f(2))</a:t>
            </a:r>
            <a:r>
              <a:rPr lang="pl-PL" dirty="0"/>
              <a:t> # wypisze [1,2]</a:t>
            </a:r>
          </a:p>
          <a:p>
            <a:r>
              <a:rPr lang="pl-PL" dirty="0"/>
              <a:t>Jak tego uniknąć:</a:t>
            </a:r>
            <a:br>
              <a:rPr lang="pl-PL" dirty="0"/>
            </a:br>
            <a:r>
              <a:rPr lang="en-US" dirty="0"/>
              <a:t>def f(a, L=None):</a:t>
            </a:r>
            <a:br>
              <a:rPr lang="pl-PL" dirty="0"/>
            </a:br>
            <a:r>
              <a:rPr lang="en-US" dirty="0"/>
              <a:t>    if L is None:</a:t>
            </a:r>
            <a:br>
              <a:rPr lang="pl-PL" dirty="0"/>
            </a:br>
            <a:r>
              <a:rPr lang="en-US" dirty="0"/>
              <a:t>        L = []</a:t>
            </a:r>
            <a:br>
              <a:rPr lang="pl-PL" dirty="0"/>
            </a:br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(a)</a:t>
            </a:r>
            <a:br>
              <a:rPr lang="pl-PL" dirty="0"/>
            </a:br>
            <a:r>
              <a:rPr lang="en-US" dirty="0"/>
              <a:t>    return 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148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4B5D60-B7A7-6004-2A70-7570D531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</a:t>
            </a:r>
            <a:r>
              <a:rPr lang="pl-PL" dirty="0" err="1"/>
              <a:t>match</a:t>
            </a:r>
            <a:r>
              <a:rPr lang="pl-PL" dirty="0"/>
              <a:t> (dopiero od </a:t>
            </a:r>
            <a:r>
              <a:rPr lang="pl-PL" dirty="0" err="1"/>
              <a:t>Python</a:t>
            </a:r>
            <a:r>
              <a:rPr lang="pl-PL" dirty="0"/>
              <a:t> 3.10)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B625A0-184D-2395-0A11-6B4D95A0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Więcej niż </a:t>
            </a:r>
            <a:r>
              <a:rPr lang="pl-PL" dirty="0" err="1"/>
              <a:t>switch</a:t>
            </a:r>
            <a:r>
              <a:rPr lang="pl-PL" dirty="0"/>
              <a:t>:</a:t>
            </a:r>
            <a:br>
              <a:rPr lang="pl-PL" dirty="0"/>
            </a:br>
            <a:r>
              <a:rPr lang="en-US" dirty="0"/>
              <a:t>match p</a:t>
            </a:r>
            <a:r>
              <a:rPr lang="pl-PL" dirty="0" err="1"/>
              <a:t>unkt</a:t>
            </a:r>
            <a:r>
              <a:rPr lang="en-US" dirty="0"/>
              <a:t>:</a:t>
            </a:r>
            <a:br>
              <a:rPr lang="pl-PL" dirty="0"/>
            </a:br>
            <a:r>
              <a:rPr lang="en-US" dirty="0"/>
              <a:t>    case (0, 0):</a:t>
            </a:r>
            <a:br>
              <a:rPr lang="pl-PL" dirty="0"/>
            </a:br>
            <a:r>
              <a:rPr lang="en-US" dirty="0"/>
              <a:t>        print("</a:t>
            </a:r>
            <a:r>
              <a:rPr lang="pl-PL" dirty="0"/>
              <a:t>Początek układu współrzędnych</a:t>
            </a:r>
            <a:r>
              <a:rPr lang="en-US" dirty="0"/>
              <a:t>")</a:t>
            </a:r>
            <a:br>
              <a:rPr lang="pl-PL" dirty="0"/>
            </a:br>
            <a:r>
              <a:rPr lang="en-US" dirty="0"/>
              <a:t>    case (0, </a:t>
            </a:r>
            <a:r>
              <a:rPr lang="pl-PL" dirty="0"/>
              <a:t>x</a:t>
            </a:r>
            <a:r>
              <a:rPr lang="en-US" dirty="0"/>
              <a:t>)</a:t>
            </a:r>
            <a:r>
              <a:rPr lang="pl-PL" dirty="0"/>
              <a:t> | (x,0):</a:t>
            </a:r>
            <a:br>
              <a:rPr lang="pl-PL" dirty="0"/>
            </a:br>
            <a:r>
              <a:rPr lang="pl-PL" dirty="0"/>
              <a:t>        </a:t>
            </a:r>
            <a:r>
              <a:rPr lang="pl-PL" dirty="0" err="1"/>
              <a:t>print</a:t>
            </a:r>
            <a:r>
              <a:rPr lang="pl-PL" dirty="0"/>
              <a:t>("Jedna współrzędna wynosi 0 a </a:t>
            </a:r>
            <a:r>
              <a:rPr lang="pl-PL" dirty="0" err="1"/>
              <a:t>druga",x</a:t>
            </a:r>
            <a:r>
              <a:rPr lang="pl-PL" dirty="0"/>
              <a:t>)</a:t>
            </a:r>
            <a:br>
              <a:rPr lang="pl-PL" dirty="0"/>
            </a:br>
            <a:r>
              <a:rPr lang="en-US" dirty="0"/>
              <a:t>    case (x, y):</a:t>
            </a:r>
            <a:br>
              <a:rPr lang="pl-PL" dirty="0"/>
            </a:br>
            <a:r>
              <a:rPr lang="en-US" dirty="0"/>
              <a:t>        print("</a:t>
            </a:r>
            <a:r>
              <a:rPr lang="pl-PL" dirty="0"/>
              <a:t>Jedna współrzędna wynosi </a:t>
            </a:r>
            <a:r>
              <a:rPr lang="en-US" dirty="0"/>
              <a:t>"</a:t>
            </a:r>
            <a:r>
              <a:rPr lang="pl-PL" dirty="0"/>
              <a:t>,</a:t>
            </a:r>
            <a:r>
              <a:rPr lang="pl-PL" dirty="0" err="1"/>
              <a:t>x,"a</a:t>
            </a:r>
            <a:r>
              <a:rPr lang="pl-PL" dirty="0"/>
              <a:t> </a:t>
            </a:r>
            <a:r>
              <a:rPr lang="pl-PL" dirty="0" err="1"/>
              <a:t>druga",y</a:t>
            </a:r>
            <a:r>
              <a:rPr lang="en-US" dirty="0"/>
              <a:t>)</a:t>
            </a:r>
            <a:br>
              <a:rPr lang="pl-PL" dirty="0"/>
            </a:br>
            <a:r>
              <a:rPr lang="en-US" dirty="0"/>
              <a:t>    case _:</a:t>
            </a:r>
            <a:br>
              <a:rPr lang="pl-PL" dirty="0"/>
            </a:br>
            <a:r>
              <a:rPr lang="en-US" dirty="0"/>
              <a:t>        raise </a:t>
            </a:r>
            <a:r>
              <a:rPr lang="en-US" dirty="0" err="1"/>
              <a:t>ValueError</a:t>
            </a:r>
            <a:r>
              <a:rPr lang="en-US" dirty="0"/>
              <a:t>("</a:t>
            </a:r>
            <a:r>
              <a:rPr lang="pl-PL" dirty="0"/>
              <a:t>To nie jest punkt</a:t>
            </a:r>
            <a:r>
              <a:rPr lang="en-US" dirty="0"/>
              <a:t>")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906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053D6F-196D-FBFC-2FE4-5F3B76DB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Przerwa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EE9635-BAC0-6B41-786B-C45399BB1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Instrukcja pass nic nie robi</a:t>
            </a:r>
          </a:p>
        </p:txBody>
      </p:sp>
    </p:spTree>
    <p:extLst>
      <p:ext uri="{BB962C8B-B14F-4D97-AF65-F5344CB8AC3E}">
        <p14:creationId xmlns:p14="http://schemas.microsoft.com/office/powerpoint/2010/main" val="2284858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BC025F-B84B-228A-E5DD-466CEFA7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Niektóre wbudowane funkcje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FDD086-C60A-E52F-1902-5986773E0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52601"/>
            <a:ext cx="11090274" cy="5105400"/>
          </a:xfrm>
        </p:spPr>
        <p:txBody>
          <a:bodyPr/>
          <a:lstStyle/>
          <a:p>
            <a:r>
              <a:rPr lang="pl-PL" dirty="0" err="1"/>
              <a:t>any</a:t>
            </a:r>
            <a:r>
              <a:rPr lang="pl-PL" dirty="0"/>
              <a:t> oraz </a:t>
            </a:r>
            <a:r>
              <a:rPr lang="pl-PL" dirty="0" err="1"/>
              <a:t>all</a:t>
            </a:r>
            <a:r>
              <a:rPr lang="pl-PL" dirty="0"/>
              <a:t> zwracają True, jeśli którykolwiek (</a:t>
            </a:r>
            <a:r>
              <a:rPr lang="pl-PL" dirty="0" err="1"/>
              <a:t>any</a:t>
            </a:r>
            <a:r>
              <a:rPr lang="pl-PL" dirty="0"/>
              <a:t>) albo wszystkie (</a:t>
            </a:r>
            <a:r>
              <a:rPr lang="pl-PL" dirty="0" err="1"/>
              <a:t>all</a:t>
            </a:r>
            <a:r>
              <a:rPr lang="pl-PL" dirty="0"/>
              <a:t>) elementy </a:t>
            </a:r>
            <a:r>
              <a:rPr lang="pl-PL" dirty="0" err="1"/>
              <a:t>iterowalnego</a:t>
            </a:r>
            <a:r>
              <a:rPr lang="pl-PL" dirty="0"/>
              <a:t> argumentu są  True, np. </a:t>
            </a:r>
            <a:br>
              <a:rPr lang="pl-PL" dirty="0"/>
            </a:br>
            <a:r>
              <a:rPr lang="en-US" dirty="0"/>
              <a:t>def all(</a:t>
            </a:r>
            <a:r>
              <a:rPr lang="en-US" dirty="0" err="1"/>
              <a:t>iterable</a:t>
            </a:r>
            <a:r>
              <a:rPr lang="en-US" dirty="0"/>
              <a:t>):</a:t>
            </a:r>
            <a:br>
              <a:rPr lang="pl-PL" dirty="0"/>
            </a:br>
            <a:r>
              <a:rPr lang="en-US" dirty="0"/>
              <a:t>    for element in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pl-PL" dirty="0"/>
            </a:br>
            <a:r>
              <a:rPr lang="en-US" dirty="0"/>
              <a:t>        if not element:</a:t>
            </a:r>
            <a:br>
              <a:rPr lang="pl-PL" dirty="0"/>
            </a:br>
            <a:r>
              <a:rPr lang="en-US" dirty="0"/>
              <a:t>            return False</a:t>
            </a:r>
            <a:br>
              <a:rPr lang="pl-PL" dirty="0"/>
            </a:br>
            <a:r>
              <a:rPr lang="en-US" dirty="0"/>
              <a:t>    return True</a:t>
            </a:r>
            <a:endParaRPr lang="pl-PL" dirty="0"/>
          </a:p>
          <a:p>
            <a:r>
              <a:rPr lang="pl-PL" dirty="0"/>
              <a:t>max oraz min są wbudowane (i też mają opcjonalny argument </a:t>
            </a:r>
            <a:r>
              <a:rPr lang="pl-PL" dirty="0" err="1"/>
              <a:t>key</a:t>
            </a:r>
            <a:r>
              <a:rPr lang="pl-PL" dirty="0"/>
              <a:t>)</a:t>
            </a:r>
          </a:p>
          <a:p>
            <a:r>
              <a:rPr lang="pl-PL" dirty="0" err="1"/>
              <a:t>sorted</a:t>
            </a:r>
            <a:r>
              <a:rPr lang="pl-PL" dirty="0"/>
              <a:t>() to stabilna funkcja sortująca</a:t>
            </a:r>
          </a:p>
          <a:p>
            <a:r>
              <a:rPr lang="pl-PL" dirty="0"/>
              <a:t>sum() sumuje wszystkie elementy argumentu</a:t>
            </a:r>
          </a:p>
        </p:txBody>
      </p:sp>
    </p:spTree>
    <p:extLst>
      <p:ext uri="{BB962C8B-B14F-4D97-AF65-F5344CB8AC3E}">
        <p14:creationId xmlns:p14="http://schemas.microsoft.com/office/powerpoint/2010/main" val="2086596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144794-7184-50C8-5EE1-00B41859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Rozpakowywanie argumentów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92B13F-1CDF-94AE-F368-7B6ECF0A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28751"/>
            <a:ext cx="11090274" cy="5429250"/>
          </a:xfrm>
        </p:spPr>
        <p:txBody>
          <a:bodyPr>
            <a:normAutofit/>
          </a:bodyPr>
          <a:lstStyle/>
          <a:p>
            <a:r>
              <a:rPr lang="pl-PL" dirty="0"/>
              <a:t>Czasem mamy argumenty w jednym </a:t>
            </a:r>
            <a:r>
              <a:rPr lang="pl-PL" dirty="0" err="1"/>
              <a:t>iterowalnym</a:t>
            </a:r>
            <a:r>
              <a:rPr lang="pl-PL" dirty="0"/>
              <a:t> obiekcie, a chcemy je podać funkcji oddzielnie. Wtedy używamy * przed nazwą obiektu, np.</a:t>
            </a:r>
            <a:br>
              <a:rPr lang="pl-PL" dirty="0"/>
            </a:br>
            <a:r>
              <a:rPr lang="en-US" dirty="0"/>
              <a:t>&gt;&gt;&gt; </a:t>
            </a:r>
            <a:r>
              <a:rPr lang="en-US" dirty="0" err="1"/>
              <a:t>args</a:t>
            </a:r>
            <a:r>
              <a:rPr lang="en-US" dirty="0"/>
              <a:t> = [3, 6]</a:t>
            </a:r>
            <a:br>
              <a:rPr lang="pl-PL" dirty="0"/>
            </a:br>
            <a:r>
              <a:rPr lang="en-US" dirty="0"/>
              <a:t>&gt;&gt;&gt; list(range(*</a:t>
            </a:r>
            <a:r>
              <a:rPr lang="en-US" dirty="0" err="1"/>
              <a:t>args</a:t>
            </a:r>
            <a:r>
              <a:rPr lang="en-US" dirty="0"/>
              <a:t>))            # call with arguments unpacked from a list</a:t>
            </a:r>
            <a:br>
              <a:rPr lang="pl-PL" dirty="0"/>
            </a:br>
            <a:r>
              <a:rPr lang="en-US" dirty="0"/>
              <a:t>[3, 4, 5]</a:t>
            </a:r>
            <a:endParaRPr lang="pl-PL" dirty="0"/>
          </a:p>
          <a:p>
            <a:r>
              <a:rPr lang="pl-PL" dirty="0"/>
              <a:t>Ze słownika możemy wyciągnąć i nazwę, i wartość argumentu – wtedy potrzeba dwóch gwiazdek:</a:t>
            </a:r>
            <a:br>
              <a:rPr lang="pl-PL" dirty="0"/>
            </a:br>
            <a:r>
              <a:rPr lang="pl-PL" dirty="0"/>
              <a:t>def sklep(</a:t>
            </a:r>
            <a:r>
              <a:rPr lang="pl-PL" dirty="0" err="1"/>
              <a:t>klient,sprzedawca</a:t>
            </a:r>
            <a:r>
              <a:rPr lang="pl-PL" dirty="0"/>
              <a:t>):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print</a:t>
            </a:r>
            <a:r>
              <a:rPr lang="pl-PL" dirty="0"/>
              <a:t>("sprzedawca:", sprzedawca, "</a:t>
            </a:r>
            <a:r>
              <a:rPr lang="pl-PL" dirty="0" err="1"/>
              <a:t>klient:",klient</a:t>
            </a:r>
            <a:r>
              <a:rPr lang="pl-PL" dirty="0"/>
              <a:t>)</a:t>
            </a:r>
            <a:br>
              <a:rPr lang="pl-PL" dirty="0"/>
            </a:br>
            <a:r>
              <a:rPr lang="pl-PL" dirty="0"/>
              <a:t>dane = {"sprzedawca": "Jan Kowalski", "klient": "Adam Nowak"}</a:t>
            </a:r>
            <a:br>
              <a:rPr lang="pl-PL" dirty="0"/>
            </a:br>
            <a:r>
              <a:rPr lang="pl-PL" dirty="0"/>
              <a:t>sklep(**dane) # wypisuje sprzedawca: Jan Kowalski, klient: Adam Nowak</a:t>
            </a:r>
          </a:p>
        </p:txBody>
      </p:sp>
    </p:spTree>
    <p:extLst>
      <p:ext uri="{BB962C8B-B14F-4D97-AF65-F5344CB8AC3E}">
        <p14:creationId xmlns:p14="http://schemas.microsoft.com/office/powerpoint/2010/main" val="1784950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8BD6CC-F61A-D983-AA39-3955C783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o zmiennej liczbie argumentów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38D0C7-125C-905D-A1E5-4A93649F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5059126"/>
          </a:xfrm>
        </p:spPr>
        <p:txBody>
          <a:bodyPr>
            <a:normAutofit lnSpcReduction="10000"/>
          </a:bodyPr>
          <a:lstStyle/>
          <a:p>
            <a:r>
              <a:rPr lang="pl-PL" dirty="0"/>
              <a:t>Możemy napisać funkcję tak żeby sama rozpakowywała argumenty:</a:t>
            </a:r>
            <a:br>
              <a:rPr lang="pl-PL" dirty="0"/>
            </a:br>
            <a:r>
              <a:rPr lang="pl-PL" dirty="0"/>
              <a:t>def sklep(produkt, *</a:t>
            </a:r>
            <a:r>
              <a:rPr lang="pl-PL" dirty="0" err="1"/>
              <a:t>args</a:t>
            </a:r>
            <a:r>
              <a:rPr lang="pl-PL" dirty="0"/>
              <a:t>, **</a:t>
            </a:r>
            <a:r>
              <a:rPr lang="pl-PL" dirty="0" err="1"/>
              <a:t>kwargs</a:t>
            </a:r>
            <a:r>
              <a:rPr lang="pl-PL" dirty="0"/>
              <a:t>): # </a:t>
            </a:r>
            <a:r>
              <a:rPr lang="pl-PL" dirty="0" err="1"/>
              <a:t>kwargs</a:t>
            </a:r>
            <a:r>
              <a:rPr lang="pl-PL" dirty="0"/>
              <a:t> to nazwane argumenty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print</a:t>
            </a:r>
            <a:r>
              <a:rPr lang="pl-PL" dirty="0"/>
              <a:t>("Czy jest", produkt, "?")</a:t>
            </a:r>
            <a:br>
              <a:rPr lang="pl-PL" dirty="0"/>
            </a:br>
            <a:r>
              <a:rPr lang="pl-PL" dirty="0"/>
              <a:t>    for </a:t>
            </a:r>
            <a:r>
              <a:rPr lang="pl-PL" dirty="0" err="1"/>
              <a:t>arg</a:t>
            </a:r>
            <a:r>
              <a:rPr lang="pl-PL" dirty="0"/>
              <a:t> in </a:t>
            </a:r>
            <a:r>
              <a:rPr lang="pl-PL" dirty="0" err="1"/>
              <a:t>args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/>
              <a:t>        </a:t>
            </a:r>
            <a:r>
              <a:rPr lang="pl-PL" dirty="0" err="1"/>
              <a:t>print</a:t>
            </a:r>
            <a:r>
              <a:rPr lang="pl-PL" dirty="0"/>
              <a:t>("mamy",</a:t>
            </a:r>
            <a:r>
              <a:rPr lang="pl-PL" dirty="0" err="1"/>
              <a:t>arg,end</a:t>
            </a:r>
            <a:r>
              <a:rPr lang="pl-PL" dirty="0"/>
              <a:t>=", ")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print</a:t>
            </a:r>
            <a:r>
              <a:rPr lang="pl-PL" dirty="0"/>
              <a:t>("i więcej.\n","-" * 40)</a:t>
            </a:r>
            <a:br>
              <a:rPr lang="pl-PL" dirty="0"/>
            </a:br>
            <a:r>
              <a:rPr lang="pl-PL" dirty="0"/>
              <a:t>    for </a:t>
            </a:r>
            <a:r>
              <a:rPr lang="pl-PL" dirty="0" err="1"/>
              <a:t>kw</a:t>
            </a:r>
            <a:r>
              <a:rPr lang="pl-PL" dirty="0"/>
              <a:t> in </a:t>
            </a:r>
            <a:r>
              <a:rPr lang="pl-PL" dirty="0" err="1"/>
              <a:t>kwargs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/>
              <a:t>        </a:t>
            </a: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kw</a:t>
            </a:r>
            <a:r>
              <a:rPr lang="pl-PL" dirty="0"/>
              <a:t>, ":", </a:t>
            </a:r>
            <a:r>
              <a:rPr lang="pl-PL" dirty="0" err="1"/>
              <a:t>kwargs</a:t>
            </a:r>
            <a:r>
              <a:rPr lang="pl-PL" dirty="0"/>
              <a:t>[</a:t>
            </a:r>
            <a:r>
              <a:rPr lang="pl-PL" dirty="0" err="1"/>
              <a:t>kw</a:t>
            </a:r>
            <a:r>
              <a:rPr lang="pl-PL" dirty="0"/>
              <a:t>])</a:t>
            </a:r>
            <a:br>
              <a:rPr lang="pl-PL" dirty="0"/>
            </a:br>
            <a:r>
              <a:rPr lang="pl-PL" dirty="0"/>
              <a:t>sklep("miód",</a:t>
            </a:r>
            <a:br>
              <a:rPr lang="pl-PL" dirty="0"/>
            </a:br>
            <a:r>
              <a:rPr lang="pl-PL" dirty="0"/>
              <a:t>           "</a:t>
            </a:r>
            <a:r>
              <a:rPr lang="pl-PL" dirty="0" err="1"/>
              <a:t>miód","masło","chleb</a:t>
            </a:r>
            <a:r>
              <a:rPr lang="pl-PL" dirty="0"/>
              <a:t>",</a:t>
            </a:r>
            <a:br>
              <a:rPr lang="pl-PL" dirty="0"/>
            </a:br>
            <a:r>
              <a:rPr lang="pl-PL" dirty="0"/>
              <a:t>           sprzedawca="Jan Kowalski",</a:t>
            </a:r>
            <a:br>
              <a:rPr lang="pl-PL" dirty="0"/>
            </a:br>
            <a:r>
              <a:rPr lang="pl-PL" dirty="0"/>
              <a:t>           klient="Adam Nowak")</a:t>
            </a:r>
          </a:p>
        </p:txBody>
      </p:sp>
    </p:spTree>
    <p:extLst>
      <p:ext uri="{BB962C8B-B14F-4D97-AF65-F5344CB8AC3E}">
        <p14:creationId xmlns:p14="http://schemas.microsoft.com/office/powerpoint/2010/main" val="381329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453FA4-3D98-B6B2-82EC-9DD6E829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Interpreter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6967CF-7DDD-5093-9317-4827A9281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Sprawdzanie wersji: </a:t>
            </a:r>
            <a:r>
              <a:rPr lang="pl-PL" dirty="0" err="1"/>
              <a:t>python</a:t>
            </a:r>
            <a:r>
              <a:rPr lang="pl-PL" dirty="0"/>
              <a:t> ‐‐version</a:t>
            </a:r>
          </a:p>
          <a:p>
            <a:r>
              <a:rPr lang="pl-PL" dirty="0"/>
              <a:t>Wychodzenie z interpretera: </a:t>
            </a:r>
            <a:r>
              <a:rPr lang="pl-PL" dirty="0" err="1"/>
              <a:t>quit</a:t>
            </a:r>
            <a:r>
              <a:rPr lang="pl-PL" dirty="0"/>
              <a:t>() lub </a:t>
            </a:r>
            <a:r>
              <a:rPr lang="pl-PL" dirty="0" err="1"/>
              <a:t>ctrl+d</a:t>
            </a:r>
            <a:r>
              <a:rPr lang="pl-PL" dirty="0"/>
              <a:t> (albo zależnie od systemu </a:t>
            </a:r>
            <a:r>
              <a:rPr lang="pl-PL" dirty="0" err="1"/>
              <a:t>ctrl+z</a:t>
            </a:r>
            <a:r>
              <a:rPr lang="pl-PL" dirty="0"/>
              <a:t>)</a:t>
            </a:r>
          </a:p>
          <a:p>
            <a:r>
              <a:rPr lang="pl-PL" dirty="0"/>
              <a:t>Wywoływanie:</a:t>
            </a:r>
          </a:p>
          <a:p>
            <a:pPr lvl="1"/>
            <a:r>
              <a:rPr lang="pl-PL" dirty="0" err="1"/>
              <a:t>python</a:t>
            </a:r>
            <a:r>
              <a:rPr lang="pl-PL" dirty="0"/>
              <a:t> –c "pojedyncze polecenie"</a:t>
            </a:r>
          </a:p>
          <a:p>
            <a:pPr lvl="1"/>
            <a:r>
              <a:rPr lang="pl-PL" dirty="0" err="1"/>
              <a:t>python</a:t>
            </a:r>
            <a:r>
              <a:rPr lang="pl-PL" dirty="0"/>
              <a:t> –i skrypt.py</a:t>
            </a:r>
            <a:br>
              <a:rPr lang="pl-PL" dirty="0"/>
            </a:br>
            <a:r>
              <a:rPr lang="pl-PL" dirty="0"/>
              <a:t>&gt;&gt;&gt;&gt; # tryb interaktywny</a:t>
            </a:r>
          </a:p>
          <a:p>
            <a:r>
              <a:rPr lang="pl-PL" dirty="0"/>
              <a:t>Wykonywalny skrypt pod </a:t>
            </a:r>
            <a:r>
              <a:rPr lang="pl-PL" dirty="0" err="1"/>
              <a:t>linuxem</a:t>
            </a:r>
            <a:r>
              <a:rPr lang="pl-PL" dirty="0"/>
              <a:t> ma w 1. linii: #!/usr/bin/env python3</a:t>
            </a:r>
          </a:p>
        </p:txBody>
      </p:sp>
    </p:spTree>
    <p:extLst>
      <p:ext uri="{BB962C8B-B14F-4D97-AF65-F5344CB8AC3E}">
        <p14:creationId xmlns:p14="http://schemas.microsoft.com/office/powerpoint/2010/main" val="680860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A40FA2-1A24-4DBA-EBFC-386BEED7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Mniej swobody dla argumentów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972DB9-2E6E-4193-D173-6B87801C3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13199"/>
            <a:ext cx="11641137" cy="4963876"/>
          </a:xfrm>
        </p:spPr>
        <p:txBody>
          <a:bodyPr>
            <a:normAutofit/>
          </a:bodyPr>
          <a:lstStyle/>
          <a:p>
            <a:r>
              <a:rPr lang="pl-PL" dirty="0"/>
              <a:t>Za tutorialem </a:t>
            </a:r>
            <a:r>
              <a:rPr lang="pl-PL" dirty="0" err="1"/>
              <a:t>Pythona</a:t>
            </a:r>
            <a:r>
              <a:rPr lang="pl-PL" dirty="0"/>
              <a:t>:</a:t>
            </a:r>
            <a:br>
              <a:rPr lang="pl-PL" dirty="0"/>
            </a:b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To co przed / jest tylko pozycyjne, to po / jest dowolne, to po * jest tylko nazywane</a:t>
            </a:r>
            <a:br>
              <a:rPr lang="pl-PL" dirty="0"/>
            </a:br>
            <a:r>
              <a:rPr lang="en-US" dirty="0"/>
              <a:t>&gt;&gt;&gt; def </a:t>
            </a:r>
            <a:r>
              <a:rPr lang="en-US" dirty="0" err="1"/>
              <a:t>combined_example</a:t>
            </a:r>
            <a:r>
              <a:rPr lang="en-US" dirty="0"/>
              <a:t>(</a:t>
            </a:r>
            <a:r>
              <a:rPr lang="en-US" dirty="0" err="1"/>
              <a:t>pos_only</a:t>
            </a:r>
            <a:r>
              <a:rPr lang="en-US" dirty="0"/>
              <a:t>, /, standard, *, </a:t>
            </a:r>
            <a:r>
              <a:rPr lang="en-US" dirty="0" err="1"/>
              <a:t>kwd_only</a:t>
            </a:r>
            <a:r>
              <a:rPr lang="en-US" dirty="0"/>
              <a:t>):</a:t>
            </a:r>
            <a:br>
              <a:rPr lang="pl-PL" dirty="0"/>
            </a:br>
            <a:r>
              <a:rPr lang="en-US" dirty="0"/>
              <a:t>...     print(</a:t>
            </a:r>
            <a:r>
              <a:rPr lang="en-US" dirty="0" err="1"/>
              <a:t>pos_only</a:t>
            </a:r>
            <a:r>
              <a:rPr lang="en-US" dirty="0"/>
              <a:t>, standard, </a:t>
            </a:r>
            <a:r>
              <a:rPr lang="en-US" dirty="0" err="1"/>
              <a:t>kwd_only</a:t>
            </a:r>
            <a:r>
              <a:rPr lang="en-US" dirty="0"/>
              <a:t>)</a:t>
            </a:r>
            <a:br>
              <a:rPr lang="pl-PL" dirty="0"/>
            </a:br>
            <a:r>
              <a:rPr lang="en-US" dirty="0"/>
              <a:t>&gt;&gt;&gt; </a:t>
            </a:r>
            <a:r>
              <a:rPr lang="en-US" dirty="0" err="1"/>
              <a:t>combined_example</a:t>
            </a:r>
            <a:r>
              <a:rPr lang="en-US" dirty="0"/>
              <a:t>(1, 2, </a:t>
            </a:r>
            <a:r>
              <a:rPr lang="en-US" dirty="0" err="1"/>
              <a:t>kwd_only</a:t>
            </a:r>
            <a:r>
              <a:rPr lang="en-US" dirty="0"/>
              <a:t>=3)</a:t>
            </a:r>
            <a:br>
              <a:rPr lang="pl-PL" dirty="0"/>
            </a:br>
            <a:r>
              <a:rPr lang="en-US" dirty="0"/>
              <a:t>1 2 3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FDC6786-9A24-9CBC-A87F-033DE516D7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150" y="2539965"/>
            <a:ext cx="10328475" cy="178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70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0EE4F8-D9FE-8779-D7F6-4A87D46B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Zawijanie długich linii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B5E1C7-6FAF-006B-8854-AADF0A0D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13199"/>
            <a:ext cx="11641137" cy="3979625"/>
          </a:xfrm>
        </p:spPr>
        <p:txBody>
          <a:bodyPr>
            <a:normAutofit/>
          </a:bodyPr>
          <a:lstStyle/>
          <a:p>
            <a:r>
              <a:rPr lang="pl-PL" dirty="0"/>
              <a:t>Używamy \ aby zawijać długie linie, tzn. aby 1 instrukcja zajęła wiele wierszy, np.</a:t>
            </a:r>
          </a:p>
          <a:p>
            <a:pPr marL="457200" lvl="1" indent="0">
              <a:buNone/>
            </a:pPr>
            <a:r>
              <a:rPr lang="pl-PL" dirty="0" err="1"/>
              <a:t>s_var</a:t>
            </a:r>
            <a:r>
              <a:rPr lang="pl-PL" dirty="0"/>
              <a:t> = 'xxx'</a:t>
            </a:r>
            <a:br>
              <a:rPr lang="pl-PL" dirty="0"/>
            </a:br>
            <a:r>
              <a:rPr lang="pl-PL" dirty="0"/>
              <a:t>s = '</a:t>
            </a:r>
            <a:r>
              <a:rPr lang="pl-PL" dirty="0" err="1"/>
              <a:t>aaaaaaaaaaaaaaaaaaaaaaaaaaaaaaaaa</a:t>
            </a:r>
            <a:r>
              <a:rPr lang="pl-PL" dirty="0"/>
              <a:t>'\</a:t>
            </a:r>
          </a:p>
          <a:p>
            <a:pPr marL="457200" lvl="1" indent="0">
              <a:buNone/>
            </a:pPr>
            <a:r>
              <a:rPr lang="pl-PL" dirty="0"/>
              <a:t>    + </a:t>
            </a:r>
            <a:r>
              <a:rPr lang="pl-PL" dirty="0" err="1"/>
              <a:t>s_var</a:t>
            </a:r>
            <a:r>
              <a:rPr lang="pl-PL" dirty="0"/>
              <a:t>\</a:t>
            </a:r>
          </a:p>
          <a:p>
            <a:pPr marL="457200" lvl="1" indent="0">
              <a:buNone/>
            </a:pPr>
            <a:r>
              <a:rPr lang="pl-PL" dirty="0"/>
              <a:t>    + '</a:t>
            </a:r>
            <a:r>
              <a:rPr lang="pl-PL" dirty="0" err="1"/>
              <a:t>bbbbbbbbbbbbbbbbbbbbbbbbbbbbbbbbb</a:t>
            </a:r>
            <a:r>
              <a:rPr lang="pl-PL" dirty="0"/>
              <a:t>'</a:t>
            </a:r>
          </a:p>
          <a:p>
            <a:pPr marL="457200" lvl="1" indent="0">
              <a:buNone/>
            </a:pPr>
            <a:r>
              <a:rPr lang="pl-PL" dirty="0" err="1"/>
              <a:t>print</a:t>
            </a:r>
            <a:r>
              <a:rPr lang="pl-PL" dirty="0"/>
              <a:t>(s)</a:t>
            </a:r>
          </a:p>
          <a:p>
            <a:pPr marL="457200" lvl="1" indent="0">
              <a:buNone/>
            </a:pPr>
            <a:r>
              <a:rPr lang="pl-PL" dirty="0"/>
              <a:t>aaaaaaaaaaaaaaaaaaaaaaaaaaaaaaaaaxxxbbbbbbbbbbbbbbbbbbbbbbbbbbbbbbbbb</a:t>
            </a:r>
          </a:p>
        </p:txBody>
      </p:sp>
    </p:spTree>
    <p:extLst>
      <p:ext uri="{BB962C8B-B14F-4D97-AF65-F5344CB8AC3E}">
        <p14:creationId xmlns:p14="http://schemas.microsoft.com/office/powerpoint/2010/main" val="3283281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0EE4F8-D9FE-8779-D7F6-4A87D46B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Zawijanie długich linii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B5E1C7-6FAF-006B-8854-AADF0A0D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13199"/>
            <a:ext cx="11641137" cy="3979625"/>
          </a:xfrm>
        </p:spPr>
        <p:txBody>
          <a:bodyPr>
            <a:normAutofit/>
          </a:bodyPr>
          <a:lstStyle/>
          <a:p>
            <a:r>
              <a:rPr lang="pl-PL" dirty="0"/>
              <a:t>Zamiast \ można użyć dowolnych nawiasów, np.</a:t>
            </a:r>
          </a:p>
          <a:p>
            <a:pPr marL="457200" lvl="1" indent="0">
              <a:buNone/>
            </a:pPr>
            <a:r>
              <a:rPr lang="pl-PL" dirty="0" err="1"/>
              <a:t>s_var</a:t>
            </a:r>
            <a:r>
              <a:rPr lang="pl-PL" dirty="0"/>
              <a:t> = 'xxx'</a:t>
            </a:r>
            <a:br>
              <a:rPr lang="pl-PL" dirty="0"/>
            </a:br>
            <a:r>
              <a:rPr lang="pl-PL" dirty="0"/>
              <a:t>s = ('</a:t>
            </a:r>
            <a:r>
              <a:rPr lang="pl-PL" dirty="0" err="1"/>
              <a:t>aaaaaaaaaaaaaaaaaaaaaaaaaaaaaaaaa</a:t>
            </a:r>
            <a:r>
              <a:rPr lang="pl-PL" dirty="0"/>
              <a:t>'</a:t>
            </a:r>
          </a:p>
          <a:p>
            <a:pPr marL="457200" lvl="1" indent="0">
              <a:buNone/>
            </a:pPr>
            <a:r>
              <a:rPr lang="pl-PL" dirty="0"/>
              <a:t>    + </a:t>
            </a:r>
            <a:r>
              <a:rPr lang="pl-PL" dirty="0" err="1"/>
              <a:t>s_var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    + '</a:t>
            </a:r>
            <a:r>
              <a:rPr lang="pl-PL" dirty="0" err="1"/>
              <a:t>bbbbbbbbbbbbbbbbbbbbbbbbbbbbbbbbb</a:t>
            </a:r>
            <a:r>
              <a:rPr lang="pl-PL" dirty="0"/>
              <a:t>')</a:t>
            </a:r>
          </a:p>
          <a:p>
            <a:pPr marL="457200" lvl="1" indent="0">
              <a:buNone/>
            </a:pPr>
            <a:r>
              <a:rPr lang="pl-PL" dirty="0" err="1"/>
              <a:t>print</a:t>
            </a:r>
            <a:r>
              <a:rPr lang="pl-PL" dirty="0"/>
              <a:t>(s)</a:t>
            </a:r>
          </a:p>
          <a:p>
            <a:pPr marL="457200" lvl="1" indent="0">
              <a:buNone/>
            </a:pPr>
            <a:r>
              <a:rPr lang="pl-PL" dirty="0"/>
              <a:t>aaaaaaaaaaaaaaaaaaaaaaaaaaaaaaaaaxxxbbbbbbbbbbbbbbbbbbbbbbbbbbbbbbbbb</a:t>
            </a:r>
          </a:p>
        </p:txBody>
      </p:sp>
    </p:spTree>
    <p:extLst>
      <p:ext uri="{BB962C8B-B14F-4D97-AF65-F5344CB8AC3E}">
        <p14:creationId xmlns:p14="http://schemas.microsoft.com/office/powerpoint/2010/main" val="1881340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7A700-A7CC-2750-7142-26AB15C3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Standard PEP8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EF1B1A-1E39-A86C-F79D-8885A27B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811476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Wcięcia z 4 spacji</a:t>
            </a:r>
          </a:p>
          <a:p>
            <a:r>
              <a:rPr lang="pl-PL" dirty="0"/>
              <a:t>Linie krótsze niż 79 znaków (można zawijać)</a:t>
            </a:r>
            <a:r>
              <a:rPr lang="en-US" dirty="0"/>
              <a:t> </a:t>
            </a:r>
            <a:endParaRPr lang="pl-PL" dirty="0"/>
          </a:p>
          <a:p>
            <a:r>
              <a:rPr lang="pl-PL" dirty="0"/>
              <a:t>Puste linie między funkcjami, klasami i dużymi fragmentami kodu</a:t>
            </a:r>
            <a:endParaRPr lang="en-US" dirty="0"/>
          </a:p>
          <a:p>
            <a:r>
              <a:rPr lang="pl-PL" dirty="0"/>
              <a:t>Komentarze raczej na oddzielnej linii</a:t>
            </a:r>
            <a:endParaRPr lang="en-US" dirty="0"/>
          </a:p>
          <a:p>
            <a:r>
              <a:rPr lang="pl-PL" dirty="0"/>
              <a:t>Komentuj funkcje (potrójny cudzysłów tuż po nazwie)</a:t>
            </a:r>
            <a:endParaRPr lang="en-US" dirty="0"/>
          </a:p>
          <a:p>
            <a:r>
              <a:rPr lang="pl-PL" dirty="0"/>
              <a:t>Spacje przy operatorach i po przecinkach, ale nie po nawiasach, np.</a:t>
            </a:r>
            <a:r>
              <a:rPr lang="en-US" dirty="0"/>
              <a:t> a = f(1, 2) + g(3, 4)</a:t>
            </a:r>
          </a:p>
          <a:p>
            <a:r>
              <a:rPr lang="pl-PL" dirty="0" err="1"/>
              <a:t>TylkoPierwszaLitera</a:t>
            </a:r>
            <a:r>
              <a:rPr lang="pl-PL" dirty="0"/>
              <a:t> dla klas</a:t>
            </a:r>
            <a:r>
              <a:rPr lang="en-US" dirty="0"/>
              <a:t> </a:t>
            </a:r>
            <a:r>
              <a:rPr lang="pl-PL" dirty="0"/>
              <a:t>oraz</a:t>
            </a:r>
            <a:r>
              <a:rPr lang="en-US" dirty="0"/>
              <a:t> </a:t>
            </a:r>
            <a:r>
              <a:rPr lang="pl-PL" dirty="0" err="1"/>
              <a:t>male_litery_z_podkreslnikiem</a:t>
            </a:r>
            <a:r>
              <a:rPr lang="en-US" dirty="0"/>
              <a:t> </a:t>
            </a:r>
            <a:r>
              <a:rPr lang="pl-PL" dirty="0"/>
              <a:t>dla funkcji</a:t>
            </a:r>
          </a:p>
          <a:p>
            <a:r>
              <a:rPr lang="pl-PL" dirty="0"/>
              <a:t>Używaj </a:t>
            </a:r>
            <a:r>
              <a:rPr lang="pl-PL" dirty="0" err="1"/>
              <a:t>self</a:t>
            </a:r>
            <a:r>
              <a:rPr lang="pl-PL" dirty="0"/>
              <a:t> jako pierwszego argumentu dla każdej metody (patrz następny wykład)</a:t>
            </a:r>
            <a:endParaRPr lang="en-US" dirty="0"/>
          </a:p>
          <a:p>
            <a:r>
              <a:rPr lang="pl-PL" dirty="0"/>
              <a:t>Używaj UTF8 albo ograniczaj się do znaków ASCII, ogólnie unikaj niestandardowych znaków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82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C8075E-2A14-FC3F-EC7E-98512D31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lambda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98C283-603A-78AB-50A3-412FEC72E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13199"/>
            <a:ext cx="11641137" cy="3979625"/>
          </a:xfrm>
        </p:spPr>
        <p:txBody>
          <a:bodyPr>
            <a:normAutofit/>
          </a:bodyPr>
          <a:lstStyle/>
          <a:p>
            <a:r>
              <a:rPr lang="pl-PL" dirty="0"/>
              <a:t>Lambda oznacza funkcję składającą się tylko z jednej instrukcji. Jej format to:</a:t>
            </a:r>
          </a:p>
          <a:p>
            <a:pPr lvl="1"/>
            <a:r>
              <a:rPr lang="pl-PL" dirty="0"/>
              <a:t>lambda zmienna1,zmienna2,…,</a:t>
            </a:r>
            <a:r>
              <a:rPr lang="pl-PL" dirty="0" err="1"/>
              <a:t>zmiennan</a:t>
            </a:r>
            <a:r>
              <a:rPr lang="pl-PL" dirty="0"/>
              <a:t>: jakaś wartość zależna od tych zmiennych</a:t>
            </a:r>
          </a:p>
          <a:p>
            <a:pPr lvl="1"/>
            <a:r>
              <a:rPr lang="pl-PL" dirty="0"/>
              <a:t>lambda zwraca </a:t>
            </a:r>
            <a:r>
              <a:rPr lang="pl-PL" b="1" dirty="0"/>
              <a:t>funkcję</a:t>
            </a:r>
            <a:r>
              <a:rPr lang="pl-PL" dirty="0"/>
              <a:t> zwracającą tę wartość, np.</a:t>
            </a:r>
            <a:br>
              <a:rPr lang="pl-PL" dirty="0"/>
            </a:br>
            <a:r>
              <a:rPr lang="pl-PL" dirty="0"/>
              <a:t>&gt;&gt;&gt; def </a:t>
            </a:r>
            <a:r>
              <a:rPr lang="pl-PL" dirty="0" err="1"/>
              <a:t>make_incrementor</a:t>
            </a:r>
            <a:r>
              <a:rPr lang="pl-PL" dirty="0"/>
              <a:t>(n):</a:t>
            </a:r>
            <a:br>
              <a:rPr lang="pl-PL" dirty="0"/>
            </a:br>
            <a:r>
              <a:rPr lang="pl-PL" dirty="0"/>
              <a:t>...     return lambda x: x + n</a:t>
            </a:r>
            <a:br>
              <a:rPr lang="pl-PL" dirty="0"/>
            </a:br>
            <a:r>
              <a:rPr lang="pl-PL" dirty="0"/>
              <a:t>...</a:t>
            </a:r>
            <a:br>
              <a:rPr lang="pl-PL" dirty="0"/>
            </a:br>
            <a:r>
              <a:rPr lang="pl-PL" dirty="0"/>
              <a:t>&gt;&gt;&gt; f = </a:t>
            </a:r>
            <a:r>
              <a:rPr lang="pl-PL" dirty="0" err="1"/>
              <a:t>make_incrementor</a:t>
            </a:r>
            <a:r>
              <a:rPr lang="pl-PL" dirty="0"/>
              <a:t>(42) # f to funkcja</a:t>
            </a:r>
            <a:br>
              <a:rPr lang="pl-PL" dirty="0"/>
            </a:br>
            <a:r>
              <a:rPr lang="pl-PL" dirty="0"/>
              <a:t>&gt;&gt;&gt; f(0) # zwraca 42</a:t>
            </a:r>
            <a:br>
              <a:rPr lang="pl-PL" dirty="0"/>
            </a:br>
            <a:r>
              <a:rPr lang="pl-PL" dirty="0"/>
              <a:t>&gt;&gt;&gt; f(1) # zwraca 43</a:t>
            </a:r>
          </a:p>
        </p:txBody>
      </p:sp>
    </p:spTree>
    <p:extLst>
      <p:ext uri="{BB962C8B-B14F-4D97-AF65-F5344CB8AC3E}">
        <p14:creationId xmlns:p14="http://schemas.microsoft.com/office/powerpoint/2010/main" val="866519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C8075E-2A14-FC3F-EC7E-98512D31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lambda i sortowanie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98C283-603A-78AB-50A3-412FEC72E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13199"/>
            <a:ext cx="11641137" cy="3979625"/>
          </a:xfrm>
        </p:spPr>
        <p:txBody>
          <a:bodyPr>
            <a:normAutofit/>
          </a:bodyPr>
          <a:lstStyle/>
          <a:p>
            <a:r>
              <a:rPr lang="pl-PL" dirty="0"/>
              <a:t>Funkcje lambda nie mają nazwy ani słowa "return"</a:t>
            </a:r>
          </a:p>
          <a:p>
            <a:r>
              <a:rPr lang="pl-PL" dirty="0"/>
              <a:t>Funkcji lambda można użyć do sortowania listy po czymś co jest funkcją jej elementów:</a:t>
            </a:r>
            <a:br>
              <a:rPr lang="pl-PL" dirty="0"/>
            </a:br>
            <a:r>
              <a:rPr lang="en-US" dirty="0"/>
              <a:t>&gt;&gt;&gt; pairs = [(1, 'one'), (2, 'two'), (3, 'three'), (4, 'four')]</a:t>
            </a:r>
            <a:br>
              <a:rPr lang="pl-PL" dirty="0"/>
            </a:br>
            <a:r>
              <a:rPr lang="en-US" dirty="0"/>
              <a:t>&gt;&gt;&gt; </a:t>
            </a:r>
            <a:r>
              <a:rPr lang="en-US" dirty="0" err="1"/>
              <a:t>pairs.sort</a:t>
            </a:r>
            <a:r>
              <a:rPr lang="en-US" dirty="0"/>
              <a:t>(key=lambda pair: pair[1])</a:t>
            </a:r>
            <a:br>
              <a:rPr lang="pl-PL" dirty="0"/>
            </a:br>
            <a:r>
              <a:rPr lang="en-US" dirty="0"/>
              <a:t>&gt;&gt;&gt; </a:t>
            </a: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en-US" dirty="0"/>
              <a:t>pairs</a:t>
            </a:r>
            <a:r>
              <a:rPr lang="pl-PL" dirty="0"/>
              <a:t>) # wypisuje </a:t>
            </a:r>
            <a:r>
              <a:rPr lang="en-US" dirty="0"/>
              <a:t>[(4, 'four'), (1, 'one'), (3, 'three'), (2, 'two')]</a:t>
            </a:r>
            <a:endParaRPr lang="pl-PL" dirty="0"/>
          </a:p>
          <a:p>
            <a:r>
              <a:rPr lang="pl-PL" dirty="0"/>
              <a:t>Inny przykład: wartość bezwzględna, wtedy </a:t>
            </a:r>
            <a:r>
              <a:rPr lang="pl-PL" dirty="0" err="1"/>
              <a:t>key</a:t>
            </a:r>
            <a:r>
              <a:rPr lang="pl-PL" dirty="0"/>
              <a:t>=lambda x: </a:t>
            </a:r>
            <a:r>
              <a:rPr lang="pl-PL" dirty="0" err="1"/>
              <a:t>abs</a:t>
            </a:r>
            <a:r>
              <a:rPr lang="pl-PL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497705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71740A-7428-0B10-D54E-79BDA7CD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Iteratory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D450EF-1289-2A5C-226C-4AA55708D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743075"/>
            <a:ext cx="11641137" cy="5114925"/>
          </a:xfrm>
        </p:spPr>
        <p:txBody>
          <a:bodyPr>
            <a:normAutofit/>
          </a:bodyPr>
          <a:lstStyle/>
          <a:p>
            <a:r>
              <a:rPr lang="pl-PL" dirty="0" err="1"/>
              <a:t>Iterator</a:t>
            </a:r>
            <a:r>
              <a:rPr lang="pl-PL" dirty="0"/>
              <a:t> pozwala znaleźć następny element, każdy </a:t>
            </a:r>
            <a:r>
              <a:rPr lang="pl-PL" dirty="0" err="1"/>
              <a:t>iterowalny</a:t>
            </a:r>
            <a:r>
              <a:rPr lang="pl-PL" dirty="0"/>
              <a:t> obiekt go ma</a:t>
            </a:r>
          </a:p>
          <a:p>
            <a:r>
              <a:rPr lang="pl-PL" dirty="0"/>
              <a:t>Można uzyskać </a:t>
            </a:r>
            <a:r>
              <a:rPr lang="pl-PL" dirty="0" err="1"/>
              <a:t>iterator</a:t>
            </a:r>
            <a:r>
              <a:rPr lang="pl-PL" dirty="0"/>
              <a:t> funkcją </a:t>
            </a:r>
            <a:r>
              <a:rPr lang="pl-PL" dirty="0" err="1"/>
              <a:t>iter</a:t>
            </a:r>
            <a:r>
              <a:rPr lang="pl-PL" dirty="0"/>
              <a:t>, np.</a:t>
            </a:r>
            <a:br>
              <a:rPr lang="pl-PL" dirty="0"/>
            </a:br>
            <a:r>
              <a:rPr lang="pl-PL" dirty="0" err="1"/>
              <a:t>myit</a:t>
            </a:r>
            <a:r>
              <a:rPr lang="pl-PL" dirty="0"/>
              <a:t>=</a:t>
            </a:r>
            <a:r>
              <a:rPr lang="pl-PL" dirty="0" err="1"/>
              <a:t>iter</a:t>
            </a:r>
            <a:r>
              <a:rPr lang="pl-PL" dirty="0"/>
              <a:t>('pyton')</a:t>
            </a:r>
          </a:p>
          <a:p>
            <a:r>
              <a:rPr lang="pl-PL" dirty="0"/>
              <a:t>Można dostać wartość następnego elementu, zarazem iterując, funkcją </a:t>
            </a:r>
            <a:r>
              <a:rPr lang="pl-PL" dirty="0" err="1"/>
              <a:t>next</a:t>
            </a:r>
            <a:r>
              <a:rPr lang="pl-PL" dirty="0"/>
              <a:t>, np.</a:t>
            </a:r>
            <a:br>
              <a:rPr lang="pl-PL" dirty="0"/>
            </a:b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next</a:t>
            </a:r>
            <a:r>
              <a:rPr lang="pl-PL" dirty="0"/>
              <a:t>(</a:t>
            </a:r>
            <a:r>
              <a:rPr lang="pl-PL" dirty="0" err="1"/>
              <a:t>myit</a:t>
            </a:r>
            <a:r>
              <a:rPr lang="pl-PL" dirty="0"/>
              <a:t>)) # wypisuje p</a:t>
            </a:r>
            <a:br>
              <a:rPr lang="pl-PL" dirty="0"/>
            </a:b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next</a:t>
            </a:r>
            <a:r>
              <a:rPr lang="pl-PL" dirty="0"/>
              <a:t>(</a:t>
            </a:r>
            <a:r>
              <a:rPr lang="pl-PL" dirty="0" err="1"/>
              <a:t>myit</a:t>
            </a:r>
            <a:r>
              <a:rPr lang="pl-PL" dirty="0"/>
              <a:t>)) # wypisuje y</a:t>
            </a:r>
          </a:p>
          <a:p>
            <a:r>
              <a:rPr lang="pl-PL" dirty="0"/>
              <a:t>Uwaga, po 'n' wyrzuci błąd </a:t>
            </a:r>
            <a:r>
              <a:rPr lang="pl-PL" dirty="0" err="1"/>
              <a:t>StopIteration</a:t>
            </a:r>
            <a:r>
              <a:rPr lang="pl-PL" dirty="0"/>
              <a:t>, dodaj do </a:t>
            </a:r>
            <a:r>
              <a:rPr lang="pl-PL" dirty="0" err="1"/>
              <a:t>next</a:t>
            </a:r>
            <a:r>
              <a:rPr lang="pl-PL" dirty="0"/>
              <a:t> domyślną wartość aby tak nie robił, np. </a:t>
            </a:r>
            <a:br>
              <a:rPr lang="pl-PL" dirty="0"/>
            </a:b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next</a:t>
            </a:r>
            <a:r>
              <a:rPr lang="pl-PL" dirty="0"/>
              <a:t>(</a:t>
            </a:r>
            <a:r>
              <a:rPr lang="pl-PL" dirty="0" err="1"/>
              <a:t>myit,None</a:t>
            </a:r>
            <a:r>
              <a:rPr lang="pl-PL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73391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4527F8-BD1B-21DB-5483-B0F781E9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zip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8236AE-4CB2-4F1E-E3DD-8015A24E2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13199"/>
            <a:ext cx="11641137" cy="4830526"/>
          </a:xfrm>
        </p:spPr>
        <p:txBody>
          <a:bodyPr>
            <a:normAutofit/>
          </a:bodyPr>
          <a:lstStyle/>
          <a:p>
            <a:r>
              <a:rPr lang="pl-PL" dirty="0"/>
              <a:t>Tworzy </a:t>
            </a:r>
            <a:r>
              <a:rPr lang="pl-PL" dirty="0" err="1"/>
              <a:t>iterator</a:t>
            </a:r>
            <a:r>
              <a:rPr lang="pl-PL" dirty="0"/>
              <a:t> </a:t>
            </a:r>
            <a:r>
              <a:rPr lang="pl-PL" dirty="0" err="1"/>
              <a:t>tupli</a:t>
            </a:r>
            <a:r>
              <a:rPr lang="pl-PL" dirty="0"/>
              <a:t> z wielu </a:t>
            </a:r>
            <a:r>
              <a:rPr lang="pl-PL" dirty="0" err="1"/>
              <a:t>iterowalnych</a:t>
            </a:r>
            <a:r>
              <a:rPr lang="pl-PL" dirty="0"/>
              <a:t> obiektów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tuple</a:t>
            </a:r>
            <a:r>
              <a:rPr lang="pl-PL" dirty="0"/>
              <a:t> mają po jednym elemencie z każdego z nich):</a:t>
            </a:r>
            <a:br>
              <a:rPr lang="pl-PL" dirty="0"/>
            </a:br>
            <a:r>
              <a:rPr lang="pl-PL" dirty="0"/>
              <a:t>&gt;&gt;&gt; list(zip(</a:t>
            </a:r>
            <a:r>
              <a:rPr lang="pl-PL" dirty="0" err="1"/>
              <a:t>range</a:t>
            </a:r>
            <a:r>
              <a:rPr lang="pl-PL" dirty="0"/>
              <a:t>(3), ['a', 'b', 'c', 'd']))</a:t>
            </a:r>
            <a:br>
              <a:rPr lang="pl-PL" dirty="0"/>
            </a:br>
            <a:r>
              <a:rPr lang="pl-PL" dirty="0"/>
              <a:t>[(0, 'a'), (1, 'b'), (2, 'c')]</a:t>
            </a:r>
          </a:p>
          <a:p>
            <a:r>
              <a:rPr lang="pl-PL" dirty="0"/>
              <a:t>*zip robi coś odwrotnego:</a:t>
            </a:r>
            <a:br>
              <a:rPr lang="pl-PL" dirty="0"/>
            </a:br>
            <a:r>
              <a:rPr lang="es-ES" dirty="0"/>
              <a:t>&gt;&gt;&gt; x = [1, 2, 3]</a:t>
            </a:r>
            <a:br>
              <a:rPr lang="pl-PL" dirty="0"/>
            </a:br>
            <a:r>
              <a:rPr lang="es-ES" dirty="0"/>
              <a:t>&gt;&gt;&gt; y = [4, 5, 6]</a:t>
            </a:r>
            <a:br>
              <a:rPr lang="pl-PL" dirty="0"/>
            </a:br>
            <a:r>
              <a:rPr lang="es-ES" dirty="0"/>
              <a:t>&gt;&gt;&gt; </a:t>
            </a:r>
            <a:r>
              <a:rPr lang="pl-PL" dirty="0"/>
              <a:t>z = </a:t>
            </a:r>
            <a:r>
              <a:rPr lang="es-ES" dirty="0"/>
              <a:t>list(zip(x, y))</a:t>
            </a:r>
            <a:r>
              <a:rPr lang="pl-PL" dirty="0"/>
              <a:t> # </a:t>
            </a:r>
            <a:r>
              <a:rPr lang="es-ES" dirty="0"/>
              <a:t>[(1, 4), (2, 5), (3, 6)]</a:t>
            </a:r>
            <a:br>
              <a:rPr lang="pl-PL" dirty="0"/>
            </a:br>
            <a:r>
              <a:rPr lang="es-ES" dirty="0"/>
              <a:t>&gt;&gt;&gt; x2, y2 = zip(*z)</a:t>
            </a:r>
            <a:r>
              <a:rPr lang="pl-PL" dirty="0"/>
              <a:t>   # gdyby zrobić list(zip(*z)), dostalibyśmy [(1,2,3),(4,5,6)]</a:t>
            </a:r>
            <a:br>
              <a:rPr lang="pl-PL" dirty="0"/>
            </a:br>
            <a:r>
              <a:rPr lang="es-ES" dirty="0"/>
              <a:t>&gt;&gt;&gt; x == list(x2) and y == list(y2)</a:t>
            </a:r>
            <a:r>
              <a:rPr lang="pl-PL" dirty="0"/>
              <a:t> # zwraca </a:t>
            </a:r>
            <a:r>
              <a:rPr lang="es-ES" dirty="0"/>
              <a:t>True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1826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5605B1-D565-CF34-5446-E45FBEE8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</a:t>
            </a:r>
            <a:r>
              <a:rPr lang="pl-PL" dirty="0" err="1"/>
              <a:t>filter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F132B7-A173-4FF8-FBCB-F634F25CA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668601"/>
          </a:xfrm>
        </p:spPr>
        <p:txBody>
          <a:bodyPr>
            <a:normAutofit fontScale="92500" lnSpcReduction="10000"/>
          </a:bodyPr>
          <a:lstStyle/>
          <a:p>
            <a:r>
              <a:rPr lang="pl-PL" dirty="0" err="1"/>
              <a:t>filter</a:t>
            </a:r>
            <a:r>
              <a:rPr lang="pl-PL" dirty="0"/>
              <a:t>(</a:t>
            </a:r>
            <a:r>
              <a:rPr lang="pl-PL" i="1" dirty="0" err="1"/>
              <a:t>function,iterable</a:t>
            </a:r>
            <a:r>
              <a:rPr lang="pl-PL" dirty="0"/>
              <a:t>) zwraca </a:t>
            </a:r>
            <a:r>
              <a:rPr lang="pl-PL" dirty="0" err="1"/>
              <a:t>iterator</a:t>
            </a:r>
            <a:r>
              <a:rPr lang="pl-PL" dirty="0"/>
              <a:t> który iteruje po tych elementach obiektu </a:t>
            </a:r>
            <a:r>
              <a:rPr lang="pl-PL" i="1" dirty="0" err="1"/>
              <a:t>iterable</a:t>
            </a:r>
            <a:r>
              <a:rPr lang="pl-PL" dirty="0"/>
              <a:t>, dla których funkcja </a:t>
            </a:r>
            <a:r>
              <a:rPr lang="pl-PL" i="1" dirty="0" err="1"/>
              <a:t>function</a:t>
            </a:r>
            <a:r>
              <a:rPr lang="pl-PL" dirty="0"/>
              <a:t> zwraca True. Przykład:</a:t>
            </a:r>
            <a:br>
              <a:rPr lang="pl-PL" dirty="0"/>
            </a:br>
            <a:br>
              <a:rPr lang="pl-PL" dirty="0"/>
            </a:br>
            <a:r>
              <a:rPr lang="pl-PL" dirty="0"/>
              <a:t>liczby</a:t>
            </a:r>
            <a:r>
              <a:rPr lang="en-US" dirty="0"/>
              <a:t> = </a:t>
            </a:r>
            <a:r>
              <a:rPr lang="pl-PL" dirty="0"/>
              <a:t>list(</a:t>
            </a:r>
            <a:r>
              <a:rPr lang="pl-PL" dirty="0" err="1"/>
              <a:t>range</a:t>
            </a:r>
            <a:r>
              <a:rPr lang="pl-PL" dirty="0"/>
              <a:t>(1,11))</a:t>
            </a:r>
            <a:br>
              <a:rPr lang="pl-PL" dirty="0"/>
            </a:br>
            <a:br>
              <a:rPr lang="pl-PL" dirty="0"/>
            </a:br>
            <a:r>
              <a:rPr lang="en-US" dirty="0"/>
              <a:t>def </a:t>
            </a:r>
            <a:r>
              <a:rPr lang="pl-PL" dirty="0" err="1"/>
              <a:t>czy_parzysta</a:t>
            </a:r>
            <a:r>
              <a:rPr lang="en-US" dirty="0"/>
              <a:t>(</a:t>
            </a:r>
            <a:r>
              <a:rPr lang="pl-PL" dirty="0"/>
              <a:t>liczba</a:t>
            </a:r>
            <a:r>
              <a:rPr lang="en-US" dirty="0"/>
              <a:t>):</a:t>
            </a:r>
            <a:br>
              <a:rPr lang="pl-PL" dirty="0"/>
            </a:br>
            <a:r>
              <a:rPr lang="pl-PL" dirty="0"/>
              <a:t>    """</a:t>
            </a:r>
            <a:r>
              <a:rPr lang="en-US" dirty="0"/>
              <a:t>returns True if number is even</a:t>
            </a:r>
            <a:r>
              <a:rPr lang="pl-PL" dirty="0"/>
              <a:t>"""</a:t>
            </a:r>
            <a:br>
              <a:rPr lang="pl-PL" dirty="0"/>
            </a:br>
            <a:r>
              <a:rPr lang="en-US" dirty="0"/>
              <a:t>    </a:t>
            </a:r>
            <a:r>
              <a:rPr lang="pl-PL" dirty="0"/>
              <a:t>return</a:t>
            </a:r>
            <a:r>
              <a:rPr lang="en-US" dirty="0"/>
              <a:t> </a:t>
            </a:r>
            <a:r>
              <a:rPr lang="pl-PL" dirty="0"/>
              <a:t>liczba</a:t>
            </a:r>
            <a:r>
              <a:rPr lang="en-US" dirty="0"/>
              <a:t> % 2 == 0</a:t>
            </a:r>
            <a:br>
              <a:rPr lang="pl-PL" dirty="0"/>
            </a:br>
            <a:br>
              <a:rPr lang="pl-PL" dirty="0"/>
            </a:br>
            <a:r>
              <a:rPr lang="en-US" dirty="0"/>
              <a:t>iterator</a:t>
            </a:r>
            <a:r>
              <a:rPr lang="pl-PL" dirty="0"/>
              <a:t>_</a:t>
            </a:r>
            <a:r>
              <a:rPr lang="pl-PL" dirty="0" err="1"/>
              <a:t>po_parzystych</a:t>
            </a:r>
            <a:r>
              <a:rPr lang="en-US" dirty="0"/>
              <a:t> = filter(</a:t>
            </a:r>
            <a:r>
              <a:rPr lang="pl-PL" dirty="0" err="1"/>
              <a:t>czy_parzysta</a:t>
            </a:r>
            <a:r>
              <a:rPr lang="en-US" dirty="0"/>
              <a:t>, </a:t>
            </a:r>
            <a:r>
              <a:rPr lang="pl-PL" dirty="0"/>
              <a:t>liczby</a:t>
            </a:r>
            <a:r>
              <a:rPr lang="en-US" dirty="0"/>
              <a:t>)</a:t>
            </a:r>
            <a:br>
              <a:rPr lang="pl-PL" dirty="0"/>
            </a:br>
            <a:r>
              <a:rPr lang="pl-PL" dirty="0"/>
              <a:t>parzyste</a:t>
            </a:r>
            <a:r>
              <a:rPr lang="en-US" dirty="0"/>
              <a:t> = list(</a:t>
            </a:r>
            <a:r>
              <a:rPr lang="pl-PL" dirty="0" err="1"/>
              <a:t>iterator_po_parzystych</a:t>
            </a:r>
            <a:r>
              <a:rPr lang="en-US" dirty="0"/>
              <a:t>)</a:t>
            </a:r>
            <a:br>
              <a:rPr lang="pl-PL" dirty="0"/>
            </a:br>
            <a:r>
              <a:rPr lang="en-US" dirty="0"/>
              <a:t>print(</a:t>
            </a:r>
            <a:r>
              <a:rPr lang="pl-PL" dirty="0"/>
              <a:t>parzyste</a:t>
            </a:r>
            <a:r>
              <a:rPr lang="en-US" dirty="0"/>
              <a:t>)</a:t>
            </a:r>
            <a:r>
              <a:rPr lang="pl-PL" dirty="0"/>
              <a:t>  </a:t>
            </a:r>
            <a:r>
              <a:rPr lang="en-US" dirty="0"/>
              <a:t># </a:t>
            </a:r>
            <a:r>
              <a:rPr lang="pl-PL" dirty="0"/>
              <a:t>Wypisuje</a:t>
            </a:r>
            <a:r>
              <a:rPr lang="en-US" dirty="0"/>
              <a:t> [2, 4, 6, 8, 10]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7562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5605B1-D565-CF34-5446-E45FBEE8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</a:t>
            </a:r>
            <a:r>
              <a:rPr lang="pl-PL" dirty="0" err="1"/>
              <a:t>filter</a:t>
            </a:r>
            <a:r>
              <a:rPr lang="pl-PL" dirty="0"/>
              <a:t> lubi się z funkcją lambda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F132B7-A173-4FF8-FBCB-F634F25CA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668601"/>
          </a:xfrm>
        </p:spPr>
        <p:txBody>
          <a:bodyPr>
            <a:normAutofit fontScale="92500" lnSpcReduction="10000"/>
          </a:bodyPr>
          <a:lstStyle/>
          <a:p>
            <a:r>
              <a:rPr lang="pl-PL" dirty="0" err="1"/>
              <a:t>filter</a:t>
            </a:r>
            <a:r>
              <a:rPr lang="pl-PL" dirty="0"/>
              <a:t>(</a:t>
            </a:r>
            <a:r>
              <a:rPr lang="pl-PL" i="1" dirty="0" err="1"/>
              <a:t>function,iterable</a:t>
            </a:r>
            <a:r>
              <a:rPr lang="pl-PL" dirty="0"/>
              <a:t>) zwraca </a:t>
            </a:r>
            <a:r>
              <a:rPr lang="pl-PL" dirty="0" err="1"/>
              <a:t>iterator</a:t>
            </a:r>
            <a:r>
              <a:rPr lang="pl-PL" dirty="0"/>
              <a:t> który iteruje po tych elementach obiektu </a:t>
            </a:r>
            <a:r>
              <a:rPr lang="pl-PL" i="1" dirty="0" err="1"/>
              <a:t>iterable</a:t>
            </a:r>
            <a:r>
              <a:rPr lang="pl-PL" dirty="0"/>
              <a:t>, dla których funkcja </a:t>
            </a:r>
            <a:r>
              <a:rPr lang="pl-PL" i="1" dirty="0" err="1"/>
              <a:t>function</a:t>
            </a:r>
            <a:r>
              <a:rPr lang="pl-PL" dirty="0"/>
              <a:t> zwraca True. Przykład:</a:t>
            </a:r>
            <a:br>
              <a:rPr lang="pl-PL" dirty="0"/>
            </a:br>
            <a:br>
              <a:rPr lang="pl-PL" dirty="0"/>
            </a:br>
            <a:r>
              <a:rPr lang="pl-PL" dirty="0"/>
              <a:t>liczby</a:t>
            </a:r>
            <a:r>
              <a:rPr lang="en-US" dirty="0"/>
              <a:t> = </a:t>
            </a:r>
            <a:r>
              <a:rPr lang="pl-PL" dirty="0"/>
              <a:t>list(</a:t>
            </a:r>
            <a:r>
              <a:rPr lang="pl-PL" dirty="0" err="1"/>
              <a:t>range</a:t>
            </a:r>
            <a:r>
              <a:rPr lang="pl-PL" dirty="0"/>
              <a:t>(1,11))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r>
              <a:rPr lang="en-US" dirty="0"/>
              <a:t>iterator</a:t>
            </a:r>
            <a:r>
              <a:rPr lang="pl-PL" dirty="0"/>
              <a:t>_</a:t>
            </a:r>
            <a:r>
              <a:rPr lang="pl-PL" dirty="0" err="1"/>
              <a:t>po_parzystych</a:t>
            </a:r>
            <a:r>
              <a:rPr lang="en-US" dirty="0"/>
              <a:t> = filter(</a:t>
            </a:r>
            <a:r>
              <a:rPr lang="pt-BR" dirty="0"/>
              <a:t>lambda x: x % 2 == 0</a:t>
            </a:r>
            <a:r>
              <a:rPr lang="en-US" dirty="0"/>
              <a:t>, </a:t>
            </a:r>
            <a:r>
              <a:rPr lang="pl-PL" dirty="0"/>
              <a:t>liczby</a:t>
            </a:r>
            <a:r>
              <a:rPr lang="en-US" dirty="0"/>
              <a:t>)</a:t>
            </a:r>
            <a:br>
              <a:rPr lang="pl-PL" dirty="0"/>
            </a:br>
            <a:r>
              <a:rPr lang="pl-PL" dirty="0"/>
              <a:t>parzyste</a:t>
            </a:r>
            <a:r>
              <a:rPr lang="en-US" dirty="0"/>
              <a:t> = list(</a:t>
            </a:r>
            <a:r>
              <a:rPr lang="pl-PL" dirty="0" err="1"/>
              <a:t>iterator_po_parzystych</a:t>
            </a:r>
            <a:r>
              <a:rPr lang="en-US" dirty="0"/>
              <a:t>)</a:t>
            </a:r>
            <a:br>
              <a:rPr lang="pl-PL" dirty="0"/>
            </a:br>
            <a:r>
              <a:rPr lang="en-US" dirty="0"/>
              <a:t>print(</a:t>
            </a:r>
            <a:r>
              <a:rPr lang="pl-PL" dirty="0"/>
              <a:t>parzyste</a:t>
            </a:r>
            <a:r>
              <a:rPr lang="en-US" dirty="0"/>
              <a:t>)</a:t>
            </a:r>
            <a:r>
              <a:rPr lang="pl-PL" dirty="0"/>
              <a:t>  </a:t>
            </a:r>
            <a:r>
              <a:rPr lang="en-US" dirty="0"/>
              <a:t># </a:t>
            </a:r>
            <a:r>
              <a:rPr lang="pl-PL" dirty="0"/>
              <a:t>Wypisuje</a:t>
            </a:r>
            <a:r>
              <a:rPr lang="en-US" dirty="0"/>
              <a:t> [2, 4, 6, 8, 10]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6445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453FA4-3D98-B6B2-82EC-9DD6E829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Ostatni wynik w trybie interaktywnym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6967CF-7DDD-5093-9317-4827A9281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To co zostało ostatnio wypisane na ekran jest zachowywane w "zmiennej" _</a:t>
            </a:r>
            <a:br>
              <a:rPr lang="pl-PL" dirty="0"/>
            </a:br>
            <a:r>
              <a:rPr lang="en-US" dirty="0"/>
              <a:t>&gt;&gt;&gt; tax = 12.5 / 100</a:t>
            </a:r>
            <a:br>
              <a:rPr lang="pl-PL" dirty="0"/>
            </a:br>
            <a:r>
              <a:rPr lang="en-US" dirty="0"/>
              <a:t>&gt;&gt;&gt; price = 100.50</a:t>
            </a:r>
            <a:br>
              <a:rPr lang="pl-PL" dirty="0"/>
            </a:br>
            <a:r>
              <a:rPr lang="en-US" dirty="0"/>
              <a:t>&gt;&gt;&gt; price * tax</a:t>
            </a:r>
            <a:br>
              <a:rPr lang="pl-PL" dirty="0"/>
            </a:br>
            <a:r>
              <a:rPr lang="en-US" dirty="0"/>
              <a:t>12.5625</a:t>
            </a:r>
            <a:br>
              <a:rPr lang="pl-PL" dirty="0"/>
            </a:br>
            <a:r>
              <a:rPr lang="en-US" dirty="0"/>
              <a:t>&gt;&gt;&gt; price + _</a:t>
            </a:r>
            <a:br>
              <a:rPr lang="pl-PL" dirty="0"/>
            </a:br>
            <a:r>
              <a:rPr lang="en-US" dirty="0"/>
              <a:t>113.0625</a:t>
            </a:r>
            <a:br>
              <a:rPr lang="pl-PL" dirty="0"/>
            </a:br>
            <a:r>
              <a:rPr lang="en-US" dirty="0"/>
              <a:t>&gt;&gt;&gt; round(_, 2)</a:t>
            </a:r>
            <a:br>
              <a:rPr lang="pl-PL" dirty="0"/>
            </a:br>
            <a:r>
              <a:rPr lang="en-US" dirty="0"/>
              <a:t>113.06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3063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FB17B5-A04A-6438-CB26-D0886B5A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to prawie jak angielski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D8F483-1A19-BDD6-E9D6-357F55077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971675"/>
            <a:ext cx="11090274" cy="5048250"/>
          </a:xfrm>
        </p:spPr>
        <p:txBody>
          <a:bodyPr>
            <a:normAutofit lnSpcReduction="10000"/>
          </a:bodyPr>
          <a:lstStyle/>
          <a:p>
            <a:r>
              <a:rPr lang="pl-PL" dirty="0"/>
              <a:t>Przykład na koniec:</a:t>
            </a:r>
            <a:br>
              <a:rPr lang="pl-PL" dirty="0"/>
            </a:br>
            <a:br>
              <a:rPr lang="pl-PL" dirty="0"/>
            </a:br>
            <a:r>
              <a:rPr lang="pl-PL" dirty="0" err="1"/>
              <a:t>letters</a:t>
            </a:r>
            <a:r>
              <a:rPr lang="pl-PL" dirty="0"/>
              <a:t> = ['a', 'b', 'd', 'e', 'i', 'j', 'o']</a:t>
            </a:r>
            <a:br>
              <a:rPr lang="pl-PL" dirty="0"/>
            </a:br>
            <a:br>
              <a:rPr lang="pl-PL" dirty="0"/>
            </a:br>
            <a:r>
              <a:rPr lang="pl-PL" dirty="0"/>
              <a:t>def </a:t>
            </a:r>
            <a:r>
              <a:rPr lang="pl-PL" dirty="0" err="1"/>
              <a:t>filter_vowels</a:t>
            </a:r>
            <a:r>
              <a:rPr lang="pl-PL" dirty="0"/>
              <a:t>(</a:t>
            </a:r>
            <a:r>
              <a:rPr lang="pl-PL" dirty="0" err="1"/>
              <a:t>letter</a:t>
            </a:r>
            <a:r>
              <a:rPr lang="pl-PL" dirty="0"/>
              <a:t>):</a:t>
            </a:r>
            <a:br>
              <a:rPr lang="pl-PL" dirty="0"/>
            </a:br>
            <a:r>
              <a:rPr lang="pl-PL" dirty="0"/>
              <a:t>    """a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returns</a:t>
            </a:r>
            <a:r>
              <a:rPr lang="pl-PL" dirty="0"/>
              <a:t> True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letter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vowel</a:t>
            </a:r>
            <a:r>
              <a:rPr lang="pl-PL" dirty="0"/>
              <a:t>"""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vowels</a:t>
            </a:r>
            <a:r>
              <a:rPr lang="pl-PL" dirty="0"/>
              <a:t> = ['a', 'e', 'i', 'o', 'u']</a:t>
            </a:r>
            <a:br>
              <a:rPr lang="pl-PL" dirty="0"/>
            </a:br>
            <a:r>
              <a:rPr lang="pl-PL" dirty="0"/>
              <a:t>    return True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letter</a:t>
            </a:r>
            <a:r>
              <a:rPr lang="pl-PL" dirty="0"/>
              <a:t> in </a:t>
            </a:r>
            <a:r>
              <a:rPr lang="pl-PL" dirty="0" err="1"/>
              <a:t>vowels</a:t>
            </a:r>
            <a:r>
              <a:rPr lang="pl-PL" dirty="0"/>
              <a:t> </a:t>
            </a:r>
            <a:r>
              <a:rPr lang="pl-PL" dirty="0" err="1"/>
              <a:t>else</a:t>
            </a:r>
            <a:r>
              <a:rPr lang="pl-PL" dirty="0"/>
              <a:t> </a:t>
            </a:r>
            <a:r>
              <a:rPr lang="pl-PL" dirty="0" err="1"/>
              <a:t>False</a:t>
            </a:r>
            <a:br>
              <a:rPr lang="pl-PL" dirty="0"/>
            </a:br>
            <a:br>
              <a:rPr lang="pl-PL" dirty="0"/>
            </a:br>
            <a:r>
              <a:rPr lang="pl-PL" dirty="0" err="1"/>
              <a:t>filtered_vowels</a:t>
            </a:r>
            <a:r>
              <a:rPr lang="pl-PL" dirty="0"/>
              <a:t> = </a:t>
            </a:r>
            <a:r>
              <a:rPr lang="pl-PL" dirty="0" err="1"/>
              <a:t>filter</a:t>
            </a:r>
            <a:r>
              <a:rPr lang="pl-PL" dirty="0"/>
              <a:t>(</a:t>
            </a:r>
            <a:r>
              <a:rPr lang="pl-PL" dirty="0" err="1"/>
              <a:t>filter_vowels</a:t>
            </a:r>
            <a:r>
              <a:rPr lang="pl-PL" dirty="0"/>
              <a:t>, </a:t>
            </a:r>
            <a:r>
              <a:rPr lang="pl-PL" dirty="0" err="1"/>
              <a:t>letters</a:t>
            </a:r>
            <a:r>
              <a:rPr lang="pl-PL" dirty="0"/>
              <a:t>)</a:t>
            </a:r>
            <a:br>
              <a:rPr lang="pl-PL" dirty="0"/>
            </a:br>
            <a:r>
              <a:rPr lang="pl-PL" dirty="0" err="1"/>
              <a:t>vowels</a:t>
            </a:r>
            <a:r>
              <a:rPr lang="pl-PL" dirty="0"/>
              <a:t> = </a:t>
            </a:r>
            <a:r>
              <a:rPr lang="pl-PL" dirty="0" err="1"/>
              <a:t>tuple</a:t>
            </a:r>
            <a:r>
              <a:rPr lang="pl-PL" dirty="0"/>
              <a:t>(</a:t>
            </a:r>
            <a:r>
              <a:rPr lang="pl-PL" dirty="0" err="1"/>
              <a:t>filtered_vowels</a:t>
            </a:r>
            <a:r>
              <a:rPr lang="pl-PL" dirty="0"/>
              <a:t>)</a:t>
            </a:r>
            <a:br>
              <a:rPr lang="pl-PL" dirty="0"/>
            </a:b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vowels</a:t>
            </a:r>
            <a:r>
              <a:rPr lang="pl-PL" dirty="0"/>
              <a:t>) # ('a','e',</a:t>
            </a:r>
            <a:r>
              <a:rPr lang="pl-PL"/>
              <a:t>'i','o</a:t>
            </a:r>
            <a:r>
              <a:rPr lang="pl-PL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3163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D003EC-0CBE-E03A-F53A-5F751A1D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Importowanie pojedynczych komend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167892-0980-8365-992D-A0B9844AF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212512" cy="3979625"/>
          </a:xfrm>
        </p:spPr>
        <p:txBody>
          <a:bodyPr/>
          <a:lstStyle/>
          <a:p>
            <a:r>
              <a:rPr lang="pl-PL" dirty="0"/>
              <a:t>Zamiast importować cały moduł, np. import </a:t>
            </a:r>
            <a:r>
              <a:rPr lang="pl-PL" dirty="0" err="1"/>
              <a:t>math</a:t>
            </a:r>
            <a:r>
              <a:rPr lang="pl-PL" dirty="0"/>
              <a:t>, można tylko 1 funkcję, np.</a:t>
            </a:r>
            <a:br>
              <a:rPr lang="pl-PL" dirty="0"/>
            </a:br>
            <a:r>
              <a:rPr lang="pl-PL" dirty="0"/>
              <a:t>from </a:t>
            </a:r>
            <a:r>
              <a:rPr lang="pl-PL" dirty="0" err="1"/>
              <a:t>math</a:t>
            </a:r>
            <a:r>
              <a:rPr lang="pl-PL" dirty="0"/>
              <a:t> import sin</a:t>
            </a:r>
          </a:p>
          <a:p>
            <a:r>
              <a:rPr lang="pl-PL" dirty="0"/>
              <a:t>Wtedy można tej funkcji użyć nie poprzedzając jej "</a:t>
            </a:r>
            <a:r>
              <a:rPr lang="pl-PL" dirty="0" err="1"/>
              <a:t>math</a:t>
            </a:r>
            <a:r>
              <a:rPr lang="pl-PL" dirty="0"/>
              <a:t>.", np.</a:t>
            </a:r>
            <a:br>
              <a:rPr lang="pl-PL" dirty="0"/>
            </a:br>
            <a:r>
              <a:rPr lang="pl-PL" dirty="0" err="1"/>
              <a:t>print</a:t>
            </a:r>
            <a:r>
              <a:rPr lang="pl-PL" dirty="0"/>
              <a:t>(sin(x))</a:t>
            </a:r>
          </a:p>
          <a:p>
            <a:r>
              <a:rPr lang="pl-PL" dirty="0"/>
              <a:t>Ale nie mamy wtedy dostępu do innych funkcji, chyba że zaimportujemy więcej:</a:t>
            </a:r>
            <a:br>
              <a:rPr lang="pl-PL" dirty="0"/>
            </a:br>
            <a:r>
              <a:rPr lang="pl-PL" dirty="0"/>
              <a:t>from </a:t>
            </a:r>
            <a:r>
              <a:rPr lang="pl-PL" dirty="0" err="1"/>
              <a:t>math</a:t>
            </a:r>
            <a:r>
              <a:rPr lang="pl-PL" dirty="0"/>
              <a:t> import sin, </a:t>
            </a:r>
            <a:r>
              <a:rPr lang="pl-PL" dirty="0" err="1"/>
              <a:t>sqrt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585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B9EC46-038C-C8E0-B5D5-832E53A4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Stringi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ADDCEC-9D63-D93B-5C69-FAD57289A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743075"/>
            <a:ext cx="11641137" cy="5114925"/>
          </a:xfrm>
        </p:spPr>
        <p:txBody>
          <a:bodyPr>
            <a:normAutofit/>
          </a:bodyPr>
          <a:lstStyle/>
          <a:p>
            <a:r>
              <a:rPr lang="pl-PL" dirty="0"/>
              <a:t>Długość obliczamy funkcją len, np. len('pyton') # zwraca 5</a:t>
            </a:r>
          </a:p>
          <a:p>
            <a:r>
              <a:rPr lang="pl-PL" dirty="0"/>
              <a:t>Wewnątrz cudzysłowów działa \n ale już # to nie komentarz tylko zwykły znak</a:t>
            </a:r>
          </a:p>
          <a:p>
            <a:r>
              <a:rPr lang="pl-PL" dirty="0"/>
              <a:t>Można używać ' ' wewnątrz " " i odwrotnie, czyli " " wewnątrz ' '</a:t>
            </a:r>
          </a:p>
          <a:p>
            <a:r>
              <a:rPr lang="pl-PL" dirty="0"/>
              <a:t>Jeśli chcesz użyć " " wewnątrz " " musisz użyć \, czyli np. "test \"pierwszy\""</a:t>
            </a:r>
          </a:p>
          <a:p>
            <a:r>
              <a:rPr lang="pl-PL" dirty="0"/>
              <a:t>Aby użyć \ jako \ użyj r przed stringiem, np. </a:t>
            </a: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r'C</a:t>
            </a:r>
            <a:r>
              <a:rPr lang="pl-PL" dirty="0"/>
              <a:t>:\</a:t>
            </a:r>
            <a:r>
              <a:rPr lang="pl-PL" dirty="0" err="1"/>
              <a:t>some</a:t>
            </a:r>
            <a:r>
              <a:rPr lang="pl-PL" dirty="0"/>
              <a:t>\</a:t>
            </a:r>
            <a:r>
              <a:rPr lang="pl-PL" dirty="0" err="1"/>
              <a:t>name</a:t>
            </a:r>
            <a:r>
              <a:rPr lang="pl-PL" dirty="0"/>
              <a:t>’)</a:t>
            </a:r>
          </a:p>
          <a:p>
            <a:r>
              <a:rPr lang="pl-PL" dirty="0"/>
              <a:t>Wiele linii w stringu bez \n osiągniesz poprzez potrójny „ albo ‚</a:t>
            </a:r>
            <a:br>
              <a:rPr lang="pl-PL" dirty="0"/>
            </a:br>
            <a:r>
              <a:rPr lang="en-US" dirty="0"/>
              <a:t>print("""\</a:t>
            </a:r>
            <a:br>
              <a:rPr lang="pl-PL" dirty="0"/>
            </a:br>
            <a:r>
              <a:rPr lang="en-US" dirty="0"/>
              <a:t>Usage: thingy [OPTIONS]</a:t>
            </a:r>
            <a:br>
              <a:rPr lang="pl-PL" dirty="0"/>
            </a:br>
            <a:r>
              <a:rPr lang="en-US" dirty="0"/>
              <a:t>     -h                        Display this usage message""")</a:t>
            </a:r>
            <a:r>
              <a:rPr lang="pl-PL" dirty="0"/>
              <a:t> # \ pomija 1 nową linię</a:t>
            </a:r>
          </a:p>
        </p:txBody>
      </p:sp>
    </p:spTree>
    <p:extLst>
      <p:ext uri="{BB962C8B-B14F-4D97-AF65-F5344CB8AC3E}">
        <p14:creationId xmlns:p14="http://schemas.microsoft.com/office/powerpoint/2010/main" val="8717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B5DAC8-31C5-85F2-FCE8-DAF90486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Indeksy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6265D0-FC04-8E27-EF5F-3A260134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744801"/>
          </a:xfrm>
        </p:spPr>
        <p:txBody>
          <a:bodyPr/>
          <a:lstStyle/>
          <a:p>
            <a:r>
              <a:rPr lang="pl-PL" dirty="0"/>
              <a:t>Ujemne indeksy oznaczają liczenie od tyłu, np. </a:t>
            </a:r>
            <a:br>
              <a:rPr lang="pl-PL" dirty="0"/>
            </a:br>
            <a:r>
              <a:rPr lang="pl-PL" dirty="0"/>
              <a:t>&gt;&gt;&gt; 'pyton'[-2]  # zwraca 'o'</a:t>
            </a:r>
            <a:br>
              <a:rPr lang="pl-PL" dirty="0"/>
            </a:br>
            <a:r>
              <a:rPr lang="pl-PL" dirty="0"/>
              <a:t>&gt;&gt;&gt; 'pyton'[-2:] # zwraca 'on'</a:t>
            </a:r>
          </a:p>
          <a:p>
            <a:r>
              <a:rPr lang="pl-PL" dirty="0"/>
              <a:t>Zawsze pierwsza liczba w zakresie jest wliczana a ostatnia nie, np.</a:t>
            </a:r>
            <a:br>
              <a:rPr lang="pl-PL" dirty="0"/>
            </a:br>
            <a:r>
              <a:rPr lang="pl-PL" dirty="0" err="1"/>
              <a:t>word</a:t>
            </a:r>
            <a:r>
              <a:rPr lang="pl-PL" dirty="0"/>
              <a:t> = 'pyton’</a:t>
            </a:r>
            <a:br>
              <a:rPr lang="pl-PL" dirty="0"/>
            </a:br>
            <a:r>
              <a:rPr lang="en-US" dirty="0"/>
              <a:t>&gt;&gt;&gt; word[:</a:t>
            </a:r>
            <a:r>
              <a:rPr lang="pl-PL" dirty="0"/>
              <a:t>3</a:t>
            </a:r>
            <a:r>
              <a:rPr lang="en-US" dirty="0"/>
              <a:t>] + word[</a:t>
            </a:r>
            <a:r>
              <a:rPr lang="pl-PL" dirty="0"/>
              <a:t>3</a:t>
            </a:r>
            <a:r>
              <a:rPr lang="en-US" dirty="0"/>
              <a:t>:]</a:t>
            </a:r>
            <a:r>
              <a:rPr lang="pl-PL" dirty="0"/>
              <a:t>  # zwraca 'p</a:t>
            </a:r>
            <a:r>
              <a:rPr lang="en-US" dirty="0" err="1"/>
              <a:t>yton</a:t>
            </a:r>
            <a:r>
              <a:rPr lang="pl-PL" dirty="0"/>
              <a:t>'</a:t>
            </a:r>
          </a:p>
          <a:p>
            <a:r>
              <a:rPr lang="pl-PL" dirty="0"/>
              <a:t>Cięcie listy lub stringa nie musi używać liczb z zakresu, np.</a:t>
            </a:r>
            <a:br>
              <a:rPr lang="pl-PL" dirty="0"/>
            </a:br>
            <a:r>
              <a:rPr lang="pl-PL" dirty="0"/>
              <a:t>&gt;&gt;&gt; 'pyton'[2:42] # zwraca 'ton'</a:t>
            </a:r>
          </a:p>
        </p:txBody>
      </p:sp>
    </p:spTree>
    <p:extLst>
      <p:ext uri="{BB962C8B-B14F-4D97-AF65-F5344CB8AC3E}">
        <p14:creationId xmlns:p14="http://schemas.microsoft.com/office/powerpoint/2010/main" val="183071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63C033-35ED-7CF3-D3E9-567BA809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Listy (cdn.)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E0485E-C155-C5AE-44A5-C191FE8EC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5899"/>
            <a:ext cx="11090274" cy="5372101"/>
          </a:xfrm>
        </p:spPr>
        <p:txBody>
          <a:bodyPr>
            <a:normAutofit lnSpcReduction="10000"/>
          </a:bodyPr>
          <a:lstStyle/>
          <a:p>
            <a:r>
              <a:rPr lang="pl-PL" dirty="0"/>
              <a:t>Też można je łączyć, np. </a:t>
            </a:r>
            <a:br>
              <a:rPr lang="pl-PL" dirty="0"/>
            </a:br>
            <a:r>
              <a:rPr lang="pl-PL" dirty="0"/>
              <a:t>&gt;&gt;&gt;x = [1,2,3] + [4,5,6]	# x wynosi teraz [1,2,3,4,5,6]</a:t>
            </a:r>
          </a:p>
          <a:p>
            <a:r>
              <a:rPr lang="pl-PL" dirty="0"/>
              <a:t>Też działa dla nich funkcja len, np. len([1,2,3]) zwraca 3</a:t>
            </a:r>
          </a:p>
          <a:p>
            <a:r>
              <a:rPr lang="pl-PL" dirty="0"/>
              <a:t>Można modyfikować całe fragmenty list, np. </a:t>
            </a:r>
            <a:br>
              <a:rPr lang="pl-PL" dirty="0"/>
            </a:br>
            <a:r>
              <a:rPr lang="pl-PL" dirty="0"/>
              <a:t>&gt;&gt;&gt; x[2:4]=[7]		 # x wynosi teraz [1,2,7,5,6]</a:t>
            </a:r>
          </a:p>
          <a:p>
            <a:r>
              <a:rPr lang="pl-PL" dirty="0"/>
              <a:t>Listy mogą być wewnątrz list, np.</a:t>
            </a:r>
            <a:br>
              <a:rPr lang="pl-PL" dirty="0"/>
            </a:br>
            <a:r>
              <a:rPr lang="es-ES" dirty="0"/>
              <a:t>&gt;&gt;&gt; y=[x,'abc',42,5,x]</a:t>
            </a:r>
            <a:br>
              <a:rPr lang="pl-PL" dirty="0"/>
            </a:br>
            <a:r>
              <a:rPr lang="es-ES" dirty="0"/>
              <a:t>&gt;&gt;&gt; print(y)</a:t>
            </a:r>
            <a:r>
              <a:rPr lang="pl-PL" dirty="0"/>
              <a:t> # wypisuje </a:t>
            </a:r>
            <a:r>
              <a:rPr lang="es-ES" dirty="0"/>
              <a:t>[[1, 2, 7, 5, 6], 'abc', 42, 5, [1, 2, 7, 5, 6]]</a:t>
            </a:r>
            <a:br>
              <a:rPr lang="pl-PL" dirty="0"/>
            </a:br>
            <a:r>
              <a:rPr lang="es-ES" dirty="0"/>
              <a:t>&gt;&gt;&gt; print(y[</a:t>
            </a:r>
            <a:r>
              <a:rPr lang="pl-PL" dirty="0"/>
              <a:t>1</a:t>
            </a:r>
            <a:r>
              <a:rPr lang="es-ES" dirty="0"/>
              <a:t>]</a:t>
            </a:r>
            <a:r>
              <a:rPr lang="pl-PL" dirty="0"/>
              <a:t>[1]</a:t>
            </a:r>
            <a:r>
              <a:rPr lang="es-ES" dirty="0"/>
              <a:t>)</a:t>
            </a:r>
            <a:r>
              <a:rPr lang="pl-PL" dirty="0"/>
              <a:t> # wypisuje b</a:t>
            </a:r>
            <a:br>
              <a:rPr lang="pl-PL" dirty="0"/>
            </a:br>
            <a:r>
              <a:rPr lang="es-ES" dirty="0"/>
              <a:t>&gt;&gt;&gt; y[0][1]=18</a:t>
            </a:r>
            <a:br>
              <a:rPr lang="pl-PL" dirty="0"/>
            </a:br>
            <a:r>
              <a:rPr lang="es-ES" dirty="0"/>
              <a:t>&gt;&gt;&gt; print(y)</a:t>
            </a:r>
            <a:r>
              <a:rPr lang="pl-PL" dirty="0"/>
              <a:t> # wypisuje </a:t>
            </a:r>
            <a:r>
              <a:rPr lang="es-ES" dirty="0"/>
              <a:t>[[1, 18, 7, 5, 6], 'abc', 42, 5, [1, 18, 7, 5, 6]]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872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B5BF8E-C98E-A2AF-B878-F08E9B5D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Zbiory (set)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29AFC5-88F3-0B39-7947-7DC8A48FF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6" y="2113199"/>
            <a:ext cx="11839574" cy="3979625"/>
          </a:xfrm>
        </p:spPr>
        <p:txBody>
          <a:bodyPr>
            <a:normAutofit/>
          </a:bodyPr>
          <a:lstStyle/>
          <a:p>
            <a:r>
              <a:rPr lang="pl-PL" dirty="0"/>
              <a:t>Tak jak słowniki są tworzone w nawiasach klamrowych, ale bez dwukropków:</a:t>
            </a:r>
            <a:br>
              <a:rPr lang="pl-PL" dirty="0"/>
            </a:br>
            <a:r>
              <a:rPr lang="pl-PL" dirty="0" err="1"/>
              <a:t>zbior</a:t>
            </a:r>
            <a:r>
              <a:rPr lang="pl-PL" dirty="0"/>
              <a:t> = {'a','b',123}</a:t>
            </a:r>
          </a:p>
          <a:p>
            <a:r>
              <a:rPr lang="pl-PL" dirty="0"/>
              <a:t>Też można liczyć ich elementy funkcją len() # len(</a:t>
            </a:r>
            <a:r>
              <a:rPr lang="pl-PL" dirty="0" err="1"/>
              <a:t>zbior</a:t>
            </a:r>
            <a:r>
              <a:rPr lang="pl-PL" dirty="0"/>
              <a:t>) wynosi 3</a:t>
            </a:r>
          </a:p>
          <a:p>
            <a:r>
              <a:rPr lang="pl-PL" dirty="0"/>
              <a:t>Można sprawdzać czy coś jest w zbiorze: </a:t>
            </a:r>
            <a:r>
              <a:rPr lang="pl-PL" dirty="0" err="1"/>
              <a:t>if</a:t>
            </a:r>
            <a:r>
              <a:rPr lang="pl-PL" dirty="0"/>
              <a:t> 'a' in </a:t>
            </a:r>
            <a:r>
              <a:rPr lang="pl-PL" dirty="0" err="1"/>
              <a:t>zbior</a:t>
            </a:r>
            <a:r>
              <a:rPr lang="pl-PL" dirty="0"/>
              <a:t>: …</a:t>
            </a:r>
          </a:p>
          <a:p>
            <a:r>
              <a:rPr lang="pl-PL" dirty="0"/>
              <a:t>Operatory &gt;, &lt;, &lt;=, &gt;= sprawdzają czy jeden zbiór zawiera się w drugim </a:t>
            </a:r>
          </a:p>
          <a:p>
            <a:r>
              <a:rPr lang="pl-PL" dirty="0"/>
              <a:t>Operatory |, &amp;, -, ^ tworzą odpowiednio sumę, iloczyn, różnicę i różnicę symetryczną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260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F6A4D9-4E8C-3D0E-9DA9-A3432C38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Wejście wyjście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D96751-FE6C-0C04-E52B-9CB8FF171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195526"/>
          </a:xfrm>
        </p:spPr>
        <p:txBody>
          <a:bodyPr/>
          <a:lstStyle/>
          <a:p>
            <a:r>
              <a:rPr lang="pl-PL" dirty="0" err="1"/>
              <a:t>print</a:t>
            </a:r>
            <a:r>
              <a:rPr lang="pl-PL" dirty="0"/>
              <a:t> nie musi kończyć się nową linią, np. </a:t>
            </a:r>
            <a:br>
              <a:rPr lang="pl-PL" dirty="0"/>
            </a:br>
            <a:r>
              <a:rPr lang="pl-PL" dirty="0"/>
              <a:t>&gt;&gt;&gt; for i in </a:t>
            </a:r>
            <a:r>
              <a:rPr lang="pl-PL" dirty="0" err="1"/>
              <a:t>range</a:t>
            </a:r>
            <a:r>
              <a:rPr lang="pl-PL" dirty="0"/>
              <a:t>(2):</a:t>
            </a:r>
            <a:br>
              <a:rPr lang="pl-PL" dirty="0"/>
            </a:br>
            <a:r>
              <a:rPr lang="pl-PL" dirty="0"/>
              <a:t>…  </a:t>
            </a:r>
            <a:r>
              <a:rPr lang="pl-PL" dirty="0" err="1"/>
              <a:t>print</a:t>
            </a:r>
            <a:r>
              <a:rPr lang="pl-PL" dirty="0"/>
              <a:t>('</a:t>
            </a:r>
            <a:r>
              <a:rPr lang="pl-PL" dirty="0" err="1"/>
              <a:t>a',i</a:t>
            </a:r>
            <a:r>
              <a:rPr lang="pl-PL" dirty="0"/>
              <a:t>, end=',')</a:t>
            </a:r>
            <a:br>
              <a:rPr lang="pl-PL" dirty="0"/>
            </a:br>
            <a:r>
              <a:rPr lang="pl-PL" dirty="0"/>
              <a:t>…</a:t>
            </a:r>
            <a:br>
              <a:rPr lang="pl-PL" dirty="0"/>
            </a:br>
            <a:r>
              <a:rPr lang="pl-PL" dirty="0"/>
              <a:t>a 0,a 1,&gt;&gt;&gt;# tu można wpisać nowe polecenie</a:t>
            </a:r>
          </a:p>
          <a:p>
            <a:r>
              <a:rPr lang="pl-PL" dirty="0"/>
              <a:t>Aby wczytać coś w trakcie wykonywania skryptu, możemy użyć </a:t>
            </a:r>
            <a:r>
              <a:rPr lang="pl-PL" dirty="0" err="1"/>
              <a:t>input</a:t>
            </a:r>
            <a:r>
              <a:rPr lang="pl-PL" dirty="0"/>
              <a:t>(), np.</a:t>
            </a:r>
            <a:br>
              <a:rPr lang="pl-PL" dirty="0"/>
            </a:br>
            <a:r>
              <a:rPr lang="en-US" dirty="0"/>
              <a:t>x = input('Enter your name:')</a:t>
            </a:r>
            <a:br>
              <a:rPr lang="pl-PL" dirty="0"/>
            </a:br>
            <a:r>
              <a:rPr lang="en-US" dirty="0"/>
              <a:t>print('Hello, ' + x)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387074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2607</Words>
  <Application>Microsoft Office PowerPoint</Application>
  <PresentationFormat>Panoramiczny</PresentationFormat>
  <Paragraphs>116</Paragraphs>
  <Slides>30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4" baseType="lpstr">
      <vt:lpstr>Arial</vt:lpstr>
      <vt:lpstr>Sitka Heading</vt:lpstr>
      <vt:lpstr>Source Sans Pro</vt:lpstr>
      <vt:lpstr>3DFloatVTI</vt:lpstr>
      <vt:lpstr>Programowanie w Pythonie wprowadzenia ciąg dalszy</vt:lpstr>
      <vt:lpstr>Interpreter</vt:lpstr>
      <vt:lpstr>Ostatni wynik w trybie interaktywnym</vt:lpstr>
      <vt:lpstr>Importowanie pojedynczych komend</vt:lpstr>
      <vt:lpstr>Stringi</vt:lpstr>
      <vt:lpstr>Indeksy</vt:lpstr>
      <vt:lpstr>Listy (cdn.)</vt:lpstr>
      <vt:lpstr>Zbiory (set)</vt:lpstr>
      <vt:lpstr>Wejście wyjście</vt:lpstr>
      <vt:lpstr>Iterowanie po wielu rzeczach naraz</vt:lpstr>
      <vt:lpstr>A co gdy chcemy iterować po indeksie?</vt:lpstr>
      <vt:lpstr>A co gdy chcemy iterować po indeksie?</vt:lpstr>
      <vt:lpstr>Instrukcja break wychodzi z pętli</vt:lpstr>
      <vt:lpstr>Naprawdę każda zmienna jest referencją</vt:lpstr>
      <vt:lpstr>Instrukcja match (dopiero od Python 3.10)</vt:lpstr>
      <vt:lpstr>Przerwa</vt:lpstr>
      <vt:lpstr>Niektóre wbudowane funkcje</vt:lpstr>
      <vt:lpstr>Rozpakowywanie argumentów</vt:lpstr>
      <vt:lpstr>Funkcje o zmiennej liczbie argumentów</vt:lpstr>
      <vt:lpstr>Mniej swobody dla argumentów</vt:lpstr>
      <vt:lpstr>Zawijanie długich linii</vt:lpstr>
      <vt:lpstr>Zawijanie długich linii</vt:lpstr>
      <vt:lpstr>Standard PEP8</vt:lpstr>
      <vt:lpstr>Funkcje lambda</vt:lpstr>
      <vt:lpstr>Funkcje lambda i sortowanie</vt:lpstr>
      <vt:lpstr>Iteratory</vt:lpstr>
      <vt:lpstr>Funkcja zip</vt:lpstr>
      <vt:lpstr>Funkcja filter</vt:lpstr>
      <vt:lpstr>Funkcja filter lubi się z funkcją lambda</vt:lpstr>
      <vt:lpstr>Python to prawie jak angielski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Pythonie</dc:title>
  <dc:creator>Łukasz Mioduszewski</dc:creator>
  <cp:lastModifiedBy>Łukasz Mioduszewski</cp:lastModifiedBy>
  <cp:revision>22</cp:revision>
  <dcterms:created xsi:type="dcterms:W3CDTF">2022-09-26T23:14:32Z</dcterms:created>
  <dcterms:modified xsi:type="dcterms:W3CDTF">2022-10-12T12:02:30Z</dcterms:modified>
</cp:coreProperties>
</file>