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DA73583-C25A-4190-8D69-479F77267BD2}">
          <p14:sldIdLst>
            <p14:sldId id="256"/>
            <p14:sldId id="257"/>
            <p14:sldId id="263"/>
            <p14:sldId id="258"/>
            <p14:sldId id="259"/>
          </p14:sldIdLst>
        </p14:section>
        <p14:section name="Section sans titre" id="{E3E4C6CA-E2B1-4559-B618-49E8DFA5E83C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F2F4E-A570-48A2-BAEC-E7285635672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4A5FD6-669E-4B95-89C1-A6F133BC44D4}">
      <dgm:prSet/>
      <dgm:spPr/>
      <dgm:t>
        <a:bodyPr/>
        <a:lstStyle/>
        <a:p>
          <a:r>
            <a:rPr lang="fr-FR"/>
            <a:t>Présentation du concept</a:t>
          </a:r>
          <a:endParaRPr lang="en-US"/>
        </a:p>
      </dgm:t>
    </dgm:pt>
    <dgm:pt modelId="{9027EF79-0C71-4B4E-B071-E499DB674DBF}" type="parTrans" cxnId="{153BC7AA-F6BE-4F52-AFE9-71F73512366A}">
      <dgm:prSet/>
      <dgm:spPr/>
      <dgm:t>
        <a:bodyPr/>
        <a:lstStyle/>
        <a:p>
          <a:endParaRPr lang="en-US"/>
        </a:p>
      </dgm:t>
    </dgm:pt>
    <dgm:pt modelId="{447A0951-F01E-4839-9357-219AA6EFDB98}" type="sibTrans" cxnId="{153BC7AA-F6BE-4F52-AFE9-71F73512366A}">
      <dgm:prSet/>
      <dgm:spPr/>
      <dgm:t>
        <a:bodyPr/>
        <a:lstStyle/>
        <a:p>
          <a:endParaRPr lang="en-US"/>
        </a:p>
      </dgm:t>
    </dgm:pt>
    <dgm:pt modelId="{BB3BF879-8397-46F2-B748-B8216111BEB3}">
      <dgm:prSet/>
      <dgm:spPr/>
      <dgm:t>
        <a:bodyPr/>
        <a:lstStyle/>
        <a:p>
          <a:r>
            <a:rPr lang="fr-FR"/>
            <a:t>Mise en place étape par étape</a:t>
          </a:r>
          <a:endParaRPr lang="en-US"/>
        </a:p>
      </dgm:t>
    </dgm:pt>
    <dgm:pt modelId="{3A9BB949-86B1-44B8-AE66-A11938385F1B}" type="parTrans" cxnId="{6D1648B9-EC0E-430E-94EB-1B76CC6565C8}">
      <dgm:prSet/>
      <dgm:spPr/>
      <dgm:t>
        <a:bodyPr/>
        <a:lstStyle/>
        <a:p>
          <a:endParaRPr lang="en-US"/>
        </a:p>
      </dgm:t>
    </dgm:pt>
    <dgm:pt modelId="{4D7C186B-FEF1-4DD5-BFCE-701D161ED961}" type="sibTrans" cxnId="{6D1648B9-EC0E-430E-94EB-1B76CC6565C8}">
      <dgm:prSet/>
      <dgm:spPr/>
      <dgm:t>
        <a:bodyPr/>
        <a:lstStyle/>
        <a:p>
          <a:endParaRPr lang="en-US"/>
        </a:p>
      </dgm:t>
    </dgm:pt>
    <dgm:pt modelId="{C1F50475-5BC9-4F03-B81A-A40EEF2041E6}">
      <dgm:prSet/>
      <dgm:spPr/>
      <dgm:t>
        <a:bodyPr/>
        <a:lstStyle/>
        <a:p>
          <a:r>
            <a:rPr lang="fr-FR"/>
            <a:t>Difficulté rencontrer</a:t>
          </a:r>
          <a:endParaRPr lang="en-US"/>
        </a:p>
      </dgm:t>
    </dgm:pt>
    <dgm:pt modelId="{FDD71F02-5252-4DE3-9EFB-619E14F7B79B}" type="parTrans" cxnId="{1F2A71F5-08BA-4534-8D30-546BA9747670}">
      <dgm:prSet/>
      <dgm:spPr/>
      <dgm:t>
        <a:bodyPr/>
        <a:lstStyle/>
        <a:p>
          <a:endParaRPr lang="en-US"/>
        </a:p>
      </dgm:t>
    </dgm:pt>
    <dgm:pt modelId="{E74E7743-B50C-4439-BB7A-AACDF08D1120}" type="sibTrans" cxnId="{1F2A71F5-08BA-4534-8D30-546BA9747670}">
      <dgm:prSet/>
      <dgm:spPr/>
      <dgm:t>
        <a:bodyPr/>
        <a:lstStyle/>
        <a:p>
          <a:endParaRPr lang="en-US"/>
        </a:p>
      </dgm:t>
    </dgm:pt>
    <dgm:pt modelId="{600B2179-2821-4769-BD18-96B4389A88DB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D5360261-E964-4D38-80E8-D8FE0AE86964}" type="parTrans" cxnId="{D3AFD000-D71D-4BB8-A83E-20D14F938071}">
      <dgm:prSet/>
      <dgm:spPr/>
      <dgm:t>
        <a:bodyPr/>
        <a:lstStyle/>
        <a:p>
          <a:endParaRPr lang="en-US"/>
        </a:p>
      </dgm:t>
    </dgm:pt>
    <dgm:pt modelId="{196B87DA-65C5-408F-800C-BDE645FC5E6E}" type="sibTrans" cxnId="{D3AFD000-D71D-4BB8-A83E-20D14F938071}">
      <dgm:prSet/>
      <dgm:spPr/>
      <dgm:t>
        <a:bodyPr/>
        <a:lstStyle/>
        <a:p>
          <a:endParaRPr lang="en-US"/>
        </a:p>
      </dgm:t>
    </dgm:pt>
    <dgm:pt modelId="{4889C3AB-2CC0-4BCE-BE0D-5AE4BF7E6DDA}" type="pres">
      <dgm:prSet presAssocID="{946F2F4E-A570-48A2-BAEC-E72856356720}" presName="vert0" presStyleCnt="0">
        <dgm:presLayoutVars>
          <dgm:dir/>
          <dgm:animOne val="branch"/>
          <dgm:animLvl val="lvl"/>
        </dgm:presLayoutVars>
      </dgm:prSet>
      <dgm:spPr/>
    </dgm:pt>
    <dgm:pt modelId="{9B512FD1-F046-403F-B85E-337703C3DC30}" type="pres">
      <dgm:prSet presAssocID="{214A5FD6-669E-4B95-89C1-A6F133BC44D4}" presName="thickLine" presStyleLbl="alignNode1" presStyleIdx="0" presStyleCnt="4"/>
      <dgm:spPr/>
    </dgm:pt>
    <dgm:pt modelId="{C5276914-6ED4-4A50-9482-C0E434951E85}" type="pres">
      <dgm:prSet presAssocID="{214A5FD6-669E-4B95-89C1-A6F133BC44D4}" presName="horz1" presStyleCnt="0"/>
      <dgm:spPr/>
    </dgm:pt>
    <dgm:pt modelId="{63560BE6-C01A-410E-8FD4-6EA8F5D2404B}" type="pres">
      <dgm:prSet presAssocID="{214A5FD6-669E-4B95-89C1-A6F133BC44D4}" presName="tx1" presStyleLbl="revTx" presStyleIdx="0" presStyleCnt="4"/>
      <dgm:spPr/>
    </dgm:pt>
    <dgm:pt modelId="{04B59378-3802-4EE0-A568-338A85E66E59}" type="pres">
      <dgm:prSet presAssocID="{214A5FD6-669E-4B95-89C1-A6F133BC44D4}" presName="vert1" presStyleCnt="0"/>
      <dgm:spPr/>
    </dgm:pt>
    <dgm:pt modelId="{E3EEB581-9C4F-4A55-900E-8C2BDDCAF0C7}" type="pres">
      <dgm:prSet presAssocID="{BB3BF879-8397-46F2-B748-B8216111BEB3}" presName="thickLine" presStyleLbl="alignNode1" presStyleIdx="1" presStyleCnt="4"/>
      <dgm:spPr/>
    </dgm:pt>
    <dgm:pt modelId="{F8D28359-B14C-4074-BA02-152BA6570F80}" type="pres">
      <dgm:prSet presAssocID="{BB3BF879-8397-46F2-B748-B8216111BEB3}" presName="horz1" presStyleCnt="0"/>
      <dgm:spPr/>
    </dgm:pt>
    <dgm:pt modelId="{C94FFDD9-A840-45A2-9141-4636308B5113}" type="pres">
      <dgm:prSet presAssocID="{BB3BF879-8397-46F2-B748-B8216111BEB3}" presName="tx1" presStyleLbl="revTx" presStyleIdx="1" presStyleCnt="4"/>
      <dgm:spPr/>
    </dgm:pt>
    <dgm:pt modelId="{42F0312E-1F44-4BFA-84AE-9DD552F936E6}" type="pres">
      <dgm:prSet presAssocID="{BB3BF879-8397-46F2-B748-B8216111BEB3}" presName="vert1" presStyleCnt="0"/>
      <dgm:spPr/>
    </dgm:pt>
    <dgm:pt modelId="{D0C951FD-BFCE-43C5-A761-8695C0A6C564}" type="pres">
      <dgm:prSet presAssocID="{C1F50475-5BC9-4F03-B81A-A40EEF2041E6}" presName="thickLine" presStyleLbl="alignNode1" presStyleIdx="2" presStyleCnt="4"/>
      <dgm:spPr/>
    </dgm:pt>
    <dgm:pt modelId="{B6F7C3DD-BFCC-4042-92F2-433EA7ABBDF8}" type="pres">
      <dgm:prSet presAssocID="{C1F50475-5BC9-4F03-B81A-A40EEF2041E6}" presName="horz1" presStyleCnt="0"/>
      <dgm:spPr/>
    </dgm:pt>
    <dgm:pt modelId="{41F134B8-6DB2-4BB5-8B84-C898FA9CB369}" type="pres">
      <dgm:prSet presAssocID="{C1F50475-5BC9-4F03-B81A-A40EEF2041E6}" presName="tx1" presStyleLbl="revTx" presStyleIdx="2" presStyleCnt="4"/>
      <dgm:spPr/>
    </dgm:pt>
    <dgm:pt modelId="{6A2AAD97-A8F6-4402-AB85-E1BEE31733E7}" type="pres">
      <dgm:prSet presAssocID="{C1F50475-5BC9-4F03-B81A-A40EEF2041E6}" presName="vert1" presStyleCnt="0"/>
      <dgm:spPr/>
    </dgm:pt>
    <dgm:pt modelId="{EFC7A0CE-7743-4D1D-864D-A27677168ADA}" type="pres">
      <dgm:prSet presAssocID="{600B2179-2821-4769-BD18-96B4389A88DB}" presName="thickLine" presStyleLbl="alignNode1" presStyleIdx="3" presStyleCnt="4"/>
      <dgm:spPr/>
    </dgm:pt>
    <dgm:pt modelId="{0B29BBBC-C2DF-44B3-8898-F5D27714D675}" type="pres">
      <dgm:prSet presAssocID="{600B2179-2821-4769-BD18-96B4389A88DB}" presName="horz1" presStyleCnt="0"/>
      <dgm:spPr/>
    </dgm:pt>
    <dgm:pt modelId="{74DAC990-70A0-4FDC-95F5-0115CCE730D0}" type="pres">
      <dgm:prSet presAssocID="{600B2179-2821-4769-BD18-96B4389A88DB}" presName="tx1" presStyleLbl="revTx" presStyleIdx="3" presStyleCnt="4"/>
      <dgm:spPr/>
    </dgm:pt>
    <dgm:pt modelId="{80DBFE58-A365-4BB5-B404-4C3213348A4B}" type="pres">
      <dgm:prSet presAssocID="{600B2179-2821-4769-BD18-96B4389A88DB}" presName="vert1" presStyleCnt="0"/>
      <dgm:spPr/>
    </dgm:pt>
  </dgm:ptLst>
  <dgm:cxnLst>
    <dgm:cxn modelId="{D3AFD000-D71D-4BB8-A83E-20D14F938071}" srcId="{946F2F4E-A570-48A2-BAEC-E72856356720}" destId="{600B2179-2821-4769-BD18-96B4389A88DB}" srcOrd="3" destOrd="0" parTransId="{D5360261-E964-4D38-80E8-D8FE0AE86964}" sibTransId="{196B87DA-65C5-408F-800C-BDE645FC5E6E}"/>
    <dgm:cxn modelId="{EA255622-2EA7-48DC-956F-4B2880625808}" type="presOf" srcId="{600B2179-2821-4769-BD18-96B4389A88DB}" destId="{74DAC990-70A0-4FDC-95F5-0115CCE730D0}" srcOrd="0" destOrd="0" presId="urn:microsoft.com/office/officeart/2008/layout/LinedList"/>
    <dgm:cxn modelId="{36C862A0-7029-4276-A67D-D7A44CE1098B}" type="presOf" srcId="{C1F50475-5BC9-4F03-B81A-A40EEF2041E6}" destId="{41F134B8-6DB2-4BB5-8B84-C898FA9CB369}" srcOrd="0" destOrd="0" presId="urn:microsoft.com/office/officeart/2008/layout/LinedList"/>
    <dgm:cxn modelId="{8F6D02A1-FA1C-479B-94EE-AC55D755680C}" type="presOf" srcId="{BB3BF879-8397-46F2-B748-B8216111BEB3}" destId="{C94FFDD9-A840-45A2-9141-4636308B5113}" srcOrd="0" destOrd="0" presId="urn:microsoft.com/office/officeart/2008/layout/LinedList"/>
    <dgm:cxn modelId="{153BC7AA-F6BE-4F52-AFE9-71F73512366A}" srcId="{946F2F4E-A570-48A2-BAEC-E72856356720}" destId="{214A5FD6-669E-4B95-89C1-A6F133BC44D4}" srcOrd="0" destOrd="0" parTransId="{9027EF79-0C71-4B4E-B071-E499DB674DBF}" sibTransId="{447A0951-F01E-4839-9357-219AA6EFDB98}"/>
    <dgm:cxn modelId="{6D1648B9-EC0E-430E-94EB-1B76CC6565C8}" srcId="{946F2F4E-A570-48A2-BAEC-E72856356720}" destId="{BB3BF879-8397-46F2-B748-B8216111BEB3}" srcOrd="1" destOrd="0" parTransId="{3A9BB949-86B1-44B8-AE66-A11938385F1B}" sibTransId="{4D7C186B-FEF1-4DD5-BFCE-701D161ED961}"/>
    <dgm:cxn modelId="{DD9FEFCE-A73E-462A-AB47-3D1099FBC689}" type="presOf" srcId="{214A5FD6-669E-4B95-89C1-A6F133BC44D4}" destId="{63560BE6-C01A-410E-8FD4-6EA8F5D2404B}" srcOrd="0" destOrd="0" presId="urn:microsoft.com/office/officeart/2008/layout/LinedList"/>
    <dgm:cxn modelId="{A9FAC9E8-5E05-44C2-B188-7D7B572A1C79}" type="presOf" srcId="{946F2F4E-A570-48A2-BAEC-E72856356720}" destId="{4889C3AB-2CC0-4BCE-BE0D-5AE4BF7E6DDA}" srcOrd="0" destOrd="0" presId="urn:microsoft.com/office/officeart/2008/layout/LinedList"/>
    <dgm:cxn modelId="{1F2A71F5-08BA-4534-8D30-546BA9747670}" srcId="{946F2F4E-A570-48A2-BAEC-E72856356720}" destId="{C1F50475-5BC9-4F03-B81A-A40EEF2041E6}" srcOrd="2" destOrd="0" parTransId="{FDD71F02-5252-4DE3-9EFB-619E14F7B79B}" sibTransId="{E74E7743-B50C-4439-BB7A-AACDF08D1120}"/>
    <dgm:cxn modelId="{D189A971-1EAE-4638-A90A-533047C72411}" type="presParOf" srcId="{4889C3AB-2CC0-4BCE-BE0D-5AE4BF7E6DDA}" destId="{9B512FD1-F046-403F-B85E-337703C3DC30}" srcOrd="0" destOrd="0" presId="urn:microsoft.com/office/officeart/2008/layout/LinedList"/>
    <dgm:cxn modelId="{AA19B553-0099-4695-908B-DBA5942F8432}" type="presParOf" srcId="{4889C3AB-2CC0-4BCE-BE0D-5AE4BF7E6DDA}" destId="{C5276914-6ED4-4A50-9482-C0E434951E85}" srcOrd="1" destOrd="0" presId="urn:microsoft.com/office/officeart/2008/layout/LinedList"/>
    <dgm:cxn modelId="{18340CCA-891A-447E-B6A8-59F7DB0D0630}" type="presParOf" srcId="{C5276914-6ED4-4A50-9482-C0E434951E85}" destId="{63560BE6-C01A-410E-8FD4-6EA8F5D2404B}" srcOrd="0" destOrd="0" presId="urn:microsoft.com/office/officeart/2008/layout/LinedList"/>
    <dgm:cxn modelId="{AE74E52F-7B62-4370-AB2B-32143E2F507C}" type="presParOf" srcId="{C5276914-6ED4-4A50-9482-C0E434951E85}" destId="{04B59378-3802-4EE0-A568-338A85E66E59}" srcOrd="1" destOrd="0" presId="urn:microsoft.com/office/officeart/2008/layout/LinedList"/>
    <dgm:cxn modelId="{933323A7-7DC7-46D4-9EA1-DF93CB6BDC1A}" type="presParOf" srcId="{4889C3AB-2CC0-4BCE-BE0D-5AE4BF7E6DDA}" destId="{E3EEB581-9C4F-4A55-900E-8C2BDDCAF0C7}" srcOrd="2" destOrd="0" presId="urn:microsoft.com/office/officeart/2008/layout/LinedList"/>
    <dgm:cxn modelId="{D81E90D5-3F61-4A49-BB45-429B62CD0293}" type="presParOf" srcId="{4889C3AB-2CC0-4BCE-BE0D-5AE4BF7E6DDA}" destId="{F8D28359-B14C-4074-BA02-152BA6570F80}" srcOrd="3" destOrd="0" presId="urn:microsoft.com/office/officeart/2008/layout/LinedList"/>
    <dgm:cxn modelId="{A6BE8D1E-7C6F-41A4-959D-60ED24939A1D}" type="presParOf" srcId="{F8D28359-B14C-4074-BA02-152BA6570F80}" destId="{C94FFDD9-A840-45A2-9141-4636308B5113}" srcOrd="0" destOrd="0" presId="urn:microsoft.com/office/officeart/2008/layout/LinedList"/>
    <dgm:cxn modelId="{8B41DC99-2E90-4FB0-AD17-A694FBCAAC2A}" type="presParOf" srcId="{F8D28359-B14C-4074-BA02-152BA6570F80}" destId="{42F0312E-1F44-4BFA-84AE-9DD552F936E6}" srcOrd="1" destOrd="0" presId="urn:microsoft.com/office/officeart/2008/layout/LinedList"/>
    <dgm:cxn modelId="{450C127B-8912-4F8F-A197-A33C2404A4CE}" type="presParOf" srcId="{4889C3AB-2CC0-4BCE-BE0D-5AE4BF7E6DDA}" destId="{D0C951FD-BFCE-43C5-A761-8695C0A6C564}" srcOrd="4" destOrd="0" presId="urn:microsoft.com/office/officeart/2008/layout/LinedList"/>
    <dgm:cxn modelId="{D0F2E22A-0970-4A90-9CD8-FBE006920E80}" type="presParOf" srcId="{4889C3AB-2CC0-4BCE-BE0D-5AE4BF7E6DDA}" destId="{B6F7C3DD-BFCC-4042-92F2-433EA7ABBDF8}" srcOrd="5" destOrd="0" presId="urn:microsoft.com/office/officeart/2008/layout/LinedList"/>
    <dgm:cxn modelId="{8CDDA8C7-1FA0-4D76-97C0-C8A41D5C5AF8}" type="presParOf" srcId="{B6F7C3DD-BFCC-4042-92F2-433EA7ABBDF8}" destId="{41F134B8-6DB2-4BB5-8B84-C898FA9CB369}" srcOrd="0" destOrd="0" presId="urn:microsoft.com/office/officeart/2008/layout/LinedList"/>
    <dgm:cxn modelId="{28A03A26-7481-473F-A1DA-EEA67AA562E1}" type="presParOf" srcId="{B6F7C3DD-BFCC-4042-92F2-433EA7ABBDF8}" destId="{6A2AAD97-A8F6-4402-AB85-E1BEE31733E7}" srcOrd="1" destOrd="0" presId="urn:microsoft.com/office/officeart/2008/layout/LinedList"/>
    <dgm:cxn modelId="{08EC53C8-4B2E-4A70-AAB8-5F677A9A1735}" type="presParOf" srcId="{4889C3AB-2CC0-4BCE-BE0D-5AE4BF7E6DDA}" destId="{EFC7A0CE-7743-4D1D-864D-A27677168ADA}" srcOrd="6" destOrd="0" presId="urn:microsoft.com/office/officeart/2008/layout/LinedList"/>
    <dgm:cxn modelId="{1800B86B-FFE9-4B25-A083-065BC960A3F8}" type="presParOf" srcId="{4889C3AB-2CC0-4BCE-BE0D-5AE4BF7E6DDA}" destId="{0B29BBBC-C2DF-44B3-8898-F5D27714D675}" srcOrd="7" destOrd="0" presId="urn:microsoft.com/office/officeart/2008/layout/LinedList"/>
    <dgm:cxn modelId="{641DF5D7-2202-4476-BB85-84E632005CEF}" type="presParOf" srcId="{0B29BBBC-C2DF-44B3-8898-F5D27714D675}" destId="{74DAC990-70A0-4FDC-95F5-0115CCE730D0}" srcOrd="0" destOrd="0" presId="urn:microsoft.com/office/officeart/2008/layout/LinedList"/>
    <dgm:cxn modelId="{0C5115FC-A009-4410-B22C-D339B94C162E}" type="presParOf" srcId="{0B29BBBC-C2DF-44B3-8898-F5D27714D675}" destId="{80DBFE58-A365-4BB5-B404-4C3213348A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12FD1-F046-403F-B85E-337703C3DC3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60BE6-C01A-410E-8FD4-6EA8F5D2404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Présentation du concept</a:t>
          </a:r>
          <a:endParaRPr lang="en-US" sz="4200" kern="1200"/>
        </a:p>
      </dsp:txBody>
      <dsp:txXfrm>
        <a:off x="0" y="0"/>
        <a:ext cx="6900512" cy="1384035"/>
      </dsp:txXfrm>
    </dsp:sp>
    <dsp:sp modelId="{E3EEB581-9C4F-4A55-900E-8C2BDDCAF0C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FFDD9-A840-45A2-9141-4636308B511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Mise en place étape par étape</a:t>
          </a:r>
          <a:endParaRPr lang="en-US" sz="4200" kern="1200"/>
        </a:p>
      </dsp:txBody>
      <dsp:txXfrm>
        <a:off x="0" y="1384035"/>
        <a:ext cx="6900512" cy="1384035"/>
      </dsp:txXfrm>
    </dsp:sp>
    <dsp:sp modelId="{D0C951FD-BFCE-43C5-A761-8695C0A6C56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134B8-6DB2-4BB5-8B84-C898FA9CB36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Difficulté rencontrer</a:t>
          </a:r>
          <a:endParaRPr lang="en-US" sz="4200" kern="1200"/>
        </a:p>
      </dsp:txBody>
      <dsp:txXfrm>
        <a:off x="0" y="2768070"/>
        <a:ext cx="6900512" cy="1384035"/>
      </dsp:txXfrm>
    </dsp:sp>
    <dsp:sp modelId="{EFC7A0CE-7743-4D1D-864D-A27677168AD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AC990-70A0-4FDC-95F5-0115CCE730D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conclusion</a:t>
          </a:r>
          <a:endParaRPr lang="en-US" sz="42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B6387-23B6-492C-AC9C-4E85D1EA0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50AB2-0354-49CD-A7D0-D5F25A547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C06690-835C-41E0-9AE2-75FC453C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7D0D8-8D5F-47A7-AB77-02DA1A5D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916E38-0A20-4B80-9346-F5502BB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9FA7B-4F1A-4E5C-89BE-E2A4505A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5BD790-A7AB-4CDB-9B94-A03A9ACE3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5DE5F-000D-40BA-B04A-07C447E3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99A8D-C297-4E54-95B6-FF425BDF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7241C-BB23-4F75-8D8C-895CD4EA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0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6147A8-2AA9-4BF2-ADB0-006EF6B9A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81D6E9-DE82-425C-AF28-93B355064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9046B-B2C9-4577-829A-F36A350D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C79B7-F430-4C64-AED1-0BD10D4F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0BF6CC-51C7-49D8-A51F-EAD23BCF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33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DCC48-5610-48C9-821F-5D1FA271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115CA-2C9C-4F07-8F14-606A7E73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ECD79F-713F-4A36-B4CC-D93DA112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7DFB1-DD85-45EE-8323-02CE3408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5FC621-838C-40FC-B506-0BD24E91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28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BE50A-61D9-4F14-80B8-6D7A84D2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94DB5-FBB5-48E6-BEA1-934F66D9D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83005-981E-49B2-BE0A-08864E8B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59D396-E959-47B2-9F15-DE50CB39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EBC5B7-92AC-4D05-BD47-1879FF3D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6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81164-1A06-461E-8962-5D2F3176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54AEE-514E-4C41-B919-511816068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6884F1-D0CB-4367-97D2-3B5750204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DD5DD4-636A-41A4-BDE8-CBC9C5E2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C9D2F4-9B12-49DD-8986-C9990A33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941F99-1639-43E3-9226-63330018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0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8FD9D-AFAB-42AE-8586-E43952EF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E4E8C-3283-4286-A1A1-614E82AD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AFF0F1-56DB-493A-A072-6A46CD3B7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389B8-2CB4-47F8-B579-80498BF52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9ADFA0-3F26-4A77-8F26-0D24A9D4E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0E9E46-E33E-4310-8873-B5DC1B47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C85ABD-C590-4E5B-8E44-941B5386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7E4E2F-9D96-4BD9-AA40-8B254BB0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71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91599-F469-4635-8F77-D7183F93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192047-DAA5-4FF2-A228-B687D8E3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C26C8C-660A-4055-B53F-D93B0DA8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2FAF1F-124F-4E7A-B1B3-4216E6BE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9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DC001F-70CD-4D71-B0B0-082C74F4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B35A47-3AD5-43EB-ACEE-37E84A7C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FC2C6-BC0C-46D5-AC80-F5871279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8537B-97B3-4B86-8B24-CFA17047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9413C-1B36-4CAB-B72E-DE3F6125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CC61F-9951-4B8F-9325-3A9AA77DF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A11BF3-E935-49CD-86B4-40D808F1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F74184-0370-427F-8E12-71576F5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A08540-C4D8-4AC3-B373-DCE882C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40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FEA20-E7DC-43CC-A93E-A68089A2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C3FC61-F245-4B98-A4B6-89F7117BC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B0E604-06F5-437B-ABDB-3839489C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2D978D-8B56-4CFA-8E2E-805DDF1D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E5CD08-9DF8-47F2-8256-50409AD2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D731AF-BEF0-482B-8911-948A8D5C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2D9D61-D1C9-43A2-9B3B-7445C80C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1930DF-6B82-4088-B438-DF22587A1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102299-6B00-41C1-950E-FDED9FCEF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3ED9-2820-4633-82F2-FE91525C14CE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0E53E-EF47-4CBF-86F5-162DC6512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D86D16-F9B4-4BDF-980B-9C00BA76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798A-088B-4C94-A717-39EB32E12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57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E42C29-F6D0-4F2B-833D-4C4BFC1D1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Geoworld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43DE3F-F25E-4EA4-B21E-E295179D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fr-FR" sz="2000"/>
              <a:t>AP Bts Sio 1ere année</a:t>
            </a:r>
          </a:p>
        </p:txBody>
      </p:sp>
    </p:spTree>
    <p:extLst>
      <p:ext uri="{BB962C8B-B14F-4D97-AF65-F5344CB8AC3E}">
        <p14:creationId xmlns:p14="http://schemas.microsoft.com/office/powerpoint/2010/main" val="2760788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B9F3DA-9203-44B6-BB77-165FAC33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00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96DFEE1-8F91-4AD0-9039-1D3BE0617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18551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17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28F33-C740-4141-B43C-0AB7A53E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L’objectif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4D719A-2626-4AA4-827B-9E272805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site interactif permettant d’accéder a différentes information concernant un pays</a:t>
            </a:r>
          </a:p>
          <a:p>
            <a:r>
              <a:rPr lang="fr-FR" dirty="0"/>
              <a:t>Créer un management des accès </a:t>
            </a:r>
          </a:p>
          <a:p>
            <a:r>
              <a:rPr lang="fr-FR" dirty="0"/>
              <a:t>Option de recherche</a:t>
            </a:r>
          </a:p>
          <a:p>
            <a:pPr marL="0" indent="0">
              <a:buNone/>
            </a:pPr>
            <a:r>
              <a:rPr lang="fr-FR" dirty="0"/>
              <a:t>Par continent </a:t>
            </a:r>
            <a:r>
              <a:rPr lang="fr-FR"/>
              <a:t>ou par nom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83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1E9C01-5D49-48A4-8EEE-9EA668C0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fr-FR" dirty="0"/>
              <a:t>Création de la base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438DF-E31C-492D-B012-B64910299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fr-FR" sz="2000" dirty="0"/>
              <a:t>Première étape création de la base de données</a:t>
            </a:r>
          </a:p>
          <a:p>
            <a:endParaRPr lang="fr-FR" sz="2000" dirty="0"/>
          </a:p>
          <a:p>
            <a:r>
              <a:rPr lang="fr-FR" sz="2000" dirty="0"/>
              <a:t>Utilisation de l'option importer</a:t>
            </a:r>
          </a:p>
          <a:p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B7F64E-A2FD-46A8-99D1-F32EA98F0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6"/>
          <a:stretch/>
        </p:blipFill>
        <p:spPr>
          <a:xfrm>
            <a:off x="7368535" y="752836"/>
            <a:ext cx="4722791" cy="9378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680E0D-2620-4592-97C7-75F5E07E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536" y="1856700"/>
            <a:ext cx="4168308" cy="46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215246-A3A9-40AF-978E-A40A20F1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Résultat des requetes precedentes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90E7FE8-EB4D-43BD-87FF-AFFCFEF61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01" y="2634019"/>
            <a:ext cx="11496821" cy="14371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727C43B-7870-493B-BEEF-EE94B45245D9}"/>
              </a:ext>
            </a:extLst>
          </p:cNvPr>
          <p:cNvSpPr txBox="1"/>
          <p:nvPr/>
        </p:nvSpPr>
        <p:spPr>
          <a:xfrm>
            <a:off x="1224793" y="4882393"/>
            <a:ext cx="918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fichiers contenait les information nécessaire a la création d’une nouvelle base de données ainsi que ces tables</a:t>
            </a:r>
          </a:p>
        </p:txBody>
      </p:sp>
    </p:spTree>
    <p:extLst>
      <p:ext uri="{BB962C8B-B14F-4D97-AF65-F5344CB8AC3E}">
        <p14:creationId xmlns:p14="http://schemas.microsoft.com/office/powerpoint/2010/main" val="261298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022E0F-B445-483A-80C6-DD91535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03" y="1018596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Connexion a la base de données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44548E8-F81E-4403-A5FC-E252C2F9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003" y="3645159"/>
            <a:ext cx="4184101" cy="85309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 a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fallu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modifier des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paramètres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concernant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connexion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bg1"/>
                </a:solidFill>
              </a:rPr>
              <a:t>Notament</a:t>
            </a:r>
            <a:r>
              <a:rPr lang="en-US" sz="2000" dirty="0">
                <a:solidFill>
                  <a:schemeClr val="bg1"/>
                </a:solidFill>
              </a:rPr>
              <a:t> le nom de la base de </a:t>
            </a:r>
            <a:r>
              <a:rPr lang="en-US" sz="2000" dirty="0" err="1">
                <a:solidFill>
                  <a:schemeClr val="bg1"/>
                </a:solidFill>
              </a:rPr>
              <a:t>données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F8DBBD64-0281-4EC8-9299-EF94EABA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64" y="2479920"/>
            <a:ext cx="4830658" cy="1412967"/>
          </a:xfrm>
          <a:prstGeom prst="rect">
            <a:avLst/>
          </a:prstGeom>
        </p:spPr>
      </p:pic>
      <p:sp>
        <p:nvSpPr>
          <p:cNvPr id="41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711A486-E5A8-4511-B3B3-849E11F11DEE}"/>
              </a:ext>
            </a:extLst>
          </p:cNvPr>
          <p:cNvSpPr/>
          <p:nvPr/>
        </p:nvSpPr>
        <p:spPr>
          <a:xfrm>
            <a:off x="8434873" y="3069771"/>
            <a:ext cx="615821" cy="233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9583A70-C99F-4D7F-834F-13D68318A7D5}"/>
              </a:ext>
            </a:extLst>
          </p:cNvPr>
          <p:cNvCxnSpPr/>
          <p:nvPr/>
        </p:nvCxnSpPr>
        <p:spPr>
          <a:xfrm flipH="1">
            <a:off x="8994134" y="3053593"/>
            <a:ext cx="475859" cy="132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86C9AB-65CE-4F0E-A4E2-D4F282E69737}"/>
              </a:ext>
            </a:extLst>
          </p:cNvPr>
          <p:cNvCxnSpPr>
            <a:cxnSpLocks/>
          </p:cNvCxnSpPr>
          <p:nvPr/>
        </p:nvCxnSpPr>
        <p:spPr>
          <a:xfrm flipH="1">
            <a:off x="8893559" y="2726684"/>
            <a:ext cx="224254" cy="334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DE23EE4-BFB2-42DE-B8C4-CB49D49F46E1}"/>
              </a:ext>
            </a:extLst>
          </p:cNvPr>
          <p:cNvCxnSpPr>
            <a:cxnSpLocks/>
          </p:cNvCxnSpPr>
          <p:nvPr/>
        </p:nvCxnSpPr>
        <p:spPr>
          <a:xfrm>
            <a:off x="7962834" y="2954128"/>
            <a:ext cx="502940" cy="165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>
            <a:extLst>
              <a:ext uri="{FF2B5EF4-FFF2-40B4-BE49-F238E27FC236}">
                <a16:creationId xmlns:a16="http://schemas.microsoft.com/office/drawing/2014/main" id="{9351C308-F534-432B-8F64-5E80C068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218" y="4260234"/>
            <a:ext cx="5559480" cy="15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3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34E54-554E-46C2-A66A-A757BBFC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44" y="3383121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chemeClr val="bg1"/>
                </a:solidFill>
              </a:rPr>
              <a:t>J’ai opté pour la 2eme solution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J’ai créer un utilisateur </a:t>
            </a:r>
            <a:r>
              <a:rPr lang="fr-FR" sz="2000" dirty="0" err="1">
                <a:solidFill>
                  <a:schemeClr val="bg1"/>
                </a:solidFill>
              </a:rPr>
              <a:t>geoworld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Et je lui ai donnés des privilèges afin qu’il puissent exploiter le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1BDB1A-0166-4DF2-930C-E8855C3A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705" y="903730"/>
            <a:ext cx="4170426" cy="4472307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233AAFA-BE02-4B25-BE3A-7D56DB4E028E}"/>
              </a:ext>
            </a:extLst>
          </p:cNvPr>
          <p:cNvSpPr txBox="1">
            <a:spLocks/>
          </p:cNvSpPr>
          <p:nvPr/>
        </p:nvSpPr>
        <p:spPr>
          <a:xfrm>
            <a:off x="495944" y="169891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b="1" dirty="0">
                <a:solidFill>
                  <a:schemeClr val="bg1"/>
                </a:solidFill>
              </a:rPr>
              <a:t>Pour que Cette connexion fonctionne</a:t>
            </a:r>
          </a:p>
          <a:p>
            <a:pPr marL="0" indent="0">
              <a:buNone/>
            </a:pPr>
            <a:r>
              <a:rPr lang="fr-FR" sz="1700" b="1" dirty="0">
                <a:solidFill>
                  <a:schemeClr val="bg1"/>
                </a:solidFill>
              </a:rPr>
              <a:t> il existe deux solution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700" dirty="0">
                <a:solidFill>
                  <a:schemeClr val="bg1"/>
                </a:solidFill>
              </a:rPr>
              <a:t>-utiliser le nom d’un utilisateur existant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700" dirty="0">
                <a:solidFill>
                  <a:schemeClr val="bg1"/>
                </a:solidFill>
              </a:rPr>
              <a:t>-créer un utilisateur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5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7BF0E-D76F-4A76-AF26-EDC520FC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973" y="3999219"/>
            <a:ext cx="2669407" cy="2427333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Une fois connecter  un message pour nous indiquer la suite du travail a faire nous est présenter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21EDA-41DC-48A7-91A6-9885A4FE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91291"/>
            <a:ext cx="6903723" cy="395238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E5070C8-BAD7-45D9-BBB4-56270C352F92}"/>
              </a:ext>
            </a:extLst>
          </p:cNvPr>
          <p:cNvSpPr txBox="1">
            <a:spLocks/>
          </p:cNvSpPr>
          <p:nvPr/>
        </p:nvSpPr>
        <p:spPr>
          <a:xfrm>
            <a:off x="928138" y="1148683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>
                <a:solidFill>
                  <a:schemeClr val="bg1"/>
                </a:solidFill>
              </a:rPr>
              <a:t>Une fois connecter  un message pour nous indiquer la suite du travail a faire nous est présenter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53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192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Geoworld</vt:lpstr>
      <vt:lpstr>Introduction</vt:lpstr>
      <vt:lpstr>L’objectif du projet </vt:lpstr>
      <vt:lpstr>Création de la base de donnée</vt:lpstr>
      <vt:lpstr>Résultat des requetes precedentes</vt:lpstr>
      <vt:lpstr>Connexion a la base de données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Geoworld</dc:title>
  <dc:creator>etudiantSIO</dc:creator>
  <cp:lastModifiedBy>dcall</cp:lastModifiedBy>
  <cp:revision>5</cp:revision>
  <dcterms:created xsi:type="dcterms:W3CDTF">2021-03-26T14:57:06Z</dcterms:created>
  <dcterms:modified xsi:type="dcterms:W3CDTF">2021-04-22T21:58:20Z</dcterms:modified>
</cp:coreProperties>
</file>