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 id="2147483648" r:id="rId5"/>
  </p:sldMasterIdLst>
  <p:notesMasterIdLst>
    <p:notesMasterId r:id="rId17"/>
  </p:notesMasterIdLst>
  <p:sldIdLst>
    <p:sldId id="356" r:id="rId6"/>
    <p:sldId id="358" r:id="rId7"/>
    <p:sldId id="357" r:id="rId8"/>
    <p:sldId id="387" r:id="rId9"/>
    <p:sldId id="391" r:id="rId10"/>
    <p:sldId id="361" r:id="rId11"/>
    <p:sldId id="366" r:id="rId12"/>
    <p:sldId id="393" r:id="rId13"/>
    <p:sldId id="392" r:id="rId14"/>
    <p:sldId id="396" r:id="rId15"/>
    <p:sldId id="3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4B677-0100-4270-9918-D8E0120BE31B}" v="146" dt="2024-06-14T21:35:31.558"/>
    <p1510:client id="{7E68B12F-898A-E3A4-A624-C8ED8464270B}" v="51" dt="2024-06-16T14:14:05.4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8" autoAdjust="0"/>
    <p:restoredTop sz="94660"/>
  </p:normalViewPr>
  <p:slideViewPr>
    <p:cSldViewPr snapToGrid="0">
      <p:cViewPr varScale="1">
        <p:scale>
          <a:sx n="104" d="100"/>
          <a:sy n="104" d="100"/>
        </p:scale>
        <p:origin x="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1B549-FA2A-4715-9B4D-8D2266EE4AAE}" type="datetimeFigureOut">
              <a:t>6/24/2024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F7850-1F40-497C-A29B-15962CF16A8D}" type="slidenum">
              <a:t>‹#›</a:t>
            </a:fld>
            <a:endParaRPr lang="en-US"/>
          </a:p>
        </p:txBody>
      </p:sp>
    </p:spTree>
    <p:extLst>
      <p:ext uri="{BB962C8B-B14F-4D97-AF65-F5344CB8AC3E}">
        <p14:creationId xmlns:p14="http://schemas.microsoft.com/office/powerpoint/2010/main" val="822548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ialoe front slide">
  <p:cSld name="aialoe front slide">
    <p:spTree>
      <p:nvGrpSpPr>
        <p:cNvPr id="1" name="Shape 9"/>
        <p:cNvGrpSpPr/>
        <p:nvPr/>
      </p:nvGrpSpPr>
      <p:grpSpPr>
        <a:xfrm>
          <a:off x="0" y="0"/>
          <a:ext cx="0" cy="0"/>
          <a:chOff x="0" y="0"/>
          <a:chExt cx="0" cy="0"/>
        </a:xfrm>
      </p:grpSpPr>
      <p:pic>
        <p:nvPicPr>
          <p:cNvPr id="10" name="Google Shape;10;p17" descr="A picture containing text, logo, screenshot, font&#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 name="Google Shape;11;p17"/>
          <p:cNvSpPr txBox="1">
            <a:spLocks noGrp="1"/>
          </p:cNvSpPr>
          <p:nvPr>
            <p:ph type="subTitle" idx="1"/>
          </p:nvPr>
        </p:nvSpPr>
        <p:spPr>
          <a:xfrm>
            <a:off x="0" y="4729481"/>
            <a:ext cx="12192000" cy="321944"/>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rgbClr val="003057"/>
              </a:buClr>
              <a:buSzPts val="1350"/>
              <a:buNone/>
              <a:defRPr sz="1800">
                <a:solidFill>
                  <a:srgbClr val="003057"/>
                </a:solidFill>
              </a:defRPr>
            </a:lvl1pPr>
            <a:lvl2pPr lvl="1" algn="ctr">
              <a:lnSpc>
                <a:spcPct val="90000"/>
              </a:lnSpc>
              <a:spcBef>
                <a:spcPts val="500"/>
              </a:spcBef>
              <a:spcAft>
                <a:spcPts val="0"/>
              </a:spcAft>
              <a:buClr>
                <a:srgbClr val="548135"/>
              </a:buClr>
              <a:buSzPts val="1500"/>
              <a:buNone/>
              <a:defRPr sz="2000"/>
            </a:lvl2pPr>
            <a:lvl3pPr lvl="2" algn="ctr">
              <a:lnSpc>
                <a:spcPct val="90000"/>
              </a:lnSpc>
              <a:spcBef>
                <a:spcPts val="500"/>
              </a:spcBef>
              <a:spcAft>
                <a:spcPts val="0"/>
              </a:spcAft>
              <a:buClr>
                <a:schemeClr val="dk1"/>
              </a:buClr>
              <a:buSzPts val="1350"/>
              <a:buNone/>
              <a:defRPr sz="1800"/>
            </a:lvl3pPr>
            <a:lvl4pPr lvl="3" algn="ctr">
              <a:lnSpc>
                <a:spcPct val="90000"/>
              </a:lnSpc>
              <a:spcBef>
                <a:spcPts val="500"/>
              </a:spcBef>
              <a:spcAft>
                <a:spcPts val="0"/>
              </a:spcAft>
              <a:buClr>
                <a:schemeClr val="dk1"/>
              </a:buClr>
              <a:buSzPts val="1200"/>
              <a:buNone/>
              <a:defRPr sz="1600"/>
            </a:lvl4pPr>
            <a:lvl5pPr lvl="4" algn="ctr">
              <a:lnSpc>
                <a:spcPct val="90000"/>
              </a:lnSpc>
              <a:spcBef>
                <a:spcPts val="500"/>
              </a:spcBef>
              <a:spcAft>
                <a:spcPts val="0"/>
              </a:spcAft>
              <a:buClr>
                <a:schemeClr val="dk1"/>
              </a:buClr>
              <a:buSzPts val="1200"/>
              <a:buNone/>
              <a:defRPr sz="1600"/>
            </a:lvl5pPr>
            <a:lvl6pPr lvl="5" algn="ctr">
              <a:lnSpc>
                <a:spcPct val="90000"/>
              </a:lnSpc>
              <a:spcBef>
                <a:spcPts val="500"/>
              </a:spcBef>
              <a:spcAft>
                <a:spcPts val="0"/>
              </a:spcAft>
              <a:buClr>
                <a:schemeClr val="dk1"/>
              </a:buClr>
              <a:buSzPts val="1200"/>
              <a:buNone/>
              <a:defRPr sz="1600"/>
            </a:lvl6pPr>
            <a:lvl7pPr lvl="6" algn="ctr">
              <a:lnSpc>
                <a:spcPct val="90000"/>
              </a:lnSpc>
              <a:spcBef>
                <a:spcPts val="500"/>
              </a:spcBef>
              <a:spcAft>
                <a:spcPts val="0"/>
              </a:spcAft>
              <a:buClr>
                <a:schemeClr val="dk1"/>
              </a:buClr>
              <a:buSzPts val="1200"/>
              <a:buNone/>
              <a:defRPr sz="1600"/>
            </a:lvl7pPr>
            <a:lvl8pPr lvl="7" algn="ctr">
              <a:lnSpc>
                <a:spcPct val="90000"/>
              </a:lnSpc>
              <a:spcBef>
                <a:spcPts val="500"/>
              </a:spcBef>
              <a:spcAft>
                <a:spcPts val="0"/>
              </a:spcAft>
              <a:buClr>
                <a:schemeClr val="dk1"/>
              </a:buClr>
              <a:buSzPts val="1200"/>
              <a:buNone/>
              <a:defRPr sz="1600"/>
            </a:lvl8pPr>
            <a:lvl9pPr lvl="8" algn="ctr">
              <a:lnSpc>
                <a:spcPct val="90000"/>
              </a:lnSpc>
              <a:spcBef>
                <a:spcPts val="500"/>
              </a:spcBef>
              <a:spcAft>
                <a:spcPts val="0"/>
              </a:spcAft>
              <a:buClr>
                <a:schemeClr val="dk1"/>
              </a:buClr>
              <a:buSzPts val="1200"/>
              <a:buNone/>
              <a:defRPr sz="1600"/>
            </a:lvl9pPr>
          </a:lstStyle>
          <a:p>
            <a:endParaRPr/>
          </a:p>
        </p:txBody>
      </p:sp>
      <p:sp>
        <p:nvSpPr>
          <p:cNvPr id="12" name="Google Shape;12;p17"/>
          <p:cNvSpPr txBox="1"/>
          <p:nvPr/>
        </p:nvSpPr>
        <p:spPr>
          <a:xfrm>
            <a:off x="0" y="5176415"/>
            <a:ext cx="12192000" cy="384792"/>
          </a:xfrm>
          <a:prstGeom prst="rect">
            <a:avLst/>
          </a:prstGeom>
          <a:noFill/>
          <a:ln>
            <a:noFill/>
          </a:ln>
        </p:spPr>
        <p:txBody>
          <a:bodyPr spcFirstLastPara="1" wrap="square" lIns="91433" tIns="45700" rIns="91433" bIns="45700" anchor="t" anchorCtr="0">
            <a:normAutofit/>
          </a:bodyPr>
          <a:lstStyle/>
          <a:p>
            <a:pPr marL="0" marR="0" lvl="0" indent="0" algn="ctr" rtl="0">
              <a:lnSpc>
                <a:spcPct val="90000"/>
              </a:lnSpc>
              <a:spcBef>
                <a:spcPts val="0"/>
              </a:spcBef>
              <a:spcAft>
                <a:spcPts val="0"/>
              </a:spcAft>
              <a:buClr>
                <a:srgbClr val="000000"/>
              </a:buClr>
              <a:buSzPts val="1200"/>
              <a:buFont typeface="Arial"/>
              <a:buNone/>
            </a:pPr>
            <a:endParaRPr sz="1600" b="0" i="0" u="none" strike="noStrike" cap="none">
              <a:solidFill>
                <a:srgbClr val="D0CECE"/>
              </a:solidFill>
              <a:latin typeface="Calibri"/>
              <a:ea typeface="Calibri"/>
              <a:cs typeface="Calibri"/>
              <a:sym typeface="Calibri"/>
            </a:endParaRPr>
          </a:p>
        </p:txBody>
      </p:sp>
      <p:sp>
        <p:nvSpPr>
          <p:cNvPr id="13" name="Google Shape;13;p17"/>
          <p:cNvSpPr txBox="1">
            <a:spLocks noGrp="1"/>
          </p:cNvSpPr>
          <p:nvPr>
            <p:ph type="body" idx="2"/>
          </p:nvPr>
        </p:nvSpPr>
        <p:spPr>
          <a:xfrm>
            <a:off x="0" y="5051427"/>
            <a:ext cx="12192000" cy="321944"/>
          </a:xfrm>
          <a:prstGeom prst="rect">
            <a:avLst/>
          </a:prstGeom>
          <a:noFill/>
          <a:ln>
            <a:noFill/>
          </a:ln>
        </p:spPr>
        <p:txBody>
          <a:bodyPr spcFirstLastPara="1" wrap="square" lIns="91425" tIns="45700" rIns="91425" bIns="45700" anchor="t" anchorCtr="0">
            <a:noAutofit/>
          </a:bodyPr>
          <a:lstStyle>
            <a:lvl1pPr marL="609585" lvl="0" indent="-304792" algn="ctr">
              <a:lnSpc>
                <a:spcPct val="90000"/>
              </a:lnSpc>
              <a:spcBef>
                <a:spcPts val="1000"/>
              </a:spcBef>
              <a:spcAft>
                <a:spcPts val="0"/>
              </a:spcAft>
              <a:buClr>
                <a:srgbClr val="548135"/>
              </a:buClr>
              <a:buSzPts val="1350"/>
              <a:buNone/>
              <a:defRPr sz="1800">
                <a:solidFill>
                  <a:srgbClr val="548135"/>
                </a:solidFill>
              </a:defRPr>
            </a:lvl1pPr>
            <a:lvl2pPr marL="1219170" lvl="1" indent="-304792" algn="l">
              <a:lnSpc>
                <a:spcPct val="90000"/>
              </a:lnSpc>
              <a:spcBef>
                <a:spcPts val="500"/>
              </a:spcBef>
              <a:spcAft>
                <a:spcPts val="0"/>
              </a:spcAft>
              <a:buClr>
                <a:srgbClr val="888888"/>
              </a:buClr>
              <a:buSzPts val="1500"/>
              <a:buNone/>
              <a:defRPr sz="2000">
                <a:solidFill>
                  <a:srgbClr val="888888"/>
                </a:solidFill>
              </a:defRPr>
            </a:lvl2pPr>
            <a:lvl3pPr marL="1828754" lvl="2" indent="-304792" algn="l">
              <a:lnSpc>
                <a:spcPct val="90000"/>
              </a:lnSpc>
              <a:spcBef>
                <a:spcPts val="500"/>
              </a:spcBef>
              <a:spcAft>
                <a:spcPts val="0"/>
              </a:spcAft>
              <a:buClr>
                <a:srgbClr val="888888"/>
              </a:buClr>
              <a:buSzPts val="1350"/>
              <a:buNone/>
              <a:defRPr sz="1800">
                <a:solidFill>
                  <a:srgbClr val="888888"/>
                </a:solidFill>
              </a:defRPr>
            </a:lvl3pPr>
            <a:lvl4pPr marL="2438339" lvl="3" indent="-304792" algn="l">
              <a:lnSpc>
                <a:spcPct val="90000"/>
              </a:lnSpc>
              <a:spcBef>
                <a:spcPts val="500"/>
              </a:spcBef>
              <a:spcAft>
                <a:spcPts val="0"/>
              </a:spcAft>
              <a:buClr>
                <a:srgbClr val="888888"/>
              </a:buClr>
              <a:buSzPts val="1200"/>
              <a:buNone/>
              <a:defRPr sz="1600">
                <a:solidFill>
                  <a:srgbClr val="888888"/>
                </a:solidFill>
              </a:defRPr>
            </a:lvl4pPr>
            <a:lvl5pPr marL="3047924" lvl="4" indent="-304792" algn="l">
              <a:lnSpc>
                <a:spcPct val="90000"/>
              </a:lnSpc>
              <a:spcBef>
                <a:spcPts val="500"/>
              </a:spcBef>
              <a:spcAft>
                <a:spcPts val="0"/>
              </a:spcAft>
              <a:buClr>
                <a:srgbClr val="888888"/>
              </a:buClr>
              <a:buSzPts val="1200"/>
              <a:buNone/>
              <a:defRPr sz="1600">
                <a:solidFill>
                  <a:srgbClr val="888888"/>
                </a:solidFill>
              </a:defRPr>
            </a:lvl5pPr>
            <a:lvl6pPr marL="3657509" lvl="5" indent="-304792" algn="l">
              <a:lnSpc>
                <a:spcPct val="90000"/>
              </a:lnSpc>
              <a:spcBef>
                <a:spcPts val="500"/>
              </a:spcBef>
              <a:spcAft>
                <a:spcPts val="0"/>
              </a:spcAft>
              <a:buClr>
                <a:srgbClr val="888888"/>
              </a:buClr>
              <a:buSzPts val="1200"/>
              <a:buNone/>
              <a:defRPr sz="1600">
                <a:solidFill>
                  <a:srgbClr val="888888"/>
                </a:solidFill>
              </a:defRPr>
            </a:lvl6pPr>
            <a:lvl7pPr marL="4267093" lvl="6" indent="-304792" algn="l">
              <a:lnSpc>
                <a:spcPct val="90000"/>
              </a:lnSpc>
              <a:spcBef>
                <a:spcPts val="500"/>
              </a:spcBef>
              <a:spcAft>
                <a:spcPts val="0"/>
              </a:spcAft>
              <a:buClr>
                <a:srgbClr val="888888"/>
              </a:buClr>
              <a:buSzPts val="1200"/>
              <a:buNone/>
              <a:defRPr sz="1600">
                <a:solidFill>
                  <a:srgbClr val="888888"/>
                </a:solidFill>
              </a:defRPr>
            </a:lvl7pPr>
            <a:lvl8pPr marL="4876678" lvl="7" indent="-304792" algn="l">
              <a:lnSpc>
                <a:spcPct val="90000"/>
              </a:lnSpc>
              <a:spcBef>
                <a:spcPts val="500"/>
              </a:spcBef>
              <a:spcAft>
                <a:spcPts val="0"/>
              </a:spcAft>
              <a:buClr>
                <a:srgbClr val="888888"/>
              </a:buClr>
              <a:buSzPts val="1200"/>
              <a:buNone/>
              <a:defRPr sz="1600">
                <a:solidFill>
                  <a:srgbClr val="888888"/>
                </a:solidFill>
              </a:defRPr>
            </a:lvl8pPr>
            <a:lvl9pPr marL="5486263" lvl="8" indent="-304792" algn="l">
              <a:lnSpc>
                <a:spcPct val="90000"/>
              </a:lnSpc>
              <a:spcBef>
                <a:spcPts val="500"/>
              </a:spcBef>
              <a:spcAft>
                <a:spcPts val="0"/>
              </a:spcAft>
              <a:buClr>
                <a:srgbClr val="888888"/>
              </a:buClr>
              <a:buSzPts val="1200"/>
              <a:buNone/>
              <a:defRPr sz="1600">
                <a:solidFill>
                  <a:srgbClr val="888888"/>
                </a:solidFill>
              </a:defRPr>
            </a:lvl9pPr>
          </a:lstStyle>
          <a:p>
            <a:endParaRPr/>
          </a:p>
        </p:txBody>
      </p:sp>
    </p:spTree>
    <p:extLst>
      <p:ext uri="{BB962C8B-B14F-4D97-AF65-F5344CB8AC3E}">
        <p14:creationId xmlns:p14="http://schemas.microsoft.com/office/powerpoint/2010/main" val="3205911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ialoe front slide">
  <p:cSld name="aialoe front slide">
    <p:spTree>
      <p:nvGrpSpPr>
        <p:cNvPr id="1" name="Shape 9"/>
        <p:cNvGrpSpPr/>
        <p:nvPr/>
      </p:nvGrpSpPr>
      <p:grpSpPr>
        <a:xfrm>
          <a:off x="0" y="0"/>
          <a:ext cx="0" cy="0"/>
          <a:chOff x="0" y="0"/>
          <a:chExt cx="0" cy="0"/>
        </a:xfrm>
      </p:grpSpPr>
      <p:pic>
        <p:nvPicPr>
          <p:cNvPr id="10" name="Google Shape;10;p17" descr="A picture containing text, logo, screenshot, font&#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 name="Google Shape;11;p17"/>
          <p:cNvSpPr txBox="1">
            <a:spLocks noGrp="1"/>
          </p:cNvSpPr>
          <p:nvPr>
            <p:ph type="subTitle" idx="1"/>
          </p:nvPr>
        </p:nvSpPr>
        <p:spPr>
          <a:xfrm>
            <a:off x="0" y="4729481"/>
            <a:ext cx="12192000" cy="321944"/>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rgbClr val="003057"/>
              </a:buClr>
              <a:buSzPts val="1350"/>
              <a:buNone/>
              <a:defRPr sz="1800">
                <a:solidFill>
                  <a:srgbClr val="003057"/>
                </a:solidFill>
              </a:defRPr>
            </a:lvl1pPr>
            <a:lvl2pPr lvl="1" algn="ctr">
              <a:lnSpc>
                <a:spcPct val="90000"/>
              </a:lnSpc>
              <a:spcBef>
                <a:spcPts val="500"/>
              </a:spcBef>
              <a:spcAft>
                <a:spcPts val="0"/>
              </a:spcAft>
              <a:buClr>
                <a:srgbClr val="548135"/>
              </a:buClr>
              <a:buSzPts val="1500"/>
              <a:buNone/>
              <a:defRPr sz="2000"/>
            </a:lvl2pPr>
            <a:lvl3pPr lvl="2" algn="ctr">
              <a:lnSpc>
                <a:spcPct val="90000"/>
              </a:lnSpc>
              <a:spcBef>
                <a:spcPts val="500"/>
              </a:spcBef>
              <a:spcAft>
                <a:spcPts val="0"/>
              </a:spcAft>
              <a:buClr>
                <a:schemeClr val="dk1"/>
              </a:buClr>
              <a:buSzPts val="1350"/>
              <a:buNone/>
              <a:defRPr sz="1800"/>
            </a:lvl3pPr>
            <a:lvl4pPr lvl="3" algn="ctr">
              <a:lnSpc>
                <a:spcPct val="90000"/>
              </a:lnSpc>
              <a:spcBef>
                <a:spcPts val="500"/>
              </a:spcBef>
              <a:spcAft>
                <a:spcPts val="0"/>
              </a:spcAft>
              <a:buClr>
                <a:schemeClr val="dk1"/>
              </a:buClr>
              <a:buSzPts val="1200"/>
              <a:buNone/>
              <a:defRPr sz="1600"/>
            </a:lvl4pPr>
            <a:lvl5pPr lvl="4" algn="ctr">
              <a:lnSpc>
                <a:spcPct val="90000"/>
              </a:lnSpc>
              <a:spcBef>
                <a:spcPts val="500"/>
              </a:spcBef>
              <a:spcAft>
                <a:spcPts val="0"/>
              </a:spcAft>
              <a:buClr>
                <a:schemeClr val="dk1"/>
              </a:buClr>
              <a:buSzPts val="1200"/>
              <a:buNone/>
              <a:defRPr sz="1600"/>
            </a:lvl5pPr>
            <a:lvl6pPr lvl="5" algn="ctr">
              <a:lnSpc>
                <a:spcPct val="90000"/>
              </a:lnSpc>
              <a:spcBef>
                <a:spcPts val="500"/>
              </a:spcBef>
              <a:spcAft>
                <a:spcPts val="0"/>
              </a:spcAft>
              <a:buClr>
                <a:schemeClr val="dk1"/>
              </a:buClr>
              <a:buSzPts val="1200"/>
              <a:buNone/>
              <a:defRPr sz="1600"/>
            </a:lvl6pPr>
            <a:lvl7pPr lvl="6" algn="ctr">
              <a:lnSpc>
                <a:spcPct val="90000"/>
              </a:lnSpc>
              <a:spcBef>
                <a:spcPts val="500"/>
              </a:spcBef>
              <a:spcAft>
                <a:spcPts val="0"/>
              </a:spcAft>
              <a:buClr>
                <a:schemeClr val="dk1"/>
              </a:buClr>
              <a:buSzPts val="1200"/>
              <a:buNone/>
              <a:defRPr sz="1600"/>
            </a:lvl7pPr>
            <a:lvl8pPr lvl="7" algn="ctr">
              <a:lnSpc>
                <a:spcPct val="90000"/>
              </a:lnSpc>
              <a:spcBef>
                <a:spcPts val="500"/>
              </a:spcBef>
              <a:spcAft>
                <a:spcPts val="0"/>
              </a:spcAft>
              <a:buClr>
                <a:schemeClr val="dk1"/>
              </a:buClr>
              <a:buSzPts val="1200"/>
              <a:buNone/>
              <a:defRPr sz="1600"/>
            </a:lvl8pPr>
            <a:lvl9pPr lvl="8" algn="ctr">
              <a:lnSpc>
                <a:spcPct val="90000"/>
              </a:lnSpc>
              <a:spcBef>
                <a:spcPts val="500"/>
              </a:spcBef>
              <a:spcAft>
                <a:spcPts val="0"/>
              </a:spcAft>
              <a:buClr>
                <a:schemeClr val="dk1"/>
              </a:buClr>
              <a:buSzPts val="1200"/>
              <a:buNone/>
              <a:defRPr sz="1600"/>
            </a:lvl9pPr>
          </a:lstStyle>
          <a:p>
            <a:endParaRPr/>
          </a:p>
        </p:txBody>
      </p:sp>
      <p:sp>
        <p:nvSpPr>
          <p:cNvPr id="12" name="Google Shape;12;p17"/>
          <p:cNvSpPr txBox="1"/>
          <p:nvPr/>
        </p:nvSpPr>
        <p:spPr>
          <a:xfrm>
            <a:off x="0" y="5176415"/>
            <a:ext cx="12192000" cy="384792"/>
          </a:xfrm>
          <a:prstGeom prst="rect">
            <a:avLst/>
          </a:prstGeom>
          <a:noFill/>
          <a:ln>
            <a:noFill/>
          </a:ln>
        </p:spPr>
        <p:txBody>
          <a:bodyPr spcFirstLastPara="1" wrap="square" lIns="91433" tIns="45700" rIns="91433" bIns="45700" anchor="t" anchorCtr="0">
            <a:normAutofit/>
          </a:bodyPr>
          <a:lstStyle/>
          <a:p>
            <a:pPr marL="0" marR="0" lvl="0" indent="0" algn="ctr" rtl="0">
              <a:lnSpc>
                <a:spcPct val="90000"/>
              </a:lnSpc>
              <a:spcBef>
                <a:spcPts val="0"/>
              </a:spcBef>
              <a:spcAft>
                <a:spcPts val="0"/>
              </a:spcAft>
              <a:buClr>
                <a:srgbClr val="000000"/>
              </a:buClr>
              <a:buSzPts val="1200"/>
              <a:buFont typeface="Arial"/>
              <a:buNone/>
            </a:pPr>
            <a:endParaRPr sz="1600" b="0" i="0" u="none" strike="noStrike" cap="none">
              <a:solidFill>
                <a:srgbClr val="D0CECE"/>
              </a:solidFill>
              <a:latin typeface="Calibri"/>
              <a:ea typeface="Calibri"/>
              <a:cs typeface="Calibri"/>
              <a:sym typeface="Calibri"/>
            </a:endParaRPr>
          </a:p>
        </p:txBody>
      </p:sp>
      <p:sp>
        <p:nvSpPr>
          <p:cNvPr id="13" name="Google Shape;13;p17"/>
          <p:cNvSpPr txBox="1">
            <a:spLocks noGrp="1"/>
          </p:cNvSpPr>
          <p:nvPr>
            <p:ph type="body" idx="2"/>
          </p:nvPr>
        </p:nvSpPr>
        <p:spPr>
          <a:xfrm>
            <a:off x="0" y="5051427"/>
            <a:ext cx="12192000" cy="321944"/>
          </a:xfrm>
          <a:prstGeom prst="rect">
            <a:avLst/>
          </a:prstGeom>
          <a:noFill/>
          <a:ln>
            <a:noFill/>
          </a:ln>
        </p:spPr>
        <p:txBody>
          <a:bodyPr spcFirstLastPara="1" wrap="square" lIns="91425" tIns="45700" rIns="91425" bIns="45700" anchor="t" anchorCtr="0">
            <a:noAutofit/>
          </a:bodyPr>
          <a:lstStyle>
            <a:lvl1pPr marL="609585" lvl="0" indent="-304792" algn="ctr">
              <a:lnSpc>
                <a:spcPct val="90000"/>
              </a:lnSpc>
              <a:spcBef>
                <a:spcPts val="1000"/>
              </a:spcBef>
              <a:spcAft>
                <a:spcPts val="0"/>
              </a:spcAft>
              <a:buClr>
                <a:srgbClr val="548135"/>
              </a:buClr>
              <a:buSzPts val="1350"/>
              <a:buNone/>
              <a:defRPr sz="1800">
                <a:solidFill>
                  <a:srgbClr val="548135"/>
                </a:solidFill>
              </a:defRPr>
            </a:lvl1pPr>
            <a:lvl2pPr marL="1219170" lvl="1" indent="-304792" algn="l">
              <a:lnSpc>
                <a:spcPct val="90000"/>
              </a:lnSpc>
              <a:spcBef>
                <a:spcPts val="500"/>
              </a:spcBef>
              <a:spcAft>
                <a:spcPts val="0"/>
              </a:spcAft>
              <a:buClr>
                <a:srgbClr val="888888"/>
              </a:buClr>
              <a:buSzPts val="1500"/>
              <a:buNone/>
              <a:defRPr sz="2000">
                <a:solidFill>
                  <a:srgbClr val="888888"/>
                </a:solidFill>
              </a:defRPr>
            </a:lvl2pPr>
            <a:lvl3pPr marL="1828754" lvl="2" indent="-304792" algn="l">
              <a:lnSpc>
                <a:spcPct val="90000"/>
              </a:lnSpc>
              <a:spcBef>
                <a:spcPts val="500"/>
              </a:spcBef>
              <a:spcAft>
                <a:spcPts val="0"/>
              </a:spcAft>
              <a:buClr>
                <a:srgbClr val="888888"/>
              </a:buClr>
              <a:buSzPts val="1350"/>
              <a:buNone/>
              <a:defRPr sz="1800">
                <a:solidFill>
                  <a:srgbClr val="888888"/>
                </a:solidFill>
              </a:defRPr>
            </a:lvl3pPr>
            <a:lvl4pPr marL="2438339" lvl="3" indent="-304792" algn="l">
              <a:lnSpc>
                <a:spcPct val="90000"/>
              </a:lnSpc>
              <a:spcBef>
                <a:spcPts val="500"/>
              </a:spcBef>
              <a:spcAft>
                <a:spcPts val="0"/>
              </a:spcAft>
              <a:buClr>
                <a:srgbClr val="888888"/>
              </a:buClr>
              <a:buSzPts val="1200"/>
              <a:buNone/>
              <a:defRPr sz="1600">
                <a:solidFill>
                  <a:srgbClr val="888888"/>
                </a:solidFill>
              </a:defRPr>
            </a:lvl4pPr>
            <a:lvl5pPr marL="3047924" lvl="4" indent="-304792" algn="l">
              <a:lnSpc>
                <a:spcPct val="90000"/>
              </a:lnSpc>
              <a:spcBef>
                <a:spcPts val="500"/>
              </a:spcBef>
              <a:spcAft>
                <a:spcPts val="0"/>
              </a:spcAft>
              <a:buClr>
                <a:srgbClr val="888888"/>
              </a:buClr>
              <a:buSzPts val="1200"/>
              <a:buNone/>
              <a:defRPr sz="1600">
                <a:solidFill>
                  <a:srgbClr val="888888"/>
                </a:solidFill>
              </a:defRPr>
            </a:lvl5pPr>
            <a:lvl6pPr marL="3657509" lvl="5" indent="-304792" algn="l">
              <a:lnSpc>
                <a:spcPct val="90000"/>
              </a:lnSpc>
              <a:spcBef>
                <a:spcPts val="500"/>
              </a:spcBef>
              <a:spcAft>
                <a:spcPts val="0"/>
              </a:spcAft>
              <a:buClr>
                <a:srgbClr val="888888"/>
              </a:buClr>
              <a:buSzPts val="1200"/>
              <a:buNone/>
              <a:defRPr sz="1600">
                <a:solidFill>
                  <a:srgbClr val="888888"/>
                </a:solidFill>
              </a:defRPr>
            </a:lvl6pPr>
            <a:lvl7pPr marL="4267093" lvl="6" indent="-304792" algn="l">
              <a:lnSpc>
                <a:spcPct val="90000"/>
              </a:lnSpc>
              <a:spcBef>
                <a:spcPts val="500"/>
              </a:spcBef>
              <a:spcAft>
                <a:spcPts val="0"/>
              </a:spcAft>
              <a:buClr>
                <a:srgbClr val="888888"/>
              </a:buClr>
              <a:buSzPts val="1200"/>
              <a:buNone/>
              <a:defRPr sz="1600">
                <a:solidFill>
                  <a:srgbClr val="888888"/>
                </a:solidFill>
              </a:defRPr>
            </a:lvl7pPr>
            <a:lvl8pPr marL="4876678" lvl="7" indent="-304792" algn="l">
              <a:lnSpc>
                <a:spcPct val="90000"/>
              </a:lnSpc>
              <a:spcBef>
                <a:spcPts val="500"/>
              </a:spcBef>
              <a:spcAft>
                <a:spcPts val="0"/>
              </a:spcAft>
              <a:buClr>
                <a:srgbClr val="888888"/>
              </a:buClr>
              <a:buSzPts val="1200"/>
              <a:buNone/>
              <a:defRPr sz="1600">
                <a:solidFill>
                  <a:srgbClr val="888888"/>
                </a:solidFill>
              </a:defRPr>
            </a:lvl8pPr>
            <a:lvl9pPr marL="5486263" lvl="8" indent="-304792" algn="l">
              <a:lnSpc>
                <a:spcPct val="90000"/>
              </a:lnSpc>
              <a:spcBef>
                <a:spcPts val="500"/>
              </a:spcBef>
              <a:spcAft>
                <a:spcPts val="0"/>
              </a:spcAft>
              <a:buClr>
                <a:srgbClr val="888888"/>
              </a:buClr>
              <a:buSzPts val="1200"/>
              <a:buNone/>
              <a:defRPr sz="1600">
                <a:solidFill>
                  <a:srgbClr val="888888"/>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ialoe title and content" type="obj">
  <p:cSld name="OBJECT">
    <p:spTree>
      <p:nvGrpSpPr>
        <p:cNvPr id="1" name="Shape 14"/>
        <p:cNvGrpSpPr/>
        <p:nvPr/>
      </p:nvGrpSpPr>
      <p:grpSpPr>
        <a:xfrm>
          <a:off x="0" y="0"/>
          <a:ext cx="0" cy="0"/>
          <a:chOff x="0" y="0"/>
          <a:chExt cx="0" cy="0"/>
        </a:xfrm>
      </p:grpSpPr>
      <p:sp>
        <p:nvSpPr>
          <p:cNvPr id="15" name="Google Shape;15;p18"/>
          <p:cNvSpPr txBox="1">
            <a:spLocks noGrp="1"/>
          </p:cNvSpPr>
          <p:nvPr>
            <p:ph type="title"/>
          </p:nvPr>
        </p:nvSpPr>
        <p:spPr>
          <a:xfrm>
            <a:off x="200044" y="193906"/>
            <a:ext cx="9768417" cy="54451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8"/>
          <p:cNvSpPr txBox="1">
            <a:spLocks noGrp="1"/>
          </p:cNvSpPr>
          <p:nvPr>
            <p:ph type="body" idx="1"/>
          </p:nvPr>
        </p:nvSpPr>
        <p:spPr>
          <a:xfrm>
            <a:off x="347871" y="1253331"/>
            <a:ext cx="10515600" cy="4351339"/>
          </a:xfrm>
          <a:prstGeom prst="rect">
            <a:avLst/>
          </a:prstGeom>
          <a:noFill/>
          <a:ln>
            <a:noFill/>
          </a:ln>
        </p:spPr>
        <p:txBody>
          <a:bodyPr spcFirstLastPara="1" wrap="square" lIns="91425" tIns="45700" rIns="91425" bIns="45700" anchor="t" anchorCtr="0">
            <a:normAutofit/>
          </a:bodyPr>
          <a:lstStyle>
            <a:lvl1pPr marL="609585" lvl="0" indent="-457189" algn="l">
              <a:lnSpc>
                <a:spcPct val="90000"/>
              </a:lnSpc>
              <a:spcBef>
                <a:spcPts val="1000"/>
              </a:spcBef>
              <a:spcAft>
                <a:spcPts val="0"/>
              </a:spcAft>
              <a:buClr>
                <a:srgbClr val="003057"/>
              </a:buClr>
              <a:buSzPts val="1800"/>
              <a:buChar char="•"/>
              <a:defRPr/>
            </a:lvl1pPr>
            <a:lvl2pPr marL="1219170" lvl="1" indent="-457189" algn="l">
              <a:lnSpc>
                <a:spcPct val="90000"/>
              </a:lnSpc>
              <a:spcBef>
                <a:spcPts val="500"/>
              </a:spcBef>
              <a:spcAft>
                <a:spcPts val="0"/>
              </a:spcAft>
              <a:buClr>
                <a:srgbClr val="548135"/>
              </a:buClr>
              <a:buSzPts val="1800"/>
              <a:buChar char="•"/>
              <a:defRPr/>
            </a:lvl2pPr>
            <a:lvl3pPr marL="1828754" lvl="2" indent="-457189" algn="l">
              <a:lnSpc>
                <a:spcPct val="90000"/>
              </a:lnSpc>
              <a:spcBef>
                <a:spcPts val="500"/>
              </a:spcBef>
              <a:spcAft>
                <a:spcPts val="0"/>
              </a:spcAft>
              <a:buClr>
                <a:schemeClr val="dk1"/>
              </a:buClr>
              <a:buSzPts val="1800"/>
              <a:buChar char="•"/>
              <a:defRPr/>
            </a:lvl3pPr>
            <a:lvl4pPr marL="2438339" lvl="3" indent="-457189" algn="l">
              <a:lnSpc>
                <a:spcPct val="90000"/>
              </a:lnSpc>
              <a:spcBef>
                <a:spcPts val="500"/>
              </a:spcBef>
              <a:spcAft>
                <a:spcPts val="0"/>
              </a:spcAft>
              <a:buClr>
                <a:schemeClr val="dk1"/>
              </a:buClr>
              <a:buSzPts val="1800"/>
              <a:buChar char="•"/>
              <a:defRPr/>
            </a:lvl4pPr>
            <a:lvl5pPr marL="3047924" lvl="4" indent="-457189" algn="l">
              <a:lnSpc>
                <a:spcPct val="90000"/>
              </a:lnSpc>
              <a:spcBef>
                <a:spcPts val="500"/>
              </a:spcBef>
              <a:spcAft>
                <a:spcPts val="0"/>
              </a:spcAft>
              <a:buClr>
                <a:schemeClr val="dk1"/>
              </a:buClr>
              <a:buSzPts val="1800"/>
              <a:buChar char="•"/>
              <a:defRPr/>
            </a:lvl5pPr>
            <a:lvl6pPr marL="3657509" lvl="5" indent="-457189" algn="l">
              <a:lnSpc>
                <a:spcPct val="90000"/>
              </a:lnSpc>
              <a:spcBef>
                <a:spcPts val="5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ialoe title slide" type="title">
  <p:cSld name="TITLE">
    <p:spTree>
      <p:nvGrpSpPr>
        <p:cNvPr id="1" name="Shape 17"/>
        <p:cNvGrpSpPr/>
        <p:nvPr/>
      </p:nvGrpSpPr>
      <p:grpSpPr>
        <a:xfrm>
          <a:off x="0" y="0"/>
          <a:ext cx="0" cy="0"/>
          <a:chOff x="0" y="0"/>
          <a:chExt cx="0" cy="0"/>
        </a:xfrm>
      </p:grpSpPr>
      <p:sp>
        <p:nvSpPr>
          <p:cNvPr id="18" name="Google Shape;18;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5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9"/>
          <p:cNvSpPr txBox="1">
            <a:spLocks noGrp="1"/>
          </p:cNvSpPr>
          <p:nvPr>
            <p:ph type="subTitle" idx="1"/>
          </p:nvPr>
        </p:nvSpPr>
        <p:spPr>
          <a:xfrm>
            <a:off x="1524000" y="3602037"/>
            <a:ext cx="9144000"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003057"/>
              </a:buClr>
              <a:buSzPts val="1800"/>
              <a:buNone/>
              <a:defRPr sz="2400"/>
            </a:lvl1pPr>
            <a:lvl2pPr lvl="1" algn="ctr">
              <a:lnSpc>
                <a:spcPct val="90000"/>
              </a:lnSpc>
              <a:spcBef>
                <a:spcPts val="500"/>
              </a:spcBef>
              <a:spcAft>
                <a:spcPts val="0"/>
              </a:spcAft>
              <a:buClr>
                <a:srgbClr val="548135"/>
              </a:buClr>
              <a:buSzPts val="1500"/>
              <a:buNone/>
              <a:defRPr sz="2000"/>
            </a:lvl2pPr>
            <a:lvl3pPr lvl="2" algn="ctr">
              <a:lnSpc>
                <a:spcPct val="90000"/>
              </a:lnSpc>
              <a:spcBef>
                <a:spcPts val="500"/>
              </a:spcBef>
              <a:spcAft>
                <a:spcPts val="0"/>
              </a:spcAft>
              <a:buClr>
                <a:schemeClr val="dk1"/>
              </a:buClr>
              <a:buSzPts val="1350"/>
              <a:buNone/>
              <a:defRPr sz="1800"/>
            </a:lvl3pPr>
            <a:lvl4pPr lvl="3" algn="ctr">
              <a:lnSpc>
                <a:spcPct val="90000"/>
              </a:lnSpc>
              <a:spcBef>
                <a:spcPts val="500"/>
              </a:spcBef>
              <a:spcAft>
                <a:spcPts val="0"/>
              </a:spcAft>
              <a:buClr>
                <a:schemeClr val="dk1"/>
              </a:buClr>
              <a:buSzPts val="1200"/>
              <a:buNone/>
              <a:defRPr sz="1600"/>
            </a:lvl4pPr>
            <a:lvl5pPr lvl="4" algn="ctr">
              <a:lnSpc>
                <a:spcPct val="90000"/>
              </a:lnSpc>
              <a:spcBef>
                <a:spcPts val="500"/>
              </a:spcBef>
              <a:spcAft>
                <a:spcPts val="0"/>
              </a:spcAft>
              <a:buClr>
                <a:schemeClr val="dk1"/>
              </a:buClr>
              <a:buSzPts val="1200"/>
              <a:buNone/>
              <a:defRPr sz="1600"/>
            </a:lvl5pPr>
            <a:lvl6pPr lvl="5" algn="ctr">
              <a:lnSpc>
                <a:spcPct val="90000"/>
              </a:lnSpc>
              <a:spcBef>
                <a:spcPts val="500"/>
              </a:spcBef>
              <a:spcAft>
                <a:spcPts val="0"/>
              </a:spcAft>
              <a:buClr>
                <a:schemeClr val="dk1"/>
              </a:buClr>
              <a:buSzPts val="1200"/>
              <a:buNone/>
              <a:defRPr sz="1600"/>
            </a:lvl6pPr>
            <a:lvl7pPr lvl="6" algn="ctr">
              <a:lnSpc>
                <a:spcPct val="90000"/>
              </a:lnSpc>
              <a:spcBef>
                <a:spcPts val="500"/>
              </a:spcBef>
              <a:spcAft>
                <a:spcPts val="0"/>
              </a:spcAft>
              <a:buClr>
                <a:schemeClr val="dk1"/>
              </a:buClr>
              <a:buSzPts val="1200"/>
              <a:buNone/>
              <a:defRPr sz="1600"/>
            </a:lvl7pPr>
            <a:lvl8pPr lvl="7" algn="ctr">
              <a:lnSpc>
                <a:spcPct val="90000"/>
              </a:lnSpc>
              <a:spcBef>
                <a:spcPts val="500"/>
              </a:spcBef>
              <a:spcAft>
                <a:spcPts val="0"/>
              </a:spcAft>
              <a:buClr>
                <a:schemeClr val="dk1"/>
              </a:buClr>
              <a:buSzPts val="1200"/>
              <a:buNone/>
              <a:defRPr sz="1600"/>
            </a:lvl8pPr>
            <a:lvl9pPr lvl="8" algn="ctr">
              <a:lnSpc>
                <a:spcPct val="90000"/>
              </a:lnSpc>
              <a:spcBef>
                <a:spcPts val="500"/>
              </a:spcBef>
              <a:spcAft>
                <a:spcPts val="0"/>
              </a:spcAft>
              <a:buClr>
                <a:schemeClr val="dk1"/>
              </a:buClr>
              <a:buSzPts val="1200"/>
              <a:buNone/>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ialoe two content slide" type="twoObj">
  <p:cSld name="TWO_OBJECTS">
    <p:spTree>
      <p:nvGrpSpPr>
        <p:cNvPr id="1" name="Shape 20"/>
        <p:cNvGrpSpPr/>
        <p:nvPr/>
      </p:nvGrpSpPr>
      <p:grpSpPr>
        <a:xfrm>
          <a:off x="0" y="0"/>
          <a:ext cx="0" cy="0"/>
          <a:chOff x="0" y="0"/>
          <a:chExt cx="0" cy="0"/>
        </a:xfrm>
      </p:grpSpPr>
      <p:sp>
        <p:nvSpPr>
          <p:cNvPr id="21" name="Google Shape;21;p20"/>
          <p:cNvSpPr txBox="1">
            <a:spLocks noGrp="1"/>
          </p:cNvSpPr>
          <p:nvPr>
            <p:ph type="title"/>
          </p:nvPr>
        </p:nvSpPr>
        <p:spPr>
          <a:xfrm>
            <a:off x="200044" y="193906"/>
            <a:ext cx="9768417" cy="54451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0"/>
          <p:cNvSpPr txBox="1">
            <a:spLocks noGrp="1"/>
          </p:cNvSpPr>
          <p:nvPr>
            <p:ph type="body" idx="1"/>
          </p:nvPr>
        </p:nvSpPr>
        <p:spPr>
          <a:xfrm>
            <a:off x="838200" y="1825626"/>
            <a:ext cx="5181600" cy="3981617"/>
          </a:xfrm>
          <a:prstGeom prst="rect">
            <a:avLst/>
          </a:prstGeom>
          <a:noFill/>
          <a:ln>
            <a:noFill/>
          </a:ln>
        </p:spPr>
        <p:txBody>
          <a:bodyPr spcFirstLastPara="1" wrap="square" lIns="91425" tIns="45700" rIns="91425" bIns="45700" anchor="t" anchorCtr="0">
            <a:normAutofit/>
          </a:bodyPr>
          <a:lstStyle>
            <a:lvl1pPr marL="609585" lvl="0" indent="-457189" algn="l">
              <a:lnSpc>
                <a:spcPct val="90000"/>
              </a:lnSpc>
              <a:spcBef>
                <a:spcPts val="1000"/>
              </a:spcBef>
              <a:spcAft>
                <a:spcPts val="0"/>
              </a:spcAft>
              <a:buClr>
                <a:srgbClr val="003057"/>
              </a:buClr>
              <a:buSzPts val="1800"/>
              <a:buChar char="•"/>
              <a:defRPr/>
            </a:lvl1pPr>
            <a:lvl2pPr marL="1219170" lvl="1" indent="-457189" algn="l">
              <a:lnSpc>
                <a:spcPct val="90000"/>
              </a:lnSpc>
              <a:spcBef>
                <a:spcPts val="500"/>
              </a:spcBef>
              <a:spcAft>
                <a:spcPts val="0"/>
              </a:spcAft>
              <a:buClr>
                <a:srgbClr val="548135"/>
              </a:buClr>
              <a:buSzPts val="1800"/>
              <a:buChar char="•"/>
              <a:defRPr/>
            </a:lvl2pPr>
            <a:lvl3pPr marL="1828754" lvl="2" indent="-457189" algn="l">
              <a:lnSpc>
                <a:spcPct val="90000"/>
              </a:lnSpc>
              <a:spcBef>
                <a:spcPts val="500"/>
              </a:spcBef>
              <a:spcAft>
                <a:spcPts val="0"/>
              </a:spcAft>
              <a:buClr>
                <a:schemeClr val="dk1"/>
              </a:buClr>
              <a:buSzPts val="1800"/>
              <a:buChar char="•"/>
              <a:defRPr/>
            </a:lvl3pPr>
            <a:lvl4pPr marL="2438339" lvl="3" indent="-457189" algn="l">
              <a:lnSpc>
                <a:spcPct val="90000"/>
              </a:lnSpc>
              <a:spcBef>
                <a:spcPts val="500"/>
              </a:spcBef>
              <a:spcAft>
                <a:spcPts val="0"/>
              </a:spcAft>
              <a:buClr>
                <a:schemeClr val="dk1"/>
              </a:buClr>
              <a:buSzPts val="1800"/>
              <a:buChar char="•"/>
              <a:defRPr/>
            </a:lvl4pPr>
            <a:lvl5pPr marL="3047924" lvl="4" indent="-457189" algn="l">
              <a:lnSpc>
                <a:spcPct val="90000"/>
              </a:lnSpc>
              <a:spcBef>
                <a:spcPts val="500"/>
              </a:spcBef>
              <a:spcAft>
                <a:spcPts val="0"/>
              </a:spcAft>
              <a:buClr>
                <a:schemeClr val="dk1"/>
              </a:buClr>
              <a:buSzPts val="1800"/>
              <a:buChar char="•"/>
              <a:defRPr/>
            </a:lvl5pPr>
            <a:lvl6pPr marL="3657509" lvl="5" indent="-457189" algn="l">
              <a:lnSpc>
                <a:spcPct val="90000"/>
              </a:lnSpc>
              <a:spcBef>
                <a:spcPts val="5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
        <p:nvSpPr>
          <p:cNvPr id="23" name="Google Shape;23;p20"/>
          <p:cNvSpPr txBox="1">
            <a:spLocks noGrp="1"/>
          </p:cNvSpPr>
          <p:nvPr>
            <p:ph type="body" idx="2"/>
          </p:nvPr>
        </p:nvSpPr>
        <p:spPr>
          <a:xfrm>
            <a:off x="6172200" y="1825626"/>
            <a:ext cx="5181600" cy="3981617"/>
          </a:xfrm>
          <a:prstGeom prst="rect">
            <a:avLst/>
          </a:prstGeom>
          <a:noFill/>
          <a:ln>
            <a:noFill/>
          </a:ln>
        </p:spPr>
        <p:txBody>
          <a:bodyPr spcFirstLastPara="1" wrap="square" lIns="91425" tIns="45700" rIns="91425" bIns="45700" anchor="t" anchorCtr="0">
            <a:normAutofit/>
          </a:bodyPr>
          <a:lstStyle>
            <a:lvl1pPr marL="609585" lvl="0" indent="-457189" algn="l">
              <a:lnSpc>
                <a:spcPct val="90000"/>
              </a:lnSpc>
              <a:spcBef>
                <a:spcPts val="1000"/>
              </a:spcBef>
              <a:spcAft>
                <a:spcPts val="0"/>
              </a:spcAft>
              <a:buClr>
                <a:srgbClr val="003057"/>
              </a:buClr>
              <a:buSzPts val="1800"/>
              <a:buChar char="•"/>
              <a:defRPr/>
            </a:lvl1pPr>
            <a:lvl2pPr marL="1219170" lvl="1" indent="-457189" algn="l">
              <a:lnSpc>
                <a:spcPct val="90000"/>
              </a:lnSpc>
              <a:spcBef>
                <a:spcPts val="500"/>
              </a:spcBef>
              <a:spcAft>
                <a:spcPts val="0"/>
              </a:spcAft>
              <a:buClr>
                <a:srgbClr val="548135"/>
              </a:buClr>
              <a:buSzPts val="1800"/>
              <a:buChar char="•"/>
              <a:defRPr/>
            </a:lvl2pPr>
            <a:lvl3pPr marL="1828754" lvl="2" indent="-457189" algn="l">
              <a:lnSpc>
                <a:spcPct val="90000"/>
              </a:lnSpc>
              <a:spcBef>
                <a:spcPts val="500"/>
              </a:spcBef>
              <a:spcAft>
                <a:spcPts val="0"/>
              </a:spcAft>
              <a:buClr>
                <a:schemeClr val="dk1"/>
              </a:buClr>
              <a:buSzPts val="1800"/>
              <a:buChar char="•"/>
              <a:defRPr/>
            </a:lvl3pPr>
            <a:lvl4pPr marL="2438339" lvl="3" indent="-457189" algn="l">
              <a:lnSpc>
                <a:spcPct val="90000"/>
              </a:lnSpc>
              <a:spcBef>
                <a:spcPts val="500"/>
              </a:spcBef>
              <a:spcAft>
                <a:spcPts val="0"/>
              </a:spcAft>
              <a:buClr>
                <a:schemeClr val="dk1"/>
              </a:buClr>
              <a:buSzPts val="1800"/>
              <a:buChar char="•"/>
              <a:defRPr/>
            </a:lvl4pPr>
            <a:lvl5pPr marL="3047924" lvl="4" indent="-457189" algn="l">
              <a:lnSpc>
                <a:spcPct val="90000"/>
              </a:lnSpc>
              <a:spcBef>
                <a:spcPts val="500"/>
              </a:spcBef>
              <a:spcAft>
                <a:spcPts val="0"/>
              </a:spcAft>
              <a:buClr>
                <a:schemeClr val="dk1"/>
              </a:buClr>
              <a:buSzPts val="1800"/>
              <a:buChar char="•"/>
              <a:defRPr/>
            </a:lvl5pPr>
            <a:lvl6pPr marL="3657509" lvl="5" indent="-457189" algn="l">
              <a:lnSpc>
                <a:spcPct val="90000"/>
              </a:lnSpc>
              <a:spcBef>
                <a:spcPts val="5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aialoe content with caption slide">
  <p:cSld name="aialoe content with caption slide">
    <p:spTree>
      <p:nvGrpSpPr>
        <p:cNvPr id="1" name="Shape 24"/>
        <p:cNvGrpSpPr/>
        <p:nvPr/>
      </p:nvGrpSpPr>
      <p:grpSpPr>
        <a:xfrm>
          <a:off x="0" y="0"/>
          <a:ext cx="0" cy="0"/>
          <a:chOff x="0" y="0"/>
          <a:chExt cx="0" cy="0"/>
        </a:xfrm>
      </p:grpSpPr>
      <p:sp>
        <p:nvSpPr>
          <p:cNvPr id="25" name="Google Shape;25;p21"/>
          <p:cNvSpPr txBox="1">
            <a:spLocks noGrp="1"/>
          </p:cNvSpPr>
          <p:nvPr>
            <p:ph type="body" idx="1"/>
          </p:nvPr>
        </p:nvSpPr>
        <p:spPr>
          <a:xfrm>
            <a:off x="5183188" y="1219200"/>
            <a:ext cx="6172200" cy="4641851"/>
          </a:xfrm>
          <a:prstGeom prst="rect">
            <a:avLst/>
          </a:prstGeom>
          <a:noFill/>
          <a:ln>
            <a:noFill/>
          </a:ln>
        </p:spPr>
        <p:txBody>
          <a:bodyPr spcFirstLastPara="1" wrap="square" lIns="91425" tIns="45700" rIns="91425" bIns="45700" anchor="t" anchorCtr="0">
            <a:normAutofit/>
          </a:bodyPr>
          <a:lstStyle>
            <a:lvl1pPr marL="609585" lvl="0" indent="-507987" algn="l">
              <a:lnSpc>
                <a:spcPct val="90000"/>
              </a:lnSpc>
              <a:spcBef>
                <a:spcPts val="1000"/>
              </a:spcBef>
              <a:spcAft>
                <a:spcPts val="0"/>
              </a:spcAft>
              <a:buClr>
                <a:srgbClr val="003057"/>
              </a:buClr>
              <a:buSzPts val="2400"/>
              <a:buChar char="•"/>
              <a:defRPr sz="3200"/>
            </a:lvl1pPr>
            <a:lvl2pPr marL="1219170" lvl="1" indent="-482588" algn="l">
              <a:lnSpc>
                <a:spcPct val="90000"/>
              </a:lnSpc>
              <a:spcBef>
                <a:spcPts val="500"/>
              </a:spcBef>
              <a:spcAft>
                <a:spcPts val="0"/>
              </a:spcAft>
              <a:buClr>
                <a:srgbClr val="548135"/>
              </a:buClr>
              <a:buSzPts val="2100"/>
              <a:buChar char="•"/>
              <a:defRPr sz="2800"/>
            </a:lvl2pPr>
            <a:lvl3pPr marL="1828754" lvl="2" indent="-457189" algn="l">
              <a:lnSpc>
                <a:spcPct val="90000"/>
              </a:lnSpc>
              <a:spcBef>
                <a:spcPts val="500"/>
              </a:spcBef>
              <a:spcAft>
                <a:spcPts val="0"/>
              </a:spcAft>
              <a:buClr>
                <a:schemeClr val="dk1"/>
              </a:buClr>
              <a:buSzPts val="1800"/>
              <a:buChar char="•"/>
              <a:defRPr sz="2400"/>
            </a:lvl3pPr>
            <a:lvl4pPr marL="2438339" lvl="3" indent="-431789" algn="l">
              <a:lnSpc>
                <a:spcPct val="90000"/>
              </a:lnSpc>
              <a:spcBef>
                <a:spcPts val="500"/>
              </a:spcBef>
              <a:spcAft>
                <a:spcPts val="0"/>
              </a:spcAft>
              <a:buClr>
                <a:schemeClr val="dk1"/>
              </a:buClr>
              <a:buSzPts val="1500"/>
              <a:buChar char="•"/>
              <a:defRPr sz="2000"/>
            </a:lvl4pPr>
            <a:lvl5pPr marL="3047924" lvl="4" indent="-431789" algn="l">
              <a:lnSpc>
                <a:spcPct val="90000"/>
              </a:lnSpc>
              <a:spcBef>
                <a:spcPts val="500"/>
              </a:spcBef>
              <a:spcAft>
                <a:spcPts val="0"/>
              </a:spcAft>
              <a:buClr>
                <a:schemeClr val="dk1"/>
              </a:buClr>
              <a:buSzPts val="1500"/>
              <a:buChar char="•"/>
              <a:defRPr sz="2000"/>
            </a:lvl5pPr>
            <a:lvl6pPr marL="3657509" lvl="5" indent="-431789" algn="l">
              <a:lnSpc>
                <a:spcPct val="90000"/>
              </a:lnSpc>
              <a:spcBef>
                <a:spcPts val="500"/>
              </a:spcBef>
              <a:spcAft>
                <a:spcPts val="0"/>
              </a:spcAft>
              <a:buClr>
                <a:schemeClr val="dk1"/>
              </a:buClr>
              <a:buSzPts val="1500"/>
              <a:buChar char="•"/>
              <a:defRPr sz="2000"/>
            </a:lvl6pPr>
            <a:lvl7pPr marL="4267093" lvl="6" indent="-431789" algn="l">
              <a:lnSpc>
                <a:spcPct val="90000"/>
              </a:lnSpc>
              <a:spcBef>
                <a:spcPts val="500"/>
              </a:spcBef>
              <a:spcAft>
                <a:spcPts val="0"/>
              </a:spcAft>
              <a:buClr>
                <a:schemeClr val="dk1"/>
              </a:buClr>
              <a:buSzPts val="1500"/>
              <a:buChar char="•"/>
              <a:defRPr sz="2000"/>
            </a:lvl7pPr>
            <a:lvl8pPr marL="4876678" lvl="7" indent="-431789" algn="l">
              <a:lnSpc>
                <a:spcPct val="90000"/>
              </a:lnSpc>
              <a:spcBef>
                <a:spcPts val="500"/>
              </a:spcBef>
              <a:spcAft>
                <a:spcPts val="0"/>
              </a:spcAft>
              <a:buClr>
                <a:schemeClr val="dk1"/>
              </a:buClr>
              <a:buSzPts val="1500"/>
              <a:buChar char="•"/>
              <a:defRPr sz="2000"/>
            </a:lvl8pPr>
            <a:lvl9pPr marL="5486263" lvl="8" indent="-431789" algn="l">
              <a:lnSpc>
                <a:spcPct val="90000"/>
              </a:lnSpc>
              <a:spcBef>
                <a:spcPts val="500"/>
              </a:spcBef>
              <a:spcAft>
                <a:spcPts val="0"/>
              </a:spcAft>
              <a:buClr>
                <a:schemeClr val="dk1"/>
              </a:buClr>
              <a:buSzPts val="1500"/>
              <a:buChar char="•"/>
              <a:defRPr sz="2000"/>
            </a:lvl9pPr>
          </a:lstStyle>
          <a:p>
            <a:endParaRPr/>
          </a:p>
        </p:txBody>
      </p:sp>
      <p:sp>
        <p:nvSpPr>
          <p:cNvPr id="26" name="Google Shape;26;p21"/>
          <p:cNvSpPr txBox="1">
            <a:spLocks noGrp="1"/>
          </p:cNvSpPr>
          <p:nvPr>
            <p:ph type="body" idx="2"/>
          </p:nvPr>
        </p:nvSpPr>
        <p:spPr>
          <a:xfrm>
            <a:off x="839788" y="2791326"/>
            <a:ext cx="3932237" cy="3077663"/>
          </a:xfrm>
          <a:prstGeom prst="rect">
            <a:avLst/>
          </a:prstGeom>
          <a:noFill/>
          <a:ln>
            <a:noFill/>
          </a:ln>
        </p:spPr>
        <p:txBody>
          <a:bodyPr spcFirstLastPara="1" wrap="square" lIns="91425" tIns="45700" rIns="91425" bIns="45700" anchor="t" anchorCtr="0">
            <a:normAutofit/>
          </a:bodyPr>
          <a:lstStyle>
            <a:lvl1pPr marL="609585" lvl="0" indent="-304792" algn="l">
              <a:lnSpc>
                <a:spcPct val="90000"/>
              </a:lnSpc>
              <a:spcBef>
                <a:spcPts val="1000"/>
              </a:spcBef>
              <a:spcAft>
                <a:spcPts val="0"/>
              </a:spcAft>
              <a:buClr>
                <a:srgbClr val="003057"/>
              </a:buClr>
              <a:buSzPts val="1200"/>
              <a:buNone/>
              <a:defRPr sz="1600"/>
            </a:lvl1pPr>
            <a:lvl2pPr marL="1219170" lvl="1" indent="-304792" algn="l">
              <a:lnSpc>
                <a:spcPct val="90000"/>
              </a:lnSpc>
              <a:spcBef>
                <a:spcPts val="500"/>
              </a:spcBef>
              <a:spcAft>
                <a:spcPts val="0"/>
              </a:spcAft>
              <a:buClr>
                <a:srgbClr val="548135"/>
              </a:buClr>
              <a:buSzPts val="1050"/>
              <a:buNone/>
              <a:defRPr sz="1400"/>
            </a:lvl2pPr>
            <a:lvl3pPr marL="1828754" lvl="2" indent="-304792" algn="l">
              <a:lnSpc>
                <a:spcPct val="90000"/>
              </a:lnSpc>
              <a:spcBef>
                <a:spcPts val="500"/>
              </a:spcBef>
              <a:spcAft>
                <a:spcPts val="0"/>
              </a:spcAft>
              <a:buClr>
                <a:schemeClr val="dk1"/>
              </a:buClr>
              <a:buSzPts val="900"/>
              <a:buNone/>
              <a:defRPr sz="1200"/>
            </a:lvl3pPr>
            <a:lvl4pPr marL="2438339" lvl="3" indent="-304792" algn="l">
              <a:lnSpc>
                <a:spcPct val="90000"/>
              </a:lnSpc>
              <a:spcBef>
                <a:spcPts val="500"/>
              </a:spcBef>
              <a:spcAft>
                <a:spcPts val="0"/>
              </a:spcAft>
              <a:buClr>
                <a:schemeClr val="dk1"/>
              </a:buClr>
              <a:buSzPts val="750"/>
              <a:buNone/>
              <a:defRPr sz="1000"/>
            </a:lvl4pPr>
            <a:lvl5pPr marL="3047924" lvl="4" indent="-304792" algn="l">
              <a:lnSpc>
                <a:spcPct val="90000"/>
              </a:lnSpc>
              <a:spcBef>
                <a:spcPts val="500"/>
              </a:spcBef>
              <a:spcAft>
                <a:spcPts val="0"/>
              </a:spcAft>
              <a:buClr>
                <a:schemeClr val="dk1"/>
              </a:buClr>
              <a:buSzPts val="750"/>
              <a:buNone/>
              <a:defRPr sz="1000"/>
            </a:lvl5pPr>
            <a:lvl6pPr marL="3657509" lvl="5" indent="-304792" algn="l">
              <a:lnSpc>
                <a:spcPct val="90000"/>
              </a:lnSpc>
              <a:spcBef>
                <a:spcPts val="500"/>
              </a:spcBef>
              <a:spcAft>
                <a:spcPts val="0"/>
              </a:spcAft>
              <a:buClr>
                <a:schemeClr val="dk1"/>
              </a:buClr>
              <a:buSzPts val="750"/>
              <a:buNone/>
              <a:defRPr sz="1000"/>
            </a:lvl6pPr>
            <a:lvl7pPr marL="4267093" lvl="6" indent="-304792" algn="l">
              <a:lnSpc>
                <a:spcPct val="90000"/>
              </a:lnSpc>
              <a:spcBef>
                <a:spcPts val="500"/>
              </a:spcBef>
              <a:spcAft>
                <a:spcPts val="0"/>
              </a:spcAft>
              <a:buClr>
                <a:schemeClr val="dk1"/>
              </a:buClr>
              <a:buSzPts val="750"/>
              <a:buNone/>
              <a:defRPr sz="1000"/>
            </a:lvl7pPr>
            <a:lvl8pPr marL="4876678" lvl="7" indent="-304792" algn="l">
              <a:lnSpc>
                <a:spcPct val="90000"/>
              </a:lnSpc>
              <a:spcBef>
                <a:spcPts val="500"/>
              </a:spcBef>
              <a:spcAft>
                <a:spcPts val="0"/>
              </a:spcAft>
              <a:buClr>
                <a:schemeClr val="dk1"/>
              </a:buClr>
              <a:buSzPts val="750"/>
              <a:buNone/>
              <a:defRPr sz="1000"/>
            </a:lvl8pPr>
            <a:lvl9pPr marL="5486263" lvl="8" indent="-304792" algn="l">
              <a:lnSpc>
                <a:spcPct val="90000"/>
              </a:lnSpc>
              <a:spcBef>
                <a:spcPts val="500"/>
              </a:spcBef>
              <a:spcAft>
                <a:spcPts val="0"/>
              </a:spcAft>
              <a:buClr>
                <a:schemeClr val="dk1"/>
              </a:buClr>
              <a:buSzPts val="750"/>
              <a:buNone/>
              <a:defRPr sz="1000"/>
            </a:lvl9pPr>
          </a:lstStyle>
          <a:p>
            <a:endParaRPr/>
          </a:p>
        </p:txBody>
      </p:sp>
      <p:sp>
        <p:nvSpPr>
          <p:cNvPr id="27" name="Google Shape;27;p21"/>
          <p:cNvSpPr txBox="1">
            <a:spLocks noGrp="1"/>
          </p:cNvSpPr>
          <p:nvPr>
            <p:ph type="title"/>
          </p:nvPr>
        </p:nvSpPr>
        <p:spPr>
          <a:xfrm>
            <a:off x="200044" y="193906"/>
            <a:ext cx="9768417" cy="54451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ialoe section header slide" type="secHead">
  <p:cSld name="SECTION_HEADER">
    <p:spTree>
      <p:nvGrpSpPr>
        <p:cNvPr id="1" name="Shape 28"/>
        <p:cNvGrpSpPr/>
        <p:nvPr/>
      </p:nvGrpSpPr>
      <p:grpSpPr>
        <a:xfrm>
          <a:off x="0" y="0"/>
          <a:ext cx="0" cy="0"/>
          <a:chOff x="0" y="0"/>
          <a:chExt cx="0" cy="0"/>
        </a:xfrm>
      </p:grpSpPr>
      <p:sp>
        <p:nvSpPr>
          <p:cNvPr id="29" name="Google Shape;29;p22"/>
          <p:cNvSpPr txBox="1">
            <a:spLocks noGrp="1"/>
          </p:cNvSpPr>
          <p:nvPr>
            <p:ph type="title"/>
          </p:nvPr>
        </p:nvSpPr>
        <p:spPr>
          <a:xfrm>
            <a:off x="831851" y="1260561"/>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5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2"/>
          <p:cNvSpPr txBox="1">
            <a:spLocks noGrp="1"/>
          </p:cNvSpPr>
          <p:nvPr>
            <p:ph type="body" idx="1"/>
          </p:nvPr>
        </p:nvSpPr>
        <p:spPr>
          <a:xfrm>
            <a:off x="831851" y="4332791"/>
            <a:ext cx="10515600" cy="1500187"/>
          </a:xfrm>
          <a:prstGeom prst="rect">
            <a:avLst/>
          </a:prstGeom>
          <a:noFill/>
          <a:ln>
            <a:noFill/>
          </a:ln>
        </p:spPr>
        <p:txBody>
          <a:bodyPr spcFirstLastPara="1" wrap="square" lIns="91425" tIns="45700" rIns="91425" bIns="45700" anchor="t" anchorCtr="0">
            <a:normAutofit/>
          </a:bodyPr>
          <a:lstStyle>
            <a:lvl1pPr marL="609585" lvl="0" indent="-304792" algn="l">
              <a:lnSpc>
                <a:spcPct val="90000"/>
              </a:lnSpc>
              <a:spcBef>
                <a:spcPts val="1000"/>
              </a:spcBef>
              <a:spcAft>
                <a:spcPts val="0"/>
              </a:spcAft>
              <a:buClr>
                <a:srgbClr val="888888"/>
              </a:buClr>
              <a:buSzPts val="1800"/>
              <a:buNone/>
              <a:defRPr sz="2400">
                <a:solidFill>
                  <a:srgbClr val="888888"/>
                </a:solidFill>
              </a:defRPr>
            </a:lvl1pPr>
            <a:lvl2pPr marL="1219170" lvl="1" indent="-304792" algn="l">
              <a:lnSpc>
                <a:spcPct val="90000"/>
              </a:lnSpc>
              <a:spcBef>
                <a:spcPts val="500"/>
              </a:spcBef>
              <a:spcAft>
                <a:spcPts val="0"/>
              </a:spcAft>
              <a:buClr>
                <a:srgbClr val="888888"/>
              </a:buClr>
              <a:buSzPts val="1500"/>
              <a:buNone/>
              <a:defRPr sz="2000">
                <a:solidFill>
                  <a:srgbClr val="888888"/>
                </a:solidFill>
              </a:defRPr>
            </a:lvl2pPr>
            <a:lvl3pPr marL="1828754" lvl="2" indent="-304792" algn="l">
              <a:lnSpc>
                <a:spcPct val="90000"/>
              </a:lnSpc>
              <a:spcBef>
                <a:spcPts val="500"/>
              </a:spcBef>
              <a:spcAft>
                <a:spcPts val="0"/>
              </a:spcAft>
              <a:buClr>
                <a:srgbClr val="888888"/>
              </a:buClr>
              <a:buSzPts val="1350"/>
              <a:buNone/>
              <a:defRPr sz="1800">
                <a:solidFill>
                  <a:srgbClr val="888888"/>
                </a:solidFill>
              </a:defRPr>
            </a:lvl3pPr>
            <a:lvl4pPr marL="2438339" lvl="3" indent="-304792" algn="l">
              <a:lnSpc>
                <a:spcPct val="90000"/>
              </a:lnSpc>
              <a:spcBef>
                <a:spcPts val="500"/>
              </a:spcBef>
              <a:spcAft>
                <a:spcPts val="0"/>
              </a:spcAft>
              <a:buClr>
                <a:srgbClr val="888888"/>
              </a:buClr>
              <a:buSzPts val="1200"/>
              <a:buNone/>
              <a:defRPr sz="1600">
                <a:solidFill>
                  <a:srgbClr val="888888"/>
                </a:solidFill>
              </a:defRPr>
            </a:lvl4pPr>
            <a:lvl5pPr marL="3047924" lvl="4" indent="-304792" algn="l">
              <a:lnSpc>
                <a:spcPct val="90000"/>
              </a:lnSpc>
              <a:spcBef>
                <a:spcPts val="500"/>
              </a:spcBef>
              <a:spcAft>
                <a:spcPts val="0"/>
              </a:spcAft>
              <a:buClr>
                <a:srgbClr val="888888"/>
              </a:buClr>
              <a:buSzPts val="1200"/>
              <a:buNone/>
              <a:defRPr sz="1600">
                <a:solidFill>
                  <a:srgbClr val="888888"/>
                </a:solidFill>
              </a:defRPr>
            </a:lvl5pPr>
            <a:lvl6pPr marL="3657509" lvl="5" indent="-304792" algn="l">
              <a:lnSpc>
                <a:spcPct val="90000"/>
              </a:lnSpc>
              <a:spcBef>
                <a:spcPts val="500"/>
              </a:spcBef>
              <a:spcAft>
                <a:spcPts val="0"/>
              </a:spcAft>
              <a:buClr>
                <a:srgbClr val="888888"/>
              </a:buClr>
              <a:buSzPts val="1200"/>
              <a:buNone/>
              <a:defRPr sz="1600">
                <a:solidFill>
                  <a:srgbClr val="888888"/>
                </a:solidFill>
              </a:defRPr>
            </a:lvl6pPr>
            <a:lvl7pPr marL="4267093" lvl="6" indent="-304792" algn="l">
              <a:lnSpc>
                <a:spcPct val="90000"/>
              </a:lnSpc>
              <a:spcBef>
                <a:spcPts val="500"/>
              </a:spcBef>
              <a:spcAft>
                <a:spcPts val="0"/>
              </a:spcAft>
              <a:buClr>
                <a:srgbClr val="888888"/>
              </a:buClr>
              <a:buSzPts val="1200"/>
              <a:buNone/>
              <a:defRPr sz="1600">
                <a:solidFill>
                  <a:srgbClr val="888888"/>
                </a:solidFill>
              </a:defRPr>
            </a:lvl7pPr>
            <a:lvl8pPr marL="4876678" lvl="7" indent="-304792" algn="l">
              <a:lnSpc>
                <a:spcPct val="90000"/>
              </a:lnSpc>
              <a:spcBef>
                <a:spcPts val="500"/>
              </a:spcBef>
              <a:spcAft>
                <a:spcPts val="0"/>
              </a:spcAft>
              <a:buClr>
                <a:srgbClr val="888888"/>
              </a:buClr>
              <a:buSzPts val="1200"/>
              <a:buNone/>
              <a:defRPr sz="1600">
                <a:solidFill>
                  <a:srgbClr val="888888"/>
                </a:solidFill>
              </a:defRPr>
            </a:lvl8pPr>
            <a:lvl9pPr marL="5486263" lvl="8" indent="-304792" algn="l">
              <a:lnSpc>
                <a:spcPct val="90000"/>
              </a:lnSpc>
              <a:spcBef>
                <a:spcPts val="500"/>
              </a:spcBef>
              <a:spcAft>
                <a:spcPts val="0"/>
              </a:spcAft>
              <a:buClr>
                <a:srgbClr val="888888"/>
              </a:buClr>
              <a:buSzPts val="1200"/>
              <a:buNone/>
              <a:defRPr sz="1600">
                <a:solidFill>
                  <a:srgbClr val="888888"/>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ialoe comparison slide" type="twoTxTwoObj">
  <p:cSld name="TWO_OBJECTS_WITH_TEXT">
    <p:spTree>
      <p:nvGrpSpPr>
        <p:cNvPr id="1" name="Shape 31"/>
        <p:cNvGrpSpPr/>
        <p:nvPr/>
      </p:nvGrpSpPr>
      <p:grpSpPr>
        <a:xfrm>
          <a:off x="0" y="0"/>
          <a:ext cx="0" cy="0"/>
          <a:chOff x="0" y="0"/>
          <a:chExt cx="0" cy="0"/>
        </a:xfrm>
      </p:grpSpPr>
      <p:sp>
        <p:nvSpPr>
          <p:cNvPr id="32" name="Google Shape;32;p23"/>
          <p:cNvSpPr txBox="1">
            <a:spLocks noGrp="1"/>
          </p:cNvSpPr>
          <p:nvPr>
            <p:ph type="title"/>
          </p:nvPr>
        </p:nvSpPr>
        <p:spPr>
          <a:xfrm>
            <a:off x="198104" y="-196348"/>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3"/>
          <p:cNvSpPr txBox="1">
            <a:spLocks noGrp="1"/>
          </p:cNvSpPr>
          <p:nvPr>
            <p:ph type="body" idx="1"/>
          </p:nvPr>
        </p:nvSpPr>
        <p:spPr>
          <a:xfrm>
            <a:off x="836613" y="1129215"/>
            <a:ext cx="5157787" cy="823912"/>
          </a:xfrm>
          <a:prstGeom prst="rect">
            <a:avLst/>
          </a:prstGeom>
          <a:noFill/>
          <a:ln>
            <a:noFill/>
          </a:ln>
        </p:spPr>
        <p:txBody>
          <a:bodyPr spcFirstLastPara="1" wrap="square" lIns="91425" tIns="45700" rIns="91425" bIns="45700" anchor="b" anchorCtr="0">
            <a:normAutofit/>
          </a:bodyPr>
          <a:lstStyle>
            <a:lvl1pPr marL="609585" lvl="0" indent="-304792" algn="l">
              <a:lnSpc>
                <a:spcPct val="90000"/>
              </a:lnSpc>
              <a:spcBef>
                <a:spcPts val="1000"/>
              </a:spcBef>
              <a:spcAft>
                <a:spcPts val="0"/>
              </a:spcAft>
              <a:buClr>
                <a:srgbClr val="003057"/>
              </a:buClr>
              <a:buSzPts val="1800"/>
              <a:buNone/>
              <a:defRPr sz="2400" b="1"/>
            </a:lvl1pPr>
            <a:lvl2pPr marL="1219170" lvl="1" indent="-304792" algn="l">
              <a:lnSpc>
                <a:spcPct val="90000"/>
              </a:lnSpc>
              <a:spcBef>
                <a:spcPts val="500"/>
              </a:spcBef>
              <a:spcAft>
                <a:spcPts val="0"/>
              </a:spcAft>
              <a:buClr>
                <a:srgbClr val="548135"/>
              </a:buClr>
              <a:buSzPts val="1500"/>
              <a:buNone/>
              <a:defRPr sz="2000" b="1"/>
            </a:lvl2pPr>
            <a:lvl3pPr marL="1828754" lvl="2" indent="-304792" algn="l">
              <a:lnSpc>
                <a:spcPct val="90000"/>
              </a:lnSpc>
              <a:spcBef>
                <a:spcPts val="500"/>
              </a:spcBef>
              <a:spcAft>
                <a:spcPts val="0"/>
              </a:spcAft>
              <a:buClr>
                <a:schemeClr val="dk1"/>
              </a:buClr>
              <a:buSzPts val="1350"/>
              <a:buNone/>
              <a:defRPr sz="1800" b="1"/>
            </a:lvl3pPr>
            <a:lvl4pPr marL="2438339" lvl="3" indent="-304792" algn="l">
              <a:lnSpc>
                <a:spcPct val="90000"/>
              </a:lnSpc>
              <a:spcBef>
                <a:spcPts val="500"/>
              </a:spcBef>
              <a:spcAft>
                <a:spcPts val="0"/>
              </a:spcAft>
              <a:buClr>
                <a:schemeClr val="dk1"/>
              </a:buClr>
              <a:buSzPts val="1200"/>
              <a:buNone/>
              <a:defRPr sz="1600" b="1"/>
            </a:lvl4pPr>
            <a:lvl5pPr marL="3047924" lvl="4" indent="-304792" algn="l">
              <a:lnSpc>
                <a:spcPct val="90000"/>
              </a:lnSpc>
              <a:spcBef>
                <a:spcPts val="500"/>
              </a:spcBef>
              <a:spcAft>
                <a:spcPts val="0"/>
              </a:spcAft>
              <a:buClr>
                <a:schemeClr val="dk1"/>
              </a:buClr>
              <a:buSzPts val="1200"/>
              <a:buNone/>
              <a:defRPr sz="1600" b="1"/>
            </a:lvl5pPr>
            <a:lvl6pPr marL="3657509" lvl="5" indent="-304792" algn="l">
              <a:lnSpc>
                <a:spcPct val="90000"/>
              </a:lnSpc>
              <a:spcBef>
                <a:spcPts val="500"/>
              </a:spcBef>
              <a:spcAft>
                <a:spcPts val="0"/>
              </a:spcAft>
              <a:buClr>
                <a:schemeClr val="dk1"/>
              </a:buClr>
              <a:buSzPts val="1200"/>
              <a:buNone/>
              <a:defRPr sz="1600" b="1"/>
            </a:lvl6pPr>
            <a:lvl7pPr marL="4267093" lvl="6" indent="-304792" algn="l">
              <a:lnSpc>
                <a:spcPct val="90000"/>
              </a:lnSpc>
              <a:spcBef>
                <a:spcPts val="500"/>
              </a:spcBef>
              <a:spcAft>
                <a:spcPts val="0"/>
              </a:spcAft>
              <a:buClr>
                <a:schemeClr val="dk1"/>
              </a:buClr>
              <a:buSzPts val="1200"/>
              <a:buNone/>
              <a:defRPr sz="1600" b="1"/>
            </a:lvl7pPr>
            <a:lvl8pPr marL="4876678" lvl="7" indent="-304792" algn="l">
              <a:lnSpc>
                <a:spcPct val="90000"/>
              </a:lnSpc>
              <a:spcBef>
                <a:spcPts val="500"/>
              </a:spcBef>
              <a:spcAft>
                <a:spcPts val="0"/>
              </a:spcAft>
              <a:buClr>
                <a:schemeClr val="dk1"/>
              </a:buClr>
              <a:buSzPts val="1200"/>
              <a:buNone/>
              <a:defRPr sz="1600" b="1"/>
            </a:lvl8pPr>
            <a:lvl9pPr marL="5486263" lvl="8" indent="-304792" algn="l">
              <a:lnSpc>
                <a:spcPct val="90000"/>
              </a:lnSpc>
              <a:spcBef>
                <a:spcPts val="500"/>
              </a:spcBef>
              <a:spcAft>
                <a:spcPts val="0"/>
              </a:spcAft>
              <a:buClr>
                <a:schemeClr val="dk1"/>
              </a:buClr>
              <a:buSzPts val="1200"/>
              <a:buNone/>
              <a:defRPr sz="1600" b="1"/>
            </a:lvl9pPr>
          </a:lstStyle>
          <a:p>
            <a:endParaRPr/>
          </a:p>
        </p:txBody>
      </p:sp>
      <p:sp>
        <p:nvSpPr>
          <p:cNvPr id="34" name="Google Shape;34;p23"/>
          <p:cNvSpPr txBox="1">
            <a:spLocks noGrp="1"/>
          </p:cNvSpPr>
          <p:nvPr>
            <p:ph type="body" idx="2"/>
          </p:nvPr>
        </p:nvSpPr>
        <p:spPr>
          <a:xfrm>
            <a:off x="836613" y="2152235"/>
            <a:ext cx="5157787" cy="3684588"/>
          </a:xfrm>
          <a:prstGeom prst="rect">
            <a:avLst/>
          </a:prstGeom>
          <a:noFill/>
          <a:ln>
            <a:noFill/>
          </a:ln>
        </p:spPr>
        <p:txBody>
          <a:bodyPr spcFirstLastPara="1" wrap="square" lIns="91425" tIns="45700" rIns="91425" bIns="45700" anchor="t" anchorCtr="0">
            <a:normAutofit/>
          </a:bodyPr>
          <a:lstStyle>
            <a:lvl1pPr marL="609585" lvl="0" indent="-457189" algn="l">
              <a:lnSpc>
                <a:spcPct val="90000"/>
              </a:lnSpc>
              <a:spcBef>
                <a:spcPts val="1000"/>
              </a:spcBef>
              <a:spcAft>
                <a:spcPts val="0"/>
              </a:spcAft>
              <a:buClr>
                <a:srgbClr val="003057"/>
              </a:buClr>
              <a:buSzPts val="1800"/>
              <a:buChar char="•"/>
              <a:defRPr/>
            </a:lvl1pPr>
            <a:lvl2pPr marL="1219170" lvl="1" indent="-457189" algn="l">
              <a:lnSpc>
                <a:spcPct val="90000"/>
              </a:lnSpc>
              <a:spcBef>
                <a:spcPts val="500"/>
              </a:spcBef>
              <a:spcAft>
                <a:spcPts val="0"/>
              </a:spcAft>
              <a:buClr>
                <a:srgbClr val="548135"/>
              </a:buClr>
              <a:buSzPts val="1800"/>
              <a:buChar char="•"/>
              <a:defRPr/>
            </a:lvl2pPr>
            <a:lvl3pPr marL="1828754" lvl="2" indent="-457189" algn="l">
              <a:lnSpc>
                <a:spcPct val="90000"/>
              </a:lnSpc>
              <a:spcBef>
                <a:spcPts val="500"/>
              </a:spcBef>
              <a:spcAft>
                <a:spcPts val="0"/>
              </a:spcAft>
              <a:buClr>
                <a:schemeClr val="dk1"/>
              </a:buClr>
              <a:buSzPts val="1800"/>
              <a:buChar char="•"/>
              <a:defRPr/>
            </a:lvl3pPr>
            <a:lvl4pPr marL="2438339" lvl="3" indent="-457189" algn="l">
              <a:lnSpc>
                <a:spcPct val="90000"/>
              </a:lnSpc>
              <a:spcBef>
                <a:spcPts val="500"/>
              </a:spcBef>
              <a:spcAft>
                <a:spcPts val="0"/>
              </a:spcAft>
              <a:buClr>
                <a:schemeClr val="dk1"/>
              </a:buClr>
              <a:buSzPts val="1800"/>
              <a:buChar char="•"/>
              <a:defRPr/>
            </a:lvl4pPr>
            <a:lvl5pPr marL="3047924" lvl="4" indent="-457189" algn="l">
              <a:lnSpc>
                <a:spcPct val="90000"/>
              </a:lnSpc>
              <a:spcBef>
                <a:spcPts val="500"/>
              </a:spcBef>
              <a:spcAft>
                <a:spcPts val="0"/>
              </a:spcAft>
              <a:buClr>
                <a:schemeClr val="dk1"/>
              </a:buClr>
              <a:buSzPts val="1800"/>
              <a:buChar char="•"/>
              <a:defRPr/>
            </a:lvl5pPr>
            <a:lvl6pPr marL="3657509" lvl="5" indent="-457189" algn="l">
              <a:lnSpc>
                <a:spcPct val="90000"/>
              </a:lnSpc>
              <a:spcBef>
                <a:spcPts val="5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
        <p:nvSpPr>
          <p:cNvPr id="35" name="Google Shape;35;p23"/>
          <p:cNvSpPr txBox="1">
            <a:spLocks noGrp="1"/>
          </p:cNvSpPr>
          <p:nvPr>
            <p:ph type="body" idx="3"/>
          </p:nvPr>
        </p:nvSpPr>
        <p:spPr>
          <a:xfrm>
            <a:off x="6096001" y="1129215"/>
            <a:ext cx="5183188" cy="823912"/>
          </a:xfrm>
          <a:prstGeom prst="rect">
            <a:avLst/>
          </a:prstGeom>
          <a:noFill/>
          <a:ln>
            <a:noFill/>
          </a:ln>
        </p:spPr>
        <p:txBody>
          <a:bodyPr spcFirstLastPara="1" wrap="square" lIns="91425" tIns="45700" rIns="91425" bIns="45700" anchor="b" anchorCtr="0">
            <a:normAutofit/>
          </a:bodyPr>
          <a:lstStyle>
            <a:lvl1pPr marL="609585" lvl="0" indent="-304792" algn="l">
              <a:lnSpc>
                <a:spcPct val="90000"/>
              </a:lnSpc>
              <a:spcBef>
                <a:spcPts val="1000"/>
              </a:spcBef>
              <a:spcAft>
                <a:spcPts val="0"/>
              </a:spcAft>
              <a:buClr>
                <a:srgbClr val="003057"/>
              </a:buClr>
              <a:buSzPts val="1800"/>
              <a:buNone/>
              <a:defRPr sz="2400" b="1"/>
            </a:lvl1pPr>
            <a:lvl2pPr marL="1219170" lvl="1" indent="-304792" algn="l">
              <a:lnSpc>
                <a:spcPct val="90000"/>
              </a:lnSpc>
              <a:spcBef>
                <a:spcPts val="500"/>
              </a:spcBef>
              <a:spcAft>
                <a:spcPts val="0"/>
              </a:spcAft>
              <a:buClr>
                <a:srgbClr val="548135"/>
              </a:buClr>
              <a:buSzPts val="1500"/>
              <a:buNone/>
              <a:defRPr sz="2000" b="1"/>
            </a:lvl2pPr>
            <a:lvl3pPr marL="1828754" lvl="2" indent="-304792" algn="l">
              <a:lnSpc>
                <a:spcPct val="90000"/>
              </a:lnSpc>
              <a:spcBef>
                <a:spcPts val="500"/>
              </a:spcBef>
              <a:spcAft>
                <a:spcPts val="0"/>
              </a:spcAft>
              <a:buClr>
                <a:schemeClr val="dk1"/>
              </a:buClr>
              <a:buSzPts val="1350"/>
              <a:buNone/>
              <a:defRPr sz="1800" b="1"/>
            </a:lvl3pPr>
            <a:lvl4pPr marL="2438339" lvl="3" indent="-304792" algn="l">
              <a:lnSpc>
                <a:spcPct val="90000"/>
              </a:lnSpc>
              <a:spcBef>
                <a:spcPts val="500"/>
              </a:spcBef>
              <a:spcAft>
                <a:spcPts val="0"/>
              </a:spcAft>
              <a:buClr>
                <a:schemeClr val="dk1"/>
              </a:buClr>
              <a:buSzPts val="1200"/>
              <a:buNone/>
              <a:defRPr sz="1600" b="1"/>
            </a:lvl4pPr>
            <a:lvl5pPr marL="3047924" lvl="4" indent="-304792" algn="l">
              <a:lnSpc>
                <a:spcPct val="90000"/>
              </a:lnSpc>
              <a:spcBef>
                <a:spcPts val="500"/>
              </a:spcBef>
              <a:spcAft>
                <a:spcPts val="0"/>
              </a:spcAft>
              <a:buClr>
                <a:schemeClr val="dk1"/>
              </a:buClr>
              <a:buSzPts val="1200"/>
              <a:buNone/>
              <a:defRPr sz="1600" b="1"/>
            </a:lvl5pPr>
            <a:lvl6pPr marL="3657509" lvl="5" indent="-304792" algn="l">
              <a:lnSpc>
                <a:spcPct val="90000"/>
              </a:lnSpc>
              <a:spcBef>
                <a:spcPts val="500"/>
              </a:spcBef>
              <a:spcAft>
                <a:spcPts val="0"/>
              </a:spcAft>
              <a:buClr>
                <a:schemeClr val="dk1"/>
              </a:buClr>
              <a:buSzPts val="1200"/>
              <a:buNone/>
              <a:defRPr sz="1600" b="1"/>
            </a:lvl6pPr>
            <a:lvl7pPr marL="4267093" lvl="6" indent="-304792" algn="l">
              <a:lnSpc>
                <a:spcPct val="90000"/>
              </a:lnSpc>
              <a:spcBef>
                <a:spcPts val="500"/>
              </a:spcBef>
              <a:spcAft>
                <a:spcPts val="0"/>
              </a:spcAft>
              <a:buClr>
                <a:schemeClr val="dk1"/>
              </a:buClr>
              <a:buSzPts val="1200"/>
              <a:buNone/>
              <a:defRPr sz="1600" b="1"/>
            </a:lvl7pPr>
            <a:lvl8pPr marL="4876678" lvl="7" indent="-304792" algn="l">
              <a:lnSpc>
                <a:spcPct val="90000"/>
              </a:lnSpc>
              <a:spcBef>
                <a:spcPts val="500"/>
              </a:spcBef>
              <a:spcAft>
                <a:spcPts val="0"/>
              </a:spcAft>
              <a:buClr>
                <a:schemeClr val="dk1"/>
              </a:buClr>
              <a:buSzPts val="1200"/>
              <a:buNone/>
              <a:defRPr sz="1600" b="1"/>
            </a:lvl8pPr>
            <a:lvl9pPr marL="5486263" lvl="8" indent="-304792" algn="l">
              <a:lnSpc>
                <a:spcPct val="90000"/>
              </a:lnSpc>
              <a:spcBef>
                <a:spcPts val="500"/>
              </a:spcBef>
              <a:spcAft>
                <a:spcPts val="0"/>
              </a:spcAft>
              <a:buClr>
                <a:schemeClr val="dk1"/>
              </a:buClr>
              <a:buSzPts val="1200"/>
              <a:buNone/>
              <a:defRPr sz="1600" b="1"/>
            </a:lvl9pPr>
          </a:lstStyle>
          <a:p>
            <a:endParaRPr/>
          </a:p>
        </p:txBody>
      </p:sp>
      <p:sp>
        <p:nvSpPr>
          <p:cNvPr id="36" name="Google Shape;36;p23"/>
          <p:cNvSpPr txBox="1">
            <a:spLocks noGrp="1"/>
          </p:cNvSpPr>
          <p:nvPr>
            <p:ph type="body" idx="4"/>
          </p:nvPr>
        </p:nvSpPr>
        <p:spPr>
          <a:xfrm>
            <a:off x="6170613" y="2152235"/>
            <a:ext cx="5183188" cy="3684588"/>
          </a:xfrm>
          <a:prstGeom prst="rect">
            <a:avLst/>
          </a:prstGeom>
          <a:noFill/>
          <a:ln>
            <a:noFill/>
          </a:ln>
        </p:spPr>
        <p:txBody>
          <a:bodyPr spcFirstLastPara="1" wrap="square" lIns="91425" tIns="45700" rIns="91425" bIns="45700" anchor="t" anchorCtr="0">
            <a:normAutofit/>
          </a:bodyPr>
          <a:lstStyle>
            <a:lvl1pPr marL="609585" lvl="0" indent="-457189" algn="l">
              <a:lnSpc>
                <a:spcPct val="90000"/>
              </a:lnSpc>
              <a:spcBef>
                <a:spcPts val="1000"/>
              </a:spcBef>
              <a:spcAft>
                <a:spcPts val="0"/>
              </a:spcAft>
              <a:buClr>
                <a:srgbClr val="003057"/>
              </a:buClr>
              <a:buSzPts val="1800"/>
              <a:buChar char="•"/>
              <a:defRPr/>
            </a:lvl1pPr>
            <a:lvl2pPr marL="1219170" lvl="1" indent="-457189" algn="l">
              <a:lnSpc>
                <a:spcPct val="90000"/>
              </a:lnSpc>
              <a:spcBef>
                <a:spcPts val="500"/>
              </a:spcBef>
              <a:spcAft>
                <a:spcPts val="0"/>
              </a:spcAft>
              <a:buClr>
                <a:srgbClr val="548135"/>
              </a:buClr>
              <a:buSzPts val="1800"/>
              <a:buChar char="•"/>
              <a:defRPr/>
            </a:lvl2pPr>
            <a:lvl3pPr marL="1828754" lvl="2" indent="-457189" algn="l">
              <a:lnSpc>
                <a:spcPct val="90000"/>
              </a:lnSpc>
              <a:spcBef>
                <a:spcPts val="500"/>
              </a:spcBef>
              <a:spcAft>
                <a:spcPts val="0"/>
              </a:spcAft>
              <a:buClr>
                <a:schemeClr val="dk1"/>
              </a:buClr>
              <a:buSzPts val="1800"/>
              <a:buChar char="•"/>
              <a:defRPr/>
            </a:lvl3pPr>
            <a:lvl4pPr marL="2438339" lvl="3" indent="-457189" algn="l">
              <a:lnSpc>
                <a:spcPct val="90000"/>
              </a:lnSpc>
              <a:spcBef>
                <a:spcPts val="500"/>
              </a:spcBef>
              <a:spcAft>
                <a:spcPts val="0"/>
              </a:spcAft>
              <a:buClr>
                <a:schemeClr val="dk1"/>
              </a:buClr>
              <a:buSzPts val="1800"/>
              <a:buChar char="•"/>
              <a:defRPr/>
            </a:lvl4pPr>
            <a:lvl5pPr marL="3047924" lvl="4" indent="-457189" algn="l">
              <a:lnSpc>
                <a:spcPct val="90000"/>
              </a:lnSpc>
              <a:spcBef>
                <a:spcPts val="500"/>
              </a:spcBef>
              <a:spcAft>
                <a:spcPts val="0"/>
              </a:spcAft>
              <a:buClr>
                <a:schemeClr val="dk1"/>
              </a:buClr>
              <a:buSzPts val="1800"/>
              <a:buChar char="•"/>
              <a:defRPr/>
            </a:lvl5pPr>
            <a:lvl6pPr marL="3657509" lvl="5" indent="-457189" algn="l">
              <a:lnSpc>
                <a:spcPct val="90000"/>
              </a:lnSpc>
              <a:spcBef>
                <a:spcPts val="5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aialoe title only slide" type="titleOnly">
  <p:cSld name="TITLE_ONLY">
    <p:spTree>
      <p:nvGrpSpPr>
        <p:cNvPr id="1" name="Shape 37"/>
        <p:cNvGrpSpPr/>
        <p:nvPr/>
      </p:nvGrpSpPr>
      <p:grpSpPr>
        <a:xfrm>
          <a:off x="0" y="0"/>
          <a:ext cx="0" cy="0"/>
          <a:chOff x="0" y="0"/>
          <a:chExt cx="0" cy="0"/>
        </a:xfrm>
      </p:grpSpPr>
      <p:sp>
        <p:nvSpPr>
          <p:cNvPr id="38" name="Google Shape;38;p24"/>
          <p:cNvSpPr txBox="1">
            <a:spLocks noGrp="1"/>
          </p:cNvSpPr>
          <p:nvPr>
            <p:ph type="title"/>
          </p:nvPr>
        </p:nvSpPr>
        <p:spPr>
          <a:xfrm>
            <a:off x="200044" y="193906"/>
            <a:ext cx="9768417" cy="54451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aialoe blank slide"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aialoe picture with caption slide" type="picTx">
  <p:cSld name="PICTURE_WITH_CAPTION_TEX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839788" y="1138989"/>
            <a:ext cx="3932237" cy="91841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a:spLocks noGrp="1"/>
          </p:cNvSpPr>
          <p:nvPr>
            <p:ph type="pic" idx="2"/>
          </p:nvPr>
        </p:nvSpPr>
        <p:spPr>
          <a:xfrm>
            <a:off x="5183188" y="1138989"/>
            <a:ext cx="6172200" cy="4722063"/>
          </a:xfrm>
          <a:prstGeom prst="rect">
            <a:avLst/>
          </a:prstGeom>
          <a:noFill/>
          <a:ln>
            <a:noFill/>
          </a:ln>
        </p:spPr>
      </p:sp>
      <p:sp>
        <p:nvSpPr>
          <p:cNvPr id="43" name="Google Shape;43;p26"/>
          <p:cNvSpPr txBox="1">
            <a:spLocks noGrp="1"/>
          </p:cNvSpPr>
          <p:nvPr>
            <p:ph type="body" idx="1"/>
          </p:nvPr>
        </p:nvSpPr>
        <p:spPr>
          <a:xfrm>
            <a:off x="839788" y="2057401"/>
            <a:ext cx="3932237" cy="3811588"/>
          </a:xfrm>
          <a:prstGeom prst="rect">
            <a:avLst/>
          </a:prstGeom>
          <a:noFill/>
          <a:ln>
            <a:noFill/>
          </a:ln>
        </p:spPr>
        <p:txBody>
          <a:bodyPr spcFirstLastPara="1" wrap="square" lIns="91425" tIns="45700" rIns="91425" bIns="45700" anchor="t" anchorCtr="0">
            <a:normAutofit/>
          </a:bodyPr>
          <a:lstStyle>
            <a:lvl1pPr marL="609585" lvl="0" indent="-304792" algn="l">
              <a:lnSpc>
                <a:spcPct val="90000"/>
              </a:lnSpc>
              <a:spcBef>
                <a:spcPts val="1000"/>
              </a:spcBef>
              <a:spcAft>
                <a:spcPts val="0"/>
              </a:spcAft>
              <a:buClr>
                <a:srgbClr val="003057"/>
              </a:buClr>
              <a:buSzPts val="1200"/>
              <a:buNone/>
              <a:defRPr sz="1600"/>
            </a:lvl1pPr>
            <a:lvl2pPr marL="1219170" lvl="1" indent="-304792" algn="l">
              <a:lnSpc>
                <a:spcPct val="90000"/>
              </a:lnSpc>
              <a:spcBef>
                <a:spcPts val="500"/>
              </a:spcBef>
              <a:spcAft>
                <a:spcPts val="0"/>
              </a:spcAft>
              <a:buClr>
                <a:srgbClr val="548135"/>
              </a:buClr>
              <a:buSzPts val="1050"/>
              <a:buNone/>
              <a:defRPr sz="1400"/>
            </a:lvl2pPr>
            <a:lvl3pPr marL="1828754" lvl="2" indent="-304792" algn="l">
              <a:lnSpc>
                <a:spcPct val="90000"/>
              </a:lnSpc>
              <a:spcBef>
                <a:spcPts val="500"/>
              </a:spcBef>
              <a:spcAft>
                <a:spcPts val="0"/>
              </a:spcAft>
              <a:buClr>
                <a:schemeClr val="dk1"/>
              </a:buClr>
              <a:buSzPts val="900"/>
              <a:buNone/>
              <a:defRPr sz="1200"/>
            </a:lvl3pPr>
            <a:lvl4pPr marL="2438339" lvl="3" indent="-304792" algn="l">
              <a:lnSpc>
                <a:spcPct val="90000"/>
              </a:lnSpc>
              <a:spcBef>
                <a:spcPts val="500"/>
              </a:spcBef>
              <a:spcAft>
                <a:spcPts val="0"/>
              </a:spcAft>
              <a:buClr>
                <a:schemeClr val="dk1"/>
              </a:buClr>
              <a:buSzPts val="750"/>
              <a:buNone/>
              <a:defRPr sz="1000"/>
            </a:lvl4pPr>
            <a:lvl5pPr marL="3047924" lvl="4" indent="-304792" algn="l">
              <a:lnSpc>
                <a:spcPct val="90000"/>
              </a:lnSpc>
              <a:spcBef>
                <a:spcPts val="500"/>
              </a:spcBef>
              <a:spcAft>
                <a:spcPts val="0"/>
              </a:spcAft>
              <a:buClr>
                <a:schemeClr val="dk1"/>
              </a:buClr>
              <a:buSzPts val="750"/>
              <a:buNone/>
              <a:defRPr sz="1000"/>
            </a:lvl5pPr>
            <a:lvl6pPr marL="3657509" lvl="5" indent="-304792" algn="l">
              <a:lnSpc>
                <a:spcPct val="90000"/>
              </a:lnSpc>
              <a:spcBef>
                <a:spcPts val="500"/>
              </a:spcBef>
              <a:spcAft>
                <a:spcPts val="0"/>
              </a:spcAft>
              <a:buClr>
                <a:schemeClr val="dk1"/>
              </a:buClr>
              <a:buSzPts val="750"/>
              <a:buNone/>
              <a:defRPr sz="1000"/>
            </a:lvl6pPr>
            <a:lvl7pPr marL="4267093" lvl="6" indent="-304792" algn="l">
              <a:lnSpc>
                <a:spcPct val="90000"/>
              </a:lnSpc>
              <a:spcBef>
                <a:spcPts val="500"/>
              </a:spcBef>
              <a:spcAft>
                <a:spcPts val="0"/>
              </a:spcAft>
              <a:buClr>
                <a:schemeClr val="dk1"/>
              </a:buClr>
              <a:buSzPts val="750"/>
              <a:buNone/>
              <a:defRPr sz="1000"/>
            </a:lvl7pPr>
            <a:lvl8pPr marL="4876678" lvl="7" indent="-304792" algn="l">
              <a:lnSpc>
                <a:spcPct val="90000"/>
              </a:lnSpc>
              <a:spcBef>
                <a:spcPts val="500"/>
              </a:spcBef>
              <a:spcAft>
                <a:spcPts val="0"/>
              </a:spcAft>
              <a:buClr>
                <a:schemeClr val="dk1"/>
              </a:buClr>
              <a:buSzPts val="750"/>
              <a:buNone/>
              <a:defRPr sz="1000"/>
            </a:lvl8pPr>
            <a:lvl9pPr marL="5486263" lvl="8" indent="-304792" algn="l">
              <a:lnSpc>
                <a:spcPct val="90000"/>
              </a:lnSpc>
              <a:spcBef>
                <a:spcPts val="500"/>
              </a:spcBef>
              <a:spcAft>
                <a:spcPts val="0"/>
              </a:spcAft>
              <a:buClr>
                <a:schemeClr val="dk1"/>
              </a:buClr>
              <a:buSzPts val="750"/>
              <a:buNone/>
              <a:defRPr sz="10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aialoe partners slide">
  <p:cSld name="aialoe partners slide">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200044" y="193906"/>
            <a:ext cx="9768417" cy="54451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6" name="Google Shape;46;p27" descr="A blue and red text on a black background&#10;&#10;Description automatically generated with low confidence"/>
          <p:cNvPicPr preferRelativeResize="0"/>
          <p:nvPr/>
        </p:nvPicPr>
        <p:blipFill rotWithShape="1">
          <a:blip r:embed="rId2">
            <a:alphaModFix/>
          </a:blip>
          <a:srcRect/>
          <a:stretch/>
        </p:blipFill>
        <p:spPr>
          <a:xfrm>
            <a:off x="7310264" y="2703585"/>
            <a:ext cx="2941205" cy="777785"/>
          </a:xfrm>
          <a:prstGeom prst="rect">
            <a:avLst/>
          </a:prstGeom>
          <a:noFill/>
          <a:ln>
            <a:noFill/>
          </a:ln>
        </p:spPr>
      </p:pic>
      <p:pic>
        <p:nvPicPr>
          <p:cNvPr id="47" name="Google Shape;47;p27" descr="A picture containing purple, colorfulness, violet&#10;&#10;Description automatically generated"/>
          <p:cNvPicPr preferRelativeResize="0"/>
          <p:nvPr/>
        </p:nvPicPr>
        <p:blipFill rotWithShape="1">
          <a:blip r:embed="rId3">
            <a:alphaModFix/>
          </a:blip>
          <a:srcRect/>
          <a:stretch/>
        </p:blipFill>
        <p:spPr>
          <a:xfrm>
            <a:off x="6988123" y="4111379"/>
            <a:ext cx="2950044" cy="1659400"/>
          </a:xfrm>
          <a:prstGeom prst="rect">
            <a:avLst/>
          </a:prstGeom>
          <a:noFill/>
          <a:ln>
            <a:noFill/>
          </a:ln>
        </p:spPr>
      </p:pic>
      <p:pic>
        <p:nvPicPr>
          <p:cNvPr id="48" name="Google Shape;48;p27" descr="A blue text on a black background&#10;&#10;Description automatically generated with medium confidence"/>
          <p:cNvPicPr preferRelativeResize="0"/>
          <p:nvPr/>
        </p:nvPicPr>
        <p:blipFill rotWithShape="1">
          <a:blip r:embed="rId4">
            <a:alphaModFix/>
          </a:blip>
          <a:srcRect/>
          <a:stretch/>
        </p:blipFill>
        <p:spPr>
          <a:xfrm>
            <a:off x="7058530" y="3818137"/>
            <a:ext cx="2955383" cy="686895"/>
          </a:xfrm>
          <a:prstGeom prst="rect">
            <a:avLst/>
          </a:prstGeom>
          <a:noFill/>
          <a:ln>
            <a:noFill/>
          </a:ln>
        </p:spPr>
      </p:pic>
      <p:pic>
        <p:nvPicPr>
          <p:cNvPr id="49" name="Google Shape;49;p27" descr="A blue and red logo&#10;&#10;Description automatically generated with low confidence"/>
          <p:cNvPicPr preferRelativeResize="0"/>
          <p:nvPr/>
        </p:nvPicPr>
        <p:blipFill rotWithShape="1">
          <a:blip r:embed="rId5">
            <a:alphaModFix/>
          </a:blip>
          <a:srcRect/>
          <a:stretch/>
        </p:blipFill>
        <p:spPr>
          <a:xfrm>
            <a:off x="2287281" y="2791274"/>
            <a:ext cx="1642537" cy="1340036"/>
          </a:xfrm>
          <a:prstGeom prst="rect">
            <a:avLst/>
          </a:prstGeom>
          <a:noFill/>
          <a:ln>
            <a:noFill/>
          </a:ln>
        </p:spPr>
      </p:pic>
      <p:pic>
        <p:nvPicPr>
          <p:cNvPr id="50" name="Google Shape;50;p27" descr="A picture containing text, font, graphics, logo&#10;&#10;Description automatically generated"/>
          <p:cNvPicPr preferRelativeResize="0"/>
          <p:nvPr/>
        </p:nvPicPr>
        <p:blipFill rotWithShape="1">
          <a:blip r:embed="rId6">
            <a:alphaModFix/>
          </a:blip>
          <a:srcRect/>
          <a:stretch/>
        </p:blipFill>
        <p:spPr>
          <a:xfrm>
            <a:off x="1531611" y="1667375"/>
            <a:ext cx="1642536" cy="1642536"/>
          </a:xfrm>
          <a:prstGeom prst="rect">
            <a:avLst/>
          </a:prstGeom>
          <a:noFill/>
          <a:ln>
            <a:noFill/>
          </a:ln>
        </p:spPr>
      </p:pic>
      <p:pic>
        <p:nvPicPr>
          <p:cNvPr id="51" name="Google Shape;51;p27" descr="A black text on a black background&#10;&#10;Description automatically generated with low confidence"/>
          <p:cNvPicPr preferRelativeResize="0"/>
          <p:nvPr/>
        </p:nvPicPr>
        <p:blipFill rotWithShape="1">
          <a:blip r:embed="rId7">
            <a:alphaModFix/>
          </a:blip>
          <a:srcRect/>
          <a:stretch/>
        </p:blipFill>
        <p:spPr>
          <a:xfrm>
            <a:off x="3502778" y="1638929"/>
            <a:ext cx="2213097" cy="1244867"/>
          </a:xfrm>
          <a:prstGeom prst="rect">
            <a:avLst/>
          </a:prstGeom>
          <a:noFill/>
          <a:ln>
            <a:noFill/>
          </a:ln>
        </p:spPr>
      </p:pic>
      <p:pic>
        <p:nvPicPr>
          <p:cNvPr id="52" name="Google Shape;52;p27" descr="A picture containing screenshot, black&#10;&#10;Description automatically generated"/>
          <p:cNvPicPr preferRelativeResize="0"/>
          <p:nvPr/>
        </p:nvPicPr>
        <p:blipFill rotWithShape="1">
          <a:blip r:embed="rId8">
            <a:alphaModFix/>
          </a:blip>
          <a:srcRect/>
          <a:stretch/>
        </p:blipFill>
        <p:spPr>
          <a:xfrm>
            <a:off x="4226856" y="4249960"/>
            <a:ext cx="2075337" cy="823208"/>
          </a:xfrm>
          <a:prstGeom prst="rect">
            <a:avLst/>
          </a:prstGeom>
          <a:noFill/>
          <a:ln>
            <a:noFill/>
          </a:ln>
        </p:spPr>
      </p:pic>
      <p:pic>
        <p:nvPicPr>
          <p:cNvPr id="53" name="Google Shape;53;p27" descr="Blue letters on a black background&#10;&#10;Description automatically generated with medium confidence"/>
          <p:cNvPicPr preferRelativeResize="0"/>
          <p:nvPr/>
        </p:nvPicPr>
        <p:blipFill rotWithShape="1">
          <a:blip r:embed="rId9">
            <a:alphaModFix/>
          </a:blip>
          <a:srcRect/>
          <a:stretch/>
        </p:blipFill>
        <p:spPr>
          <a:xfrm>
            <a:off x="6057947" y="1998370"/>
            <a:ext cx="2097388" cy="686895"/>
          </a:xfrm>
          <a:prstGeom prst="rect">
            <a:avLst/>
          </a:prstGeom>
          <a:noFill/>
          <a:ln>
            <a:noFill/>
          </a:ln>
        </p:spPr>
      </p:pic>
      <p:pic>
        <p:nvPicPr>
          <p:cNvPr id="54" name="Google Shape;54;p27" descr="A picture containing text, font, logo, symbol&#10;&#10;Description automatically generated"/>
          <p:cNvPicPr preferRelativeResize="0"/>
          <p:nvPr/>
        </p:nvPicPr>
        <p:blipFill rotWithShape="1">
          <a:blip r:embed="rId10">
            <a:alphaModFix/>
          </a:blip>
          <a:srcRect/>
          <a:stretch/>
        </p:blipFill>
        <p:spPr>
          <a:xfrm>
            <a:off x="4479472" y="3026086"/>
            <a:ext cx="2597544" cy="859084"/>
          </a:xfrm>
          <a:prstGeom prst="rect">
            <a:avLst/>
          </a:prstGeom>
          <a:noFill/>
          <a:ln>
            <a:noFill/>
          </a:ln>
        </p:spPr>
      </p:pic>
      <p:pic>
        <p:nvPicPr>
          <p:cNvPr id="55" name="Google Shape;55;p27" descr="Black text on a black background&#10;&#10;Description automatically generated with medium confidence"/>
          <p:cNvPicPr preferRelativeResize="0"/>
          <p:nvPr/>
        </p:nvPicPr>
        <p:blipFill rotWithShape="1">
          <a:blip r:embed="rId11">
            <a:alphaModFix/>
          </a:blip>
          <a:srcRect/>
          <a:stretch/>
        </p:blipFill>
        <p:spPr>
          <a:xfrm>
            <a:off x="1531609" y="4431809"/>
            <a:ext cx="2075339" cy="450737"/>
          </a:xfrm>
          <a:prstGeom prst="rect">
            <a:avLst/>
          </a:prstGeom>
          <a:noFill/>
          <a:ln>
            <a:noFill/>
          </a:ln>
        </p:spPr>
      </p:pic>
      <p:pic>
        <p:nvPicPr>
          <p:cNvPr id="56" name="Google Shape;56;p27" descr="A black text on a black background&#10;&#10;Description automatically generated with medium confidence"/>
          <p:cNvPicPr preferRelativeResize="0"/>
          <p:nvPr/>
        </p:nvPicPr>
        <p:blipFill rotWithShape="1">
          <a:blip r:embed="rId12">
            <a:alphaModFix/>
          </a:blip>
          <a:srcRect/>
          <a:stretch/>
        </p:blipFill>
        <p:spPr>
          <a:xfrm>
            <a:off x="8382138" y="1955410"/>
            <a:ext cx="1784047" cy="71238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aialoe front slide">
    <p:spTree>
      <p:nvGrpSpPr>
        <p:cNvPr id="1" name=""/>
        <p:cNvGrpSpPr/>
        <p:nvPr/>
      </p:nvGrpSpPr>
      <p:grpSpPr>
        <a:xfrm>
          <a:off x="0" y="0"/>
          <a:ext cx="0" cy="0"/>
          <a:chOff x="0" y="0"/>
          <a:chExt cx="0" cy="0"/>
        </a:xfrm>
      </p:grpSpPr>
      <p:pic>
        <p:nvPicPr>
          <p:cNvPr id="5" name="Picture 4" descr="A picture containing text, logo, screenshot, font&#10;&#10;Description automatically generated">
            <a:extLst>
              <a:ext uri="{FF2B5EF4-FFF2-40B4-BE49-F238E27FC236}">
                <a16:creationId xmlns:a16="http://schemas.microsoft.com/office/drawing/2014/main" id="{642AB46E-39E8-0B13-A55C-8E4E136A272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8" name="Subtitle 2">
            <a:extLst>
              <a:ext uri="{FF2B5EF4-FFF2-40B4-BE49-F238E27FC236}">
                <a16:creationId xmlns:a16="http://schemas.microsoft.com/office/drawing/2014/main" id="{B9897CC9-1235-BA03-883B-53D282F4DC08}"/>
              </a:ext>
            </a:extLst>
          </p:cNvPr>
          <p:cNvSpPr>
            <a:spLocks noGrp="1"/>
          </p:cNvSpPr>
          <p:nvPr>
            <p:ph type="subTitle" idx="1" hasCustomPrompt="1"/>
          </p:nvPr>
        </p:nvSpPr>
        <p:spPr>
          <a:xfrm>
            <a:off x="0" y="4729481"/>
            <a:ext cx="12192000" cy="321944"/>
          </a:xfrm>
        </p:spPr>
        <p:txBody>
          <a:bodyPr>
            <a:noAutofit/>
          </a:bodyPr>
          <a:lstStyle>
            <a:lvl1pPr marL="0" indent="0" algn="ctr">
              <a:buNone/>
              <a:defRPr sz="1800">
                <a:solidFill>
                  <a:srgbClr val="003057"/>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FIRST LAST</a:t>
            </a:r>
          </a:p>
        </p:txBody>
      </p:sp>
      <p:sp>
        <p:nvSpPr>
          <p:cNvPr id="10" name="Subtitle 2">
            <a:extLst>
              <a:ext uri="{FF2B5EF4-FFF2-40B4-BE49-F238E27FC236}">
                <a16:creationId xmlns:a16="http://schemas.microsoft.com/office/drawing/2014/main" id="{334062FC-7DA7-ABE1-345C-C857A77B51C3}"/>
              </a:ext>
            </a:extLst>
          </p:cNvPr>
          <p:cNvSpPr txBox="1">
            <a:spLocks/>
          </p:cNvSpPr>
          <p:nvPr userDrawn="1"/>
        </p:nvSpPr>
        <p:spPr>
          <a:xfrm>
            <a:off x="0" y="5176415"/>
            <a:ext cx="12192000" cy="38479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600">
              <a:solidFill>
                <a:schemeClr val="bg2">
                  <a:lumMod val="90000"/>
                </a:schemeClr>
              </a:solidFill>
            </a:endParaRPr>
          </a:p>
        </p:txBody>
      </p:sp>
      <p:sp>
        <p:nvSpPr>
          <p:cNvPr id="9" name="Text Placeholder 2">
            <a:extLst>
              <a:ext uri="{FF2B5EF4-FFF2-40B4-BE49-F238E27FC236}">
                <a16:creationId xmlns:a16="http://schemas.microsoft.com/office/drawing/2014/main" id="{00EA384B-FE0F-00AB-81BA-50138F8A853E}"/>
              </a:ext>
            </a:extLst>
          </p:cNvPr>
          <p:cNvSpPr>
            <a:spLocks noGrp="1"/>
          </p:cNvSpPr>
          <p:nvPr>
            <p:ph type="body" idx="10" hasCustomPrompt="1"/>
          </p:nvPr>
        </p:nvSpPr>
        <p:spPr>
          <a:xfrm>
            <a:off x="0" y="5051427"/>
            <a:ext cx="12192000" cy="321944"/>
          </a:xfrm>
        </p:spPr>
        <p:txBody>
          <a:bodyPr>
            <a:noAutofit/>
          </a:bodyPr>
          <a:lstStyle>
            <a:lvl1pPr marL="0" indent="0" algn="ctr">
              <a:buNone/>
              <a:defRPr sz="1800">
                <a:solidFill>
                  <a:schemeClr val="accent6">
                    <a:lumMod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TITLE</a:t>
            </a:r>
          </a:p>
        </p:txBody>
      </p:sp>
    </p:spTree>
    <p:extLst>
      <p:ext uri="{BB962C8B-B14F-4D97-AF65-F5344CB8AC3E}">
        <p14:creationId xmlns:p14="http://schemas.microsoft.com/office/powerpoint/2010/main" val="206372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6" r:id="rId8"/>
    <p:sldLayoutId id="2147483682" r:id="rId9"/>
    <p:sldLayoutId id="2147483683" r:id="rId10"/>
    <p:sldLayoutId id="2147483684"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6" descr="A screen shot of a computer&#10;&#10;Description automatically generated with low confidence"/>
          <p:cNvPicPr preferRelativeResize="0"/>
          <p:nvPr/>
        </p:nvPicPr>
        <p:blipFill rotWithShape="1">
          <a:blip r:embed="rId14">
            <a:alphaModFix/>
          </a:blip>
          <a:srcRect/>
          <a:stretch/>
        </p:blipFill>
        <p:spPr>
          <a:xfrm>
            <a:off x="0" y="0"/>
            <a:ext cx="12192000" cy="6858000"/>
          </a:xfrm>
          <a:prstGeom prst="rect">
            <a:avLst/>
          </a:prstGeom>
          <a:noFill/>
          <a:ln>
            <a:noFill/>
          </a:ln>
        </p:spPr>
      </p:pic>
      <p:sp>
        <p:nvSpPr>
          <p:cNvPr id="7" name="Google Shape;7;p16"/>
          <p:cNvSpPr txBox="1">
            <a:spLocks noGrp="1"/>
          </p:cNvSpPr>
          <p:nvPr>
            <p:ph type="title"/>
          </p:nvPr>
        </p:nvSpPr>
        <p:spPr>
          <a:xfrm>
            <a:off x="200044" y="193906"/>
            <a:ext cx="9768417" cy="54451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300"/>
              <a:buFont typeface="Calibri"/>
              <a:buNone/>
              <a:defRPr sz="3300" b="1"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6"/>
          <p:cNvSpPr txBox="1">
            <a:spLocks noGrp="1"/>
          </p:cNvSpPr>
          <p:nvPr>
            <p:ph type="body" idx="1"/>
          </p:nvPr>
        </p:nvSpPr>
        <p:spPr>
          <a:xfrm>
            <a:off x="347871" y="1253331"/>
            <a:ext cx="10515600" cy="4351339"/>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003057"/>
              </a:buClr>
              <a:buSzPts val="2100"/>
              <a:buFont typeface="Arial"/>
              <a:buChar char="•"/>
              <a:defRPr sz="2100" b="0" i="0" u="none" strike="noStrike" cap="none">
                <a:solidFill>
                  <a:srgbClr val="003057"/>
                </a:solidFill>
                <a:latin typeface="Calibri"/>
                <a:ea typeface="Calibri"/>
                <a:cs typeface="Calibri"/>
                <a:sym typeface="Calibri"/>
              </a:defRPr>
            </a:lvl1pPr>
            <a:lvl2pPr marL="914400" marR="0" lvl="1" indent="-342900" algn="l" rtl="0">
              <a:lnSpc>
                <a:spcPct val="90000"/>
              </a:lnSpc>
              <a:spcBef>
                <a:spcPts val="375"/>
              </a:spcBef>
              <a:spcAft>
                <a:spcPts val="0"/>
              </a:spcAft>
              <a:buClr>
                <a:srgbClr val="548135"/>
              </a:buClr>
              <a:buSzPts val="1800"/>
              <a:buFont typeface="Arial"/>
              <a:buChar char="•"/>
              <a:defRPr sz="1800" b="0" i="0" u="none" strike="noStrike" cap="none">
                <a:solidFill>
                  <a:srgbClr val="548135"/>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18.sv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806D5E5-D4F5-6AC7-B1F4-5E873BEA16F3}"/>
              </a:ext>
            </a:extLst>
          </p:cNvPr>
          <p:cNvSpPr>
            <a:spLocks noGrp="1"/>
          </p:cNvSpPr>
          <p:nvPr>
            <p:ph type="subTitle" idx="1"/>
          </p:nvPr>
        </p:nvSpPr>
        <p:spPr>
          <a:xfrm>
            <a:off x="1779854" y="4395758"/>
            <a:ext cx="10412146" cy="321944"/>
          </a:xfrm>
        </p:spPr>
        <p:txBody>
          <a:bodyPr/>
          <a:lstStyle/>
          <a:p>
            <a:r>
              <a:rPr lang="en-US" sz="2400" dirty="0">
                <a:cs typeface="Calibri"/>
              </a:rPr>
              <a:t>Jill Watson: Virtual Teaching Assistant</a:t>
            </a:r>
          </a:p>
        </p:txBody>
      </p:sp>
      <p:sp>
        <p:nvSpPr>
          <p:cNvPr id="3" name="Text Placeholder 2">
            <a:extLst>
              <a:ext uri="{FF2B5EF4-FFF2-40B4-BE49-F238E27FC236}">
                <a16:creationId xmlns:a16="http://schemas.microsoft.com/office/drawing/2014/main" id="{4BF7A013-D7E4-D04D-A3B6-B0977006C938}"/>
              </a:ext>
            </a:extLst>
          </p:cNvPr>
          <p:cNvSpPr>
            <a:spLocks noGrp="1"/>
          </p:cNvSpPr>
          <p:nvPr>
            <p:ph type="body" idx="2"/>
          </p:nvPr>
        </p:nvSpPr>
        <p:spPr>
          <a:xfrm>
            <a:off x="1145781" y="5051427"/>
            <a:ext cx="11046219" cy="321944"/>
          </a:xfrm>
        </p:spPr>
        <p:txBody>
          <a:bodyPr/>
          <a:lstStyle/>
          <a:p>
            <a:pPr marL="608965" indent="-304165"/>
            <a:r>
              <a:rPr lang="en-US" sz="2000" dirty="0">
                <a:cs typeface="Calibri"/>
              </a:rPr>
              <a:t>Presenter: Sandeep </a:t>
            </a:r>
            <a:r>
              <a:rPr lang="en-US" sz="2000" dirty="0" err="1">
                <a:cs typeface="Calibri"/>
              </a:rPr>
              <a:t>Kakar</a:t>
            </a:r>
            <a:endParaRPr lang="en-US" sz="2000" dirty="0">
              <a:cs typeface="Calibri"/>
            </a:endParaRPr>
          </a:p>
        </p:txBody>
      </p:sp>
      <p:sp>
        <p:nvSpPr>
          <p:cNvPr id="4" name="TextBox 3">
            <a:extLst>
              <a:ext uri="{FF2B5EF4-FFF2-40B4-BE49-F238E27FC236}">
                <a16:creationId xmlns:a16="http://schemas.microsoft.com/office/drawing/2014/main" id="{AC090FAC-48C6-CE57-B586-E38E9BDDA67E}"/>
              </a:ext>
            </a:extLst>
          </p:cNvPr>
          <p:cNvSpPr txBox="1"/>
          <p:nvPr/>
        </p:nvSpPr>
        <p:spPr>
          <a:xfrm>
            <a:off x="4398383" y="5622040"/>
            <a:ext cx="517554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1100" dirty="0"/>
          </a:p>
          <a:p>
            <a:pPr algn="ctr"/>
            <a:r>
              <a:rPr lang="en-US" sz="1100" dirty="0"/>
              <a:t>Team: Karan Taneja, Pratyusha Maiti, Sanjeev Rao, Pranav Guruprasad, Rob Lindgren, Elaine Cortez, Gina Nguyen, Alekhya </a:t>
            </a:r>
            <a:r>
              <a:rPr lang="en-US" sz="1100" dirty="0" err="1"/>
              <a:t>Nandula</a:t>
            </a:r>
            <a:r>
              <a:rPr lang="en-US" sz="1100" dirty="0"/>
              <a:t>, Aiden Zhao, Sandeep Kakar, Ashok Goel</a:t>
            </a:r>
            <a:endParaRPr lang="en-US" dirty="0"/>
          </a:p>
          <a:p>
            <a:pPr algn="l"/>
            <a:endParaRPr lang="en-US" sz="1100" dirty="0"/>
          </a:p>
        </p:txBody>
      </p:sp>
    </p:spTree>
    <p:extLst>
      <p:ext uri="{BB962C8B-B14F-4D97-AF65-F5344CB8AC3E}">
        <p14:creationId xmlns:p14="http://schemas.microsoft.com/office/powerpoint/2010/main" val="1434827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E916-DA67-3B08-7CCA-E8C15EC556D5}"/>
              </a:ext>
            </a:extLst>
          </p:cNvPr>
          <p:cNvSpPr>
            <a:spLocks noGrp="1"/>
          </p:cNvSpPr>
          <p:nvPr>
            <p:ph type="title"/>
          </p:nvPr>
        </p:nvSpPr>
        <p:spPr/>
        <p:txBody>
          <a:bodyPr/>
          <a:lstStyle/>
          <a:p>
            <a:r>
              <a:rPr lang="en-US" dirty="0"/>
              <a:t>Self-efficacy</a:t>
            </a:r>
          </a:p>
        </p:txBody>
      </p:sp>
      <p:sp>
        <p:nvSpPr>
          <p:cNvPr id="8" name="Title 1">
            <a:extLst>
              <a:ext uri="{FF2B5EF4-FFF2-40B4-BE49-F238E27FC236}">
                <a16:creationId xmlns:a16="http://schemas.microsoft.com/office/drawing/2014/main" id="{AC8F005F-5368-8470-6BAB-35F1A2FE5FEF}"/>
              </a:ext>
            </a:extLst>
          </p:cNvPr>
          <p:cNvSpPr txBox="1">
            <a:spLocks/>
          </p:cNvSpPr>
          <p:nvPr/>
        </p:nvSpPr>
        <p:spPr>
          <a:xfrm>
            <a:off x="6416224" y="1216089"/>
            <a:ext cx="4782039" cy="156809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300" b="0" i="1" u="none" strike="noStrike" kern="1200" cap="none" spc="100" normalizeH="0" baseline="0" noProof="0">
                <a:ln>
                  <a:noFill/>
                </a:ln>
                <a:solidFill>
                  <a:srgbClr val="000000">
                    <a:lumMod val="85000"/>
                    <a:lumOff val="15000"/>
                  </a:srgbClr>
                </a:solidFill>
                <a:effectLst/>
                <a:uLnTx/>
                <a:uFillTx/>
                <a:latin typeface="Sitka Banner"/>
                <a:ea typeface="+mj-ea"/>
                <a:cs typeface="+mj-cs"/>
              </a:rPr>
              <a:t>Q: </a:t>
            </a:r>
            <a:r>
              <a:rPr kumimoji="0" lang="en-US" sz="3300" b="0" i="0" u="none" strike="noStrike" kern="1200" cap="none" spc="100" normalizeH="0" baseline="0" noProof="0">
                <a:ln>
                  <a:noFill/>
                </a:ln>
                <a:solidFill>
                  <a:srgbClr val="000000">
                    <a:lumMod val="85000"/>
                    <a:lumOff val="15000"/>
                  </a:srgbClr>
                </a:solidFill>
                <a:effectLst/>
                <a:uLnTx/>
                <a:uFillTx/>
                <a:latin typeface="Sitka Banner"/>
                <a:ea typeface="+mj-lt"/>
                <a:cs typeface="+mj-lt"/>
              </a:rPr>
              <a:t>How confident are you that you will succeed in the remainder of the course?</a:t>
            </a:r>
            <a:endParaRPr kumimoji="0" lang="en-US" sz="3300" b="0" i="1" u="none" strike="noStrike" kern="1200" cap="none" spc="100" normalizeH="0" baseline="0" noProof="0" dirty="0">
              <a:ln>
                <a:noFill/>
              </a:ln>
              <a:solidFill>
                <a:srgbClr val="000000">
                  <a:lumMod val="85000"/>
                  <a:lumOff val="15000"/>
                </a:srgbClr>
              </a:solidFill>
              <a:effectLst/>
              <a:uLnTx/>
              <a:uFillTx/>
              <a:latin typeface="Sitka Banner"/>
              <a:ea typeface="+mj-lt"/>
              <a:cs typeface="+mj-lt"/>
            </a:endParaRPr>
          </a:p>
        </p:txBody>
      </p:sp>
      <p:sp>
        <p:nvSpPr>
          <p:cNvPr id="9" name="Content Placeholder 7">
            <a:extLst>
              <a:ext uri="{FF2B5EF4-FFF2-40B4-BE49-F238E27FC236}">
                <a16:creationId xmlns:a16="http://schemas.microsoft.com/office/drawing/2014/main" id="{281C6394-29C5-842F-EB1B-788203FCF93F}"/>
              </a:ext>
            </a:extLst>
          </p:cNvPr>
          <p:cNvSpPr txBox="1">
            <a:spLocks/>
          </p:cNvSpPr>
          <p:nvPr/>
        </p:nvSpPr>
        <p:spPr>
          <a:xfrm>
            <a:off x="6416098" y="3739349"/>
            <a:ext cx="4782166" cy="1800886"/>
          </a:xfrm>
          <a:prstGeom prst="rect">
            <a:avLst/>
          </a:prstGeom>
        </p:spPr>
        <p:txBody>
          <a:bodyPr vert="horz" lIns="91440" tIns="45720" rIns="91440" bIns="45720" rtlCol="0" anchor="t">
            <a:no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marR="0" lvl="0" indent="-182880" algn="l" defTabSz="914400" rtl="0" eaLnBrk="1" fontAlgn="auto" latinLnBrk="0" hangingPunct="1">
              <a:lnSpc>
                <a:spcPct val="110000"/>
              </a:lnSpc>
              <a:spcBef>
                <a:spcPts val="400"/>
              </a:spcBef>
              <a:spcAft>
                <a:spcPts val="4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85000"/>
                    <a:lumOff val="15000"/>
                  </a:srgbClr>
                </a:solidFill>
                <a:effectLst/>
                <a:uLnTx/>
                <a:uFillTx/>
                <a:latin typeface="Avenir Next LT Pro"/>
                <a:ea typeface="+mn-ea"/>
                <a:cs typeface="+mn-cs"/>
              </a:rPr>
              <a:t>Treatment Mean: 2.92 </a:t>
            </a:r>
          </a:p>
          <a:p>
            <a:pPr marL="182880" marR="0" lvl="0" indent="-182880" algn="l" defTabSz="914400" rtl="0" eaLnBrk="1" fontAlgn="auto" latinLnBrk="0" hangingPunct="1">
              <a:lnSpc>
                <a:spcPct val="110000"/>
              </a:lnSpc>
              <a:spcBef>
                <a:spcPts val="400"/>
              </a:spcBef>
              <a:spcAft>
                <a:spcPts val="4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85000"/>
                    <a:lumOff val="15000"/>
                  </a:srgbClr>
                </a:solidFill>
                <a:effectLst/>
                <a:uLnTx/>
                <a:uFillTx/>
                <a:latin typeface="Avenir Next LT Pro"/>
                <a:ea typeface="+mn-ea"/>
                <a:cs typeface="+mn-cs"/>
              </a:rPr>
              <a:t>Control Mean: 3.95 </a:t>
            </a:r>
          </a:p>
          <a:p>
            <a:pPr marL="182880" marR="0" lvl="0" indent="-182880" algn="l" defTabSz="914400" rtl="0" eaLnBrk="1" fontAlgn="auto" latinLnBrk="0" hangingPunct="1">
              <a:lnSpc>
                <a:spcPct val="110000"/>
              </a:lnSpc>
              <a:spcBef>
                <a:spcPts val="400"/>
              </a:spcBef>
              <a:spcAft>
                <a:spcPts val="4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85000"/>
                    <a:lumOff val="15000"/>
                  </a:srgbClr>
                </a:solidFill>
                <a:effectLst/>
                <a:uLnTx/>
                <a:uFillTx/>
                <a:latin typeface="Avenir Next LT Pro"/>
                <a:ea typeface="+mn-ea"/>
                <a:cs typeface="+mn-cs"/>
              </a:rPr>
              <a:t>T-test stat: -3.51; p=</a:t>
            </a:r>
            <a:r>
              <a:rPr kumimoji="0" lang="en-US" sz="1800" b="1" i="0" u="none" strike="noStrike" kern="1200" cap="none" spc="0" normalizeH="0" baseline="0" noProof="0" dirty="0">
                <a:ln>
                  <a:noFill/>
                </a:ln>
                <a:solidFill>
                  <a:srgbClr val="000000">
                    <a:lumMod val="85000"/>
                    <a:lumOff val="15000"/>
                  </a:srgbClr>
                </a:solidFill>
                <a:effectLst/>
                <a:uLnTx/>
                <a:uFillTx/>
                <a:latin typeface="Avenir Next LT Pro"/>
                <a:ea typeface="+mn-ea"/>
                <a:cs typeface="+mn-cs"/>
              </a:rPr>
              <a:t>0.001</a:t>
            </a:r>
            <a:endParaRPr kumimoji="0" lang="en-US" sz="1800" b="0" i="0" u="none" strike="noStrike" kern="1200" cap="none" spc="0" normalizeH="0" baseline="0" noProof="0" dirty="0">
              <a:ln>
                <a:noFill/>
              </a:ln>
              <a:solidFill>
                <a:srgbClr val="000000">
                  <a:lumMod val="85000"/>
                  <a:lumOff val="15000"/>
                </a:srgbClr>
              </a:solidFill>
              <a:effectLst/>
              <a:uLnTx/>
              <a:uFillTx/>
              <a:latin typeface="Avenir Next LT Pro"/>
              <a:ea typeface="+mn-ea"/>
              <a:cs typeface="+mn-cs"/>
            </a:endParaRPr>
          </a:p>
          <a:p>
            <a:pPr marL="182880" marR="0" lvl="0" indent="-182880" algn="l" defTabSz="914400" rtl="0" eaLnBrk="1" fontAlgn="auto" latinLnBrk="0" hangingPunct="1">
              <a:lnSpc>
                <a:spcPct val="110000"/>
              </a:lnSpc>
              <a:spcBef>
                <a:spcPts val="400"/>
              </a:spcBef>
              <a:spcAft>
                <a:spcPts val="4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85000"/>
                    <a:lumOff val="15000"/>
                  </a:srgbClr>
                </a:solidFill>
                <a:effectLst/>
                <a:uLnTx/>
                <a:uFillTx/>
                <a:latin typeface="Avenir Next LT Pro"/>
                <a:ea typeface="+mn-ea"/>
                <a:cs typeface="+mn-cs"/>
              </a:rPr>
              <a:t>Mann-Whitney U Test stat=80.0, </a:t>
            </a:r>
            <a:r>
              <a:rPr kumimoji="0" lang="en-US" sz="1800" b="1" i="0" u="none" strike="noStrike" kern="1200" cap="none" spc="0" normalizeH="0" baseline="0" noProof="0" dirty="0">
                <a:ln>
                  <a:noFill/>
                </a:ln>
                <a:solidFill>
                  <a:srgbClr val="000000">
                    <a:lumMod val="85000"/>
                    <a:lumOff val="15000"/>
                  </a:srgbClr>
                </a:solidFill>
                <a:effectLst/>
                <a:uLnTx/>
                <a:uFillTx/>
                <a:latin typeface="Avenir Next LT Pro"/>
                <a:ea typeface="+mn-ea"/>
                <a:cs typeface="+mn-cs"/>
              </a:rPr>
              <a:t>p=0.025</a:t>
            </a:r>
          </a:p>
        </p:txBody>
      </p:sp>
      <p:sp>
        <p:nvSpPr>
          <p:cNvPr id="10" name="Title 1">
            <a:extLst>
              <a:ext uri="{FF2B5EF4-FFF2-40B4-BE49-F238E27FC236}">
                <a16:creationId xmlns:a16="http://schemas.microsoft.com/office/drawing/2014/main" id="{61FC0AA2-2DB0-D4C0-B809-1B2707CE0EFB}"/>
              </a:ext>
            </a:extLst>
          </p:cNvPr>
          <p:cNvSpPr txBox="1">
            <a:spLocks/>
          </p:cNvSpPr>
          <p:nvPr/>
        </p:nvSpPr>
        <p:spPr>
          <a:xfrm>
            <a:off x="749716" y="1037386"/>
            <a:ext cx="4782039" cy="19667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300" b="0" i="1" u="none" strike="noStrike" kern="1200" cap="none" spc="100" normalizeH="0" baseline="0" noProof="0" dirty="0">
                <a:ln>
                  <a:noFill/>
                </a:ln>
                <a:solidFill>
                  <a:srgbClr val="000000">
                    <a:lumMod val="85000"/>
                    <a:lumOff val="15000"/>
                  </a:srgbClr>
                </a:solidFill>
                <a:effectLst/>
                <a:uLnTx/>
                <a:uFillTx/>
                <a:latin typeface="Sitka Banner"/>
                <a:ea typeface="+mj-ea"/>
                <a:cs typeface="+mj-cs"/>
              </a:rPr>
              <a:t>Q: </a:t>
            </a:r>
            <a:r>
              <a:rPr kumimoji="0" lang="en-US" sz="3300" b="0" i="0" u="none" strike="noStrike" kern="1200" cap="none" spc="100" normalizeH="0" baseline="0" noProof="0" dirty="0">
                <a:ln>
                  <a:noFill/>
                </a:ln>
                <a:solidFill>
                  <a:srgbClr val="000000">
                    <a:lumMod val="85000"/>
                    <a:lumOff val="15000"/>
                  </a:srgbClr>
                </a:solidFill>
                <a:effectLst/>
                <a:uLnTx/>
                <a:uFillTx/>
                <a:latin typeface="Sitka Banner"/>
                <a:ea typeface="+mj-lt"/>
                <a:cs typeface="+mj-lt"/>
              </a:rPr>
              <a:t>How confident are you in your performance in the course so far?</a:t>
            </a:r>
            <a:endParaRPr kumimoji="0" lang="en-US" sz="3300" b="0" i="1" u="none" strike="noStrike" kern="1200" cap="none" spc="100" normalizeH="0" baseline="0" noProof="0" dirty="0">
              <a:ln>
                <a:noFill/>
              </a:ln>
              <a:solidFill>
                <a:srgbClr val="000000">
                  <a:lumMod val="85000"/>
                  <a:lumOff val="15000"/>
                </a:srgbClr>
              </a:solidFill>
              <a:effectLst/>
              <a:uLnTx/>
              <a:uFillTx/>
              <a:latin typeface="Sitka Banner"/>
              <a:ea typeface="+mj-ea"/>
              <a:cs typeface="+mj-cs"/>
            </a:endParaRPr>
          </a:p>
        </p:txBody>
      </p:sp>
      <p:sp>
        <p:nvSpPr>
          <p:cNvPr id="11" name="Content Placeholder 7">
            <a:extLst>
              <a:ext uri="{FF2B5EF4-FFF2-40B4-BE49-F238E27FC236}">
                <a16:creationId xmlns:a16="http://schemas.microsoft.com/office/drawing/2014/main" id="{E9770730-8A45-103C-1465-7DEB37D1C723}"/>
              </a:ext>
            </a:extLst>
          </p:cNvPr>
          <p:cNvSpPr txBox="1">
            <a:spLocks/>
          </p:cNvSpPr>
          <p:nvPr/>
        </p:nvSpPr>
        <p:spPr>
          <a:xfrm>
            <a:off x="749590" y="3739349"/>
            <a:ext cx="4782166" cy="2258723"/>
          </a:xfrm>
          <a:prstGeom prst="rect">
            <a:avLst/>
          </a:prstGeom>
        </p:spPr>
        <p:txBody>
          <a:bodyPr vert="horz" lIns="91440" tIns="45720" rIns="91440" bIns="45720" rtlCol="0" anchor="t">
            <a:noAutofit/>
          </a:bodyPr>
          <a:lst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2880" marR="0" lvl="0" indent="-182880" algn="l" defTabSz="914400" rtl="0" eaLnBrk="1" fontAlgn="auto" latinLnBrk="0" hangingPunct="1">
              <a:lnSpc>
                <a:spcPct val="110000"/>
              </a:lnSpc>
              <a:spcBef>
                <a:spcPts val="400"/>
              </a:spcBef>
              <a:spcAft>
                <a:spcPts val="4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85000"/>
                    <a:lumOff val="15000"/>
                  </a:srgbClr>
                </a:solidFill>
                <a:effectLst/>
                <a:uLnTx/>
                <a:uFillTx/>
                <a:latin typeface="Avenir Next LT Pro"/>
                <a:ea typeface="+mn-ea"/>
                <a:cs typeface="+mn-cs"/>
              </a:rPr>
              <a:t>Treatment” Mean: 2.692 </a:t>
            </a:r>
          </a:p>
          <a:p>
            <a:pPr marL="182880" marR="0" lvl="0" indent="-182880" algn="l" defTabSz="914400" rtl="0" eaLnBrk="1" fontAlgn="auto" latinLnBrk="0" hangingPunct="1">
              <a:lnSpc>
                <a:spcPct val="110000"/>
              </a:lnSpc>
              <a:spcBef>
                <a:spcPts val="400"/>
              </a:spcBef>
              <a:spcAft>
                <a:spcPts val="4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85000"/>
                    <a:lumOff val="15000"/>
                  </a:srgbClr>
                </a:solidFill>
                <a:effectLst/>
                <a:uLnTx/>
                <a:uFillTx/>
                <a:latin typeface="Avenir Next LT Pro"/>
                <a:ea typeface="+mn-ea"/>
                <a:cs typeface="+mn-cs"/>
              </a:rPr>
              <a:t>Control” Mean: 3.875 </a:t>
            </a:r>
          </a:p>
          <a:p>
            <a:pPr marL="182880" marR="0" lvl="0" indent="-182880" algn="l" defTabSz="914400" rtl="0" eaLnBrk="1" fontAlgn="auto" latinLnBrk="0" hangingPunct="1">
              <a:lnSpc>
                <a:spcPct val="110000"/>
              </a:lnSpc>
              <a:spcBef>
                <a:spcPts val="400"/>
              </a:spcBef>
              <a:spcAft>
                <a:spcPts val="4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85000"/>
                    <a:lumOff val="15000"/>
                  </a:srgbClr>
                </a:solidFill>
                <a:effectLst/>
                <a:uLnTx/>
                <a:uFillTx/>
                <a:latin typeface="Avenir Next LT Pro"/>
                <a:ea typeface="+mn-ea"/>
                <a:cs typeface="+mn-cs"/>
              </a:rPr>
              <a:t>T-test stat: -4.028, p=</a:t>
            </a:r>
            <a:r>
              <a:rPr kumimoji="0" lang="en-US" sz="1800" b="1" i="0" u="none" strike="noStrike" kern="1200" cap="none" spc="0" normalizeH="0" baseline="0" noProof="0" dirty="0">
                <a:ln>
                  <a:noFill/>
                </a:ln>
                <a:solidFill>
                  <a:srgbClr val="000000">
                    <a:lumMod val="85000"/>
                    <a:lumOff val="15000"/>
                  </a:srgbClr>
                </a:solidFill>
                <a:effectLst/>
                <a:uLnTx/>
                <a:uFillTx/>
                <a:latin typeface="Avenir Next LT Pro"/>
                <a:ea typeface="+mn-ea"/>
                <a:cs typeface="+mn-cs"/>
              </a:rPr>
              <a:t>0.0002</a:t>
            </a:r>
          </a:p>
          <a:p>
            <a:pPr marL="182880" marR="0" lvl="0" indent="-182880" algn="l" defTabSz="914400" rtl="0" eaLnBrk="1" fontAlgn="auto" latinLnBrk="0" hangingPunct="1">
              <a:lnSpc>
                <a:spcPct val="110000"/>
              </a:lnSpc>
              <a:spcBef>
                <a:spcPts val="400"/>
              </a:spcBef>
              <a:spcAft>
                <a:spcPts val="4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85000"/>
                    <a:lumOff val="15000"/>
                  </a:srgbClr>
                </a:solidFill>
                <a:effectLst/>
                <a:uLnTx/>
                <a:uFillTx/>
                <a:latin typeface="Avenir Next LT Pro"/>
                <a:ea typeface="+mn-ea"/>
                <a:cs typeface="+mn-cs"/>
              </a:rPr>
              <a:t>Mann-Whitney U Test stat=76.0, </a:t>
            </a:r>
            <a:r>
              <a:rPr kumimoji="0" lang="en-US" sz="1800" b="1" i="0" u="none" strike="noStrike" kern="1200" cap="none" spc="0" normalizeH="0" baseline="0" noProof="0" dirty="0">
                <a:ln>
                  <a:noFill/>
                </a:ln>
                <a:solidFill>
                  <a:srgbClr val="000000">
                    <a:lumMod val="85000"/>
                    <a:lumOff val="15000"/>
                  </a:srgbClr>
                </a:solidFill>
                <a:effectLst/>
                <a:uLnTx/>
                <a:uFillTx/>
                <a:latin typeface="Avenir Next LT Pro"/>
                <a:ea typeface="+mn-ea"/>
                <a:cs typeface="+mn-cs"/>
              </a:rPr>
              <a:t>p=0.017</a:t>
            </a:r>
          </a:p>
        </p:txBody>
      </p:sp>
      <p:sp>
        <p:nvSpPr>
          <p:cNvPr id="12" name="TextBox 11">
            <a:extLst>
              <a:ext uri="{FF2B5EF4-FFF2-40B4-BE49-F238E27FC236}">
                <a16:creationId xmlns:a16="http://schemas.microsoft.com/office/drawing/2014/main" id="{B90A2969-244E-74C7-B4D4-8A1ACDD19781}"/>
              </a:ext>
            </a:extLst>
          </p:cNvPr>
          <p:cNvSpPr txBox="1"/>
          <p:nvPr/>
        </p:nvSpPr>
        <p:spPr>
          <a:xfrm>
            <a:off x="2031999" y="3001465"/>
            <a:ext cx="7147501" cy="461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dirty="0">
                <a:solidFill>
                  <a:srgbClr val="105C3C"/>
                </a:solidFill>
                <a:latin typeface="Avenir Next LT Pro"/>
              </a:rPr>
              <a:t>“Control”: </a:t>
            </a:r>
            <a:r>
              <a:rPr lang="en-US" dirty="0">
                <a:solidFill>
                  <a:srgbClr val="105C3C"/>
                </a:solidFill>
                <a:latin typeface="Avenir Next LT Pro"/>
                <a:ea typeface="+mn-lt"/>
                <a:cs typeface="+mn-lt"/>
              </a:rPr>
              <a:t>Used Jill &lt; 5 times         “</a:t>
            </a:r>
            <a:r>
              <a:rPr lang="en-US" dirty="0">
                <a:solidFill>
                  <a:srgbClr val="105C3C"/>
                </a:solidFill>
                <a:latin typeface="Avenir Next LT Pro"/>
              </a:rPr>
              <a:t>Treatment”: Used Jill &gt;= 5 times</a:t>
            </a:r>
          </a:p>
        </p:txBody>
      </p:sp>
      <p:sp>
        <p:nvSpPr>
          <p:cNvPr id="3" name="TextBox 2">
            <a:extLst>
              <a:ext uri="{FF2B5EF4-FFF2-40B4-BE49-F238E27FC236}">
                <a16:creationId xmlns:a16="http://schemas.microsoft.com/office/drawing/2014/main" id="{DD950879-BF89-13EE-CE6D-DA389B386822}"/>
              </a:ext>
            </a:extLst>
          </p:cNvPr>
          <p:cNvSpPr txBox="1"/>
          <p:nvPr/>
        </p:nvSpPr>
        <p:spPr>
          <a:xfrm>
            <a:off x="3740841" y="5660813"/>
            <a:ext cx="5101936" cy="8756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latin typeface="Avenir Next LT Pro"/>
              </a:rPr>
              <a:t>  Lower confidence </a:t>
            </a:r>
            <a:r>
              <a:rPr lang="en-US" b="1" dirty="0">
                <a:latin typeface="Avenir Next LT Pro"/>
                <a:ea typeface="+mn-lt"/>
                <a:cs typeface="+mn-lt"/>
              </a:rPr>
              <a:t>              Higher</a:t>
            </a:r>
            <a:r>
              <a:rPr lang="en-US" b="1" dirty="0">
                <a:ea typeface="+mn-lt"/>
                <a:cs typeface="+mn-lt"/>
              </a:rPr>
              <a:t> usage            </a:t>
            </a:r>
            <a:endParaRPr lang="en-US" b="1">
              <a:latin typeface="Avenir Next LT Pro"/>
            </a:endParaRPr>
          </a:p>
        </p:txBody>
      </p:sp>
      <p:cxnSp>
        <p:nvCxnSpPr>
          <p:cNvPr id="5" name="Straight Arrow Connector 4">
            <a:extLst>
              <a:ext uri="{FF2B5EF4-FFF2-40B4-BE49-F238E27FC236}">
                <a16:creationId xmlns:a16="http://schemas.microsoft.com/office/drawing/2014/main" id="{B5A12DAA-03BB-04F7-6A8A-F4B93C8727D2}"/>
              </a:ext>
            </a:extLst>
          </p:cNvPr>
          <p:cNvCxnSpPr/>
          <p:nvPr/>
        </p:nvCxnSpPr>
        <p:spPr>
          <a:xfrm>
            <a:off x="6033819" y="5954982"/>
            <a:ext cx="578015" cy="95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79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AB4-B2E4-1B29-9EE2-B42F63B32F8A}"/>
              </a:ext>
            </a:extLst>
          </p:cNvPr>
          <p:cNvSpPr>
            <a:spLocks noGrp="1"/>
          </p:cNvSpPr>
          <p:nvPr>
            <p:ph type="title"/>
          </p:nvPr>
        </p:nvSpPr>
        <p:spPr/>
        <p:txBody>
          <a:bodyPr wrap="square" anchor="ctr">
            <a:normAutofit/>
          </a:bodyPr>
          <a:lstStyle/>
          <a:p>
            <a:r>
              <a:rPr lang="en-US" dirty="0"/>
              <a:t>Future Work</a:t>
            </a:r>
          </a:p>
        </p:txBody>
      </p:sp>
      <p:sp>
        <p:nvSpPr>
          <p:cNvPr id="3" name="Text Placeholder 2">
            <a:extLst>
              <a:ext uri="{FF2B5EF4-FFF2-40B4-BE49-F238E27FC236}">
                <a16:creationId xmlns:a16="http://schemas.microsoft.com/office/drawing/2014/main" id="{772DFCE3-2F64-C9F1-C2BF-FAE8EE94A82E}"/>
              </a:ext>
            </a:extLst>
          </p:cNvPr>
          <p:cNvSpPr>
            <a:spLocks noGrp="1"/>
          </p:cNvSpPr>
          <p:nvPr>
            <p:ph type="body" idx="1"/>
          </p:nvPr>
        </p:nvSpPr>
        <p:spPr/>
        <p:txBody>
          <a:bodyPr>
            <a:normAutofit/>
          </a:bodyPr>
          <a:lstStyle/>
          <a:p>
            <a:pPr>
              <a:lnSpc>
                <a:spcPct val="150000"/>
              </a:lnSpc>
            </a:pPr>
            <a:r>
              <a:rPr lang="en-US" sz="2400" dirty="0"/>
              <a:t>Scalability - Instructor-deployable Jill Watson</a:t>
            </a:r>
          </a:p>
          <a:p>
            <a:pPr>
              <a:lnSpc>
                <a:spcPct val="150000"/>
              </a:lnSpc>
            </a:pPr>
            <a:r>
              <a:rPr lang="en-US" sz="2400" dirty="0"/>
              <a:t>Textbook and video-embedded Jill Watson</a:t>
            </a:r>
          </a:p>
          <a:p>
            <a:pPr>
              <a:lnSpc>
                <a:spcPct val="150000"/>
              </a:lnSpc>
            </a:pPr>
            <a:r>
              <a:rPr lang="en-US" sz="2400" dirty="0"/>
              <a:t>Responsive/adaptive web interface (ex-LTI and mobile deployments)</a:t>
            </a:r>
          </a:p>
          <a:p>
            <a:pPr>
              <a:lnSpc>
                <a:spcPct val="150000"/>
              </a:lnSpc>
            </a:pPr>
            <a:r>
              <a:rPr lang="en-US" sz="2400" dirty="0"/>
              <a:t>Industry partnerships - </a:t>
            </a:r>
          </a:p>
        </p:txBody>
      </p:sp>
      <p:pic>
        <p:nvPicPr>
          <p:cNvPr id="1026" name="Picture 2">
            <a:extLst>
              <a:ext uri="{FF2B5EF4-FFF2-40B4-BE49-F238E27FC236}">
                <a16:creationId xmlns:a16="http://schemas.microsoft.com/office/drawing/2014/main" id="{A8AFBB4B-5AE7-94A1-EDDA-FC93EA17F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7668" y="4040446"/>
            <a:ext cx="1745828" cy="3657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7982036-16C7-C288-6836-56B57876412B}"/>
              </a:ext>
            </a:extLst>
          </p:cNvPr>
          <p:cNvPicPr>
            <a:picLocks noChangeAspect="1"/>
          </p:cNvPicPr>
          <p:nvPr/>
        </p:nvPicPr>
        <p:blipFill>
          <a:blip r:embed="rId3"/>
          <a:stretch>
            <a:fillRect/>
          </a:stretch>
        </p:blipFill>
        <p:spPr>
          <a:xfrm>
            <a:off x="4248724" y="3400366"/>
            <a:ext cx="1645920" cy="1645920"/>
          </a:xfrm>
          <a:prstGeom prst="rect">
            <a:avLst/>
          </a:prstGeom>
        </p:spPr>
      </p:pic>
    </p:spTree>
    <p:extLst>
      <p:ext uri="{BB962C8B-B14F-4D97-AF65-F5344CB8AC3E}">
        <p14:creationId xmlns:p14="http://schemas.microsoft.com/office/powerpoint/2010/main" val="385712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57F0-AC72-EED8-C4B9-8BCEEC54D030}"/>
              </a:ext>
            </a:extLst>
          </p:cNvPr>
          <p:cNvSpPr>
            <a:spLocks noGrp="1"/>
          </p:cNvSpPr>
          <p:nvPr>
            <p:ph type="title"/>
          </p:nvPr>
        </p:nvSpPr>
        <p:spPr/>
        <p:txBody>
          <a:bodyPr/>
          <a:lstStyle/>
          <a:p>
            <a:r>
              <a:rPr lang="en-US" dirty="0"/>
              <a:t>Jill Watson: Virtual Teaching Assistant</a:t>
            </a:r>
          </a:p>
        </p:txBody>
      </p:sp>
      <p:sp>
        <p:nvSpPr>
          <p:cNvPr id="7" name="Rectangle: Rounded Corners 6">
            <a:extLst>
              <a:ext uri="{FF2B5EF4-FFF2-40B4-BE49-F238E27FC236}">
                <a16:creationId xmlns:a16="http://schemas.microsoft.com/office/drawing/2014/main" id="{AD617A7F-8828-A863-CD98-39346788C90B}"/>
              </a:ext>
            </a:extLst>
          </p:cNvPr>
          <p:cNvSpPr/>
          <p:nvPr/>
        </p:nvSpPr>
        <p:spPr>
          <a:xfrm>
            <a:off x="4140770" y="1361187"/>
            <a:ext cx="3321249" cy="1100616"/>
          </a:xfrm>
          <a:prstGeom prst="round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bg2"/>
                </a:solidFill>
                <a:latin typeface="Times New Roman"/>
                <a:cs typeface="Times New Roman"/>
              </a:rPr>
              <a:t>GOAL: Enhance </a:t>
            </a:r>
            <a:r>
              <a:rPr lang="en-US" sz="1600" i="1" dirty="0">
                <a:solidFill>
                  <a:schemeClr val="bg2"/>
                </a:solidFill>
                <a:latin typeface="Times New Roman"/>
                <a:cs typeface="Times New Roman"/>
              </a:rPr>
              <a:t>teaching presence</a:t>
            </a:r>
            <a:r>
              <a:rPr lang="en-US" sz="1600" dirty="0">
                <a:solidFill>
                  <a:schemeClr val="bg2"/>
                </a:solidFill>
                <a:latin typeface="Times New Roman"/>
                <a:cs typeface="Times New Roman"/>
              </a:rPr>
              <a:t> in online classrooms</a:t>
            </a:r>
            <a:endParaRPr lang="en-US" dirty="0">
              <a:solidFill>
                <a:schemeClr val="bg2"/>
              </a:solidFill>
            </a:endParaRPr>
          </a:p>
        </p:txBody>
      </p:sp>
      <p:sp>
        <p:nvSpPr>
          <p:cNvPr id="8" name="Rectangle: Rounded Corners 7">
            <a:extLst>
              <a:ext uri="{FF2B5EF4-FFF2-40B4-BE49-F238E27FC236}">
                <a16:creationId xmlns:a16="http://schemas.microsoft.com/office/drawing/2014/main" id="{D82893EF-ED7A-A5E3-DC1A-7EFDBC0D3813}"/>
              </a:ext>
            </a:extLst>
          </p:cNvPr>
          <p:cNvSpPr/>
          <p:nvPr/>
        </p:nvSpPr>
        <p:spPr>
          <a:xfrm>
            <a:off x="4157396" y="3121661"/>
            <a:ext cx="3435549" cy="1100616"/>
          </a:xfrm>
          <a:prstGeom prst="roundRect">
            <a:avLst/>
          </a:prstGeom>
          <a:solidFill>
            <a:schemeClr val="accent6">
              <a:lumMod val="20000"/>
              <a:lumOff val="8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solidFill>
                  <a:schemeClr val="accent6">
                    <a:lumMod val="50000"/>
                  </a:schemeClr>
                </a:solidFill>
                <a:latin typeface="Times New Roman"/>
                <a:cs typeface="Times New Roman"/>
              </a:rPr>
              <a:t>SOLUTION: Use </a:t>
            </a:r>
            <a:r>
              <a:rPr lang="en-US" sz="1600" b="1" i="1" dirty="0">
                <a:solidFill>
                  <a:schemeClr val="accent6">
                    <a:lumMod val="50000"/>
                  </a:schemeClr>
                </a:solidFill>
                <a:latin typeface="Times New Roman"/>
                <a:cs typeface="Times New Roman"/>
              </a:rPr>
              <a:t>AI assistants</a:t>
            </a:r>
            <a:r>
              <a:rPr lang="en-US" sz="1600" b="1" dirty="0">
                <a:solidFill>
                  <a:schemeClr val="accent6">
                    <a:lumMod val="50000"/>
                  </a:schemeClr>
                </a:solidFill>
                <a:latin typeface="Times New Roman"/>
                <a:cs typeface="Times New Roman"/>
              </a:rPr>
              <a:t> </a:t>
            </a:r>
            <a:r>
              <a:rPr lang="en-US" sz="1600" dirty="0">
                <a:solidFill>
                  <a:schemeClr val="accent6">
                    <a:lumMod val="50000"/>
                  </a:schemeClr>
                </a:solidFill>
                <a:latin typeface="Times New Roman"/>
                <a:cs typeface="Times New Roman"/>
              </a:rPr>
              <a:t>to answer learners’ questions​</a:t>
            </a:r>
          </a:p>
        </p:txBody>
      </p:sp>
      <p:sp>
        <p:nvSpPr>
          <p:cNvPr id="21" name="Rectangle: Rounded Corners 20">
            <a:extLst>
              <a:ext uri="{FF2B5EF4-FFF2-40B4-BE49-F238E27FC236}">
                <a16:creationId xmlns:a16="http://schemas.microsoft.com/office/drawing/2014/main" id="{25CEA649-49D1-9302-A1CB-0B3133A031D6}"/>
              </a:ext>
            </a:extLst>
          </p:cNvPr>
          <p:cNvSpPr/>
          <p:nvPr/>
        </p:nvSpPr>
        <p:spPr>
          <a:xfrm>
            <a:off x="5600640" y="4857844"/>
            <a:ext cx="2732533" cy="971492"/>
          </a:xfrm>
          <a:prstGeom prst="round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solidFill>
                  <a:schemeClr val="accent6">
                    <a:lumMod val="50000"/>
                  </a:schemeClr>
                </a:solidFill>
                <a:latin typeface="Times New Roman"/>
                <a:ea typeface="Calibri"/>
                <a:cs typeface="Times New Roman"/>
              </a:rPr>
              <a:t>Engages students in extended conversations about educational materials </a:t>
            </a:r>
          </a:p>
        </p:txBody>
      </p:sp>
      <p:sp>
        <p:nvSpPr>
          <p:cNvPr id="23" name="Rectangle: Rounded Corners 22">
            <a:extLst>
              <a:ext uri="{FF2B5EF4-FFF2-40B4-BE49-F238E27FC236}">
                <a16:creationId xmlns:a16="http://schemas.microsoft.com/office/drawing/2014/main" id="{F1C04C3E-D6C1-5539-CA54-15C04552CB2C}"/>
              </a:ext>
            </a:extLst>
          </p:cNvPr>
          <p:cNvSpPr/>
          <p:nvPr/>
        </p:nvSpPr>
        <p:spPr>
          <a:xfrm>
            <a:off x="3727430" y="4857844"/>
            <a:ext cx="1736606" cy="971492"/>
          </a:xfrm>
          <a:prstGeom prst="round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solidFill>
                  <a:schemeClr val="accent6">
                    <a:lumMod val="50000"/>
                  </a:schemeClr>
                </a:solidFill>
                <a:latin typeface="Times New Roman"/>
                <a:ea typeface="Calibri"/>
                <a:cs typeface="Times New Roman"/>
              </a:rPr>
              <a:t>Answers students' questions on demand</a:t>
            </a:r>
          </a:p>
        </p:txBody>
      </p:sp>
      <p:sp>
        <p:nvSpPr>
          <p:cNvPr id="6" name="Down Arrow 5">
            <a:extLst>
              <a:ext uri="{FF2B5EF4-FFF2-40B4-BE49-F238E27FC236}">
                <a16:creationId xmlns:a16="http://schemas.microsoft.com/office/drawing/2014/main" id="{FC11CBF2-5646-0F4F-0E44-71DD6BC3CC48}"/>
              </a:ext>
            </a:extLst>
          </p:cNvPr>
          <p:cNvSpPr/>
          <p:nvPr/>
        </p:nvSpPr>
        <p:spPr>
          <a:xfrm>
            <a:off x="5616477" y="2495558"/>
            <a:ext cx="369837" cy="592348"/>
          </a:xfrm>
          <a:prstGeom prst="down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0E4D7795-5F3E-872D-E860-C62C92222FB9}"/>
              </a:ext>
            </a:extLst>
          </p:cNvPr>
          <p:cNvSpPr/>
          <p:nvPr/>
        </p:nvSpPr>
        <p:spPr>
          <a:xfrm>
            <a:off x="4516386" y="4282784"/>
            <a:ext cx="158694" cy="514553"/>
          </a:xfrm>
          <a:prstGeom prst="down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a:extLst>
              <a:ext uri="{FF2B5EF4-FFF2-40B4-BE49-F238E27FC236}">
                <a16:creationId xmlns:a16="http://schemas.microsoft.com/office/drawing/2014/main" id="{FD48ADD4-3967-E623-54E3-4BF4B4493BE1}"/>
              </a:ext>
            </a:extLst>
          </p:cNvPr>
          <p:cNvSpPr/>
          <p:nvPr/>
        </p:nvSpPr>
        <p:spPr>
          <a:xfrm>
            <a:off x="6626333" y="4270001"/>
            <a:ext cx="158694" cy="514553"/>
          </a:xfrm>
          <a:prstGeom prst="down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731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A23F-0851-9B89-C24E-C4F4DBD05882}"/>
              </a:ext>
            </a:extLst>
          </p:cNvPr>
          <p:cNvSpPr>
            <a:spLocks noGrp="1"/>
          </p:cNvSpPr>
          <p:nvPr>
            <p:ph type="title"/>
          </p:nvPr>
        </p:nvSpPr>
        <p:spPr/>
        <p:txBody>
          <a:bodyPr/>
          <a:lstStyle/>
          <a:p>
            <a:r>
              <a:rPr lang="en-US" dirty="0"/>
              <a:t>LLM-powered Conversational Question-Answering</a:t>
            </a:r>
          </a:p>
        </p:txBody>
      </p:sp>
      <p:pic>
        <p:nvPicPr>
          <p:cNvPr id="16" name="Graphic 15" descr="Two speech bubbles">
            <a:extLst>
              <a:ext uri="{FF2B5EF4-FFF2-40B4-BE49-F238E27FC236}">
                <a16:creationId xmlns:a16="http://schemas.microsoft.com/office/drawing/2014/main" id="{CBFA34F1-0E0A-52C3-69C5-452066A60D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36189" y="1675215"/>
            <a:ext cx="1279271" cy="1301520"/>
          </a:xfrm>
          <a:prstGeom prst="rect">
            <a:avLst/>
          </a:prstGeom>
        </p:spPr>
      </p:pic>
      <p:pic>
        <p:nvPicPr>
          <p:cNvPr id="17" name="Graphic 16" descr="An open book">
            <a:extLst>
              <a:ext uri="{FF2B5EF4-FFF2-40B4-BE49-F238E27FC236}">
                <a16:creationId xmlns:a16="http://schemas.microsoft.com/office/drawing/2014/main" id="{CF0C8529-0391-73EC-F63A-DD857DFE2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13737" y="1771508"/>
            <a:ext cx="1117972" cy="1112411"/>
          </a:xfrm>
          <a:prstGeom prst="rect">
            <a:avLst/>
          </a:prstGeom>
        </p:spPr>
      </p:pic>
      <p:sp>
        <p:nvSpPr>
          <p:cNvPr id="18" name="Rectangle: Rounded Corners 17">
            <a:extLst>
              <a:ext uri="{FF2B5EF4-FFF2-40B4-BE49-F238E27FC236}">
                <a16:creationId xmlns:a16="http://schemas.microsoft.com/office/drawing/2014/main" id="{777EC736-A8FD-CFB5-7CBD-18F4B6654915}"/>
              </a:ext>
            </a:extLst>
          </p:cNvPr>
          <p:cNvSpPr/>
          <p:nvPr/>
        </p:nvSpPr>
        <p:spPr>
          <a:xfrm>
            <a:off x="751803" y="2766575"/>
            <a:ext cx="1807663" cy="850992"/>
          </a:xfrm>
          <a:prstGeom prst="round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bg2"/>
                </a:solidFill>
                <a:latin typeface="Times New Roman"/>
                <a:cs typeface="Times New Roman"/>
              </a:rPr>
              <a:t>Student asks a question</a:t>
            </a:r>
          </a:p>
        </p:txBody>
      </p:sp>
      <p:sp>
        <p:nvSpPr>
          <p:cNvPr id="19" name="Rectangle: Rounded Corners 18">
            <a:extLst>
              <a:ext uri="{FF2B5EF4-FFF2-40B4-BE49-F238E27FC236}">
                <a16:creationId xmlns:a16="http://schemas.microsoft.com/office/drawing/2014/main" id="{B66F729E-1849-BA8B-7880-02F1AB490E53}"/>
              </a:ext>
            </a:extLst>
          </p:cNvPr>
          <p:cNvSpPr/>
          <p:nvPr/>
        </p:nvSpPr>
        <p:spPr>
          <a:xfrm>
            <a:off x="3493893" y="2772137"/>
            <a:ext cx="2336057" cy="889926"/>
          </a:xfrm>
          <a:prstGeom prst="round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bg2"/>
                </a:solidFill>
                <a:latin typeface="Times New Roman"/>
                <a:cs typeface="Arial"/>
              </a:rPr>
              <a:t>Find relevant </a:t>
            </a:r>
            <a:endParaRPr lang="en-US">
              <a:solidFill>
                <a:schemeClr val="bg2"/>
              </a:solidFill>
            </a:endParaRPr>
          </a:p>
          <a:p>
            <a:pPr algn="ctr"/>
            <a:r>
              <a:rPr lang="en-US" sz="1400" b="1" dirty="0">
                <a:solidFill>
                  <a:schemeClr val="bg2"/>
                </a:solidFill>
                <a:latin typeface="Times New Roman"/>
                <a:cs typeface="Arial"/>
              </a:rPr>
              <a:t>conversation history</a:t>
            </a:r>
            <a:endParaRPr lang="en-US">
              <a:solidFill>
                <a:schemeClr val="bg2"/>
              </a:solidFill>
            </a:endParaRPr>
          </a:p>
        </p:txBody>
      </p:sp>
      <p:sp>
        <p:nvSpPr>
          <p:cNvPr id="20" name="Rectangle: Rounded Corners 19">
            <a:extLst>
              <a:ext uri="{FF2B5EF4-FFF2-40B4-BE49-F238E27FC236}">
                <a16:creationId xmlns:a16="http://schemas.microsoft.com/office/drawing/2014/main" id="{71BB61A1-C8AC-4B63-9D75-39B33EB937E4}"/>
              </a:ext>
            </a:extLst>
          </p:cNvPr>
          <p:cNvSpPr/>
          <p:nvPr/>
        </p:nvSpPr>
        <p:spPr>
          <a:xfrm>
            <a:off x="6508521" y="2772137"/>
            <a:ext cx="2302685" cy="884364"/>
          </a:xfrm>
          <a:prstGeom prst="round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bg2"/>
                </a:solidFill>
                <a:latin typeface="Times New Roman"/>
                <a:cs typeface="Arial"/>
              </a:rPr>
              <a:t>Find relevant </a:t>
            </a:r>
            <a:endParaRPr lang="en-US">
              <a:solidFill>
                <a:schemeClr val="bg2"/>
              </a:solidFill>
            </a:endParaRPr>
          </a:p>
          <a:p>
            <a:pPr algn="ctr"/>
            <a:r>
              <a:rPr lang="en-US" sz="1400" b="1" dirty="0">
                <a:solidFill>
                  <a:schemeClr val="bg2"/>
                </a:solidFill>
                <a:latin typeface="Times New Roman"/>
                <a:cs typeface="Arial"/>
              </a:rPr>
              <a:t>content</a:t>
            </a:r>
            <a:r>
              <a:rPr lang="en-US" sz="1400" dirty="0">
                <a:solidFill>
                  <a:schemeClr val="bg2"/>
                </a:solidFill>
                <a:latin typeface="Times New Roman"/>
                <a:cs typeface="Arial"/>
              </a:rPr>
              <a:t> from courseware</a:t>
            </a:r>
            <a:endParaRPr lang="en-US">
              <a:solidFill>
                <a:schemeClr val="bg2"/>
              </a:solidFill>
            </a:endParaRPr>
          </a:p>
        </p:txBody>
      </p:sp>
      <p:sp>
        <p:nvSpPr>
          <p:cNvPr id="21" name="Rectangle: Rounded Corners 20">
            <a:extLst>
              <a:ext uri="{FF2B5EF4-FFF2-40B4-BE49-F238E27FC236}">
                <a16:creationId xmlns:a16="http://schemas.microsoft.com/office/drawing/2014/main" id="{7BB7AAFF-468A-B896-FCF8-474415D83C09}"/>
              </a:ext>
            </a:extLst>
          </p:cNvPr>
          <p:cNvSpPr/>
          <p:nvPr/>
        </p:nvSpPr>
        <p:spPr>
          <a:xfrm>
            <a:off x="6514082" y="4635422"/>
            <a:ext cx="2280437" cy="878802"/>
          </a:xfrm>
          <a:prstGeom prst="round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b="1" dirty="0">
                <a:solidFill>
                  <a:schemeClr val="bg2"/>
                </a:solidFill>
                <a:latin typeface="Times New Roman"/>
                <a:cs typeface="Arial"/>
              </a:rPr>
              <a:t>Prompt LLM </a:t>
            </a:r>
            <a:r>
              <a:rPr lang="en-US" sz="1400" dirty="0">
                <a:solidFill>
                  <a:schemeClr val="bg2"/>
                </a:solidFill>
                <a:latin typeface="Times New Roman"/>
                <a:cs typeface="Arial"/>
              </a:rPr>
              <a:t>for QA</a:t>
            </a:r>
          </a:p>
        </p:txBody>
      </p:sp>
      <p:sp>
        <p:nvSpPr>
          <p:cNvPr id="22" name="Rectangle 21">
            <a:extLst>
              <a:ext uri="{FF2B5EF4-FFF2-40B4-BE49-F238E27FC236}">
                <a16:creationId xmlns:a16="http://schemas.microsoft.com/office/drawing/2014/main" id="{8E778E22-F339-B313-26A4-B1EDA7052D61}"/>
              </a:ext>
            </a:extLst>
          </p:cNvPr>
          <p:cNvSpPr/>
          <p:nvPr/>
        </p:nvSpPr>
        <p:spPr>
          <a:xfrm>
            <a:off x="3223087" y="1474439"/>
            <a:ext cx="6012568" cy="4355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84402057-DE1D-4CF4-7283-B947A53836BE}"/>
              </a:ext>
            </a:extLst>
          </p:cNvPr>
          <p:cNvSpPr/>
          <p:nvPr/>
        </p:nvSpPr>
        <p:spPr>
          <a:xfrm>
            <a:off x="4917773" y="1248136"/>
            <a:ext cx="2591912" cy="450526"/>
          </a:xfrm>
          <a:prstGeom prst="round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bg2"/>
                </a:solidFill>
                <a:latin typeface="Times New Roman"/>
                <a:cs typeface="Arial"/>
              </a:rPr>
              <a:t>Jill Watson will...</a:t>
            </a:r>
            <a:endParaRPr lang="en-US" dirty="0"/>
          </a:p>
        </p:txBody>
      </p:sp>
      <p:sp>
        <p:nvSpPr>
          <p:cNvPr id="5" name="Rectangle: Rounded Corners 4">
            <a:extLst>
              <a:ext uri="{FF2B5EF4-FFF2-40B4-BE49-F238E27FC236}">
                <a16:creationId xmlns:a16="http://schemas.microsoft.com/office/drawing/2014/main" id="{0F3CEE19-6562-43D8-A192-ACD54B71BF58}"/>
              </a:ext>
            </a:extLst>
          </p:cNvPr>
          <p:cNvSpPr/>
          <p:nvPr/>
        </p:nvSpPr>
        <p:spPr>
          <a:xfrm>
            <a:off x="9612139" y="4629858"/>
            <a:ext cx="1968962" cy="878802"/>
          </a:xfrm>
          <a:prstGeom prst="roundRect">
            <a:avLst/>
          </a:prstGeom>
          <a:solidFill>
            <a:schemeClr val="accent6">
              <a:lumMod val="40000"/>
              <a:lumOff val="60000"/>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Times New Roman"/>
                <a:cs typeface="Arial"/>
              </a:rPr>
              <a:t>ChatGPT</a:t>
            </a:r>
          </a:p>
        </p:txBody>
      </p:sp>
      <p:sp>
        <p:nvSpPr>
          <p:cNvPr id="6" name="Arrow: Right 5">
            <a:extLst>
              <a:ext uri="{FF2B5EF4-FFF2-40B4-BE49-F238E27FC236}">
                <a16:creationId xmlns:a16="http://schemas.microsoft.com/office/drawing/2014/main" id="{24A7C9E3-5FF4-1765-6C7D-3AEEF60EE2BD}"/>
              </a:ext>
            </a:extLst>
          </p:cNvPr>
          <p:cNvSpPr/>
          <p:nvPr/>
        </p:nvSpPr>
        <p:spPr>
          <a:xfrm>
            <a:off x="5964618" y="3083531"/>
            <a:ext cx="495021" cy="272540"/>
          </a:xfrm>
          <a:prstGeom prst="rightArrow">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E434EA31-873D-BE58-8F73-B79DA2FAE39C}"/>
              </a:ext>
            </a:extLst>
          </p:cNvPr>
          <p:cNvSpPr/>
          <p:nvPr/>
        </p:nvSpPr>
        <p:spPr>
          <a:xfrm>
            <a:off x="8873566" y="4946816"/>
            <a:ext cx="595138" cy="272540"/>
          </a:xfrm>
          <a:prstGeom prst="rightArrow">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C6D612D0-8CB4-2E06-230D-CEC40AE4AF76}"/>
              </a:ext>
            </a:extLst>
          </p:cNvPr>
          <p:cNvSpPr/>
          <p:nvPr/>
        </p:nvSpPr>
        <p:spPr>
          <a:xfrm>
            <a:off x="2683012" y="3061283"/>
            <a:ext cx="678568" cy="266978"/>
          </a:xfrm>
          <a:prstGeom prst="rightArrow">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54B08918-7BE0-B801-8A0A-B59A9127E115}"/>
              </a:ext>
            </a:extLst>
          </p:cNvPr>
          <p:cNvSpPr/>
          <p:nvPr/>
        </p:nvSpPr>
        <p:spPr>
          <a:xfrm rot="5400000">
            <a:off x="7366252" y="4095824"/>
            <a:ext cx="678568" cy="266978"/>
          </a:xfrm>
          <a:prstGeom prst="rightArrow">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8F3036-80B1-1D3F-4272-115F15D51352}"/>
              </a:ext>
            </a:extLst>
          </p:cNvPr>
          <p:cNvSpPr txBox="1"/>
          <p:nvPr/>
        </p:nvSpPr>
        <p:spPr>
          <a:xfrm>
            <a:off x="3642963" y="3660929"/>
            <a:ext cx="203573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i="1" dirty="0">
                <a:solidFill>
                  <a:schemeClr val="bg2"/>
                </a:solidFill>
                <a:latin typeface="Times New Roman"/>
                <a:cs typeface="Times New Roman"/>
              </a:rPr>
              <a:t>From Memory</a:t>
            </a:r>
          </a:p>
        </p:txBody>
      </p:sp>
      <p:sp>
        <p:nvSpPr>
          <p:cNvPr id="11" name="TextBox 10">
            <a:extLst>
              <a:ext uri="{FF2B5EF4-FFF2-40B4-BE49-F238E27FC236}">
                <a16:creationId xmlns:a16="http://schemas.microsoft.com/office/drawing/2014/main" id="{45043532-CBE4-8A6B-49EE-6650E61EDF21}"/>
              </a:ext>
            </a:extLst>
          </p:cNvPr>
          <p:cNvSpPr txBox="1"/>
          <p:nvPr/>
        </p:nvSpPr>
        <p:spPr>
          <a:xfrm>
            <a:off x="6663153" y="3655367"/>
            <a:ext cx="203573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i="1" dirty="0">
                <a:solidFill>
                  <a:schemeClr val="bg2"/>
                </a:solidFill>
                <a:latin typeface="Times New Roman"/>
                <a:cs typeface="Times New Roman"/>
              </a:rPr>
              <a:t>From Knowledge Base</a:t>
            </a:r>
          </a:p>
        </p:txBody>
      </p:sp>
      <p:sp>
        <p:nvSpPr>
          <p:cNvPr id="12" name="Rectangle: Rounded Corners 11">
            <a:extLst>
              <a:ext uri="{FF2B5EF4-FFF2-40B4-BE49-F238E27FC236}">
                <a16:creationId xmlns:a16="http://schemas.microsoft.com/office/drawing/2014/main" id="{5C26AA44-D4AA-64FE-15F2-F3343A2ACA6B}"/>
              </a:ext>
            </a:extLst>
          </p:cNvPr>
          <p:cNvSpPr/>
          <p:nvPr/>
        </p:nvSpPr>
        <p:spPr>
          <a:xfrm>
            <a:off x="3493893" y="4618735"/>
            <a:ext cx="2336057" cy="889926"/>
          </a:xfrm>
          <a:prstGeom prst="round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bg2"/>
                </a:solidFill>
                <a:latin typeface="Times New Roman"/>
                <a:cs typeface="Arial"/>
              </a:rPr>
              <a:t>Perform </a:t>
            </a:r>
            <a:r>
              <a:rPr lang="en-US" sz="1400" b="1" dirty="0">
                <a:solidFill>
                  <a:schemeClr val="bg2"/>
                </a:solidFill>
                <a:latin typeface="Times New Roman"/>
                <a:cs typeface="Arial"/>
              </a:rPr>
              <a:t>safety </a:t>
            </a:r>
            <a:r>
              <a:rPr lang="en-US" sz="1400" dirty="0">
                <a:solidFill>
                  <a:schemeClr val="bg2"/>
                </a:solidFill>
                <a:latin typeface="Times New Roman"/>
                <a:cs typeface="Arial"/>
              </a:rPr>
              <a:t>and </a:t>
            </a:r>
            <a:r>
              <a:rPr lang="en-US" sz="1400" b="1" dirty="0">
                <a:solidFill>
                  <a:schemeClr val="bg2"/>
                </a:solidFill>
                <a:latin typeface="Times New Roman"/>
                <a:cs typeface="Arial"/>
              </a:rPr>
              <a:t>consistency</a:t>
            </a:r>
            <a:r>
              <a:rPr lang="en-US" sz="1400" dirty="0">
                <a:solidFill>
                  <a:schemeClr val="bg2"/>
                </a:solidFill>
                <a:latin typeface="Times New Roman"/>
                <a:cs typeface="Arial"/>
              </a:rPr>
              <a:t> checks</a:t>
            </a:r>
            <a:endParaRPr lang="en-US" dirty="0">
              <a:solidFill>
                <a:schemeClr val="bg2"/>
              </a:solidFill>
              <a:cs typeface="Arial"/>
            </a:endParaRPr>
          </a:p>
        </p:txBody>
      </p:sp>
      <p:sp>
        <p:nvSpPr>
          <p:cNvPr id="13" name="Arrow: Right 12">
            <a:extLst>
              <a:ext uri="{FF2B5EF4-FFF2-40B4-BE49-F238E27FC236}">
                <a16:creationId xmlns:a16="http://schemas.microsoft.com/office/drawing/2014/main" id="{A9CABBA1-2674-5488-653C-CA39E27B4488}"/>
              </a:ext>
            </a:extLst>
          </p:cNvPr>
          <p:cNvSpPr/>
          <p:nvPr/>
        </p:nvSpPr>
        <p:spPr>
          <a:xfrm rot="10800000">
            <a:off x="5964618" y="4946816"/>
            <a:ext cx="495021" cy="272540"/>
          </a:xfrm>
          <a:prstGeom prst="rightArrow">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F66C1E7-EBA6-3431-5A1C-DDAA7F99EE87}"/>
              </a:ext>
            </a:extLst>
          </p:cNvPr>
          <p:cNvSpPr/>
          <p:nvPr/>
        </p:nvSpPr>
        <p:spPr>
          <a:xfrm>
            <a:off x="751803" y="4602049"/>
            <a:ext cx="1807663" cy="850992"/>
          </a:xfrm>
          <a:prstGeom prst="round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bg2"/>
                </a:solidFill>
                <a:latin typeface="Times New Roman"/>
                <a:cs typeface="Times New Roman"/>
              </a:rPr>
              <a:t>Student gets a response</a:t>
            </a:r>
          </a:p>
        </p:txBody>
      </p:sp>
      <p:sp>
        <p:nvSpPr>
          <p:cNvPr id="15" name="Arrow: Right 14">
            <a:extLst>
              <a:ext uri="{FF2B5EF4-FFF2-40B4-BE49-F238E27FC236}">
                <a16:creationId xmlns:a16="http://schemas.microsoft.com/office/drawing/2014/main" id="{7BF3BCE2-C2CA-8272-9E58-D1C5FFDE5F40}"/>
              </a:ext>
            </a:extLst>
          </p:cNvPr>
          <p:cNvSpPr/>
          <p:nvPr/>
        </p:nvSpPr>
        <p:spPr>
          <a:xfrm rot="10800000">
            <a:off x="2688573" y="4896758"/>
            <a:ext cx="678568" cy="266978"/>
          </a:xfrm>
          <a:prstGeom prst="rightArrow">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8023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wearing a graduation cap and gown&#10;&#10;Description automatically generated">
            <a:extLst>
              <a:ext uri="{FF2B5EF4-FFF2-40B4-BE49-F238E27FC236}">
                <a16:creationId xmlns:a16="http://schemas.microsoft.com/office/drawing/2014/main" id="{59EFE7A2-B073-2C38-7B90-D722524778B9}"/>
              </a:ext>
            </a:extLst>
          </p:cNvPr>
          <p:cNvPicPr>
            <a:picLocks noChangeAspect="1"/>
          </p:cNvPicPr>
          <p:nvPr/>
        </p:nvPicPr>
        <p:blipFill>
          <a:blip r:embed="rId2"/>
          <a:stretch>
            <a:fillRect/>
          </a:stretch>
        </p:blipFill>
        <p:spPr>
          <a:xfrm>
            <a:off x="363274" y="955088"/>
            <a:ext cx="1017689" cy="1045328"/>
          </a:xfrm>
          <a:prstGeom prst="rect">
            <a:avLst/>
          </a:prstGeom>
        </p:spPr>
      </p:pic>
      <p:sp>
        <p:nvSpPr>
          <p:cNvPr id="7" name="Rectangle: Rounded Corners 6">
            <a:extLst>
              <a:ext uri="{FF2B5EF4-FFF2-40B4-BE49-F238E27FC236}">
                <a16:creationId xmlns:a16="http://schemas.microsoft.com/office/drawing/2014/main" id="{17A32B56-A51D-66E1-D6EB-74C18532E9CE}"/>
              </a:ext>
            </a:extLst>
          </p:cNvPr>
          <p:cNvSpPr/>
          <p:nvPr/>
        </p:nvSpPr>
        <p:spPr>
          <a:xfrm>
            <a:off x="1420934" y="1112609"/>
            <a:ext cx="8020373" cy="726763"/>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lIns="121920" tIns="60960" rIns="121920" bIns="60960"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600">
                <a:solidFill>
                  <a:srgbClr val="000000"/>
                </a:solidFill>
                <a:ea typeface="+mn-lt"/>
                <a:cs typeface="Times New Roman"/>
              </a:rPr>
              <a:t>Would rotating an image or finding symmetry in an image be considered conceptual?</a:t>
            </a:r>
            <a:endParaRPr lang="en-US" sz="1600"/>
          </a:p>
        </p:txBody>
      </p:sp>
      <p:pic>
        <p:nvPicPr>
          <p:cNvPr id="9" name="Picture 8" descr="A black and white logo&#10;&#10;Description automatically generated">
            <a:extLst>
              <a:ext uri="{FF2B5EF4-FFF2-40B4-BE49-F238E27FC236}">
                <a16:creationId xmlns:a16="http://schemas.microsoft.com/office/drawing/2014/main" id="{39843C9C-330C-8204-4542-A54318C5AFC9}"/>
              </a:ext>
            </a:extLst>
          </p:cNvPr>
          <p:cNvPicPr>
            <a:picLocks noChangeAspect="1"/>
          </p:cNvPicPr>
          <p:nvPr/>
        </p:nvPicPr>
        <p:blipFill>
          <a:blip r:embed="rId3"/>
          <a:stretch>
            <a:fillRect/>
          </a:stretch>
        </p:blipFill>
        <p:spPr>
          <a:xfrm>
            <a:off x="9441307" y="4747624"/>
            <a:ext cx="1052927" cy="1084971"/>
          </a:xfrm>
          <a:prstGeom prst="rect">
            <a:avLst/>
          </a:prstGeom>
        </p:spPr>
      </p:pic>
      <p:sp>
        <p:nvSpPr>
          <p:cNvPr id="11" name="Rectangle: Rounded Corners 10">
            <a:extLst>
              <a:ext uri="{FF2B5EF4-FFF2-40B4-BE49-F238E27FC236}">
                <a16:creationId xmlns:a16="http://schemas.microsoft.com/office/drawing/2014/main" id="{8683A296-FD6F-7C26-E590-503A9881CAAE}"/>
              </a:ext>
            </a:extLst>
          </p:cNvPr>
          <p:cNvSpPr/>
          <p:nvPr/>
        </p:nvSpPr>
        <p:spPr>
          <a:xfrm>
            <a:off x="2466468" y="2002039"/>
            <a:ext cx="6979688" cy="4078679"/>
          </a:xfrm>
          <a:prstGeom prst="roundRect">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400">
                <a:solidFill>
                  <a:srgbClr val="FFFFFF"/>
                </a:solidFill>
                <a:cs typeface="Arial"/>
              </a:rPr>
              <a:t>Rotating an image or finding symmetry in an image can involve both imagistic and conceptual representations, depending on how they are approached.</a:t>
            </a:r>
            <a:br>
              <a:rPr lang="en-US" sz="1400"/>
            </a:br>
            <a:endParaRPr lang="en-US" sz="1400"/>
          </a:p>
          <a:p>
            <a:r>
              <a:rPr lang="en-US" sz="1400">
                <a:solidFill>
                  <a:srgbClr val="FFFFFF"/>
                </a:solidFill>
                <a:cs typeface="Arial"/>
              </a:rPr>
              <a:t>When rotating an image, if you are mentally visualizing the image and physically rotating it in your mind, then it involves imagistic representations. You are using mental imagery to simulate the rotation of the image. This process relies on the sensory-based representation of the image and the manipulation of spatial relationships.</a:t>
            </a:r>
            <a:endParaRPr lang="en-US" sz="1400">
              <a:cs typeface="Arial"/>
            </a:endParaRPr>
          </a:p>
          <a:p>
            <a:endParaRPr lang="en-US" sz="1400">
              <a:solidFill>
                <a:srgbClr val="FFFFFF"/>
              </a:solidFill>
              <a:latin typeface="Menlo"/>
              <a:cs typeface="Arial"/>
            </a:endParaRPr>
          </a:p>
          <a:p>
            <a:r>
              <a:rPr lang="en-US" sz="1400">
                <a:solidFill>
                  <a:srgbClr val="FFFFFF"/>
                </a:solidFill>
                <a:cs typeface="Arial"/>
              </a:rPr>
              <a:t>On the other hand, if you are approaching the task of rotating an image or finding symmetry from a more abstract and conceptual perspective, it involves conceptual representations. This means that you are relying on your understanding of spatial relationships, geometric principles, and abstract concepts related to rotation and symmetry. You may not necessarily rely on vivid mental imagery, but rather on your conceptual knowledge and reasoning abilities…</a:t>
            </a:r>
            <a:endParaRPr lang="en-US" sz="1400"/>
          </a:p>
        </p:txBody>
      </p:sp>
      <p:sp>
        <p:nvSpPr>
          <p:cNvPr id="13" name="TextBox 12">
            <a:extLst>
              <a:ext uri="{FF2B5EF4-FFF2-40B4-BE49-F238E27FC236}">
                <a16:creationId xmlns:a16="http://schemas.microsoft.com/office/drawing/2014/main" id="{F0647344-DAF1-3517-C0CC-E0813D8741FC}"/>
              </a:ext>
            </a:extLst>
          </p:cNvPr>
          <p:cNvSpPr txBox="1"/>
          <p:nvPr/>
        </p:nvSpPr>
        <p:spPr>
          <a:xfrm>
            <a:off x="238365" y="1916210"/>
            <a:ext cx="16853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400" dirty="0"/>
              <a:t>Intro Cog Sci Georgia Tech</a:t>
            </a:r>
          </a:p>
        </p:txBody>
      </p:sp>
      <p:sp>
        <p:nvSpPr>
          <p:cNvPr id="15" name="TextBox 14">
            <a:extLst>
              <a:ext uri="{FF2B5EF4-FFF2-40B4-BE49-F238E27FC236}">
                <a16:creationId xmlns:a16="http://schemas.microsoft.com/office/drawing/2014/main" id="{D2A32FDE-40C6-6A9E-B6C1-3516C2587149}"/>
              </a:ext>
            </a:extLst>
          </p:cNvPr>
          <p:cNvSpPr txBox="1"/>
          <p:nvPr/>
        </p:nvSpPr>
        <p:spPr>
          <a:xfrm>
            <a:off x="9476733" y="5683103"/>
            <a:ext cx="106239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200"/>
              <a:t>Jill Watson</a:t>
            </a:r>
          </a:p>
        </p:txBody>
      </p:sp>
      <p:sp>
        <p:nvSpPr>
          <p:cNvPr id="4" name="Rectangle 3">
            <a:extLst>
              <a:ext uri="{FF2B5EF4-FFF2-40B4-BE49-F238E27FC236}">
                <a16:creationId xmlns:a16="http://schemas.microsoft.com/office/drawing/2014/main" id="{50B518A0-8962-92D8-1442-3BDC195BE5BE}"/>
              </a:ext>
            </a:extLst>
          </p:cNvPr>
          <p:cNvSpPr/>
          <p:nvPr/>
        </p:nvSpPr>
        <p:spPr>
          <a:xfrm>
            <a:off x="2678543" y="4202824"/>
            <a:ext cx="6406116" cy="16682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2489"/>
          </a:p>
        </p:txBody>
      </p:sp>
      <p:sp>
        <p:nvSpPr>
          <p:cNvPr id="8" name="Rectangle 7">
            <a:extLst>
              <a:ext uri="{FF2B5EF4-FFF2-40B4-BE49-F238E27FC236}">
                <a16:creationId xmlns:a16="http://schemas.microsoft.com/office/drawing/2014/main" id="{B927CDE9-1229-00F8-1186-EC19D373B770}"/>
              </a:ext>
            </a:extLst>
          </p:cNvPr>
          <p:cNvSpPr/>
          <p:nvPr/>
        </p:nvSpPr>
        <p:spPr>
          <a:xfrm>
            <a:off x="2676742" y="2213562"/>
            <a:ext cx="6406116" cy="19035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2489"/>
          </a:p>
        </p:txBody>
      </p:sp>
      <p:sp>
        <p:nvSpPr>
          <p:cNvPr id="10" name="Arrow: Right 9">
            <a:extLst>
              <a:ext uri="{FF2B5EF4-FFF2-40B4-BE49-F238E27FC236}">
                <a16:creationId xmlns:a16="http://schemas.microsoft.com/office/drawing/2014/main" id="{D7B232CB-85CC-D36F-EF28-88798257F7F4}"/>
              </a:ext>
            </a:extLst>
          </p:cNvPr>
          <p:cNvSpPr/>
          <p:nvPr/>
        </p:nvSpPr>
        <p:spPr>
          <a:xfrm>
            <a:off x="9152469" y="2988940"/>
            <a:ext cx="735417" cy="407581"/>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2489"/>
          </a:p>
        </p:txBody>
      </p:sp>
      <p:sp>
        <p:nvSpPr>
          <p:cNvPr id="12" name="Arrow: Right 11">
            <a:extLst>
              <a:ext uri="{FF2B5EF4-FFF2-40B4-BE49-F238E27FC236}">
                <a16:creationId xmlns:a16="http://schemas.microsoft.com/office/drawing/2014/main" id="{0D73F242-20CC-846B-EC59-068BCBD65EA7}"/>
              </a:ext>
            </a:extLst>
          </p:cNvPr>
          <p:cNvSpPr/>
          <p:nvPr/>
        </p:nvSpPr>
        <p:spPr>
          <a:xfrm rot="10800000">
            <a:off x="2003866" y="4202824"/>
            <a:ext cx="607783" cy="407581"/>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US" sz="2489"/>
          </a:p>
        </p:txBody>
      </p:sp>
      <p:sp>
        <p:nvSpPr>
          <p:cNvPr id="14" name="TextBox 13">
            <a:extLst>
              <a:ext uri="{FF2B5EF4-FFF2-40B4-BE49-F238E27FC236}">
                <a16:creationId xmlns:a16="http://schemas.microsoft.com/office/drawing/2014/main" id="{43054B32-307A-82B2-76B5-CD7602A015CC}"/>
              </a:ext>
            </a:extLst>
          </p:cNvPr>
          <p:cNvSpPr txBox="1"/>
          <p:nvPr/>
        </p:nvSpPr>
        <p:spPr>
          <a:xfrm>
            <a:off x="9961725" y="2663083"/>
            <a:ext cx="1764091" cy="861774"/>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600"/>
              <a:t>Sourced from the course textbook</a:t>
            </a:r>
          </a:p>
        </p:txBody>
      </p:sp>
      <p:sp>
        <p:nvSpPr>
          <p:cNvPr id="16" name="TextBox 15">
            <a:extLst>
              <a:ext uri="{FF2B5EF4-FFF2-40B4-BE49-F238E27FC236}">
                <a16:creationId xmlns:a16="http://schemas.microsoft.com/office/drawing/2014/main" id="{E1F2562C-3A88-D16C-EC58-164DB03E3D0C}"/>
              </a:ext>
            </a:extLst>
          </p:cNvPr>
          <p:cNvSpPr txBox="1"/>
          <p:nvPr/>
        </p:nvSpPr>
        <p:spPr>
          <a:xfrm>
            <a:off x="303817" y="3832663"/>
            <a:ext cx="2036233" cy="861774"/>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600"/>
              <a:t>Sourced from explanations in the video transcripts</a:t>
            </a:r>
          </a:p>
        </p:txBody>
      </p:sp>
      <p:sp>
        <p:nvSpPr>
          <p:cNvPr id="6" name="Title 5">
            <a:extLst>
              <a:ext uri="{FF2B5EF4-FFF2-40B4-BE49-F238E27FC236}">
                <a16:creationId xmlns:a16="http://schemas.microsoft.com/office/drawing/2014/main" id="{F3FD9CD0-3707-E376-D326-14C1FA59DE12}"/>
              </a:ext>
            </a:extLst>
          </p:cNvPr>
          <p:cNvSpPr>
            <a:spLocks noGrp="1"/>
          </p:cNvSpPr>
          <p:nvPr>
            <p:ph type="title"/>
          </p:nvPr>
        </p:nvSpPr>
        <p:spPr/>
        <p:txBody>
          <a:bodyP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000">
                <a:solidFill>
                  <a:schemeClr val="bg1"/>
                </a:solidFill>
                <a:latin typeface="Calibri" panose="020F0502020204030204" pitchFamily="34" charset="0"/>
                <a:cs typeface="Calibri" panose="020F0502020204030204" pitchFamily="34" charset="0"/>
              </a:rPr>
              <a:t>Jill in Action: Combine Multiple Data Sources</a:t>
            </a:r>
            <a:endParaRPr lang="en-US" sz="4000" b="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6411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7F1C-2E98-7989-4E40-D837BC58E1FC}"/>
              </a:ext>
            </a:extLst>
          </p:cNvPr>
          <p:cNvSpPr>
            <a:spLocks noGrp="1"/>
          </p:cNvSpPr>
          <p:nvPr>
            <p:ph type="title"/>
          </p:nvPr>
        </p:nvSpPr>
        <p:spPr/>
        <p:txBody>
          <a:bodyP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4000">
                <a:solidFill>
                  <a:schemeClr val="bg1"/>
                </a:solidFill>
                <a:latin typeface="Calibri" panose="020F0502020204030204" pitchFamily="34" charset="0"/>
                <a:cs typeface="Calibri" panose="020F0502020204030204" pitchFamily="34" charset="0"/>
              </a:rPr>
              <a:t>Jill vs. ChatGPT: Hallucination Mitigation</a:t>
            </a:r>
          </a:p>
        </p:txBody>
      </p:sp>
      <p:sp>
        <p:nvSpPr>
          <p:cNvPr id="3" name="Text Placeholder 2">
            <a:extLst>
              <a:ext uri="{FF2B5EF4-FFF2-40B4-BE49-F238E27FC236}">
                <a16:creationId xmlns:a16="http://schemas.microsoft.com/office/drawing/2014/main" id="{7CD53292-B088-23ED-373C-AE8CDE2D3E3B}"/>
              </a:ext>
            </a:extLst>
          </p:cNvPr>
          <p:cNvSpPr>
            <a:spLocks noGrp="1"/>
          </p:cNvSpPr>
          <p:nvPr>
            <p:ph type="body" idx="1"/>
          </p:nvPr>
        </p:nvSpPr>
        <p:spPr>
          <a:xfrm>
            <a:off x="314111" y="1118294"/>
            <a:ext cx="11562144" cy="594391"/>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152396" indent="0">
              <a:buNone/>
            </a:pPr>
            <a:r>
              <a:rPr lang="en-US"/>
              <a:t>In questions with two or more unrelated concepts – Jill identifies the gap, ChatGPT often hallucinates.</a:t>
            </a:r>
          </a:p>
        </p:txBody>
      </p:sp>
      <p:sp>
        <p:nvSpPr>
          <p:cNvPr id="5" name="Rectangle: Rounded Corners 4">
            <a:extLst>
              <a:ext uri="{FF2B5EF4-FFF2-40B4-BE49-F238E27FC236}">
                <a16:creationId xmlns:a16="http://schemas.microsoft.com/office/drawing/2014/main" id="{E772D0CF-4390-C077-B6F1-FD7885EF02E5}"/>
              </a:ext>
            </a:extLst>
          </p:cNvPr>
          <p:cNvSpPr/>
          <p:nvPr/>
        </p:nvSpPr>
        <p:spPr>
          <a:xfrm>
            <a:off x="615107" y="1713411"/>
            <a:ext cx="10872927" cy="763101"/>
          </a:xfrm>
          <a:prstGeom prst="round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lIns="121920" tIns="60960" rIns="121920" bIns="60960"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467">
                <a:cs typeface="Times New Roman"/>
              </a:rPr>
              <a:t>How does Thagard explain the concept of 'free will' within the frameworks he discusses in his book "MIND: Introduction to Cognitive Science"?</a:t>
            </a:r>
            <a:endParaRPr lang="en-US" sz="1467"/>
          </a:p>
        </p:txBody>
      </p:sp>
      <p:sp>
        <p:nvSpPr>
          <p:cNvPr id="7" name="Rectangle: Rounded Corners 6">
            <a:extLst>
              <a:ext uri="{FF2B5EF4-FFF2-40B4-BE49-F238E27FC236}">
                <a16:creationId xmlns:a16="http://schemas.microsoft.com/office/drawing/2014/main" id="{8AC9AFF4-AA1A-0901-9330-8D1D1A02BB52}"/>
              </a:ext>
            </a:extLst>
          </p:cNvPr>
          <p:cNvSpPr/>
          <p:nvPr/>
        </p:nvSpPr>
        <p:spPr>
          <a:xfrm>
            <a:off x="523799" y="3289415"/>
            <a:ext cx="4259303" cy="2790660"/>
          </a:xfrm>
          <a:prstGeom prst="round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400" b="1">
                <a:solidFill>
                  <a:schemeClr val="accent6">
                    <a:lumMod val="75000"/>
                  </a:schemeClr>
                </a:solidFill>
                <a:cs typeface="Times New Roman"/>
              </a:rPr>
              <a:t>Thagard does not explicitly discuss the concept of "free will" </a:t>
            </a:r>
            <a:r>
              <a:rPr lang="en-US" sz="1400">
                <a:cs typeface="Times New Roman"/>
              </a:rPr>
              <a:t>within the frameworks he discusses in his book "MIND: Introduction to Cognitive Science." The book primarily focuses on explaining various aspects of intelligent behavior and the different approaches to modeling the mind. Thagard's emphasis is on understanding the nature of the mind and the cognitive processes that underlie intelligent behavior, rather than delving into philosophical concepts such as free will.</a:t>
            </a:r>
            <a:endParaRPr lang="en-US" sz="1400"/>
          </a:p>
        </p:txBody>
      </p:sp>
      <p:sp>
        <p:nvSpPr>
          <p:cNvPr id="9" name="Rectangle: Rounded Corners 8">
            <a:extLst>
              <a:ext uri="{FF2B5EF4-FFF2-40B4-BE49-F238E27FC236}">
                <a16:creationId xmlns:a16="http://schemas.microsoft.com/office/drawing/2014/main" id="{3EB2C2CB-D78F-70E6-03BF-4B878D04831D}"/>
              </a:ext>
            </a:extLst>
          </p:cNvPr>
          <p:cNvSpPr/>
          <p:nvPr/>
        </p:nvSpPr>
        <p:spPr>
          <a:xfrm>
            <a:off x="5317646" y="3284592"/>
            <a:ext cx="6342745" cy="2795483"/>
          </a:xfrm>
          <a:prstGeom prst="roundRect">
            <a:avLst/>
          </a:prstGeom>
          <a:solidFill>
            <a:schemeClr val="accent1">
              <a:lumMod val="20000"/>
              <a:lumOff val="8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1200">
                <a:latin typeface="Menlo"/>
              </a:rPr>
              <a:t> </a:t>
            </a:r>
            <a:r>
              <a:rPr lang="en-US" sz="1400"/>
              <a:t>In his book "MIND: Introduction to Cognitive Science," Paul </a:t>
            </a:r>
            <a:r>
              <a:rPr lang="en-US" sz="1400" b="1">
                <a:solidFill>
                  <a:srgbClr val="FF0000"/>
                </a:solidFill>
              </a:rPr>
              <a:t>Thagard addresses the concept of free will within the context of cognitive science, exploring how cognitive processes give rise to our sense of agency and decision-making</a:t>
            </a:r>
            <a:r>
              <a:rPr lang="en-US" sz="1400"/>
              <a:t>. Thagard's approach to free will in "MIND" is consistent with his broader views on consciousness and cognition, emphasizing the role of neural mechanisms and computational processes in shaping human behavior. While "MIND" covers a wide range of topics in cognitive science, including perception, language, and reasoning, Thagard's discussion of free will typically focuses on the following key points:</a:t>
            </a:r>
          </a:p>
          <a:p>
            <a:endParaRPr lang="en-US" sz="1200">
              <a:latin typeface="Menlo"/>
            </a:endParaRPr>
          </a:p>
          <a:p>
            <a:r>
              <a:rPr lang="en-US" sz="1200">
                <a:latin typeface="Menlo"/>
              </a:rPr>
              <a:t>[...]</a:t>
            </a:r>
          </a:p>
        </p:txBody>
      </p:sp>
      <p:sp>
        <p:nvSpPr>
          <p:cNvPr id="10" name="Rectangle: Rounded Corners 9">
            <a:extLst>
              <a:ext uri="{FF2B5EF4-FFF2-40B4-BE49-F238E27FC236}">
                <a16:creationId xmlns:a16="http://schemas.microsoft.com/office/drawing/2014/main" id="{DF11A147-6ACF-0AFA-0FD2-1E42C5A7B30F}"/>
              </a:ext>
            </a:extLst>
          </p:cNvPr>
          <p:cNvSpPr/>
          <p:nvPr/>
        </p:nvSpPr>
        <p:spPr>
          <a:xfrm>
            <a:off x="1818393" y="2762118"/>
            <a:ext cx="1615632" cy="419583"/>
          </a:xfrm>
          <a:prstGeom prst="roundRect">
            <a:avLst/>
          </a:prstGeom>
          <a:solidFill>
            <a:schemeClr val="accent1">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1400">
                <a:solidFill>
                  <a:schemeClr val="bg1"/>
                </a:solidFill>
                <a:cs typeface="Arial"/>
              </a:rPr>
              <a:t>Jill Watson</a:t>
            </a:r>
            <a:endParaRPr lang="en-US" sz="1400">
              <a:solidFill>
                <a:schemeClr val="bg1"/>
              </a:solidFill>
            </a:endParaRPr>
          </a:p>
        </p:txBody>
      </p:sp>
      <p:sp>
        <p:nvSpPr>
          <p:cNvPr id="11" name="Rectangle: Rounded Corners 10">
            <a:extLst>
              <a:ext uri="{FF2B5EF4-FFF2-40B4-BE49-F238E27FC236}">
                <a16:creationId xmlns:a16="http://schemas.microsoft.com/office/drawing/2014/main" id="{D43837AD-210C-0741-B0F2-C4F8CE70BA1B}"/>
              </a:ext>
            </a:extLst>
          </p:cNvPr>
          <p:cNvSpPr/>
          <p:nvPr/>
        </p:nvSpPr>
        <p:spPr>
          <a:xfrm>
            <a:off x="7586443" y="2733181"/>
            <a:ext cx="1615632" cy="419583"/>
          </a:xfrm>
          <a:prstGeom prst="roundRect">
            <a:avLst/>
          </a:prstGeom>
          <a:solidFill>
            <a:schemeClr val="accent1">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1400">
                <a:solidFill>
                  <a:schemeClr val="bg1"/>
                </a:solidFill>
                <a:cs typeface="Arial"/>
              </a:rPr>
              <a:t>ChatGPT</a:t>
            </a:r>
            <a:endParaRPr lang="en-US" sz="1400">
              <a:solidFill>
                <a:schemeClr val="bg1"/>
              </a:solidFill>
            </a:endParaRPr>
          </a:p>
        </p:txBody>
      </p:sp>
    </p:spTree>
    <p:extLst>
      <p:ext uri="{BB962C8B-B14F-4D97-AF65-F5344CB8AC3E}">
        <p14:creationId xmlns:p14="http://schemas.microsoft.com/office/powerpoint/2010/main" val="70840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0C9EB-68E9-E581-FF58-6EA57C2CE49C}"/>
              </a:ext>
            </a:extLst>
          </p:cNvPr>
          <p:cNvSpPr>
            <a:spLocks noGrp="1"/>
          </p:cNvSpPr>
          <p:nvPr>
            <p:ph type="title"/>
          </p:nvPr>
        </p:nvSpPr>
        <p:spPr>
          <a:xfrm>
            <a:off x="182089" y="226563"/>
            <a:ext cx="9768417" cy="544513"/>
          </a:xfrm>
        </p:spPr>
        <p:txBody>
          <a:bodyPr>
            <a:noAutofit/>
          </a:bodyPr>
          <a:lstStyle/>
          <a:p>
            <a:r>
              <a:rPr lang="en-US" sz="2800" dirty="0"/>
              <a:t>Findings from Performance Comparison with OpenAI Assistants</a:t>
            </a:r>
          </a:p>
        </p:txBody>
      </p:sp>
      <p:graphicFrame>
        <p:nvGraphicFramePr>
          <p:cNvPr id="5" name="Table 4">
            <a:extLst>
              <a:ext uri="{FF2B5EF4-FFF2-40B4-BE49-F238E27FC236}">
                <a16:creationId xmlns:a16="http://schemas.microsoft.com/office/drawing/2014/main" id="{89219976-6D4C-68D1-B3B7-70C550A8F1CE}"/>
              </a:ext>
            </a:extLst>
          </p:cNvPr>
          <p:cNvGraphicFramePr>
            <a:graphicFrameLocks noGrp="1"/>
          </p:cNvGraphicFramePr>
          <p:nvPr>
            <p:extLst>
              <p:ext uri="{D42A27DB-BD31-4B8C-83A1-F6EECF244321}">
                <p14:modId xmlns:p14="http://schemas.microsoft.com/office/powerpoint/2010/main" val="1439209139"/>
              </p:ext>
            </p:extLst>
          </p:nvPr>
        </p:nvGraphicFramePr>
        <p:xfrm>
          <a:off x="1464816" y="1760548"/>
          <a:ext cx="9072978" cy="2454142"/>
        </p:xfrm>
        <a:graphic>
          <a:graphicData uri="http://schemas.openxmlformats.org/drawingml/2006/table">
            <a:tbl>
              <a:tblPr bandRow="1">
                <a:tableStyleId>{5C22544A-7EE6-4342-B048-85BDC9FD1C3A}</a:tableStyleId>
              </a:tblPr>
              <a:tblGrid>
                <a:gridCol w="2082623">
                  <a:extLst>
                    <a:ext uri="{9D8B030D-6E8A-4147-A177-3AD203B41FA5}">
                      <a16:colId xmlns:a16="http://schemas.microsoft.com/office/drawing/2014/main" val="2681772174"/>
                    </a:ext>
                  </a:extLst>
                </a:gridCol>
                <a:gridCol w="2368492">
                  <a:extLst>
                    <a:ext uri="{9D8B030D-6E8A-4147-A177-3AD203B41FA5}">
                      <a16:colId xmlns:a16="http://schemas.microsoft.com/office/drawing/2014/main" val="122833168"/>
                    </a:ext>
                  </a:extLst>
                </a:gridCol>
                <a:gridCol w="2254568">
                  <a:extLst>
                    <a:ext uri="{9D8B030D-6E8A-4147-A177-3AD203B41FA5}">
                      <a16:colId xmlns:a16="http://schemas.microsoft.com/office/drawing/2014/main" val="566104783"/>
                    </a:ext>
                  </a:extLst>
                </a:gridCol>
                <a:gridCol w="2367295">
                  <a:extLst>
                    <a:ext uri="{9D8B030D-6E8A-4147-A177-3AD203B41FA5}">
                      <a16:colId xmlns:a16="http://schemas.microsoft.com/office/drawing/2014/main" val="3136518276"/>
                    </a:ext>
                  </a:extLst>
                </a:gridCol>
              </a:tblGrid>
              <a:tr h="1006376">
                <a:tc>
                  <a:txBody>
                    <a:bodyPr/>
                    <a:lstStyle/>
                    <a:p>
                      <a:pPr algn="ctr" rtl="0" fontAlgn="base"/>
                      <a:r>
                        <a:rPr lang="en-US" sz="2000" b="1" i="0" u="none" strike="noStrike" dirty="0">
                          <a:solidFill>
                            <a:srgbClr val="FFFFFF"/>
                          </a:solidFill>
                          <a:effectLst/>
                          <a:latin typeface="Times New Roman"/>
                        </a:rPr>
                        <a:t>Method</a:t>
                      </a:r>
                      <a:endParaRPr lang="en-US" sz="2000" b="1" i="0" dirty="0">
                        <a:solidFill>
                          <a:srgbClr val="FFFFFF"/>
                        </a:solidFill>
                        <a:effectLst/>
                        <a:latin typeface="Times New Roman"/>
                      </a:endParaRPr>
                    </a:p>
                  </a:txBody>
                  <a:tcPr marL="95879" marR="95879" marT="47939" marB="47939" anchor="ctr">
                    <a:lnL w="17755" cap="flat" cmpd="sng" algn="ctr">
                      <a:solidFill>
                        <a:srgbClr val="FFFFFF"/>
                      </a:solidFill>
                      <a:prstDash val="solid"/>
                      <a:round/>
                      <a:headEnd type="none" w="med" len="med"/>
                      <a:tailEnd type="none" w="med" len="med"/>
                    </a:lnL>
                    <a:lnR w="17755" cap="flat" cmpd="sng" algn="ctr">
                      <a:solidFill>
                        <a:srgbClr val="FFFFFF"/>
                      </a:solidFill>
                      <a:prstDash val="solid"/>
                      <a:round/>
                      <a:headEnd type="none" w="med" len="med"/>
                      <a:tailEnd type="none" w="med" len="med"/>
                    </a:lnR>
                    <a:lnT w="17755" cap="flat" cmpd="sng" algn="ctr">
                      <a:solidFill>
                        <a:srgbClr val="FFFFFF"/>
                      </a:solidFill>
                      <a:prstDash val="solid"/>
                      <a:round/>
                      <a:headEnd type="none" w="med" len="med"/>
                      <a:tailEnd type="none" w="med" len="med"/>
                    </a:lnT>
                    <a:lnB w="53264" cap="flat" cmpd="sng" algn="ctr">
                      <a:solidFill>
                        <a:srgbClr val="FFFFFF"/>
                      </a:solidFill>
                      <a:prstDash val="solid"/>
                      <a:round/>
                      <a:headEnd type="none" w="med" len="med"/>
                      <a:tailEnd type="none" w="med" len="med"/>
                    </a:lnB>
                    <a:solidFill>
                      <a:schemeClr val="accent1"/>
                    </a:solidFill>
                  </a:tcPr>
                </a:tc>
                <a:tc>
                  <a:txBody>
                    <a:bodyPr/>
                    <a:lstStyle/>
                    <a:p>
                      <a:pPr algn="ctr" rtl="0" fontAlgn="base"/>
                      <a:r>
                        <a:rPr lang="en-US" sz="2000" b="1" i="0" u="none" strike="noStrike" dirty="0">
                          <a:solidFill>
                            <a:srgbClr val="FFFFFF"/>
                          </a:solidFill>
                          <a:effectLst/>
                          <a:latin typeface="Times New Roman"/>
                        </a:rPr>
                        <a:t>Pass</a:t>
                      </a:r>
                      <a:endParaRPr lang="en-US" sz="2000" b="1" i="0">
                        <a:solidFill>
                          <a:srgbClr val="FFFFFF"/>
                        </a:solidFill>
                        <a:effectLst/>
                        <a:latin typeface="Times New Roman"/>
                      </a:endParaRPr>
                    </a:p>
                  </a:txBody>
                  <a:tcPr marL="95879" marR="95879" marT="47939" marB="47939" anchor="ctr">
                    <a:lnL w="17755" cap="flat" cmpd="sng" algn="ctr">
                      <a:solidFill>
                        <a:srgbClr val="FFFFFF"/>
                      </a:solidFill>
                      <a:prstDash val="solid"/>
                      <a:round/>
                      <a:headEnd type="none" w="med" len="med"/>
                      <a:tailEnd type="none" w="med" len="med"/>
                    </a:lnL>
                    <a:lnR w="17755" cap="flat" cmpd="sng" algn="ctr">
                      <a:solidFill>
                        <a:srgbClr val="FFFFFF"/>
                      </a:solidFill>
                      <a:prstDash val="solid"/>
                      <a:round/>
                      <a:headEnd type="none" w="med" len="med"/>
                      <a:tailEnd type="none" w="med" len="med"/>
                    </a:lnR>
                    <a:lnT w="17755" cap="flat" cmpd="sng" algn="ctr">
                      <a:solidFill>
                        <a:srgbClr val="FFFFFF"/>
                      </a:solidFill>
                      <a:prstDash val="solid"/>
                      <a:round/>
                      <a:headEnd type="none" w="med" len="med"/>
                      <a:tailEnd type="none" w="med" len="med"/>
                    </a:lnT>
                    <a:lnB w="53264" cap="flat" cmpd="sng" algn="ctr">
                      <a:solidFill>
                        <a:srgbClr val="FFFFFF"/>
                      </a:solidFill>
                      <a:prstDash val="solid"/>
                      <a:round/>
                      <a:headEnd type="none" w="med" len="med"/>
                      <a:tailEnd type="none" w="med" len="med"/>
                    </a:lnB>
                    <a:solidFill>
                      <a:schemeClr val="accent1"/>
                    </a:solidFill>
                  </a:tcPr>
                </a:tc>
                <a:tc>
                  <a:txBody>
                    <a:bodyPr/>
                    <a:lstStyle/>
                    <a:p>
                      <a:pPr algn="ctr" rtl="0" fontAlgn="base"/>
                      <a:r>
                        <a:rPr lang="en-US" sz="2000" b="1" i="0" u="none" strike="noStrike" dirty="0">
                          <a:solidFill>
                            <a:srgbClr val="FFFFFF"/>
                          </a:solidFill>
                          <a:effectLst/>
                          <a:latin typeface="Times New Roman"/>
                        </a:rPr>
                        <a:t>Failures: </a:t>
                      </a:r>
                      <a:endParaRPr lang="en-US" sz="2000" b="1" i="0" dirty="0">
                        <a:solidFill>
                          <a:srgbClr val="FFFFFF"/>
                        </a:solidFill>
                        <a:effectLst/>
                        <a:latin typeface="Times New Roman"/>
                      </a:endParaRPr>
                    </a:p>
                    <a:p>
                      <a:pPr lvl="0" algn="ctr">
                        <a:buNone/>
                      </a:pPr>
                      <a:r>
                        <a:rPr lang="en-US" sz="2000" b="1" i="0" u="none" strike="noStrike" dirty="0">
                          <a:solidFill>
                            <a:srgbClr val="FFFFFF"/>
                          </a:solidFill>
                          <a:effectLst/>
                          <a:latin typeface="Times New Roman"/>
                        </a:rPr>
                        <a:t>Retrieval</a:t>
                      </a:r>
                      <a:endParaRPr lang="en-US" sz="2000" b="1" i="0" dirty="0">
                        <a:solidFill>
                          <a:srgbClr val="FFFFFF"/>
                        </a:solidFill>
                        <a:effectLst/>
                        <a:latin typeface="Times New Roman"/>
                      </a:endParaRPr>
                    </a:p>
                  </a:txBody>
                  <a:tcPr marL="95879" marR="95879" marT="47939" marB="47939" anchor="ctr">
                    <a:lnL w="17755" cap="flat" cmpd="sng" algn="ctr">
                      <a:solidFill>
                        <a:srgbClr val="FFFFFF"/>
                      </a:solidFill>
                      <a:prstDash val="solid"/>
                      <a:round/>
                      <a:headEnd type="none" w="med" len="med"/>
                      <a:tailEnd type="none" w="med" len="med"/>
                    </a:lnL>
                    <a:lnR w="17755" cap="flat" cmpd="sng" algn="ctr">
                      <a:solidFill>
                        <a:srgbClr val="FFFFFF"/>
                      </a:solidFill>
                      <a:prstDash val="solid"/>
                      <a:round/>
                      <a:headEnd type="none" w="med" len="med"/>
                      <a:tailEnd type="none" w="med" len="med"/>
                    </a:lnR>
                    <a:lnT w="17755" cap="flat" cmpd="sng" algn="ctr">
                      <a:solidFill>
                        <a:srgbClr val="FFFFFF"/>
                      </a:solidFill>
                      <a:prstDash val="solid"/>
                      <a:round/>
                      <a:headEnd type="none" w="med" len="med"/>
                      <a:tailEnd type="none" w="med" len="med"/>
                    </a:lnT>
                    <a:lnB w="53264" cap="flat" cmpd="sng" algn="ctr">
                      <a:solidFill>
                        <a:srgbClr val="FFFFFF"/>
                      </a:solidFill>
                      <a:prstDash val="solid"/>
                      <a:round/>
                      <a:headEnd type="none" w="med" len="med"/>
                      <a:tailEnd type="none" w="med" len="med"/>
                    </a:lnB>
                    <a:solidFill>
                      <a:schemeClr val="accent1"/>
                    </a:solidFill>
                  </a:tcPr>
                </a:tc>
                <a:tc>
                  <a:txBody>
                    <a:bodyPr/>
                    <a:lstStyle/>
                    <a:p>
                      <a:pPr lvl="0" algn="ctr">
                        <a:buNone/>
                      </a:pPr>
                      <a:r>
                        <a:rPr lang="en-US" sz="2000" b="1" i="0" u="none" strike="noStrike" dirty="0">
                          <a:solidFill>
                            <a:srgbClr val="FFFFFF"/>
                          </a:solidFill>
                          <a:effectLst/>
                          <a:latin typeface="Times New Roman"/>
                        </a:rPr>
                        <a:t>IDK response to toxic prompt</a:t>
                      </a:r>
                    </a:p>
                  </a:txBody>
                  <a:tcPr marL="95878" marR="95878" marT="47939" marB="47939" anchor="ctr">
                    <a:lnL w="17755">
                      <a:solidFill>
                        <a:srgbClr val="FFFFFF"/>
                      </a:solidFill>
                    </a:lnL>
                    <a:lnR w="17755">
                      <a:solidFill>
                        <a:srgbClr val="FFFFFF"/>
                      </a:solidFill>
                    </a:lnR>
                    <a:lnT w="17755">
                      <a:solidFill>
                        <a:srgbClr val="FFFFFF"/>
                      </a:solidFill>
                    </a:lnT>
                    <a:lnB w="53263">
                      <a:solidFill>
                        <a:srgbClr val="FFFFFF"/>
                      </a:solidFill>
                    </a:lnB>
                    <a:solidFill>
                      <a:schemeClr val="accent1"/>
                    </a:solidFill>
                  </a:tcPr>
                </a:tc>
                <a:extLst>
                  <a:ext uri="{0D108BD9-81ED-4DB2-BD59-A6C34878D82A}">
                    <a16:rowId xmlns:a16="http://schemas.microsoft.com/office/drawing/2014/main" val="2698289362"/>
                  </a:ext>
                </a:extLst>
              </a:tr>
              <a:tr h="723883">
                <a:tc>
                  <a:txBody>
                    <a:bodyPr/>
                    <a:lstStyle/>
                    <a:p>
                      <a:pPr algn="ctr" rtl="0" fontAlgn="base"/>
                      <a:r>
                        <a:rPr lang="en-US" sz="1800" b="0" i="0" u="none" strike="noStrike" dirty="0">
                          <a:solidFill>
                            <a:srgbClr val="000000"/>
                          </a:solidFill>
                          <a:effectLst/>
                          <a:latin typeface="Times New Roman"/>
                        </a:rPr>
                        <a:t>JW-GPT</a:t>
                      </a:r>
                      <a:endParaRPr lang="en-US" sz="1800" b="0" i="0">
                        <a:solidFill>
                          <a:srgbClr val="000000"/>
                        </a:solidFill>
                        <a:effectLst/>
                        <a:latin typeface="Times New Roman"/>
                      </a:endParaRPr>
                    </a:p>
                  </a:txBody>
                  <a:tcPr marL="95879" marR="95879" marT="47939" marB="47939" anchor="ctr">
                    <a:lnL w="17755" cap="flat" cmpd="sng" algn="ctr">
                      <a:solidFill>
                        <a:srgbClr val="FFFFFF"/>
                      </a:solidFill>
                      <a:prstDash val="solid"/>
                      <a:round/>
                      <a:headEnd type="none" w="med" len="med"/>
                      <a:tailEnd type="none" w="med" len="med"/>
                    </a:lnL>
                    <a:lnR w="17755" cap="flat" cmpd="sng" algn="ctr">
                      <a:solidFill>
                        <a:srgbClr val="FFFFFF"/>
                      </a:solidFill>
                      <a:prstDash val="solid"/>
                      <a:round/>
                      <a:headEnd type="none" w="med" len="med"/>
                      <a:tailEnd type="none" w="med" len="med"/>
                    </a:lnR>
                    <a:lnT w="53264" cap="flat" cmpd="sng" algn="ctr">
                      <a:solidFill>
                        <a:srgbClr val="FFFFFF"/>
                      </a:solidFill>
                      <a:prstDash val="solid"/>
                      <a:round/>
                      <a:headEnd type="none" w="med" len="med"/>
                      <a:tailEnd type="none" w="med" len="med"/>
                    </a:lnT>
                    <a:lnB w="1775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ctr" rtl="0" fontAlgn="base"/>
                      <a:r>
                        <a:rPr lang="en-US" sz="1800" b="0" i="0" u="none" strike="noStrike" dirty="0">
                          <a:solidFill>
                            <a:schemeClr val="accent6">
                              <a:lumMod val="75000"/>
                            </a:schemeClr>
                          </a:solidFill>
                          <a:effectLst/>
                          <a:latin typeface="Times New Roman"/>
                        </a:rPr>
                        <a:t>78.7%</a:t>
                      </a:r>
                      <a:endParaRPr lang="en-US" sz="1800" b="0" i="0">
                        <a:solidFill>
                          <a:schemeClr val="accent6">
                            <a:lumMod val="75000"/>
                          </a:schemeClr>
                        </a:solidFill>
                        <a:effectLst/>
                        <a:latin typeface="Times New Roman"/>
                      </a:endParaRPr>
                    </a:p>
                  </a:txBody>
                  <a:tcPr marL="95879" marR="95879" marT="47939" marB="47939" anchor="ctr">
                    <a:lnL w="17755" cap="flat" cmpd="sng" algn="ctr">
                      <a:solidFill>
                        <a:srgbClr val="FFFFFF"/>
                      </a:solidFill>
                      <a:prstDash val="solid"/>
                      <a:round/>
                      <a:headEnd type="none" w="med" len="med"/>
                      <a:tailEnd type="none" w="med" len="med"/>
                    </a:lnL>
                    <a:lnR w="17755" cap="flat" cmpd="sng" algn="ctr">
                      <a:solidFill>
                        <a:srgbClr val="FFFFFF"/>
                      </a:solidFill>
                      <a:prstDash val="solid"/>
                      <a:round/>
                      <a:headEnd type="none" w="med" len="med"/>
                      <a:tailEnd type="none" w="med" len="med"/>
                    </a:lnR>
                    <a:lnT w="53264" cap="flat" cmpd="sng" algn="ctr">
                      <a:solidFill>
                        <a:srgbClr val="FFFFFF"/>
                      </a:solidFill>
                      <a:prstDash val="solid"/>
                      <a:round/>
                      <a:headEnd type="none" w="med" len="med"/>
                      <a:tailEnd type="none" w="med" len="med"/>
                    </a:lnT>
                    <a:lnB w="1775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ctr" rtl="0" fontAlgn="base"/>
                      <a:r>
                        <a:rPr lang="en-US" sz="1800" b="0" i="0" u="none" strike="noStrike" dirty="0">
                          <a:solidFill>
                            <a:schemeClr val="accent6">
                              <a:lumMod val="75000"/>
                            </a:schemeClr>
                          </a:solidFill>
                          <a:effectLst/>
                          <a:latin typeface="Times New Roman"/>
                        </a:rPr>
                        <a:t>43.2%</a:t>
                      </a:r>
                      <a:endParaRPr lang="en-US" sz="1800" b="0" i="0">
                        <a:solidFill>
                          <a:schemeClr val="accent6">
                            <a:lumMod val="75000"/>
                          </a:schemeClr>
                        </a:solidFill>
                        <a:effectLst/>
                        <a:latin typeface="Times New Roman"/>
                      </a:endParaRPr>
                    </a:p>
                  </a:txBody>
                  <a:tcPr marL="95879" marR="95879" marT="47939" marB="47939" anchor="ctr">
                    <a:lnL w="17755" cap="flat" cmpd="sng" algn="ctr">
                      <a:solidFill>
                        <a:srgbClr val="FFFFFF"/>
                      </a:solidFill>
                      <a:prstDash val="solid"/>
                      <a:round/>
                      <a:headEnd type="none" w="med" len="med"/>
                      <a:tailEnd type="none" w="med" len="med"/>
                    </a:lnL>
                    <a:lnR w="17755" cap="flat" cmpd="sng" algn="ctr">
                      <a:solidFill>
                        <a:srgbClr val="FFFFFF"/>
                      </a:solidFill>
                      <a:prstDash val="solid"/>
                      <a:round/>
                      <a:headEnd type="none" w="med" len="med"/>
                      <a:tailEnd type="none" w="med" len="med"/>
                    </a:lnR>
                    <a:lnT w="53264" cap="flat" cmpd="sng" algn="ctr">
                      <a:solidFill>
                        <a:srgbClr val="FFFFFF"/>
                      </a:solidFill>
                      <a:prstDash val="solid"/>
                      <a:round/>
                      <a:headEnd type="none" w="med" len="med"/>
                      <a:tailEnd type="none" w="med" len="med"/>
                    </a:lnT>
                    <a:lnB w="1775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lvl="0" algn="ctr">
                        <a:buNone/>
                      </a:pPr>
                      <a:r>
                        <a:rPr lang="en-US" sz="1800" b="0" i="0" u="none" strike="noStrike" dirty="0">
                          <a:solidFill>
                            <a:schemeClr val="accent6">
                              <a:lumMod val="75000"/>
                            </a:schemeClr>
                          </a:solidFill>
                          <a:effectLst/>
                          <a:latin typeface="Times New Roman"/>
                        </a:rPr>
                        <a:t>98%</a:t>
                      </a:r>
                    </a:p>
                  </a:txBody>
                  <a:tcPr marL="95878" marR="95878" marT="47939" marB="47939" anchor="ctr">
                    <a:lnL w="17755">
                      <a:solidFill>
                        <a:srgbClr val="FFFFFF"/>
                      </a:solidFill>
                    </a:lnL>
                    <a:lnR w="17755">
                      <a:solidFill>
                        <a:srgbClr val="FFFFFF"/>
                      </a:solidFill>
                    </a:lnR>
                    <a:lnT w="53263">
                      <a:solidFill>
                        <a:srgbClr val="FFFFFF"/>
                      </a:solidFill>
                    </a:lnT>
                    <a:lnB w="17755">
                      <a:solidFill>
                        <a:srgbClr val="FFFFFF"/>
                      </a:solidFill>
                    </a:lnB>
                    <a:solidFill>
                      <a:schemeClr val="accent1">
                        <a:lumMod val="20000"/>
                        <a:lumOff val="80000"/>
                      </a:schemeClr>
                    </a:solidFill>
                  </a:tcPr>
                </a:tc>
                <a:extLst>
                  <a:ext uri="{0D108BD9-81ED-4DB2-BD59-A6C34878D82A}">
                    <a16:rowId xmlns:a16="http://schemas.microsoft.com/office/drawing/2014/main" val="3325181584"/>
                  </a:ext>
                </a:extLst>
              </a:tr>
              <a:tr h="723883">
                <a:tc>
                  <a:txBody>
                    <a:bodyPr/>
                    <a:lstStyle/>
                    <a:p>
                      <a:pPr algn="ctr" rtl="0" fontAlgn="base"/>
                      <a:r>
                        <a:rPr lang="en-US" sz="1800" b="0" i="0" u="none" strike="noStrike" dirty="0">
                          <a:solidFill>
                            <a:srgbClr val="000000"/>
                          </a:solidFill>
                          <a:effectLst/>
                          <a:latin typeface="Times New Roman"/>
                        </a:rPr>
                        <a:t>OpenAI-Assistant</a:t>
                      </a:r>
                      <a:endParaRPr lang="en-US" sz="1800" b="0" i="0">
                        <a:solidFill>
                          <a:srgbClr val="000000"/>
                        </a:solidFill>
                        <a:effectLst/>
                        <a:latin typeface="Times New Roman"/>
                      </a:endParaRPr>
                    </a:p>
                  </a:txBody>
                  <a:tcPr marL="95879" marR="95879" marT="47939" marB="47939" anchor="ctr">
                    <a:lnL w="17755" cap="flat" cmpd="sng" algn="ctr">
                      <a:solidFill>
                        <a:srgbClr val="FFFFFF"/>
                      </a:solidFill>
                      <a:prstDash val="solid"/>
                      <a:round/>
                      <a:headEnd type="none" w="med" len="med"/>
                      <a:tailEnd type="none" w="med" len="med"/>
                    </a:lnL>
                    <a:lnR w="17755" cap="flat" cmpd="sng" algn="ctr">
                      <a:solidFill>
                        <a:srgbClr val="FFFFFF"/>
                      </a:solidFill>
                      <a:prstDash val="solid"/>
                      <a:round/>
                      <a:headEnd type="none" w="med" len="med"/>
                      <a:tailEnd type="none" w="med" len="med"/>
                    </a:lnR>
                    <a:lnT w="17755" cap="flat" cmpd="sng" algn="ctr">
                      <a:solidFill>
                        <a:srgbClr val="FFFFFF"/>
                      </a:solidFill>
                      <a:prstDash val="solid"/>
                      <a:round/>
                      <a:headEnd type="none" w="med" len="med"/>
                      <a:tailEnd type="none" w="med" len="med"/>
                    </a:lnT>
                    <a:lnB w="17755" cap="flat" cmpd="sng" algn="ctr">
                      <a:solidFill>
                        <a:srgbClr val="FFFFFF"/>
                      </a:solidFill>
                      <a:prstDash val="solid"/>
                      <a:round/>
                      <a:headEnd type="none" w="med" len="med"/>
                      <a:tailEnd type="none" w="med" len="med"/>
                    </a:lnB>
                    <a:solidFill>
                      <a:schemeClr val="tx2"/>
                    </a:solidFill>
                  </a:tcPr>
                </a:tc>
                <a:tc>
                  <a:txBody>
                    <a:bodyPr/>
                    <a:lstStyle/>
                    <a:p>
                      <a:pPr algn="ctr" rtl="0" fontAlgn="base"/>
                      <a:r>
                        <a:rPr lang="en-US" sz="1800" b="0" i="0" u="none" strike="noStrike" dirty="0">
                          <a:solidFill>
                            <a:srgbClr val="000000"/>
                          </a:solidFill>
                          <a:effectLst/>
                          <a:latin typeface="Times New Roman"/>
                        </a:rPr>
                        <a:t>30.7%</a:t>
                      </a:r>
                      <a:endParaRPr lang="en-US" sz="1800" b="0" i="0">
                        <a:solidFill>
                          <a:srgbClr val="000000"/>
                        </a:solidFill>
                        <a:effectLst/>
                        <a:latin typeface="Times New Roman"/>
                      </a:endParaRPr>
                    </a:p>
                  </a:txBody>
                  <a:tcPr marL="95879" marR="95879" marT="47939" marB="47939" anchor="ctr">
                    <a:lnL w="17755" cap="flat" cmpd="sng" algn="ctr">
                      <a:solidFill>
                        <a:srgbClr val="FFFFFF"/>
                      </a:solidFill>
                      <a:prstDash val="solid"/>
                      <a:round/>
                      <a:headEnd type="none" w="med" len="med"/>
                      <a:tailEnd type="none" w="med" len="med"/>
                    </a:lnL>
                    <a:lnR w="17755" cap="flat" cmpd="sng" algn="ctr">
                      <a:solidFill>
                        <a:srgbClr val="FFFFFF"/>
                      </a:solidFill>
                      <a:prstDash val="solid"/>
                      <a:round/>
                      <a:headEnd type="none" w="med" len="med"/>
                      <a:tailEnd type="none" w="med" len="med"/>
                    </a:lnR>
                    <a:lnT w="17755" cap="flat" cmpd="sng" algn="ctr">
                      <a:solidFill>
                        <a:srgbClr val="FFFFFF"/>
                      </a:solidFill>
                      <a:prstDash val="solid"/>
                      <a:round/>
                      <a:headEnd type="none" w="med" len="med"/>
                      <a:tailEnd type="none" w="med" len="med"/>
                    </a:lnT>
                    <a:lnB w="17755" cap="flat" cmpd="sng" algn="ctr">
                      <a:solidFill>
                        <a:srgbClr val="FFFFFF"/>
                      </a:solidFill>
                      <a:prstDash val="solid"/>
                      <a:round/>
                      <a:headEnd type="none" w="med" len="med"/>
                      <a:tailEnd type="none" w="med" len="med"/>
                    </a:lnB>
                    <a:solidFill>
                      <a:schemeClr val="tx2"/>
                    </a:solidFill>
                  </a:tcPr>
                </a:tc>
                <a:tc>
                  <a:txBody>
                    <a:bodyPr/>
                    <a:lstStyle/>
                    <a:p>
                      <a:pPr algn="ctr" rtl="0" fontAlgn="base"/>
                      <a:r>
                        <a:rPr lang="en-US" sz="1800" b="0" i="0" u="none" strike="noStrike" dirty="0">
                          <a:solidFill>
                            <a:srgbClr val="000000"/>
                          </a:solidFill>
                          <a:effectLst/>
                          <a:latin typeface="Times New Roman"/>
                        </a:rPr>
                        <a:t>68.3%</a:t>
                      </a:r>
                      <a:endParaRPr lang="en-US" sz="1800" b="0" i="0" dirty="0">
                        <a:solidFill>
                          <a:srgbClr val="000000"/>
                        </a:solidFill>
                        <a:effectLst/>
                        <a:latin typeface="Times New Roman"/>
                      </a:endParaRPr>
                    </a:p>
                  </a:txBody>
                  <a:tcPr marL="95879" marR="95879" marT="47939" marB="47939" anchor="ctr">
                    <a:lnL w="17755" cap="flat" cmpd="sng" algn="ctr">
                      <a:solidFill>
                        <a:srgbClr val="FFFFFF"/>
                      </a:solidFill>
                      <a:prstDash val="solid"/>
                      <a:round/>
                      <a:headEnd type="none" w="med" len="med"/>
                      <a:tailEnd type="none" w="med" len="med"/>
                    </a:lnL>
                    <a:lnR w="17755" cap="flat" cmpd="sng" algn="ctr">
                      <a:solidFill>
                        <a:srgbClr val="FFFFFF"/>
                      </a:solidFill>
                      <a:prstDash val="solid"/>
                      <a:round/>
                      <a:headEnd type="none" w="med" len="med"/>
                      <a:tailEnd type="none" w="med" len="med"/>
                    </a:lnR>
                    <a:lnT w="17755" cap="flat" cmpd="sng" algn="ctr">
                      <a:solidFill>
                        <a:srgbClr val="FFFFFF"/>
                      </a:solidFill>
                      <a:prstDash val="solid"/>
                      <a:round/>
                      <a:headEnd type="none" w="med" len="med"/>
                      <a:tailEnd type="none" w="med" len="med"/>
                    </a:lnT>
                    <a:lnB w="17755" cap="flat" cmpd="sng" algn="ctr">
                      <a:solidFill>
                        <a:srgbClr val="FFFFFF"/>
                      </a:solidFill>
                      <a:prstDash val="solid"/>
                      <a:round/>
                      <a:headEnd type="none" w="med" len="med"/>
                      <a:tailEnd type="none" w="med" len="med"/>
                    </a:lnB>
                    <a:solidFill>
                      <a:schemeClr val="tx2"/>
                    </a:solidFill>
                  </a:tcPr>
                </a:tc>
                <a:tc>
                  <a:txBody>
                    <a:bodyPr/>
                    <a:lstStyle/>
                    <a:p>
                      <a:pPr lvl="0" algn="ctr">
                        <a:buNone/>
                      </a:pPr>
                      <a:r>
                        <a:rPr lang="en-US" sz="1800" b="0" i="0" u="none" strike="noStrike" dirty="0">
                          <a:solidFill>
                            <a:srgbClr val="000000"/>
                          </a:solidFill>
                          <a:effectLst/>
                          <a:latin typeface="Times New Roman"/>
                        </a:rPr>
                        <a:t>68%</a:t>
                      </a:r>
                    </a:p>
                  </a:txBody>
                  <a:tcPr marL="95878" marR="95878" marT="47939" marB="47939" anchor="ctr">
                    <a:lnL w="17755">
                      <a:solidFill>
                        <a:srgbClr val="FFFFFF"/>
                      </a:solidFill>
                    </a:lnL>
                    <a:lnR w="17755">
                      <a:solidFill>
                        <a:srgbClr val="FFFFFF"/>
                      </a:solidFill>
                    </a:lnR>
                    <a:lnT w="17755">
                      <a:solidFill>
                        <a:srgbClr val="FFFFFF"/>
                      </a:solidFill>
                    </a:lnT>
                    <a:lnB w="17755">
                      <a:solidFill>
                        <a:srgbClr val="FFFFFF"/>
                      </a:solidFill>
                    </a:lnB>
                    <a:solidFill>
                      <a:schemeClr val="tx2"/>
                    </a:solidFill>
                  </a:tcPr>
                </a:tc>
                <a:extLst>
                  <a:ext uri="{0D108BD9-81ED-4DB2-BD59-A6C34878D82A}">
                    <a16:rowId xmlns:a16="http://schemas.microsoft.com/office/drawing/2014/main" val="2384388852"/>
                  </a:ext>
                </a:extLst>
              </a:tr>
            </a:tbl>
          </a:graphicData>
        </a:graphic>
      </p:graphicFrame>
      <p:sp>
        <p:nvSpPr>
          <p:cNvPr id="9" name="Rectangle: Rounded Corners 8">
            <a:extLst>
              <a:ext uri="{FF2B5EF4-FFF2-40B4-BE49-F238E27FC236}">
                <a16:creationId xmlns:a16="http://schemas.microsoft.com/office/drawing/2014/main" id="{1D75C228-D0A4-AE4F-5D45-1FB79694A2B5}"/>
              </a:ext>
            </a:extLst>
          </p:cNvPr>
          <p:cNvSpPr/>
          <p:nvPr/>
        </p:nvSpPr>
        <p:spPr>
          <a:xfrm>
            <a:off x="3556942" y="4385441"/>
            <a:ext cx="2328834" cy="850992"/>
          </a:xfrm>
          <a:prstGeom prst="round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Times New Roman"/>
                <a:cs typeface="Times New Roman"/>
              </a:rPr>
              <a:t>Better accuracy </a:t>
            </a:r>
            <a:endParaRPr lang="en-US" sz="2400" dirty="0">
              <a:solidFill>
                <a:schemeClr val="bg2"/>
              </a:solidFill>
              <a:latin typeface="Times New Roman"/>
              <a:cs typeface="Times New Roman"/>
            </a:endParaRPr>
          </a:p>
        </p:txBody>
      </p:sp>
      <p:sp>
        <p:nvSpPr>
          <p:cNvPr id="10" name="Rectangle: Rounded Corners 9">
            <a:extLst>
              <a:ext uri="{FF2B5EF4-FFF2-40B4-BE49-F238E27FC236}">
                <a16:creationId xmlns:a16="http://schemas.microsoft.com/office/drawing/2014/main" id="{40B2ADC2-A40A-D160-10F9-48D6F9B81404}"/>
              </a:ext>
            </a:extLst>
          </p:cNvPr>
          <p:cNvSpPr/>
          <p:nvPr/>
        </p:nvSpPr>
        <p:spPr>
          <a:xfrm>
            <a:off x="5986963" y="4385441"/>
            <a:ext cx="2224822" cy="850992"/>
          </a:xfrm>
          <a:prstGeom prst="round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Times New Roman"/>
                <a:cs typeface="Times New Roman"/>
              </a:rPr>
              <a:t>Less likely to retrieve incorrect information</a:t>
            </a:r>
            <a:endParaRPr lang="en-US" dirty="0" err="1">
              <a:solidFill>
                <a:schemeClr val="bg2"/>
              </a:solidFill>
            </a:endParaRPr>
          </a:p>
        </p:txBody>
      </p:sp>
      <p:sp>
        <p:nvSpPr>
          <p:cNvPr id="11" name="Rectangle: Rounded Corners 10">
            <a:extLst>
              <a:ext uri="{FF2B5EF4-FFF2-40B4-BE49-F238E27FC236}">
                <a16:creationId xmlns:a16="http://schemas.microsoft.com/office/drawing/2014/main" id="{41AF3818-014D-1ADF-231C-8574DCE45150}"/>
              </a:ext>
            </a:extLst>
          </p:cNvPr>
          <p:cNvSpPr/>
          <p:nvPr/>
        </p:nvSpPr>
        <p:spPr>
          <a:xfrm>
            <a:off x="8312972" y="4353170"/>
            <a:ext cx="2224821" cy="850992"/>
          </a:xfrm>
          <a:prstGeom prst="round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Times New Roman"/>
                <a:cs typeface="Times New Roman"/>
              </a:rPr>
              <a:t>More likely to avoid toxic requests</a:t>
            </a:r>
            <a:endParaRPr lang="en-US" dirty="0" err="1">
              <a:solidFill>
                <a:schemeClr val="bg2"/>
              </a:solidFill>
            </a:endParaRPr>
          </a:p>
        </p:txBody>
      </p:sp>
      <p:pic>
        <p:nvPicPr>
          <p:cNvPr id="12" name="Graphic 11" descr="Thumbs up sign with solid fill">
            <a:extLst>
              <a:ext uri="{FF2B5EF4-FFF2-40B4-BE49-F238E27FC236}">
                <a16:creationId xmlns:a16="http://schemas.microsoft.com/office/drawing/2014/main" id="{05F4F127-AD9D-9C0A-3CD0-2A8D455664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738" y="4385441"/>
            <a:ext cx="914400" cy="914400"/>
          </a:xfrm>
          <a:prstGeom prst="rect">
            <a:avLst/>
          </a:prstGeom>
        </p:spPr>
      </p:pic>
    </p:spTree>
    <p:extLst>
      <p:ext uri="{BB962C8B-B14F-4D97-AF65-F5344CB8AC3E}">
        <p14:creationId xmlns:p14="http://schemas.microsoft.com/office/powerpoint/2010/main" val="259756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AB90E-DB68-9739-D13B-E7476E12B378}"/>
              </a:ext>
            </a:extLst>
          </p:cNvPr>
          <p:cNvSpPr>
            <a:spLocks noGrp="1"/>
          </p:cNvSpPr>
          <p:nvPr>
            <p:ph type="title"/>
          </p:nvPr>
        </p:nvSpPr>
        <p:spPr/>
        <p:txBody>
          <a:bodyPr/>
          <a:lstStyle/>
          <a:p>
            <a:r>
              <a:rPr lang="en-US" dirty="0"/>
              <a:t>Deployments and Experiments</a:t>
            </a:r>
          </a:p>
        </p:txBody>
      </p:sp>
      <p:graphicFrame>
        <p:nvGraphicFramePr>
          <p:cNvPr id="4" name="Table 3">
            <a:extLst>
              <a:ext uri="{FF2B5EF4-FFF2-40B4-BE49-F238E27FC236}">
                <a16:creationId xmlns:a16="http://schemas.microsoft.com/office/drawing/2014/main" id="{DBF5A5A9-AB83-822B-31B0-D00E997BEF56}"/>
              </a:ext>
            </a:extLst>
          </p:cNvPr>
          <p:cNvGraphicFramePr>
            <a:graphicFrameLocks noGrp="1"/>
          </p:cNvGraphicFramePr>
          <p:nvPr>
            <p:extLst>
              <p:ext uri="{D42A27DB-BD31-4B8C-83A1-F6EECF244321}">
                <p14:modId xmlns:p14="http://schemas.microsoft.com/office/powerpoint/2010/main" val="2189146880"/>
              </p:ext>
            </p:extLst>
          </p:nvPr>
        </p:nvGraphicFramePr>
        <p:xfrm>
          <a:off x="2102577" y="2803837"/>
          <a:ext cx="6627575" cy="2666682"/>
        </p:xfrm>
        <a:graphic>
          <a:graphicData uri="http://schemas.openxmlformats.org/drawingml/2006/table">
            <a:tbl>
              <a:tblPr firstRow="1" bandRow="1">
                <a:tableStyleId>{5C22544A-7EE6-4342-B048-85BDC9FD1C3A}</a:tableStyleId>
              </a:tblPr>
              <a:tblGrid>
                <a:gridCol w="1878273">
                  <a:extLst>
                    <a:ext uri="{9D8B030D-6E8A-4147-A177-3AD203B41FA5}">
                      <a16:colId xmlns:a16="http://schemas.microsoft.com/office/drawing/2014/main" val="2072874972"/>
                    </a:ext>
                  </a:extLst>
                </a:gridCol>
                <a:gridCol w="1878273">
                  <a:extLst>
                    <a:ext uri="{9D8B030D-6E8A-4147-A177-3AD203B41FA5}">
                      <a16:colId xmlns:a16="http://schemas.microsoft.com/office/drawing/2014/main" val="2686855764"/>
                    </a:ext>
                  </a:extLst>
                </a:gridCol>
                <a:gridCol w="2871029">
                  <a:extLst>
                    <a:ext uri="{9D8B030D-6E8A-4147-A177-3AD203B41FA5}">
                      <a16:colId xmlns:a16="http://schemas.microsoft.com/office/drawing/2014/main" val="3334346687"/>
                    </a:ext>
                  </a:extLst>
                </a:gridCol>
              </a:tblGrid>
              <a:tr h="38068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Institution</a:t>
                      </a:r>
                    </a:p>
                  </a:txBody>
                  <a:tcPr marL="121920" marR="121920" marT="60959" marB="60959"/>
                </a:tc>
                <a:tc>
                  <a:txBody>
                    <a:bodyPr/>
                    <a:lstStyle/>
                    <a:p>
                      <a:pPr lvl="0">
                        <a:buNone/>
                      </a:pPr>
                      <a:r>
                        <a:rPr lang="en-US" sz="1100" dirty="0"/>
                        <a:t>Spring 2024: Course</a:t>
                      </a:r>
                    </a:p>
                  </a:txBody>
                  <a:tcPr marL="121920" marR="121920" marT="60959" marB="60959"/>
                </a:tc>
                <a:tc>
                  <a:txBody>
                    <a:bodyPr/>
                    <a:lstStyle/>
                    <a:p>
                      <a:pPr lvl="0">
                        <a:buNone/>
                      </a:pPr>
                      <a:r>
                        <a:rPr lang="en-US" sz="1100" dirty="0"/>
                        <a:t>Configured Courseware</a:t>
                      </a:r>
                    </a:p>
                  </a:txBody>
                  <a:tcPr marL="121920" marR="121920" marT="60959" marB="60959"/>
                </a:tc>
                <a:extLst>
                  <a:ext uri="{0D108BD9-81ED-4DB2-BD59-A6C34878D82A}">
                    <a16:rowId xmlns:a16="http://schemas.microsoft.com/office/drawing/2014/main" val="3557629210"/>
                  </a:ext>
                </a:extLst>
              </a:tr>
              <a:tr h="38068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Georgia Tech</a:t>
                      </a:r>
                    </a:p>
                    <a:p>
                      <a:endParaRPr lang="en-US" sz="1100" dirty="0"/>
                    </a:p>
                  </a:txBody>
                  <a:tcPr marL="121920" marR="121920" marT="60960" marB="60960"/>
                </a:tc>
                <a:tc>
                  <a:txBody>
                    <a:bodyPr/>
                    <a:lstStyle/>
                    <a:p>
                      <a:r>
                        <a:rPr lang="en-US" sz="1100" dirty="0"/>
                        <a:t>Knowledge-Base AI (KBAI)</a:t>
                      </a:r>
                    </a:p>
                  </a:txBody>
                  <a:tcPr marL="121920" marR="121920" marT="60960" marB="60960"/>
                </a:tc>
                <a:tc>
                  <a:txBody>
                    <a:bodyPr/>
                    <a:lstStyle/>
                    <a:p>
                      <a:pPr lvl="0">
                        <a:buNone/>
                      </a:pPr>
                      <a:r>
                        <a:rPr lang="en-US" sz="1100" dirty="0"/>
                        <a:t>Syllabus, E-book</a:t>
                      </a:r>
                    </a:p>
                  </a:txBody>
                  <a:tcPr marL="121920" marR="121920" marT="60959" marB="60959"/>
                </a:tc>
                <a:extLst>
                  <a:ext uri="{0D108BD9-81ED-4DB2-BD59-A6C34878D82A}">
                    <a16:rowId xmlns:a16="http://schemas.microsoft.com/office/drawing/2014/main" val="3432022972"/>
                  </a:ext>
                </a:extLst>
              </a:tr>
              <a:tr h="38068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Georgia Tech</a:t>
                      </a:r>
                    </a:p>
                    <a:p>
                      <a:endParaRPr lang="en-US" sz="1100" dirty="0"/>
                    </a:p>
                  </a:txBody>
                  <a:tcPr marL="121920" marR="121920" marT="60960" marB="60960"/>
                </a:tc>
                <a:tc>
                  <a:txBody>
                    <a:bodyPr/>
                    <a:lstStyle/>
                    <a:p>
                      <a:r>
                        <a:rPr lang="en-US" sz="1100" dirty="0"/>
                        <a:t>Introduction to Cognitive Science</a:t>
                      </a:r>
                    </a:p>
                  </a:txBody>
                  <a:tcPr marL="121920" marR="121920" marT="60960" marB="60960"/>
                </a:tc>
                <a:tc>
                  <a:txBody>
                    <a:bodyPr/>
                    <a:lstStyle/>
                    <a:p>
                      <a:pPr lvl="0">
                        <a:buNone/>
                      </a:pPr>
                      <a:r>
                        <a:rPr lang="en-US" sz="1100" dirty="0"/>
                        <a:t>Syllabus, Textbook, Video Transcripts</a:t>
                      </a:r>
                    </a:p>
                  </a:txBody>
                  <a:tcPr marL="121920" marR="121920" marT="60959" marB="60959"/>
                </a:tc>
                <a:extLst>
                  <a:ext uri="{0D108BD9-81ED-4DB2-BD59-A6C34878D82A}">
                    <a16:rowId xmlns:a16="http://schemas.microsoft.com/office/drawing/2014/main" val="1300364052"/>
                  </a:ext>
                </a:extLst>
              </a:tr>
              <a:tr h="38068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Wiregrass College (TCSG)</a:t>
                      </a:r>
                    </a:p>
                  </a:txBody>
                  <a:tcPr marL="121920" marR="121920" marT="60960" marB="60960"/>
                </a:tc>
                <a:tc>
                  <a:txBody>
                    <a:bodyPr/>
                    <a:lstStyle/>
                    <a:p>
                      <a:r>
                        <a:rPr lang="en-US" sz="1100" dirty="0"/>
                        <a:t>English: Composition and Rhetoric</a:t>
                      </a:r>
                    </a:p>
                  </a:txBody>
                  <a:tcPr marL="121920" marR="121920" marT="60960" marB="60960"/>
                </a:tc>
                <a:tc>
                  <a:txBody>
                    <a:bodyPr/>
                    <a:lstStyle/>
                    <a:p>
                      <a:pPr lvl="0">
                        <a:buNone/>
                      </a:pPr>
                      <a:r>
                        <a:rPr lang="en-US" sz="1100" dirty="0"/>
                        <a:t>Syllabus, Instructor handouts, Textbook, Writing Guide</a:t>
                      </a:r>
                    </a:p>
                  </a:txBody>
                  <a:tcPr marL="121920" marR="121920" marT="60959" marB="60959"/>
                </a:tc>
                <a:extLst>
                  <a:ext uri="{0D108BD9-81ED-4DB2-BD59-A6C34878D82A}">
                    <a16:rowId xmlns:a16="http://schemas.microsoft.com/office/drawing/2014/main" val="3230013606"/>
                  </a:ext>
                </a:extLst>
              </a:tr>
              <a:tr h="38068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Columbus College (TCSG)</a:t>
                      </a:r>
                    </a:p>
                  </a:txBody>
                  <a:tcPr marL="121920" marR="121920" marT="60960" marB="60960"/>
                </a:tc>
                <a:tc>
                  <a:txBody>
                    <a:bodyPr/>
                    <a:lstStyle/>
                    <a:p>
                      <a:r>
                        <a:rPr lang="en-US" sz="1100" dirty="0"/>
                        <a:t>Leadership</a:t>
                      </a:r>
                    </a:p>
                  </a:txBody>
                  <a:tcPr marL="121920" marR="121920" marT="60960" marB="60960"/>
                </a:tc>
                <a:tc>
                  <a:txBody>
                    <a:bodyPr/>
                    <a:lstStyle/>
                    <a:p>
                      <a:pPr lvl="0">
                        <a:buNone/>
                      </a:pPr>
                      <a:r>
                        <a:rPr lang="en-US" sz="1100" dirty="0"/>
                        <a:t>Course syllabus, schedule, textbook</a:t>
                      </a:r>
                    </a:p>
                  </a:txBody>
                  <a:tcPr marL="121920" marR="121920" marT="60959" marB="60959"/>
                </a:tc>
                <a:extLst>
                  <a:ext uri="{0D108BD9-81ED-4DB2-BD59-A6C34878D82A}">
                    <a16:rowId xmlns:a16="http://schemas.microsoft.com/office/drawing/2014/main" val="1994312977"/>
                  </a:ext>
                </a:extLst>
              </a:tr>
              <a:tr h="380682">
                <a:tc>
                  <a:txBody>
                    <a:bodyPr/>
                    <a:lstStyle/>
                    <a:p>
                      <a:r>
                        <a:rPr lang="en-US" sz="1100" dirty="0"/>
                        <a:t>edX</a:t>
                      </a:r>
                    </a:p>
                  </a:txBody>
                  <a:tcPr marL="121920" marR="121920" marT="60960" marB="60960"/>
                </a:tc>
                <a:tc>
                  <a:txBody>
                    <a:bodyPr/>
                    <a:lstStyle/>
                    <a:p>
                      <a:r>
                        <a:rPr lang="en-US" sz="1100" dirty="0"/>
                        <a:t>Computing in Python I, II, III, IV</a:t>
                      </a:r>
                    </a:p>
                  </a:txBody>
                  <a:tcPr marL="121920" marR="121920" marT="60960" marB="60960"/>
                </a:tc>
                <a:tc>
                  <a:txBody>
                    <a:bodyPr/>
                    <a:lstStyle/>
                    <a:p>
                      <a:pPr lvl="0">
                        <a:buNone/>
                      </a:pPr>
                      <a:r>
                        <a:rPr lang="en-US" sz="1100" dirty="0"/>
                        <a:t>Textbook</a:t>
                      </a:r>
                    </a:p>
                  </a:txBody>
                  <a:tcPr marL="121920" marR="121920" marT="60959" marB="60959"/>
                </a:tc>
                <a:extLst>
                  <a:ext uri="{0D108BD9-81ED-4DB2-BD59-A6C34878D82A}">
                    <a16:rowId xmlns:a16="http://schemas.microsoft.com/office/drawing/2014/main" val="131484492"/>
                  </a:ext>
                </a:extLst>
              </a:tr>
            </a:tbl>
          </a:graphicData>
        </a:graphic>
      </p:graphicFrame>
      <p:graphicFrame>
        <p:nvGraphicFramePr>
          <p:cNvPr id="5" name="Table 4">
            <a:extLst>
              <a:ext uri="{FF2B5EF4-FFF2-40B4-BE49-F238E27FC236}">
                <a16:creationId xmlns:a16="http://schemas.microsoft.com/office/drawing/2014/main" id="{24D1B26D-B606-C449-5B4D-DC39C158B854}"/>
              </a:ext>
            </a:extLst>
          </p:cNvPr>
          <p:cNvGraphicFramePr>
            <a:graphicFrameLocks noGrp="1"/>
          </p:cNvGraphicFramePr>
          <p:nvPr>
            <p:extLst>
              <p:ext uri="{D42A27DB-BD31-4B8C-83A1-F6EECF244321}">
                <p14:modId xmlns:p14="http://schemas.microsoft.com/office/powerpoint/2010/main" val="296982519"/>
              </p:ext>
            </p:extLst>
          </p:nvPr>
        </p:nvGraphicFramePr>
        <p:xfrm>
          <a:off x="2102577" y="1261887"/>
          <a:ext cx="6627575" cy="1295082"/>
        </p:xfrm>
        <a:graphic>
          <a:graphicData uri="http://schemas.openxmlformats.org/drawingml/2006/table">
            <a:tbl>
              <a:tblPr firstRow="1" bandRow="1">
                <a:tableStyleId>{5C22544A-7EE6-4342-B048-85BDC9FD1C3A}</a:tableStyleId>
              </a:tblPr>
              <a:tblGrid>
                <a:gridCol w="1878273">
                  <a:extLst>
                    <a:ext uri="{9D8B030D-6E8A-4147-A177-3AD203B41FA5}">
                      <a16:colId xmlns:a16="http://schemas.microsoft.com/office/drawing/2014/main" val="3881414322"/>
                    </a:ext>
                  </a:extLst>
                </a:gridCol>
                <a:gridCol w="1878273">
                  <a:extLst>
                    <a:ext uri="{9D8B030D-6E8A-4147-A177-3AD203B41FA5}">
                      <a16:colId xmlns:a16="http://schemas.microsoft.com/office/drawing/2014/main" val="4269918459"/>
                    </a:ext>
                  </a:extLst>
                </a:gridCol>
                <a:gridCol w="2871029">
                  <a:extLst>
                    <a:ext uri="{9D8B030D-6E8A-4147-A177-3AD203B41FA5}">
                      <a16:colId xmlns:a16="http://schemas.microsoft.com/office/drawing/2014/main" val="2377497071"/>
                    </a:ext>
                  </a:extLst>
                </a:gridCol>
              </a:tblGrid>
              <a:tr h="380682">
                <a:tc>
                  <a:txBody>
                    <a:bodyPr/>
                    <a:lstStyle/>
                    <a:p>
                      <a:pPr lvl="0">
                        <a:buNone/>
                      </a:pPr>
                      <a:r>
                        <a:rPr lang="en-US" sz="1100" dirty="0"/>
                        <a:t>Institution</a:t>
                      </a:r>
                    </a:p>
                  </a:txBody>
                  <a:tcPr marL="121920" marR="121920" marT="60959" marB="60959"/>
                </a:tc>
                <a:tc>
                  <a:txBody>
                    <a:bodyPr/>
                    <a:lstStyle/>
                    <a:p>
                      <a:pPr lvl="0">
                        <a:buNone/>
                      </a:pPr>
                      <a:r>
                        <a:rPr lang="en-US" sz="1100" dirty="0"/>
                        <a:t>Fall 2023: Course</a:t>
                      </a:r>
                    </a:p>
                  </a:txBody>
                  <a:tcPr marL="121920" marR="121920" marT="60959" marB="60959"/>
                </a:tc>
                <a:tc>
                  <a:txBody>
                    <a:bodyPr/>
                    <a:lstStyle/>
                    <a:p>
                      <a:pPr lvl="0">
                        <a:buNone/>
                      </a:pPr>
                      <a:r>
                        <a:rPr lang="en-US" sz="1100" dirty="0"/>
                        <a:t>Configured Courseware</a:t>
                      </a:r>
                    </a:p>
                  </a:txBody>
                  <a:tcPr marL="121920" marR="121920" marT="60959" marB="60959"/>
                </a:tc>
                <a:extLst>
                  <a:ext uri="{0D108BD9-81ED-4DB2-BD59-A6C34878D82A}">
                    <a16:rowId xmlns:a16="http://schemas.microsoft.com/office/drawing/2014/main" val="2270070623"/>
                  </a:ext>
                </a:extLst>
              </a:tr>
              <a:tr h="38068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Georgia Tech</a:t>
                      </a:r>
                    </a:p>
                  </a:txBody>
                  <a:tcPr marL="121920" marR="121920" marT="60960" marB="60960"/>
                </a:tc>
                <a:tc>
                  <a:txBody>
                    <a:bodyPr/>
                    <a:lstStyle/>
                    <a:p>
                      <a:r>
                        <a:rPr lang="en-US" sz="1100" dirty="0"/>
                        <a:t>Knowledge-Base AI (KBAI)</a:t>
                      </a:r>
                    </a:p>
                  </a:txBody>
                  <a:tcPr marL="121920" marR="121920" marT="60960" marB="60960"/>
                </a:tc>
                <a:tc>
                  <a:txBody>
                    <a:bodyPr/>
                    <a:lstStyle/>
                    <a:p>
                      <a:pPr lvl="0">
                        <a:buNone/>
                      </a:pPr>
                      <a:r>
                        <a:rPr lang="en-US" sz="1100" dirty="0"/>
                        <a:t>Syllabus, E-book</a:t>
                      </a:r>
                    </a:p>
                  </a:txBody>
                  <a:tcPr marL="121920" marR="121920" marT="60959" marB="60959"/>
                </a:tc>
                <a:extLst>
                  <a:ext uri="{0D108BD9-81ED-4DB2-BD59-A6C34878D82A}">
                    <a16:rowId xmlns:a16="http://schemas.microsoft.com/office/drawing/2014/main" val="3537588669"/>
                  </a:ext>
                </a:extLst>
              </a:tr>
              <a:tr h="38068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Wiregrass College (TCSG)</a:t>
                      </a:r>
                    </a:p>
                  </a:txBody>
                  <a:tcPr marL="121920" marR="121920" marT="60960" marB="60960"/>
                </a:tc>
                <a:tc>
                  <a:txBody>
                    <a:bodyPr/>
                    <a:lstStyle/>
                    <a:p>
                      <a:r>
                        <a:rPr lang="en-US" sz="1100" dirty="0"/>
                        <a:t>English: Composition and Rhetoric</a:t>
                      </a:r>
                    </a:p>
                  </a:txBody>
                  <a:tcPr marL="121920" marR="121920" marT="60960" marB="60960"/>
                </a:tc>
                <a:tc>
                  <a:txBody>
                    <a:bodyPr/>
                    <a:lstStyle/>
                    <a:p>
                      <a:pPr lvl="0">
                        <a:buNone/>
                      </a:pPr>
                      <a:r>
                        <a:rPr lang="en-US" sz="1100" dirty="0"/>
                        <a:t>Syllabus, Instructor handouts, Textbook, Writing Guide</a:t>
                      </a:r>
                    </a:p>
                  </a:txBody>
                  <a:tcPr marL="121920" marR="121920" marT="60959" marB="60959"/>
                </a:tc>
                <a:extLst>
                  <a:ext uri="{0D108BD9-81ED-4DB2-BD59-A6C34878D82A}">
                    <a16:rowId xmlns:a16="http://schemas.microsoft.com/office/drawing/2014/main" val="1604904702"/>
                  </a:ext>
                </a:extLst>
              </a:tr>
            </a:tbl>
          </a:graphicData>
        </a:graphic>
      </p:graphicFrame>
      <p:sp>
        <p:nvSpPr>
          <p:cNvPr id="6" name="Right Arrow 5">
            <a:extLst>
              <a:ext uri="{FF2B5EF4-FFF2-40B4-BE49-F238E27FC236}">
                <a16:creationId xmlns:a16="http://schemas.microsoft.com/office/drawing/2014/main" id="{9E1CABAF-AA48-7719-F948-076B9C7CA6F2}"/>
              </a:ext>
            </a:extLst>
          </p:cNvPr>
          <p:cNvSpPr/>
          <p:nvPr/>
        </p:nvSpPr>
        <p:spPr>
          <a:xfrm>
            <a:off x="8935811" y="1722692"/>
            <a:ext cx="416378" cy="220436"/>
          </a:xfrm>
          <a:prstGeom prst="right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936B98B1-3A40-F3D5-D6AA-A8053CC80029}"/>
              </a:ext>
            </a:extLst>
          </p:cNvPr>
          <p:cNvSpPr/>
          <p:nvPr/>
        </p:nvSpPr>
        <p:spPr>
          <a:xfrm>
            <a:off x="8935811" y="3297285"/>
            <a:ext cx="416378" cy="220436"/>
          </a:xfrm>
          <a:prstGeom prst="right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69A484AC-7825-D246-44A8-BC915BB49615}"/>
              </a:ext>
            </a:extLst>
          </p:cNvPr>
          <p:cNvSpPr/>
          <p:nvPr/>
        </p:nvSpPr>
        <p:spPr>
          <a:xfrm>
            <a:off x="8935811" y="4210594"/>
            <a:ext cx="416378" cy="220436"/>
          </a:xfrm>
          <a:prstGeom prst="right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5F5D51E-C64A-DA17-ADB6-BF5246FC707A}"/>
              </a:ext>
            </a:extLst>
          </p:cNvPr>
          <p:cNvSpPr txBox="1"/>
          <p:nvPr/>
        </p:nvSpPr>
        <p:spPr>
          <a:xfrm>
            <a:off x="9296616" y="1346664"/>
            <a:ext cx="2204358" cy="3908762"/>
          </a:xfrm>
          <a:prstGeom prst="rect">
            <a:avLst/>
          </a:prstGeom>
          <a:noFill/>
        </p:spPr>
        <p:txBody>
          <a:bodyPr wrap="square" rtlCol="0">
            <a:spAutoFit/>
          </a:bodyPr>
          <a:lstStyle/>
          <a:p>
            <a:pPr marL="304800"/>
            <a:endParaRPr lang="en-US" sz="1100" dirty="0">
              <a:solidFill>
                <a:srgbClr val="003057"/>
              </a:solidFill>
            </a:endParaRPr>
          </a:p>
          <a:p>
            <a:pPr marL="304800"/>
            <a:r>
              <a:rPr lang="en-US" b="1" dirty="0">
                <a:solidFill>
                  <a:schemeClr val="accent6">
                    <a:lumMod val="50000"/>
                  </a:schemeClr>
                </a:solidFill>
              </a:rPr>
              <a:t>Conducted A/B experiments</a:t>
            </a:r>
          </a:p>
          <a:p>
            <a:pPr marL="304800"/>
            <a:endParaRPr lang="en-US" sz="1400" dirty="0"/>
          </a:p>
          <a:p>
            <a:pPr marL="30480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p>
            <a:pPr marL="30480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p>
            <a:pPr marL="30480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rgbClr val="000000"/>
              </a:solidFill>
              <a:latin typeface="Arial"/>
            </a:endParaRPr>
          </a:p>
          <a:p>
            <a:pPr marL="30480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p>
            <a:pPr marL="30480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rgbClr val="000000"/>
              </a:solidFill>
              <a:latin typeface="Arial"/>
            </a:endParaRPr>
          </a:p>
          <a:p>
            <a:pPr marL="30480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OMSCS KBAI at GT (section A has access to Jill, section B doesn’t)</a:t>
            </a:r>
          </a:p>
          <a:p>
            <a:pPr marL="304800"/>
            <a:endParaRPr lang="en-US" sz="1100" dirty="0"/>
          </a:p>
          <a:p>
            <a:pPr marL="304800"/>
            <a:endParaRPr lang="en-US" sz="1100" dirty="0"/>
          </a:p>
          <a:p>
            <a:pPr marL="304800"/>
            <a:r>
              <a:rPr lang="en-US" sz="1100" dirty="0"/>
              <a:t>English: Composition and Rhetoric at Wiregrass College (sections 1 &amp; 2 had access to Jill, section 3 did not)</a:t>
            </a:r>
          </a:p>
          <a:p>
            <a:pPr marL="304800"/>
            <a:endParaRPr lang="en-US" sz="1100" dirty="0"/>
          </a:p>
          <a:p>
            <a:pPr marL="304800"/>
            <a:endParaRPr lang="en-US" sz="1100" dirty="0"/>
          </a:p>
        </p:txBody>
      </p:sp>
      <p:sp>
        <p:nvSpPr>
          <p:cNvPr id="10" name="TextBox 9">
            <a:extLst>
              <a:ext uri="{FF2B5EF4-FFF2-40B4-BE49-F238E27FC236}">
                <a16:creationId xmlns:a16="http://schemas.microsoft.com/office/drawing/2014/main" id="{A8D32935-EFB9-EB59-3151-989D65E41FD3}"/>
              </a:ext>
            </a:extLst>
          </p:cNvPr>
          <p:cNvSpPr txBox="1"/>
          <p:nvPr/>
        </p:nvSpPr>
        <p:spPr>
          <a:xfrm>
            <a:off x="1180882" y="5720244"/>
            <a:ext cx="9489839" cy="307777"/>
          </a:xfrm>
          <a:prstGeom prst="rect">
            <a:avLst/>
          </a:prstGeom>
          <a:noFill/>
          <a:ln>
            <a:solidFill>
              <a:schemeClr val="accent6">
                <a:lumMod val="75000"/>
              </a:schemeClr>
            </a:solidFill>
          </a:ln>
        </p:spPr>
        <p:txBody>
          <a:bodyPr wrap="square">
            <a:spAutoFit/>
          </a:bodyPr>
          <a:lstStyle/>
          <a:p>
            <a:pPr marL="304800"/>
            <a:r>
              <a:rPr lang="en-US" sz="1400" b="1" dirty="0">
                <a:solidFill>
                  <a:schemeClr val="accent6">
                    <a:lumMod val="50000"/>
                  </a:schemeClr>
                </a:solidFill>
              </a:rPr>
              <a:t>COI survey tool used to measure impact on Teaching Presence, Social Presence &amp; Cognitive Presence.</a:t>
            </a:r>
          </a:p>
        </p:txBody>
      </p:sp>
    </p:spTree>
    <p:extLst>
      <p:ext uri="{BB962C8B-B14F-4D97-AF65-F5344CB8AC3E}">
        <p14:creationId xmlns:p14="http://schemas.microsoft.com/office/powerpoint/2010/main" val="336986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03874A26-4270-ECDF-B688-8DF761B07C80}"/>
              </a:ext>
            </a:extLst>
          </p:cNvPr>
          <p:cNvSpPr>
            <a:spLocks noGrp="1"/>
          </p:cNvSpPr>
          <p:nvPr>
            <p:ph type="body" idx="1"/>
          </p:nvPr>
        </p:nvSpPr>
        <p:spPr>
          <a:xfrm>
            <a:off x="470676" y="4047153"/>
            <a:ext cx="10515600" cy="1787270"/>
          </a:xfrm>
        </p:spPr>
        <p:txBody>
          <a:bodyPr>
            <a:normAutofit fontScale="92500" lnSpcReduction="20000"/>
          </a:bodyPr>
          <a:lstStyle/>
          <a:p>
            <a:pPr marL="152396" indent="0">
              <a:buNone/>
            </a:pPr>
            <a:r>
              <a:rPr lang="en-US" sz="2400" b="1" dirty="0">
                <a:solidFill>
                  <a:schemeClr val="tx1"/>
                </a:solidFill>
                <a:latin typeface="Calibri" panose="020F0502020204030204" pitchFamily="34" charset="0"/>
                <a:cs typeface="Calibri" panose="020F0502020204030204" pitchFamily="34" charset="0"/>
              </a:rPr>
              <a:t>Statistically significant improvement in:</a:t>
            </a:r>
          </a:p>
          <a:p>
            <a:r>
              <a:rPr lang="en-US" sz="2400" i="1" dirty="0">
                <a:solidFill>
                  <a:schemeClr val="tx1"/>
                </a:solidFill>
                <a:latin typeface="Calibri" panose="020F0502020204030204" pitchFamily="34" charset="0"/>
                <a:cs typeface="Calibri" panose="020F0502020204030204" pitchFamily="34" charset="0"/>
              </a:rPr>
              <a:t>Design and Organization</a:t>
            </a:r>
            <a:r>
              <a:rPr lang="en-US" sz="2400" dirty="0">
                <a:solidFill>
                  <a:schemeClr val="tx1"/>
                </a:solidFill>
                <a:latin typeface="Calibri" panose="020F0502020204030204" pitchFamily="34" charset="0"/>
                <a:cs typeface="Calibri" panose="020F0502020204030204" pitchFamily="34" charset="0"/>
              </a:rPr>
              <a:t> component of Teaching Presence</a:t>
            </a:r>
          </a:p>
          <a:p>
            <a:pPr lvl="1"/>
            <a:r>
              <a:rPr lang="en-US" sz="2100" dirty="0">
                <a:solidFill>
                  <a:schemeClr val="tx1"/>
                </a:solidFill>
                <a:latin typeface="Calibri" panose="020F0502020204030204" pitchFamily="34" charset="0"/>
                <a:cs typeface="Calibri" panose="020F0502020204030204" pitchFamily="34" charset="0"/>
              </a:rPr>
              <a:t>Course topics, calendar, communication</a:t>
            </a:r>
          </a:p>
          <a:p>
            <a:r>
              <a:rPr lang="en-US" sz="2400" dirty="0">
                <a:solidFill>
                  <a:schemeClr val="tx1"/>
                </a:solidFill>
                <a:latin typeface="Calibri" panose="020F0502020204030204" pitchFamily="34" charset="0"/>
                <a:cs typeface="Calibri" panose="020F0502020204030204" pitchFamily="34" charset="0"/>
              </a:rPr>
              <a:t>Social Presence </a:t>
            </a:r>
          </a:p>
          <a:p>
            <a:pPr lvl="1"/>
            <a:r>
              <a:rPr lang="en-US" sz="2100">
                <a:solidFill>
                  <a:schemeClr val="tx1"/>
                </a:solidFill>
                <a:latin typeface="Calibri" panose="020F0502020204030204" pitchFamily="34" charset="0"/>
                <a:cs typeface="Calibri" panose="020F0502020204030204" pitchFamily="34" charset="0"/>
              </a:rPr>
              <a:t>Anthropomorphizing agent</a:t>
            </a:r>
            <a:endParaRPr lang="en-US" sz="2100" dirty="0">
              <a:solidFill>
                <a:schemeClr val="tx1"/>
              </a:solidFill>
              <a:latin typeface="Calibri" panose="020F0502020204030204" pitchFamily="34" charset="0"/>
              <a:cs typeface="Calibri" panose="020F0502020204030204" pitchFamily="34" charset="0"/>
            </a:endParaRPr>
          </a:p>
          <a:p>
            <a:pPr marL="152396" indent="0">
              <a:buNone/>
            </a:pPr>
            <a:endParaRPr lang="en-US" dirty="0"/>
          </a:p>
        </p:txBody>
      </p:sp>
      <p:sp>
        <p:nvSpPr>
          <p:cNvPr id="2" name="Title 1">
            <a:extLst>
              <a:ext uri="{FF2B5EF4-FFF2-40B4-BE49-F238E27FC236}">
                <a16:creationId xmlns:a16="http://schemas.microsoft.com/office/drawing/2014/main" id="{7864587F-6E33-6EB8-B78E-35FA5F140413}"/>
              </a:ext>
            </a:extLst>
          </p:cNvPr>
          <p:cNvSpPr>
            <a:spLocks noGrp="1"/>
          </p:cNvSpPr>
          <p:nvPr>
            <p:ph type="title"/>
          </p:nvPr>
        </p:nvSpPr>
        <p:spPr/>
        <p:txBody>
          <a:bodyPr>
            <a:normAutofit fontScale="90000"/>
          </a:bodyPr>
          <a:lstStyle/>
          <a:p>
            <a:r>
              <a:rPr lang="en-US" dirty="0"/>
              <a:t>Findings from A/B Experiment in OMSCS KBAI - Fall 2023</a:t>
            </a:r>
          </a:p>
        </p:txBody>
      </p:sp>
      <p:graphicFrame>
        <p:nvGraphicFramePr>
          <p:cNvPr id="13" name="Table 12">
            <a:extLst>
              <a:ext uri="{FF2B5EF4-FFF2-40B4-BE49-F238E27FC236}">
                <a16:creationId xmlns:a16="http://schemas.microsoft.com/office/drawing/2014/main" id="{6CFAABC1-1A5D-FF1B-3969-8B8872FEE698}"/>
              </a:ext>
            </a:extLst>
          </p:cNvPr>
          <p:cNvGraphicFramePr>
            <a:graphicFrameLocks noGrp="1"/>
          </p:cNvGraphicFramePr>
          <p:nvPr>
            <p:extLst>
              <p:ext uri="{D42A27DB-BD31-4B8C-83A1-F6EECF244321}">
                <p14:modId xmlns:p14="http://schemas.microsoft.com/office/powerpoint/2010/main" val="445429266"/>
              </p:ext>
            </p:extLst>
          </p:nvPr>
        </p:nvGraphicFramePr>
        <p:xfrm>
          <a:off x="1488491" y="1269113"/>
          <a:ext cx="8479970" cy="2496096"/>
        </p:xfrm>
        <a:graphic>
          <a:graphicData uri="http://schemas.openxmlformats.org/drawingml/2006/table">
            <a:tbl>
              <a:tblPr firstRow="1" bandRow="1">
                <a:tableStyleId>{FABFCF23-3B69-468F-B69F-88F6DE6A72F2}</a:tableStyleId>
              </a:tblPr>
              <a:tblGrid>
                <a:gridCol w="2449206">
                  <a:extLst>
                    <a:ext uri="{9D8B030D-6E8A-4147-A177-3AD203B41FA5}">
                      <a16:colId xmlns:a16="http://schemas.microsoft.com/office/drawing/2014/main" val="4224892874"/>
                    </a:ext>
                  </a:extLst>
                </a:gridCol>
                <a:gridCol w="1079311">
                  <a:extLst>
                    <a:ext uri="{9D8B030D-6E8A-4147-A177-3AD203B41FA5}">
                      <a16:colId xmlns:a16="http://schemas.microsoft.com/office/drawing/2014/main" val="2753450811"/>
                    </a:ext>
                  </a:extLst>
                </a:gridCol>
                <a:gridCol w="807743">
                  <a:extLst>
                    <a:ext uri="{9D8B030D-6E8A-4147-A177-3AD203B41FA5}">
                      <a16:colId xmlns:a16="http://schemas.microsoft.com/office/drawing/2014/main" val="1684646738"/>
                    </a:ext>
                  </a:extLst>
                </a:gridCol>
                <a:gridCol w="1084065">
                  <a:extLst>
                    <a:ext uri="{9D8B030D-6E8A-4147-A177-3AD203B41FA5}">
                      <a16:colId xmlns:a16="http://schemas.microsoft.com/office/drawing/2014/main" val="3424042111"/>
                    </a:ext>
                  </a:extLst>
                </a:gridCol>
                <a:gridCol w="941633">
                  <a:extLst>
                    <a:ext uri="{9D8B030D-6E8A-4147-A177-3AD203B41FA5}">
                      <a16:colId xmlns:a16="http://schemas.microsoft.com/office/drawing/2014/main" val="741037971"/>
                    </a:ext>
                  </a:extLst>
                </a:gridCol>
                <a:gridCol w="1147367">
                  <a:extLst>
                    <a:ext uri="{9D8B030D-6E8A-4147-A177-3AD203B41FA5}">
                      <a16:colId xmlns:a16="http://schemas.microsoft.com/office/drawing/2014/main" val="14355154"/>
                    </a:ext>
                  </a:extLst>
                </a:gridCol>
                <a:gridCol w="970645">
                  <a:extLst>
                    <a:ext uri="{9D8B030D-6E8A-4147-A177-3AD203B41FA5}">
                      <a16:colId xmlns:a16="http://schemas.microsoft.com/office/drawing/2014/main" val="2466964712"/>
                    </a:ext>
                  </a:extLst>
                </a:gridCol>
              </a:tblGrid>
              <a:tr h="284155">
                <a:tc rowSpan="2">
                  <a:txBody>
                    <a:bodyPr/>
                    <a:lstStyle/>
                    <a:p>
                      <a:pPr algn="ctr"/>
                      <a:r>
                        <a:rPr lang="en-US" sz="1400" b="0" dirty="0">
                          <a:solidFill>
                            <a:schemeClr val="tx1"/>
                          </a:solidFill>
                        </a:rPr>
                        <a:t>Dimension</a:t>
                      </a:r>
                    </a:p>
                  </a:txBody>
                  <a:tcPr anchor="ctr"/>
                </a:tc>
                <a:tc gridSpan="2">
                  <a:txBody>
                    <a:bodyPr/>
                    <a:lstStyle/>
                    <a:p>
                      <a:pPr algn="ctr"/>
                      <a:r>
                        <a:rPr lang="en-US" sz="1200" b="0" dirty="0">
                          <a:solidFill>
                            <a:schemeClr val="bg2">
                              <a:lumMod val="75000"/>
                            </a:schemeClr>
                          </a:solidFill>
                        </a:rPr>
                        <a:t>Student’s t-test</a:t>
                      </a:r>
                    </a:p>
                  </a:txBody>
                  <a:tcPr anchor="ctr"/>
                </a:tc>
                <a:tc hMerge="1">
                  <a:txBody>
                    <a:bodyPr/>
                    <a:lstStyle/>
                    <a:p>
                      <a:endParaRPr lang="en-US" dirty="0"/>
                    </a:p>
                  </a:txBody>
                  <a:tcPr/>
                </a:tc>
                <a:tc gridSpan="2">
                  <a:txBody>
                    <a:bodyPr/>
                    <a:lstStyle/>
                    <a:p>
                      <a:pPr algn="ctr"/>
                      <a:r>
                        <a:rPr lang="en-US" sz="1200" b="0" dirty="0">
                          <a:solidFill>
                            <a:schemeClr val="bg2">
                              <a:lumMod val="75000"/>
                            </a:schemeClr>
                          </a:solidFill>
                        </a:rPr>
                        <a:t>Mann-Whitney U Test</a:t>
                      </a:r>
                    </a:p>
                  </a:txBody>
                  <a:tcPr anchor="ctr"/>
                </a:tc>
                <a:tc hMerge="1">
                  <a:txBody>
                    <a:bodyPr/>
                    <a:lstStyle/>
                    <a:p>
                      <a:endParaRPr lang="en-US" dirty="0"/>
                    </a:p>
                  </a:txBody>
                  <a:tcPr/>
                </a:tc>
                <a:tc gridSpan="2">
                  <a:txBody>
                    <a:bodyPr/>
                    <a:lstStyle/>
                    <a:p>
                      <a:pPr algn="ctr"/>
                      <a:r>
                        <a:rPr lang="en-US" sz="1200" b="0" dirty="0">
                          <a:solidFill>
                            <a:schemeClr val="bg2">
                              <a:lumMod val="75000"/>
                            </a:schemeClr>
                          </a:solidFill>
                        </a:rPr>
                        <a:t>Effect Size</a:t>
                      </a:r>
                    </a:p>
                  </a:txBody>
                  <a:tcPr anchor="ctr"/>
                </a:tc>
                <a:tc hMerge="1">
                  <a:txBody>
                    <a:bodyPr/>
                    <a:lstStyle/>
                    <a:p>
                      <a:endParaRPr lang="en-US" dirty="0"/>
                    </a:p>
                  </a:txBody>
                  <a:tcPr/>
                </a:tc>
                <a:extLst>
                  <a:ext uri="{0D108BD9-81ED-4DB2-BD59-A6C34878D82A}">
                    <a16:rowId xmlns:a16="http://schemas.microsoft.com/office/drawing/2014/main" val="2124632534"/>
                  </a:ext>
                </a:extLst>
              </a:tr>
              <a:tr h="458021">
                <a:tc vMerge="1">
                  <a:txBody>
                    <a:bodyPr/>
                    <a:lstStyle/>
                    <a:p>
                      <a:endParaRPr lang="en-US" dirty="0"/>
                    </a:p>
                  </a:txBody>
                  <a:tcPr/>
                </a:tc>
                <a:tc>
                  <a:txBody>
                    <a:bodyPr/>
                    <a:lstStyle/>
                    <a:p>
                      <a:pPr algn="ctr"/>
                      <a:r>
                        <a:rPr lang="en-US" sz="1200" b="0" dirty="0">
                          <a:solidFill>
                            <a:schemeClr val="tx1"/>
                          </a:solidFill>
                        </a:rPr>
                        <a:t>Test statistic</a:t>
                      </a:r>
                    </a:p>
                  </a:txBody>
                  <a:tcPr anchor="ctr">
                    <a:solidFill>
                      <a:schemeClr val="accent1">
                        <a:lumMod val="40000"/>
                        <a:lumOff val="60000"/>
                      </a:schemeClr>
                    </a:solidFill>
                  </a:tcPr>
                </a:tc>
                <a:tc>
                  <a:txBody>
                    <a:bodyPr/>
                    <a:lstStyle/>
                    <a:p>
                      <a:pPr algn="ctr"/>
                      <a:r>
                        <a:rPr lang="en-US" sz="1200" b="0" dirty="0">
                          <a:solidFill>
                            <a:schemeClr val="tx1"/>
                          </a:solidFill>
                        </a:rPr>
                        <a:t>p-value</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rPr>
                        <a:t>Test statistic</a:t>
                      </a:r>
                    </a:p>
                  </a:txBody>
                  <a:tcPr anchor="c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solidFill>
                            <a:schemeClr val="tx1"/>
                          </a:solidFill>
                        </a:rPr>
                        <a:t>p-value</a:t>
                      </a:r>
                    </a:p>
                  </a:txBody>
                  <a:tcPr anchor="ctr">
                    <a:solidFill>
                      <a:schemeClr val="accent1">
                        <a:lumMod val="40000"/>
                        <a:lumOff val="60000"/>
                      </a:schemeClr>
                    </a:solidFill>
                  </a:tcPr>
                </a:tc>
                <a:tc>
                  <a:txBody>
                    <a:bodyPr/>
                    <a:lstStyle/>
                    <a:p>
                      <a:pPr algn="ctr"/>
                      <a:r>
                        <a:rPr lang="en-US" sz="1200" b="0" dirty="0">
                          <a:solidFill>
                            <a:schemeClr val="tx1"/>
                          </a:solidFill>
                        </a:rPr>
                        <a:t>Cohen’s d</a:t>
                      </a:r>
                    </a:p>
                  </a:txBody>
                  <a:tcPr anchor="ctr">
                    <a:solidFill>
                      <a:schemeClr val="accent1">
                        <a:lumMod val="40000"/>
                        <a:lumOff val="60000"/>
                      </a:schemeClr>
                    </a:solidFill>
                  </a:tcPr>
                </a:tc>
                <a:tc>
                  <a:txBody>
                    <a:bodyPr/>
                    <a:lstStyle/>
                    <a:p>
                      <a:pPr algn="ctr"/>
                      <a:r>
                        <a:rPr lang="en-US" sz="1200" b="0" dirty="0">
                          <a:solidFill>
                            <a:schemeClr val="tx1"/>
                          </a:solidFill>
                        </a:rPr>
                        <a:t>CLES</a:t>
                      </a:r>
                    </a:p>
                  </a:txBody>
                  <a:tcPr anchor="ctr">
                    <a:solidFill>
                      <a:schemeClr val="accent1">
                        <a:lumMod val="40000"/>
                        <a:lumOff val="60000"/>
                      </a:schemeClr>
                    </a:solidFill>
                  </a:tcPr>
                </a:tc>
                <a:extLst>
                  <a:ext uri="{0D108BD9-81ED-4DB2-BD59-A6C34878D82A}">
                    <a16:rowId xmlns:a16="http://schemas.microsoft.com/office/drawing/2014/main" val="4136978284"/>
                  </a:ext>
                </a:extLst>
              </a:tr>
              <a:tr h="397038">
                <a:tc>
                  <a:txBody>
                    <a:bodyPr/>
                    <a:lstStyle/>
                    <a:p>
                      <a:r>
                        <a:rPr lang="en-US" sz="1200" dirty="0"/>
                        <a:t>Cognitive Presence</a:t>
                      </a:r>
                    </a:p>
                  </a:txBody>
                  <a:tcPr anchor="ctr">
                    <a:solidFill>
                      <a:schemeClr val="accent1">
                        <a:lumMod val="40000"/>
                        <a:lumOff val="60000"/>
                      </a:schemeClr>
                    </a:solidFill>
                  </a:tcPr>
                </a:tc>
                <a:tc>
                  <a:txBody>
                    <a:bodyPr/>
                    <a:lstStyle/>
                    <a:p>
                      <a:pPr algn="ctr"/>
                      <a:r>
                        <a:rPr lang="en-US" sz="1400" dirty="0"/>
                        <a:t>1.2984</a:t>
                      </a:r>
                    </a:p>
                  </a:txBody>
                  <a:tcPr anchor="ctr"/>
                </a:tc>
                <a:tc>
                  <a:txBody>
                    <a:bodyPr/>
                    <a:lstStyle/>
                    <a:p>
                      <a:pPr algn="ctr"/>
                      <a:r>
                        <a:rPr lang="en-US" sz="1400" dirty="0"/>
                        <a:t>0.0974</a:t>
                      </a:r>
                    </a:p>
                  </a:txBody>
                  <a:tcPr anchor="ctr"/>
                </a:tc>
                <a:tc>
                  <a:txBody>
                    <a:bodyPr/>
                    <a:lstStyle/>
                    <a:p>
                      <a:pPr algn="ctr"/>
                      <a:r>
                        <a:rPr lang="en-US" sz="1400" dirty="0"/>
                        <a:t>20887.5</a:t>
                      </a:r>
                    </a:p>
                  </a:txBody>
                  <a:tcPr anchor="ctr"/>
                </a:tc>
                <a:tc>
                  <a:txBody>
                    <a:bodyPr/>
                    <a:lstStyle/>
                    <a:p>
                      <a:pPr algn="ctr"/>
                      <a:r>
                        <a:rPr lang="en-US" sz="1400" dirty="0"/>
                        <a:t>0.2039</a:t>
                      </a:r>
                    </a:p>
                  </a:txBody>
                  <a:tcPr anchor="ctr"/>
                </a:tc>
                <a:tc>
                  <a:txBody>
                    <a:bodyPr/>
                    <a:lstStyle/>
                    <a:p>
                      <a:pPr algn="ctr"/>
                      <a:r>
                        <a:rPr lang="en-US" sz="1400" dirty="0"/>
                        <a:t>0.1098</a:t>
                      </a:r>
                    </a:p>
                  </a:txBody>
                  <a:tcPr anchor="ctr"/>
                </a:tc>
                <a:tc>
                  <a:txBody>
                    <a:bodyPr/>
                    <a:lstStyle/>
                    <a:p>
                      <a:pPr algn="ctr"/>
                      <a:r>
                        <a:rPr lang="en-US" sz="1400" dirty="0"/>
                        <a:t>0.5241</a:t>
                      </a:r>
                    </a:p>
                  </a:txBody>
                  <a:tcPr anchor="ctr"/>
                </a:tc>
                <a:extLst>
                  <a:ext uri="{0D108BD9-81ED-4DB2-BD59-A6C34878D82A}">
                    <a16:rowId xmlns:a16="http://schemas.microsoft.com/office/drawing/2014/main" val="2139133041"/>
                  </a:ext>
                </a:extLst>
              </a:tr>
              <a:tr h="397038">
                <a:tc>
                  <a:txBody>
                    <a:bodyPr/>
                    <a:lstStyle/>
                    <a:p>
                      <a:r>
                        <a:rPr lang="en-US" sz="1200" dirty="0"/>
                        <a:t>Social Presence</a:t>
                      </a:r>
                    </a:p>
                  </a:txBody>
                  <a:tcPr anchor="ctr">
                    <a:solidFill>
                      <a:schemeClr val="accent1">
                        <a:lumMod val="40000"/>
                        <a:lumOff val="60000"/>
                      </a:schemeClr>
                    </a:solidFill>
                  </a:tcPr>
                </a:tc>
                <a:tc>
                  <a:txBody>
                    <a:bodyPr/>
                    <a:lstStyle/>
                    <a:p>
                      <a:pPr algn="ctr"/>
                      <a:r>
                        <a:rPr lang="en-US" sz="1400" dirty="0"/>
                        <a:t>1.8883</a:t>
                      </a:r>
                    </a:p>
                  </a:txBody>
                  <a:tcPr anchor="ctr"/>
                </a:tc>
                <a:tc>
                  <a:txBody>
                    <a:bodyPr/>
                    <a:lstStyle/>
                    <a:p>
                      <a:pPr algn="ctr"/>
                      <a:r>
                        <a:rPr lang="en-US" sz="1400" b="1" dirty="0"/>
                        <a:t>0.0299</a:t>
                      </a:r>
                    </a:p>
                  </a:txBody>
                  <a:tcPr anchor="ctr">
                    <a:solidFill>
                      <a:schemeClr val="accent6">
                        <a:lumMod val="20000"/>
                        <a:lumOff val="80000"/>
                      </a:schemeClr>
                    </a:solidFill>
                  </a:tcPr>
                </a:tc>
                <a:tc>
                  <a:txBody>
                    <a:bodyPr/>
                    <a:lstStyle/>
                    <a:p>
                      <a:pPr algn="ctr"/>
                      <a:r>
                        <a:rPr lang="en-US" sz="1400" dirty="0"/>
                        <a:t>21324</a:t>
                      </a:r>
                    </a:p>
                  </a:txBody>
                  <a:tcPr anchor="ctr"/>
                </a:tc>
                <a:tc>
                  <a:txBody>
                    <a:bodyPr/>
                    <a:lstStyle/>
                    <a:p>
                      <a:pPr algn="ctr"/>
                      <a:r>
                        <a:rPr lang="en-US" sz="1400" dirty="0"/>
                        <a:t>0.1145</a:t>
                      </a:r>
                    </a:p>
                  </a:txBody>
                  <a:tcPr anchor="ctr"/>
                </a:tc>
                <a:tc>
                  <a:txBody>
                    <a:bodyPr/>
                    <a:lstStyle/>
                    <a:p>
                      <a:pPr algn="ctr"/>
                      <a:r>
                        <a:rPr lang="en-US" sz="1400" dirty="0"/>
                        <a:t>0.1619</a:t>
                      </a:r>
                    </a:p>
                  </a:txBody>
                  <a:tcPr anchor="ctr"/>
                </a:tc>
                <a:tc>
                  <a:txBody>
                    <a:bodyPr/>
                    <a:lstStyle/>
                    <a:p>
                      <a:pPr algn="ctr"/>
                      <a:r>
                        <a:rPr lang="en-US" sz="1400" dirty="0"/>
                        <a:t>0.5351</a:t>
                      </a:r>
                    </a:p>
                  </a:txBody>
                  <a:tcPr anchor="ctr"/>
                </a:tc>
                <a:extLst>
                  <a:ext uri="{0D108BD9-81ED-4DB2-BD59-A6C34878D82A}">
                    <a16:rowId xmlns:a16="http://schemas.microsoft.com/office/drawing/2014/main" val="2347470088"/>
                  </a:ext>
                </a:extLst>
              </a:tr>
              <a:tr h="459185">
                <a:tc>
                  <a:txBody>
                    <a:bodyPr/>
                    <a:lstStyle/>
                    <a:p>
                      <a:r>
                        <a:rPr lang="en-US" sz="1200" dirty="0"/>
                        <a:t>Teaching Presence:</a:t>
                      </a:r>
                    </a:p>
                    <a:p>
                      <a:r>
                        <a:rPr lang="en-US" sz="1200" dirty="0"/>
                        <a:t>Facilitation and Direct Instruction</a:t>
                      </a:r>
                    </a:p>
                  </a:txBody>
                  <a:tcPr anchor="ctr">
                    <a:solidFill>
                      <a:schemeClr val="accent1">
                        <a:lumMod val="40000"/>
                        <a:lumOff val="60000"/>
                      </a:schemeClr>
                    </a:solidFill>
                  </a:tcPr>
                </a:tc>
                <a:tc>
                  <a:txBody>
                    <a:bodyPr/>
                    <a:lstStyle/>
                    <a:p>
                      <a:pPr algn="ctr"/>
                      <a:r>
                        <a:rPr lang="en-US" sz="1400" dirty="0"/>
                        <a:t>0.2597</a:t>
                      </a:r>
                    </a:p>
                  </a:txBody>
                  <a:tcPr anchor="ctr"/>
                </a:tc>
                <a:tc>
                  <a:txBody>
                    <a:bodyPr/>
                    <a:lstStyle/>
                    <a:p>
                      <a:pPr algn="ctr"/>
                      <a:r>
                        <a:rPr lang="en-US" sz="1400" dirty="0"/>
                        <a:t>0.3976</a:t>
                      </a:r>
                    </a:p>
                  </a:txBody>
                  <a:tcPr anchor="ctr"/>
                </a:tc>
                <a:tc>
                  <a:txBody>
                    <a:bodyPr/>
                    <a:lstStyle/>
                    <a:p>
                      <a:pPr algn="ctr"/>
                      <a:r>
                        <a:rPr lang="en-US" sz="1400" dirty="0"/>
                        <a:t>19999.5</a:t>
                      </a:r>
                    </a:p>
                  </a:txBody>
                  <a:tcPr anchor="ctr"/>
                </a:tc>
                <a:tc>
                  <a:txBody>
                    <a:bodyPr/>
                    <a:lstStyle/>
                    <a:p>
                      <a:pPr algn="ctr"/>
                      <a:r>
                        <a:rPr lang="en-US" sz="1400" dirty="0"/>
                        <a:t>0.4749</a:t>
                      </a:r>
                    </a:p>
                  </a:txBody>
                  <a:tcPr anchor="ctr"/>
                </a:tc>
                <a:tc>
                  <a:txBody>
                    <a:bodyPr/>
                    <a:lstStyle/>
                    <a:p>
                      <a:pPr algn="ctr"/>
                      <a:r>
                        <a:rPr lang="en-US" sz="1400" dirty="0"/>
                        <a:t>0.0240</a:t>
                      </a:r>
                    </a:p>
                  </a:txBody>
                  <a:tcPr anchor="ctr"/>
                </a:tc>
                <a:tc>
                  <a:txBody>
                    <a:bodyPr/>
                    <a:lstStyle/>
                    <a:p>
                      <a:pPr algn="ctr"/>
                      <a:r>
                        <a:rPr lang="en-US" sz="1400" dirty="0"/>
                        <a:t>0.5018</a:t>
                      </a:r>
                    </a:p>
                  </a:txBody>
                  <a:tcPr anchor="ctr"/>
                </a:tc>
                <a:extLst>
                  <a:ext uri="{0D108BD9-81ED-4DB2-BD59-A6C34878D82A}">
                    <a16:rowId xmlns:a16="http://schemas.microsoft.com/office/drawing/2014/main" val="585279102"/>
                  </a:ext>
                </a:extLst>
              </a:tr>
              <a:tr h="500659">
                <a:tc>
                  <a:txBody>
                    <a:bodyPr/>
                    <a:lstStyle/>
                    <a:p>
                      <a:r>
                        <a:rPr lang="en-US" sz="1200" dirty="0"/>
                        <a:t>Teaching Presence:</a:t>
                      </a:r>
                    </a:p>
                    <a:p>
                      <a:r>
                        <a:rPr lang="en-US" sz="1200" dirty="0"/>
                        <a:t>Design and Organization</a:t>
                      </a:r>
                    </a:p>
                  </a:txBody>
                  <a:tcPr anchor="ctr">
                    <a:solidFill>
                      <a:schemeClr val="accent1">
                        <a:lumMod val="40000"/>
                        <a:lumOff val="60000"/>
                      </a:schemeClr>
                    </a:solidFill>
                  </a:tcPr>
                </a:tc>
                <a:tc>
                  <a:txBody>
                    <a:bodyPr/>
                    <a:lstStyle/>
                    <a:p>
                      <a:pPr algn="ctr"/>
                      <a:r>
                        <a:rPr lang="en-US" sz="1400" dirty="0"/>
                        <a:t>2.0549</a:t>
                      </a:r>
                    </a:p>
                  </a:txBody>
                  <a:tcPr anchor="ctr"/>
                </a:tc>
                <a:tc>
                  <a:txBody>
                    <a:bodyPr/>
                    <a:lstStyle/>
                    <a:p>
                      <a:pPr algn="ctr"/>
                      <a:r>
                        <a:rPr lang="en-US" sz="1400" b="1" dirty="0"/>
                        <a:t>0.0203</a:t>
                      </a:r>
                    </a:p>
                  </a:txBody>
                  <a:tcPr anchor="ctr">
                    <a:solidFill>
                      <a:schemeClr val="accent6">
                        <a:lumMod val="20000"/>
                        <a:lumOff val="80000"/>
                      </a:schemeClr>
                    </a:solidFill>
                  </a:tcPr>
                </a:tc>
                <a:tc>
                  <a:txBody>
                    <a:bodyPr/>
                    <a:lstStyle/>
                    <a:p>
                      <a:pPr algn="ctr"/>
                      <a:r>
                        <a:rPr lang="en-US" sz="1400" dirty="0"/>
                        <a:t>21975</a:t>
                      </a:r>
                    </a:p>
                  </a:txBody>
                  <a:tcPr anchor="ctr"/>
                </a:tc>
                <a:tc>
                  <a:txBody>
                    <a:bodyPr/>
                    <a:lstStyle/>
                    <a:p>
                      <a:pPr algn="ctr"/>
                      <a:r>
                        <a:rPr lang="en-US" sz="1400" b="1" dirty="0"/>
                        <a:t>0.0378</a:t>
                      </a:r>
                    </a:p>
                  </a:txBody>
                  <a:tcPr anchor="ctr">
                    <a:solidFill>
                      <a:schemeClr val="accent6">
                        <a:lumMod val="20000"/>
                        <a:lumOff val="80000"/>
                      </a:schemeClr>
                    </a:solidFill>
                  </a:tcPr>
                </a:tc>
                <a:tc>
                  <a:txBody>
                    <a:bodyPr/>
                    <a:lstStyle/>
                    <a:p>
                      <a:pPr algn="ctr"/>
                      <a:r>
                        <a:rPr lang="en-US" sz="1400" dirty="0"/>
                        <a:t>0.1776</a:t>
                      </a:r>
                    </a:p>
                  </a:txBody>
                  <a:tcPr anchor="ctr"/>
                </a:tc>
                <a:tc>
                  <a:txBody>
                    <a:bodyPr/>
                    <a:lstStyle/>
                    <a:p>
                      <a:pPr algn="ctr"/>
                      <a:r>
                        <a:rPr lang="en-US" sz="1400" dirty="0"/>
                        <a:t>0.5514</a:t>
                      </a:r>
                    </a:p>
                  </a:txBody>
                  <a:tcPr anchor="ctr"/>
                </a:tc>
                <a:extLst>
                  <a:ext uri="{0D108BD9-81ED-4DB2-BD59-A6C34878D82A}">
                    <a16:rowId xmlns:a16="http://schemas.microsoft.com/office/drawing/2014/main" val="4107677265"/>
                  </a:ext>
                </a:extLst>
              </a:tr>
            </a:tbl>
          </a:graphicData>
        </a:graphic>
      </p:graphicFrame>
      <p:sp>
        <p:nvSpPr>
          <p:cNvPr id="9" name="Rectangle 8">
            <a:extLst>
              <a:ext uri="{FF2B5EF4-FFF2-40B4-BE49-F238E27FC236}">
                <a16:creationId xmlns:a16="http://schemas.microsoft.com/office/drawing/2014/main" id="{6F53CE0E-A89C-54CD-4FF3-ABA9E6FF61D8}"/>
              </a:ext>
            </a:extLst>
          </p:cNvPr>
          <p:cNvSpPr/>
          <p:nvPr/>
        </p:nvSpPr>
        <p:spPr>
          <a:xfrm>
            <a:off x="10389359" y="5914733"/>
            <a:ext cx="248282" cy="1783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sz="1050"/>
          </a:p>
        </p:txBody>
      </p:sp>
    </p:spTree>
    <p:extLst>
      <p:ext uri="{BB962C8B-B14F-4D97-AF65-F5344CB8AC3E}">
        <p14:creationId xmlns:p14="http://schemas.microsoft.com/office/powerpoint/2010/main" val="15926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23EC8-9E0A-4F3F-A80D-008CA4F4A80E}"/>
              </a:ext>
            </a:extLst>
          </p:cNvPr>
          <p:cNvSpPr>
            <a:spLocks noGrp="1"/>
          </p:cNvSpPr>
          <p:nvPr>
            <p:ph type="title"/>
          </p:nvPr>
        </p:nvSpPr>
        <p:spPr/>
        <p:txBody>
          <a:bodyPr>
            <a:normAutofit/>
          </a:bodyPr>
          <a:lstStyle/>
          <a:p>
            <a:r>
              <a:rPr lang="en-US"/>
              <a:t>Learning Impact (Preliminary Results)</a:t>
            </a:r>
          </a:p>
        </p:txBody>
      </p:sp>
      <p:sp>
        <p:nvSpPr>
          <p:cNvPr id="3" name="Text Placeholder 2">
            <a:extLst>
              <a:ext uri="{FF2B5EF4-FFF2-40B4-BE49-F238E27FC236}">
                <a16:creationId xmlns:a16="http://schemas.microsoft.com/office/drawing/2014/main" id="{CC633B1D-FD35-AFC2-6173-0FB1756CD129}"/>
              </a:ext>
            </a:extLst>
          </p:cNvPr>
          <p:cNvSpPr>
            <a:spLocks noGrp="1"/>
          </p:cNvSpPr>
          <p:nvPr>
            <p:ph type="body" idx="1"/>
          </p:nvPr>
        </p:nvSpPr>
        <p:spPr>
          <a:xfrm>
            <a:off x="347871" y="1253330"/>
            <a:ext cx="10515600" cy="4602524"/>
          </a:xfrm>
        </p:spPr>
        <p:txBody>
          <a:bodyPr>
            <a:normAutofit/>
          </a:bodyPr>
          <a:lstStyle/>
          <a:p>
            <a:pPr algn="l" rtl="0" fontAlgn="base">
              <a:lnSpc>
                <a:spcPct val="100000"/>
              </a:lnSpc>
            </a:pPr>
            <a:r>
              <a:rPr lang="en-US" sz="2133">
                <a:solidFill>
                  <a:srgbClr val="000000"/>
                </a:solidFill>
                <a:highlight>
                  <a:srgbClr val="F5F5F5"/>
                </a:highlight>
                <a:latin typeface="Arial" panose="020B0604020202020204" pitchFamily="34" charset="0"/>
              </a:rPr>
              <a:t>Results from A/B experiments – Section w/ Jill and section w/o Jill</a:t>
            </a:r>
          </a:p>
        </p:txBody>
      </p:sp>
      <p:pic>
        <p:nvPicPr>
          <p:cNvPr id="4" name="Picture 3">
            <a:extLst>
              <a:ext uri="{FF2B5EF4-FFF2-40B4-BE49-F238E27FC236}">
                <a16:creationId xmlns:a16="http://schemas.microsoft.com/office/drawing/2014/main" id="{3271A8FD-7930-10BC-B51E-BEDE6E690CE6}"/>
              </a:ext>
            </a:extLst>
          </p:cNvPr>
          <p:cNvPicPr>
            <a:picLocks noChangeAspect="1"/>
          </p:cNvPicPr>
          <p:nvPr/>
        </p:nvPicPr>
        <p:blipFill>
          <a:blip r:embed="rId2"/>
          <a:stretch>
            <a:fillRect/>
          </a:stretch>
        </p:blipFill>
        <p:spPr>
          <a:xfrm>
            <a:off x="5605671" y="2303605"/>
            <a:ext cx="5242560" cy="3151116"/>
          </a:xfrm>
          <a:prstGeom prst="rect">
            <a:avLst/>
          </a:prstGeom>
        </p:spPr>
      </p:pic>
      <p:pic>
        <p:nvPicPr>
          <p:cNvPr id="5" name="Picture 4">
            <a:extLst>
              <a:ext uri="{FF2B5EF4-FFF2-40B4-BE49-F238E27FC236}">
                <a16:creationId xmlns:a16="http://schemas.microsoft.com/office/drawing/2014/main" id="{83FFB678-9F70-F472-15B4-3747128BC179}"/>
              </a:ext>
            </a:extLst>
          </p:cNvPr>
          <p:cNvPicPr>
            <a:picLocks noChangeAspect="1"/>
          </p:cNvPicPr>
          <p:nvPr/>
        </p:nvPicPr>
        <p:blipFill>
          <a:blip r:embed="rId3"/>
          <a:stretch>
            <a:fillRect/>
          </a:stretch>
        </p:blipFill>
        <p:spPr>
          <a:xfrm>
            <a:off x="347871" y="2303603"/>
            <a:ext cx="5120640" cy="2839912"/>
          </a:xfrm>
          <a:prstGeom prst="rect">
            <a:avLst/>
          </a:prstGeom>
        </p:spPr>
      </p:pic>
      <p:sp>
        <p:nvSpPr>
          <p:cNvPr id="6" name="TextBox 5">
            <a:extLst>
              <a:ext uri="{FF2B5EF4-FFF2-40B4-BE49-F238E27FC236}">
                <a16:creationId xmlns:a16="http://schemas.microsoft.com/office/drawing/2014/main" id="{2257D4BF-9913-0F36-CB49-06BD058B9D21}"/>
              </a:ext>
            </a:extLst>
          </p:cNvPr>
          <p:cNvSpPr txBox="1"/>
          <p:nvPr/>
        </p:nvSpPr>
        <p:spPr>
          <a:xfrm>
            <a:off x="9394405" y="2374627"/>
            <a:ext cx="1258678" cy="400110"/>
          </a:xfrm>
          <a:prstGeom prst="rect">
            <a:avLst/>
          </a:prstGeom>
          <a:noFill/>
        </p:spPr>
        <p:txBody>
          <a:bodyPr wrap="none" rtlCol="0">
            <a:spAutoFit/>
          </a:bodyPr>
          <a:lstStyle/>
          <a:p>
            <a:r>
              <a:rPr lang="en-US" sz="2000" dirty="0">
                <a:solidFill>
                  <a:schemeClr val="bg1">
                    <a:lumMod val="50000"/>
                  </a:schemeClr>
                </a:solidFill>
              </a:rPr>
              <a:t>p = 0.007</a:t>
            </a:r>
          </a:p>
        </p:txBody>
      </p:sp>
    </p:spTree>
    <p:extLst>
      <p:ext uri="{BB962C8B-B14F-4D97-AF65-F5344CB8AC3E}">
        <p14:creationId xmlns:p14="http://schemas.microsoft.com/office/powerpoint/2010/main" val="41605560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ialo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6c54106-4fbb-466d-b2fa-bc109a3ddbe3">
      <Terms xmlns="http://schemas.microsoft.com/office/infopath/2007/PartnerControls"/>
    </lcf76f155ced4ddcb4097134ff3c332f>
    <TaxCatchAll xmlns="195d1f45-9509-43f9-8aff-baa8dce9ab14" xsi:nil="true"/>
    <SharedWithUsers xmlns="195d1f45-9509-43f9-8aff-baa8dce9ab14">
      <UserInfo>
        <DisplayName>Josh McGhee</DisplayName>
        <AccountId>49</AccountId>
        <AccountType/>
      </UserInfo>
      <UserInfo>
        <DisplayName>SharingLinks.bafa7d4d-898f-44ec-8990-40c8c155a2b9.OrganizationEdit.29c2f5b1-0f04-4e05-80e0-10407e8bb36b</DisplayName>
        <AccountId>203</AccountId>
        <AccountType/>
      </UserInfo>
      <UserInfo>
        <DisplayName>SharingLinks.a1696272-e584-48aa-aa7f-d60658a372d3.OrganizationEdit.86e80020-a242-415d-a3cc-144929c1ec17</DisplayName>
        <AccountId>202</AccountId>
        <AccountType/>
      </UserInfo>
      <UserInfo>
        <DisplayName>Ugi, Moriah C</DisplayName>
        <AccountId>872</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AF2FCBA666D2A4AAB1F22DDC4FC8247" ma:contentTypeVersion="18" ma:contentTypeDescription="Create a new document." ma:contentTypeScope="" ma:versionID="6ab6bd7c8696cba99d46532e5d4b8fce">
  <xsd:schema xmlns:xsd="http://www.w3.org/2001/XMLSchema" xmlns:xs="http://www.w3.org/2001/XMLSchema" xmlns:p="http://schemas.microsoft.com/office/2006/metadata/properties" xmlns:ns2="d6c54106-4fbb-466d-b2fa-bc109a3ddbe3" xmlns:ns3="195d1f45-9509-43f9-8aff-baa8dce9ab14" targetNamespace="http://schemas.microsoft.com/office/2006/metadata/properties" ma:root="true" ma:fieldsID="675d49daeb44782a8afd2c697fca5c2a" ns2:_="" ns3:_="">
    <xsd:import namespace="d6c54106-4fbb-466d-b2fa-bc109a3ddbe3"/>
    <xsd:import namespace="195d1f45-9509-43f9-8aff-baa8dce9ab1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c54106-4fbb-466d-b2fa-bc109a3ddb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c2506c3-735d-4e70-aa79-204d06275b9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5d1f45-9509-43f9-8aff-baa8dce9ab1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c063712-b7ad-404d-9274-b407b02c1ade}" ma:internalName="TaxCatchAll" ma:showField="CatchAllData" ma:web="195d1f45-9509-43f9-8aff-baa8dce9ab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238970-F49B-462E-8C7E-D1A4E295D4C4}">
  <ds:schemaRefs>
    <ds:schemaRef ds:uri="http://schemas.microsoft.com/office/2006/metadata/properties"/>
    <ds:schemaRef ds:uri="http://schemas.microsoft.com/office/infopath/2007/PartnerControls"/>
    <ds:schemaRef ds:uri="d6c54106-4fbb-466d-b2fa-bc109a3ddbe3"/>
    <ds:schemaRef ds:uri="195d1f45-9509-43f9-8aff-baa8dce9ab14"/>
    <ds:schemaRef ds:uri="d4b6cefd-10fb-4f20-b17f-f28139d2d163"/>
    <ds:schemaRef ds:uri="14823107-22f6-40f8-ac8d-11993a65213f"/>
    <ds:schemaRef ds:uri="dea2732e-0059-4872-a2bb-ce14bca0337f"/>
  </ds:schemaRefs>
</ds:datastoreItem>
</file>

<file path=customXml/itemProps2.xml><?xml version="1.0" encoding="utf-8"?>
<ds:datastoreItem xmlns:ds="http://schemas.openxmlformats.org/officeDocument/2006/customXml" ds:itemID="{4B00B399-0999-4106-9CC6-76E98E1F2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c54106-4fbb-466d-b2fa-bc109a3ddbe3"/>
    <ds:schemaRef ds:uri="195d1f45-9509-43f9-8aff-baa8dce9ab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BBF19-3448-48C5-9E2D-77EB2AB10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2423</TotalTime>
  <Words>1033</Words>
  <Application>Microsoft Office PowerPoint</Application>
  <PresentationFormat>Widescreen</PresentationFormat>
  <Paragraphs>166</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aialoe theme</vt:lpstr>
      <vt:lpstr>PowerPoint Presentation</vt:lpstr>
      <vt:lpstr>Jill Watson: Virtual Teaching Assistant</vt:lpstr>
      <vt:lpstr>LLM-powered Conversational Question-Answering</vt:lpstr>
      <vt:lpstr>Jill in Action: Combine Multiple Data Sources</vt:lpstr>
      <vt:lpstr>Jill vs. ChatGPT: Hallucination Mitigation</vt:lpstr>
      <vt:lpstr>Findings from Performance Comparison with OpenAI Assistants</vt:lpstr>
      <vt:lpstr>Deployments and Experiments</vt:lpstr>
      <vt:lpstr>Findings from A/B Experiment in OMSCS KBAI - Fall 2023</vt:lpstr>
      <vt:lpstr>Learning Impact (Preliminary Results)</vt:lpstr>
      <vt:lpstr>Self-efficacy</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Kakar, Sandeep</cp:lastModifiedBy>
  <cp:revision>668</cp:revision>
  <dcterms:created xsi:type="dcterms:W3CDTF">2024-05-01T12:10:29Z</dcterms:created>
  <dcterms:modified xsi:type="dcterms:W3CDTF">2024-06-24T16:51:01Z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0x010100BAF2FCBA666D2A4AAB1F22DDC4FC8247</vt:lpwstr>
  </property>
  <property fmtid="{D5CDD505-2E9C-101B-9397-08002B2CF9AE}" pid="3" name="MediaServiceImageTags">
    <vt:lpwstr/>
  </property>
</Properties>
</file>