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182B7-85B3-4110-964A-0B7E8F802B0C}" v="39" dt="2023-07-09T06:26:4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Писарев" userId="b33391aeeabdfb15" providerId="LiveId" clId="{276182B7-85B3-4110-964A-0B7E8F802B0C}"/>
    <pc:docChg chg="custSel addSld delSld modSld">
      <pc:chgData name="Даниил Писарев" userId="b33391aeeabdfb15" providerId="LiveId" clId="{276182B7-85B3-4110-964A-0B7E8F802B0C}" dt="2023-07-09T06:29:14.878" v="3284" actId="1076"/>
      <pc:docMkLst>
        <pc:docMk/>
      </pc:docMkLst>
      <pc:sldChg chg="addSp delSp modSp new mod">
        <pc:chgData name="Даниил Писарев" userId="b33391aeeabdfb15" providerId="LiveId" clId="{276182B7-85B3-4110-964A-0B7E8F802B0C}" dt="2023-07-09T06:04:43.074" v="2916" actId="1076"/>
        <pc:sldMkLst>
          <pc:docMk/>
          <pc:sldMk cId="921513425" sldId="256"/>
        </pc:sldMkLst>
        <pc:spChg chg="del mod">
          <ac:chgData name="Даниил Писарев" userId="b33391aeeabdfb15" providerId="LiveId" clId="{276182B7-85B3-4110-964A-0B7E8F802B0C}" dt="2023-07-09T06:03:14.044" v="2652" actId="478"/>
          <ac:spMkLst>
            <pc:docMk/>
            <pc:sldMk cId="921513425" sldId="256"/>
            <ac:spMk id="2" creationId="{D0988F0F-CB26-30AD-3D46-BF1D25318008}"/>
          </ac:spMkLst>
        </pc:spChg>
        <pc:spChg chg="del mod">
          <ac:chgData name="Даниил Писарев" userId="b33391aeeabdfb15" providerId="LiveId" clId="{276182B7-85B3-4110-964A-0B7E8F802B0C}" dt="2023-07-09T06:04:25.372" v="2912" actId="478"/>
          <ac:spMkLst>
            <pc:docMk/>
            <pc:sldMk cId="921513425" sldId="256"/>
            <ac:spMk id="3" creationId="{67D9544B-08F1-DF76-9CE5-D282CB5ED5F3}"/>
          </ac:spMkLst>
        </pc:spChg>
        <pc:spChg chg="add mod">
          <ac:chgData name="Даниил Писарев" userId="b33391aeeabdfb15" providerId="LiveId" clId="{276182B7-85B3-4110-964A-0B7E8F802B0C}" dt="2023-07-09T06:03:49.466" v="2905" actId="207"/>
          <ac:spMkLst>
            <pc:docMk/>
            <pc:sldMk cId="921513425" sldId="256"/>
            <ac:spMk id="6" creationId="{83A0948F-8FC1-30EC-74F4-D1CB6AF64067}"/>
          </ac:spMkLst>
        </pc:spChg>
        <pc:spChg chg="add del mod">
          <ac:chgData name="Даниил Писарев" userId="b33391aeeabdfb15" providerId="LiveId" clId="{276182B7-85B3-4110-964A-0B7E8F802B0C}" dt="2023-07-09T06:03:23.202" v="2654" actId="478"/>
          <ac:spMkLst>
            <pc:docMk/>
            <pc:sldMk cId="921513425" sldId="256"/>
            <ac:spMk id="8" creationId="{4F50679B-B227-1F1E-4FB0-81FD0515D0C6}"/>
          </ac:spMkLst>
        </pc:spChg>
        <pc:spChg chg="add mod">
          <ac:chgData name="Даниил Писарев" userId="b33391aeeabdfb15" providerId="LiveId" clId="{276182B7-85B3-4110-964A-0B7E8F802B0C}" dt="2023-07-09T06:04:40.058" v="2915" actId="1076"/>
          <ac:spMkLst>
            <pc:docMk/>
            <pc:sldMk cId="921513425" sldId="256"/>
            <ac:spMk id="9" creationId="{FEDA06ED-FDE0-F92B-A10A-947200582B63}"/>
          </ac:spMkLst>
        </pc:spChg>
        <pc:spChg chg="add del mod">
          <ac:chgData name="Даниил Писарев" userId="b33391aeeabdfb15" providerId="LiveId" clId="{276182B7-85B3-4110-964A-0B7E8F802B0C}" dt="2023-07-09T06:04:28.437" v="2913" actId="478"/>
          <ac:spMkLst>
            <pc:docMk/>
            <pc:sldMk cId="921513425" sldId="256"/>
            <ac:spMk id="11" creationId="{C1BE4E1E-7C6D-882C-548D-9D22DF84AD9E}"/>
          </ac:spMkLst>
        </pc:spChg>
        <pc:picChg chg="add mod">
          <ac:chgData name="Даниил Писарев" userId="b33391aeeabdfb15" providerId="LiveId" clId="{276182B7-85B3-4110-964A-0B7E8F802B0C}" dt="2023-07-09T06:04:43.074" v="2916" actId="1076"/>
          <ac:picMkLst>
            <pc:docMk/>
            <pc:sldMk cId="921513425" sldId="256"/>
            <ac:picMk id="5" creationId="{EA24BE7A-94F8-72A0-709A-9D3542D4774B}"/>
          </ac:picMkLst>
        </pc:picChg>
      </pc:sldChg>
      <pc:sldChg chg="delSp modSp new del mod">
        <pc:chgData name="Даниил Писарев" userId="b33391aeeabdfb15" providerId="LiveId" clId="{276182B7-85B3-4110-964A-0B7E8F802B0C}" dt="2023-07-09T06:05:36.489" v="2936" actId="2696"/>
        <pc:sldMkLst>
          <pc:docMk/>
          <pc:sldMk cId="3995924474" sldId="257"/>
        </pc:sldMkLst>
        <pc:spChg chg="del">
          <ac:chgData name="Даниил Писарев" userId="b33391aeeabdfb15" providerId="LiveId" clId="{276182B7-85B3-4110-964A-0B7E8F802B0C}" dt="2023-07-09T05:43:51.722" v="383" actId="478"/>
          <ac:spMkLst>
            <pc:docMk/>
            <pc:sldMk cId="3995924474" sldId="257"/>
            <ac:spMk id="2" creationId="{BA4D12B2-9813-A9C5-3398-ABC484D09B45}"/>
          </ac:spMkLst>
        </pc:spChg>
        <pc:spChg chg="mod">
          <ac:chgData name="Даниил Писарев" userId="b33391aeeabdfb15" providerId="LiveId" clId="{276182B7-85B3-4110-964A-0B7E8F802B0C}" dt="2023-07-09T06:01:08.054" v="2564"/>
          <ac:spMkLst>
            <pc:docMk/>
            <pc:sldMk cId="3995924474" sldId="257"/>
            <ac:spMk id="3" creationId="{DBD3D5B0-1B41-AF26-1B72-D61880738668}"/>
          </ac:spMkLst>
        </pc:spChg>
      </pc:sldChg>
      <pc:sldChg chg="addSp delSp modSp new mod">
        <pc:chgData name="Даниил Писарев" userId="b33391aeeabdfb15" providerId="LiveId" clId="{276182B7-85B3-4110-964A-0B7E8F802B0C}" dt="2023-07-09T06:11:48.923" v="3021" actId="14100"/>
        <pc:sldMkLst>
          <pc:docMk/>
          <pc:sldMk cId="3023791359" sldId="258"/>
        </pc:sldMkLst>
        <pc:spChg chg="del mod">
          <ac:chgData name="Даниил Писарев" userId="b33391aeeabdfb15" providerId="LiveId" clId="{276182B7-85B3-4110-964A-0B7E8F802B0C}" dt="2023-07-09T06:07:41.551" v="2971" actId="478"/>
          <ac:spMkLst>
            <pc:docMk/>
            <pc:sldMk cId="3023791359" sldId="258"/>
            <ac:spMk id="2" creationId="{E6AFB5DF-88D0-DB40-CBFB-C6909C53A2FC}"/>
          </ac:spMkLst>
        </pc:spChg>
        <pc:spChg chg="mod">
          <ac:chgData name="Даниил Писарев" userId="b33391aeeabdfb15" providerId="LiveId" clId="{276182B7-85B3-4110-964A-0B7E8F802B0C}" dt="2023-07-09T06:11:44.631" v="3020" actId="1076"/>
          <ac:spMkLst>
            <pc:docMk/>
            <pc:sldMk cId="3023791359" sldId="258"/>
            <ac:spMk id="3" creationId="{0B79EF7B-F908-F013-6CE4-E4377430B280}"/>
          </ac:spMkLst>
        </pc:spChg>
        <pc:spChg chg="add mod">
          <ac:chgData name="Даниил Писарев" userId="b33391aeeabdfb15" providerId="LiveId" clId="{276182B7-85B3-4110-964A-0B7E8F802B0C}" dt="2023-07-09T06:07:48.593" v="2974" actId="1076"/>
          <ac:spMkLst>
            <pc:docMk/>
            <pc:sldMk cId="3023791359" sldId="258"/>
            <ac:spMk id="4" creationId="{D7FC3FE2-836B-9B24-24D6-CFFF034FC586}"/>
          </ac:spMkLst>
        </pc:spChg>
        <pc:spChg chg="add del mod">
          <ac:chgData name="Даниил Писарев" userId="b33391aeeabdfb15" providerId="LiveId" clId="{276182B7-85B3-4110-964A-0B7E8F802B0C}" dt="2023-07-09T06:07:43.516" v="2972" actId="478"/>
          <ac:spMkLst>
            <pc:docMk/>
            <pc:sldMk cId="3023791359" sldId="258"/>
            <ac:spMk id="6" creationId="{6BE9C961-E624-F013-201B-A99A386D80BE}"/>
          </ac:spMkLst>
        </pc:spChg>
        <pc:spChg chg="add mod">
          <ac:chgData name="Даниил Писарев" userId="b33391aeeabdfb15" providerId="LiveId" clId="{276182B7-85B3-4110-964A-0B7E8F802B0C}" dt="2023-07-09T06:11:36.650" v="3019" actId="1076"/>
          <ac:spMkLst>
            <pc:docMk/>
            <pc:sldMk cId="3023791359" sldId="258"/>
            <ac:spMk id="7" creationId="{C32ACA18-73FF-D6A0-2227-3CA07E81CF9D}"/>
          </ac:spMkLst>
        </pc:spChg>
        <pc:picChg chg="add mod">
          <ac:chgData name="Даниил Писарев" userId="b33391aeeabdfb15" providerId="LiveId" clId="{276182B7-85B3-4110-964A-0B7E8F802B0C}" dt="2023-07-09T06:10:26.403" v="2999" actId="1076"/>
          <ac:picMkLst>
            <pc:docMk/>
            <pc:sldMk cId="3023791359" sldId="258"/>
            <ac:picMk id="1026" creationId="{4C512858-EFCA-1F4A-6F44-FD9F80EB3741}"/>
          </ac:picMkLst>
        </pc:picChg>
        <pc:picChg chg="add mod">
          <ac:chgData name="Даниил Писарев" userId="b33391aeeabdfb15" providerId="LiveId" clId="{276182B7-85B3-4110-964A-0B7E8F802B0C}" dt="2023-07-09T06:11:48.923" v="3021" actId="14100"/>
          <ac:picMkLst>
            <pc:docMk/>
            <pc:sldMk cId="3023791359" sldId="258"/>
            <ac:picMk id="1028" creationId="{1C348B02-91D6-5168-646E-E9DF22DC398A}"/>
          </ac:picMkLst>
        </pc:picChg>
      </pc:sldChg>
      <pc:sldChg chg="addSp delSp modSp new mod">
        <pc:chgData name="Даниил Писарев" userId="b33391aeeabdfb15" providerId="LiveId" clId="{276182B7-85B3-4110-964A-0B7E8F802B0C}" dt="2023-07-09T06:13:07.242" v="3036" actId="1076"/>
        <pc:sldMkLst>
          <pc:docMk/>
          <pc:sldMk cId="3808838413" sldId="259"/>
        </pc:sldMkLst>
        <pc:spChg chg="del mod">
          <ac:chgData name="Даниил Писарев" userId="b33391aeeabdfb15" providerId="LiveId" clId="{276182B7-85B3-4110-964A-0B7E8F802B0C}" dt="2023-07-09T06:07:54.353" v="2976" actId="478"/>
          <ac:spMkLst>
            <pc:docMk/>
            <pc:sldMk cId="3808838413" sldId="259"/>
            <ac:spMk id="2" creationId="{A20DCFAC-9779-86FD-9C74-AB697E7525D0}"/>
          </ac:spMkLst>
        </pc:spChg>
        <pc:spChg chg="mod">
          <ac:chgData name="Даниил Писарев" userId="b33391aeeabdfb15" providerId="LiveId" clId="{276182B7-85B3-4110-964A-0B7E8F802B0C}" dt="2023-07-09T06:13:07.242" v="3036" actId="1076"/>
          <ac:spMkLst>
            <pc:docMk/>
            <pc:sldMk cId="3808838413" sldId="259"/>
            <ac:spMk id="3" creationId="{8E6F408F-A0A5-9033-36FB-CD720A3DAC90}"/>
          </ac:spMkLst>
        </pc:spChg>
        <pc:spChg chg="add mod">
          <ac:chgData name="Даниил Писарев" userId="b33391aeeabdfb15" providerId="LiveId" clId="{276182B7-85B3-4110-964A-0B7E8F802B0C}" dt="2023-07-09T06:07:51.351" v="2975"/>
          <ac:spMkLst>
            <pc:docMk/>
            <pc:sldMk cId="3808838413" sldId="259"/>
            <ac:spMk id="4" creationId="{FD8A4D5C-113A-A4D2-4582-7DA4036F2BEE}"/>
          </ac:spMkLst>
        </pc:spChg>
        <pc:spChg chg="add del mod">
          <ac:chgData name="Даниил Писарев" userId="b33391aeeabdfb15" providerId="LiveId" clId="{276182B7-85B3-4110-964A-0B7E8F802B0C}" dt="2023-07-09T06:07:55.027" v="2977" actId="478"/>
          <ac:spMkLst>
            <pc:docMk/>
            <pc:sldMk cId="3808838413" sldId="259"/>
            <ac:spMk id="6" creationId="{33ABF2B4-75DE-E67F-C135-A97C21199DF2}"/>
          </ac:spMkLst>
        </pc:spChg>
        <pc:picChg chg="add mod">
          <ac:chgData name="Даниил Писарев" userId="b33391aeeabdfb15" providerId="LiveId" clId="{276182B7-85B3-4110-964A-0B7E8F802B0C}" dt="2023-07-09T06:12:43.538" v="3031" actId="1076"/>
          <ac:picMkLst>
            <pc:docMk/>
            <pc:sldMk cId="3808838413" sldId="259"/>
            <ac:picMk id="2050" creationId="{AC4F6EAA-AF09-5518-B6A6-81267AAB1BC3}"/>
          </ac:picMkLst>
        </pc:picChg>
      </pc:sldChg>
      <pc:sldChg chg="addSp delSp modSp new mod">
        <pc:chgData name="Даниил Писарев" userId="b33391aeeabdfb15" providerId="LiveId" clId="{276182B7-85B3-4110-964A-0B7E8F802B0C}" dt="2023-07-09T06:19:04.985" v="3159" actId="1076"/>
        <pc:sldMkLst>
          <pc:docMk/>
          <pc:sldMk cId="3949928580" sldId="260"/>
        </pc:sldMkLst>
        <pc:spChg chg="del mod">
          <ac:chgData name="Даниил Писарев" userId="b33391aeeabdfb15" providerId="LiveId" clId="{276182B7-85B3-4110-964A-0B7E8F802B0C}" dt="2023-07-09T06:13:46.994" v="3047" actId="478"/>
          <ac:spMkLst>
            <pc:docMk/>
            <pc:sldMk cId="3949928580" sldId="260"/>
            <ac:spMk id="2" creationId="{AB163077-2FE1-3EAF-DFF0-2C2861CF7FF5}"/>
          </ac:spMkLst>
        </pc:spChg>
        <pc:spChg chg="mod">
          <ac:chgData name="Даниил Писарев" userId="b33391aeeabdfb15" providerId="LiveId" clId="{276182B7-85B3-4110-964A-0B7E8F802B0C}" dt="2023-07-09T06:17:24.306" v="3094" actId="1076"/>
          <ac:spMkLst>
            <pc:docMk/>
            <pc:sldMk cId="3949928580" sldId="260"/>
            <ac:spMk id="3" creationId="{AC3656F9-6E03-B555-CA9C-234B6E00F512}"/>
          </ac:spMkLst>
        </pc:spChg>
        <pc:spChg chg="add mod">
          <ac:chgData name="Даниил Писарев" userId="b33391aeeabdfb15" providerId="LiveId" clId="{276182B7-85B3-4110-964A-0B7E8F802B0C}" dt="2023-07-09T06:17:03.917" v="3090" actId="1076"/>
          <ac:spMkLst>
            <pc:docMk/>
            <pc:sldMk cId="3949928580" sldId="260"/>
            <ac:spMk id="4" creationId="{EFE37896-A46F-9857-F2A2-B7B9D01CFCBD}"/>
          </ac:spMkLst>
        </pc:spChg>
        <pc:spChg chg="add del mod">
          <ac:chgData name="Даниил Писарев" userId="b33391aeeabdfb15" providerId="LiveId" clId="{276182B7-85B3-4110-964A-0B7E8F802B0C}" dt="2023-07-09T06:13:49.671" v="3048" actId="478"/>
          <ac:spMkLst>
            <pc:docMk/>
            <pc:sldMk cId="3949928580" sldId="260"/>
            <ac:spMk id="6" creationId="{8F7B4FF0-97BF-1273-42E1-53738E796F25}"/>
          </ac:spMkLst>
        </pc:spChg>
        <pc:spChg chg="add mod">
          <ac:chgData name="Даниил Писарев" userId="b33391aeeabdfb15" providerId="LiveId" clId="{276182B7-85B3-4110-964A-0B7E8F802B0C}" dt="2023-07-09T06:18:58.606" v="3157" actId="1076"/>
          <ac:spMkLst>
            <pc:docMk/>
            <pc:sldMk cId="3949928580" sldId="260"/>
            <ac:spMk id="13" creationId="{A75B2885-33BB-7B02-C885-3E08B87280B5}"/>
          </ac:spMkLst>
        </pc:spChg>
        <pc:spChg chg="add mod">
          <ac:chgData name="Даниил Писарев" userId="b33391aeeabdfb15" providerId="LiveId" clId="{276182B7-85B3-4110-964A-0B7E8F802B0C}" dt="2023-07-09T06:18:24.910" v="3139" actId="1076"/>
          <ac:spMkLst>
            <pc:docMk/>
            <pc:sldMk cId="3949928580" sldId="260"/>
            <ac:spMk id="14" creationId="{5C1B0506-2260-3688-A51E-09A551F59C28}"/>
          </ac:spMkLst>
        </pc:spChg>
        <pc:spChg chg="add mod">
          <ac:chgData name="Даниил Писарев" userId="b33391aeeabdfb15" providerId="LiveId" clId="{276182B7-85B3-4110-964A-0B7E8F802B0C}" dt="2023-07-09T06:19:04.985" v="3159" actId="1076"/>
          <ac:spMkLst>
            <pc:docMk/>
            <pc:sldMk cId="3949928580" sldId="260"/>
            <ac:spMk id="15" creationId="{1A64F49D-5B53-4762-467E-9238EC03D5B1}"/>
          </ac:spMkLst>
        </pc:spChg>
        <pc:picChg chg="add mod">
          <ac:chgData name="Даниил Писарев" userId="b33391aeeabdfb15" providerId="LiveId" clId="{276182B7-85B3-4110-964A-0B7E8F802B0C}" dt="2023-07-09T06:18:54.440" v="3156" actId="1076"/>
          <ac:picMkLst>
            <pc:docMk/>
            <pc:sldMk cId="3949928580" sldId="260"/>
            <ac:picMk id="8" creationId="{78B03793-BE15-394A-07C5-FB8A453829E1}"/>
          </ac:picMkLst>
        </pc:picChg>
        <pc:picChg chg="add mod">
          <ac:chgData name="Даниил Писарев" userId="b33391aeeabdfb15" providerId="LiveId" clId="{276182B7-85B3-4110-964A-0B7E8F802B0C}" dt="2023-07-09T06:17:43.587" v="3100" actId="14100"/>
          <ac:picMkLst>
            <pc:docMk/>
            <pc:sldMk cId="3949928580" sldId="260"/>
            <ac:picMk id="10" creationId="{C5330E68-A198-08C6-B1D3-DD1C8C898D98}"/>
          </ac:picMkLst>
        </pc:picChg>
        <pc:picChg chg="add mod">
          <ac:chgData name="Даниил Писарев" userId="b33391aeeabdfb15" providerId="LiveId" clId="{276182B7-85B3-4110-964A-0B7E8F802B0C}" dt="2023-07-09T06:19:00.908" v="3158" actId="1076"/>
          <ac:picMkLst>
            <pc:docMk/>
            <pc:sldMk cId="3949928580" sldId="260"/>
            <ac:picMk id="12" creationId="{F8CE0F6B-769E-7CC8-FA5F-5B5C00D3BAFD}"/>
          </ac:picMkLst>
        </pc:picChg>
      </pc:sldChg>
      <pc:sldChg chg="addSp delSp modSp new mod">
        <pc:chgData name="Даниил Писарев" userId="b33391aeeabdfb15" providerId="LiveId" clId="{276182B7-85B3-4110-964A-0B7E8F802B0C}" dt="2023-07-09T06:22:06.870" v="3205" actId="1076"/>
        <pc:sldMkLst>
          <pc:docMk/>
          <pc:sldMk cId="2142000601" sldId="261"/>
        </pc:sldMkLst>
        <pc:spChg chg="del mod">
          <ac:chgData name="Даниил Писарев" userId="b33391aeeabdfb15" providerId="LiveId" clId="{276182B7-85B3-4110-964A-0B7E8F802B0C}" dt="2023-07-09T06:14:01.294" v="3050" actId="478"/>
          <ac:spMkLst>
            <pc:docMk/>
            <pc:sldMk cId="2142000601" sldId="261"/>
            <ac:spMk id="2" creationId="{55CB49EA-E9A7-F679-5F07-F7E4B103306B}"/>
          </ac:spMkLst>
        </pc:spChg>
        <pc:spChg chg="mod">
          <ac:chgData name="Даниил Писарев" userId="b33391aeeabdfb15" providerId="LiveId" clId="{276182B7-85B3-4110-964A-0B7E8F802B0C}" dt="2023-07-09T06:22:06.870" v="3205" actId="1076"/>
          <ac:spMkLst>
            <pc:docMk/>
            <pc:sldMk cId="2142000601" sldId="261"/>
            <ac:spMk id="3" creationId="{7CA96D8D-7DE7-6DD3-D8B6-B66775397188}"/>
          </ac:spMkLst>
        </pc:spChg>
        <pc:spChg chg="add mod">
          <ac:chgData name="Даниил Писарев" userId="b33391aeeabdfb15" providerId="LiveId" clId="{276182B7-85B3-4110-964A-0B7E8F802B0C}" dt="2023-07-09T06:13:55.625" v="3049"/>
          <ac:spMkLst>
            <pc:docMk/>
            <pc:sldMk cId="2142000601" sldId="261"/>
            <ac:spMk id="4" creationId="{8BA767BA-B8DE-D2C6-3B0A-9A688EA1044D}"/>
          </ac:spMkLst>
        </pc:spChg>
        <pc:spChg chg="add del mod">
          <ac:chgData name="Даниил Писарев" userId="b33391aeeabdfb15" providerId="LiveId" clId="{276182B7-85B3-4110-964A-0B7E8F802B0C}" dt="2023-07-09T06:14:02.710" v="3051" actId="478"/>
          <ac:spMkLst>
            <pc:docMk/>
            <pc:sldMk cId="2142000601" sldId="261"/>
            <ac:spMk id="6" creationId="{96A8E7AD-712F-A698-A37D-25D777522C79}"/>
          </ac:spMkLst>
        </pc:spChg>
        <pc:spChg chg="add mod">
          <ac:chgData name="Даниил Писарев" userId="b33391aeeabdfb15" providerId="LiveId" clId="{276182B7-85B3-4110-964A-0B7E8F802B0C}" dt="2023-07-09T06:21:01.077" v="3183" actId="1076"/>
          <ac:spMkLst>
            <pc:docMk/>
            <pc:sldMk cId="2142000601" sldId="261"/>
            <ac:spMk id="7" creationId="{B897064A-A56B-D680-FC14-0A5355E80F40}"/>
          </ac:spMkLst>
        </pc:spChg>
        <pc:picChg chg="add mod">
          <ac:chgData name="Даниил Писарев" userId="b33391aeeabdfb15" providerId="LiveId" clId="{276182B7-85B3-4110-964A-0B7E8F802B0C}" dt="2023-07-09T06:21:04.338" v="3184" actId="1076"/>
          <ac:picMkLst>
            <pc:docMk/>
            <pc:sldMk cId="2142000601" sldId="261"/>
            <ac:picMk id="9" creationId="{365E65A4-DF68-8BC6-6867-4EBBDD666451}"/>
          </ac:picMkLst>
        </pc:picChg>
        <pc:picChg chg="add mod">
          <ac:chgData name="Даниил Писарев" userId="b33391aeeabdfb15" providerId="LiveId" clId="{276182B7-85B3-4110-964A-0B7E8F802B0C}" dt="2023-07-09T06:22:02.442" v="3204" actId="1076"/>
          <ac:picMkLst>
            <pc:docMk/>
            <pc:sldMk cId="2142000601" sldId="261"/>
            <ac:picMk id="10" creationId="{F9FA988A-2B22-CE24-EED0-0E9860DE2C94}"/>
          </ac:picMkLst>
        </pc:picChg>
      </pc:sldChg>
      <pc:sldChg chg="addSp delSp modSp new mod">
        <pc:chgData name="Даниил Писарев" userId="b33391aeeabdfb15" providerId="LiveId" clId="{276182B7-85B3-4110-964A-0B7E8F802B0C}" dt="2023-07-09T06:24:14.114" v="3219" actId="1076"/>
        <pc:sldMkLst>
          <pc:docMk/>
          <pc:sldMk cId="3393547701" sldId="262"/>
        </pc:sldMkLst>
        <pc:spChg chg="del mod">
          <ac:chgData name="Даниил Писарев" userId="b33391aeeabdfb15" providerId="LiveId" clId="{276182B7-85B3-4110-964A-0B7E8F802B0C}" dt="2023-07-09T06:14:07.556" v="3053" actId="478"/>
          <ac:spMkLst>
            <pc:docMk/>
            <pc:sldMk cId="3393547701" sldId="262"/>
            <ac:spMk id="2" creationId="{773AF029-DD60-20A9-8C23-DABB59268C7A}"/>
          </ac:spMkLst>
        </pc:spChg>
        <pc:spChg chg="mod">
          <ac:chgData name="Даниил Писарев" userId="b33391aeeabdfb15" providerId="LiveId" clId="{276182B7-85B3-4110-964A-0B7E8F802B0C}" dt="2023-07-09T06:24:09.017" v="3218" actId="1076"/>
          <ac:spMkLst>
            <pc:docMk/>
            <pc:sldMk cId="3393547701" sldId="262"/>
            <ac:spMk id="3" creationId="{BFC54A8D-E6B4-68AF-C93D-D12F2570DB1B}"/>
          </ac:spMkLst>
        </pc:spChg>
        <pc:spChg chg="add mod">
          <ac:chgData name="Даниил Писарев" userId="b33391aeeabdfb15" providerId="LiveId" clId="{276182B7-85B3-4110-964A-0B7E8F802B0C}" dt="2023-07-09T06:14:04.950" v="3052"/>
          <ac:spMkLst>
            <pc:docMk/>
            <pc:sldMk cId="3393547701" sldId="262"/>
            <ac:spMk id="4" creationId="{EE6B6A24-A0E3-4DAA-7DF4-9B1BA2699527}"/>
          </ac:spMkLst>
        </pc:spChg>
        <pc:spChg chg="add del mod">
          <ac:chgData name="Даниил Писарев" userId="b33391aeeabdfb15" providerId="LiveId" clId="{276182B7-85B3-4110-964A-0B7E8F802B0C}" dt="2023-07-09T06:14:08.692" v="3054" actId="478"/>
          <ac:spMkLst>
            <pc:docMk/>
            <pc:sldMk cId="3393547701" sldId="262"/>
            <ac:spMk id="6" creationId="{0DB8B145-8631-B563-896D-319ACF602FA1}"/>
          </ac:spMkLst>
        </pc:spChg>
        <pc:picChg chg="add mod">
          <ac:chgData name="Даниил Писарев" userId="b33391aeeabdfb15" providerId="LiveId" clId="{276182B7-85B3-4110-964A-0B7E8F802B0C}" dt="2023-07-09T06:24:14.114" v="3219" actId="1076"/>
          <ac:picMkLst>
            <pc:docMk/>
            <pc:sldMk cId="3393547701" sldId="262"/>
            <ac:picMk id="8" creationId="{2F444754-3A0C-3CD7-DFB3-DC3522F78B07}"/>
          </ac:picMkLst>
        </pc:picChg>
      </pc:sldChg>
      <pc:sldChg chg="addSp delSp modSp new mod">
        <pc:chgData name="Даниил Писарев" userId="b33391aeeabdfb15" providerId="LiveId" clId="{276182B7-85B3-4110-964A-0B7E8F802B0C}" dt="2023-07-09T06:26:27.135" v="3237" actId="14100"/>
        <pc:sldMkLst>
          <pc:docMk/>
          <pc:sldMk cId="358915626" sldId="263"/>
        </pc:sldMkLst>
        <pc:spChg chg="del mod">
          <ac:chgData name="Даниил Писарев" userId="b33391aeeabdfb15" providerId="LiveId" clId="{276182B7-85B3-4110-964A-0B7E8F802B0C}" dt="2023-07-09T06:14:17.306" v="3055" actId="478"/>
          <ac:spMkLst>
            <pc:docMk/>
            <pc:sldMk cId="358915626" sldId="263"/>
            <ac:spMk id="2" creationId="{2262924E-1D0A-1207-217F-BF1D353E3D72}"/>
          </ac:spMkLst>
        </pc:spChg>
        <pc:spChg chg="mod">
          <ac:chgData name="Даниил Писарев" userId="b33391aeeabdfb15" providerId="LiveId" clId="{276182B7-85B3-4110-964A-0B7E8F802B0C}" dt="2023-07-09T06:25:16.806" v="3229" actId="1076"/>
          <ac:spMkLst>
            <pc:docMk/>
            <pc:sldMk cId="358915626" sldId="263"/>
            <ac:spMk id="3" creationId="{A1024C2A-DDE2-3155-0EA8-E334B2375DD3}"/>
          </ac:spMkLst>
        </pc:spChg>
        <pc:spChg chg="add del mod">
          <ac:chgData name="Даниил Писарев" userId="b33391aeeabdfb15" providerId="LiveId" clId="{276182B7-85B3-4110-964A-0B7E8F802B0C}" dt="2023-07-09T06:14:18.157" v="3056" actId="478"/>
          <ac:spMkLst>
            <pc:docMk/>
            <pc:sldMk cId="358915626" sldId="263"/>
            <ac:spMk id="5" creationId="{A80920B2-D1ED-E12A-32E1-3C08FD063A8D}"/>
          </ac:spMkLst>
        </pc:spChg>
        <pc:spChg chg="add mod">
          <ac:chgData name="Даниил Писарев" userId="b33391aeeabdfb15" providerId="LiveId" clId="{276182B7-85B3-4110-964A-0B7E8F802B0C}" dt="2023-07-09T06:24:26.549" v="3220"/>
          <ac:spMkLst>
            <pc:docMk/>
            <pc:sldMk cId="358915626" sldId="263"/>
            <ac:spMk id="6" creationId="{D1026109-8203-CF30-E246-3FF609D84083}"/>
          </ac:spMkLst>
        </pc:spChg>
        <pc:picChg chg="add mod">
          <ac:chgData name="Даниил Писарев" userId="b33391aeeabdfb15" providerId="LiveId" clId="{276182B7-85B3-4110-964A-0B7E8F802B0C}" dt="2023-07-09T06:26:04.855" v="3232" actId="1076"/>
          <ac:picMkLst>
            <pc:docMk/>
            <pc:sldMk cId="358915626" sldId="263"/>
            <ac:picMk id="8" creationId="{F504CFEF-3BA1-B15D-21DC-5A66BA441328}"/>
          </ac:picMkLst>
        </pc:picChg>
        <pc:picChg chg="add mod">
          <ac:chgData name="Даниил Писарев" userId="b33391aeeabdfb15" providerId="LiveId" clId="{276182B7-85B3-4110-964A-0B7E8F802B0C}" dt="2023-07-09T06:26:27.135" v="3237" actId="14100"/>
          <ac:picMkLst>
            <pc:docMk/>
            <pc:sldMk cId="358915626" sldId="263"/>
            <ac:picMk id="10" creationId="{BC3E1295-6A3C-CE31-B8C1-F2789EA7777D}"/>
          </ac:picMkLst>
        </pc:picChg>
      </pc:sldChg>
      <pc:sldChg chg="addSp delSp modSp new mod">
        <pc:chgData name="Даниил Писарев" userId="b33391aeeabdfb15" providerId="LiveId" clId="{276182B7-85B3-4110-964A-0B7E8F802B0C}" dt="2023-07-09T06:29:14.878" v="3284" actId="1076"/>
        <pc:sldMkLst>
          <pc:docMk/>
          <pc:sldMk cId="2647519869" sldId="264"/>
        </pc:sldMkLst>
        <pc:spChg chg="del mod">
          <ac:chgData name="Даниил Писарев" userId="b33391aeeabdfb15" providerId="LiveId" clId="{276182B7-85B3-4110-964A-0B7E8F802B0C}" dt="2023-07-09T06:27:02.830" v="3242" actId="478"/>
          <ac:spMkLst>
            <pc:docMk/>
            <pc:sldMk cId="2647519869" sldId="264"/>
            <ac:spMk id="2" creationId="{7DB81868-52DC-AF74-BD47-A8F00A637C42}"/>
          </ac:spMkLst>
        </pc:spChg>
        <pc:spChg chg="mod">
          <ac:chgData name="Даниил Писарев" userId="b33391aeeabdfb15" providerId="LiveId" clId="{276182B7-85B3-4110-964A-0B7E8F802B0C}" dt="2023-07-09T06:29:07.454" v="3283" actId="1076"/>
          <ac:spMkLst>
            <pc:docMk/>
            <pc:sldMk cId="2647519869" sldId="264"/>
            <ac:spMk id="3" creationId="{D34458A6-0B20-5553-4A8F-F3C052D4FE25}"/>
          </ac:spMkLst>
        </pc:spChg>
        <pc:spChg chg="add mod">
          <ac:chgData name="Даниил Писарев" userId="b33391aeeabdfb15" providerId="LiveId" clId="{276182B7-85B3-4110-964A-0B7E8F802B0C}" dt="2023-07-09T06:28:59.405" v="3281" actId="1076"/>
          <ac:spMkLst>
            <pc:docMk/>
            <pc:sldMk cId="2647519869" sldId="264"/>
            <ac:spMk id="4" creationId="{8CDAED7C-5FCD-C8B4-B5DB-1701B3C3C6EA}"/>
          </ac:spMkLst>
        </pc:spChg>
        <pc:spChg chg="add del mod">
          <ac:chgData name="Даниил Писарев" userId="b33391aeeabdfb15" providerId="LiveId" clId="{276182B7-85B3-4110-964A-0B7E8F802B0C}" dt="2023-07-09T06:27:03.460" v="3243" actId="478"/>
          <ac:spMkLst>
            <pc:docMk/>
            <pc:sldMk cId="2647519869" sldId="264"/>
            <ac:spMk id="6" creationId="{55ECC5CB-8121-E445-0388-EDEEFC73E2AD}"/>
          </ac:spMkLst>
        </pc:spChg>
        <pc:picChg chg="add mod">
          <ac:chgData name="Даниил Писарев" userId="b33391aeeabdfb15" providerId="LiveId" clId="{276182B7-85B3-4110-964A-0B7E8F802B0C}" dt="2023-07-09T06:29:14.878" v="3284" actId="1076"/>
          <ac:picMkLst>
            <pc:docMk/>
            <pc:sldMk cId="2647519869" sldId="264"/>
            <ac:picMk id="8" creationId="{B8B31E2D-C533-3E39-1528-595D1DBEAD82}"/>
          </ac:picMkLst>
        </pc:picChg>
      </pc:sldChg>
      <pc:sldChg chg="addSp delSp modSp new mod">
        <pc:chgData name="Даниил Писарев" userId="b33391aeeabdfb15" providerId="LiveId" clId="{276182B7-85B3-4110-964A-0B7E8F802B0C}" dt="2023-07-09T06:27:12.097" v="3265" actId="20577"/>
        <pc:sldMkLst>
          <pc:docMk/>
          <pc:sldMk cId="614389321" sldId="265"/>
        </pc:sldMkLst>
        <pc:spChg chg="del mod">
          <ac:chgData name="Даниил Писарев" userId="b33391aeeabdfb15" providerId="LiveId" clId="{276182B7-85B3-4110-964A-0B7E8F802B0C}" dt="2023-07-09T06:06:02.126" v="2950" actId="478"/>
          <ac:spMkLst>
            <pc:docMk/>
            <pc:sldMk cId="614389321" sldId="265"/>
            <ac:spMk id="2" creationId="{5FDC8A9E-16BA-A454-326D-4FF30E386962}"/>
          </ac:spMkLst>
        </pc:spChg>
        <pc:spChg chg="mod">
          <ac:chgData name="Даниил Писарев" userId="b33391aeeabdfb15" providerId="LiveId" clId="{276182B7-85B3-4110-964A-0B7E8F802B0C}" dt="2023-07-09T06:07:01.735" v="2965" actId="1076"/>
          <ac:spMkLst>
            <pc:docMk/>
            <pc:sldMk cId="614389321" sldId="265"/>
            <ac:spMk id="3" creationId="{AB146FB7-68DC-D1F2-AC5D-C678D4AD08B0}"/>
          </ac:spMkLst>
        </pc:spChg>
        <pc:spChg chg="add mod">
          <ac:chgData name="Даниил Писарев" userId="b33391aeeabdfb15" providerId="LiveId" clId="{276182B7-85B3-4110-964A-0B7E8F802B0C}" dt="2023-07-09T06:27:12.097" v="3265" actId="20577"/>
          <ac:spMkLst>
            <pc:docMk/>
            <pc:sldMk cId="614389321" sldId="265"/>
            <ac:spMk id="4" creationId="{1E416751-744A-47AE-2D32-57E090D3C09C}"/>
          </ac:spMkLst>
        </pc:spChg>
        <pc:spChg chg="add del mod">
          <ac:chgData name="Даниил Писарев" userId="b33391aeeabdfb15" providerId="LiveId" clId="{276182B7-85B3-4110-964A-0B7E8F802B0C}" dt="2023-07-09T06:06:04.332" v="2951" actId="478"/>
          <ac:spMkLst>
            <pc:docMk/>
            <pc:sldMk cId="614389321" sldId="265"/>
            <ac:spMk id="6" creationId="{B53C03FF-1A2D-615E-1BA4-399DE77238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15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3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69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26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3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77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392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7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7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45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3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6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0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7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97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5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5A600F-188D-406A-B080-295BEBAFB619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C01E96-D787-449F-B115-324AE167E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7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Графика, Шрифт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EA24BE7A-94F8-72A0-709A-9D3542D4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43" y="2135720"/>
            <a:ext cx="2579914" cy="2579914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3A0948F-8FC1-30EC-74F4-D1CB6AF64067}"/>
              </a:ext>
            </a:extLst>
          </p:cNvPr>
          <p:cNvSpPr/>
          <p:nvPr/>
        </p:nvSpPr>
        <p:spPr>
          <a:xfrm>
            <a:off x="1248697" y="158292"/>
            <a:ext cx="9694606" cy="1784332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Создание программы для расчёта Индекса Массы Тела (ИМТ)</a:t>
            </a:r>
            <a:endParaRPr lang="en-GB" sz="48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EDA06ED-FDE0-F92B-A10A-947200582B63}"/>
              </a:ext>
            </a:extLst>
          </p:cNvPr>
          <p:cNvSpPr/>
          <p:nvPr/>
        </p:nvSpPr>
        <p:spPr>
          <a:xfrm>
            <a:off x="6779342" y="4715634"/>
            <a:ext cx="5068528" cy="1784332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Выполнил: участник июльской волны Всероссийского конкурса «</a:t>
            </a:r>
            <a:r>
              <a:rPr lang="en-GB" sz="2400" dirty="0"/>
              <a:t>IT-</a:t>
            </a:r>
            <a:r>
              <a:rPr lang="ru-RU" sz="2400" dirty="0"/>
              <a:t>раунд» Писарев Даниил Сергеевич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215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146FB7-68DC-D1F2-AC5D-C678D4A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507" y="2220724"/>
            <a:ext cx="735698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Цель</a:t>
            </a:r>
            <a:r>
              <a:rPr lang="ru-RU" sz="2800" dirty="0"/>
              <a:t>: создать приложение для расчёта ИМТ.</a:t>
            </a:r>
          </a:p>
          <a:p>
            <a:endParaRPr lang="ru-RU" sz="2800" dirty="0"/>
          </a:p>
          <a:p>
            <a:pPr marL="0" indent="0">
              <a:buNone/>
            </a:pPr>
            <a:r>
              <a:rPr lang="ru-RU" sz="2800" b="1" dirty="0"/>
              <a:t>Задачи</a:t>
            </a:r>
            <a:r>
              <a:rPr lang="ru-RU" sz="2800" dirty="0"/>
              <a:t>: </a:t>
            </a:r>
          </a:p>
          <a:p>
            <a:pPr marL="0" indent="0">
              <a:buNone/>
            </a:pPr>
            <a:r>
              <a:rPr lang="ru-RU" sz="2800" dirty="0"/>
              <a:t>	- реализация всех поставленных условий</a:t>
            </a:r>
          </a:p>
          <a:p>
            <a:pPr marL="0" indent="0">
              <a:buNone/>
            </a:pPr>
            <a:r>
              <a:rPr lang="ru-RU" sz="2800" dirty="0"/>
              <a:t>	- выполнение дополнительных требований</a:t>
            </a:r>
          </a:p>
          <a:p>
            <a:pPr marL="0" indent="0">
              <a:buNone/>
            </a:pPr>
            <a:r>
              <a:rPr lang="ru-RU" sz="2800" dirty="0"/>
              <a:t>	- создание дополнительных фишек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E416751-744A-47AE-2D32-57E090D3C09C}"/>
              </a:ext>
            </a:extLst>
          </p:cNvPr>
          <p:cNvSpPr/>
          <p:nvPr/>
        </p:nvSpPr>
        <p:spPr>
          <a:xfrm>
            <a:off x="3099261" y="512253"/>
            <a:ext cx="5304503" cy="824934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Цель проекта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61438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79EF7B-F908-F013-6CE4-E4377430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72" y="4137408"/>
            <a:ext cx="5302043" cy="16739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Для создания приложения я использовал язык программирования </a:t>
            </a:r>
            <a:r>
              <a:rPr lang="en-GB" dirty="0"/>
              <a:t>Python</a:t>
            </a:r>
            <a:r>
              <a:rPr lang="ru-RU" dirty="0"/>
              <a:t>, так как он очень лёгок в освоении и позволяет (при помощи дополнительных библиотек) создать всё что угодно, в том числе и приложение, которое мне необходимо. </a:t>
            </a:r>
            <a:endParaRPr lang="en-GB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7FC3FE2-836B-9B24-24D6-CFFF034FC586}"/>
              </a:ext>
            </a:extLst>
          </p:cNvPr>
          <p:cNvSpPr/>
          <p:nvPr/>
        </p:nvSpPr>
        <p:spPr>
          <a:xfrm>
            <a:off x="2586933" y="512253"/>
            <a:ext cx="7018133" cy="824934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Выбранные технологии</a:t>
            </a:r>
            <a:endParaRPr lang="en-GB"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512858-EFCA-1F4A-6F44-FD9F80EB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3" y="2113920"/>
            <a:ext cx="5302043" cy="13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2ACA18-73FF-D6A0-2227-3CA07E81CF9D}"/>
              </a:ext>
            </a:extLst>
          </p:cNvPr>
          <p:cNvSpPr txBox="1"/>
          <p:nvPr/>
        </p:nvSpPr>
        <p:spPr>
          <a:xfrm>
            <a:off x="7446360" y="2060448"/>
            <a:ext cx="4317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Из дополнительных библиотек я непосредственно использовал библиотеку </a:t>
            </a:r>
            <a:r>
              <a:rPr lang="en-GB" dirty="0"/>
              <a:t>PyQt5</a:t>
            </a:r>
            <a:r>
              <a:rPr lang="ru-RU" dirty="0"/>
              <a:t>, которая нужна, как раз, для создания приложений с графическим интерфейсом.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348B02-91D6-5168-646E-E9DF22DC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60" y="3760107"/>
            <a:ext cx="4317412" cy="24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9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6F408F-A0A5-9033-36FB-CD720A3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2024080"/>
            <a:ext cx="5378244" cy="20956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Для написания кода я использовал среду разработки </a:t>
            </a:r>
            <a:r>
              <a:rPr lang="en-GB" sz="2000" dirty="0"/>
              <a:t>PyCharm</a:t>
            </a:r>
            <a:r>
              <a:rPr lang="ru-RU" sz="2000" dirty="0"/>
              <a:t>. Выбор пал именно на неё из-за субъективных качеств и предпочтений. Лично для меня это самая удобная, красивая и понятная </a:t>
            </a:r>
            <a:r>
              <a:rPr lang="en-GB" sz="2000" dirty="0"/>
              <a:t>IDE </a:t>
            </a:r>
            <a:r>
              <a:rPr lang="ru-RU" sz="2000" dirty="0"/>
              <a:t>для написание кода на языке программирования </a:t>
            </a:r>
            <a:r>
              <a:rPr lang="en-GB" sz="2000" dirty="0"/>
              <a:t>Python</a:t>
            </a:r>
            <a:r>
              <a:rPr lang="ru-RU" sz="2000" dirty="0"/>
              <a:t>.</a:t>
            </a:r>
            <a:endParaRPr lang="en-GB" sz="20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D8A4D5C-113A-A4D2-4582-7DA4036F2BEE}"/>
              </a:ext>
            </a:extLst>
          </p:cNvPr>
          <p:cNvSpPr/>
          <p:nvPr/>
        </p:nvSpPr>
        <p:spPr>
          <a:xfrm>
            <a:off x="2586933" y="512253"/>
            <a:ext cx="7018133" cy="824934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Выбранные технологии</a:t>
            </a:r>
            <a:endParaRPr lang="en-GB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4F6EAA-AF09-5518-B6A6-81267AAB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429000"/>
            <a:ext cx="5515897" cy="31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3656F9-6E03-B555-CA9C-234B6E00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411" y="1148526"/>
            <a:ext cx="6019799" cy="6260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Всего в приложении есть 3 окна, с которыми может взаимодействовать пользователь:</a:t>
            </a:r>
            <a:endParaRPr lang="en-GB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FE37896-A46F-9857-F2A2-B7B9D01CFCBD}"/>
              </a:ext>
            </a:extLst>
          </p:cNvPr>
          <p:cNvSpPr/>
          <p:nvPr/>
        </p:nvSpPr>
        <p:spPr>
          <a:xfrm>
            <a:off x="3381939" y="151020"/>
            <a:ext cx="4934743" cy="824934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Анализ работы</a:t>
            </a:r>
            <a:endParaRPr lang="en-GB" sz="4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B03793-BE15-394A-07C5-FB8A4538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1" y="1893429"/>
            <a:ext cx="3231160" cy="158509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330E68-A198-08C6-B1D3-DD1C8C89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29" y="1947148"/>
            <a:ext cx="4773219" cy="3412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8CE0F6B-769E-7CC8-FA5F-5B5C00D3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250" y="4085564"/>
            <a:ext cx="3435880" cy="2058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5B2885-33BB-7B02-C885-3E08B87280B5}"/>
              </a:ext>
            </a:extLst>
          </p:cNvPr>
          <p:cNvSpPr txBox="1"/>
          <p:nvPr/>
        </p:nvSpPr>
        <p:spPr>
          <a:xfrm>
            <a:off x="1369141" y="3597379"/>
            <a:ext cx="162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настроек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B0506-2260-3688-A51E-09A551F59C28}"/>
              </a:ext>
            </a:extLst>
          </p:cNvPr>
          <p:cNvSpPr txBox="1"/>
          <p:nvPr/>
        </p:nvSpPr>
        <p:spPr>
          <a:xfrm>
            <a:off x="8590764" y="5440507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Основное окно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4F49D-5B53-4762-467E-9238EC03D5B1}"/>
              </a:ext>
            </a:extLst>
          </p:cNvPr>
          <p:cNvSpPr txBox="1"/>
          <p:nvPr/>
        </p:nvSpPr>
        <p:spPr>
          <a:xfrm>
            <a:off x="3510876" y="6262652"/>
            <a:ext cx="14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расчёта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92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A96D8D-7DE7-6DD3-D8B6-B6677539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496" y="2117249"/>
            <a:ext cx="5928853" cy="1164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 основном окне пользователь может ознакомиться с основной информацией: что такое ИМТ, как его рассчитывать, и непосредственно таблица значений ИМТ.</a:t>
            </a:r>
            <a:endParaRPr lang="en-GB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BA767BA-B8DE-D2C6-3B0A-9A688EA1044D}"/>
              </a:ext>
            </a:extLst>
          </p:cNvPr>
          <p:cNvSpPr/>
          <p:nvPr/>
        </p:nvSpPr>
        <p:spPr>
          <a:xfrm>
            <a:off x="3284141" y="654333"/>
            <a:ext cx="4934743" cy="824934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Анализ работы</a:t>
            </a:r>
            <a:endParaRPr lang="en-GB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7064A-A56B-D680-FC14-0A5355E80F40}"/>
              </a:ext>
            </a:extLst>
          </p:cNvPr>
          <p:cNvSpPr txBox="1"/>
          <p:nvPr/>
        </p:nvSpPr>
        <p:spPr>
          <a:xfrm>
            <a:off x="949125" y="2237740"/>
            <a:ext cx="295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начальном окне мы выбираем язык интерфейса для последующих окон.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E65A4-DF68-8BC6-6867-4EBBDD66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568538"/>
            <a:ext cx="3479768" cy="16818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FA988A-2B22-CE24-EED0-0E9860DE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11" y="3429000"/>
            <a:ext cx="4427425" cy="31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0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C54A8D-E6B4-68AF-C93D-D12F2570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8" y="2171563"/>
            <a:ext cx="4594122" cy="39244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В заключительном окне пользователь вводит нужные ему параметры (рост, вес, пол) и может произвести расчёт ИМТ для заданных параметров.</a:t>
            </a:r>
          </a:p>
          <a:p>
            <a:pPr marL="0" indent="0" algn="just">
              <a:buNone/>
            </a:pPr>
            <a:r>
              <a:rPr lang="ru-RU" dirty="0"/>
              <a:t>По окончанию расчёта будет выведен показатель ИМТ, соответствующе ему значение из таблицы (таблица из основного окна была разработана лично мной на основании таблицы, представленной в задании, и дополнительных материалов из интернета, т.к. моя программа в расчёте использует дополнительный параметр «пол»), рекомендации по уходу за своим телом и идеальный вес по заданным параметрам.</a:t>
            </a:r>
            <a:endParaRPr lang="en-GB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E6B6A24-A0E3-4DAA-7DF4-9B1BA2699527}"/>
              </a:ext>
            </a:extLst>
          </p:cNvPr>
          <p:cNvSpPr/>
          <p:nvPr/>
        </p:nvSpPr>
        <p:spPr>
          <a:xfrm>
            <a:off x="3284141" y="654333"/>
            <a:ext cx="4934743" cy="824934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Анализ работы</a:t>
            </a:r>
            <a:endParaRPr lang="en-GB" sz="4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444754-3A0C-3CD7-DFB3-DC3522F7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68" y="1975015"/>
            <a:ext cx="5561884" cy="431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024C2A-DDE2-3155-0EA8-E334B237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141" y="1834809"/>
            <a:ext cx="4934743" cy="114436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Те же самые окна продублированы на английском языке для английского интерфейса программы и имеют аналогичный функционал.</a:t>
            </a:r>
            <a:endParaRPr lang="en-GB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1026109-8203-CF30-E246-3FF609D84083}"/>
              </a:ext>
            </a:extLst>
          </p:cNvPr>
          <p:cNvSpPr/>
          <p:nvPr/>
        </p:nvSpPr>
        <p:spPr>
          <a:xfrm>
            <a:off x="3284141" y="654333"/>
            <a:ext cx="4934743" cy="824934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Анализ работы</a:t>
            </a:r>
            <a:endParaRPr lang="en-GB" sz="4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04CFEF-3BA1-B15D-21DC-5A66BA44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83" y="3055643"/>
            <a:ext cx="4718715" cy="33648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3E1295-6A3C-CE31-B8C1-F2789EA7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54" y="3055643"/>
            <a:ext cx="4342813" cy="3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4458A6-0B20-5553-4A8F-F3C052D4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931" y="1368215"/>
            <a:ext cx="9048134" cy="27052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 результате у меня получилось приложение для расчёта ИМТ длиною в 1100+ строчек кода, благодаря которому можно легко рассчитать свой показатель ИМТ, а также узнать множество дополнительной информации о своём весе, и том, как его можно подкорректировать.</a:t>
            </a:r>
          </a:p>
          <a:p>
            <a:pPr marL="0" indent="0" algn="ctr">
              <a:buNone/>
            </a:pPr>
            <a:r>
              <a:rPr lang="ru-RU" sz="2400" dirty="0"/>
              <a:t>Результатом своей работы я доволен.</a:t>
            </a:r>
            <a:endParaRPr lang="en-GB" sz="2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CDAED7C-5FCD-C8B4-B5DB-1701B3C3C6EA}"/>
              </a:ext>
            </a:extLst>
          </p:cNvPr>
          <p:cNvSpPr/>
          <p:nvPr/>
        </p:nvSpPr>
        <p:spPr>
          <a:xfrm>
            <a:off x="3628627" y="447856"/>
            <a:ext cx="4934743" cy="824934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Результат работы</a:t>
            </a:r>
            <a:endParaRPr lang="en-GB" sz="4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B31E2D-C533-3E39-1528-595D1DBE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296" y="4168876"/>
            <a:ext cx="1923404" cy="22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19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54</TotalTime>
  <Words>373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Писарев</dc:creator>
  <cp:lastModifiedBy>Даниил Писарев</cp:lastModifiedBy>
  <cp:revision>1</cp:revision>
  <dcterms:created xsi:type="dcterms:W3CDTF">2023-07-09T05:34:40Z</dcterms:created>
  <dcterms:modified xsi:type="dcterms:W3CDTF">2023-07-09T06:29:17Z</dcterms:modified>
</cp:coreProperties>
</file>