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C4B8-1E3A-43D6-8B1F-0263A1D2CA7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E28A-AF01-44ED-9DCF-DF02D1B0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6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C4B8-1E3A-43D6-8B1F-0263A1D2CA7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E28A-AF01-44ED-9DCF-DF02D1B0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C4B8-1E3A-43D6-8B1F-0263A1D2CA7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E28A-AF01-44ED-9DCF-DF02D1B0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7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C4B8-1E3A-43D6-8B1F-0263A1D2CA7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E28A-AF01-44ED-9DCF-DF02D1B0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7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C4B8-1E3A-43D6-8B1F-0263A1D2CA7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E28A-AF01-44ED-9DCF-DF02D1B0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83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C4B8-1E3A-43D6-8B1F-0263A1D2CA7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E28A-AF01-44ED-9DCF-DF02D1B0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3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C4B8-1E3A-43D6-8B1F-0263A1D2CA7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E28A-AF01-44ED-9DCF-DF02D1B0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0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C4B8-1E3A-43D6-8B1F-0263A1D2CA7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E28A-AF01-44ED-9DCF-DF02D1B0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C4B8-1E3A-43D6-8B1F-0263A1D2CA7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E28A-AF01-44ED-9DCF-DF02D1B0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9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C4B8-1E3A-43D6-8B1F-0263A1D2CA7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E28A-AF01-44ED-9DCF-DF02D1B0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82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8C4B8-1E3A-43D6-8B1F-0263A1D2CA7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AE28A-AF01-44ED-9DCF-DF02D1B0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8C4B8-1E3A-43D6-8B1F-0263A1D2CA7F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AE28A-AF01-44ED-9DCF-DF02D1B09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3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erlikon.com/fairfield/en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76" y="965794"/>
            <a:ext cx="5392885" cy="2271282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b="1" dirty="0" smtClean="0"/>
              <a:t>GOAL of Supply Chain leakage project</a:t>
            </a:r>
          </a:p>
          <a:p>
            <a:r>
              <a:rPr lang="en-US" dirty="0" smtClean="0"/>
              <a:t>Identify capabilities of  manufacturing companies in the WHIN region</a:t>
            </a:r>
          </a:p>
          <a:p>
            <a:r>
              <a:rPr lang="en-US" dirty="0" smtClean="0"/>
              <a:t>Take stock of aggregate capabilities in the 10 counties comprising the WHIN region</a:t>
            </a:r>
          </a:p>
          <a:p>
            <a:r>
              <a:rPr lang="en-US" dirty="0" smtClean="0"/>
              <a:t>Use the data to gain macro insights</a:t>
            </a:r>
          </a:p>
          <a:p>
            <a:r>
              <a:rPr lang="en-US" dirty="0" smtClean="0"/>
              <a:t>Explore subsets of companies with required set of capabilities for new industry</a:t>
            </a:r>
          </a:p>
          <a:p>
            <a:r>
              <a:rPr lang="en-US" dirty="0" smtClean="0"/>
              <a:t>Find ways to assist LEDOs, procurement managers and companies to work to reduce supply chain leakage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A19CE-40D8-4540-B6A6-4981EDBB12ED}" type="slidenum">
              <a:rPr lang="en-US" smtClean="0"/>
              <a:t>1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452281" y="0"/>
            <a:ext cx="10047643" cy="840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/>
              <a:t>Supply Chain Leakage reduction project</a:t>
            </a:r>
          </a:p>
          <a:p>
            <a:pPr marL="0" indent="0" algn="ctr">
              <a:buNone/>
            </a:pPr>
            <a:r>
              <a:rPr lang="en-US" sz="1400" b="1" dirty="0" smtClean="0"/>
              <a:t>Project Advisors: Prof. Ananth Iyer, Prof Steve Dunlop, Prof Mohammad Rahman</a:t>
            </a:r>
          </a:p>
          <a:p>
            <a:pPr marL="0" indent="0" algn="ctr">
              <a:buNone/>
            </a:pPr>
            <a:r>
              <a:rPr lang="en-US" sz="1400" b="1" dirty="0" smtClean="0"/>
              <a:t>Student Team : Mihir Bhatia, </a:t>
            </a:r>
            <a:r>
              <a:rPr lang="en-US" sz="1400" b="1" dirty="0" err="1" smtClean="0"/>
              <a:t>Deepika</a:t>
            </a:r>
            <a:r>
              <a:rPr lang="en-US" sz="1400" b="1" dirty="0" smtClean="0"/>
              <a:t> Jindal, Anesh Krishna , </a:t>
            </a:r>
            <a:r>
              <a:rPr lang="en-US" sz="1400" b="1" dirty="0" err="1" smtClean="0"/>
              <a:t>Nachiket</a:t>
            </a:r>
            <a:r>
              <a:rPr lang="en-US" sz="1400" b="1" dirty="0" smtClean="0"/>
              <a:t> Joshi, </a:t>
            </a:r>
            <a:r>
              <a:rPr lang="en-US" sz="1400" b="1" dirty="0" err="1" smtClean="0"/>
              <a:t>Hemanth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Devavarapu</a:t>
            </a:r>
            <a:endParaRPr lang="en-US" sz="1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385" y="3782144"/>
            <a:ext cx="5855788" cy="257420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00107" y="3782144"/>
            <a:ext cx="4951821" cy="2260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Completed analysis of 226 companies (Union of 236+270 gave 397 companies, so we have 171 more to go)</a:t>
            </a:r>
          </a:p>
          <a:p>
            <a:r>
              <a:rPr lang="en-US" dirty="0" smtClean="0"/>
              <a:t>Extracted data from the company websites</a:t>
            </a:r>
          </a:p>
          <a:p>
            <a:r>
              <a:rPr lang="en-US" dirty="0" smtClean="0"/>
              <a:t>Focused on a few attributes for now</a:t>
            </a:r>
          </a:p>
          <a:p>
            <a:r>
              <a:rPr lang="en-US" dirty="0" smtClean="0"/>
              <a:t>Company type (Manufacturing, Distributor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Equipment</a:t>
            </a:r>
          </a:p>
          <a:p>
            <a:r>
              <a:rPr lang="en-US" b="1" dirty="0" smtClean="0"/>
              <a:t>Certifications</a:t>
            </a:r>
          </a:p>
          <a:p>
            <a:r>
              <a:rPr lang="en-US" b="1" dirty="0" smtClean="0"/>
              <a:t>Products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01385" y="882680"/>
            <a:ext cx="6068030" cy="235439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What is the problem ?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Oerlikon</a:t>
            </a:r>
            <a:r>
              <a:rPr lang="en-US" dirty="0" smtClean="0"/>
              <a:t> Fairfield</a:t>
            </a:r>
          </a:p>
          <a:p>
            <a:r>
              <a:rPr lang="en-US" sz="2000" dirty="0" smtClean="0"/>
              <a:t>URL </a:t>
            </a:r>
            <a:r>
              <a:rPr lang="en-US" sz="2000" dirty="0" smtClean="0">
                <a:hlinkClick r:id="rId3"/>
              </a:rPr>
              <a:t>https://www.oerlikon.com/fairfield/eng</a:t>
            </a:r>
            <a:endParaRPr lang="en-US" sz="2000" dirty="0" smtClean="0"/>
          </a:p>
          <a:p>
            <a:r>
              <a:rPr lang="en-US" dirty="0" smtClean="0"/>
              <a:t>Large numbers of web-links (441 </a:t>
            </a:r>
            <a:r>
              <a:rPr lang="en-US" dirty="0" err="1" smtClean="0"/>
              <a:t>weblinks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Many pages of raw data (602 pages)</a:t>
            </a:r>
          </a:p>
          <a:p>
            <a:r>
              <a:rPr lang="en-US" dirty="0" smtClean="0"/>
              <a:t>Several individual searches to get an answer</a:t>
            </a:r>
          </a:p>
          <a:p>
            <a:r>
              <a:rPr lang="en-US" dirty="0" smtClean="0"/>
              <a:t>Context dependent interpretation </a:t>
            </a:r>
          </a:p>
          <a:p>
            <a:r>
              <a:rPr lang="en-US" dirty="0" smtClean="0"/>
              <a:t>Long run time (over 3 hours for one company)</a:t>
            </a:r>
          </a:p>
          <a:p>
            <a:r>
              <a:rPr lang="en-US" dirty="0" smtClean="0"/>
              <a:t>We need a better way to do this…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77" y="1281322"/>
            <a:ext cx="3830796" cy="201168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6559"/>
              </p:ext>
            </p:extLst>
          </p:nvPr>
        </p:nvGraphicFramePr>
        <p:xfrm>
          <a:off x="119393" y="1281322"/>
          <a:ext cx="3650608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32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5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</a:rPr>
                        <a:t>County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Count of </a:t>
                      </a:r>
                      <a:r>
                        <a:rPr lang="en-US" sz="1200" b="1" u="none" strike="noStrike" dirty="0" smtClean="0">
                          <a:effectLst/>
                        </a:rPr>
                        <a:t>Companies with equipment data available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Benton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Cass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Clinton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Fountain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Montgomery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Tippecanoe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Warren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White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29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Grand Total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772761"/>
              </p:ext>
            </p:extLst>
          </p:nvPr>
        </p:nvGraphicFramePr>
        <p:xfrm>
          <a:off x="3998335" y="1281322"/>
          <a:ext cx="3650608" cy="20116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77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</a:rPr>
                        <a:t>Equipment categories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Number of </a:t>
                      </a:r>
                      <a:r>
                        <a:rPr lang="en-US" sz="1200" b="1" u="none" strike="noStrike" dirty="0" smtClean="0">
                          <a:effectLst/>
                        </a:rPr>
                        <a:t>companies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CNC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Press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Weld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Computer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Laser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Hydraulic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Stamp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8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Cutting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1338282"/>
              </p:ext>
            </p:extLst>
          </p:nvPr>
        </p:nvGraphicFramePr>
        <p:xfrm>
          <a:off x="222130" y="3734695"/>
          <a:ext cx="8263501" cy="2572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7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16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6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6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9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2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3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35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976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5511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County</a:t>
                      </a:r>
                      <a:r>
                        <a:rPr lang="en-US" sz="1200" b="1" u="none" strike="noStrike" dirty="0" smtClean="0">
                          <a:effectLst/>
                        </a:rPr>
                        <a:t>/</a:t>
                      </a:r>
                    </a:p>
                    <a:p>
                      <a:pPr algn="ctr" fontAlgn="b"/>
                      <a:r>
                        <a:rPr lang="en-US" sz="1200" b="1" u="none" strike="noStrike" dirty="0" smtClean="0">
                          <a:effectLst/>
                        </a:rPr>
                        <a:t>Company </a:t>
                      </a:r>
                      <a:r>
                        <a:rPr lang="en-US" sz="1200" b="1" u="none" strike="noStrike" dirty="0">
                          <a:effectLst/>
                        </a:rPr>
                        <a:t>Type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Manufacturing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Chemical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Maintenance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Software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Suppliers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Logistics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Insurance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Distributor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Security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Packaging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 smtClean="0">
                          <a:effectLst/>
                        </a:rPr>
                        <a:t>Janitorial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effectLst/>
                        </a:rPr>
                        <a:t>Grand Total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Benton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Carroll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Cass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Clinton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8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Fountain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8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Montgomery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Pulaski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Tippecanoe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Warren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White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12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Grand Total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145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806824" y="-1256"/>
            <a:ext cx="11015829" cy="8408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 smtClean="0"/>
              <a:t>Supply Chain Leakage reduction project</a:t>
            </a:r>
          </a:p>
          <a:p>
            <a:pPr marL="0" indent="0" algn="ctr">
              <a:buNone/>
            </a:pPr>
            <a:r>
              <a:rPr lang="en-US" sz="1400" b="1" dirty="0" smtClean="0"/>
              <a:t>Project Advisors: Prof. Ananth Iyer, Prof Steve Dunlop, Prof Mohammad Rahman</a:t>
            </a:r>
          </a:p>
          <a:p>
            <a:pPr marL="0" indent="0" algn="ctr">
              <a:buNone/>
            </a:pPr>
            <a:r>
              <a:rPr lang="en-US" sz="1400" b="1" dirty="0" smtClean="0"/>
              <a:t>Student Team : Mihir Bhatia, </a:t>
            </a:r>
            <a:r>
              <a:rPr lang="en-US" sz="1400" b="1" dirty="0" err="1" smtClean="0"/>
              <a:t>Deepika</a:t>
            </a:r>
            <a:r>
              <a:rPr lang="en-US" sz="1400" b="1" dirty="0" smtClean="0"/>
              <a:t> Jindal, Anesh Krishna , </a:t>
            </a:r>
            <a:r>
              <a:rPr lang="en-US" sz="1400" b="1" dirty="0" err="1" smtClean="0"/>
              <a:t>Nachiket</a:t>
            </a:r>
            <a:r>
              <a:rPr lang="en-US" sz="1400" b="1" dirty="0" smtClean="0"/>
              <a:t> Joshi, Hemant </a:t>
            </a:r>
            <a:r>
              <a:rPr lang="en-US" sz="1400" b="1" dirty="0" err="1" smtClean="0"/>
              <a:t>Devavarapu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3948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384</Words>
  <Application>Microsoft Office PowerPoint</Application>
  <PresentationFormat>Widescreen</PresentationFormat>
  <Paragraphs>155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Purdue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Iyer, Ananth V</dc:creator>
  <cp:lastModifiedBy>Bhatia, Mihir Krishnakumar</cp:lastModifiedBy>
  <cp:revision>5</cp:revision>
  <dcterms:created xsi:type="dcterms:W3CDTF">2018-10-24T15:45:52Z</dcterms:created>
  <dcterms:modified xsi:type="dcterms:W3CDTF">2018-10-24T17:30:05Z</dcterms:modified>
</cp:coreProperties>
</file>