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45759c40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45759c40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45759c40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45759c40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abf8e11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abf8e11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abf8e11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abf8e11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45759c40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45759c40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abf8e11d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abf8e11d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abf8e11d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abf8e11d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abf8e11d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abf8e11d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abf8e11d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abf8e11d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aplicación Conoce el deporte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ctrTitle"/>
          </p:nvPr>
        </p:nvSpPr>
        <p:spPr>
          <a:xfrm>
            <a:off x="729450" y="1322450"/>
            <a:ext cx="76881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57" name="Google Shape;157;p22"/>
          <p:cNvSpPr txBox="1"/>
          <p:nvPr>
            <p:ph idx="1" type="subTitle"/>
          </p:nvPr>
        </p:nvSpPr>
        <p:spPr>
          <a:xfrm>
            <a:off x="729625" y="2422325"/>
            <a:ext cx="76881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proyecto </a:t>
            </a:r>
            <a:r>
              <a:rPr lang="es"/>
              <a:t>será</a:t>
            </a:r>
            <a:r>
              <a:rPr lang="es"/>
              <a:t> un gran </a:t>
            </a:r>
            <a:r>
              <a:rPr lang="es"/>
              <a:t>desafío</a:t>
            </a:r>
            <a:r>
              <a:rPr lang="es"/>
              <a:t> a lo largo del semestre el cual pondrá  a prueba nuestros conocimientos adquiridos durante el </a:t>
            </a:r>
            <a:r>
              <a:rPr lang="es"/>
              <a:t>transcurso</a:t>
            </a:r>
            <a:r>
              <a:rPr lang="es"/>
              <a:t> de la carrera.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 escogió este tema debido a la problemática de la falta de fomentar el deporte en Chile, ya que el deporte más conocido y patrocinado a nivel nacional es el fútbol y las demás disciplinas son opacadas y poco vistas debido a esto. Otro gran problema a nivel nacional es que el ejercicio físico no se fomenta a menos que se intente ingresar a un gimnasio particular, que no todos pueden pagar las tarifas de estos.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r>
              <a:rPr lang="es"/>
              <a:t> través de una aplicación móvil la cual se </a:t>
            </a:r>
            <a:r>
              <a:rPr lang="es"/>
              <a:t>visualizarán</a:t>
            </a:r>
            <a:r>
              <a:rPr lang="es"/>
              <a:t> las distintas disciplinas de deporte que existen dentro del sector que se va aplicar, además de ayudar a la comunidad con la salud física dejando que se integren a deportes de su propio interés o simplemente realizando ejercicio a través de la aplicación.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Para este proyecto se utilizará metodología ágil en específico SCRUM, comenzando con la definición del proyecto basándose en la visión del este y sus cuatro pilares. Luego, se establecerá el Product Goal y se creará el Product Backlog. Después de esto se realizarán los sprint correspondientes del proyecto con avances del producto revisables.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81539" t="4141"/>
          <a:stretch/>
        </p:blipFill>
        <p:spPr>
          <a:xfrm>
            <a:off x="3727300" y="1163850"/>
            <a:ext cx="1730775" cy="341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4">
            <a:alphaModFix/>
          </a:blip>
          <a:srcRect b="0" l="2859" r="65954" t="6375"/>
          <a:stretch/>
        </p:blipFill>
        <p:spPr>
          <a:xfrm>
            <a:off x="6018231" y="1163850"/>
            <a:ext cx="1801394" cy="349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582000" y="2744625"/>
            <a:ext cx="2941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Login aplicación</a:t>
            </a:r>
            <a:endParaRPr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19911" r="61545" t="3799"/>
          <a:stretch/>
        </p:blipFill>
        <p:spPr>
          <a:xfrm>
            <a:off x="5097025" y="864063"/>
            <a:ext cx="2006676" cy="395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385375" y="2571750"/>
            <a:ext cx="3877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Pestaña inicio</a:t>
            </a:r>
            <a:endParaRPr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2571750"/>
            <a:ext cx="3258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100"/>
              <a:t>Pestaña </a:t>
            </a:r>
            <a:r>
              <a:rPr lang="es" sz="2100"/>
              <a:t>búsqueda</a:t>
            </a:r>
            <a:endParaRPr sz="2100"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39609" r="40780" t="3558"/>
          <a:stretch/>
        </p:blipFill>
        <p:spPr>
          <a:xfrm>
            <a:off x="4122175" y="901925"/>
            <a:ext cx="2076249" cy="38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 rotWithShape="1">
          <a:blip r:embed="rId4">
            <a:alphaModFix/>
          </a:blip>
          <a:srcRect b="0" l="68485" r="846" t="5731"/>
          <a:stretch/>
        </p:blipFill>
        <p:spPr>
          <a:xfrm>
            <a:off x="6633050" y="865125"/>
            <a:ext cx="1969999" cy="391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808100" y="2262450"/>
            <a:ext cx="31635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s" sz="2140"/>
              <a:t>Pestaña misiones diarias</a:t>
            </a:r>
            <a:endParaRPr sz="2140"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61076" r="20477" t="3762"/>
          <a:stretch/>
        </p:blipFill>
        <p:spPr>
          <a:xfrm>
            <a:off x="4954775" y="915675"/>
            <a:ext cx="1901252" cy="37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984100" y="2325300"/>
            <a:ext cx="25344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100"/>
              <a:t>Perfil de usuario</a:t>
            </a:r>
            <a:endParaRPr sz="2100"/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81793" r="0" t="2723"/>
          <a:stretch/>
        </p:blipFill>
        <p:spPr>
          <a:xfrm>
            <a:off x="5088475" y="694525"/>
            <a:ext cx="1851850" cy="37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278700" y="2304150"/>
            <a:ext cx="242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s" sz="2100"/>
              <a:t>Usuario administrador</a:t>
            </a:r>
            <a:endParaRPr sz="2100"/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325" y="1083650"/>
            <a:ext cx="5879800" cy="29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