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431"/>
    <a:srgbClr val="2E6927"/>
    <a:srgbClr val="408F45"/>
    <a:srgbClr val="BF946F"/>
    <a:srgbClr val="AE8766"/>
    <a:srgbClr val="173A17"/>
    <a:srgbClr val="3E3C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6"/>
    <p:restoredTop sz="94690"/>
  </p:normalViewPr>
  <p:slideViewPr>
    <p:cSldViewPr snapToGrid="0">
      <p:cViewPr>
        <p:scale>
          <a:sx n="144" d="100"/>
          <a:sy n="144" d="100"/>
        </p:scale>
        <p:origin x="-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63BE5-53BE-064E-B09D-958EE9C81C20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94A7D-E368-6341-B0BA-0220234F6D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10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94A7D-E368-6341-B0BA-0220234F6DB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15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CBDF-F140-B9A5-83E5-7C7B73AA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EC0D5F-65F8-863A-B897-4F032A1CA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F368C-AAC8-88A7-AF65-1A78680A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A99607-1F16-F51B-2CF6-D9A2CEF8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E40F5D-E0F9-4D43-F908-5E483345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08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6A3B7-4F1B-995D-1F95-CDB911B4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BD63F6-EA3E-3DEA-A513-168741CD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3C5E0-0C80-B264-FA92-6AE788F7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C8A210-32CA-8FC5-FFC2-677E3204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1E509-CDC4-BD86-A62A-0E595D5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4745C6-CB96-2A86-32D4-4C38CB85B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ED8298-11D1-8530-6F8B-11F2F0E3F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5EAB3-E1F2-B038-E541-E4A9A80A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74A507-3A7D-9491-9627-892844FA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10442-0A2D-58F8-6742-AA9766D9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FA6E7-2DA5-E122-DF83-526794B3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7B2710-0981-75AF-6452-452F7CDB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08D94-CA3E-6E48-C537-ED25DC54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EE229-144E-CCAD-7888-B27C443F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F00C27-170A-C291-A3EC-3AEE0FD5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87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34332-7301-43FA-4671-81A62E69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469DBF-84C1-9491-BC78-B212C36BA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E2400-4380-8454-5511-6585190A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76F7F-F8E6-E5C2-B6D9-EC47D607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634ACA-47BC-2FE2-6CCB-B8B777A0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72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6940C-E21B-35C8-D476-68E4DF48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D814FA-27DB-D472-9184-A5F12AC8C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FCDCDB-575A-0EDC-2198-B730C73A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1AAA85-43AF-F3BD-F061-85F90E35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39F51F-BE1F-D0D3-FD62-738ED729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8D605C-86C8-80FA-20FA-7FFA113E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45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66F2E-B6C8-4284-BA1F-A3C0C135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B1BFE-52EF-99ED-2036-5DDC6BA28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C470DD-5483-0C71-015E-DDAACCD0A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39E961-2021-D0AA-2652-1FF70E1B5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4B8AE5-A7F3-7CC1-CE05-A654B530C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263A8B-B0F4-D09E-BB0D-D9AA30E3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2AEF54-7130-6C7A-92E2-3EA2A1D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52D38F-3940-00AD-D83C-821E8A03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214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C7ACD-92F2-CBAB-9D53-396A8C5E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A5F9C-4295-742D-2F97-FF10D44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DCD176-997C-040F-05A9-16CA88C9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8A61EF-964D-1E74-860C-380B56B3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75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8A05D5-E603-1EF2-6944-126687CC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341F0A-243C-98A0-ED70-EF87B69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C8F00-927E-7994-7D6C-CFC03591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7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09C07-2E47-E31D-2458-51791120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2D5BB-4890-393D-3A3E-2A416E5B4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8B1899-EF70-DF2A-DB34-7AA1542B2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2B2925-25BB-AFBC-97D8-E8571780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65E563-7A31-4DE7-2665-CB66133E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A8376C-1892-624C-7338-C8A5CF54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19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ED81D1-10F7-E3A1-C683-BEFD013D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F38EEA-92A0-05B9-8794-FB626D772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2FF477-F72C-C6DF-B496-560C2295F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9DF42B-95AA-18CB-358C-407B484A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B1031-8841-97C6-4FA1-B3FE0D48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9DCFF-53B8-39F0-A8E9-76D4E298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9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DE6F-9F96-8251-B4F9-817055D2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91CA1-017A-FE83-D66E-7DA60E84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3DE36F-68F9-D147-1BF0-56B2E8225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F69F-4385-A143-9660-529881056EAC}" type="datetimeFigureOut">
              <a:rPr lang="de-DE" smtClean="0"/>
              <a:t>05.08.22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78EAC-CC1A-6C0A-795D-62073B0DB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BC9E5E-2CD2-402F-9118-A2937D458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E0872-2D48-094C-A527-2C89302426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4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81C68C1-F696-B8DE-2355-21626CF707BB}"/>
              </a:ext>
            </a:extLst>
          </p:cNvPr>
          <p:cNvSpPr/>
          <p:nvPr/>
        </p:nvSpPr>
        <p:spPr>
          <a:xfrm>
            <a:off x="4801179" y="2674182"/>
            <a:ext cx="424294" cy="548588"/>
          </a:xfrm>
          <a:prstGeom prst="rect">
            <a:avLst/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12" name="Gruppieren 211">
            <a:extLst>
              <a:ext uri="{FF2B5EF4-FFF2-40B4-BE49-F238E27FC236}">
                <a16:creationId xmlns:a16="http://schemas.microsoft.com/office/drawing/2014/main" id="{0A0C54D2-717C-B949-32AF-D7B9EA2B3F0E}"/>
              </a:ext>
            </a:extLst>
          </p:cNvPr>
          <p:cNvGrpSpPr/>
          <p:nvPr/>
        </p:nvGrpSpPr>
        <p:grpSpPr>
          <a:xfrm>
            <a:off x="5485405" y="2233259"/>
            <a:ext cx="647615" cy="569588"/>
            <a:chOff x="5485405" y="2233259"/>
            <a:chExt cx="647615" cy="569588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5CA9A004-C11E-488F-188F-0AC871799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4414" y="2309410"/>
              <a:ext cx="417286" cy="41728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71000">
                  <a:schemeClr val="tx1">
                    <a:lumMod val="92693"/>
                    <a:lumOff val="7307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9A5955D-CA3E-29E8-5B06-B51008299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7625" y="2341604"/>
              <a:ext cx="50400" cy="5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FC593772-7068-F58D-CFED-1A8A2D19F4FC}"/>
                </a:ext>
              </a:extLst>
            </p:cNvPr>
            <p:cNvSpPr txBox="1"/>
            <p:nvPr/>
          </p:nvSpPr>
          <p:spPr>
            <a:xfrm>
              <a:off x="5560403" y="2394942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85000"/>
                    </a:schemeClr>
                  </a:solidFill>
                </a:rPr>
                <a:t>DSP1</a:t>
              </a:r>
            </a:p>
          </p:txBody>
        </p:sp>
        <p:sp>
          <p:nvSpPr>
            <p:cNvPr id="97" name="Textfeld 96">
              <a:extLst>
                <a:ext uri="{FF2B5EF4-FFF2-40B4-BE49-F238E27FC236}">
                  <a16:creationId xmlns:a16="http://schemas.microsoft.com/office/drawing/2014/main" id="{6D538079-19D2-D5C6-B682-03C09CF91DBC}"/>
                </a:ext>
              </a:extLst>
            </p:cNvPr>
            <p:cNvSpPr txBox="1"/>
            <p:nvPr/>
          </p:nvSpPr>
          <p:spPr>
            <a:xfrm>
              <a:off x="5688371" y="2269259"/>
              <a:ext cx="444649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00" dirty="0">
                  <a:solidFill>
                    <a:schemeClr val="accent4">
                      <a:lumMod val="75000"/>
                    </a:schemeClr>
                  </a:solidFill>
                  <a:latin typeface="HSD Sans Elektro" panose="020B0500020200000000" pitchFamily="34" charset="77"/>
                  <a:cs typeface="Aharoni" panose="02010803020104030203" pitchFamily="2" charset="-79"/>
                </a:rPr>
                <a:t>Tech Inc.</a:t>
              </a:r>
            </a:p>
          </p:txBody>
        </p: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6A1E0140-C6BC-D2A9-DFAF-A169D6105353}"/>
                </a:ext>
              </a:extLst>
            </p:cNvPr>
            <p:cNvGrpSpPr/>
            <p:nvPr/>
          </p:nvGrpSpPr>
          <p:grpSpPr>
            <a:xfrm>
              <a:off x="5584350" y="2233259"/>
              <a:ext cx="377413" cy="72000"/>
              <a:chOff x="5374408" y="1952257"/>
              <a:chExt cx="377413" cy="72000"/>
            </a:xfrm>
          </p:grpSpPr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A17B23D4-CAA7-10F9-0224-FDA25A0B92A7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1BE44EDB-6FEF-BEA3-8634-450E062C9E0C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6B5380FD-690A-7ABD-E6F0-3280CFE3B94E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2C582AF8-D79D-2F6E-A778-085D8EB1BA2C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58E387F2-C61A-6099-CEE7-F703E48027A6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0EA7C87C-6640-6935-7E5E-271517955CBF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6" name="Rechteck 165">
                <a:extLst>
                  <a:ext uri="{FF2B5EF4-FFF2-40B4-BE49-F238E27FC236}">
                    <a16:creationId xmlns:a16="http://schemas.microsoft.com/office/drawing/2014/main" id="{D12285EE-6E22-EFE7-22EC-4A3110A1AEB3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406516F1-839F-955B-F4C6-225B82976341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8" name="Rechteck 167">
                <a:extLst>
                  <a:ext uri="{FF2B5EF4-FFF2-40B4-BE49-F238E27FC236}">
                    <a16:creationId xmlns:a16="http://schemas.microsoft.com/office/drawing/2014/main" id="{DBEE7D3E-3ACB-3EDF-0FC4-BC968CD01D5C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9" name="Rechteck 168">
                <a:extLst>
                  <a:ext uri="{FF2B5EF4-FFF2-40B4-BE49-F238E27FC236}">
                    <a16:creationId xmlns:a16="http://schemas.microsoft.com/office/drawing/2014/main" id="{0A7DE314-D12E-8B02-A857-8EE524B16A1E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0" name="Rechteck 169">
                <a:extLst>
                  <a:ext uri="{FF2B5EF4-FFF2-40B4-BE49-F238E27FC236}">
                    <a16:creationId xmlns:a16="http://schemas.microsoft.com/office/drawing/2014/main" id="{88DAB716-2AAC-2F7C-8EE0-A9C66600DAEF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B4D11745-EF82-8AF4-7CA9-0E3858CE4FC7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73" name="Gruppieren 172">
              <a:extLst>
                <a:ext uri="{FF2B5EF4-FFF2-40B4-BE49-F238E27FC236}">
                  <a16:creationId xmlns:a16="http://schemas.microsoft.com/office/drawing/2014/main" id="{8276DB74-D3B8-F8CF-FA43-DA0F8D67C155}"/>
                </a:ext>
              </a:extLst>
            </p:cNvPr>
            <p:cNvGrpSpPr/>
            <p:nvPr/>
          </p:nvGrpSpPr>
          <p:grpSpPr>
            <a:xfrm rot="5400000">
              <a:off x="5836002" y="2482052"/>
              <a:ext cx="377413" cy="72000"/>
              <a:chOff x="5374408" y="1952257"/>
              <a:chExt cx="377413" cy="72000"/>
            </a:xfrm>
          </p:grpSpPr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A1C02128-6AD6-94B8-8CCB-37D2EA38EB1C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050817DB-D080-3A20-FEC7-C46BDE046C7E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5154B219-F03E-D61E-D9F6-CE24CB77F205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B146ACB0-D37B-865B-799A-26B94A799715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F5B0A457-D6FC-AD43-971B-61018F6D272F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9A37BAB8-7DBF-98A7-E900-DA42EE390D17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F6B153CC-D22F-D5A3-6D56-0A181FA70943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1" name="Rechteck 180">
                <a:extLst>
                  <a:ext uri="{FF2B5EF4-FFF2-40B4-BE49-F238E27FC236}">
                    <a16:creationId xmlns:a16="http://schemas.microsoft.com/office/drawing/2014/main" id="{A5CE6228-8D13-71DF-BFB1-28D058E0318B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07A69D76-E43C-0554-CA55-ED439D9E3CBB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E9B6CE7B-E365-25C5-552C-202AD3ECC854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2FE5A1EA-9B44-654E-CE52-547B41034134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1D0FC95D-B771-1CF3-A454-5F4EE752D32F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91354368-4EAD-A88C-A6C1-DC17C9A79C5F}"/>
                </a:ext>
              </a:extLst>
            </p:cNvPr>
            <p:cNvGrpSpPr/>
            <p:nvPr/>
          </p:nvGrpSpPr>
          <p:grpSpPr>
            <a:xfrm rot="10800000">
              <a:off x="5581975" y="2730847"/>
              <a:ext cx="377413" cy="72000"/>
              <a:chOff x="5374408" y="1952257"/>
              <a:chExt cx="377413" cy="72000"/>
            </a:xfrm>
          </p:grpSpPr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F1F71B5C-45FF-0A54-23ED-28B3F14299D4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E3FDF9BD-D611-5060-442C-662AFAE9391F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D9C00400-D409-3D87-271B-A1417AA3C48D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E9698EFD-0B8B-C7FD-23F4-5F202201F85D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29F0A5DC-93D1-0892-542D-505CB042C170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C929FE73-5D2F-21D5-F507-B5BAEDE556BE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06AEDE25-C6FC-3791-B000-FF9227A7FE57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B92AC2A2-714E-0106-F8FE-4FA4B0A353EA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BC489AB5-C9D8-7F93-AFFA-0787448EAE46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7A9E761B-5FA3-1CB8-4994-B30400B7160F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1B3E2B28-8E41-4C79-35C8-9692AC2DB1F2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516EC8E7-E1E4-EA1E-DA96-2C26FDB124F1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1F1D7DFF-901C-F667-7DBA-52D0676AFA8D}"/>
                </a:ext>
              </a:extLst>
            </p:cNvPr>
            <p:cNvGrpSpPr/>
            <p:nvPr/>
          </p:nvGrpSpPr>
          <p:grpSpPr>
            <a:xfrm rot="16200000">
              <a:off x="5332698" y="2482051"/>
              <a:ext cx="377413" cy="72000"/>
              <a:chOff x="5374408" y="1952257"/>
              <a:chExt cx="377413" cy="72000"/>
            </a:xfrm>
          </p:grpSpPr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400DF280-3388-4445-774E-AAC1A00BEAD3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E13EDFC4-0FBA-3E03-1C5D-71FB0E72CBA9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BF36EAA2-EAFA-2E9F-198D-630E790ECBC1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BA825488-D48C-6399-D1C1-7ACE647ADC3E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C984FD3C-9A78-33D1-6320-837790CEBBFB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DA6907E2-8D58-EA7A-F14D-8C935F769046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DEFE2B7D-8D9C-D186-290B-9BFF58BFA8E4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8EB9D165-7160-4AA9-E93B-D3612181AB40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813585B4-F9D3-DB9C-F55F-D324DF7017E1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9EB70E27-02CF-505E-266A-1EC9CEABDA17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DE56B013-434E-8B04-2CD1-9EC2511675C8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FFEE168A-E4AD-C5AE-2110-1D16C0200226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30" name="Gruppieren 329">
            <a:extLst>
              <a:ext uri="{FF2B5EF4-FFF2-40B4-BE49-F238E27FC236}">
                <a16:creationId xmlns:a16="http://schemas.microsoft.com/office/drawing/2014/main" id="{7B09DEC7-B851-9448-4F3D-2408529B5818}"/>
              </a:ext>
            </a:extLst>
          </p:cNvPr>
          <p:cNvGrpSpPr/>
          <p:nvPr/>
        </p:nvGrpSpPr>
        <p:grpSpPr>
          <a:xfrm>
            <a:off x="5050954" y="1775215"/>
            <a:ext cx="90000" cy="384613"/>
            <a:chOff x="3191979" y="2288493"/>
            <a:chExt cx="90000" cy="384613"/>
          </a:xfrm>
        </p:grpSpPr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29FC5FF3-673B-AF58-AB3D-8610B1180978}"/>
                </a:ext>
              </a:extLst>
            </p:cNvPr>
            <p:cNvSpPr/>
            <p:nvPr/>
          </p:nvSpPr>
          <p:spPr>
            <a:xfrm rot="16200000">
              <a:off x="3224379" y="261550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E8AA9846-5FBD-AE37-C2D3-B396BEF43F51}"/>
                </a:ext>
              </a:extLst>
            </p:cNvPr>
            <p:cNvSpPr/>
            <p:nvPr/>
          </p:nvSpPr>
          <p:spPr>
            <a:xfrm rot="16200000">
              <a:off x="3224379" y="258293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A44FB9AC-12E8-9998-7DD4-BBFBDE6801C5}"/>
                </a:ext>
              </a:extLst>
            </p:cNvPr>
            <p:cNvSpPr/>
            <p:nvPr/>
          </p:nvSpPr>
          <p:spPr>
            <a:xfrm rot="16200000">
              <a:off x="3224379" y="255035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426A78DB-E66F-AFBA-0FA5-714DB6E71FB6}"/>
                </a:ext>
              </a:extLst>
            </p:cNvPr>
            <p:cNvSpPr/>
            <p:nvPr/>
          </p:nvSpPr>
          <p:spPr>
            <a:xfrm rot="16200000">
              <a:off x="3224379" y="251777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7F3E2B9E-10B0-8F29-C1C2-F4570C4B777C}"/>
                </a:ext>
              </a:extLst>
            </p:cNvPr>
            <p:cNvSpPr/>
            <p:nvPr/>
          </p:nvSpPr>
          <p:spPr>
            <a:xfrm rot="16200000">
              <a:off x="3224379" y="2485202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7AFC9459-23F5-F510-552F-5A484C589D41}"/>
                </a:ext>
              </a:extLst>
            </p:cNvPr>
            <p:cNvSpPr/>
            <p:nvPr/>
          </p:nvSpPr>
          <p:spPr>
            <a:xfrm rot="16200000">
              <a:off x="3224379" y="245262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5E3B4E17-2836-6B41-EF5D-46B4524C8B2F}"/>
                </a:ext>
              </a:extLst>
            </p:cNvPr>
            <p:cNvSpPr/>
            <p:nvPr/>
          </p:nvSpPr>
          <p:spPr>
            <a:xfrm rot="16200000">
              <a:off x="3224379" y="242005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D38FFD0B-CF79-25FB-872A-9809CEA28428}"/>
                </a:ext>
              </a:extLst>
            </p:cNvPr>
            <p:cNvSpPr/>
            <p:nvPr/>
          </p:nvSpPr>
          <p:spPr>
            <a:xfrm rot="16200000">
              <a:off x="3224379" y="238747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873F3F04-098E-9A66-6D76-2A1B35D3CE5C}"/>
                </a:ext>
              </a:extLst>
            </p:cNvPr>
            <p:cNvSpPr/>
            <p:nvPr/>
          </p:nvSpPr>
          <p:spPr>
            <a:xfrm rot="16200000">
              <a:off x="3224379" y="235489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1527B677-FFCC-4B2E-C858-191507E1BE6F}"/>
                </a:ext>
              </a:extLst>
            </p:cNvPr>
            <p:cNvSpPr/>
            <p:nvPr/>
          </p:nvSpPr>
          <p:spPr>
            <a:xfrm rot="16200000">
              <a:off x="3224379" y="2321245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B6F07053-D191-719D-B417-2C854440D7C8}"/>
                </a:ext>
              </a:extLst>
            </p:cNvPr>
            <p:cNvSpPr/>
            <p:nvPr/>
          </p:nvSpPr>
          <p:spPr>
            <a:xfrm rot="16200000">
              <a:off x="3224379" y="2288669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78FAF249-7F02-6DC3-1620-D6F68E0BED3A}"/>
                </a:ext>
              </a:extLst>
            </p:cNvPr>
            <p:cNvSpPr/>
            <p:nvPr/>
          </p:nvSpPr>
          <p:spPr>
            <a:xfrm rot="16200000">
              <a:off x="3224379" y="2256093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343" name="Achteck 342">
            <a:extLst>
              <a:ext uri="{FF2B5EF4-FFF2-40B4-BE49-F238E27FC236}">
                <a16:creationId xmlns:a16="http://schemas.microsoft.com/office/drawing/2014/main" id="{BD7B23F0-56C5-30D2-7333-1CF3FAEFF95D}"/>
              </a:ext>
            </a:extLst>
          </p:cNvPr>
          <p:cNvSpPr>
            <a:spLocks noChangeAspect="1"/>
          </p:cNvSpPr>
          <p:nvPr/>
        </p:nvSpPr>
        <p:spPr>
          <a:xfrm>
            <a:off x="1423156" y="1268329"/>
            <a:ext cx="2416196" cy="1438429"/>
          </a:xfrm>
          <a:prstGeom prst="octagon">
            <a:avLst>
              <a:gd name="adj" fmla="val 6708"/>
            </a:avLst>
          </a:prstGeom>
          <a:solidFill>
            <a:srgbClr val="408F45"/>
          </a:solidFill>
          <a:ln w="15875">
            <a:solidFill>
              <a:srgbClr val="2E69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Diagonal liegende Ecken des Rechtecks schneiden 343">
            <a:extLst>
              <a:ext uri="{FF2B5EF4-FFF2-40B4-BE49-F238E27FC236}">
                <a16:creationId xmlns:a16="http://schemas.microsoft.com/office/drawing/2014/main" id="{4F4B1E4E-8C23-6465-CA24-B94F50EF2FB9}"/>
              </a:ext>
            </a:extLst>
          </p:cNvPr>
          <p:cNvSpPr/>
          <p:nvPr/>
        </p:nvSpPr>
        <p:spPr>
          <a:xfrm rot="16200000">
            <a:off x="3139260" y="3117646"/>
            <a:ext cx="263217" cy="747948"/>
          </a:xfrm>
          <a:prstGeom prst="snip2DiagRect">
            <a:avLst>
              <a:gd name="adj1" fmla="val 0"/>
              <a:gd name="adj2" fmla="val 40460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5" name="Diagonal liegende Ecken des Rechtecks schneiden 344">
            <a:extLst>
              <a:ext uri="{FF2B5EF4-FFF2-40B4-BE49-F238E27FC236}">
                <a16:creationId xmlns:a16="http://schemas.microsoft.com/office/drawing/2014/main" id="{7C9E5155-A934-A11A-54B5-CDF3297D262D}"/>
              </a:ext>
            </a:extLst>
          </p:cNvPr>
          <p:cNvSpPr/>
          <p:nvPr/>
        </p:nvSpPr>
        <p:spPr>
          <a:xfrm rot="10800000">
            <a:off x="3236840" y="2976446"/>
            <a:ext cx="408002" cy="383565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AF172C8E-845A-971E-16F2-D2C58B2C7A19}"/>
              </a:ext>
            </a:extLst>
          </p:cNvPr>
          <p:cNvGrpSpPr/>
          <p:nvPr/>
        </p:nvGrpSpPr>
        <p:grpSpPr>
          <a:xfrm>
            <a:off x="5981700" y="3693712"/>
            <a:ext cx="2416196" cy="1438429"/>
            <a:chOff x="5981700" y="3693712"/>
            <a:chExt cx="2416196" cy="1438429"/>
          </a:xfrm>
        </p:grpSpPr>
        <p:sp>
          <p:nvSpPr>
            <p:cNvPr id="346" name="Achteck 345">
              <a:extLst>
                <a:ext uri="{FF2B5EF4-FFF2-40B4-BE49-F238E27FC236}">
                  <a16:creationId xmlns:a16="http://schemas.microsoft.com/office/drawing/2014/main" id="{1B1DE380-A21C-764E-6666-2D5994FD5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1700" y="3693712"/>
              <a:ext cx="2416196" cy="1438429"/>
            </a:xfrm>
            <a:prstGeom prst="octagon">
              <a:avLst>
                <a:gd name="adj" fmla="val 6708"/>
              </a:avLst>
            </a:prstGeom>
            <a:solidFill>
              <a:srgbClr val="408F45"/>
            </a:solidFill>
            <a:ln w="15875">
              <a:solidFill>
                <a:srgbClr val="2E6927"/>
              </a:solidFill>
            </a:ln>
            <a:effectLst>
              <a:outerShdw blurRad="86098" dist="50800" dir="1729177" algn="ctr" rotWithShape="0">
                <a:srgbClr val="000000">
                  <a:alpha val="3405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66F27B5-3C91-5345-830C-BEEABED69C71}"/>
                </a:ext>
              </a:extLst>
            </p:cNvPr>
            <p:cNvSpPr/>
            <p:nvPr/>
          </p:nvSpPr>
          <p:spPr>
            <a:xfrm>
              <a:off x="6043574" y="3759755"/>
              <a:ext cx="90000" cy="90000"/>
            </a:xfrm>
            <a:prstGeom prst="ellipse">
              <a:avLst/>
            </a:prstGeom>
            <a:solidFill>
              <a:schemeClr val="bg1"/>
            </a:solidFill>
            <a:ln w="2540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26000">
                    <a:schemeClr val="accent4">
                      <a:lumMod val="0"/>
                      <a:lumOff val="100000"/>
                    </a:schemeClr>
                  </a:gs>
                  <a:gs pos="76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496CFA2-4CE5-9D7B-78FA-AF4082F5446B}"/>
                </a:ext>
              </a:extLst>
            </p:cNvPr>
            <p:cNvSpPr/>
            <p:nvPr/>
          </p:nvSpPr>
          <p:spPr>
            <a:xfrm>
              <a:off x="6043574" y="4982130"/>
              <a:ext cx="90000" cy="90000"/>
            </a:xfrm>
            <a:prstGeom prst="ellipse">
              <a:avLst/>
            </a:prstGeom>
            <a:solidFill>
              <a:schemeClr val="bg1"/>
            </a:solidFill>
            <a:ln w="2540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26000">
                    <a:schemeClr val="accent4">
                      <a:lumMod val="0"/>
                      <a:lumOff val="100000"/>
                    </a:schemeClr>
                  </a:gs>
                  <a:gs pos="76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237DB96-1D91-3CF7-894E-BC5EFDB025A0}"/>
                </a:ext>
              </a:extLst>
            </p:cNvPr>
            <p:cNvSpPr/>
            <p:nvPr/>
          </p:nvSpPr>
          <p:spPr>
            <a:xfrm>
              <a:off x="8244798" y="4982130"/>
              <a:ext cx="90000" cy="90000"/>
            </a:xfrm>
            <a:prstGeom prst="ellipse">
              <a:avLst/>
            </a:prstGeom>
            <a:solidFill>
              <a:schemeClr val="bg1"/>
            </a:solidFill>
            <a:ln w="2540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26000">
                    <a:schemeClr val="accent4">
                      <a:lumMod val="0"/>
                      <a:lumOff val="100000"/>
                    </a:schemeClr>
                  </a:gs>
                  <a:gs pos="76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F45489D-A4F5-B8EC-E0BC-FED0E6ABF753}"/>
                </a:ext>
              </a:extLst>
            </p:cNvPr>
            <p:cNvSpPr/>
            <p:nvPr/>
          </p:nvSpPr>
          <p:spPr>
            <a:xfrm>
              <a:off x="8241627" y="3756898"/>
              <a:ext cx="90000" cy="90000"/>
            </a:xfrm>
            <a:prstGeom prst="ellipse">
              <a:avLst/>
            </a:prstGeom>
            <a:solidFill>
              <a:schemeClr val="bg1"/>
            </a:solidFill>
            <a:ln w="25400"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26000">
                    <a:schemeClr val="accent4">
                      <a:lumMod val="0"/>
                      <a:lumOff val="100000"/>
                    </a:schemeClr>
                  </a:gs>
                  <a:gs pos="76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51" name="Gerade Verbindung 350">
            <a:extLst>
              <a:ext uri="{FF2B5EF4-FFF2-40B4-BE49-F238E27FC236}">
                <a16:creationId xmlns:a16="http://schemas.microsoft.com/office/drawing/2014/main" id="{5EEE9FC4-A658-2171-4E85-4AD215CDE8B0}"/>
              </a:ext>
            </a:extLst>
          </p:cNvPr>
          <p:cNvCxnSpPr>
            <a:cxnSpLocks/>
          </p:cNvCxnSpPr>
          <p:nvPr/>
        </p:nvCxnSpPr>
        <p:spPr>
          <a:xfrm>
            <a:off x="4499629" y="3415408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C3F53A3-7082-7672-3D7E-78BCA88755FE}"/>
              </a:ext>
            </a:extLst>
          </p:cNvPr>
          <p:cNvGrpSpPr/>
          <p:nvPr/>
        </p:nvGrpSpPr>
        <p:grpSpPr>
          <a:xfrm>
            <a:off x="4829565" y="2231827"/>
            <a:ext cx="41328" cy="154929"/>
            <a:chOff x="5079310" y="2075057"/>
            <a:chExt cx="41328" cy="154929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D7F6B5D-099E-CCF9-6498-67A17FB86F64}"/>
                </a:ext>
              </a:extLst>
            </p:cNvPr>
            <p:cNvSpPr>
              <a:spLocks/>
            </p:cNvSpPr>
            <p:nvPr/>
          </p:nvSpPr>
          <p:spPr>
            <a:xfrm rot="5400000">
              <a:off x="5085862" y="2068505"/>
              <a:ext cx="28224" cy="4132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54EAB51-4693-A3B6-16E2-6BF6FFE9190D}"/>
                </a:ext>
              </a:extLst>
            </p:cNvPr>
            <p:cNvSpPr>
              <a:spLocks/>
            </p:cNvSpPr>
            <p:nvPr/>
          </p:nvSpPr>
          <p:spPr>
            <a:xfrm rot="5400000">
              <a:off x="5085862" y="2109768"/>
              <a:ext cx="28224" cy="4132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229C7367-85C6-8661-4673-07414657DBF5}"/>
                </a:ext>
              </a:extLst>
            </p:cNvPr>
            <p:cNvSpPr>
              <a:spLocks/>
            </p:cNvSpPr>
            <p:nvPr/>
          </p:nvSpPr>
          <p:spPr>
            <a:xfrm rot="5400000">
              <a:off x="5085862" y="2153402"/>
              <a:ext cx="28224" cy="4132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A11DAF8-43F4-7DF9-C3D8-610F8A106B61}"/>
                </a:ext>
              </a:extLst>
            </p:cNvPr>
            <p:cNvSpPr>
              <a:spLocks/>
            </p:cNvSpPr>
            <p:nvPr/>
          </p:nvSpPr>
          <p:spPr>
            <a:xfrm rot="5400000">
              <a:off x="5085862" y="2195210"/>
              <a:ext cx="28224" cy="4132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474D154-FDD1-EC52-FCE4-34A3F8D1586B}"/>
              </a:ext>
            </a:extLst>
          </p:cNvPr>
          <p:cNvGrpSpPr/>
          <p:nvPr/>
        </p:nvGrpSpPr>
        <p:grpSpPr>
          <a:xfrm>
            <a:off x="5382711" y="1579685"/>
            <a:ext cx="249840" cy="189504"/>
            <a:chOff x="4870798" y="2059995"/>
            <a:chExt cx="249840" cy="189504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A63437A8-0FDA-1ECE-254B-B6B3F29E5310}"/>
                </a:ext>
              </a:extLst>
            </p:cNvPr>
            <p:cNvGrpSpPr/>
            <p:nvPr/>
          </p:nvGrpSpPr>
          <p:grpSpPr>
            <a:xfrm>
              <a:off x="4917073" y="2059995"/>
              <a:ext cx="158569" cy="189504"/>
              <a:chOff x="5564424" y="2309420"/>
              <a:chExt cx="158569" cy="221162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1D50DAD-3CC0-6AB0-101A-D1DB00D880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4424" y="2309420"/>
                <a:ext cx="158569" cy="2211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6000">
                    <a:schemeClr val="tx1">
                      <a:lumMod val="75000"/>
                      <a:lumOff val="25000"/>
                    </a:schemeClr>
                  </a:gs>
                  <a:gs pos="71000">
                    <a:schemeClr val="tx1">
                      <a:lumMod val="92693"/>
                      <a:lumOff val="7307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FDF300E-7E13-CCC4-2677-F524904AF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1975" y="2324443"/>
                <a:ext cx="39324" cy="39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BD7A050-9271-34E2-5DDC-94EA0E769B45}"/>
                </a:ext>
              </a:extLst>
            </p:cNvPr>
            <p:cNvGrpSpPr/>
            <p:nvPr/>
          </p:nvGrpSpPr>
          <p:grpSpPr>
            <a:xfrm>
              <a:off x="5079310" y="2075057"/>
              <a:ext cx="41328" cy="154929"/>
              <a:chOff x="5079310" y="2075057"/>
              <a:chExt cx="41328" cy="154929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AF8A1485-15BA-4A8C-AF53-B286C11AFFC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068505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hteck 18">
                <a:extLst>
                  <a:ext uri="{FF2B5EF4-FFF2-40B4-BE49-F238E27FC236}">
                    <a16:creationId xmlns:a16="http://schemas.microsoft.com/office/drawing/2014/main" id="{70322C93-B04D-C9B8-717A-3F659473A70D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09768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Rechteck 19">
                <a:extLst>
                  <a:ext uri="{FF2B5EF4-FFF2-40B4-BE49-F238E27FC236}">
                    <a16:creationId xmlns:a16="http://schemas.microsoft.com/office/drawing/2014/main" id="{5E6BB103-B5E4-B284-0939-BEB37C4F8E5F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53402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73C41E0D-DE4B-1805-D5DE-7567895936E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95210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2C0144C-B90E-7A8C-7578-8C4798190C98}"/>
                </a:ext>
              </a:extLst>
            </p:cNvPr>
            <p:cNvGrpSpPr/>
            <p:nvPr/>
          </p:nvGrpSpPr>
          <p:grpSpPr>
            <a:xfrm rot="10800000">
              <a:off x="4870798" y="2074466"/>
              <a:ext cx="41328" cy="154929"/>
              <a:chOff x="5079310" y="2075057"/>
              <a:chExt cx="41328" cy="154929"/>
            </a:xfrm>
          </p:grpSpPr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0F3C949-6A7D-B9E4-29FE-74BD67C3C80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068505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2B1F7371-5D63-D3FA-B5FF-FCA0E5DCBEB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09768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1CC103C7-1224-EB18-FD88-B98DBF22EB6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53402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EC15FED6-182E-84B0-117E-03420C0A7537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95210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9C141C7-E1CF-1391-1F42-3033FB12A3BA}"/>
              </a:ext>
            </a:extLst>
          </p:cNvPr>
          <p:cNvGrpSpPr/>
          <p:nvPr/>
        </p:nvGrpSpPr>
        <p:grpSpPr>
          <a:xfrm>
            <a:off x="4129768" y="2013324"/>
            <a:ext cx="243628" cy="72352"/>
            <a:chOff x="2942318" y="1964371"/>
            <a:chExt cx="243628" cy="72352"/>
          </a:xfrm>
        </p:grpSpPr>
        <p:sp>
          <p:nvSpPr>
            <p:cNvPr id="25" name="Zylinder 24">
              <a:extLst>
                <a:ext uri="{FF2B5EF4-FFF2-40B4-BE49-F238E27FC236}">
                  <a16:creationId xmlns:a16="http://schemas.microsoft.com/office/drawing/2014/main" id="{3490C5CC-85E6-8745-57EF-F07DF49E8D2E}"/>
                </a:ext>
              </a:extLst>
            </p:cNvPr>
            <p:cNvSpPr/>
            <p:nvPr/>
          </p:nvSpPr>
          <p:spPr>
            <a:xfrm rot="5400000">
              <a:off x="3031974" y="1933189"/>
              <a:ext cx="50966" cy="135100"/>
            </a:xfrm>
            <a:prstGeom prst="can">
              <a:avLst/>
            </a:prstGeom>
            <a:solidFill>
              <a:srgbClr val="BF946F"/>
            </a:solidFill>
            <a:ln>
              <a:solidFill>
                <a:srgbClr val="AE8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Gespeicherte Daten 25">
              <a:extLst>
                <a:ext uri="{FF2B5EF4-FFF2-40B4-BE49-F238E27FC236}">
                  <a16:creationId xmlns:a16="http://schemas.microsoft.com/office/drawing/2014/main" id="{2D981C6E-6148-326F-00E6-BCB938B57081}"/>
                </a:ext>
              </a:extLst>
            </p:cNvPr>
            <p:cNvSpPr/>
            <p:nvPr/>
          </p:nvSpPr>
          <p:spPr>
            <a:xfrm>
              <a:off x="3007850" y="1967971"/>
              <a:ext cx="18000" cy="68752"/>
            </a:xfrm>
            <a:prstGeom prst="flowChartOnlineStorag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Gespeicherte Daten 26">
              <a:extLst>
                <a:ext uri="{FF2B5EF4-FFF2-40B4-BE49-F238E27FC236}">
                  <a16:creationId xmlns:a16="http://schemas.microsoft.com/office/drawing/2014/main" id="{024B4155-B905-26F0-1AE2-453593DDBF0C}"/>
                </a:ext>
              </a:extLst>
            </p:cNvPr>
            <p:cNvSpPr/>
            <p:nvPr/>
          </p:nvSpPr>
          <p:spPr>
            <a:xfrm>
              <a:off x="3052572" y="1964371"/>
              <a:ext cx="18000" cy="68752"/>
            </a:xfrm>
            <a:prstGeom prst="flowChartOnlineStorag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Gespeicherte Daten 27">
              <a:extLst>
                <a:ext uri="{FF2B5EF4-FFF2-40B4-BE49-F238E27FC236}">
                  <a16:creationId xmlns:a16="http://schemas.microsoft.com/office/drawing/2014/main" id="{C8884D3B-CCDE-61BC-1204-1C8DAA26CEEF}"/>
                </a:ext>
              </a:extLst>
            </p:cNvPr>
            <p:cNvSpPr/>
            <p:nvPr/>
          </p:nvSpPr>
          <p:spPr>
            <a:xfrm>
              <a:off x="3082755" y="1964371"/>
              <a:ext cx="18000" cy="68752"/>
            </a:xfrm>
            <a:prstGeom prst="flowChartOnlineStorag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Würfel 28">
              <a:extLst>
                <a:ext uri="{FF2B5EF4-FFF2-40B4-BE49-F238E27FC236}">
                  <a16:creationId xmlns:a16="http://schemas.microsoft.com/office/drawing/2014/main" id="{F428D635-ED87-97FC-6070-64B076457099}"/>
                </a:ext>
              </a:extLst>
            </p:cNvPr>
            <p:cNvSpPr/>
            <p:nvPr/>
          </p:nvSpPr>
          <p:spPr>
            <a:xfrm>
              <a:off x="3113946" y="1989948"/>
              <a:ext cx="72000" cy="21600"/>
            </a:xfrm>
            <a:prstGeom prst="cub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52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Würfel 29">
              <a:extLst>
                <a:ext uri="{FF2B5EF4-FFF2-40B4-BE49-F238E27FC236}">
                  <a16:creationId xmlns:a16="http://schemas.microsoft.com/office/drawing/2014/main" id="{4A969CE5-F6E0-F6D9-9564-60CE537BCF37}"/>
                </a:ext>
              </a:extLst>
            </p:cNvPr>
            <p:cNvSpPr/>
            <p:nvPr/>
          </p:nvSpPr>
          <p:spPr>
            <a:xfrm>
              <a:off x="2942318" y="1989747"/>
              <a:ext cx="43200" cy="21600"/>
            </a:xfrm>
            <a:prstGeom prst="cub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52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E85B672D-2322-6965-7D78-65C58780B6FF}"/>
              </a:ext>
            </a:extLst>
          </p:cNvPr>
          <p:cNvSpPr/>
          <p:nvPr/>
        </p:nvSpPr>
        <p:spPr>
          <a:xfrm>
            <a:off x="3422840" y="3218154"/>
            <a:ext cx="36000" cy="360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77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Achteck 110">
            <a:extLst>
              <a:ext uri="{FF2B5EF4-FFF2-40B4-BE49-F238E27FC236}">
                <a16:creationId xmlns:a16="http://schemas.microsoft.com/office/drawing/2014/main" id="{466BD127-42E3-A022-76A4-D3D8B41B1284}"/>
              </a:ext>
            </a:extLst>
          </p:cNvPr>
          <p:cNvSpPr>
            <a:spLocks noChangeAspect="1"/>
          </p:cNvSpPr>
          <p:nvPr/>
        </p:nvSpPr>
        <p:spPr>
          <a:xfrm>
            <a:off x="1897101" y="1663527"/>
            <a:ext cx="2416196" cy="1438429"/>
          </a:xfrm>
          <a:prstGeom prst="octagon">
            <a:avLst>
              <a:gd name="adj" fmla="val 6708"/>
            </a:avLst>
          </a:prstGeom>
          <a:solidFill>
            <a:srgbClr val="408F45"/>
          </a:solidFill>
          <a:ln w="15875">
            <a:solidFill>
              <a:srgbClr val="2E6927"/>
            </a:solidFill>
          </a:ln>
          <a:effectLst>
            <a:outerShdw blurRad="86098" dist="50800" dir="1729177" algn="ctr" rotWithShape="0">
              <a:srgbClr val="000000">
                <a:alpha val="34052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6" name="Diagonal liegende Ecken des Rechtecks schneiden 435">
            <a:extLst>
              <a:ext uri="{FF2B5EF4-FFF2-40B4-BE49-F238E27FC236}">
                <a16:creationId xmlns:a16="http://schemas.microsoft.com/office/drawing/2014/main" id="{14C5C58E-4B2B-4C42-C87F-01102BBB91DA}"/>
              </a:ext>
            </a:extLst>
          </p:cNvPr>
          <p:cNvSpPr/>
          <p:nvPr/>
        </p:nvSpPr>
        <p:spPr>
          <a:xfrm flipV="1">
            <a:off x="3447787" y="2249674"/>
            <a:ext cx="212144" cy="102916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5" name="Diagonal liegende Ecken des Rechtecks schneiden 434">
            <a:extLst>
              <a:ext uri="{FF2B5EF4-FFF2-40B4-BE49-F238E27FC236}">
                <a16:creationId xmlns:a16="http://schemas.microsoft.com/office/drawing/2014/main" id="{89791CB2-EA2F-D76F-5079-F624C400F6D4}"/>
              </a:ext>
            </a:extLst>
          </p:cNvPr>
          <p:cNvSpPr/>
          <p:nvPr/>
        </p:nvSpPr>
        <p:spPr>
          <a:xfrm flipV="1">
            <a:off x="2865142" y="1935390"/>
            <a:ext cx="793934" cy="417286"/>
          </a:xfrm>
          <a:prstGeom prst="snip2DiagRect">
            <a:avLst>
              <a:gd name="adj1" fmla="val 0"/>
              <a:gd name="adj2" fmla="val 24348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15E72AAA-9739-7795-E434-CA80450C292C}"/>
              </a:ext>
            </a:extLst>
          </p:cNvPr>
          <p:cNvGrpSpPr/>
          <p:nvPr/>
        </p:nvGrpSpPr>
        <p:grpSpPr>
          <a:xfrm>
            <a:off x="3548510" y="1942771"/>
            <a:ext cx="90000" cy="384613"/>
            <a:chOff x="3191979" y="2288493"/>
            <a:chExt cx="90000" cy="384613"/>
          </a:xfrm>
        </p:grpSpPr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01AD23FC-AEFC-9056-7975-FC9E7A0D6991}"/>
                </a:ext>
              </a:extLst>
            </p:cNvPr>
            <p:cNvSpPr/>
            <p:nvPr/>
          </p:nvSpPr>
          <p:spPr>
            <a:xfrm rot="16200000">
              <a:off x="3224379" y="261550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D986FBEC-49A0-0012-DBA8-ED81D537A73A}"/>
                </a:ext>
              </a:extLst>
            </p:cNvPr>
            <p:cNvSpPr/>
            <p:nvPr/>
          </p:nvSpPr>
          <p:spPr>
            <a:xfrm rot="16200000">
              <a:off x="3224379" y="258293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7F568F05-C3E5-AA82-AACF-BD2D6DB624B8}"/>
                </a:ext>
              </a:extLst>
            </p:cNvPr>
            <p:cNvSpPr/>
            <p:nvPr/>
          </p:nvSpPr>
          <p:spPr>
            <a:xfrm rot="16200000">
              <a:off x="3224379" y="255035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FE826771-1CF8-26E8-4261-812949A29DA6}"/>
                </a:ext>
              </a:extLst>
            </p:cNvPr>
            <p:cNvSpPr/>
            <p:nvPr/>
          </p:nvSpPr>
          <p:spPr>
            <a:xfrm rot="16200000">
              <a:off x="3224379" y="251777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28ADD6BE-3E1F-6533-38BB-CED1EE9F3BC0}"/>
                </a:ext>
              </a:extLst>
            </p:cNvPr>
            <p:cNvSpPr/>
            <p:nvPr/>
          </p:nvSpPr>
          <p:spPr>
            <a:xfrm rot="16200000">
              <a:off x="3224379" y="2485202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AF019A16-8399-0617-38B8-21E126FDA105}"/>
                </a:ext>
              </a:extLst>
            </p:cNvPr>
            <p:cNvSpPr/>
            <p:nvPr/>
          </p:nvSpPr>
          <p:spPr>
            <a:xfrm rot="16200000">
              <a:off x="3224379" y="245262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C1357F38-1BBD-4F92-D54A-9C103C9BCE53}"/>
                </a:ext>
              </a:extLst>
            </p:cNvPr>
            <p:cNvSpPr/>
            <p:nvPr/>
          </p:nvSpPr>
          <p:spPr>
            <a:xfrm rot="16200000">
              <a:off x="3224379" y="242005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A91A6796-B66F-D3D2-F78E-707041F4453E}"/>
                </a:ext>
              </a:extLst>
            </p:cNvPr>
            <p:cNvSpPr/>
            <p:nvPr/>
          </p:nvSpPr>
          <p:spPr>
            <a:xfrm rot="16200000">
              <a:off x="3224379" y="238747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50A18D64-1BFA-9E31-92C4-EA7A9791267D}"/>
                </a:ext>
              </a:extLst>
            </p:cNvPr>
            <p:cNvSpPr/>
            <p:nvPr/>
          </p:nvSpPr>
          <p:spPr>
            <a:xfrm rot="16200000">
              <a:off x="3224379" y="235489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03641DED-98D7-70B2-3F51-71DE9456C32A}"/>
                </a:ext>
              </a:extLst>
            </p:cNvPr>
            <p:cNvSpPr/>
            <p:nvPr/>
          </p:nvSpPr>
          <p:spPr>
            <a:xfrm rot="16200000">
              <a:off x="3224379" y="2321245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90FB0F52-6944-C04A-4424-829F1877B055}"/>
                </a:ext>
              </a:extLst>
            </p:cNvPr>
            <p:cNvSpPr/>
            <p:nvPr/>
          </p:nvSpPr>
          <p:spPr>
            <a:xfrm rot="16200000">
              <a:off x="3224379" y="2288669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EA5F0AD7-1CD2-0A78-4FF9-D86160991D23}"/>
                </a:ext>
              </a:extLst>
            </p:cNvPr>
            <p:cNvSpPr/>
            <p:nvPr/>
          </p:nvSpPr>
          <p:spPr>
            <a:xfrm rot="16200000">
              <a:off x="3224379" y="2256093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700C330E-8B91-DD0B-F535-6FC18A01AA00}"/>
              </a:ext>
            </a:extLst>
          </p:cNvPr>
          <p:cNvGrpSpPr/>
          <p:nvPr/>
        </p:nvGrpSpPr>
        <p:grpSpPr>
          <a:xfrm rot="10800000">
            <a:off x="4100162" y="1942771"/>
            <a:ext cx="90000" cy="384613"/>
            <a:chOff x="3191979" y="2288493"/>
            <a:chExt cx="90000" cy="384613"/>
          </a:xfrm>
        </p:grpSpPr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9BDB20F3-C960-B29C-D2F0-472DAA5E48FB}"/>
                </a:ext>
              </a:extLst>
            </p:cNvPr>
            <p:cNvSpPr/>
            <p:nvPr/>
          </p:nvSpPr>
          <p:spPr>
            <a:xfrm rot="16200000">
              <a:off x="3224379" y="261550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4F177037-C625-EF66-A38D-62F172E190DB}"/>
                </a:ext>
              </a:extLst>
            </p:cNvPr>
            <p:cNvSpPr/>
            <p:nvPr/>
          </p:nvSpPr>
          <p:spPr>
            <a:xfrm rot="16200000">
              <a:off x="3224379" y="258293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0E32D65F-8E9B-34FA-6026-FAD964333B72}"/>
                </a:ext>
              </a:extLst>
            </p:cNvPr>
            <p:cNvSpPr/>
            <p:nvPr/>
          </p:nvSpPr>
          <p:spPr>
            <a:xfrm rot="16200000">
              <a:off x="3224379" y="255035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779E5BBB-C122-C122-AFE2-255886F5B980}"/>
                </a:ext>
              </a:extLst>
            </p:cNvPr>
            <p:cNvSpPr/>
            <p:nvPr/>
          </p:nvSpPr>
          <p:spPr>
            <a:xfrm rot="16200000">
              <a:off x="3224379" y="251777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567F58C6-6EE6-48A9-1C46-167CC2F55176}"/>
                </a:ext>
              </a:extLst>
            </p:cNvPr>
            <p:cNvSpPr/>
            <p:nvPr/>
          </p:nvSpPr>
          <p:spPr>
            <a:xfrm rot="16200000">
              <a:off x="3224379" y="2485202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B6A724AF-5ABC-BF16-0C6B-5AB55E6547F1}"/>
                </a:ext>
              </a:extLst>
            </p:cNvPr>
            <p:cNvSpPr/>
            <p:nvPr/>
          </p:nvSpPr>
          <p:spPr>
            <a:xfrm rot="16200000">
              <a:off x="3224379" y="245262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A6D06D85-E720-C745-A90C-79016E70BC37}"/>
                </a:ext>
              </a:extLst>
            </p:cNvPr>
            <p:cNvSpPr/>
            <p:nvPr/>
          </p:nvSpPr>
          <p:spPr>
            <a:xfrm rot="16200000">
              <a:off x="3224379" y="242005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513DBCDE-F52B-3D0C-D2DD-F82F598F93F4}"/>
                </a:ext>
              </a:extLst>
            </p:cNvPr>
            <p:cNvSpPr/>
            <p:nvPr/>
          </p:nvSpPr>
          <p:spPr>
            <a:xfrm rot="16200000">
              <a:off x="3224379" y="238747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80671A1C-0BFB-0880-4C37-0CC18E1677F8}"/>
                </a:ext>
              </a:extLst>
            </p:cNvPr>
            <p:cNvSpPr/>
            <p:nvPr/>
          </p:nvSpPr>
          <p:spPr>
            <a:xfrm rot="16200000">
              <a:off x="3224379" y="235489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C2B9AD32-8BD8-6F32-ADE1-149B4157E378}"/>
                </a:ext>
              </a:extLst>
            </p:cNvPr>
            <p:cNvSpPr/>
            <p:nvPr/>
          </p:nvSpPr>
          <p:spPr>
            <a:xfrm rot="16200000">
              <a:off x="3224379" y="2321245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0C3E6B60-E409-B563-1A5E-1907718EB405}"/>
                </a:ext>
              </a:extLst>
            </p:cNvPr>
            <p:cNvSpPr/>
            <p:nvPr/>
          </p:nvSpPr>
          <p:spPr>
            <a:xfrm rot="16200000">
              <a:off x="3224379" y="2288669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2A5695C-EE61-D557-A196-7971EED606E2}"/>
                </a:ext>
              </a:extLst>
            </p:cNvPr>
            <p:cNvSpPr/>
            <p:nvPr/>
          </p:nvSpPr>
          <p:spPr>
            <a:xfrm rot="16200000">
              <a:off x="3224379" y="2256093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241" name="Diagonal liegende Ecken des Rechtecks schneiden 240">
            <a:extLst>
              <a:ext uri="{FF2B5EF4-FFF2-40B4-BE49-F238E27FC236}">
                <a16:creationId xmlns:a16="http://schemas.microsoft.com/office/drawing/2014/main" id="{CD3B3DDC-8C68-048A-9337-627EFA898E7A}"/>
              </a:ext>
            </a:extLst>
          </p:cNvPr>
          <p:cNvSpPr/>
          <p:nvPr/>
        </p:nvSpPr>
        <p:spPr>
          <a:xfrm rot="16200000">
            <a:off x="3563153" y="2487860"/>
            <a:ext cx="263217" cy="747948"/>
          </a:xfrm>
          <a:prstGeom prst="snip2DiagRect">
            <a:avLst>
              <a:gd name="adj1" fmla="val 0"/>
              <a:gd name="adj2" fmla="val 40460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2" name="Diagonal liegende Ecken des Rechtecks schneiden 241">
            <a:extLst>
              <a:ext uri="{FF2B5EF4-FFF2-40B4-BE49-F238E27FC236}">
                <a16:creationId xmlns:a16="http://schemas.microsoft.com/office/drawing/2014/main" id="{B1171EAB-E7F2-FCE1-901F-676961CF7083}"/>
              </a:ext>
            </a:extLst>
          </p:cNvPr>
          <p:cNvSpPr/>
          <p:nvPr/>
        </p:nvSpPr>
        <p:spPr>
          <a:xfrm rot="10800000">
            <a:off x="3660733" y="2346660"/>
            <a:ext cx="408002" cy="383565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BA8DDF3E-DEDE-D6F6-81F4-6CD3FE7F2B5B}"/>
              </a:ext>
            </a:extLst>
          </p:cNvPr>
          <p:cNvGrpSpPr/>
          <p:nvPr/>
        </p:nvGrpSpPr>
        <p:grpSpPr>
          <a:xfrm rot="16200000">
            <a:off x="3820157" y="2214614"/>
            <a:ext cx="90000" cy="384613"/>
            <a:chOff x="3191979" y="2288493"/>
            <a:chExt cx="90000" cy="384613"/>
          </a:xfrm>
        </p:grpSpPr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65794D07-1305-EA88-879D-18E0CB733508}"/>
                </a:ext>
              </a:extLst>
            </p:cNvPr>
            <p:cNvSpPr/>
            <p:nvPr/>
          </p:nvSpPr>
          <p:spPr>
            <a:xfrm rot="16200000">
              <a:off x="3224379" y="261550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9B26943A-3421-CE32-FDAA-7C3E159CA07A}"/>
                </a:ext>
              </a:extLst>
            </p:cNvPr>
            <p:cNvSpPr/>
            <p:nvPr/>
          </p:nvSpPr>
          <p:spPr>
            <a:xfrm rot="16200000">
              <a:off x="3224379" y="258293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901809D0-A7C7-DED7-CF00-E5D07331D7AF}"/>
                </a:ext>
              </a:extLst>
            </p:cNvPr>
            <p:cNvSpPr/>
            <p:nvPr/>
          </p:nvSpPr>
          <p:spPr>
            <a:xfrm rot="16200000">
              <a:off x="3224379" y="255035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75AB8D51-BCC4-E6C0-EBED-313C66312E1D}"/>
                </a:ext>
              </a:extLst>
            </p:cNvPr>
            <p:cNvSpPr/>
            <p:nvPr/>
          </p:nvSpPr>
          <p:spPr>
            <a:xfrm rot="16200000">
              <a:off x="3224379" y="251777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4C757EC4-255D-E43C-13A4-EAF3F45EA4F7}"/>
                </a:ext>
              </a:extLst>
            </p:cNvPr>
            <p:cNvSpPr/>
            <p:nvPr/>
          </p:nvSpPr>
          <p:spPr>
            <a:xfrm rot="16200000">
              <a:off x="3224379" y="2485202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A6FFCA40-7908-A708-08D5-A7CFFC7007D1}"/>
                </a:ext>
              </a:extLst>
            </p:cNvPr>
            <p:cNvSpPr/>
            <p:nvPr/>
          </p:nvSpPr>
          <p:spPr>
            <a:xfrm rot="16200000">
              <a:off x="3224379" y="245262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B4B7FB7A-8A79-09D2-C730-564DBFE1E635}"/>
                </a:ext>
              </a:extLst>
            </p:cNvPr>
            <p:cNvSpPr/>
            <p:nvPr/>
          </p:nvSpPr>
          <p:spPr>
            <a:xfrm rot="16200000">
              <a:off x="3224379" y="242005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E45534A2-39F9-01B9-5129-FB47AF283001}"/>
                </a:ext>
              </a:extLst>
            </p:cNvPr>
            <p:cNvSpPr/>
            <p:nvPr/>
          </p:nvSpPr>
          <p:spPr>
            <a:xfrm rot="16200000">
              <a:off x="3224379" y="238747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117AFA08-546A-95F7-2741-BD2029F98754}"/>
                </a:ext>
              </a:extLst>
            </p:cNvPr>
            <p:cNvSpPr/>
            <p:nvPr/>
          </p:nvSpPr>
          <p:spPr>
            <a:xfrm rot="16200000">
              <a:off x="3224379" y="235489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3774A1BB-BB59-93F9-D1C6-276247CB7972}"/>
                </a:ext>
              </a:extLst>
            </p:cNvPr>
            <p:cNvSpPr/>
            <p:nvPr/>
          </p:nvSpPr>
          <p:spPr>
            <a:xfrm rot="16200000">
              <a:off x="3224379" y="2321245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98E0122E-4036-6E5C-FDB0-0E0CA770F7FE}"/>
                </a:ext>
              </a:extLst>
            </p:cNvPr>
            <p:cNvSpPr/>
            <p:nvPr/>
          </p:nvSpPr>
          <p:spPr>
            <a:xfrm rot="16200000">
              <a:off x="3224379" y="2288669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BA5DD6F1-8257-50F2-C126-EB2F6CBBA4AA}"/>
                </a:ext>
              </a:extLst>
            </p:cNvPr>
            <p:cNvSpPr/>
            <p:nvPr/>
          </p:nvSpPr>
          <p:spPr>
            <a:xfrm rot="16200000">
              <a:off x="3224379" y="2256093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1E6D0520-1F34-1021-60C2-671F044E3FFF}"/>
              </a:ext>
            </a:extLst>
          </p:cNvPr>
          <p:cNvGrpSpPr/>
          <p:nvPr/>
        </p:nvGrpSpPr>
        <p:grpSpPr>
          <a:xfrm rot="5400000">
            <a:off x="3824375" y="1672263"/>
            <a:ext cx="90000" cy="384613"/>
            <a:chOff x="3191979" y="2288493"/>
            <a:chExt cx="90000" cy="384613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CBD8D664-E8E7-9A16-151E-13CB05C027EA}"/>
                </a:ext>
              </a:extLst>
            </p:cNvPr>
            <p:cNvSpPr/>
            <p:nvPr/>
          </p:nvSpPr>
          <p:spPr>
            <a:xfrm rot="16200000">
              <a:off x="3224379" y="261550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0498B99F-631D-2C88-B0DE-629D54C74BD0}"/>
                </a:ext>
              </a:extLst>
            </p:cNvPr>
            <p:cNvSpPr/>
            <p:nvPr/>
          </p:nvSpPr>
          <p:spPr>
            <a:xfrm rot="16200000">
              <a:off x="3224379" y="258293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42850689-ABCD-7970-506E-D58712CE7134}"/>
                </a:ext>
              </a:extLst>
            </p:cNvPr>
            <p:cNvSpPr/>
            <p:nvPr/>
          </p:nvSpPr>
          <p:spPr>
            <a:xfrm rot="16200000">
              <a:off x="3224379" y="255035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3915E861-978E-4FB2-F8C0-E97469CD2000}"/>
                </a:ext>
              </a:extLst>
            </p:cNvPr>
            <p:cNvSpPr/>
            <p:nvPr/>
          </p:nvSpPr>
          <p:spPr>
            <a:xfrm rot="16200000">
              <a:off x="3224379" y="251777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DF815CC2-AB1C-108E-D43D-D85DC281DB21}"/>
                </a:ext>
              </a:extLst>
            </p:cNvPr>
            <p:cNvSpPr/>
            <p:nvPr/>
          </p:nvSpPr>
          <p:spPr>
            <a:xfrm rot="16200000">
              <a:off x="3224379" y="2485202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3376EFE7-868D-BD94-6821-E6B818CEA6EB}"/>
                </a:ext>
              </a:extLst>
            </p:cNvPr>
            <p:cNvSpPr/>
            <p:nvPr/>
          </p:nvSpPr>
          <p:spPr>
            <a:xfrm rot="16200000">
              <a:off x="3224379" y="2452626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693F2967-C049-E4F6-98D1-A1AAA2810D98}"/>
                </a:ext>
              </a:extLst>
            </p:cNvPr>
            <p:cNvSpPr/>
            <p:nvPr/>
          </p:nvSpPr>
          <p:spPr>
            <a:xfrm rot="16200000">
              <a:off x="3224379" y="2420050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482E043A-C9CA-241E-2C60-59568748981F}"/>
                </a:ext>
              </a:extLst>
            </p:cNvPr>
            <p:cNvSpPr/>
            <p:nvPr/>
          </p:nvSpPr>
          <p:spPr>
            <a:xfrm rot="16200000">
              <a:off x="3224379" y="2387474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FD19BD36-133E-A0E5-6295-7FB7E8F581BA}"/>
                </a:ext>
              </a:extLst>
            </p:cNvPr>
            <p:cNvSpPr/>
            <p:nvPr/>
          </p:nvSpPr>
          <p:spPr>
            <a:xfrm rot="16200000">
              <a:off x="3224379" y="2354898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5A9AA13F-1FE2-9D56-3C53-34B33D831D71}"/>
                </a:ext>
              </a:extLst>
            </p:cNvPr>
            <p:cNvSpPr/>
            <p:nvPr/>
          </p:nvSpPr>
          <p:spPr>
            <a:xfrm rot="16200000">
              <a:off x="3224379" y="2321245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5F28F6DB-46FA-A9D6-AB91-910FA87FCEE3}"/>
                </a:ext>
              </a:extLst>
            </p:cNvPr>
            <p:cNvSpPr/>
            <p:nvPr/>
          </p:nvSpPr>
          <p:spPr>
            <a:xfrm rot="16200000">
              <a:off x="3224379" y="2256093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8D6654AA-0615-30B1-10D1-FCDB307B170E}"/>
                </a:ext>
              </a:extLst>
            </p:cNvPr>
            <p:cNvSpPr/>
            <p:nvPr/>
          </p:nvSpPr>
          <p:spPr>
            <a:xfrm rot="16200000">
              <a:off x="3224379" y="2288669"/>
              <a:ext cx="25200" cy="9000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4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D97517C3-1DF6-EC5C-C3D7-10CE37F224D4}"/>
              </a:ext>
            </a:extLst>
          </p:cNvPr>
          <p:cNvGrpSpPr/>
          <p:nvPr/>
        </p:nvGrpSpPr>
        <p:grpSpPr>
          <a:xfrm>
            <a:off x="3581724" y="1850285"/>
            <a:ext cx="647615" cy="569588"/>
            <a:chOff x="5485405" y="2233259"/>
            <a:chExt cx="647615" cy="569588"/>
          </a:xfrm>
        </p:grpSpPr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277EFA24-EE7B-C38A-FE61-62AAB2D98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4414" y="2309410"/>
              <a:ext cx="417286" cy="417286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16000">
                  <a:schemeClr val="tx1">
                    <a:lumMod val="75000"/>
                    <a:lumOff val="25000"/>
                  </a:schemeClr>
                </a:gs>
                <a:gs pos="71000">
                  <a:schemeClr val="tx1">
                    <a:lumMod val="92693"/>
                    <a:lumOff val="7307"/>
                  </a:schemeClr>
                </a:gs>
                <a:gs pos="10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642B91CC-A391-5722-924B-1BD9466F9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7625" y="2341604"/>
              <a:ext cx="50400" cy="50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7" name="Textfeld 166">
              <a:extLst>
                <a:ext uri="{FF2B5EF4-FFF2-40B4-BE49-F238E27FC236}">
                  <a16:creationId xmlns:a16="http://schemas.microsoft.com/office/drawing/2014/main" id="{344FD45A-4626-D731-E923-5C240EB5228D}"/>
                </a:ext>
              </a:extLst>
            </p:cNvPr>
            <p:cNvSpPr txBox="1"/>
            <p:nvPr/>
          </p:nvSpPr>
          <p:spPr>
            <a:xfrm>
              <a:off x="5560403" y="2394942"/>
              <a:ext cx="4539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solidFill>
                    <a:schemeClr val="bg1">
                      <a:lumMod val="85000"/>
                    </a:schemeClr>
                  </a:solidFill>
                </a:rPr>
                <a:t>DSP1</a:t>
              </a:r>
            </a:p>
          </p:txBody>
        </p:sp>
        <p:sp>
          <p:nvSpPr>
            <p:cNvPr id="168" name="Textfeld 167">
              <a:extLst>
                <a:ext uri="{FF2B5EF4-FFF2-40B4-BE49-F238E27FC236}">
                  <a16:creationId xmlns:a16="http://schemas.microsoft.com/office/drawing/2014/main" id="{77712ADA-DB1B-3392-4F35-13B38A2A6390}"/>
                </a:ext>
              </a:extLst>
            </p:cNvPr>
            <p:cNvSpPr txBox="1"/>
            <p:nvPr/>
          </p:nvSpPr>
          <p:spPr>
            <a:xfrm>
              <a:off x="5688371" y="2269259"/>
              <a:ext cx="444649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00" dirty="0">
                  <a:solidFill>
                    <a:schemeClr val="accent4">
                      <a:lumMod val="75000"/>
                    </a:schemeClr>
                  </a:solidFill>
                  <a:latin typeface="HSD Sans Elektro" panose="020B0500020200000000" pitchFamily="34" charset="77"/>
                  <a:cs typeface="Aharoni" panose="02010803020104030203" pitchFamily="2" charset="-79"/>
                </a:rPr>
                <a:t>Tech Inc.</a:t>
              </a:r>
            </a:p>
          </p:txBody>
        </p:sp>
        <p:grpSp>
          <p:nvGrpSpPr>
            <p:cNvPr id="169" name="Gruppieren 168">
              <a:extLst>
                <a:ext uri="{FF2B5EF4-FFF2-40B4-BE49-F238E27FC236}">
                  <a16:creationId xmlns:a16="http://schemas.microsoft.com/office/drawing/2014/main" id="{AFFDEAD5-B034-D9E8-A541-0A89B7B1B332}"/>
                </a:ext>
              </a:extLst>
            </p:cNvPr>
            <p:cNvGrpSpPr/>
            <p:nvPr/>
          </p:nvGrpSpPr>
          <p:grpSpPr>
            <a:xfrm>
              <a:off x="5584350" y="2233259"/>
              <a:ext cx="377413" cy="72000"/>
              <a:chOff x="5374408" y="1952257"/>
              <a:chExt cx="377413" cy="72000"/>
            </a:xfrm>
          </p:grpSpPr>
          <p:sp>
            <p:nvSpPr>
              <p:cNvPr id="209" name="Rechteck 208">
                <a:extLst>
                  <a:ext uri="{FF2B5EF4-FFF2-40B4-BE49-F238E27FC236}">
                    <a16:creationId xmlns:a16="http://schemas.microsoft.com/office/drawing/2014/main" id="{613C6306-999B-FC51-EE32-C625906DCEE6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0" name="Rechteck 209">
                <a:extLst>
                  <a:ext uri="{FF2B5EF4-FFF2-40B4-BE49-F238E27FC236}">
                    <a16:creationId xmlns:a16="http://schemas.microsoft.com/office/drawing/2014/main" id="{0EDE0970-E809-0A96-F7E2-C2835DBFC566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1" name="Rechteck 210">
                <a:extLst>
                  <a:ext uri="{FF2B5EF4-FFF2-40B4-BE49-F238E27FC236}">
                    <a16:creationId xmlns:a16="http://schemas.microsoft.com/office/drawing/2014/main" id="{ADF4E60C-BBF9-887B-64FE-F4FC0CE3D173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2" name="Rechteck 211">
                <a:extLst>
                  <a:ext uri="{FF2B5EF4-FFF2-40B4-BE49-F238E27FC236}">
                    <a16:creationId xmlns:a16="http://schemas.microsoft.com/office/drawing/2014/main" id="{5F638206-D224-BCCC-16F9-C90E404B194F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3" name="Rechteck 212">
                <a:extLst>
                  <a:ext uri="{FF2B5EF4-FFF2-40B4-BE49-F238E27FC236}">
                    <a16:creationId xmlns:a16="http://schemas.microsoft.com/office/drawing/2014/main" id="{2D7B754A-9528-E765-532C-9BA5B049455F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4" name="Rechteck 213">
                <a:extLst>
                  <a:ext uri="{FF2B5EF4-FFF2-40B4-BE49-F238E27FC236}">
                    <a16:creationId xmlns:a16="http://schemas.microsoft.com/office/drawing/2014/main" id="{48C2BC2A-614A-F16F-6EEC-D53B91531F79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5" name="Rechteck 214">
                <a:extLst>
                  <a:ext uri="{FF2B5EF4-FFF2-40B4-BE49-F238E27FC236}">
                    <a16:creationId xmlns:a16="http://schemas.microsoft.com/office/drawing/2014/main" id="{C590B536-C2FF-D5AC-EA8E-B26E04EB7C96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6" name="Rechteck 215">
                <a:extLst>
                  <a:ext uri="{FF2B5EF4-FFF2-40B4-BE49-F238E27FC236}">
                    <a16:creationId xmlns:a16="http://schemas.microsoft.com/office/drawing/2014/main" id="{B67EA514-3520-2B4C-7D5C-F1333B48880F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7" name="Rechteck 216">
                <a:extLst>
                  <a:ext uri="{FF2B5EF4-FFF2-40B4-BE49-F238E27FC236}">
                    <a16:creationId xmlns:a16="http://schemas.microsoft.com/office/drawing/2014/main" id="{45D3E791-7E74-D4C3-7A27-0D70AFC77E1E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8" name="Rechteck 217">
                <a:extLst>
                  <a:ext uri="{FF2B5EF4-FFF2-40B4-BE49-F238E27FC236}">
                    <a16:creationId xmlns:a16="http://schemas.microsoft.com/office/drawing/2014/main" id="{D43D6F53-52BB-6B40-68BA-E22E8EEED227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19" name="Rechteck 218">
                <a:extLst>
                  <a:ext uri="{FF2B5EF4-FFF2-40B4-BE49-F238E27FC236}">
                    <a16:creationId xmlns:a16="http://schemas.microsoft.com/office/drawing/2014/main" id="{84F8B6F2-C6EC-51B7-08D8-EE32980B954C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0" name="Rechteck 219">
                <a:extLst>
                  <a:ext uri="{FF2B5EF4-FFF2-40B4-BE49-F238E27FC236}">
                    <a16:creationId xmlns:a16="http://schemas.microsoft.com/office/drawing/2014/main" id="{884A6939-F277-59C9-3C70-4DD126768FCE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70" name="Gruppieren 169">
              <a:extLst>
                <a:ext uri="{FF2B5EF4-FFF2-40B4-BE49-F238E27FC236}">
                  <a16:creationId xmlns:a16="http://schemas.microsoft.com/office/drawing/2014/main" id="{8AB61F48-6D0A-462D-00C9-0645B058DC51}"/>
                </a:ext>
              </a:extLst>
            </p:cNvPr>
            <p:cNvGrpSpPr/>
            <p:nvPr/>
          </p:nvGrpSpPr>
          <p:grpSpPr>
            <a:xfrm rot="5400000">
              <a:off x="5836002" y="2482052"/>
              <a:ext cx="377413" cy="72000"/>
              <a:chOff x="5374408" y="1952257"/>
              <a:chExt cx="377413" cy="72000"/>
            </a:xfrm>
          </p:grpSpPr>
          <p:sp>
            <p:nvSpPr>
              <p:cNvPr id="197" name="Rechteck 196">
                <a:extLst>
                  <a:ext uri="{FF2B5EF4-FFF2-40B4-BE49-F238E27FC236}">
                    <a16:creationId xmlns:a16="http://schemas.microsoft.com/office/drawing/2014/main" id="{2D19D88E-01CD-74A9-2A33-035C6324D7EF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8" name="Rechteck 197">
                <a:extLst>
                  <a:ext uri="{FF2B5EF4-FFF2-40B4-BE49-F238E27FC236}">
                    <a16:creationId xmlns:a16="http://schemas.microsoft.com/office/drawing/2014/main" id="{ADC7D853-BF5C-761B-2261-E62AE9AFB70D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9" name="Rechteck 198">
                <a:extLst>
                  <a:ext uri="{FF2B5EF4-FFF2-40B4-BE49-F238E27FC236}">
                    <a16:creationId xmlns:a16="http://schemas.microsoft.com/office/drawing/2014/main" id="{D322063B-A7A5-6FA9-1D12-68D02F421462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0" name="Rechteck 199">
                <a:extLst>
                  <a:ext uri="{FF2B5EF4-FFF2-40B4-BE49-F238E27FC236}">
                    <a16:creationId xmlns:a16="http://schemas.microsoft.com/office/drawing/2014/main" id="{ABD145C4-A58A-CBD5-D9E3-471FFF124938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1" name="Rechteck 200">
                <a:extLst>
                  <a:ext uri="{FF2B5EF4-FFF2-40B4-BE49-F238E27FC236}">
                    <a16:creationId xmlns:a16="http://schemas.microsoft.com/office/drawing/2014/main" id="{27C1F141-7E87-3C62-80F9-FCF70D4381E4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2" name="Rechteck 201">
                <a:extLst>
                  <a:ext uri="{FF2B5EF4-FFF2-40B4-BE49-F238E27FC236}">
                    <a16:creationId xmlns:a16="http://schemas.microsoft.com/office/drawing/2014/main" id="{3F540566-126C-ACCB-213B-2AD9299C3390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3" name="Rechteck 202">
                <a:extLst>
                  <a:ext uri="{FF2B5EF4-FFF2-40B4-BE49-F238E27FC236}">
                    <a16:creationId xmlns:a16="http://schemas.microsoft.com/office/drawing/2014/main" id="{D001E018-8CEF-2BF3-BED5-7721AFDC405C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4" name="Rechteck 203">
                <a:extLst>
                  <a:ext uri="{FF2B5EF4-FFF2-40B4-BE49-F238E27FC236}">
                    <a16:creationId xmlns:a16="http://schemas.microsoft.com/office/drawing/2014/main" id="{037AC497-D2B1-F801-CE94-0A8A1627DBD1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5" name="Rechteck 204">
                <a:extLst>
                  <a:ext uri="{FF2B5EF4-FFF2-40B4-BE49-F238E27FC236}">
                    <a16:creationId xmlns:a16="http://schemas.microsoft.com/office/drawing/2014/main" id="{0F9DA087-F20F-481A-BEC2-61230C81CCDC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6" name="Rechteck 205">
                <a:extLst>
                  <a:ext uri="{FF2B5EF4-FFF2-40B4-BE49-F238E27FC236}">
                    <a16:creationId xmlns:a16="http://schemas.microsoft.com/office/drawing/2014/main" id="{89791133-88C4-C1E2-AD92-A7CD76F04301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7" name="Rechteck 206">
                <a:extLst>
                  <a:ext uri="{FF2B5EF4-FFF2-40B4-BE49-F238E27FC236}">
                    <a16:creationId xmlns:a16="http://schemas.microsoft.com/office/drawing/2014/main" id="{F6434B53-4EF1-6697-F3A7-8A65E8826910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8" name="Rechteck 207">
                <a:extLst>
                  <a:ext uri="{FF2B5EF4-FFF2-40B4-BE49-F238E27FC236}">
                    <a16:creationId xmlns:a16="http://schemas.microsoft.com/office/drawing/2014/main" id="{587EAD1A-BBC3-BBD5-B74C-A42116069AED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71" name="Gruppieren 170">
              <a:extLst>
                <a:ext uri="{FF2B5EF4-FFF2-40B4-BE49-F238E27FC236}">
                  <a16:creationId xmlns:a16="http://schemas.microsoft.com/office/drawing/2014/main" id="{4BFF260D-9FB7-A0D2-3247-3D7BFCFD4426}"/>
                </a:ext>
              </a:extLst>
            </p:cNvPr>
            <p:cNvGrpSpPr/>
            <p:nvPr/>
          </p:nvGrpSpPr>
          <p:grpSpPr>
            <a:xfrm rot="10800000">
              <a:off x="5581975" y="2730847"/>
              <a:ext cx="377413" cy="72000"/>
              <a:chOff x="5374408" y="1952257"/>
              <a:chExt cx="377413" cy="72000"/>
            </a:xfrm>
          </p:grpSpPr>
          <p:sp>
            <p:nvSpPr>
              <p:cNvPr id="185" name="Rechteck 184">
                <a:extLst>
                  <a:ext uri="{FF2B5EF4-FFF2-40B4-BE49-F238E27FC236}">
                    <a16:creationId xmlns:a16="http://schemas.microsoft.com/office/drawing/2014/main" id="{05F75093-68E7-4553-9F76-2A01C2FE8E48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6" name="Rechteck 185">
                <a:extLst>
                  <a:ext uri="{FF2B5EF4-FFF2-40B4-BE49-F238E27FC236}">
                    <a16:creationId xmlns:a16="http://schemas.microsoft.com/office/drawing/2014/main" id="{53FA6726-5AE9-C3D5-D435-AF0715C7F527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7" name="Rechteck 186">
                <a:extLst>
                  <a:ext uri="{FF2B5EF4-FFF2-40B4-BE49-F238E27FC236}">
                    <a16:creationId xmlns:a16="http://schemas.microsoft.com/office/drawing/2014/main" id="{2FBE5B7C-98F4-58C4-B6C2-7D696AFA19CD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8" name="Rechteck 187">
                <a:extLst>
                  <a:ext uri="{FF2B5EF4-FFF2-40B4-BE49-F238E27FC236}">
                    <a16:creationId xmlns:a16="http://schemas.microsoft.com/office/drawing/2014/main" id="{1FFE4788-CB6A-D0A5-44FB-44594E2E8572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9" name="Rechteck 188">
                <a:extLst>
                  <a:ext uri="{FF2B5EF4-FFF2-40B4-BE49-F238E27FC236}">
                    <a16:creationId xmlns:a16="http://schemas.microsoft.com/office/drawing/2014/main" id="{4E1FEA84-21F1-DF5B-F22B-0CB50074976F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0" name="Rechteck 189">
                <a:extLst>
                  <a:ext uri="{FF2B5EF4-FFF2-40B4-BE49-F238E27FC236}">
                    <a16:creationId xmlns:a16="http://schemas.microsoft.com/office/drawing/2014/main" id="{A6E416DB-FC68-00A0-C486-1081FFAEACCA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1" name="Rechteck 190">
                <a:extLst>
                  <a:ext uri="{FF2B5EF4-FFF2-40B4-BE49-F238E27FC236}">
                    <a16:creationId xmlns:a16="http://schemas.microsoft.com/office/drawing/2014/main" id="{F7FEDFEC-B9C7-BB47-AB59-72A041F4E2B1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2" name="Rechteck 191">
                <a:extLst>
                  <a:ext uri="{FF2B5EF4-FFF2-40B4-BE49-F238E27FC236}">
                    <a16:creationId xmlns:a16="http://schemas.microsoft.com/office/drawing/2014/main" id="{694F0204-1971-4C4E-9B62-8AC1D79DABA4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3" name="Rechteck 192">
                <a:extLst>
                  <a:ext uri="{FF2B5EF4-FFF2-40B4-BE49-F238E27FC236}">
                    <a16:creationId xmlns:a16="http://schemas.microsoft.com/office/drawing/2014/main" id="{3B1DAF78-FBA6-622C-D612-F6A6718758E7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4" name="Rechteck 193">
                <a:extLst>
                  <a:ext uri="{FF2B5EF4-FFF2-40B4-BE49-F238E27FC236}">
                    <a16:creationId xmlns:a16="http://schemas.microsoft.com/office/drawing/2014/main" id="{0B773DC5-F299-7A80-DCA3-C4C2A42452DD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5" name="Rechteck 194">
                <a:extLst>
                  <a:ext uri="{FF2B5EF4-FFF2-40B4-BE49-F238E27FC236}">
                    <a16:creationId xmlns:a16="http://schemas.microsoft.com/office/drawing/2014/main" id="{81C5E0A2-AE48-0B10-3A4D-17B631D87C39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6" name="Rechteck 195">
                <a:extLst>
                  <a:ext uri="{FF2B5EF4-FFF2-40B4-BE49-F238E27FC236}">
                    <a16:creationId xmlns:a16="http://schemas.microsoft.com/office/drawing/2014/main" id="{20017D2D-3104-6DBD-F5B3-FF0B2924052C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72" name="Gruppieren 171">
              <a:extLst>
                <a:ext uri="{FF2B5EF4-FFF2-40B4-BE49-F238E27FC236}">
                  <a16:creationId xmlns:a16="http://schemas.microsoft.com/office/drawing/2014/main" id="{8412D13D-5BEE-1C36-37AE-597C84EA2809}"/>
                </a:ext>
              </a:extLst>
            </p:cNvPr>
            <p:cNvGrpSpPr/>
            <p:nvPr/>
          </p:nvGrpSpPr>
          <p:grpSpPr>
            <a:xfrm rot="16200000">
              <a:off x="5332698" y="2482051"/>
              <a:ext cx="377413" cy="72000"/>
              <a:chOff x="5374408" y="1952257"/>
              <a:chExt cx="377413" cy="72000"/>
            </a:xfrm>
          </p:grpSpPr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58543BE8-EFC4-7F91-950C-591D7DA90FC3}"/>
                  </a:ext>
                </a:extLst>
              </p:cNvPr>
              <p:cNvSpPr/>
              <p:nvPr/>
            </p:nvSpPr>
            <p:spPr>
              <a:xfrm>
                <a:off x="537440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3D3C1AA9-BF89-4B4D-3345-AE5E0E8EB97C}"/>
                  </a:ext>
                </a:extLst>
              </p:cNvPr>
              <p:cNvSpPr/>
              <p:nvPr/>
            </p:nvSpPr>
            <p:spPr>
              <a:xfrm>
                <a:off x="540698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5" name="Rechteck 174">
                <a:extLst>
                  <a:ext uri="{FF2B5EF4-FFF2-40B4-BE49-F238E27FC236}">
                    <a16:creationId xmlns:a16="http://schemas.microsoft.com/office/drawing/2014/main" id="{C7BAA404-30B0-6835-A741-7A492B8B4C44}"/>
                  </a:ext>
                </a:extLst>
              </p:cNvPr>
              <p:cNvSpPr/>
              <p:nvPr/>
            </p:nvSpPr>
            <p:spPr>
              <a:xfrm>
                <a:off x="543956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6" name="Rechteck 175">
                <a:extLst>
                  <a:ext uri="{FF2B5EF4-FFF2-40B4-BE49-F238E27FC236}">
                    <a16:creationId xmlns:a16="http://schemas.microsoft.com/office/drawing/2014/main" id="{F8DFD8FA-977A-5112-6307-8606FA77E5DF}"/>
                  </a:ext>
                </a:extLst>
              </p:cNvPr>
              <p:cNvSpPr/>
              <p:nvPr/>
            </p:nvSpPr>
            <p:spPr>
              <a:xfrm>
                <a:off x="547213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80ADA50D-59FC-AF75-A77B-E44E96B0F91B}"/>
                  </a:ext>
                </a:extLst>
              </p:cNvPr>
              <p:cNvSpPr/>
              <p:nvPr/>
            </p:nvSpPr>
            <p:spPr>
              <a:xfrm>
                <a:off x="5504712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BB067B5C-6719-FE27-C6AC-3A543F67B1A9}"/>
                  </a:ext>
                </a:extLst>
              </p:cNvPr>
              <p:cNvSpPr/>
              <p:nvPr/>
            </p:nvSpPr>
            <p:spPr>
              <a:xfrm>
                <a:off x="5537288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9" name="Rechteck 178">
                <a:extLst>
                  <a:ext uri="{FF2B5EF4-FFF2-40B4-BE49-F238E27FC236}">
                    <a16:creationId xmlns:a16="http://schemas.microsoft.com/office/drawing/2014/main" id="{AA2A6C73-6A38-8813-B538-E0B98CB4885D}"/>
                  </a:ext>
                </a:extLst>
              </p:cNvPr>
              <p:cNvSpPr/>
              <p:nvPr/>
            </p:nvSpPr>
            <p:spPr>
              <a:xfrm>
                <a:off x="5569864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0" name="Rechteck 179">
                <a:extLst>
                  <a:ext uri="{FF2B5EF4-FFF2-40B4-BE49-F238E27FC236}">
                    <a16:creationId xmlns:a16="http://schemas.microsoft.com/office/drawing/2014/main" id="{8EFF4345-7F8A-6B55-E27C-97D7D09E219A}"/>
                  </a:ext>
                </a:extLst>
              </p:cNvPr>
              <p:cNvSpPr/>
              <p:nvPr/>
            </p:nvSpPr>
            <p:spPr>
              <a:xfrm>
                <a:off x="5602440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1" name="Rechteck 180">
                <a:extLst>
                  <a:ext uri="{FF2B5EF4-FFF2-40B4-BE49-F238E27FC236}">
                    <a16:creationId xmlns:a16="http://schemas.microsoft.com/office/drawing/2014/main" id="{C122F324-1C9A-8C0D-EE88-B52C6F634C52}"/>
                  </a:ext>
                </a:extLst>
              </p:cNvPr>
              <p:cNvSpPr/>
              <p:nvPr/>
            </p:nvSpPr>
            <p:spPr>
              <a:xfrm>
                <a:off x="5635016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2" name="Rechteck 181">
                <a:extLst>
                  <a:ext uri="{FF2B5EF4-FFF2-40B4-BE49-F238E27FC236}">
                    <a16:creationId xmlns:a16="http://schemas.microsoft.com/office/drawing/2014/main" id="{93A809E2-8FBB-1D07-FB9A-ACBE42186895}"/>
                  </a:ext>
                </a:extLst>
              </p:cNvPr>
              <p:cNvSpPr/>
              <p:nvPr/>
            </p:nvSpPr>
            <p:spPr>
              <a:xfrm>
                <a:off x="5668669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3" name="Rechteck 182">
                <a:extLst>
                  <a:ext uri="{FF2B5EF4-FFF2-40B4-BE49-F238E27FC236}">
                    <a16:creationId xmlns:a16="http://schemas.microsoft.com/office/drawing/2014/main" id="{4C9EEFD1-2DC9-F1BF-565F-F0866645CCF2}"/>
                  </a:ext>
                </a:extLst>
              </p:cNvPr>
              <p:cNvSpPr/>
              <p:nvPr/>
            </p:nvSpPr>
            <p:spPr>
              <a:xfrm>
                <a:off x="5701245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4" name="Rechteck 183">
                <a:extLst>
                  <a:ext uri="{FF2B5EF4-FFF2-40B4-BE49-F238E27FC236}">
                    <a16:creationId xmlns:a16="http://schemas.microsoft.com/office/drawing/2014/main" id="{B1FC0E7B-DE8B-E436-E02B-90FDA82B09B4}"/>
                  </a:ext>
                </a:extLst>
              </p:cNvPr>
              <p:cNvSpPr/>
              <p:nvPr/>
            </p:nvSpPr>
            <p:spPr>
              <a:xfrm>
                <a:off x="5733821" y="1952257"/>
                <a:ext cx="18000" cy="72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221" name="Oval 220">
            <a:extLst>
              <a:ext uri="{FF2B5EF4-FFF2-40B4-BE49-F238E27FC236}">
                <a16:creationId xmlns:a16="http://schemas.microsoft.com/office/drawing/2014/main" id="{40F5F9AC-997A-53AD-A33D-E7B2D91AE229}"/>
              </a:ext>
            </a:extLst>
          </p:cNvPr>
          <p:cNvSpPr/>
          <p:nvPr/>
        </p:nvSpPr>
        <p:spPr>
          <a:xfrm>
            <a:off x="1958975" y="1729570"/>
            <a:ext cx="90000" cy="90000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26000">
                  <a:schemeClr val="accent4">
                    <a:lumMod val="0"/>
                    <a:lumOff val="100000"/>
                  </a:schemeClr>
                </a:gs>
                <a:gs pos="76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4135B0B-CD38-7974-0737-0DA1B2AB5512}"/>
              </a:ext>
            </a:extLst>
          </p:cNvPr>
          <p:cNvSpPr/>
          <p:nvPr/>
        </p:nvSpPr>
        <p:spPr>
          <a:xfrm>
            <a:off x="1958975" y="2951945"/>
            <a:ext cx="90000" cy="90000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26000">
                  <a:schemeClr val="accent4">
                    <a:lumMod val="0"/>
                    <a:lumOff val="100000"/>
                  </a:schemeClr>
                </a:gs>
                <a:gs pos="76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855FB39F-C37A-9DBE-2FAF-B7203E5226A3}"/>
              </a:ext>
            </a:extLst>
          </p:cNvPr>
          <p:cNvSpPr/>
          <p:nvPr/>
        </p:nvSpPr>
        <p:spPr>
          <a:xfrm>
            <a:off x="4160199" y="2951945"/>
            <a:ext cx="90000" cy="90000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26000">
                  <a:schemeClr val="accent4">
                    <a:lumMod val="0"/>
                    <a:lumOff val="100000"/>
                  </a:schemeClr>
                </a:gs>
                <a:gs pos="76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41C6A59E-8FF2-EC8B-BC9E-9ED1DB6C1573}"/>
              </a:ext>
            </a:extLst>
          </p:cNvPr>
          <p:cNvSpPr/>
          <p:nvPr/>
        </p:nvSpPr>
        <p:spPr>
          <a:xfrm>
            <a:off x="4157028" y="1726713"/>
            <a:ext cx="90000" cy="90000"/>
          </a:xfrm>
          <a:prstGeom prst="ellipse">
            <a:avLst/>
          </a:prstGeom>
          <a:solidFill>
            <a:schemeClr val="bg1"/>
          </a:solidFill>
          <a:ln w="25400"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26000">
                  <a:schemeClr val="accent4">
                    <a:lumMod val="0"/>
                    <a:lumOff val="100000"/>
                  </a:schemeClr>
                </a:gs>
                <a:gs pos="76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44" name="Gerade Verbindung 243">
            <a:extLst>
              <a:ext uri="{FF2B5EF4-FFF2-40B4-BE49-F238E27FC236}">
                <a16:creationId xmlns:a16="http://schemas.microsoft.com/office/drawing/2014/main" id="{91C2BD21-AFBE-14CF-1E4C-D6322D2301DC}"/>
              </a:ext>
            </a:extLst>
          </p:cNvPr>
          <p:cNvCxnSpPr>
            <a:cxnSpLocks/>
          </p:cNvCxnSpPr>
          <p:nvPr/>
        </p:nvCxnSpPr>
        <p:spPr>
          <a:xfrm>
            <a:off x="3683844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>
            <a:extLst>
              <a:ext uri="{FF2B5EF4-FFF2-40B4-BE49-F238E27FC236}">
                <a16:creationId xmlns:a16="http://schemas.microsoft.com/office/drawing/2014/main" id="{DF207733-B15F-1FC5-C4A0-E151C31F58A0}"/>
              </a:ext>
            </a:extLst>
          </p:cNvPr>
          <p:cNvCxnSpPr>
            <a:cxnSpLocks/>
          </p:cNvCxnSpPr>
          <p:nvPr/>
        </p:nvCxnSpPr>
        <p:spPr>
          <a:xfrm>
            <a:off x="3718026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>
            <a:extLst>
              <a:ext uri="{FF2B5EF4-FFF2-40B4-BE49-F238E27FC236}">
                <a16:creationId xmlns:a16="http://schemas.microsoft.com/office/drawing/2014/main" id="{A47BADE5-C3B8-BE22-C143-C3309346B601}"/>
              </a:ext>
            </a:extLst>
          </p:cNvPr>
          <p:cNvCxnSpPr>
            <a:cxnSpLocks/>
          </p:cNvCxnSpPr>
          <p:nvPr/>
        </p:nvCxnSpPr>
        <p:spPr>
          <a:xfrm>
            <a:off x="3752382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247">
            <a:extLst>
              <a:ext uri="{FF2B5EF4-FFF2-40B4-BE49-F238E27FC236}">
                <a16:creationId xmlns:a16="http://schemas.microsoft.com/office/drawing/2014/main" id="{8218D764-029E-2C3C-97DC-855A57982E49}"/>
              </a:ext>
            </a:extLst>
          </p:cNvPr>
          <p:cNvCxnSpPr>
            <a:cxnSpLocks/>
          </p:cNvCxnSpPr>
          <p:nvPr/>
        </p:nvCxnSpPr>
        <p:spPr>
          <a:xfrm>
            <a:off x="3786098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>
            <a:extLst>
              <a:ext uri="{FF2B5EF4-FFF2-40B4-BE49-F238E27FC236}">
                <a16:creationId xmlns:a16="http://schemas.microsoft.com/office/drawing/2014/main" id="{F1CED82B-3DA5-3A7B-6064-17B5CC55B509}"/>
              </a:ext>
            </a:extLst>
          </p:cNvPr>
          <p:cNvCxnSpPr>
            <a:cxnSpLocks/>
          </p:cNvCxnSpPr>
          <p:nvPr/>
        </p:nvCxnSpPr>
        <p:spPr>
          <a:xfrm>
            <a:off x="3817068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>
            <a:extLst>
              <a:ext uri="{FF2B5EF4-FFF2-40B4-BE49-F238E27FC236}">
                <a16:creationId xmlns:a16="http://schemas.microsoft.com/office/drawing/2014/main" id="{969D61E4-D4F7-1A08-A42E-3D439D2C4D36}"/>
              </a:ext>
            </a:extLst>
          </p:cNvPr>
          <p:cNvCxnSpPr>
            <a:cxnSpLocks/>
          </p:cNvCxnSpPr>
          <p:nvPr/>
        </p:nvCxnSpPr>
        <p:spPr>
          <a:xfrm>
            <a:off x="3851250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>
            <a:extLst>
              <a:ext uri="{FF2B5EF4-FFF2-40B4-BE49-F238E27FC236}">
                <a16:creationId xmlns:a16="http://schemas.microsoft.com/office/drawing/2014/main" id="{90133662-36A4-4873-79F4-A5C9E0A039AD}"/>
              </a:ext>
            </a:extLst>
          </p:cNvPr>
          <p:cNvCxnSpPr>
            <a:cxnSpLocks/>
          </p:cNvCxnSpPr>
          <p:nvPr/>
        </p:nvCxnSpPr>
        <p:spPr>
          <a:xfrm>
            <a:off x="3882220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>
            <a:extLst>
              <a:ext uri="{FF2B5EF4-FFF2-40B4-BE49-F238E27FC236}">
                <a16:creationId xmlns:a16="http://schemas.microsoft.com/office/drawing/2014/main" id="{E467F74A-7B0E-6179-417E-0F4D90E8FB3B}"/>
              </a:ext>
            </a:extLst>
          </p:cNvPr>
          <p:cNvCxnSpPr>
            <a:cxnSpLocks/>
          </p:cNvCxnSpPr>
          <p:nvPr/>
        </p:nvCxnSpPr>
        <p:spPr>
          <a:xfrm>
            <a:off x="3916402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52">
            <a:extLst>
              <a:ext uri="{FF2B5EF4-FFF2-40B4-BE49-F238E27FC236}">
                <a16:creationId xmlns:a16="http://schemas.microsoft.com/office/drawing/2014/main" id="{6DAB373D-A02F-3AA1-9ED9-39D1C8F475B2}"/>
              </a:ext>
            </a:extLst>
          </p:cNvPr>
          <p:cNvCxnSpPr>
            <a:cxnSpLocks/>
          </p:cNvCxnSpPr>
          <p:nvPr/>
        </p:nvCxnSpPr>
        <p:spPr>
          <a:xfrm>
            <a:off x="3947372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>
            <a:extLst>
              <a:ext uri="{FF2B5EF4-FFF2-40B4-BE49-F238E27FC236}">
                <a16:creationId xmlns:a16="http://schemas.microsoft.com/office/drawing/2014/main" id="{E0995D70-7B70-66DA-EBC4-AE78DD65B509}"/>
              </a:ext>
            </a:extLst>
          </p:cNvPr>
          <p:cNvCxnSpPr>
            <a:cxnSpLocks/>
          </p:cNvCxnSpPr>
          <p:nvPr/>
        </p:nvCxnSpPr>
        <p:spPr>
          <a:xfrm>
            <a:off x="3981554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Gerade Verbindung 254">
            <a:extLst>
              <a:ext uri="{FF2B5EF4-FFF2-40B4-BE49-F238E27FC236}">
                <a16:creationId xmlns:a16="http://schemas.microsoft.com/office/drawing/2014/main" id="{090A95E5-EAE9-B3C4-063C-2C7F335B4E7E}"/>
              </a:ext>
            </a:extLst>
          </p:cNvPr>
          <p:cNvCxnSpPr>
            <a:cxnSpLocks/>
          </p:cNvCxnSpPr>
          <p:nvPr/>
        </p:nvCxnSpPr>
        <p:spPr>
          <a:xfrm>
            <a:off x="4014130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>
            <a:extLst>
              <a:ext uri="{FF2B5EF4-FFF2-40B4-BE49-F238E27FC236}">
                <a16:creationId xmlns:a16="http://schemas.microsoft.com/office/drawing/2014/main" id="{89447C08-389F-0DD3-A36F-7B4D2BFBE5E4}"/>
              </a:ext>
            </a:extLst>
          </p:cNvPr>
          <p:cNvCxnSpPr>
            <a:cxnSpLocks/>
          </p:cNvCxnSpPr>
          <p:nvPr/>
        </p:nvCxnSpPr>
        <p:spPr>
          <a:xfrm>
            <a:off x="4046706" y="2451921"/>
            <a:ext cx="0" cy="27830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gonal liegende Ecken des Rechtecks schneiden 24">
            <a:extLst>
              <a:ext uri="{FF2B5EF4-FFF2-40B4-BE49-F238E27FC236}">
                <a16:creationId xmlns:a16="http://schemas.microsoft.com/office/drawing/2014/main" id="{BA2F0E0D-1382-2B78-2DF2-68AF8A646C02}"/>
              </a:ext>
            </a:extLst>
          </p:cNvPr>
          <p:cNvSpPr/>
          <p:nvPr/>
        </p:nvSpPr>
        <p:spPr>
          <a:xfrm rot="18925191">
            <a:off x="3084585" y="2344023"/>
            <a:ext cx="290555" cy="736556"/>
          </a:xfrm>
          <a:prstGeom prst="snip2DiagRect">
            <a:avLst>
              <a:gd name="adj1" fmla="val 0"/>
              <a:gd name="adj2" fmla="val 40460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4" name="Diagonal liegende Ecken des Rechtecks schneiden 93">
            <a:extLst>
              <a:ext uri="{FF2B5EF4-FFF2-40B4-BE49-F238E27FC236}">
                <a16:creationId xmlns:a16="http://schemas.microsoft.com/office/drawing/2014/main" id="{A869736C-554D-CCDE-EE74-89C3BECAAF93}"/>
              </a:ext>
            </a:extLst>
          </p:cNvPr>
          <p:cNvSpPr/>
          <p:nvPr/>
        </p:nvSpPr>
        <p:spPr>
          <a:xfrm rot="16200000" flipV="1">
            <a:off x="2692146" y="2108386"/>
            <a:ext cx="758738" cy="412746"/>
          </a:xfrm>
          <a:prstGeom prst="snip2DiagRect">
            <a:avLst>
              <a:gd name="adj1" fmla="val 0"/>
              <a:gd name="adj2" fmla="val 35134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8" name="Ecken des Rechtecks auf der gleichen Seite schneiden 257">
            <a:extLst>
              <a:ext uri="{FF2B5EF4-FFF2-40B4-BE49-F238E27FC236}">
                <a16:creationId xmlns:a16="http://schemas.microsoft.com/office/drawing/2014/main" id="{B1577A9A-31B5-320E-8209-08FCF321894F}"/>
              </a:ext>
            </a:extLst>
          </p:cNvPr>
          <p:cNvSpPr/>
          <p:nvPr/>
        </p:nvSpPr>
        <p:spPr>
          <a:xfrm rot="5400000">
            <a:off x="1896674" y="2213958"/>
            <a:ext cx="740964" cy="263564"/>
          </a:xfrm>
          <a:prstGeom prst="snip2SameRect">
            <a:avLst>
              <a:gd name="adj1" fmla="val 50000"/>
              <a:gd name="adj2" fmla="val 0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Diagonal liegende Ecken des Rechtecks schneiden 441">
            <a:extLst>
              <a:ext uri="{FF2B5EF4-FFF2-40B4-BE49-F238E27FC236}">
                <a16:creationId xmlns:a16="http://schemas.microsoft.com/office/drawing/2014/main" id="{8FD684DD-A3C4-6A35-6DEF-6A78EC577518}"/>
              </a:ext>
            </a:extLst>
          </p:cNvPr>
          <p:cNvSpPr/>
          <p:nvPr/>
        </p:nvSpPr>
        <p:spPr>
          <a:xfrm rot="10800000" flipV="1">
            <a:off x="2351401" y="1934930"/>
            <a:ext cx="513556" cy="417286"/>
          </a:xfrm>
          <a:prstGeom prst="snip2DiagRect">
            <a:avLst>
              <a:gd name="adj1" fmla="val 0"/>
              <a:gd name="adj2" fmla="val 10435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3" name="Diagonal liegende Ecken des Rechtecks schneiden 442">
            <a:extLst>
              <a:ext uri="{FF2B5EF4-FFF2-40B4-BE49-F238E27FC236}">
                <a16:creationId xmlns:a16="http://schemas.microsoft.com/office/drawing/2014/main" id="{770445D1-62AF-E69F-0F1A-BAC6D6685DF7}"/>
              </a:ext>
            </a:extLst>
          </p:cNvPr>
          <p:cNvSpPr/>
          <p:nvPr/>
        </p:nvSpPr>
        <p:spPr>
          <a:xfrm rot="10800000" flipV="1">
            <a:off x="2222679" y="1974863"/>
            <a:ext cx="152043" cy="205689"/>
          </a:xfrm>
          <a:prstGeom prst="snip2DiagRect">
            <a:avLst>
              <a:gd name="adj1" fmla="val 0"/>
              <a:gd name="adj2" fmla="val 10435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38" name="Gerade Verbindung 437">
            <a:extLst>
              <a:ext uri="{FF2B5EF4-FFF2-40B4-BE49-F238E27FC236}">
                <a16:creationId xmlns:a16="http://schemas.microsoft.com/office/drawing/2014/main" id="{31E4586C-8C84-EDF2-E763-165334A5AA1F}"/>
              </a:ext>
            </a:extLst>
          </p:cNvPr>
          <p:cNvCxnSpPr>
            <a:cxnSpLocks/>
            <a:endCxn id="245" idx="6"/>
          </p:cNvCxnSpPr>
          <p:nvPr/>
        </p:nvCxnSpPr>
        <p:spPr>
          <a:xfrm flipH="1">
            <a:off x="3192164" y="1958164"/>
            <a:ext cx="77951" cy="42506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Diagonal liegende Ecken des Rechtecks schneiden 443">
            <a:extLst>
              <a:ext uri="{FF2B5EF4-FFF2-40B4-BE49-F238E27FC236}">
                <a16:creationId xmlns:a16="http://schemas.microsoft.com/office/drawing/2014/main" id="{E17FA8C5-7355-5780-2DFB-E9E6F5414120}"/>
              </a:ext>
            </a:extLst>
          </p:cNvPr>
          <p:cNvSpPr/>
          <p:nvPr/>
        </p:nvSpPr>
        <p:spPr>
          <a:xfrm rot="10800000" flipV="1">
            <a:off x="2252207" y="2298230"/>
            <a:ext cx="647476" cy="417286"/>
          </a:xfrm>
          <a:prstGeom prst="snip2DiagRect">
            <a:avLst>
              <a:gd name="adj1" fmla="val 0"/>
              <a:gd name="adj2" fmla="val 47174"/>
            </a:avLst>
          </a:prstGeom>
          <a:solidFill>
            <a:srgbClr val="173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0F9245A-F7D5-8DA0-57C7-B4C5D29D0A8C}"/>
              </a:ext>
            </a:extLst>
          </p:cNvPr>
          <p:cNvSpPr/>
          <p:nvPr/>
        </p:nvSpPr>
        <p:spPr>
          <a:xfrm>
            <a:off x="3156164" y="1982670"/>
            <a:ext cx="36000" cy="360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1" name="Gerade Verbindung 280">
            <a:extLst>
              <a:ext uri="{FF2B5EF4-FFF2-40B4-BE49-F238E27FC236}">
                <a16:creationId xmlns:a16="http://schemas.microsoft.com/office/drawing/2014/main" id="{D2FAFB1A-B48E-00E7-A2DC-DAC34FBCD8F0}"/>
              </a:ext>
            </a:extLst>
          </p:cNvPr>
          <p:cNvCxnSpPr>
            <a:cxnSpLocks/>
          </p:cNvCxnSpPr>
          <p:nvPr/>
        </p:nvCxnSpPr>
        <p:spPr>
          <a:xfrm flipH="1">
            <a:off x="2189363" y="2075045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>
            <a:extLst>
              <a:ext uri="{FF2B5EF4-FFF2-40B4-BE49-F238E27FC236}">
                <a16:creationId xmlns:a16="http://schemas.microsoft.com/office/drawing/2014/main" id="{95E4B714-FB53-7FBF-004C-2D093AF90A36}"/>
              </a:ext>
            </a:extLst>
          </p:cNvPr>
          <p:cNvCxnSpPr>
            <a:cxnSpLocks/>
          </p:cNvCxnSpPr>
          <p:nvPr/>
        </p:nvCxnSpPr>
        <p:spPr>
          <a:xfrm flipH="1">
            <a:off x="2189363" y="2118251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283">
            <a:extLst>
              <a:ext uri="{FF2B5EF4-FFF2-40B4-BE49-F238E27FC236}">
                <a16:creationId xmlns:a16="http://schemas.microsoft.com/office/drawing/2014/main" id="{FC26D110-25F8-CB08-E4F3-A75736C71050}"/>
              </a:ext>
            </a:extLst>
          </p:cNvPr>
          <p:cNvCxnSpPr>
            <a:cxnSpLocks/>
          </p:cNvCxnSpPr>
          <p:nvPr/>
        </p:nvCxnSpPr>
        <p:spPr>
          <a:xfrm flipH="1">
            <a:off x="2189363" y="2206425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284">
            <a:extLst>
              <a:ext uri="{FF2B5EF4-FFF2-40B4-BE49-F238E27FC236}">
                <a16:creationId xmlns:a16="http://schemas.microsoft.com/office/drawing/2014/main" id="{566C46E7-90BC-0D69-1D25-E2B5907B4A89}"/>
              </a:ext>
            </a:extLst>
          </p:cNvPr>
          <p:cNvCxnSpPr>
            <a:cxnSpLocks/>
          </p:cNvCxnSpPr>
          <p:nvPr/>
        </p:nvCxnSpPr>
        <p:spPr>
          <a:xfrm flipH="1">
            <a:off x="2189363" y="2249631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285">
            <a:extLst>
              <a:ext uri="{FF2B5EF4-FFF2-40B4-BE49-F238E27FC236}">
                <a16:creationId xmlns:a16="http://schemas.microsoft.com/office/drawing/2014/main" id="{A54852D6-AF98-4FEE-8828-9C264DF68D58}"/>
              </a:ext>
            </a:extLst>
          </p:cNvPr>
          <p:cNvCxnSpPr>
            <a:cxnSpLocks/>
          </p:cNvCxnSpPr>
          <p:nvPr/>
        </p:nvCxnSpPr>
        <p:spPr>
          <a:xfrm flipH="1">
            <a:off x="2189363" y="2165084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3A1E0365-41E9-2668-805B-AA3234EB3F31}"/>
              </a:ext>
            </a:extLst>
          </p:cNvPr>
          <p:cNvCxnSpPr>
            <a:cxnSpLocks/>
          </p:cNvCxnSpPr>
          <p:nvPr/>
        </p:nvCxnSpPr>
        <p:spPr>
          <a:xfrm flipH="1">
            <a:off x="2189363" y="2293692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Gerade Verbindung 287">
            <a:extLst>
              <a:ext uri="{FF2B5EF4-FFF2-40B4-BE49-F238E27FC236}">
                <a16:creationId xmlns:a16="http://schemas.microsoft.com/office/drawing/2014/main" id="{10B3920F-4581-09B4-D024-55EFCE984113}"/>
              </a:ext>
            </a:extLst>
          </p:cNvPr>
          <p:cNvCxnSpPr>
            <a:cxnSpLocks/>
          </p:cNvCxnSpPr>
          <p:nvPr/>
        </p:nvCxnSpPr>
        <p:spPr>
          <a:xfrm flipH="1">
            <a:off x="2189363" y="2336898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>
            <a:extLst>
              <a:ext uri="{FF2B5EF4-FFF2-40B4-BE49-F238E27FC236}">
                <a16:creationId xmlns:a16="http://schemas.microsoft.com/office/drawing/2014/main" id="{0FC3C8C6-DE47-F294-45CA-C58F827FC346}"/>
              </a:ext>
            </a:extLst>
          </p:cNvPr>
          <p:cNvCxnSpPr>
            <a:cxnSpLocks/>
          </p:cNvCxnSpPr>
          <p:nvPr/>
        </p:nvCxnSpPr>
        <p:spPr>
          <a:xfrm flipH="1">
            <a:off x="2189363" y="2425072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289">
            <a:extLst>
              <a:ext uri="{FF2B5EF4-FFF2-40B4-BE49-F238E27FC236}">
                <a16:creationId xmlns:a16="http://schemas.microsoft.com/office/drawing/2014/main" id="{00D178DA-A242-3503-F658-8D86896492F6}"/>
              </a:ext>
            </a:extLst>
          </p:cNvPr>
          <p:cNvCxnSpPr>
            <a:cxnSpLocks/>
          </p:cNvCxnSpPr>
          <p:nvPr/>
        </p:nvCxnSpPr>
        <p:spPr>
          <a:xfrm flipH="1">
            <a:off x="2189363" y="2468278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>
            <a:extLst>
              <a:ext uri="{FF2B5EF4-FFF2-40B4-BE49-F238E27FC236}">
                <a16:creationId xmlns:a16="http://schemas.microsoft.com/office/drawing/2014/main" id="{70FC7828-1FED-3E48-2096-3D1A4FB7A524}"/>
              </a:ext>
            </a:extLst>
          </p:cNvPr>
          <p:cNvCxnSpPr>
            <a:cxnSpLocks/>
          </p:cNvCxnSpPr>
          <p:nvPr/>
        </p:nvCxnSpPr>
        <p:spPr>
          <a:xfrm flipH="1">
            <a:off x="2189363" y="2383731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Gerade Verbindung 291">
            <a:extLst>
              <a:ext uri="{FF2B5EF4-FFF2-40B4-BE49-F238E27FC236}">
                <a16:creationId xmlns:a16="http://schemas.microsoft.com/office/drawing/2014/main" id="{3CDF88A3-3499-A160-BDA4-8D9173AF0D6A}"/>
              </a:ext>
            </a:extLst>
          </p:cNvPr>
          <p:cNvCxnSpPr>
            <a:cxnSpLocks/>
          </p:cNvCxnSpPr>
          <p:nvPr/>
        </p:nvCxnSpPr>
        <p:spPr>
          <a:xfrm flipH="1">
            <a:off x="2189363" y="2508742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Gerade Verbindung 292">
            <a:extLst>
              <a:ext uri="{FF2B5EF4-FFF2-40B4-BE49-F238E27FC236}">
                <a16:creationId xmlns:a16="http://schemas.microsoft.com/office/drawing/2014/main" id="{5B13C914-ACA5-D761-BACF-50851A123D26}"/>
              </a:ext>
            </a:extLst>
          </p:cNvPr>
          <p:cNvCxnSpPr>
            <a:cxnSpLocks/>
          </p:cNvCxnSpPr>
          <p:nvPr/>
        </p:nvCxnSpPr>
        <p:spPr>
          <a:xfrm flipH="1">
            <a:off x="2189363" y="2551948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Gerade Verbindung 293">
            <a:extLst>
              <a:ext uri="{FF2B5EF4-FFF2-40B4-BE49-F238E27FC236}">
                <a16:creationId xmlns:a16="http://schemas.microsoft.com/office/drawing/2014/main" id="{B56DBDC8-EAB9-CF4F-DDFC-0F350F0DB6FB}"/>
              </a:ext>
            </a:extLst>
          </p:cNvPr>
          <p:cNvCxnSpPr>
            <a:cxnSpLocks/>
          </p:cNvCxnSpPr>
          <p:nvPr/>
        </p:nvCxnSpPr>
        <p:spPr>
          <a:xfrm flipH="1">
            <a:off x="2189363" y="2640122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Gerade Verbindung 294">
            <a:extLst>
              <a:ext uri="{FF2B5EF4-FFF2-40B4-BE49-F238E27FC236}">
                <a16:creationId xmlns:a16="http://schemas.microsoft.com/office/drawing/2014/main" id="{B7348730-9DA4-2DAF-00A6-514C7AD43EE1}"/>
              </a:ext>
            </a:extLst>
          </p:cNvPr>
          <p:cNvCxnSpPr>
            <a:cxnSpLocks/>
          </p:cNvCxnSpPr>
          <p:nvPr/>
        </p:nvCxnSpPr>
        <p:spPr>
          <a:xfrm flipH="1">
            <a:off x="2189363" y="2683328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295">
            <a:extLst>
              <a:ext uri="{FF2B5EF4-FFF2-40B4-BE49-F238E27FC236}">
                <a16:creationId xmlns:a16="http://schemas.microsoft.com/office/drawing/2014/main" id="{522B61BC-A53E-6CBA-911B-43E23BC6AD29}"/>
              </a:ext>
            </a:extLst>
          </p:cNvPr>
          <p:cNvCxnSpPr>
            <a:cxnSpLocks/>
          </p:cNvCxnSpPr>
          <p:nvPr/>
        </p:nvCxnSpPr>
        <p:spPr>
          <a:xfrm flipH="1">
            <a:off x="2189363" y="2598781"/>
            <a:ext cx="287734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Gerade Verbindung 450">
            <a:extLst>
              <a:ext uri="{FF2B5EF4-FFF2-40B4-BE49-F238E27FC236}">
                <a16:creationId xmlns:a16="http://schemas.microsoft.com/office/drawing/2014/main" id="{2DBC36CD-E06F-8DF9-9BA7-38B2474C43FB}"/>
              </a:ext>
            </a:extLst>
          </p:cNvPr>
          <p:cNvCxnSpPr>
            <a:cxnSpLocks/>
            <a:stCxn id="303" idx="3"/>
          </p:cNvCxnSpPr>
          <p:nvPr/>
        </p:nvCxnSpPr>
        <p:spPr>
          <a:xfrm flipH="1" flipV="1">
            <a:off x="2917528" y="1977308"/>
            <a:ext cx="43690" cy="34039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>
            <a:extLst>
              <a:ext uri="{FF2B5EF4-FFF2-40B4-BE49-F238E27FC236}">
                <a16:creationId xmlns:a16="http://schemas.microsoft.com/office/drawing/2014/main" id="{FBCB01A7-1D48-021D-D130-D2AF92E2072C}"/>
              </a:ext>
            </a:extLst>
          </p:cNvPr>
          <p:cNvSpPr/>
          <p:nvPr/>
        </p:nvSpPr>
        <p:spPr>
          <a:xfrm>
            <a:off x="2935695" y="1984153"/>
            <a:ext cx="36000" cy="3600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19" name="Gruppieren 318">
            <a:extLst>
              <a:ext uri="{FF2B5EF4-FFF2-40B4-BE49-F238E27FC236}">
                <a16:creationId xmlns:a16="http://schemas.microsoft.com/office/drawing/2014/main" id="{6BC9167B-105F-F45E-8C14-259DABFDDBAE}"/>
              </a:ext>
            </a:extLst>
          </p:cNvPr>
          <p:cNvGrpSpPr/>
          <p:nvPr/>
        </p:nvGrpSpPr>
        <p:grpSpPr>
          <a:xfrm>
            <a:off x="2942318" y="1964371"/>
            <a:ext cx="243628" cy="72352"/>
            <a:chOff x="2942318" y="1964371"/>
            <a:chExt cx="243628" cy="72352"/>
          </a:xfrm>
        </p:grpSpPr>
        <p:sp>
          <p:nvSpPr>
            <p:cNvPr id="298" name="Zylinder 297">
              <a:extLst>
                <a:ext uri="{FF2B5EF4-FFF2-40B4-BE49-F238E27FC236}">
                  <a16:creationId xmlns:a16="http://schemas.microsoft.com/office/drawing/2014/main" id="{270F5AE0-0BDE-D094-F4F0-BB4C9D8F220B}"/>
                </a:ext>
              </a:extLst>
            </p:cNvPr>
            <p:cNvSpPr/>
            <p:nvPr/>
          </p:nvSpPr>
          <p:spPr>
            <a:xfrm rot="5400000">
              <a:off x="3031974" y="1933189"/>
              <a:ext cx="50966" cy="135100"/>
            </a:xfrm>
            <a:prstGeom prst="can">
              <a:avLst/>
            </a:prstGeom>
            <a:solidFill>
              <a:srgbClr val="BF946F"/>
            </a:solidFill>
            <a:ln>
              <a:solidFill>
                <a:srgbClr val="AE8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9" name="Gespeicherte Daten 298">
              <a:extLst>
                <a:ext uri="{FF2B5EF4-FFF2-40B4-BE49-F238E27FC236}">
                  <a16:creationId xmlns:a16="http://schemas.microsoft.com/office/drawing/2014/main" id="{35A14AD5-09D1-15B8-56F3-128A7EC6E7E5}"/>
                </a:ext>
              </a:extLst>
            </p:cNvPr>
            <p:cNvSpPr/>
            <p:nvPr/>
          </p:nvSpPr>
          <p:spPr>
            <a:xfrm>
              <a:off x="3007850" y="1967971"/>
              <a:ext cx="18000" cy="68752"/>
            </a:xfrm>
            <a:prstGeom prst="flowChartOnlineStorage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Gespeicherte Daten 299">
              <a:extLst>
                <a:ext uri="{FF2B5EF4-FFF2-40B4-BE49-F238E27FC236}">
                  <a16:creationId xmlns:a16="http://schemas.microsoft.com/office/drawing/2014/main" id="{BF0CEC17-D0ED-1925-E5F9-30128F42E8F1}"/>
                </a:ext>
              </a:extLst>
            </p:cNvPr>
            <p:cNvSpPr/>
            <p:nvPr/>
          </p:nvSpPr>
          <p:spPr>
            <a:xfrm>
              <a:off x="3052572" y="1964371"/>
              <a:ext cx="18000" cy="68752"/>
            </a:xfrm>
            <a:prstGeom prst="flowChartOnlineStorag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Gespeicherte Daten 300">
              <a:extLst>
                <a:ext uri="{FF2B5EF4-FFF2-40B4-BE49-F238E27FC236}">
                  <a16:creationId xmlns:a16="http://schemas.microsoft.com/office/drawing/2014/main" id="{4106ACAD-67CE-B2D0-AC52-B54E7944B189}"/>
                </a:ext>
              </a:extLst>
            </p:cNvPr>
            <p:cNvSpPr/>
            <p:nvPr/>
          </p:nvSpPr>
          <p:spPr>
            <a:xfrm>
              <a:off x="3082755" y="1964371"/>
              <a:ext cx="18000" cy="68752"/>
            </a:xfrm>
            <a:prstGeom prst="flowChartOnlineStorag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Würfel 301">
              <a:extLst>
                <a:ext uri="{FF2B5EF4-FFF2-40B4-BE49-F238E27FC236}">
                  <a16:creationId xmlns:a16="http://schemas.microsoft.com/office/drawing/2014/main" id="{7A6B8CE4-F2B9-FA2C-DA29-9A855BBAB221}"/>
                </a:ext>
              </a:extLst>
            </p:cNvPr>
            <p:cNvSpPr/>
            <p:nvPr/>
          </p:nvSpPr>
          <p:spPr>
            <a:xfrm>
              <a:off x="3113946" y="1989948"/>
              <a:ext cx="72000" cy="21600"/>
            </a:xfrm>
            <a:prstGeom prst="cub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52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Würfel 302">
              <a:extLst>
                <a:ext uri="{FF2B5EF4-FFF2-40B4-BE49-F238E27FC236}">
                  <a16:creationId xmlns:a16="http://schemas.microsoft.com/office/drawing/2014/main" id="{FF72A4F8-9660-E8A4-8C91-A791A71AAE62}"/>
                </a:ext>
              </a:extLst>
            </p:cNvPr>
            <p:cNvSpPr/>
            <p:nvPr/>
          </p:nvSpPr>
          <p:spPr>
            <a:xfrm>
              <a:off x="2942318" y="1989747"/>
              <a:ext cx="43200" cy="21600"/>
            </a:xfrm>
            <a:prstGeom prst="cube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52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E6C82A4-D5E3-F474-8BE4-EF9489F26F18}"/>
              </a:ext>
            </a:extLst>
          </p:cNvPr>
          <p:cNvGrpSpPr/>
          <p:nvPr/>
        </p:nvGrpSpPr>
        <p:grpSpPr>
          <a:xfrm>
            <a:off x="2973253" y="2438460"/>
            <a:ext cx="142968" cy="148270"/>
            <a:chOff x="2590359" y="2055109"/>
            <a:chExt cx="142968" cy="148270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19BC58DE-20CB-5FD8-93A9-0C48EBF11A4B}"/>
                </a:ext>
              </a:extLst>
            </p:cNvPr>
            <p:cNvSpPr/>
            <p:nvPr/>
          </p:nvSpPr>
          <p:spPr>
            <a:xfrm>
              <a:off x="2615852" y="2055285"/>
              <a:ext cx="117475" cy="1188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6617D4AA-81EF-3E78-D359-F5835721A6B1}"/>
                </a:ext>
              </a:extLst>
            </p:cNvPr>
            <p:cNvSpPr/>
            <p:nvPr/>
          </p:nvSpPr>
          <p:spPr>
            <a:xfrm>
              <a:off x="2590359" y="2084579"/>
              <a:ext cx="117475" cy="1188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Gespeicherte Daten 335">
              <a:extLst>
                <a:ext uri="{FF2B5EF4-FFF2-40B4-BE49-F238E27FC236}">
                  <a16:creationId xmlns:a16="http://schemas.microsoft.com/office/drawing/2014/main" id="{CDC649FD-5A67-AD49-F8AD-919C503B7899}"/>
                </a:ext>
              </a:extLst>
            </p:cNvPr>
            <p:cNvSpPr/>
            <p:nvPr/>
          </p:nvSpPr>
          <p:spPr>
            <a:xfrm rot="7509882">
              <a:off x="2669056" y="2055109"/>
              <a:ext cx="46800" cy="46800"/>
            </a:xfrm>
            <a:prstGeom prst="flowChartOnlineStorag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59DE9F6B-79AD-F894-0D66-A80ADA54FA18}"/>
                </a:ext>
              </a:extLst>
            </p:cNvPr>
            <p:cNvSpPr/>
            <p:nvPr/>
          </p:nvSpPr>
          <p:spPr>
            <a:xfrm rot="1930528" flipH="1">
              <a:off x="2641436" y="2099579"/>
              <a:ext cx="18000" cy="953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6B8BC5D-1591-3D21-281A-2FCD28F42B3E}"/>
              </a:ext>
            </a:extLst>
          </p:cNvPr>
          <p:cNvGrpSpPr/>
          <p:nvPr/>
        </p:nvGrpSpPr>
        <p:grpSpPr>
          <a:xfrm>
            <a:off x="2936106" y="2053407"/>
            <a:ext cx="249840" cy="189504"/>
            <a:chOff x="4870798" y="2059995"/>
            <a:chExt cx="249840" cy="189504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D5CD35F-34C7-37F0-C675-E32B791556E3}"/>
                </a:ext>
              </a:extLst>
            </p:cNvPr>
            <p:cNvGrpSpPr/>
            <p:nvPr/>
          </p:nvGrpSpPr>
          <p:grpSpPr>
            <a:xfrm>
              <a:off x="4917073" y="2059995"/>
              <a:ext cx="158569" cy="189504"/>
              <a:chOff x="5564424" y="2309420"/>
              <a:chExt cx="158569" cy="221162"/>
            </a:xfrm>
          </p:grpSpPr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063313EE-5B2E-3175-0C6D-BE915FAA5D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4424" y="2309420"/>
                <a:ext cx="158569" cy="221162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6000">
                    <a:schemeClr val="tx1">
                      <a:lumMod val="75000"/>
                      <a:lumOff val="25000"/>
                    </a:schemeClr>
                  </a:gs>
                  <a:gs pos="71000">
                    <a:schemeClr val="tx1">
                      <a:lumMod val="92693"/>
                      <a:lumOff val="7307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E499FEB-B914-437B-407C-80617AE315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81975" y="2324443"/>
                <a:ext cx="39324" cy="3932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32E5DAA5-1416-796A-E480-4FF219BE3C71}"/>
                </a:ext>
              </a:extLst>
            </p:cNvPr>
            <p:cNvGrpSpPr/>
            <p:nvPr/>
          </p:nvGrpSpPr>
          <p:grpSpPr>
            <a:xfrm>
              <a:off x="5079310" y="2075057"/>
              <a:ext cx="41328" cy="154929"/>
              <a:chOff x="5079310" y="2075057"/>
              <a:chExt cx="41328" cy="154929"/>
            </a:xfrm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0D1A9EF4-D20F-AFE6-EB31-04A023349745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068505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20E3541F-D3D1-9FE1-D835-E9444A40F44B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09768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0D52E07E-3DE6-E2C4-539B-EE0D127F4C27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53402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B3143609-314C-D938-9995-4BB8481760FD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95210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88" name="Gruppieren 87">
              <a:extLst>
                <a:ext uri="{FF2B5EF4-FFF2-40B4-BE49-F238E27FC236}">
                  <a16:creationId xmlns:a16="http://schemas.microsoft.com/office/drawing/2014/main" id="{B727B92F-FB4E-3026-7D1F-2FD4C231959C}"/>
                </a:ext>
              </a:extLst>
            </p:cNvPr>
            <p:cNvGrpSpPr/>
            <p:nvPr/>
          </p:nvGrpSpPr>
          <p:grpSpPr>
            <a:xfrm rot="10800000">
              <a:off x="4870798" y="2074466"/>
              <a:ext cx="41328" cy="154929"/>
              <a:chOff x="5079310" y="2075057"/>
              <a:chExt cx="41328" cy="154929"/>
            </a:xfrm>
          </p:grpSpPr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8435C6B5-C829-B6BC-9C00-6B006FDA7B47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068505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F994755B-A251-125C-A9DC-AB5E0051A02A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09768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3A01C5F5-65A1-C6E3-28D7-43835DBBDB8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53402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0FD2CBAF-46C7-B027-615F-EF067029B93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85862" y="2195210"/>
                <a:ext cx="28224" cy="41328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5E5A5BB-61AD-D109-382A-6BA2D0A8471C}"/>
              </a:ext>
            </a:extLst>
          </p:cNvPr>
          <p:cNvGrpSpPr/>
          <p:nvPr/>
        </p:nvGrpSpPr>
        <p:grpSpPr>
          <a:xfrm>
            <a:off x="1803074" y="1975256"/>
            <a:ext cx="387587" cy="821003"/>
            <a:chOff x="1803074" y="1975256"/>
            <a:chExt cx="387587" cy="821003"/>
          </a:xfrm>
        </p:grpSpPr>
        <p:grpSp>
          <p:nvGrpSpPr>
            <p:cNvPr id="259" name="Gruppieren 258">
              <a:extLst>
                <a:ext uri="{FF2B5EF4-FFF2-40B4-BE49-F238E27FC236}">
                  <a16:creationId xmlns:a16="http://schemas.microsoft.com/office/drawing/2014/main" id="{61E14086-326E-A0B5-5558-851AFE5D2DA6}"/>
                </a:ext>
              </a:extLst>
            </p:cNvPr>
            <p:cNvGrpSpPr/>
            <p:nvPr/>
          </p:nvGrpSpPr>
          <p:grpSpPr>
            <a:xfrm>
              <a:off x="1803074" y="1975256"/>
              <a:ext cx="387587" cy="821003"/>
              <a:chOff x="1803074" y="1975256"/>
              <a:chExt cx="387587" cy="821003"/>
            </a:xfrm>
          </p:grpSpPr>
          <p:sp>
            <p:nvSpPr>
              <p:cNvPr id="97" name="Würfel 96">
                <a:extLst>
                  <a:ext uri="{FF2B5EF4-FFF2-40B4-BE49-F238E27FC236}">
                    <a16:creationId xmlns:a16="http://schemas.microsoft.com/office/drawing/2014/main" id="{43AB678A-2565-054F-7582-6D316183DE94}"/>
                  </a:ext>
                </a:extLst>
              </p:cNvPr>
              <p:cNvSpPr/>
              <p:nvPr/>
            </p:nvSpPr>
            <p:spPr>
              <a:xfrm>
                <a:off x="1803074" y="1975256"/>
                <a:ext cx="333375" cy="821003"/>
              </a:xfrm>
              <a:prstGeom prst="cub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Würfel 100">
                <a:extLst>
                  <a:ext uri="{FF2B5EF4-FFF2-40B4-BE49-F238E27FC236}">
                    <a16:creationId xmlns:a16="http://schemas.microsoft.com/office/drawing/2014/main" id="{C74AB959-CD0B-6162-7E98-AC3E31B9E443}"/>
                  </a:ext>
                </a:extLst>
              </p:cNvPr>
              <p:cNvSpPr/>
              <p:nvPr/>
            </p:nvSpPr>
            <p:spPr>
              <a:xfrm>
                <a:off x="2117370" y="2024784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" name="Würfel 102">
                <a:extLst>
                  <a:ext uri="{FF2B5EF4-FFF2-40B4-BE49-F238E27FC236}">
                    <a16:creationId xmlns:a16="http://schemas.microsoft.com/office/drawing/2014/main" id="{916411CA-A106-8734-D30C-DA31F6A8638D}"/>
                  </a:ext>
                </a:extLst>
              </p:cNvPr>
              <p:cNvSpPr/>
              <p:nvPr/>
            </p:nvSpPr>
            <p:spPr>
              <a:xfrm>
                <a:off x="2117370" y="2067100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Würfel 105">
                <a:extLst>
                  <a:ext uri="{FF2B5EF4-FFF2-40B4-BE49-F238E27FC236}">
                    <a16:creationId xmlns:a16="http://schemas.microsoft.com/office/drawing/2014/main" id="{5CFA1675-326F-FC60-5CD2-6343DA826262}"/>
                  </a:ext>
                </a:extLst>
              </p:cNvPr>
              <p:cNvSpPr/>
              <p:nvPr/>
            </p:nvSpPr>
            <p:spPr>
              <a:xfrm>
                <a:off x="2117370" y="2111247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Würfel 106">
                <a:extLst>
                  <a:ext uri="{FF2B5EF4-FFF2-40B4-BE49-F238E27FC236}">
                    <a16:creationId xmlns:a16="http://schemas.microsoft.com/office/drawing/2014/main" id="{BF0D56F1-D806-3ACE-B8FB-77FC7296EB0D}"/>
                  </a:ext>
                </a:extLst>
              </p:cNvPr>
              <p:cNvSpPr/>
              <p:nvPr/>
            </p:nvSpPr>
            <p:spPr>
              <a:xfrm>
                <a:off x="2117370" y="2153563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Würfel 107">
                <a:extLst>
                  <a:ext uri="{FF2B5EF4-FFF2-40B4-BE49-F238E27FC236}">
                    <a16:creationId xmlns:a16="http://schemas.microsoft.com/office/drawing/2014/main" id="{71ABAEC8-D290-B5B9-458B-CAC6F2D95C54}"/>
                  </a:ext>
                </a:extLst>
              </p:cNvPr>
              <p:cNvSpPr/>
              <p:nvPr/>
            </p:nvSpPr>
            <p:spPr>
              <a:xfrm>
                <a:off x="2117370" y="2198066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Würfel 108">
                <a:extLst>
                  <a:ext uri="{FF2B5EF4-FFF2-40B4-BE49-F238E27FC236}">
                    <a16:creationId xmlns:a16="http://schemas.microsoft.com/office/drawing/2014/main" id="{6F1C617A-2CCF-0218-EDC7-E4840A9A0439}"/>
                  </a:ext>
                </a:extLst>
              </p:cNvPr>
              <p:cNvSpPr/>
              <p:nvPr/>
            </p:nvSpPr>
            <p:spPr>
              <a:xfrm>
                <a:off x="2117370" y="2240382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Würfel 109">
                <a:extLst>
                  <a:ext uri="{FF2B5EF4-FFF2-40B4-BE49-F238E27FC236}">
                    <a16:creationId xmlns:a16="http://schemas.microsoft.com/office/drawing/2014/main" id="{61CD1BC7-37D8-1545-BA3D-D6F44ADCBF44}"/>
                  </a:ext>
                </a:extLst>
              </p:cNvPr>
              <p:cNvSpPr/>
              <p:nvPr/>
            </p:nvSpPr>
            <p:spPr>
              <a:xfrm>
                <a:off x="2117370" y="2284529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Würfel 222">
                <a:extLst>
                  <a:ext uri="{FF2B5EF4-FFF2-40B4-BE49-F238E27FC236}">
                    <a16:creationId xmlns:a16="http://schemas.microsoft.com/office/drawing/2014/main" id="{EA14CC40-81F0-B555-1DC9-09FBAFA33277}"/>
                  </a:ext>
                </a:extLst>
              </p:cNvPr>
              <p:cNvSpPr/>
              <p:nvPr/>
            </p:nvSpPr>
            <p:spPr>
              <a:xfrm>
                <a:off x="2117370" y="2326845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0" name="Würfel 229">
                <a:extLst>
                  <a:ext uri="{FF2B5EF4-FFF2-40B4-BE49-F238E27FC236}">
                    <a16:creationId xmlns:a16="http://schemas.microsoft.com/office/drawing/2014/main" id="{73F7F73A-B427-F510-6578-0044EAA6879E}"/>
                  </a:ext>
                </a:extLst>
              </p:cNvPr>
              <p:cNvSpPr/>
              <p:nvPr/>
            </p:nvSpPr>
            <p:spPr>
              <a:xfrm>
                <a:off x="2117370" y="2371015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1" name="Würfel 230">
                <a:extLst>
                  <a:ext uri="{FF2B5EF4-FFF2-40B4-BE49-F238E27FC236}">
                    <a16:creationId xmlns:a16="http://schemas.microsoft.com/office/drawing/2014/main" id="{61E6101F-A9BA-EEE4-3E6E-C523306D9AD1}"/>
                  </a:ext>
                </a:extLst>
              </p:cNvPr>
              <p:cNvSpPr/>
              <p:nvPr/>
            </p:nvSpPr>
            <p:spPr>
              <a:xfrm>
                <a:off x="2117370" y="2413331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2" name="Würfel 231">
                <a:extLst>
                  <a:ext uri="{FF2B5EF4-FFF2-40B4-BE49-F238E27FC236}">
                    <a16:creationId xmlns:a16="http://schemas.microsoft.com/office/drawing/2014/main" id="{85F833F4-1C9E-D5AA-C225-7B4B600F1167}"/>
                  </a:ext>
                </a:extLst>
              </p:cNvPr>
              <p:cNvSpPr/>
              <p:nvPr/>
            </p:nvSpPr>
            <p:spPr>
              <a:xfrm>
                <a:off x="2117370" y="2457478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3" name="Würfel 232">
                <a:extLst>
                  <a:ext uri="{FF2B5EF4-FFF2-40B4-BE49-F238E27FC236}">
                    <a16:creationId xmlns:a16="http://schemas.microsoft.com/office/drawing/2014/main" id="{1AD9E76E-D4DA-3995-5FCD-E55F7526091E}"/>
                  </a:ext>
                </a:extLst>
              </p:cNvPr>
              <p:cNvSpPr/>
              <p:nvPr/>
            </p:nvSpPr>
            <p:spPr>
              <a:xfrm>
                <a:off x="2117370" y="2499794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8" name="Würfel 237">
                <a:extLst>
                  <a:ext uri="{FF2B5EF4-FFF2-40B4-BE49-F238E27FC236}">
                    <a16:creationId xmlns:a16="http://schemas.microsoft.com/office/drawing/2014/main" id="{B7D5C0FB-4C0B-1C2E-BFC3-87985B62838B}"/>
                  </a:ext>
                </a:extLst>
              </p:cNvPr>
              <p:cNvSpPr/>
              <p:nvPr/>
            </p:nvSpPr>
            <p:spPr>
              <a:xfrm>
                <a:off x="2118661" y="2543749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Würfel 238">
                <a:extLst>
                  <a:ext uri="{FF2B5EF4-FFF2-40B4-BE49-F238E27FC236}">
                    <a16:creationId xmlns:a16="http://schemas.microsoft.com/office/drawing/2014/main" id="{5970F8D8-43B9-C3B5-98B4-8C3605968C6D}"/>
                  </a:ext>
                </a:extLst>
              </p:cNvPr>
              <p:cNvSpPr/>
              <p:nvPr/>
            </p:nvSpPr>
            <p:spPr>
              <a:xfrm>
                <a:off x="2118661" y="2586065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Würfel 239">
                <a:extLst>
                  <a:ext uri="{FF2B5EF4-FFF2-40B4-BE49-F238E27FC236}">
                    <a16:creationId xmlns:a16="http://schemas.microsoft.com/office/drawing/2014/main" id="{0683EF63-61B9-3E28-297E-23ED8B2E84EA}"/>
                  </a:ext>
                </a:extLst>
              </p:cNvPr>
              <p:cNvSpPr/>
              <p:nvPr/>
            </p:nvSpPr>
            <p:spPr>
              <a:xfrm>
                <a:off x="2118661" y="2630212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Würfel 242">
                <a:extLst>
                  <a:ext uri="{FF2B5EF4-FFF2-40B4-BE49-F238E27FC236}">
                    <a16:creationId xmlns:a16="http://schemas.microsoft.com/office/drawing/2014/main" id="{9B7A7196-4A14-0B72-496B-88FC960DA0A2}"/>
                  </a:ext>
                </a:extLst>
              </p:cNvPr>
              <p:cNvSpPr/>
              <p:nvPr/>
            </p:nvSpPr>
            <p:spPr>
              <a:xfrm>
                <a:off x="2118661" y="2672528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ABEEB7A8-2712-7A50-3734-00AAF753ABD8}"/>
                </a:ext>
              </a:extLst>
            </p:cNvPr>
            <p:cNvGrpSpPr/>
            <p:nvPr/>
          </p:nvGrpSpPr>
          <p:grpSpPr>
            <a:xfrm>
              <a:off x="2079226" y="2053407"/>
              <a:ext cx="73291" cy="669344"/>
              <a:chOff x="2079226" y="2053407"/>
              <a:chExt cx="73291" cy="669344"/>
            </a:xfrm>
          </p:grpSpPr>
          <p:sp>
            <p:nvSpPr>
              <p:cNvPr id="2" name="Würfel 1">
                <a:extLst>
                  <a:ext uri="{FF2B5EF4-FFF2-40B4-BE49-F238E27FC236}">
                    <a16:creationId xmlns:a16="http://schemas.microsoft.com/office/drawing/2014/main" id="{7DBE7F54-DE09-D980-6448-76EC09A2AF0F}"/>
                  </a:ext>
                </a:extLst>
              </p:cNvPr>
              <p:cNvSpPr/>
              <p:nvPr/>
            </p:nvSpPr>
            <p:spPr>
              <a:xfrm>
                <a:off x="2079226" y="2053407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" name="Würfel 2">
                <a:extLst>
                  <a:ext uri="{FF2B5EF4-FFF2-40B4-BE49-F238E27FC236}">
                    <a16:creationId xmlns:a16="http://schemas.microsoft.com/office/drawing/2014/main" id="{B41D0EBA-211A-AB8E-2CC3-45AC6DA29518}"/>
                  </a:ext>
                </a:extLst>
              </p:cNvPr>
              <p:cNvSpPr/>
              <p:nvPr/>
            </p:nvSpPr>
            <p:spPr>
              <a:xfrm>
                <a:off x="2079226" y="2095723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Würfel 7">
                <a:extLst>
                  <a:ext uri="{FF2B5EF4-FFF2-40B4-BE49-F238E27FC236}">
                    <a16:creationId xmlns:a16="http://schemas.microsoft.com/office/drawing/2014/main" id="{6F9FEE24-A4EB-A6ED-9D84-7D8F439F01CC}"/>
                  </a:ext>
                </a:extLst>
              </p:cNvPr>
              <p:cNvSpPr/>
              <p:nvPr/>
            </p:nvSpPr>
            <p:spPr>
              <a:xfrm>
                <a:off x="2079226" y="2139870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Würfel 8">
                <a:extLst>
                  <a:ext uri="{FF2B5EF4-FFF2-40B4-BE49-F238E27FC236}">
                    <a16:creationId xmlns:a16="http://schemas.microsoft.com/office/drawing/2014/main" id="{E91D88C7-D547-5A53-307B-1AA52397D460}"/>
                  </a:ext>
                </a:extLst>
              </p:cNvPr>
              <p:cNvSpPr/>
              <p:nvPr/>
            </p:nvSpPr>
            <p:spPr>
              <a:xfrm>
                <a:off x="2079226" y="2182186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Würfel 9">
                <a:extLst>
                  <a:ext uri="{FF2B5EF4-FFF2-40B4-BE49-F238E27FC236}">
                    <a16:creationId xmlns:a16="http://schemas.microsoft.com/office/drawing/2014/main" id="{CDB86267-D881-CFFF-C91B-E8D1B0B878FD}"/>
                  </a:ext>
                </a:extLst>
              </p:cNvPr>
              <p:cNvSpPr/>
              <p:nvPr/>
            </p:nvSpPr>
            <p:spPr>
              <a:xfrm>
                <a:off x="2079226" y="2226689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Würfel 10">
                <a:extLst>
                  <a:ext uri="{FF2B5EF4-FFF2-40B4-BE49-F238E27FC236}">
                    <a16:creationId xmlns:a16="http://schemas.microsoft.com/office/drawing/2014/main" id="{94D890B1-6BB1-34A0-3961-6178630B3D01}"/>
                  </a:ext>
                </a:extLst>
              </p:cNvPr>
              <p:cNvSpPr/>
              <p:nvPr/>
            </p:nvSpPr>
            <p:spPr>
              <a:xfrm>
                <a:off x="2079226" y="2269005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Würfel 11">
                <a:extLst>
                  <a:ext uri="{FF2B5EF4-FFF2-40B4-BE49-F238E27FC236}">
                    <a16:creationId xmlns:a16="http://schemas.microsoft.com/office/drawing/2014/main" id="{46D26F33-1EB8-E470-B3FC-C1D52EF92FC4}"/>
                  </a:ext>
                </a:extLst>
              </p:cNvPr>
              <p:cNvSpPr/>
              <p:nvPr/>
            </p:nvSpPr>
            <p:spPr>
              <a:xfrm>
                <a:off x="2079226" y="2313152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Würfel 12">
                <a:extLst>
                  <a:ext uri="{FF2B5EF4-FFF2-40B4-BE49-F238E27FC236}">
                    <a16:creationId xmlns:a16="http://schemas.microsoft.com/office/drawing/2014/main" id="{91D44B5B-F78A-34AA-3A6C-087FE114DF02}"/>
                  </a:ext>
                </a:extLst>
              </p:cNvPr>
              <p:cNvSpPr/>
              <p:nvPr/>
            </p:nvSpPr>
            <p:spPr>
              <a:xfrm>
                <a:off x="2079226" y="2355468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Würfel 13">
                <a:extLst>
                  <a:ext uri="{FF2B5EF4-FFF2-40B4-BE49-F238E27FC236}">
                    <a16:creationId xmlns:a16="http://schemas.microsoft.com/office/drawing/2014/main" id="{F378E182-8D34-4745-945C-D226B3506E0B}"/>
                  </a:ext>
                </a:extLst>
              </p:cNvPr>
              <p:cNvSpPr/>
              <p:nvPr/>
            </p:nvSpPr>
            <p:spPr>
              <a:xfrm>
                <a:off x="2079226" y="2399638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Würfel 14">
                <a:extLst>
                  <a:ext uri="{FF2B5EF4-FFF2-40B4-BE49-F238E27FC236}">
                    <a16:creationId xmlns:a16="http://schemas.microsoft.com/office/drawing/2014/main" id="{77E46DFB-6B29-5B2B-CDFF-E094BCC0D08C}"/>
                  </a:ext>
                </a:extLst>
              </p:cNvPr>
              <p:cNvSpPr/>
              <p:nvPr/>
            </p:nvSpPr>
            <p:spPr>
              <a:xfrm>
                <a:off x="2079226" y="2441954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Würfel 15">
                <a:extLst>
                  <a:ext uri="{FF2B5EF4-FFF2-40B4-BE49-F238E27FC236}">
                    <a16:creationId xmlns:a16="http://schemas.microsoft.com/office/drawing/2014/main" id="{D1CCD815-AD9F-694B-90ED-D103899A8C16}"/>
                  </a:ext>
                </a:extLst>
              </p:cNvPr>
              <p:cNvSpPr/>
              <p:nvPr/>
            </p:nvSpPr>
            <p:spPr>
              <a:xfrm>
                <a:off x="2079226" y="2486101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Würfel 16">
                <a:extLst>
                  <a:ext uri="{FF2B5EF4-FFF2-40B4-BE49-F238E27FC236}">
                    <a16:creationId xmlns:a16="http://schemas.microsoft.com/office/drawing/2014/main" id="{AA24157A-6881-4CF9-8F7D-7AE11CD80C3F}"/>
                  </a:ext>
                </a:extLst>
              </p:cNvPr>
              <p:cNvSpPr/>
              <p:nvPr/>
            </p:nvSpPr>
            <p:spPr>
              <a:xfrm>
                <a:off x="2079226" y="2528417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Würfel 17">
                <a:extLst>
                  <a:ext uri="{FF2B5EF4-FFF2-40B4-BE49-F238E27FC236}">
                    <a16:creationId xmlns:a16="http://schemas.microsoft.com/office/drawing/2014/main" id="{24B36B0A-BEFB-AEEC-CA09-D754A0E8A9F2}"/>
                  </a:ext>
                </a:extLst>
              </p:cNvPr>
              <p:cNvSpPr/>
              <p:nvPr/>
            </p:nvSpPr>
            <p:spPr>
              <a:xfrm>
                <a:off x="2080517" y="2572372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Würfel 18">
                <a:extLst>
                  <a:ext uri="{FF2B5EF4-FFF2-40B4-BE49-F238E27FC236}">
                    <a16:creationId xmlns:a16="http://schemas.microsoft.com/office/drawing/2014/main" id="{00514AFA-86F0-097E-884C-78531AD2A1D2}"/>
                  </a:ext>
                </a:extLst>
              </p:cNvPr>
              <p:cNvSpPr/>
              <p:nvPr/>
            </p:nvSpPr>
            <p:spPr>
              <a:xfrm>
                <a:off x="2080517" y="2614688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" name="Würfel 19">
                <a:extLst>
                  <a:ext uri="{FF2B5EF4-FFF2-40B4-BE49-F238E27FC236}">
                    <a16:creationId xmlns:a16="http://schemas.microsoft.com/office/drawing/2014/main" id="{4E3451D5-A291-332C-3CA9-928929EC036F}"/>
                  </a:ext>
                </a:extLst>
              </p:cNvPr>
              <p:cNvSpPr/>
              <p:nvPr/>
            </p:nvSpPr>
            <p:spPr>
              <a:xfrm>
                <a:off x="2080517" y="2658835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Würfel 20">
                <a:extLst>
                  <a:ext uri="{FF2B5EF4-FFF2-40B4-BE49-F238E27FC236}">
                    <a16:creationId xmlns:a16="http://schemas.microsoft.com/office/drawing/2014/main" id="{4A55302E-9E81-5527-A515-E8B49DBEEB90}"/>
                  </a:ext>
                </a:extLst>
              </p:cNvPr>
              <p:cNvSpPr/>
              <p:nvPr/>
            </p:nvSpPr>
            <p:spPr>
              <a:xfrm>
                <a:off x="2080517" y="2701151"/>
                <a:ext cx="72000" cy="21600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52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accent3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BF935E39-9B64-2B38-1A1A-29C9AAABABF4}"/>
              </a:ext>
            </a:extLst>
          </p:cNvPr>
          <p:cNvSpPr/>
          <p:nvPr/>
        </p:nvSpPr>
        <p:spPr>
          <a:xfrm>
            <a:off x="3113060" y="2284052"/>
            <a:ext cx="45719" cy="769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9AF61AA-840E-FAEF-35F1-DEB89137F1F9}"/>
              </a:ext>
            </a:extLst>
          </p:cNvPr>
          <p:cNvSpPr/>
          <p:nvPr/>
        </p:nvSpPr>
        <p:spPr>
          <a:xfrm>
            <a:off x="2975189" y="2284052"/>
            <a:ext cx="45719" cy="7695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175"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B416469-F590-17D5-1DC3-D8A42968246D}"/>
              </a:ext>
            </a:extLst>
          </p:cNvPr>
          <p:cNvSpPr txBox="1"/>
          <p:nvPr/>
        </p:nvSpPr>
        <p:spPr>
          <a:xfrm>
            <a:off x="2866565" y="2314212"/>
            <a:ext cx="256802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" dirty="0">
                <a:solidFill>
                  <a:schemeClr val="bg1"/>
                </a:solidFill>
              </a:rPr>
              <a:t>GND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D3C14F6-88CA-2BD0-8206-F19BDDDCD693}"/>
              </a:ext>
            </a:extLst>
          </p:cNvPr>
          <p:cNvSpPr txBox="1"/>
          <p:nvPr/>
        </p:nvSpPr>
        <p:spPr>
          <a:xfrm>
            <a:off x="3016850" y="2313422"/>
            <a:ext cx="239168" cy="13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" dirty="0" err="1">
                <a:solidFill>
                  <a:schemeClr val="bg1"/>
                </a:solidFill>
              </a:rPr>
              <a:t>Vcc</a:t>
            </a:r>
            <a:endParaRPr lang="de-DE" sz="300" dirty="0">
              <a:solidFill>
                <a:schemeClr val="bg1"/>
              </a:solidFill>
            </a:endParaRP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1FCCB7CD-CD65-F2C2-8F44-9CB1320EA5AC}"/>
              </a:ext>
            </a:extLst>
          </p:cNvPr>
          <p:cNvCxnSpPr>
            <a:cxnSpLocks/>
          </p:cNvCxnSpPr>
          <p:nvPr/>
        </p:nvCxnSpPr>
        <p:spPr>
          <a:xfrm flipH="1">
            <a:off x="2189363" y="2026222"/>
            <a:ext cx="185359" cy="2321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uppieren 314">
            <a:extLst>
              <a:ext uri="{FF2B5EF4-FFF2-40B4-BE49-F238E27FC236}">
                <a16:creationId xmlns:a16="http://schemas.microsoft.com/office/drawing/2014/main" id="{59D9CAAA-CFD4-06F7-DE10-36B4F069A128}"/>
              </a:ext>
            </a:extLst>
          </p:cNvPr>
          <p:cNvGrpSpPr/>
          <p:nvPr/>
        </p:nvGrpSpPr>
        <p:grpSpPr>
          <a:xfrm>
            <a:off x="2989907" y="2290130"/>
            <a:ext cx="153267" cy="64800"/>
            <a:chOff x="2645055" y="3334754"/>
            <a:chExt cx="153267" cy="64800"/>
          </a:xfrm>
        </p:grpSpPr>
        <p:sp>
          <p:nvSpPr>
            <p:cNvPr id="311" name="Würfel 310">
              <a:extLst>
                <a:ext uri="{FF2B5EF4-FFF2-40B4-BE49-F238E27FC236}">
                  <a16:creationId xmlns:a16="http://schemas.microsoft.com/office/drawing/2014/main" id="{1BD4D71B-7602-9802-B3F3-7C18866D856C}"/>
                </a:ext>
              </a:extLst>
            </p:cNvPr>
            <p:cNvSpPr/>
            <p:nvPr/>
          </p:nvSpPr>
          <p:spPr>
            <a:xfrm>
              <a:off x="2645055" y="3334754"/>
              <a:ext cx="45719" cy="64800"/>
            </a:xfrm>
            <a:prstGeom prst="cub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2" name="Würfel 311">
              <a:extLst>
                <a:ext uri="{FF2B5EF4-FFF2-40B4-BE49-F238E27FC236}">
                  <a16:creationId xmlns:a16="http://schemas.microsoft.com/office/drawing/2014/main" id="{507097FF-BB8A-1705-1488-B89CED92BA0F}"/>
                </a:ext>
              </a:extLst>
            </p:cNvPr>
            <p:cNvSpPr/>
            <p:nvPr/>
          </p:nvSpPr>
          <p:spPr>
            <a:xfrm>
              <a:off x="2674663" y="3334754"/>
              <a:ext cx="100800" cy="64800"/>
            </a:xfrm>
            <a:prstGeom prst="cube">
              <a:avLst/>
            </a:prstGeom>
            <a:solidFill>
              <a:srgbClr val="BF9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13" name="Würfel 312">
              <a:extLst>
                <a:ext uri="{FF2B5EF4-FFF2-40B4-BE49-F238E27FC236}">
                  <a16:creationId xmlns:a16="http://schemas.microsoft.com/office/drawing/2014/main" id="{950FF6B1-7D0A-82DB-4BC1-AB4280B802D7}"/>
                </a:ext>
              </a:extLst>
            </p:cNvPr>
            <p:cNvSpPr/>
            <p:nvPr/>
          </p:nvSpPr>
          <p:spPr>
            <a:xfrm>
              <a:off x="2752603" y="3334754"/>
              <a:ext cx="45719" cy="64800"/>
            </a:xfrm>
            <a:prstGeom prst="cub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37" name="Gerade Verbindung 436">
            <a:extLst>
              <a:ext uri="{FF2B5EF4-FFF2-40B4-BE49-F238E27FC236}">
                <a16:creationId xmlns:a16="http://schemas.microsoft.com/office/drawing/2014/main" id="{955F4C1D-7C6F-0B1B-4766-5E987576E5CA}"/>
              </a:ext>
            </a:extLst>
          </p:cNvPr>
          <p:cNvCxnSpPr>
            <a:cxnSpLocks/>
            <a:stCxn id="124" idx="0"/>
          </p:cNvCxnSpPr>
          <p:nvPr/>
        </p:nvCxnSpPr>
        <p:spPr>
          <a:xfrm flipH="1">
            <a:off x="3263637" y="1955371"/>
            <a:ext cx="284873" cy="2793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Gerade Verbindung 445">
            <a:extLst>
              <a:ext uri="{FF2B5EF4-FFF2-40B4-BE49-F238E27FC236}">
                <a16:creationId xmlns:a16="http://schemas.microsoft.com/office/drawing/2014/main" id="{AF57A96F-5D1B-C3C0-8EB2-BAA7DAF7648F}"/>
              </a:ext>
            </a:extLst>
          </p:cNvPr>
          <p:cNvCxnSpPr>
            <a:cxnSpLocks/>
          </p:cNvCxnSpPr>
          <p:nvPr/>
        </p:nvCxnSpPr>
        <p:spPr>
          <a:xfrm flipH="1">
            <a:off x="2367841" y="1973568"/>
            <a:ext cx="51033" cy="50734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Gerade Verbindung 448">
            <a:extLst>
              <a:ext uri="{FF2B5EF4-FFF2-40B4-BE49-F238E27FC236}">
                <a16:creationId xmlns:a16="http://schemas.microsoft.com/office/drawing/2014/main" id="{159AD05E-690F-9B6C-1714-42B947A609C6}"/>
              </a:ext>
            </a:extLst>
          </p:cNvPr>
          <p:cNvCxnSpPr>
            <a:cxnSpLocks/>
          </p:cNvCxnSpPr>
          <p:nvPr/>
        </p:nvCxnSpPr>
        <p:spPr>
          <a:xfrm flipH="1">
            <a:off x="2407071" y="1977813"/>
            <a:ext cx="516441" cy="0"/>
          </a:xfrm>
          <a:prstGeom prst="line">
            <a:avLst/>
          </a:prstGeom>
          <a:ln w="12700">
            <a:solidFill>
              <a:srgbClr val="408F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1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382FFDA-8F66-BEE9-F685-063FF2AE7A8A}"/>
              </a:ext>
            </a:extLst>
          </p:cNvPr>
          <p:cNvSpPr/>
          <p:nvPr/>
        </p:nvSpPr>
        <p:spPr>
          <a:xfrm>
            <a:off x="4790387" y="609534"/>
            <a:ext cx="2611225" cy="780068"/>
          </a:xfrm>
          <a:prstGeom prst="roundRect">
            <a:avLst/>
          </a:prstGeom>
          <a:noFill/>
          <a:ln w="28575">
            <a:solidFill>
              <a:schemeClr val="tx1"/>
            </a:solidFill>
          </a:ln>
          <a:effectLst>
            <a:outerShdw blurRad="75034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pc="50" dirty="0">
                <a:ln w="0"/>
                <a:solidFill>
                  <a:sysClr val="windowText" lastClr="0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Hallo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5F695CC-19F0-E9DB-A2C1-E60E17980000}"/>
              </a:ext>
            </a:extLst>
          </p:cNvPr>
          <p:cNvCxnSpPr>
            <a:stCxn id="5" idx="2"/>
          </p:cNvCxnSpPr>
          <p:nvPr/>
        </p:nvCxnSpPr>
        <p:spPr>
          <a:xfrm flipH="1">
            <a:off x="6095999" y="1389602"/>
            <a:ext cx="1" cy="12039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06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D444B6-7E83-3E93-0819-52735C66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9728B5A-CF31-B67E-A8EC-90B72AD38233}"/>
              </a:ext>
            </a:extLst>
          </p:cNvPr>
          <p:cNvSpPr/>
          <p:nvPr/>
        </p:nvSpPr>
        <p:spPr>
          <a:xfrm>
            <a:off x="4880998" y="2193120"/>
            <a:ext cx="2160000" cy="2160000"/>
          </a:xfrm>
          <a:prstGeom prst="rect">
            <a:avLst/>
          </a:prstGeom>
          <a:solidFill>
            <a:schemeClr val="bg2">
              <a:lumMod val="1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DCABA97-FA5F-AC4E-AC53-43ADAA5ED359}"/>
              </a:ext>
            </a:extLst>
          </p:cNvPr>
          <p:cNvSpPr/>
          <p:nvPr/>
        </p:nvSpPr>
        <p:spPr>
          <a:xfrm>
            <a:off x="5417899" y="4461411"/>
            <a:ext cx="1062318" cy="268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Optik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50F430-449D-89A9-CFDA-C641B505BB44}"/>
              </a:ext>
            </a:extLst>
          </p:cNvPr>
          <p:cNvSpPr/>
          <p:nvPr/>
        </p:nvSpPr>
        <p:spPr>
          <a:xfrm>
            <a:off x="5417899" y="1836212"/>
            <a:ext cx="1062318" cy="24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Gegenlicht</a:t>
            </a:r>
          </a:p>
        </p:txBody>
      </p:sp>
      <p:sp>
        <p:nvSpPr>
          <p:cNvPr id="32" name="Trapez 31">
            <a:extLst>
              <a:ext uri="{FF2B5EF4-FFF2-40B4-BE49-F238E27FC236}">
                <a16:creationId xmlns:a16="http://schemas.microsoft.com/office/drawing/2014/main" id="{8CDFB990-06B4-D3C0-F71E-869EE15FAEF5}"/>
              </a:ext>
            </a:extLst>
          </p:cNvPr>
          <p:cNvSpPr/>
          <p:nvPr/>
        </p:nvSpPr>
        <p:spPr>
          <a:xfrm>
            <a:off x="5749205" y="2077571"/>
            <a:ext cx="423583" cy="437029"/>
          </a:xfrm>
          <a:prstGeom prst="trapezoid">
            <a:avLst>
              <a:gd name="adj" fmla="val 16402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rapez 32">
            <a:extLst>
              <a:ext uri="{FF2B5EF4-FFF2-40B4-BE49-F238E27FC236}">
                <a16:creationId xmlns:a16="http://schemas.microsoft.com/office/drawing/2014/main" id="{8F92B8C9-3B4C-D94C-6695-3D5AF17CEDEC}"/>
              </a:ext>
            </a:extLst>
          </p:cNvPr>
          <p:cNvSpPr/>
          <p:nvPr/>
        </p:nvSpPr>
        <p:spPr>
          <a:xfrm>
            <a:off x="5608196" y="2509618"/>
            <a:ext cx="705600" cy="521270"/>
          </a:xfrm>
          <a:prstGeom prst="trapezoid">
            <a:avLst>
              <a:gd name="adj" fmla="val 41768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Trapez 33">
            <a:extLst>
              <a:ext uri="{FF2B5EF4-FFF2-40B4-BE49-F238E27FC236}">
                <a16:creationId xmlns:a16="http://schemas.microsoft.com/office/drawing/2014/main" id="{3338C654-D694-BBA8-081F-63F7CC3720D1}"/>
              </a:ext>
            </a:extLst>
          </p:cNvPr>
          <p:cNvSpPr/>
          <p:nvPr/>
        </p:nvSpPr>
        <p:spPr>
          <a:xfrm>
            <a:off x="5737267" y="3013900"/>
            <a:ext cx="423583" cy="415100"/>
          </a:xfrm>
          <a:prstGeom prst="trapezoid">
            <a:avLst>
              <a:gd name="adj" fmla="val 18214"/>
            </a:avLst>
          </a:prstGeom>
          <a:gradFill>
            <a:gsLst>
              <a:gs pos="0">
                <a:schemeClr val="bg2">
                  <a:lumMod val="25000"/>
                </a:schemeClr>
              </a:gs>
              <a:gs pos="100000">
                <a:schemeClr val="bg2">
                  <a:lumMod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rapez 34">
            <a:extLst>
              <a:ext uri="{FF2B5EF4-FFF2-40B4-BE49-F238E27FC236}">
                <a16:creationId xmlns:a16="http://schemas.microsoft.com/office/drawing/2014/main" id="{92F56046-D65A-3613-5023-CE78351D483E}"/>
              </a:ext>
            </a:extLst>
          </p:cNvPr>
          <p:cNvSpPr/>
          <p:nvPr/>
        </p:nvSpPr>
        <p:spPr>
          <a:xfrm rot="10800000">
            <a:off x="5229122" y="3406211"/>
            <a:ext cx="911443" cy="1042497"/>
          </a:xfrm>
          <a:prstGeom prst="trapezoid">
            <a:avLst>
              <a:gd name="adj" fmla="val 39542"/>
            </a:avLst>
          </a:prstGeom>
          <a:gradFill>
            <a:gsLst>
              <a:gs pos="0">
                <a:schemeClr val="bg1"/>
              </a:gs>
              <a:gs pos="29000">
                <a:srgbClr val="8C8B8B"/>
              </a:gs>
              <a:gs pos="81000">
                <a:schemeClr val="bg2">
                  <a:lumMod val="10000"/>
                  <a:alpha val="31396"/>
                </a:schemeClr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Trapez 39">
            <a:extLst>
              <a:ext uri="{FF2B5EF4-FFF2-40B4-BE49-F238E27FC236}">
                <a16:creationId xmlns:a16="http://schemas.microsoft.com/office/drawing/2014/main" id="{652848EA-D2B5-1476-8354-0F6282C3179C}"/>
              </a:ext>
            </a:extLst>
          </p:cNvPr>
          <p:cNvSpPr/>
          <p:nvPr/>
        </p:nvSpPr>
        <p:spPr>
          <a:xfrm rot="10800000">
            <a:off x="5771010" y="3412563"/>
            <a:ext cx="911443" cy="1042497"/>
          </a:xfrm>
          <a:prstGeom prst="trapezoid">
            <a:avLst>
              <a:gd name="adj" fmla="val 39542"/>
            </a:avLst>
          </a:prstGeom>
          <a:gradFill>
            <a:gsLst>
              <a:gs pos="0">
                <a:schemeClr val="bg1"/>
              </a:gs>
              <a:gs pos="29000">
                <a:srgbClr val="8C8B8B"/>
              </a:gs>
              <a:gs pos="81000">
                <a:schemeClr val="bg2">
                  <a:lumMod val="10000"/>
                  <a:alpha val="31396"/>
                </a:schemeClr>
              </a:gs>
            </a:gsLst>
            <a:lin ang="5400000" scaled="1"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Trapez 38">
            <a:extLst>
              <a:ext uri="{FF2B5EF4-FFF2-40B4-BE49-F238E27FC236}">
                <a16:creationId xmlns:a16="http://schemas.microsoft.com/office/drawing/2014/main" id="{C6990E96-82F7-D18C-B797-A08ACEFE8134}"/>
              </a:ext>
            </a:extLst>
          </p:cNvPr>
          <p:cNvSpPr/>
          <p:nvPr/>
        </p:nvSpPr>
        <p:spPr>
          <a:xfrm rot="10800000">
            <a:off x="5412463" y="3441700"/>
            <a:ext cx="542385" cy="641417"/>
          </a:xfrm>
          <a:prstGeom prst="trapezoid">
            <a:avLst>
              <a:gd name="adj" fmla="val 3359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rapez 40">
            <a:extLst>
              <a:ext uri="{FF2B5EF4-FFF2-40B4-BE49-F238E27FC236}">
                <a16:creationId xmlns:a16="http://schemas.microsoft.com/office/drawing/2014/main" id="{93070742-CF49-56F7-6C9F-3C0B4752D259}"/>
              </a:ext>
            </a:extLst>
          </p:cNvPr>
          <p:cNvSpPr/>
          <p:nvPr/>
        </p:nvSpPr>
        <p:spPr>
          <a:xfrm rot="10800000">
            <a:off x="5958898" y="3454401"/>
            <a:ext cx="542385" cy="641417"/>
          </a:xfrm>
          <a:prstGeom prst="trapezoid">
            <a:avLst>
              <a:gd name="adj" fmla="val 33592"/>
            </a:avLst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84AD61-1184-300F-4C5F-584214756320}"/>
              </a:ext>
            </a:extLst>
          </p:cNvPr>
          <p:cNvSpPr/>
          <p:nvPr/>
        </p:nvSpPr>
        <p:spPr>
          <a:xfrm>
            <a:off x="5015998" y="232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91842B-3F82-82F8-B0CF-9132C9CAD3F0}"/>
              </a:ext>
            </a:extLst>
          </p:cNvPr>
          <p:cNvSpPr/>
          <p:nvPr/>
        </p:nvSpPr>
        <p:spPr>
          <a:xfrm>
            <a:off x="5555997" y="232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6630B4-558F-79F7-6BD8-21E41FB42FE3}"/>
              </a:ext>
            </a:extLst>
          </p:cNvPr>
          <p:cNvSpPr/>
          <p:nvPr/>
        </p:nvSpPr>
        <p:spPr>
          <a:xfrm>
            <a:off x="5549846" y="286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7B61EE-E7BE-7251-08F4-1B9E8A5C145F}"/>
              </a:ext>
            </a:extLst>
          </p:cNvPr>
          <p:cNvSpPr/>
          <p:nvPr/>
        </p:nvSpPr>
        <p:spPr>
          <a:xfrm>
            <a:off x="5015998" y="286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31DB0D-638C-C30C-C884-2F9DA39F25CA}"/>
              </a:ext>
            </a:extLst>
          </p:cNvPr>
          <p:cNvSpPr/>
          <p:nvPr/>
        </p:nvSpPr>
        <p:spPr>
          <a:xfrm>
            <a:off x="6096000" y="232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7EDE5D-9F9C-87CF-697C-901B714231A3}"/>
              </a:ext>
            </a:extLst>
          </p:cNvPr>
          <p:cNvSpPr/>
          <p:nvPr/>
        </p:nvSpPr>
        <p:spPr>
          <a:xfrm>
            <a:off x="6635999" y="232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651886-898D-6078-FA37-C87DE7106A0C}"/>
              </a:ext>
            </a:extLst>
          </p:cNvPr>
          <p:cNvSpPr/>
          <p:nvPr/>
        </p:nvSpPr>
        <p:spPr>
          <a:xfrm>
            <a:off x="6629848" y="286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B4483-2164-68BB-C697-AAB62AEA498A}"/>
              </a:ext>
            </a:extLst>
          </p:cNvPr>
          <p:cNvSpPr/>
          <p:nvPr/>
        </p:nvSpPr>
        <p:spPr>
          <a:xfrm>
            <a:off x="6096000" y="286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E9CC06-3475-2892-50F3-658C8BE20AEE}"/>
              </a:ext>
            </a:extLst>
          </p:cNvPr>
          <p:cNvSpPr/>
          <p:nvPr/>
        </p:nvSpPr>
        <p:spPr>
          <a:xfrm>
            <a:off x="5015998" y="340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14E48D-470A-722C-D812-0C193951EE3D}"/>
              </a:ext>
            </a:extLst>
          </p:cNvPr>
          <p:cNvSpPr/>
          <p:nvPr/>
        </p:nvSpPr>
        <p:spPr>
          <a:xfrm>
            <a:off x="5015998" y="394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452E301-A082-45DF-6A88-820E2BC20B35}"/>
              </a:ext>
            </a:extLst>
          </p:cNvPr>
          <p:cNvSpPr/>
          <p:nvPr/>
        </p:nvSpPr>
        <p:spPr>
          <a:xfrm>
            <a:off x="6096000" y="340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3B8BF0-362C-222F-9F18-525F42C98C48}"/>
              </a:ext>
            </a:extLst>
          </p:cNvPr>
          <p:cNvSpPr/>
          <p:nvPr/>
        </p:nvSpPr>
        <p:spPr>
          <a:xfrm>
            <a:off x="6635999" y="340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CCFD121-EE2D-0C9B-C512-6F8ABEFBCFC4}"/>
              </a:ext>
            </a:extLst>
          </p:cNvPr>
          <p:cNvSpPr/>
          <p:nvPr/>
        </p:nvSpPr>
        <p:spPr>
          <a:xfrm>
            <a:off x="6629848" y="394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E5A5EE-567A-BE0F-ECC8-639CDB012E99}"/>
              </a:ext>
            </a:extLst>
          </p:cNvPr>
          <p:cNvSpPr/>
          <p:nvPr/>
        </p:nvSpPr>
        <p:spPr>
          <a:xfrm>
            <a:off x="5549846" y="394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12EE88-10EA-BF99-60D9-DE2C522BE2EB}"/>
              </a:ext>
            </a:extLst>
          </p:cNvPr>
          <p:cNvSpPr/>
          <p:nvPr/>
        </p:nvSpPr>
        <p:spPr>
          <a:xfrm>
            <a:off x="5555997" y="3408120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75A5272-0EE6-91C6-E80F-3CE5FB06E50C}"/>
              </a:ext>
            </a:extLst>
          </p:cNvPr>
          <p:cNvSpPr/>
          <p:nvPr/>
        </p:nvSpPr>
        <p:spPr>
          <a:xfrm>
            <a:off x="6096000" y="3948119"/>
            <a:ext cx="270000" cy="270000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EF36B44-78D0-96D1-B20C-B4305A512424}"/>
              </a:ext>
            </a:extLst>
          </p:cNvPr>
          <p:cNvCxnSpPr>
            <a:stCxn id="32" idx="0"/>
            <a:endCxn id="9" idx="6"/>
          </p:cNvCxnSpPr>
          <p:nvPr/>
        </p:nvCxnSpPr>
        <p:spPr>
          <a:xfrm flipH="1">
            <a:off x="5819846" y="2077571"/>
            <a:ext cx="141151" cy="925548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F51D82D-EA41-20C7-3B9D-59EFB5F389F5}"/>
              </a:ext>
            </a:extLst>
          </p:cNvPr>
          <p:cNvCxnSpPr>
            <a:cxnSpLocks/>
            <a:stCxn id="9" idx="6"/>
            <a:endCxn id="27" idx="0"/>
          </p:cNvCxnSpPr>
          <p:nvPr/>
        </p:nvCxnSpPr>
        <p:spPr>
          <a:xfrm>
            <a:off x="5819846" y="3003119"/>
            <a:ext cx="129212" cy="1458292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2F42E9CD-98E6-5F05-BCCF-BAA0AFE29C83}"/>
              </a:ext>
            </a:extLst>
          </p:cNvPr>
          <p:cNvCxnSpPr>
            <a:cxnSpLocks/>
          </p:cNvCxnSpPr>
          <p:nvPr/>
        </p:nvCxnSpPr>
        <p:spPr>
          <a:xfrm flipV="1">
            <a:off x="5678624" y="4181438"/>
            <a:ext cx="99103" cy="275157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2D9CB68-67E0-7F0A-EE26-75D6187D5EC7}"/>
              </a:ext>
            </a:extLst>
          </p:cNvPr>
          <p:cNvCxnSpPr>
            <a:cxnSpLocks/>
          </p:cNvCxnSpPr>
          <p:nvPr/>
        </p:nvCxnSpPr>
        <p:spPr>
          <a:xfrm>
            <a:off x="5781776" y="4189073"/>
            <a:ext cx="109513" cy="267574"/>
          </a:xfrm>
          <a:prstGeom prst="straightConnector1">
            <a:avLst/>
          </a:prstGeom>
          <a:ln w="158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3B1EB014-5377-523F-B807-E24ECFC77F3D}"/>
              </a:ext>
            </a:extLst>
          </p:cNvPr>
          <p:cNvCxnSpPr>
            <a:stCxn id="27" idx="3"/>
          </p:cNvCxnSpPr>
          <p:nvPr/>
        </p:nvCxnSpPr>
        <p:spPr>
          <a:xfrm>
            <a:off x="6480217" y="4595882"/>
            <a:ext cx="560781" cy="224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D0CEB5D0-1BA5-F3DC-41B9-714BF3700915}"/>
              </a:ext>
            </a:extLst>
          </p:cNvPr>
          <p:cNvCxnSpPr>
            <a:stCxn id="27" idx="1"/>
          </p:cNvCxnSpPr>
          <p:nvPr/>
        </p:nvCxnSpPr>
        <p:spPr>
          <a:xfrm flipH="1">
            <a:off x="4880998" y="4595882"/>
            <a:ext cx="53690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D2F0160-03EE-BB4A-4BD6-703551FC5A65}"/>
              </a:ext>
            </a:extLst>
          </p:cNvPr>
          <p:cNvCxnSpPr>
            <a:cxnSpLocks/>
          </p:cNvCxnSpPr>
          <p:nvPr/>
        </p:nvCxnSpPr>
        <p:spPr>
          <a:xfrm>
            <a:off x="6480217" y="1955075"/>
            <a:ext cx="56078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CD81262-E417-1A1D-7DBA-4196A1B5FC7E}"/>
              </a:ext>
            </a:extLst>
          </p:cNvPr>
          <p:cNvCxnSpPr>
            <a:cxnSpLocks/>
          </p:cNvCxnSpPr>
          <p:nvPr/>
        </p:nvCxnSpPr>
        <p:spPr>
          <a:xfrm rot="10800000">
            <a:off x="4851681" y="1955075"/>
            <a:ext cx="560781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A1C0945C-7D8F-B721-C466-89C2D0C90DF1}"/>
              </a:ext>
            </a:extLst>
          </p:cNvPr>
          <p:cNvSpPr txBox="1"/>
          <p:nvPr/>
        </p:nvSpPr>
        <p:spPr>
          <a:xfrm>
            <a:off x="5303108" y="1590770"/>
            <a:ext cx="1311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accent1"/>
                </a:solidFill>
              </a:rPr>
              <a:t>Bewegungsrichtung</a:t>
            </a:r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0D645B03-CADE-C54F-4D82-33FDB5E39F54}"/>
              </a:ext>
            </a:extLst>
          </p:cNvPr>
          <p:cNvGrpSpPr/>
          <p:nvPr/>
        </p:nvGrpSpPr>
        <p:grpSpPr>
          <a:xfrm>
            <a:off x="5275933" y="4859539"/>
            <a:ext cx="485904" cy="253629"/>
            <a:chOff x="5275933" y="4859539"/>
            <a:chExt cx="485904" cy="253629"/>
          </a:xfrm>
        </p:grpSpPr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7C8E774D-CE87-591F-A064-FDE18F7AC249}"/>
                </a:ext>
              </a:extLst>
            </p:cNvPr>
            <p:cNvSpPr/>
            <p:nvPr/>
          </p:nvSpPr>
          <p:spPr>
            <a:xfrm>
              <a:off x="5275933" y="4859539"/>
              <a:ext cx="451269" cy="253629"/>
            </a:xfrm>
            <a:prstGeom prst="rect">
              <a:avLst/>
            </a:prstGeom>
            <a:solidFill>
              <a:srgbClr val="BF946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4D983FEE-B66C-9D97-86AC-4833103F164C}"/>
                </a:ext>
              </a:extLst>
            </p:cNvPr>
            <p:cNvSpPr/>
            <p:nvPr/>
          </p:nvSpPr>
          <p:spPr>
            <a:xfrm>
              <a:off x="5275933" y="4859539"/>
              <a:ext cx="126464" cy="2536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743BE9CE-627A-F44E-3BB3-A1C18E1BEBCA}"/>
                </a:ext>
              </a:extLst>
            </p:cNvPr>
            <p:cNvSpPr/>
            <p:nvPr/>
          </p:nvSpPr>
          <p:spPr>
            <a:xfrm>
              <a:off x="5635373" y="4859539"/>
              <a:ext cx="126464" cy="2536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6627E81D-08E8-EA35-0121-AF4032F6CA0D}"/>
              </a:ext>
            </a:extLst>
          </p:cNvPr>
          <p:cNvGrpSpPr/>
          <p:nvPr/>
        </p:nvGrpSpPr>
        <p:grpSpPr>
          <a:xfrm>
            <a:off x="5994313" y="4859539"/>
            <a:ext cx="485904" cy="253629"/>
            <a:chOff x="5275933" y="4859539"/>
            <a:chExt cx="485904" cy="253629"/>
          </a:xfrm>
        </p:grpSpPr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C8349B0C-BED9-E0EE-A9C3-28B1F1CB71CD}"/>
                </a:ext>
              </a:extLst>
            </p:cNvPr>
            <p:cNvSpPr/>
            <p:nvPr/>
          </p:nvSpPr>
          <p:spPr>
            <a:xfrm>
              <a:off x="5275933" y="4859539"/>
              <a:ext cx="451269" cy="253629"/>
            </a:xfrm>
            <a:prstGeom prst="rect">
              <a:avLst/>
            </a:prstGeom>
            <a:solidFill>
              <a:srgbClr val="BF946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7338E80-7620-D0D6-B668-7425CC0F0D3B}"/>
                </a:ext>
              </a:extLst>
            </p:cNvPr>
            <p:cNvSpPr/>
            <p:nvPr/>
          </p:nvSpPr>
          <p:spPr>
            <a:xfrm>
              <a:off x="5275933" y="4859539"/>
              <a:ext cx="126464" cy="2536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600739AE-F64B-A2D2-C8C8-12F1C7AAA89E}"/>
                </a:ext>
              </a:extLst>
            </p:cNvPr>
            <p:cNvSpPr/>
            <p:nvPr/>
          </p:nvSpPr>
          <p:spPr>
            <a:xfrm>
              <a:off x="5635373" y="4859539"/>
              <a:ext cx="126464" cy="2536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43C9BE43-12B6-3D1A-9D4D-B54A9C32596B}"/>
              </a:ext>
            </a:extLst>
          </p:cNvPr>
          <p:cNvGrpSpPr/>
          <p:nvPr/>
        </p:nvGrpSpPr>
        <p:grpSpPr>
          <a:xfrm rot="5400000">
            <a:off x="7086745" y="4489773"/>
            <a:ext cx="485904" cy="253629"/>
            <a:chOff x="5275933" y="4859539"/>
            <a:chExt cx="485904" cy="253629"/>
          </a:xfrm>
        </p:grpSpPr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150B1B29-23F5-AEB3-66D0-C17158621F52}"/>
                </a:ext>
              </a:extLst>
            </p:cNvPr>
            <p:cNvSpPr/>
            <p:nvPr/>
          </p:nvSpPr>
          <p:spPr>
            <a:xfrm>
              <a:off x="5275933" y="4859539"/>
              <a:ext cx="451269" cy="253629"/>
            </a:xfrm>
            <a:prstGeom prst="rect">
              <a:avLst/>
            </a:prstGeom>
            <a:solidFill>
              <a:srgbClr val="BF946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599AA7BB-3913-FE58-E946-E0ED7CCF1690}"/>
                </a:ext>
              </a:extLst>
            </p:cNvPr>
            <p:cNvSpPr/>
            <p:nvPr/>
          </p:nvSpPr>
          <p:spPr>
            <a:xfrm>
              <a:off x="5275933" y="4859539"/>
              <a:ext cx="126464" cy="2536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8BAD01D0-7DA9-9F3D-7E74-C62E1E01C246}"/>
                </a:ext>
              </a:extLst>
            </p:cNvPr>
            <p:cNvSpPr/>
            <p:nvPr/>
          </p:nvSpPr>
          <p:spPr>
            <a:xfrm>
              <a:off x="5635373" y="4859539"/>
              <a:ext cx="126464" cy="2536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1" name="Textfeld 90">
            <a:extLst>
              <a:ext uri="{FF2B5EF4-FFF2-40B4-BE49-F238E27FC236}">
                <a16:creationId xmlns:a16="http://schemas.microsoft.com/office/drawing/2014/main" id="{E10829FA-9EF7-233F-0293-82729204E803}"/>
              </a:ext>
            </a:extLst>
          </p:cNvPr>
          <p:cNvSpPr txBox="1"/>
          <p:nvPr/>
        </p:nvSpPr>
        <p:spPr>
          <a:xfrm>
            <a:off x="5149448" y="5167563"/>
            <a:ext cx="1622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SMD-Komponenten</a:t>
            </a:r>
          </a:p>
        </p:txBody>
      </p:sp>
    </p:spTree>
    <p:extLst>
      <p:ext uri="{BB962C8B-B14F-4D97-AF65-F5344CB8AC3E}">
        <p14:creationId xmlns:p14="http://schemas.microsoft.com/office/powerpoint/2010/main" val="130627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9183518-BF98-C28B-5232-42F484CBA746}"/>
              </a:ext>
            </a:extLst>
          </p:cNvPr>
          <p:cNvSpPr/>
          <p:nvPr/>
        </p:nvSpPr>
        <p:spPr>
          <a:xfrm>
            <a:off x="1865376" y="4670611"/>
            <a:ext cx="7184031" cy="206189"/>
          </a:xfrm>
          <a:prstGeom prst="rect">
            <a:avLst/>
          </a:prstGeom>
          <a:pattFill prst="wdUpDiag">
            <a:fgClr>
              <a:srgbClr val="92D050"/>
            </a:fgClr>
            <a:bgClr>
              <a:srgbClr val="3B8431"/>
            </a:bgClr>
          </a:pattFill>
          <a:ln>
            <a:solidFill>
              <a:srgbClr val="2E69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237F0B5-C8CB-D440-9A04-C61F4045EEE3}"/>
              </a:ext>
            </a:extLst>
          </p:cNvPr>
          <p:cNvSpPr/>
          <p:nvPr/>
        </p:nvSpPr>
        <p:spPr>
          <a:xfrm>
            <a:off x="4819406" y="4219399"/>
            <a:ext cx="1480457" cy="16432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Sehne 62">
            <a:extLst>
              <a:ext uri="{FF2B5EF4-FFF2-40B4-BE49-F238E27FC236}">
                <a16:creationId xmlns:a16="http://schemas.microsoft.com/office/drawing/2014/main" id="{37BE9E50-93A1-69CB-010E-E4949C44696C}"/>
              </a:ext>
            </a:extLst>
          </p:cNvPr>
          <p:cNvSpPr/>
          <p:nvPr/>
        </p:nvSpPr>
        <p:spPr>
          <a:xfrm>
            <a:off x="4916282" y="3980804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4" name="Sehne 1023">
            <a:extLst>
              <a:ext uri="{FF2B5EF4-FFF2-40B4-BE49-F238E27FC236}">
                <a16:creationId xmlns:a16="http://schemas.microsoft.com/office/drawing/2014/main" id="{8E3957C5-364A-0EFD-2531-2AEC2D6894EC}"/>
              </a:ext>
            </a:extLst>
          </p:cNvPr>
          <p:cNvSpPr/>
          <p:nvPr/>
        </p:nvSpPr>
        <p:spPr>
          <a:xfrm>
            <a:off x="5253881" y="3980804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5" name="Sehne 1024">
            <a:extLst>
              <a:ext uri="{FF2B5EF4-FFF2-40B4-BE49-F238E27FC236}">
                <a16:creationId xmlns:a16="http://schemas.microsoft.com/office/drawing/2014/main" id="{70EFFEF4-6E0C-6701-E5AA-D2B41E22FBCC}"/>
              </a:ext>
            </a:extLst>
          </p:cNvPr>
          <p:cNvSpPr/>
          <p:nvPr/>
        </p:nvSpPr>
        <p:spPr>
          <a:xfrm>
            <a:off x="5595131" y="3980803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7" name="Sehne 1026">
            <a:extLst>
              <a:ext uri="{FF2B5EF4-FFF2-40B4-BE49-F238E27FC236}">
                <a16:creationId xmlns:a16="http://schemas.microsoft.com/office/drawing/2014/main" id="{75EE254C-7EDF-A9D9-118E-9CD6C1C23B59}"/>
              </a:ext>
            </a:extLst>
          </p:cNvPr>
          <p:cNvSpPr/>
          <p:nvPr/>
        </p:nvSpPr>
        <p:spPr>
          <a:xfrm>
            <a:off x="5932730" y="3980802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73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8" name="Sehne 1027">
            <a:extLst>
              <a:ext uri="{FF2B5EF4-FFF2-40B4-BE49-F238E27FC236}">
                <a16:creationId xmlns:a16="http://schemas.microsoft.com/office/drawing/2014/main" id="{827983B9-F18A-154D-D8A2-D4B26A3373CB}"/>
              </a:ext>
            </a:extLst>
          </p:cNvPr>
          <p:cNvSpPr/>
          <p:nvPr/>
        </p:nvSpPr>
        <p:spPr>
          <a:xfrm rot="10800000">
            <a:off x="4913453" y="4478032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9" name="Sehne 1028">
            <a:extLst>
              <a:ext uri="{FF2B5EF4-FFF2-40B4-BE49-F238E27FC236}">
                <a16:creationId xmlns:a16="http://schemas.microsoft.com/office/drawing/2014/main" id="{8EAB9385-ACC6-B914-2482-51649B9285D0}"/>
              </a:ext>
            </a:extLst>
          </p:cNvPr>
          <p:cNvSpPr/>
          <p:nvPr/>
        </p:nvSpPr>
        <p:spPr>
          <a:xfrm rot="10800000">
            <a:off x="5251052" y="4478032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0" name="Sehne 1029">
            <a:extLst>
              <a:ext uri="{FF2B5EF4-FFF2-40B4-BE49-F238E27FC236}">
                <a16:creationId xmlns:a16="http://schemas.microsoft.com/office/drawing/2014/main" id="{B7E71E45-A97F-8393-FC70-A54CDB3E8978}"/>
              </a:ext>
            </a:extLst>
          </p:cNvPr>
          <p:cNvSpPr/>
          <p:nvPr/>
        </p:nvSpPr>
        <p:spPr>
          <a:xfrm rot="10800000">
            <a:off x="5592302" y="4478031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1" name="Sehne 1030">
            <a:extLst>
              <a:ext uri="{FF2B5EF4-FFF2-40B4-BE49-F238E27FC236}">
                <a16:creationId xmlns:a16="http://schemas.microsoft.com/office/drawing/2014/main" id="{8F843061-3548-D19A-5AC5-871DDFD5E1FB}"/>
              </a:ext>
            </a:extLst>
          </p:cNvPr>
          <p:cNvSpPr/>
          <p:nvPr/>
        </p:nvSpPr>
        <p:spPr>
          <a:xfrm rot="10800000">
            <a:off x="5929901" y="4478030"/>
            <a:ext cx="270000" cy="594091"/>
          </a:xfrm>
          <a:prstGeom prst="chord">
            <a:avLst>
              <a:gd name="adj1" fmla="val 2617123"/>
              <a:gd name="adj2" fmla="val 8172760"/>
            </a:avLst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32" name="Gruppieren 1031">
            <a:extLst>
              <a:ext uri="{FF2B5EF4-FFF2-40B4-BE49-F238E27FC236}">
                <a16:creationId xmlns:a16="http://schemas.microsoft.com/office/drawing/2014/main" id="{C9728381-743C-692F-9C4B-EC8A93DEB3C1}"/>
              </a:ext>
            </a:extLst>
          </p:cNvPr>
          <p:cNvGrpSpPr/>
          <p:nvPr/>
        </p:nvGrpSpPr>
        <p:grpSpPr>
          <a:xfrm>
            <a:off x="2476553" y="887032"/>
            <a:ext cx="1133475" cy="3695079"/>
            <a:chOff x="3518044" y="285723"/>
            <a:chExt cx="1133475" cy="3695079"/>
          </a:xfrm>
        </p:grpSpPr>
        <p:sp>
          <p:nvSpPr>
            <p:cNvPr id="3" name="Zylinder 2">
              <a:extLst>
                <a:ext uri="{FF2B5EF4-FFF2-40B4-BE49-F238E27FC236}">
                  <a16:creationId xmlns:a16="http://schemas.microsoft.com/office/drawing/2014/main" id="{35BF175C-9B34-4DB5-6202-D6CBB25669A9}"/>
                </a:ext>
              </a:extLst>
            </p:cNvPr>
            <p:cNvSpPr/>
            <p:nvPr/>
          </p:nvSpPr>
          <p:spPr>
            <a:xfrm rot="10800000">
              <a:off x="3924362" y="1125733"/>
              <a:ext cx="320842" cy="1941094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1ABC86A4-EBFB-2CAA-51E9-6DDD6A76A03D}"/>
                </a:ext>
              </a:extLst>
            </p:cNvPr>
            <p:cNvCxnSpPr>
              <a:cxnSpLocks/>
            </p:cNvCxnSpPr>
            <p:nvPr/>
          </p:nvCxnSpPr>
          <p:spPr>
            <a:xfrm>
              <a:off x="4015908" y="965941"/>
              <a:ext cx="0" cy="2886908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496F6BEC-21E6-B4E3-B233-CF9BDB541C6D}"/>
                </a:ext>
              </a:extLst>
            </p:cNvPr>
            <p:cNvGrpSpPr/>
            <p:nvPr/>
          </p:nvGrpSpPr>
          <p:grpSpPr>
            <a:xfrm>
              <a:off x="3518044" y="285723"/>
              <a:ext cx="1133475" cy="621702"/>
              <a:chOff x="6473825" y="2790933"/>
              <a:chExt cx="1133475" cy="621702"/>
            </a:xfrm>
          </p:grpSpPr>
          <p:sp>
            <p:nvSpPr>
              <p:cNvPr id="29" name="Ring 28">
                <a:extLst>
                  <a:ext uri="{FF2B5EF4-FFF2-40B4-BE49-F238E27FC236}">
                    <a16:creationId xmlns:a16="http://schemas.microsoft.com/office/drawing/2014/main" id="{B986C10A-5DB2-191A-D78A-CC74DA6C297F}"/>
                  </a:ext>
                </a:extLst>
              </p:cNvPr>
              <p:cNvSpPr/>
              <p:nvPr/>
            </p:nvSpPr>
            <p:spPr>
              <a:xfrm>
                <a:off x="6783162" y="2843760"/>
                <a:ext cx="514800" cy="513744"/>
              </a:xfrm>
              <a:prstGeom prst="donut">
                <a:avLst>
                  <a:gd name="adj" fmla="val 14472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Halbbogen 24">
                <a:extLst>
                  <a:ext uri="{FF2B5EF4-FFF2-40B4-BE49-F238E27FC236}">
                    <a16:creationId xmlns:a16="http://schemas.microsoft.com/office/drawing/2014/main" id="{E4AF5083-7DFC-EAD2-8699-37E196A49EBE}"/>
                  </a:ext>
                </a:extLst>
              </p:cNvPr>
              <p:cNvSpPr/>
              <p:nvPr/>
            </p:nvSpPr>
            <p:spPr>
              <a:xfrm>
                <a:off x="6473825" y="2790933"/>
                <a:ext cx="1133474" cy="295167"/>
              </a:xfrm>
              <a:custGeom>
                <a:avLst/>
                <a:gdLst>
                  <a:gd name="connsiteX0" fmla="*/ 0 w 1231900"/>
                  <a:gd name="connsiteY0" fmla="*/ 358775 h 717550"/>
                  <a:gd name="connsiteX1" fmla="*/ 615950 w 1231900"/>
                  <a:gd name="connsiteY1" fmla="*/ 0 h 717550"/>
                  <a:gd name="connsiteX2" fmla="*/ 1231900 w 1231900"/>
                  <a:gd name="connsiteY2" fmla="*/ 358775 h 717550"/>
                  <a:gd name="connsiteX3" fmla="*/ 1052513 w 1231900"/>
                  <a:gd name="connsiteY3" fmla="*/ 358775 h 717550"/>
                  <a:gd name="connsiteX4" fmla="*/ 615950 w 1231900"/>
                  <a:gd name="connsiteY4" fmla="*/ 179387 h 717550"/>
                  <a:gd name="connsiteX5" fmla="*/ 179387 w 1231900"/>
                  <a:gd name="connsiteY5" fmla="*/ 358775 h 717550"/>
                  <a:gd name="connsiteX6" fmla="*/ 0 w 1231900"/>
                  <a:gd name="connsiteY6" fmla="*/ 358775 h 717550"/>
                  <a:gd name="connsiteX0" fmla="*/ 0 w 1231900"/>
                  <a:gd name="connsiteY0" fmla="*/ 358775 h 358775"/>
                  <a:gd name="connsiteX1" fmla="*/ 615950 w 1231900"/>
                  <a:gd name="connsiteY1" fmla="*/ 0 h 358775"/>
                  <a:gd name="connsiteX2" fmla="*/ 1231900 w 1231900"/>
                  <a:gd name="connsiteY2" fmla="*/ 358775 h 358775"/>
                  <a:gd name="connsiteX3" fmla="*/ 1052513 w 1231900"/>
                  <a:gd name="connsiteY3" fmla="*/ 358775 h 358775"/>
                  <a:gd name="connsiteX4" fmla="*/ 615950 w 1231900"/>
                  <a:gd name="connsiteY4" fmla="*/ 179387 h 358775"/>
                  <a:gd name="connsiteX5" fmla="*/ 153987 w 1231900"/>
                  <a:gd name="connsiteY5" fmla="*/ 285750 h 358775"/>
                  <a:gd name="connsiteX6" fmla="*/ 0 w 1231900"/>
                  <a:gd name="connsiteY6" fmla="*/ 358775 h 358775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68325 w 1184275"/>
                  <a:gd name="connsiteY4" fmla="*/ 179392 h 365130"/>
                  <a:gd name="connsiteX5" fmla="*/ 106362 w 1184275"/>
                  <a:gd name="connsiteY5" fmla="*/ 2857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68325 w 1184275"/>
                  <a:gd name="connsiteY4" fmla="*/ 1793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71500 w 1184275"/>
                  <a:gd name="connsiteY4" fmla="*/ 650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65150 w 1184275"/>
                  <a:gd name="connsiteY4" fmla="*/ 1158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68388 w 1184275"/>
                  <a:gd name="connsiteY3" fmla="*/ 333380 h 365130"/>
                  <a:gd name="connsiteX4" fmla="*/ 565150 w 1184275"/>
                  <a:gd name="connsiteY4" fmla="*/ 1158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30288 w 1184275"/>
                  <a:gd name="connsiteY3" fmla="*/ 365130 h 365130"/>
                  <a:gd name="connsiteX4" fmla="*/ 565150 w 1184275"/>
                  <a:gd name="connsiteY4" fmla="*/ 1158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17600"/>
                  <a:gd name="connsiteY0" fmla="*/ 365125 h 365125"/>
                  <a:gd name="connsiteX1" fmla="*/ 568325 w 1117600"/>
                  <a:gd name="connsiteY1" fmla="*/ 0 h 365125"/>
                  <a:gd name="connsiteX2" fmla="*/ 1117600 w 1117600"/>
                  <a:gd name="connsiteY2" fmla="*/ 365125 h 365125"/>
                  <a:gd name="connsiteX3" fmla="*/ 1030288 w 1117600"/>
                  <a:gd name="connsiteY3" fmla="*/ 365125 h 365125"/>
                  <a:gd name="connsiteX4" fmla="*/ 565150 w 1117600"/>
                  <a:gd name="connsiteY4" fmla="*/ 115887 h 365125"/>
                  <a:gd name="connsiteX5" fmla="*/ 100012 w 1117600"/>
                  <a:gd name="connsiteY5" fmla="*/ 361950 h 365125"/>
                  <a:gd name="connsiteX6" fmla="*/ 0 w 1117600"/>
                  <a:gd name="connsiteY6" fmla="*/ 365125 h 365125"/>
                  <a:gd name="connsiteX0" fmla="*/ 0 w 1117600"/>
                  <a:gd name="connsiteY0" fmla="*/ 365125 h 365125"/>
                  <a:gd name="connsiteX1" fmla="*/ 568325 w 1117600"/>
                  <a:gd name="connsiteY1" fmla="*/ 0 h 365125"/>
                  <a:gd name="connsiteX2" fmla="*/ 1117600 w 1117600"/>
                  <a:gd name="connsiteY2" fmla="*/ 365125 h 365125"/>
                  <a:gd name="connsiteX3" fmla="*/ 1030288 w 1117600"/>
                  <a:gd name="connsiteY3" fmla="*/ 365125 h 365125"/>
                  <a:gd name="connsiteX4" fmla="*/ 565150 w 1117600"/>
                  <a:gd name="connsiteY4" fmla="*/ 115887 h 365125"/>
                  <a:gd name="connsiteX5" fmla="*/ 100012 w 1117600"/>
                  <a:gd name="connsiteY5" fmla="*/ 361950 h 365125"/>
                  <a:gd name="connsiteX6" fmla="*/ 0 w 1117600"/>
                  <a:gd name="connsiteY6" fmla="*/ 365125 h 365125"/>
                  <a:gd name="connsiteX0" fmla="*/ 0 w 1117600"/>
                  <a:gd name="connsiteY0" fmla="*/ 365125 h 365125"/>
                  <a:gd name="connsiteX1" fmla="*/ 568325 w 1117600"/>
                  <a:gd name="connsiteY1" fmla="*/ 0 h 365125"/>
                  <a:gd name="connsiteX2" fmla="*/ 1117600 w 1117600"/>
                  <a:gd name="connsiteY2" fmla="*/ 365125 h 365125"/>
                  <a:gd name="connsiteX3" fmla="*/ 1030288 w 1117600"/>
                  <a:gd name="connsiteY3" fmla="*/ 365125 h 365125"/>
                  <a:gd name="connsiteX4" fmla="*/ 565150 w 1117600"/>
                  <a:gd name="connsiteY4" fmla="*/ 115887 h 365125"/>
                  <a:gd name="connsiteX5" fmla="*/ 100012 w 1117600"/>
                  <a:gd name="connsiteY5" fmla="*/ 361950 h 365125"/>
                  <a:gd name="connsiteX6" fmla="*/ 0 w 1117600"/>
                  <a:gd name="connsiteY6" fmla="*/ 365125 h 365125"/>
                  <a:gd name="connsiteX0" fmla="*/ 0 w 1133475"/>
                  <a:gd name="connsiteY0" fmla="*/ 365125 h 365125"/>
                  <a:gd name="connsiteX1" fmla="*/ 568325 w 1133475"/>
                  <a:gd name="connsiteY1" fmla="*/ 0 h 365125"/>
                  <a:gd name="connsiteX2" fmla="*/ 1133475 w 1133475"/>
                  <a:gd name="connsiteY2" fmla="*/ 361950 h 365125"/>
                  <a:gd name="connsiteX3" fmla="*/ 1030288 w 1133475"/>
                  <a:gd name="connsiteY3" fmla="*/ 365125 h 365125"/>
                  <a:gd name="connsiteX4" fmla="*/ 565150 w 1133475"/>
                  <a:gd name="connsiteY4" fmla="*/ 115887 h 365125"/>
                  <a:gd name="connsiteX5" fmla="*/ 100012 w 1133475"/>
                  <a:gd name="connsiteY5" fmla="*/ 361950 h 365125"/>
                  <a:gd name="connsiteX6" fmla="*/ 0 w 1133475"/>
                  <a:gd name="connsiteY6" fmla="*/ 365125 h 365125"/>
                  <a:gd name="connsiteX0" fmla="*/ 0 w 1133475"/>
                  <a:gd name="connsiteY0" fmla="*/ 365125 h 365125"/>
                  <a:gd name="connsiteX1" fmla="*/ 568325 w 1133475"/>
                  <a:gd name="connsiteY1" fmla="*/ 0 h 365125"/>
                  <a:gd name="connsiteX2" fmla="*/ 1133475 w 1133475"/>
                  <a:gd name="connsiteY2" fmla="*/ 361950 h 365125"/>
                  <a:gd name="connsiteX3" fmla="*/ 1030288 w 1133475"/>
                  <a:gd name="connsiteY3" fmla="*/ 365125 h 365125"/>
                  <a:gd name="connsiteX4" fmla="*/ 565150 w 1133475"/>
                  <a:gd name="connsiteY4" fmla="*/ 115887 h 365125"/>
                  <a:gd name="connsiteX5" fmla="*/ 100012 w 1133475"/>
                  <a:gd name="connsiteY5" fmla="*/ 361950 h 365125"/>
                  <a:gd name="connsiteX6" fmla="*/ 0 w 1133475"/>
                  <a:gd name="connsiteY6" fmla="*/ 365125 h 365125"/>
                  <a:gd name="connsiteX0" fmla="*/ 0 w 1133475"/>
                  <a:gd name="connsiteY0" fmla="*/ 365125 h 365125"/>
                  <a:gd name="connsiteX1" fmla="*/ 568325 w 1133475"/>
                  <a:gd name="connsiteY1" fmla="*/ 0 h 365125"/>
                  <a:gd name="connsiteX2" fmla="*/ 1133475 w 1133475"/>
                  <a:gd name="connsiteY2" fmla="*/ 361950 h 365125"/>
                  <a:gd name="connsiteX3" fmla="*/ 1030288 w 1133475"/>
                  <a:gd name="connsiteY3" fmla="*/ 365125 h 365125"/>
                  <a:gd name="connsiteX4" fmla="*/ 565150 w 1133475"/>
                  <a:gd name="connsiteY4" fmla="*/ 115887 h 365125"/>
                  <a:gd name="connsiteX5" fmla="*/ 100012 w 1133475"/>
                  <a:gd name="connsiteY5" fmla="*/ 361950 h 365125"/>
                  <a:gd name="connsiteX6" fmla="*/ 0 w 1133475"/>
                  <a:gd name="connsiteY6" fmla="*/ 365125 h 365125"/>
                  <a:gd name="connsiteX0" fmla="*/ 0 w 1133475"/>
                  <a:gd name="connsiteY0" fmla="*/ 304802 h 304802"/>
                  <a:gd name="connsiteX1" fmla="*/ 568325 w 1133475"/>
                  <a:gd name="connsiteY1" fmla="*/ 2 h 304802"/>
                  <a:gd name="connsiteX2" fmla="*/ 1133475 w 1133475"/>
                  <a:gd name="connsiteY2" fmla="*/ 301627 h 304802"/>
                  <a:gd name="connsiteX3" fmla="*/ 1030288 w 1133475"/>
                  <a:gd name="connsiteY3" fmla="*/ 304802 h 304802"/>
                  <a:gd name="connsiteX4" fmla="*/ 565150 w 1133475"/>
                  <a:gd name="connsiteY4" fmla="*/ 55564 h 304802"/>
                  <a:gd name="connsiteX5" fmla="*/ 100012 w 1133475"/>
                  <a:gd name="connsiteY5" fmla="*/ 301627 h 304802"/>
                  <a:gd name="connsiteX6" fmla="*/ 0 w 1133475"/>
                  <a:gd name="connsiteY6" fmla="*/ 304802 h 304802"/>
                  <a:gd name="connsiteX0" fmla="*/ 0 w 1133475"/>
                  <a:gd name="connsiteY0" fmla="*/ 317501 h 317501"/>
                  <a:gd name="connsiteX1" fmla="*/ 568325 w 1133475"/>
                  <a:gd name="connsiteY1" fmla="*/ 1 h 317501"/>
                  <a:gd name="connsiteX2" fmla="*/ 1133475 w 1133475"/>
                  <a:gd name="connsiteY2" fmla="*/ 314326 h 317501"/>
                  <a:gd name="connsiteX3" fmla="*/ 1030288 w 1133475"/>
                  <a:gd name="connsiteY3" fmla="*/ 317501 h 317501"/>
                  <a:gd name="connsiteX4" fmla="*/ 565150 w 1133475"/>
                  <a:gd name="connsiteY4" fmla="*/ 68263 h 317501"/>
                  <a:gd name="connsiteX5" fmla="*/ 100012 w 1133475"/>
                  <a:gd name="connsiteY5" fmla="*/ 314326 h 317501"/>
                  <a:gd name="connsiteX6" fmla="*/ 0 w 1133475"/>
                  <a:gd name="connsiteY6" fmla="*/ 317501 h 317501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34 h 317534"/>
                  <a:gd name="connsiteX1" fmla="*/ 568325 w 1133475"/>
                  <a:gd name="connsiteY1" fmla="*/ 34 h 317534"/>
                  <a:gd name="connsiteX2" fmla="*/ 1133475 w 1133475"/>
                  <a:gd name="connsiteY2" fmla="*/ 314359 h 317534"/>
                  <a:gd name="connsiteX3" fmla="*/ 1030288 w 1133475"/>
                  <a:gd name="connsiteY3" fmla="*/ 317534 h 317534"/>
                  <a:gd name="connsiteX4" fmla="*/ 565150 w 1133475"/>
                  <a:gd name="connsiteY4" fmla="*/ 68296 h 317534"/>
                  <a:gd name="connsiteX5" fmla="*/ 100012 w 1133475"/>
                  <a:gd name="connsiteY5" fmla="*/ 314359 h 317534"/>
                  <a:gd name="connsiteX6" fmla="*/ 0 w 1133475"/>
                  <a:gd name="connsiteY6" fmla="*/ 317534 h 317534"/>
                  <a:gd name="connsiteX0" fmla="*/ 0 w 1133475"/>
                  <a:gd name="connsiteY0" fmla="*/ 317528 h 317528"/>
                  <a:gd name="connsiteX1" fmla="*/ 568325 w 1133475"/>
                  <a:gd name="connsiteY1" fmla="*/ 28 h 317528"/>
                  <a:gd name="connsiteX2" fmla="*/ 1133475 w 1133475"/>
                  <a:gd name="connsiteY2" fmla="*/ 314353 h 317528"/>
                  <a:gd name="connsiteX3" fmla="*/ 1030288 w 1133475"/>
                  <a:gd name="connsiteY3" fmla="*/ 317528 h 317528"/>
                  <a:gd name="connsiteX4" fmla="*/ 565150 w 1133475"/>
                  <a:gd name="connsiteY4" fmla="*/ 68290 h 317528"/>
                  <a:gd name="connsiteX5" fmla="*/ 100012 w 1133475"/>
                  <a:gd name="connsiteY5" fmla="*/ 314353 h 317528"/>
                  <a:gd name="connsiteX6" fmla="*/ 0 w 1133475"/>
                  <a:gd name="connsiteY6" fmla="*/ 317528 h 317528"/>
                  <a:gd name="connsiteX0" fmla="*/ 0 w 1133475"/>
                  <a:gd name="connsiteY0" fmla="*/ 317531 h 317531"/>
                  <a:gd name="connsiteX1" fmla="*/ 568325 w 1133475"/>
                  <a:gd name="connsiteY1" fmla="*/ 31 h 317531"/>
                  <a:gd name="connsiteX2" fmla="*/ 1133475 w 1133475"/>
                  <a:gd name="connsiteY2" fmla="*/ 314356 h 317531"/>
                  <a:gd name="connsiteX3" fmla="*/ 1030288 w 1133475"/>
                  <a:gd name="connsiteY3" fmla="*/ 317531 h 317531"/>
                  <a:gd name="connsiteX4" fmla="*/ 565150 w 1133475"/>
                  <a:gd name="connsiteY4" fmla="*/ 68293 h 317531"/>
                  <a:gd name="connsiteX5" fmla="*/ 100012 w 1133475"/>
                  <a:gd name="connsiteY5" fmla="*/ 314356 h 317531"/>
                  <a:gd name="connsiteX6" fmla="*/ 0 w 1133475"/>
                  <a:gd name="connsiteY6" fmla="*/ 317531 h 317531"/>
                  <a:gd name="connsiteX0" fmla="*/ 0 w 1133475"/>
                  <a:gd name="connsiteY0" fmla="*/ 318480 h 318480"/>
                  <a:gd name="connsiteX1" fmla="*/ 568325 w 1133475"/>
                  <a:gd name="connsiteY1" fmla="*/ 980 h 318480"/>
                  <a:gd name="connsiteX2" fmla="*/ 1133475 w 1133475"/>
                  <a:gd name="connsiteY2" fmla="*/ 315305 h 318480"/>
                  <a:gd name="connsiteX3" fmla="*/ 1030288 w 1133475"/>
                  <a:gd name="connsiteY3" fmla="*/ 318480 h 318480"/>
                  <a:gd name="connsiteX4" fmla="*/ 565150 w 1133475"/>
                  <a:gd name="connsiteY4" fmla="*/ 69242 h 318480"/>
                  <a:gd name="connsiteX5" fmla="*/ 100012 w 1133475"/>
                  <a:gd name="connsiteY5" fmla="*/ 315305 h 318480"/>
                  <a:gd name="connsiteX6" fmla="*/ 0 w 1133475"/>
                  <a:gd name="connsiteY6" fmla="*/ 318480 h 318480"/>
                  <a:gd name="connsiteX0" fmla="*/ 0 w 1133475"/>
                  <a:gd name="connsiteY0" fmla="*/ 318495 h 318495"/>
                  <a:gd name="connsiteX1" fmla="*/ 568325 w 1133475"/>
                  <a:gd name="connsiteY1" fmla="*/ 995 h 318495"/>
                  <a:gd name="connsiteX2" fmla="*/ 1133475 w 1133475"/>
                  <a:gd name="connsiteY2" fmla="*/ 315320 h 318495"/>
                  <a:gd name="connsiteX3" fmla="*/ 1030288 w 1133475"/>
                  <a:gd name="connsiteY3" fmla="*/ 318495 h 318495"/>
                  <a:gd name="connsiteX4" fmla="*/ 565150 w 1133475"/>
                  <a:gd name="connsiteY4" fmla="*/ 69257 h 318495"/>
                  <a:gd name="connsiteX5" fmla="*/ 100012 w 1133475"/>
                  <a:gd name="connsiteY5" fmla="*/ 315320 h 318495"/>
                  <a:gd name="connsiteX6" fmla="*/ 0 w 1133475"/>
                  <a:gd name="connsiteY6" fmla="*/ 318495 h 318495"/>
                  <a:gd name="connsiteX0" fmla="*/ 0 w 1133475"/>
                  <a:gd name="connsiteY0" fmla="*/ 317843 h 317843"/>
                  <a:gd name="connsiteX1" fmla="*/ 568325 w 1133475"/>
                  <a:gd name="connsiteY1" fmla="*/ 343 h 317843"/>
                  <a:gd name="connsiteX2" fmla="*/ 1133475 w 1133475"/>
                  <a:gd name="connsiteY2" fmla="*/ 314668 h 317843"/>
                  <a:gd name="connsiteX3" fmla="*/ 1030288 w 1133475"/>
                  <a:gd name="connsiteY3" fmla="*/ 317843 h 317843"/>
                  <a:gd name="connsiteX4" fmla="*/ 565150 w 1133475"/>
                  <a:gd name="connsiteY4" fmla="*/ 68605 h 317843"/>
                  <a:gd name="connsiteX5" fmla="*/ 100012 w 1133475"/>
                  <a:gd name="connsiteY5" fmla="*/ 314668 h 317843"/>
                  <a:gd name="connsiteX6" fmla="*/ 0 w 1133475"/>
                  <a:gd name="connsiteY6" fmla="*/ 317843 h 317843"/>
                  <a:gd name="connsiteX0" fmla="*/ 0 w 1133475"/>
                  <a:gd name="connsiteY0" fmla="*/ 317558 h 317558"/>
                  <a:gd name="connsiteX1" fmla="*/ 568325 w 1133475"/>
                  <a:gd name="connsiteY1" fmla="*/ 58 h 317558"/>
                  <a:gd name="connsiteX2" fmla="*/ 1133475 w 1133475"/>
                  <a:gd name="connsiteY2" fmla="*/ 314383 h 317558"/>
                  <a:gd name="connsiteX3" fmla="*/ 1030288 w 1133475"/>
                  <a:gd name="connsiteY3" fmla="*/ 317558 h 317558"/>
                  <a:gd name="connsiteX4" fmla="*/ 565150 w 1133475"/>
                  <a:gd name="connsiteY4" fmla="*/ 68320 h 317558"/>
                  <a:gd name="connsiteX5" fmla="*/ 100012 w 1133475"/>
                  <a:gd name="connsiteY5" fmla="*/ 314383 h 317558"/>
                  <a:gd name="connsiteX6" fmla="*/ 0 w 1133475"/>
                  <a:gd name="connsiteY6" fmla="*/ 317558 h 317558"/>
                  <a:gd name="connsiteX0" fmla="*/ 0 w 1133475"/>
                  <a:gd name="connsiteY0" fmla="*/ 317558 h 317558"/>
                  <a:gd name="connsiteX1" fmla="*/ 568325 w 1133475"/>
                  <a:gd name="connsiteY1" fmla="*/ 58 h 317558"/>
                  <a:gd name="connsiteX2" fmla="*/ 1133475 w 1133475"/>
                  <a:gd name="connsiteY2" fmla="*/ 314383 h 317558"/>
                  <a:gd name="connsiteX3" fmla="*/ 1030288 w 1133475"/>
                  <a:gd name="connsiteY3" fmla="*/ 317558 h 317558"/>
                  <a:gd name="connsiteX4" fmla="*/ 565150 w 1133475"/>
                  <a:gd name="connsiteY4" fmla="*/ 68320 h 317558"/>
                  <a:gd name="connsiteX5" fmla="*/ 100012 w 1133475"/>
                  <a:gd name="connsiteY5" fmla="*/ 314383 h 317558"/>
                  <a:gd name="connsiteX6" fmla="*/ 0 w 1133475"/>
                  <a:gd name="connsiteY6" fmla="*/ 317558 h 317558"/>
                  <a:gd name="connsiteX0" fmla="*/ 0 w 1133475"/>
                  <a:gd name="connsiteY0" fmla="*/ 317558 h 317558"/>
                  <a:gd name="connsiteX1" fmla="*/ 568325 w 1133475"/>
                  <a:gd name="connsiteY1" fmla="*/ 58 h 317558"/>
                  <a:gd name="connsiteX2" fmla="*/ 1133475 w 1133475"/>
                  <a:gd name="connsiteY2" fmla="*/ 314383 h 317558"/>
                  <a:gd name="connsiteX3" fmla="*/ 1030288 w 1133475"/>
                  <a:gd name="connsiteY3" fmla="*/ 317558 h 317558"/>
                  <a:gd name="connsiteX4" fmla="*/ 565150 w 1133475"/>
                  <a:gd name="connsiteY4" fmla="*/ 68320 h 317558"/>
                  <a:gd name="connsiteX5" fmla="*/ 100012 w 1133475"/>
                  <a:gd name="connsiteY5" fmla="*/ 314383 h 317558"/>
                  <a:gd name="connsiteX6" fmla="*/ 0 w 1133475"/>
                  <a:gd name="connsiteY6" fmla="*/ 317558 h 31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3475" h="317558">
                    <a:moveTo>
                      <a:pt x="0" y="317558"/>
                    </a:moveTo>
                    <a:cubicBezTo>
                      <a:pt x="123825" y="170212"/>
                      <a:pt x="354013" y="3762"/>
                      <a:pt x="568325" y="58"/>
                    </a:cubicBezTo>
                    <a:cubicBezTo>
                      <a:pt x="782637" y="-3646"/>
                      <a:pt x="1025525" y="173387"/>
                      <a:pt x="1133475" y="314383"/>
                    </a:cubicBezTo>
                    <a:lnTo>
                      <a:pt x="1030288" y="317558"/>
                    </a:lnTo>
                    <a:cubicBezTo>
                      <a:pt x="950913" y="231185"/>
                      <a:pt x="799907" y="74670"/>
                      <a:pt x="565150" y="68320"/>
                    </a:cubicBezTo>
                    <a:cubicBezTo>
                      <a:pt x="324043" y="68320"/>
                      <a:pt x="169862" y="256585"/>
                      <a:pt x="100012" y="314383"/>
                    </a:cubicBezTo>
                    <a:cubicBezTo>
                      <a:pt x="40216" y="314383"/>
                      <a:pt x="59796" y="317558"/>
                      <a:pt x="0" y="317558"/>
                    </a:cubicBezTo>
                    <a:close/>
                  </a:path>
                </a:pathLst>
              </a:custGeom>
              <a:solidFill>
                <a:schemeClr val="tx1"/>
              </a:solidFill>
              <a:ln cap="flat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Halbbogen 24">
                <a:extLst>
                  <a:ext uri="{FF2B5EF4-FFF2-40B4-BE49-F238E27FC236}">
                    <a16:creationId xmlns:a16="http://schemas.microsoft.com/office/drawing/2014/main" id="{D39E91C0-AF45-DC42-C75F-4F8D1DC662A2}"/>
                  </a:ext>
                </a:extLst>
              </p:cNvPr>
              <p:cNvSpPr/>
              <p:nvPr/>
            </p:nvSpPr>
            <p:spPr>
              <a:xfrm rot="10800000">
                <a:off x="6473825" y="3095077"/>
                <a:ext cx="1133475" cy="317558"/>
              </a:xfrm>
              <a:custGeom>
                <a:avLst/>
                <a:gdLst>
                  <a:gd name="connsiteX0" fmla="*/ 0 w 1231900"/>
                  <a:gd name="connsiteY0" fmla="*/ 358775 h 717550"/>
                  <a:gd name="connsiteX1" fmla="*/ 615950 w 1231900"/>
                  <a:gd name="connsiteY1" fmla="*/ 0 h 717550"/>
                  <a:gd name="connsiteX2" fmla="*/ 1231900 w 1231900"/>
                  <a:gd name="connsiteY2" fmla="*/ 358775 h 717550"/>
                  <a:gd name="connsiteX3" fmla="*/ 1052513 w 1231900"/>
                  <a:gd name="connsiteY3" fmla="*/ 358775 h 717550"/>
                  <a:gd name="connsiteX4" fmla="*/ 615950 w 1231900"/>
                  <a:gd name="connsiteY4" fmla="*/ 179387 h 717550"/>
                  <a:gd name="connsiteX5" fmla="*/ 179387 w 1231900"/>
                  <a:gd name="connsiteY5" fmla="*/ 358775 h 717550"/>
                  <a:gd name="connsiteX6" fmla="*/ 0 w 1231900"/>
                  <a:gd name="connsiteY6" fmla="*/ 358775 h 717550"/>
                  <a:gd name="connsiteX0" fmla="*/ 0 w 1231900"/>
                  <a:gd name="connsiteY0" fmla="*/ 358775 h 358775"/>
                  <a:gd name="connsiteX1" fmla="*/ 615950 w 1231900"/>
                  <a:gd name="connsiteY1" fmla="*/ 0 h 358775"/>
                  <a:gd name="connsiteX2" fmla="*/ 1231900 w 1231900"/>
                  <a:gd name="connsiteY2" fmla="*/ 358775 h 358775"/>
                  <a:gd name="connsiteX3" fmla="*/ 1052513 w 1231900"/>
                  <a:gd name="connsiteY3" fmla="*/ 358775 h 358775"/>
                  <a:gd name="connsiteX4" fmla="*/ 615950 w 1231900"/>
                  <a:gd name="connsiteY4" fmla="*/ 179387 h 358775"/>
                  <a:gd name="connsiteX5" fmla="*/ 153987 w 1231900"/>
                  <a:gd name="connsiteY5" fmla="*/ 285750 h 358775"/>
                  <a:gd name="connsiteX6" fmla="*/ 0 w 1231900"/>
                  <a:gd name="connsiteY6" fmla="*/ 358775 h 358775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68325 w 1184275"/>
                  <a:gd name="connsiteY4" fmla="*/ 179392 h 365130"/>
                  <a:gd name="connsiteX5" fmla="*/ 106362 w 1184275"/>
                  <a:gd name="connsiteY5" fmla="*/ 2857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68325 w 1184275"/>
                  <a:gd name="connsiteY4" fmla="*/ 1793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71500 w 1184275"/>
                  <a:gd name="connsiteY4" fmla="*/ 650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04888 w 1184275"/>
                  <a:gd name="connsiteY3" fmla="*/ 358780 h 365130"/>
                  <a:gd name="connsiteX4" fmla="*/ 565150 w 1184275"/>
                  <a:gd name="connsiteY4" fmla="*/ 1158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68388 w 1184275"/>
                  <a:gd name="connsiteY3" fmla="*/ 333380 h 365130"/>
                  <a:gd name="connsiteX4" fmla="*/ 565150 w 1184275"/>
                  <a:gd name="connsiteY4" fmla="*/ 1158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84275"/>
                  <a:gd name="connsiteY0" fmla="*/ 365130 h 365130"/>
                  <a:gd name="connsiteX1" fmla="*/ 568325 w 1184275"/>
                  <a:gd name="connsiteY1" fmla="*/ 5 h 365130"/>
                  <a:gd name="connsiteX2" fmla="*/ 1184275 w 1184275"/>
                  <a:gd name="connsiteY2" fmla="*/ 358780 h 365130"/>
                  <a:gd name="connsiteX3" fmla="*/ 1030288 w 1184275"/>
                  <a:gd name="connsiteY3" fmla="*/ 365130 h 365130"/>
                  <a:gd name="connsiteX4" fmla="*/ 565150 w 1184275"/>
                  <a:gd name="connsiteY4" fmla="*/ 115892 h 365130"/>
                  <a:gd name="connsiteX5" fmla="*/ 100012 w 1184275"/>
                  <a:gd name="connsiteY5" fmla="*/ 361955 h 365130"/>
                  <a:gd name="connsiteX6" fmla="*/ 0 w 1184275"/>
                  <a:gd name="connsiteY6" fmla="*/ 365130 h 365130"/>
                  <a:gd name="connsiteX0" fmla="*/ 0 w 1117600"/>
                  <a:gd name="connsiteY0" fmla="*/ 365125 h 365125"/>
                  <a:gd name="connsiteX1" fmla="*/ 568325 w 1117600"/>
                  <a:gd name="connsiteY1" fmla="*/ 0 h 365125"/>
                  <a:gd name="connsiteX2" fmla="*/ 1117600 w 1117600"/>
                  <a:gd name="connsiteY2" fmla="*/ 365125 h 365125"/>
                  <a:gd name="connsiteX3" fmla="*/ 1030288 w 1117600"/>
                  <a:gd name="connsiteY3" fmla="*/ 365125 h 365125"/>
                  <a:gd name="connsiteX4" fmla="*/ 565150 w 1117600"/>
                  <a:gd name="connsiteY4" fmla="*/ 115887 h 365125"/>
                  <a:gd name="connsiteX5" fmla="*/ 100012 w 1117600"/>
                  <a:gd name="connsiteY5" fmla="*/ 361950 h 365125"/>
                  <a:gd name="connsiteX6" fmla="*/ 0 w 1117600"/>
                  <a:gd name="connsiteY6" fmla="*/ 365125 h 365125"/>
                  <a:gd name="connsiteX0" fmla="*/ 0 w 1117600"/>
                  <a:gd name="connsiteY0" fmla="*/ 365125 h 365125"/>
                  <a:gd name="connsiteX1" fmla="*/ 568325 w 1117600"/>
                  <a:gd name="connsiteY1" fmla="*/ 0 h 365125"/>
                  <a:gd name="connsiteX2" fmla="*/ 1117600 w 1117600"/>
                  <a:gd name="connsiteY2" fmla="*/ 365125 h 365125"/>
                  <a:gd name="connsiteX3" fmla="*/ 1030288 w 1117600"/>
                  <a:gd name="connsiteY3" fmla="*/ 365125 h 365125"/>
                  <a:gd name="connsiteX4" fmla="*/ 565150 w 1117600"/>
                  <a:gd name="connsiteY4" fmla="*/ 115887 h 365125"/>
                  <a:gd name="connsiteX5" fmla="*/ 100012 w 1117600"/>
                  <a:gd name="connsiteY5" fmla="*/ 361950 h 365125"/>
                  <a:gd name="connsiteX6" fmla="*/ 0 w 1117600"/>
                  <a:gd name="connsiteY6" fmla="*/ 365125 h 365125"/>
                  <a:gd name="connsiteX0" fmla="*/ 0 w 1117600"/>
                  <a:gd name="connsiteY0" fmla="*/ 365125 h 365125"/>
                  <a:gd name="connsiteX1" fmla="*/ 568325 w 1117600"/>
                  <a:gd name="connsiteY1" fmla="*/ 0 h 365125"/>
                  <a:gd name="connsiteX2" fmla="*/ 1117600 w 1117600"/>
                  <a:gd name="connsiteY2" fmla="*/ 365125 h 365125"/>
                  <a:gd name="connsiteX3" fmla="*/ 1030288 w 1117600"/>
                  <a:gd name="connsiteY3" fmla="*/ 365125 h 365125"/>
                  <a:gd name="connsiteX4" fmla="*/ 565150 w 1117600"/>
                  <a:gd name="connsiteY4" fmla="*/ 115887 h 365125"/>
                  <a:gd name="connsiteX5" fmla="*/ 100012 w 1117600"/>
                  <a:gd name="connsiteY5" fmla="*/ 361950 h 365125"/>
                  <a:gd name="connsiteX6" fmla="*/ 0 w 1117600"/>
                  <a:gd name="connsiteY6" fmla="*/ 365125 h 365125"/>
                  <a:gd name="connsiteX0" fmla="*/ 0 w 1133475"/>
                  <a:gd name="connsiteY0" fmla="*/ 365125 h 365125"/>
                  <a:gd name="connsiteX1" fmla="*/ 568325 w 1133475"/>
                  <a:gd name="connsiteY1" fmla="*/ 0 h 365125"/>
                  <a:gd name="connsiteX2" fmla="*/ 1133475 w 1133475"/>
                  <a:gd name="connsiteY2" fmla="*/ 361950 h 365125"/>
                  <a:gd name="connsiteX3" fmla="*/ 1030288 w 1133475"/>
                  <a:gd name="connsiteY3" fmla="*/ 365125 h 365125"/>
                  <a:gd name="connsiteX4" fmla="*/ 565150 w 1133475"/>
                  <a:gd name="connsiteY4" fmla="*/ 115887 h 365125"/>
                  <a:gd name="connsiteX5" fmla="*/ 100012 w 1133475"/>
                  <a:gd name="connsiteY5" fmla="*/ 361950 h 365125"/>
                  <a:gd name="connsiteX6" fmla="*/ 0 w 1133475"/>
                  <a:gd name="connsiteY6" fmla="*/ 365125 h 365125"/>
                  <a:gd name="connsiteX0" fmla="*/ 0 w 1133475"/>
                  <a:gd name="connsiteY0" fmla="*/ 365125 h 365125"/>
                  <a:gd name="connsiteX1" fmla="*/ 568325 w 1133475"/>
                  <a:gd name="connsiteY1" fmla="*/ 0 h 365125"/>
                  <a:gd name="connsiteX2" fmla="*/ 1133475 w 1133475"/>
                  <a:gd name="connsiteY2" fmla="*/ 361950 h 365125"/>
                  <a:gd name="connsiteX3" fmla="*/ 1030288 w 1133475"/>
                  <a:gd name="connsiteY3" fmla="*/ 365125 h 365125"/>
                  <a:gd name="connsiteX4" fmla="*/ 565150 w 1133475"/>
                  <a:gd name="connsiteY4" fmla="*/ 115887 h 365125"/>
                  <a:gd name="connsiteX5" fmla="*/ 100012 w 1133475"/>
                  <a:gd name="connsiteY5" fmla="*/ 361950 h 365125"/>
                  <a:gd name="connsiteX6" fmla="*/ 0 w 1133475"/>
                  <a:gd name="connsiteY6" fmla="*/ 365125 h 365125"/>
                  <a:gd name="connsiteX0" fmla="*/ 0 w 1133475"/>
                  <a:gd name="connsiteY0" fmla="*/ 365125 h 365125"/>
                  <a:gd name="connsiteX1" fmla="*/ 568325 w 1133475"/>
                  <a:gd name="connsiteY1" fmla="*/ 0 h 365125"/>
                  <a:gd name="connsiteX2" fmla="*/ 1133475 w 1133475"/>
                  <a:gd name="connsiteY2" fmla="*/ 361950 h 365125"/>
                  <a:gd name="connsiteX3" fmla="*/ 1030288 w 1133475"/>
                  <a:gd name="connsiteY3" fmla="*/ 365125 h 365125"/>
                  <a:gd name="connsiteX4" fmla="*/ 565150 w 1133475"/>
                  <a:gd name="connsiteY4" fmla="*/ 115887 h 365125"/>
                  <a:gd name="connsiteX5" fmla="*/ 100012 w 1133475"/>
                  <a:gd name="connsiteY5" fmla="*/ 361950 h 365125"/>
                  <a:gd name="connsiteX6" fmla="*/ 0 w 1133475"/>
                  <a:gd name="connsiteY6" fmla="*/ 365125 h 365125"/>
                  <a:gd name="connsiteX0" fmla="*/ 0 w 1133475"/>
                  <a:gd name="connsiteY0" fmla="*/ 304802 h 304802"/>
                  <a:gd name="connsiteX1" fmla="*/ 568325 w 1133475"/>
                  <a:gd name="connsiteY1" fmla="*/ 2 h 304802"/>
                  <a:gd name="connsiteX2" fmla="*/ 1133475 w 1133475"/>
                  <a:gd name="connsiteY2" fmla="*/ 301627 h 304802"/>
                  <a:gd name="connsiteX3" fmla="*/ 1030288 w 1133475"/>
                  <a:gd name="connsiteY3" fmla="*/ 304802 h 304802"/>
                  <a:gd name="connsiteX4" fmla="*/ 565150 w 1133475"/>
                  <a:gd name="connsiteY4" fmla="*/ 55564 h 304802"/>
                  <a:gd name="connsiteX5" fmla="*/ 100012 w 1133475"/>
                  <a:gd name="connsiteY5" fmla="*/ 301627 h 304802"/>
                  <a:gd name="connsiteX6" fmla="*/ 0 w 1133475"/>
                  <a:gd name="connsiteY6" fmla="*/ 304802 h 304802"/>
                  <a:gd name="connsiteX0" fmla="*/ 0 w 1133475"/>
                  <a:gd name="connsiteY0" fmla="*/ 317501 h 317501"/>
                  <a:gd name="connsiteX1" fmla="*/ 568325 w 1133475"/>
                  <a:gd name="connsiteY1" fmla="*/ 1 h 317501"/>
                  <a:gd name="connsiteX2" fmla="*/ 1133475 w 1133475"/>
                  <a:gd name="connsiteY2" fmla="*/ 314326 h 317501"/>
                  <a:gd name="connsiteX3" fmla="*/ 1030288 w 1133475"/>
                  <a:gd name="connsiteY3" fmla="*/ 317501 h 317501"/>
                  <a:gd name="connsiteX4" fmla="*/ 565150 w 1133475"/>
                  <a:gd name="connsiteY4" fmla="*/ 68263 h 317501"/>
                  <a:gd name="connsiteX5" fmla="*/ 100012 w 1133475"/>
                  <a:gd name="connsiteY5" fmla="*/ 314326 h 317501"/>
                  <a:gd name="connsiteX6" fmla="*/ 0 w 1133475"/>
                  <a:gd name="connsiteY6" fmla="*/ 317501 h 317501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42 h 317542"/>
                  <a:gd name="connsiteX1" fmla="*/ 568325 w 1133475"/>
                  <a:gd name="connsiteY1" fmla="*/ 42 h 317542"/>
                  <a:gd name="connsiteX2" fmla="*/ 1133475 w 1133475"/>
                  <a:gd name="connsiteY2" fmla="*/ 314367 h 317542"/>
                  <a:gd name="connsiteX3" fmla="*/ 1030288 w 1133475"/>
                  <a:gd name="connsiteY3" fmla="*/ 317542 h 317542"/>
                  <a:gd name="connsiteX4" fmla="*/ 565150 w 1133475"/>
                  <a:gd name="connsiteY4" fmla="*/ 68304 h 317542"/>
                  <a:gd name="connsiteX5" fmla="*/ 100012 w 1133475"/>
                  <a:gd name="connsiteY5" fmla="*/ 314367 h 317542"/>
                  <a:gd name="connsiteX6" fmla="*/ 0 w 1133475"/>
                  <a:gd name="connsiteY6" fmla="*/ 317542 h 317542"/>
                  <a:gd name="connsiteX0" fmla="*/ 0 w 1133475"/>
                  <a:gd name="connsiteY0" fmla="*/ 317534 h 317534"/>
                  <a:gd name="connsiteX1" fmla="*/ 568325 w 1133475"/>
                  <a:gd name="connsiteY1" fmla="*/ 34 h 317534"/>
                  <a:gd name="connsiteX2" fmla="*/ 1133475 w 1133475"/>
                  <a:gd name="connsiteY2" fmla="*/ 314359 h 317534"/>
                  <a:gd name="connsiteX3" fmla="*/ 1030288 w 1133475"/>
                  <a:gd name="connsiteY3" fmla="*/ 317534 h 317534"/>
                  <a:gd name="connsiteX4" fmla="*/ 565150 w 1133475"/>
                  <a:gd name="connsiteY4" fmla="*/ 68296 h 317534"/>
                  <a:gd name="connsiteX5" fmla="*/ 100012 w 1133475"/>
                  <a:gd name="connsiteY5" fmla="*/ 314359 h 317534"/>
                  <a:gd name="connsiteX6" fmla="*/ 0 w 1133475"/>
                  <a:gd name="connsiteY6" fmla="*/ 317534 h 317534"/>
                  <a:gd name="connsiteX0" fmla="*/ 0 w 1133475"/>
                  <a:gd name="connsiteY0" fmla="*/ 317528 h 317528"/>
                  <a:gd name="connsiteX1" fmla="*/ 568325 w 1133475"/>
                  <a:gd name="connsiteY1" fmla="*/ 28 h 317528"/>
                  <a:gd name="connsiteX2" fmla="*/ 1133475 w 1133475"/>
                  <a:gd name="connsiteY2" fmla="*/ 314353 h 317528"/>
                  <a:gd name="connsiteX3" fmla="*/ 1030288 w 1133475"/>
                  <a:gd name="connsiteY3" fmla="*/ 317528 h 317528"/>
                  <a:gd name="connsiteX4" fmla="*/ 565150 w 1133475"/>
                  <a:gd name="connsiteY4" fmla="*/ 68290 h 317528"/>
                  <a:gd name="connsiteX5" fmla="*/ 100012 w 1133475"/>
                  <a:gd name="connsiteY5" fmla="*/ 314353 h 317528"/>
                  <a:gd name="connsiteX6" fmla="*/ 0 w 1133475"/>
                  <a:gd name="connsiteY6" fmla="*/ 317528 h 317528"/>
                  <a:gd name="connsiteX0" fmla="*/ 0 w 1133475"/>
                  <a:gd name="connsiteY0" fmla="*/ 317531 h 317531"/>
                  <a:gd name="connsiteX1" fmla="*/ 568325 w 1133475"/>
                  <a:gd name="connsiteY1" fmla="*/ 31 h 317531"/>
                  <a:gd name="connsiteX2" fmla="*/ 1133475 w 1133475"/>
                  <a:gd name="connsiteY2" fmla="*/ 314356 h 317531"/>
                  <a:gd name="connsiteX3" fmla="*/ 1030288 w 1133475"/>
                  <a:gd name="connsiteY3" fmla="*/ 317531 h 317531"/>
                  <a:gd name="connsiteX4" fmla="*/ 565150 w 1133475"/>
                  <a:gd name="connsiteY4" fmla="*/ 68293 h 317531"/>
                  <a:gd name="connsiteX5" fmla="*/ 100012 w 1133475"/>
                  <a:gd name="connsiteY5" fmla="*/ 314356 h 317531"/>
                  <a:gd name="connsiteX6" fmla="*/ 0 w 1133475"/>
                  <a:gd name="connsiteY6" fmla="*/ 317531 h 317531"/>
                  <a:gd name="connsiteX0" fmla="*/ 0 w 1133475"/>
                  <a:gd name="connsiteY0" fmla="*/ 318480 h 318480"/>
                  <a:gd name="connsiteX1" fmla="*/ 568325 w 1133475"/>
                  <a:gd name="connsiteY1" fmla="*/ 980 h 318480"/>
                  <a:gd name="connsiteX2" fmla="*/ 1133475 w 1133475"/>
                  <a:gd name="connsiteY2" fmla="*/ 315305 h 318480"/>
                  <a:gd name="connsiteX3" fmla="*/ 1030288 w 1133475"/>
                  <a:gd name="connsiteY3" fmla="*/ 318480 h 318480"/>
                  <a:gd name="connsiteX4" fmla="*/ 565150 w 1133475"/>
                  <a:gd name="connsiteY4" fmla="*/ 69242 h 318480"/>
                  <a:gd name="connsiteX5" fmla="*/ 100012 w 1133475"/>
                  <a:gd name="connsiteY5" fmla="*/ 315305 h 318480"/>
                  <a:gd name="connsiteX6" fmla="*/ 0 w 1133475"/>
                  <a:gd name="connsiteY6" fmla="*/ 318480 h 318480"/>
                  <a:gd name="connsiteX0" fmla="*/ 0 w 1133475"/>
                  <a:gd name="connsiteY0" fmla="*/ 318495 h 318495"/>
                  <a:gd name="connsiteX1" fmla="*/ 568325 w 1133475"/>
                  <a:gd name="connsiteY1" fmla="*/ 995 h 318495"/>
                  <a:gd name="connsiteX2" fmla="*/ 1133475 w 1133475"/>
                  <a:gd name="connsiteY2" fmla="*/ 315320 h 318495"/>
                  <a:gd name="connsiteX3" fmla="*/ 1030288 w 1133475"/>
                  <a:gd name="connsiteY3" fmla="*/ 318495 h 318495"/>
                  <a:gd name="connsiteX4" fmla="*/ 565150 w 1133475"/>
                  <a:gd name="connsiteY4" fmla="*/ 69257 h 318495"/>
                  <a:gd name="connsiteX5" fmla="*/ 100012 w 1133475"/>
                  <a:gd name="connsiteY5" fmla="*/ 315320 h 318495"/>
                  <a:gd name="connsiteX6" fmla="*/ 0 w 1133475"/>
                  <a:gd name="connsiteY6" fmla="*/ 318495 h 318495"/>
                  <a:gd name="connsiteX0" fmla="*/ 0 w 1133475"/>
                  <a:gd name="connsiteY0" fmla="*/ 317843 h 317843"/>
                  <a:gd name="connsiteX1" fmla="*/ 568325 w 1133475"/>
                  <a:gd name="connsiteY1" fmla="*/ 343 h 317843"/>
                  <a:gd name="connsiteX2" fmla="*/ 1133475 w 1133475"/>
                  <a:gd name="connsiteY2" fmla="*/ 314668 h 317843"/>
                  <a:gd name="connsiteX3" fmla="*/ 1030288 w 1133475"/>
                  <a:gd name="connsiteY3" fmla="*/ 317843 h 317843"/>
                  <a:gd name="connsiteX4" fmla="*/ 565150 w 1133475"/>
                  <a:gd name="connsiteY4" fmla="*/ 68605 h 317843"/>
                  <a:gd name="connsiteX5" fmla="*/ 100012 w 1133475"/>
                  <a:gd name="connsiteY5" fmla="*/ 314668 h 317843"/>
                  <a:gd name="connsiteX6" fmla="*/ 0 w 1133475"/>
                  <a:gd name="connsiteY6" fmla="*/ 317843 h 317843"/>
                  <a:gd name="connsiteX0" fmla="*/ 0 w 1133475"/>
                  <a:gd name="connsiteY0" fmla="*/ 317558 h 317558"/>
                  <a:gd name="connsiteX1" fmla="*/ 568325 w 1133475"/>
                  <a:gd name="connsiteY1" fmla="*/ 58 h 317558"/>
                  <a:gd name="connsiteX2" fmla="*/ 1133475 w 1133475"/>
                  <a:gd name="connsiteY2" fmla="*/ 314383 h 317558"/>
                  <a:gd name="connsiteX3" fmla="*/ 1030288 w 1133475"/>
                  <a:gd name="connsiteY3" fmla="*/ 317558 h 317558"/>
                  <a:gd name="connsiteX4" fmla="*/ 565150 w 1133475"/>
                  <a:gd name="connsiteY4" fmla="*/ 68320 h 317558"/>
                  <a:gd name="connsiteX5" fmla="*/ 100012 w 1133475"/>
                  <a:gd name="connsiteY5" fmla="*/ 314383 h 317558"/>
                  <a:gd name="connsiteX6" fmla="*/ 0 w 1133475"/>
                  <a:gd name="connsiteY6" fmla="*/ 317558 h 317558"/>
                  <a:gd name="connsiteX0" fmla="*/ 0 w 1133475"/>
                  <a:gd name="connsiteY0" fmla="*/ 317558 h 317558"/>
                  <a:gd name="connsiteX1" fmla="*/ 568325 w 1133475"/>
                  <a:gd name="connsiteY1" fmla="*/ 58 h 317558"/>
                  <a:gd name="connsiteX2" fmla="*/ 1133475 w 1133475"/>
                  <a:gd name="connsiteY2" fmla="*/ 314383 h 317558"/>
                  <a:gd name="connsiteX3" fmla="*/ 1030288 w 1133475"/>
                  <a:gd name="connsiteY3" fmla="*/ 317558 h 317558"/>
                  <a:gd name="connsiteX4" fmla="*/ 565150 w 1133475"/>
                  <a:gd name="connsiteY4" fmla="*/ 68320 h 317558"/>
                  <a:gd name="connsiteX5" fmla="*/ 100012 w 1133475"/>
                  <a:gd name="connsiteY5" fmla="*/ 314383 h 317558"/>
                  <a:gd name="connsiteX6" fmla="*/ 0 w 1133475"/>
                  <a:gd name="connsiteY6" fmla="*/ 317558 h 317558"/>
                  <a:gd name="connsiteX0" fmla="*/ 0 w 1133475"/>
                  <a:gd name="connsiteY0" fmla="*/ 317558 h 317558"/>
                  <a:gd name="connsiteX1" fmla="*/ 568325 w 1133475"/>
                  <a:gd name="connsiteY1" fmla="*/ 58 h 317558"/>
                  <a:gd name="connsiteX2" fmla="*/ 1133475 w 1133475"/>
                  <a:gd name="connsiteY2" fmla="*/ 314383 h 317558"/>
                  <a:gd name="connsiteX3" fmla="*/ 1030288 w 1133475"/>
                  <a:gd name="connsiteY3" fmla="*/ 317558 h 317558"/>
                  <a:gd name="connsiteX4" fmla="*/ 565150 w 1133475"/>
                  <a:gd name="connsiteY4" fmla="*/ 68320 h 317558"/>
                  <a:gd name="connsiteX5" fmla="*/ 100012 w 1133475"/>
                  <a:gd name="connsiteY5" fmla="*/ 314383 h 317558"/>
                  <a:gd name="connsiteX6" fmla="*/ 0 w 1133475"/>
                  <a:gd name="connsiteY6" fmla="*/ 317558 h 317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3475" h="317558">
                    <a:moveTo>
                      <a:pt x="0" y="317558"/>
                    </a:moveTo>
                    <a:cubicBezTo>
                      <a:pt x="123825" y="170212"/>
                      <a:pt x="354013" y="3762"/>
                      <a:pt x="568325" y="58"/>
                    </a:cubicBezTo>
                    <a:cubicBezTo>
                      <a:pt x="782637" y="-3646"/>
                      <a:pt x="1025525" y="173387"/>
                      <a:pt x="1133475" y="314383"/>
                    </a:cubicBezTo>
                    <a:lnTo>
                      <a:pt x="1030288" y="317558"/>
                    </a:lnTo>
                    <a:cubicBezTo>
                      <a:pt x="950913" y="231185"/>
                      <a:pt x="799907" y="74670"/>
                      <a:pt x="565150" y="68320"/>
                    </a:cubicBezTo>
                    <a:cubicBezTo>
                      <a:pt x="324043" y="68320"/>
                      <a:pt x="169862" y="256585"/>
                      <a:pt x="100012" y="314383"/>
                    </a:cubicBezTo>
                    <a:cubicBezTo>
                      <a:pt x="40216" y="314383"/>
                      <a:pt x="59796" y="317558"/>
                      <a:pt x="0" y="317558"/>
                    </a:cubicBezTo>
                    <a:close/>
                  </a:path>
                </a:pathLst>
              </a:custGeom>
              <a:solidFill>
                <a:schemeClr val="tx1"/>
              </a:solidFill>
              <a:ln cap="flat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A09BAA-1B3B-3102-FD29-5C4C801D51B2}"/>
                  </a:ext>
                </a:extLst>
              </p:cNvPr>
              <p:cNvSpPr/>
              <p:nvPr/>
            </p:nvSpPr>
            <p:spPr>
              <a:xfrm>
                <a:off x="6899687" y="2946589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DF39C8F0-440C-011F-E28D-02CF04E10365}"/>
                </a:ext>
              </a:extLst>
            </p:cNvPr>
            <p:cNvCxnSpPr>
              <a:cxnSpLocks/>
            </p:cNvCxnSpPr>
            <p:nvPr/>
          </p:nvCxnSpPr>
          <p:spPr>
            <a:xfrm>
              <a:off x="4084783" y="965941"/>
              <a:ext cx="9217" cy="2946898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88EFFF20-4F50-380B-D92D-ADC97E6E1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55951" y="965941"/>
              <a:ext cx="6011" cy="301486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8" name="Gerade Verbindung mit Pfeil 1047">
            <a:extLst>
              <a:ext uri="{FF2B5EF4-FFF2-40B4-BE49-F238E27FC236}">
                <a16:creationId xmlns:a16="http://schemas.microsoft.com/office/drawing/2014/main" id="{0CA2E8DE-6CB1-EE44-9A16-A377FB2AFCFF}"/>
              </a:ext>
            </a:extLst>
          </p:cNvPr>
          <p:cNvCxnSpPr>
            <a:cxnSpLocks/>
          </p:cNvCxnSpPr>
          <p:nvPr/>
        </p:nvCxnSpPr>
        <p:spPr>
          <a:xfrm>
            <a:off x="2974417" y="4454158"/>
            <a:ext cx="1241503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Gerade Verbindung mit Pfeil 1048">
            <a:extLst>
              <a:ext uri="{FF2B5EF4-FFF2-40B4-BE49-F238E27FC236}">
                <a16:creationId xmlns:a16="http://schemas.microsoft.com/office/drawing/2014/main" id="{71DEEC6F-42B9-5F5E-6198-78B72ADD2E7B}"/>
              </a:ext>
            </a:extLst>
          </p:cNvPr>
          <p:cNvCxnSpPr>
            <a:cxnSpLocks/>
          </p:cNvCxnSpPr>
          <p:nvPr/>
        </p:nvCxnSpPr>
        <p:spPr>
          <a:xfrm>
            <a:off x="3114460" y="4574893"/>
            <a:ext cx="1101460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Gerade Verbindung mit Pfeil 1049">
            <a:extLst>
              <a:ext uri="{FF2B5EF4-FFF2-40B4-BE49-F238E27FC236}">
                <a16:creationId xmlns:a16="http://schemas.microsoft.com/office/drawing/2014/main" id="{D5D3BA8F-0729-7F8B-FB28-8DB0CA2588B0}"/>
              </a:ext>
            </a:extLst>
          </p:cNvPr>
          <p:cNvCxnSpPr>
            <a:cxnSpLocks/>
          </p:cNvCxnSpPr>
          <p:nvPr/>
        </p:nvCxnSpPr>
        <p:spPr>
          <a:xfrm>
            <a:off x="3052509" y="4514148"/>
            <a:ext cx="1163411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9BED373-4C65-BD05-205E-03685DC75DBE}"/>
              </a:ext>
            </a:extLst>
          </p:cNvPr>
          <p:cNvSpPr/>
          <p:nvPr/>
        </p:nvSpPr>
        <p:spPr>
          <a:xfrm rot="-2700000">
            <a:off x="2833530" y="4125342"/>
            <a:ext cx="92527" cy="58821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56" name="Gruppieren 1055">
            <a:extLst>
              <a:ext uri="{FF2B5EF4-FFF2-40B4-BE49-F238E27FC236}">
                <a16:creationId xmlns:a16="http://schemas.microsoft.com/office/drawing/2014/main" id="{4844C099-3E55-8ADC-97D1-58949BFA3066}"/>
              </a:ext>
            </a:extLst>
          </p:cNvPr>
          <p:cNvGrpSpPr/>
          <p:nvPr/>
        </p:nvGrpSpPr>
        <p:grpSpPr>
          <a:xfrm rot="12137943">
            <a:off x="7053160" y="4267591"/>
            <a:ext cx="401843" cy="373132"/>
            <a:chOff x="7409793" y="3308137"/>
            <a:chExt cx="401843" cy="373132"/>
          </a:xfrm>
        </p:grpSpPr>
        <p:sp>
          <p:nvSpPr>
            <p:cNvPr id="1055" name="Sonne 1054">
              <a:extLst>
                <a:ext uri="{FF2B5EF4-FFF2-40B4-BE49-F238E27FC236}">
                  <a16:creationId xmlns:a16="http://schemas.microsoft.com/office/drawing/2014/main" id="{531B7B08-62A8-5338-B055-7D50146CF2D3}"/>
                </a:ext>
              </a:extLst>
            </p:cNvPr>
            <p:cNvSpPr/>
            <p:nvPr/>
          </p:nvSpPr>
          <p:spPr>
            <a:xfrm>
              <a:off x="7451636" y="3308137"/>
              <a:ext cx="360000" cy="360000"/>
            </a:xfrm>
            <a:prstGeom prst="su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4" name="Sehne 1053">
              <a:extLst>
                <a:ext uri="{FF2B5EF4-FFF2-40B4-BE49-F238E27FC236}">
                  <a16:creationId xmlns:a16="http://schemas.microsoft.com/office/drawing/2014/main" id="{6B2C95B8-1AE8-7F7F-0F36-C2D98338DC28}"/>
                </a:ext>
              </a:extLst>
            </p:cNvPr>
            <p:cNvSpPr/>
            <p:nvPr/>
          </p:nvSpPr>
          <p:spPr>
            <a:xfrm>
              <a:off x="7409793" y="3321269"/>
              <a:ext cx="360000" cy="360000"/>
            </a:xfrm>
            <a:prstGeom prst="chord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5717A08-514D-A3C3-E2FC-D23B2C824C45}"/>
              </a:ext>
            </a:extLst>
          </p:cNvPr>
          <p:cNvSpPr txBox="1"/>
          <p:nvPr/>
        </p:nvSpPr>
        <p:spPr>
          <a:xfrm>
            <a:off x="8141414" y="4855913"/>
            <a:ext cx="979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Leiterkarte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7074BD0A-B0DE-38D5-541D-775BC638E39D}"/>
              </a:ext>
            </a:extLst>
          </p:cNvPr>
          <p:cNvSpPr txBox="1"/>
          <p:nvPr/>
        </p:nvSpPr>
        <p:spPr>
          <a:xfrm>
            <a:off x="7464103" y="4290144"/>
            <a:ext cx="968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Gegenlicht</a:t>
            </a:r>
          </a:p>
        </p:txBody>
      </p:sp>
      <p:sp>
        <p:nvSpPr>
          <p:cNvPr id="1061" name="Textfeld 1060">
            <a:extLst>
              <a:ext uri="{FF2B5EF4-FFF2-40B4-BE49-F238E27FC236}">
                <a16:creationId xmlns:a16="http://schemas.microsoft.com/office/drawing/2014/main" id="{D8E485A4-CF92-5960-2844-3F2A24AF188C}"/>
              </a:ext>
            </a:extLst>
          </p:cNvPr>
          <p:cNvSpPr txBox="1"/>
          <p:nvPr/>
        </p:nvSpPr>
        <p:spPr>
          <a:xfrm>
            <a:off x="2081005" y="4301560"/>
            <a:ext cx="707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Spiegel</a:t>
            </a:r>
          </a:p>
        </p:txBody>
      </p:sp>
      <p:sp>
        <p:nvSpPr>
          <p:cNvPr id="1062" name="Textfeld 1061">
            <a:extLst>
              <a:ext uri="{FF2B5EF4-FFF2-40B4-BE49-F238E27FC236}">
                <a16:creationId xmlns:a16="http://schemas.microsoft.com/office/drawing/2014/main" id="{FA7A5AA5-7030-352E-05BB-142D7A7F65E4}"/>
              </a:ext>
            </a:extLst>
          </p:cNvPr>
          <p:cNvSpPr txBox="1"/>
          <p:nvPr/>
        </p:nvSpPr>
        <p:spPr>
          <a:xfrm>
            <a:off x="2100657" y="2525341"/>
            <a:ext cx="668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Okular</a:t>
            </a:r>
          </a:p>
        </p:txBody>
      </p:sp>
      <p:sp>
        <p:nvSpPr>
          <p:cNvPr id="1063" name="Textfeld 1062">
            <a:extLst>
              <a:ext uri="{FF2B5EF4-FFF2-40B4-BE49-F238E27FC236}">
                <a16:creationId xmlns:a16="http://schemas.microsoft.com/office/drawing/2014/main" id="{1882A0C1-1F55-EA95-0489-504529F8E841}"/>
              </a:ext>
            </a:extLst>
          </p:cNvPr>
          <p:cNvSpPr txBox="1"/>
          <p:nvPr/>
        </p:nvSpPr>
        <p:spPr>
          <a:xfrm>
            <a:off x="2733992" y="578779"/>
            <a:ext cx="637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Prüfer</a:t>
            </a:r>
          </a:p>
        </p:txBody>
      </p:sp>
      <p:sp>
        <p:nvSpPr>
          <p:cNvPr id="1064" name="Textfeld 1063">
            <a:extLst>
              <a:ext uri="{FF2B5EF4-FFF2-40B4-BE49-F238E27FC236}">
                <a16:creationId xmlns:a16="http://schemas.microsoft.com/office/drawing/2014/main" id="{7BD02328-A00D-E90F-1F7B-34853350F0A4}"/>
              </a:ext>
            </a:extLst>
          </p:cNvPr>
          <p:cNvSpPr txBox="1"/>
          <p:nvPr/>
        </p:nvSpPr>
        <p:spPr>
          <a:xfrm>
            <a:off x="5309405" y="392007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BGA</a:t>
            </a:r>
          </a:p>
        </p:txBody>
      </p:sp>
    </p:spTree>
    <p:extLst>
      <p:ext uri="{BB962C8B-B14F-4D97-AF65-F5344CB8AC3E}">
        <p14:creationId xmlns:p14="http://schemas.microsoft.com/office/powerpoint/2010/main" val="184012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Breitbild</PresentationFormat>
  <Paragraphs>18</Paragraphs>
  <Slides>6</Slides>
  <Notes>1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HSD Sans Elektro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Dornik, Maximilian</dc:creator>
  <cp:lastModifiedBy>Dornik, Maximilian</cp:lastModifiedBy>
  <cp:revision>69</cp:revision>
  <dcterms:created xsi:type="dcterms:W3CDTF">2022-07-27T09:53:43Z</dcterms:created>
  <dcterms:modified xsi:type="dcterms:W3CDTF">2022-08-05T20:43:05Z</dcterms:modified>
</cp:coreProperties>
</file>