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179280"/>
            <a:ext cx="718200" cy="17820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96760" y="192240"/>
            <a:ext cx="6036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Cross-Organizational Distributed Systems and Clouds | &lt;student talk: add title&gt;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79280" y="192240"/>
            <a:ext cx="5641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Seite </a:t>
            </a:r>
            <a:fld id="{F8F1B1ED-DF3E-497C-BF37-09EAB351F7A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927720" y="1412640"/>
            <a:ext cx="7278480" cy="360"/>
          </a:xfrm>
          <a:prstGeom prst="line">
            <a:avLst/>
          </a:prstGeom>
          <a:ln w="38160">
            <a:solidFill>
              <a:srgbClr val="a3263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0" y="176040"/>
            <a:ext cx="9144000" cy="360"/>
          </a:xfrm>
          <a:prstGeom prst="line">
            <a:avLst/>
          </a:prstGeom>
          <a:ln w="9360">
            <a:solidFill>
              <a:srgbClr val="a3263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0" y="179280"/>
            <a:ext cx="718200" cy="178200"/>
          </a:xfrm>
          <a:prstGeom prst="rect">
            <a:avLst/>
          </a:prstGeom>
          <a:solidFill>
            <a:srgbClr val="a32638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896760" y="192240"/>
            <a:ext cx="6036120" cy="15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Cross-Organizational Distributed Systems and Clouds | &lt;student talk: add title&gt;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79280" y="192240"/>
            <a:ext cx="564120" cy="30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Seite </a:t>
            </a:r>
            <a:fld id="{EB8CFF07-44B3-4181-9B53-DD805EB33E0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Line 5"/>
          <p:cNvSpPr/>
          <p:nvPr/>
        </p:nvSpPr>
        <p:spPr>
          <a:xfrm>
            <a:off x="0" y="1750680"/>
            <a:ext cx="9144000" cy="36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6"/>
          <p:cNvSpPr/>
          <p:nvPr/>
        </p:nvSpPr>
        <p:spPr>
          <a:xfrm flipV="1">
            <a:off x="900000" y="18720"/>
            <a:ext cx="360" cy="6837480"/>
          </a:xfrm>
          <a:prstGeom prst="line">
            <a:avLst/>
          </a:prstGeom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115640" y="755280"/>
            <a:ext cx="779976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Exercise 3: 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09640" y="1752480"/>
            <a:ext cx="754272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have five VMs now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10000" y="2205360"/>
            <a:ext cx="7666560" cy="336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15640" y="755280"/>
            <a:ext cx="779976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Exercise 3: 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09640" y="1752480"/>
            <a:ext cx="754272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have a private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810360" y="2205720"/>
            <a:ext cx="7665840" cy="33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15640" y="755280"/>
            <a:ext cx="779976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Exercise 3: Solution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09640" y="1752480"/>
            <a:ext cx="754272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 a router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810720" y="2206080"/>
            <a:ext cx="7665120" cy="336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15640" y="755280"/>
            <a:ext cx="7799760" cy="65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a32638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Stressing mediawiki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09640" y="1752480"/>
            <a:ext cx="7273440" cy="365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Vertical Scaling:</a:t>
            </a:r>
            <a:br/>
            <a:br/>
            <a:br/>
            <a:br/>
            <a:br/>
            <a:br/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Horizoncal Scaling: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Separate database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Separate loadbalancer VM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mediawiki instances with 2vCPUs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1323000" y="2180880"/>
          <a:ext cx="3761640" cy="1481760"/>
        </p:xfrm>
        <a:graphic>
          <a:graphicData uri="http://schemas.openxmlformats.org/drawingml/2006/table">
            <a:tbl>
              <a:tblPr/>
              <a:tblGrid>
                <a:gridCol w="1213920"/>
                <a:gridCol w="1671840"/>
                <a:gridCol w="8762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vCPUs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R/s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 R/2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 vCPUs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 R/s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</a:tr>
              <a:tr h="3697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 concurrent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60 R/2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4"/>
          <p:cNvGraphicFramePr/>
          <p:nvPr/>
        </p:nvGraphicFramePr>
        <p:xfrm>
          <a:off x="1308600" y="5199120"/>
          <a:ext cx="3761640" cy="1481760"/>
        </p:xfrm>
        <a:graphic>
          <a:graphicData uri="http://schemas.openxmlformats.org/drawingml/2006/table">
            <a:tbl>
              <a:tblPr/>
              <a:tblGrid>
                <a:gridCol w="1213920"/>
                <a:gridCol w="1671840"/>
                <a:gridCol w="87624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 vCPUs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concurre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 R/s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7dde1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concurre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53 R/2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68800" y="1182240"/>
            <a:ext cx="12718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LibreOffice/5.3.2.2$Linux_X86_64 LibreOffice_project/30m0$Build-2</Application>
  <Words>1156</Words>
  <Paragraphs>208</Paragraphs>
  <Company>kiz Abt. Medien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LutzS</dc:creator>
  <dc:description/>
  <dc:language>en-US</dc:language>
  <cp:lastModifiedBy/>
  <dcterms:modified xsi:type="dcterms:W3CDTF">2017-05-16T19:09:54Z</dcterms:modified>
  <cp:revision>1066</cp:revision>
  <dc:subject/>
  <dc:title>Titelmaster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kiz Abt. Medien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