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9C94B2-9EC0-4DE7-9F66-AC374AFA8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0C0CBEA-AC25-482C-828B-C1F4C6C23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6C23ED-2639-4851-A8A4-9AD1D158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AD0-99D2-481D-B915-6BF2E241DD5C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394BD44-7A3C-4D16-BF1A-80A9B56C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711FC0A-B65A-4B32-8DFA-D3EB028D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5A9C-E052-4EAF-B64D-315B4D0B4C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496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2D986C-573F-431E-80FF-784E507A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ED7DFF5-0A5A-4B57-8BFC-91003FBD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B5C641B-3A3B-4A00-A5C5-25B63AF5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AD0-99D2-481D-B915-6BF2E241DD5C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A02655-2307-466E-8195-57ACDDE0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14528E-619D-4F8C-B8E9-D184C828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5A9C-E052-4EAF-B64D-315B4D0B4C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69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D2D3B23-964B-4192-B33C-269ACF095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1FE6E03-4E38-4FBC-81CB-58878EE7A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66DB60-6BF7-4C99-8529-96E26324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AD0-99D2-481D-B915-6BF2E241DD5C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A86F92-3BB4-4872-A8DB-4967FC4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0EA003E-8AA3-4FEA-974A-9DAD5185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5A9C-E052-4EAF-B64D-315B4D0B4C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24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9C4581-9480-4292-9DBF-7E51A29B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61A4EF6-C73B-4EFF-B662-8717DD03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40ABA9-8C2D-4D00-84C2-7E51FACD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AD0-99D2-481D-B915-6BF2E241DD5C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C6AABEF-8A69-442C-91C5-E9F84A32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1CD4509-C333-4149-8E4D-2A1CE76C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5A9C-E052-4EAF-B64D-315B4D0B4C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52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256DFC-8259-43FE-AD64-A124C12D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E1CB5677-3840-436E-B183-22ED96DE4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1D82F8D-E352-4C98-B102-3DFD789F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AD0-99D2-481D-B915-6BF2E241DD5C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FA19F3B-8E6A-4469-ABE8-52BEF8DA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822E67-3C54-438F-9543-2B931FDF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5A9C-E052-4EAF-B64D-315B4D0B4C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026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D13F6E-5777-4733-80E1-35567161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D57B40-BBE3-4DCC-A33D-B8426A966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DB7A5AB3-6F6B-4EFF-AFB9-20F1DCF0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C403A68-31A7-4700-8990-0DDACB43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AD0-99D2-481D-B915-6BF2E241DD5C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0F9A06A-78C1-4949-AF12-A350EF0B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336D838-2B33-4025-8BD0-FFE2BFF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5A9C-E052-4EAF-B64D-315B4D0B4C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0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AD075B-87A1-4436-B1A7-0EE2D7B6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EC738559-6AA6-4AEC-B341-D4FD76AA9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AAFEEFF8-9D69-4632-8BBD-59F05F53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FAD96D59-DBF0-4367-BF36-2AF8C806E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C444C537-CFCC-4848-895A-ABB3D7153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953A1D8-F816-49B7-97C4-5433185A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AD0-99D2-481D-B915-6BF2E241DD5C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C05FCA6-54D3-4922-B262-20E37961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FAA96B0-70EE-40F3-98FD-8617A1C5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5A9C-E052-4EAF-B64D-315B4D0B4C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7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7EE358-1BC9-4143-AD75-8BFF049A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C751B6F-294D-48DD-A121-BB824D84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AD0-99D2-481D-B915-6BF2E241DD5C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C9ADFD1-EA5B-43F6-90A2-F99423DC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2EC409-3507-45A0-A522-720EADB0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5A9C-E052-4EAF-B64D-315B4D0B4C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64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2EAA562-B29C-48AD-94DF-4B89594C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AD0-99D2-481D-B915-6BF2E241DD5C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7435FCC-B78E-4D9C-8B61-83B41CBE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CDE7B34-61D7-4407-BB74-65BA87B3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5A9C-E052-4EAF-B64D-315B4D0B4C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495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AB923E-A234-4D18-AE98-C0419876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6CA9AAC-0530-4ABA-A4DC-41714767E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F38E814F-B20D-4FCB-ABAD-DF6138062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FCE3D33-947E-4603-A6E5-C85F832D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AD0-99D2-481D-B915-6BF2E241DD5C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244407A-40BB-413F-9736-8085DD5C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6913E1B-6FB4-48DA-BE7D-5710191D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5A9C-E052-4EAF-B64D-315B4D0B4C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771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94F026-61FF-40BD-8416-2BA6FC1C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E9B690D-EF0A-4CFC-B478-737CC4DFA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C51D17AA-778B-4BE9-A208-392CA8089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BEE3FE4-3BDB-4851-84F2-EE660E12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AD0-99D2-481D-B915-6BF2E241DD5C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29354D0-F60E-4746-85B1-7D976B4B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19E17A5-CD57-44DE-843A-8CA5FF31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5A9C-E052-4EAF-B64D-315B4D0B4C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40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C8CCF23-7EED-495F-8769-5A260845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E21B1B2-A5CF-4E14-B715-EFFE72E8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BE55244-D2CF-46A6-977D-35C47360D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EAD0-99D2-481D-B915-6BF2E241DD5C}" type="datetimeFigureOut">
              <a:rPr lang="cs-CZ" smtClean="0"/>
              <a:t>11.11.2023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EFC6BD-B2CA-4750-A4EF-593C1197A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F51FB8-3BD5-4FE0-BC55-9E762C0EE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B5A9C-E052-4EAF-B64D-315B4D0B4C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395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hyperlink" Target="https://is.muni.cz/do/rect/el/estud/pedf/2022jaro/tmv/web/pages/06_03_tridni_ucitel.html" TargetMode="External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ky.rvp.cz/wp-content/upload/prilohy/9869/jak_byt_dobry_tridni_ucitel.pdf" TargetMode="External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BAB5ECB-D6B8-4A52-B6BE-DC1EA97D5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cs-CZ" sz="7200"/>
              <a:t>KOMUNIKACE S TŘÍDNÍM UČITELEM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DB04073-91C0-4389-B8D6-673BA3C37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cs-CZ" dirty="0"/>
              <a:t>MICHAELA DVOŘÁKOVÁ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29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50A5755-4C84-45AB-A8BD-E1DD4C98E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88" y="795551"/>
            <a:ext cx="9374305" cy="2146966"/>
          </a:xfrm>
          <a:prstGeom prst="rect">
            <a:avLst/>
          </a:prstGeom>
        </p:spPr>
      </p:pic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CE258BFA-6DC5-4BB3-B895-165A21B4AED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087907" y="4042802"/>
            <a:ext cx="10140639" cy="69669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7D92E08-71A8-41B8-8BDB-8B74AF586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64" y="3170228"/>
            <a:ext cx="9990386" cy="67099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DA149994-3311-4A10-9B0E-E098983AB895}"/>
              </a:ext>
            </a:extLst>
          </p:cNvPr>
          <p:cNvSpPr/>
          <p:nvPr/>
        </p:nvSpPr>
        <p:spPr>
          <a:xfrm>
            <a:off x="1289304" y="5169672"/>
            <a:ext cx="7837265" cy="851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hlinkClick r:id="rId5"/>
              </a:rPr>
              <a:t>https://is.muni.cz/do/rect/el/estud/pedf/2022jaro/tmv/web/pages/06_03_tridni_ucitel.html</a:t>
            </a:r>
            <a:r>
              <a:rPr 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38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BF4F2A9-EC3E-4969-A591-37A70A2B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96" y="1253920"/>
            <a:ext cx="6624914" cy="3493604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0ADA1A99-2898-4653-B2FA-74C522CFBDCD}"/>
              </a:ext>
            </a:extLst>
          </p:cNvPr>
          <p:cNvSpPr/>
          <p:nvPr/>
        </p:nvSpPr>
        <p:spPr>
          <a:xfrm>
            <a:off x="1434528" y="4983771"/>
            <a:ext cx="6800095" cy="11827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hlinkClick r:id="rId3"/>
              </a:rPr>
              <a:t>https://clanky.rvp.cz/wp-content/upload/prilohy/9869/jak_byt_dobry_tridni_ucitel.pdf</a:t>
            </a:r>
            <a:r>
              <a:rPr 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11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Obrázek 1" descr="Obsah obrázku text, snímek obrazovky, Písmo, číslo&#10;&#10;Popis se vygeneroval automaticky.">
            <a:extLst>
              <a:ext uri="{FF2B5EF4-FFF2-40B4-BE49-F238E27FC236}">
                <a16:creationId xmlns:a16="http://schemas.microsoft.com/office/drawing/2014/main" id="{4A496464-E820-E512-1C44-D916DCB6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345309"/>
            <a:ext cx="7746709" cy="41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1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F9446D6-D0F6-4BC8-841C-0ED6AF44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cs-CZ" sz="6000"/>
              <a:t>ZPŮSOBY VÝCHOVY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38BB9A5-2FAF-4F9A-A8F8-950939F5B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428236" cy="2728198"/>
          </a:xfrm>
        </p:spPr>
        <p:txBody>
          <a:bodyPr anchor="t">
            <a:normAutofit/>
          </a:bodyPr>
          <a:lstStyle/>
          <a:p>
            <a:r>
              <a:rPr lang="cs-CZ" sz="2000"/>
              <a:t>autoritativní</a:t>
            </a:r>
          </a:p>
          <a:p>
            <a:r>
              <a:rPr lang="cs-CZ" sz="2000"/>
              <a:t>liberální </a:t>
            </a:r>
          </a:p>
          <a:p>
            <a:r>
              <a:rPr lang="cs-CZ" sz="2000"/>
              <a:t>sociálně integrační</a:t>
            </a:r>
          </a:p>
        </p:txBody>
      </p:sp>
      <p:pic>
        <p:nvPicPr>
          <p:cNvPr id="6" name="Obrázek 5" descr="Obsah obrázku text, Písmo, snímek obrazovky, Grafika&#10;&#10;Popis se vygeneroval automaticky.">
            <a:extLst>
              <a:ext uri="{FF2B5EF4-FFF2-40B4-BE49-F238E27FC236}">
                <a16:creationId xmlns:a16="http://schemas.microsoft.com/office/drawing/2014/main" id="{9464F4AD-A7BA-5315-A11F-A4612D1E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245" y="4705640"/>
            <a:ext cx="5157988" cy="730834"/>
          </a:xfrm>
          <a:prstGeom prst="rect">
            <a:avLst/>
          </a:prstGeom>
        </p:spPr>
      </p:pic>
      <p:pic>
        <p:nvPicPr>
          <p:cNvPr id="7" name="Obrázek 6" descr="Obsah obrázku oblečení, osoba, úsměv, boty&#10;&#10;Popis se vygeneroval automaticky.">
            <a:extLst>
              <a:ext uri="{FF2B5EF4-FFF2-40B4-BE49-F238E27FC236}">
                <a16:creationId xmlns:a16="http://schemas.microsoft.com/office/drawing/2014/main" id="{416DFCBA-2556-50AC-1B98-63692FD18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1" y="2707820"/>
            <a:ext cx="3118833" cy="18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6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05C2C2-660B-FEFA-CAF7-5830F2A2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Učitelská poradna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B0DA02BE-0900-0411-DA76-BD1F89425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21" y="1825625"/>
            <a:ext cx="8158758" cy="4351338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340076A-57FD-8684-6D63-B2A9B4E5A7D6}"/>
              </a:ext>
            </a:extLst>
          </p:cNvPr>
          <p:cNvSpPr txBox="1"/>
          <p:nvPr/>
        </p:nvSpPr>
        <p:spPr>
          <a:xfrm>
            <a:off x="5955630" y="681035"/>
            <a:ext cx="5398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/>
              <a:t>https://ucitelskaporadna.cz/homepage/requests</a:t>
            </a:r>
          </a:p>
        </p:txBody>
      </p:sp>
    </p:spTree>
    <p:extLst>
      <p:ext uri="{BB962C8B-B14F-4D97-AF65-F5344CB8AC3E}">
        <p14:creationId xmlns:p14="http://schemas.microsoft.com/office/powerpoint/2010/main" val="34989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6A8972-3BAE-CEC9-E63B-0661E63C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CF1ACEB0-BA23-57E3-1D8B-A04849D57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/>
          <a:stretch/>
        </p:blipFill>
        <p:spPr>
          <a:xfrm>
            <a:off x="0" y="660149"/>
            <a:ext cx="6178744" cy="5224881"/>
          </a:xfr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413B8A1-DEA1-9DB7-08D4-4B66EB8C49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9"/>
          <a:stretch/>
        </p:blipFill>
        <p:spPr>
          <a:xfrm>
            <a:off x="6288861" y="660149"/>
            <a:ext cx="5806647" cy="536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4219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72</Words>
  <Application>Microsoft Office PowerPoint</Application>
  <PresentationFormat>Širokoúhlá obrazovka</PresentationFormat>
  <Paragraphs>8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Motiv Office</vt:lpstr>
      <vt:lpstr>KOMUNIKACE S TŘÍDNÍM UČITELEM</vt:lpstr>
      <vt:lpstr>Prezentace aplikace PowerPoint</vt:lpstr>
      <vt:lpstr>Prezentace aplikace PowerPoint</vt:lpstr>
      <vt:lpstr>Prezentace aplikace PowerPoint</vt:lpstr>
      <vt:lpstr>ZPŮSOBY VÝCHOVY</vt:lpstr>
      <vt:lpstr>Učitelská poradna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KOMUNIKACE S TŘÍDNÍM UČITELEM</dc:title>
  <dc:creator>Bc. Michaela Dvořáková</dc:creator>
  <cp:lastModifiedBy>Michaela Dvořáková</cp:lastModifiedBy>
  <cp:revision>43</cp:revision>
  <dcterms:created xsi:type="dcterms:W3CDTF">2023-11-06T12:48:48Z</dcterms:created>
  <dcterms:modified xsi:type="dcterms:W3CDTF">2023-11-11T19:02:07Z</dcterms:modified>
</cp:coreProperties>
</file>