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40204B00-5381-43EC-A500-96424A75EE7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8B1A6-D401-45FC-B776-1EAB461BF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944B8-7175-47D3-853E-A88EC480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86A800-45D4-4207-86BE-C5A2916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0F9A65-8B9F-4965-8E77-1D80745F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CE97BC-FC93-4A52-82BA-9B444B0C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28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FF83B7-53EE-41A0-9729-CC0C1220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A6D1565-5ED0-4620-AD62-C0FE19920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2B3F51-4DBC-4A42-8700-89EADC4E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845500-6A31-40F3-97CA-41CB163E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EBEB12-1D24-402D-9068-3DDA793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791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C2687DC-D88A-4D26-B3F0-9DB5681F1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BC47694-B2C2-4ADF-9F60-220387E6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FEEEBD-991B-46B9-A9BB-1D681D80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5C527B-41CF-429E-9609-16FC9814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140AC5-A4E2-4F6E-AB50-3DC13E2E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7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D21D26-2C5C-4CB0-9347-ECFE85D2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115ABA-4CFB-412A-8C17-ADC58995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A89A49-5769-4CF5-A9E2-B277005F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12222E-EA2B-4541-B9A6-22423260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ABB233-D12E-4194-A3B8-432D9077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8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359029-7A03-4B3C-89C8-FF48AB4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87416D-05A9-4FB3-A548-331117C5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B025F9-B83F-4BC7-916B-EBC42CF9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9DBFE9-1C59-44C0-AA9D-6DE249D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D70EE8-34CC-44EA-86FC-5F918749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62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10F695-ED60-4436-9253-C6E4B6B1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CB4040-83EA-43A1-BB4C-E9CEE9EA8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C5C1503-5534-4D7B-8581-C5187551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0B0761-E22D-4A14-B185-37A56756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D895F1-643E-40B3-99A7-4DA0380E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4953851-496A-4008-A4D8-D1BCE39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0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D224A8-AB39-4BF7-9F78-F54B4B0B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FAED7A5-363B-43A5-9AED-675647E4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B48F0E-E864-42EF-9536-FBC23B05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B3A61AA-D0D7-4BA9-B078-DC16B5D48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98D6A22-B821-4ECB-88F0-FF197AE18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4ED4380-F749-4BBC-98D6-92235836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6787971-9FBD-4C20-B579-DF70174D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C719458-3B1C-4440-8CB2-AD529151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239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F0AA8F-83E9-468C-A07B-D536BECE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1EA5AB-D704-4455-AA5C-0744DF9E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03EC4D-F6B4-4957-AE5E-C3C1B2D9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2CA9BE7-016B-45D5-9BA4-AB009181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26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65661B2-FEDC-4CE6-8734-E69244C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AF4ACDE-5F43-48E6-968A-B5A3D8DA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DD8EDC5-7F6C-49C8-BC6E-A68C703A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8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43CE4F-B769-416F-8E4E-A2EB4205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08C016-D310-48B7-9906-FDA67250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FE9872C-3F24-4AA0-8C97-16991204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7EA8211-67C1-4766-94EF-93DFE597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C929392-6F65-4239-B5D9-03F6251C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CBBBAD1-0130-412C-BA59-E56F2090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538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F289AA-D8F6-43F3-985B-A160C62A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E377588-4787-47F8-AB0B-3E58D6BD1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79F3AB-99B5-4881-A81F-F86EACF8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C8151FD-798B-4A63-B4BA-7020A869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C48AE3-4296-4423-BF56-43C51577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0095DF-B8D2-4CD5-9AB8-74F03C54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2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99E30B7-4059-48A6-9507-CE4EB866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F12EBE-525B-4511-A1F7-1D2A7C09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4665CC-D50F-4CD2-9CD7-CFE59502B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A19E-05EC-49B2-B614-FFD07F54A05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7BCE68-2622-4E46-9BE2-B04A2AA90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47C48A-BD72-400C-A34A-96F940F0E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972B-4907-43FB-87BE-CBB126916EB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1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rgenerator.cz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E27FBE2D-84BD-400F-A256-B457EC8B3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2" b="11178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BD1D74-4F7F-4D03-995D-55505340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sz="5200" b="1" dirty="0">
                <a:solidFill>
                  <a:srgbClr val="FFFFFF"/>
                </a:solidFill>
              </a:rPr>
              <a:t>Mobilní telefon ve výuce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4E15FF-6B78-4323-BB5A-5B64A6DC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ANO ČI NE?</a:t>
            </a:r>
          </a:p>
        </p:txBody>
      </p:sp>
    </p:spTree>
    <p:extLst>
      <p:ext uri="{BB962C8B-B14F-4D97-AF65-F5344CB8AC3E}">
        <p14:creationId xmlns:p14="http://schemas.microsoft.com/office/powerpoint/2010/main" val="239701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8A1A106D-C044-45AA-A7D7-70406754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038A9FA-F5EB-444C-9A55-8D93464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Statistika nuda je, má však cenné údaje…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C127BF-EB31-4DEE-B08A-F72A7DF4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7E6762E-69DA-4395-B708-B8DE9BF5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52" y="1548867"/>
            <a:ext cx="4900448" cy="494400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562D190-1D01-4F35-AB79-458F1B55C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2" y="1579441"/>
            <a:ext cx="4900447" cy="49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8A1A106D-C044-45AA-A7D7-70406754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038A9FA-F5EB-444C-9A55-8D93464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 a proti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C127BF-EB31-4DEE-B08A-F72A7DF4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D125ED4-C74E-4365-8067-8FF9F756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026"/>
            <a:ext cx="5134688" cy="48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8A1A106D-C044-45AA-A7D7-70406754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038A9FA-F5EB-444C-9A55-8D93464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 a proti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C127BF-EB31-4DEE-B08A-F72A7DF4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9F17768-9C36-4438-A170-25CAA3FF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95345" cy="47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3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8A1A106D-C044-45AA-A7D7-70406754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038A9FA-F5EB-444C-9A55-8D93464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 a proti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C127BF-EB31-4DEE-B08A-F72A7DF4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AE3AF9E-9C0D-45CF-8C89-A9F6AA3D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61390" cy="48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A6DBFEEE-EBF2-4F59-B91B-F5F75A58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488EC68-BF81-4477-89C3-89DCC78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Jak je mohu využít?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0B55B4-64A0-49B9-B1DF-3E77ED50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Vytvořím QR kód – naskenují, plní vybranou aktivitu </a:t>
            </a:r>
          </a:p>
          <a:p>
            <a:pPr>
              <a:buFont typeface="Symbol" panose="05050102010706020507" pitchFamily="18" charset="2"/>
              <a:buChar char=""/>
            </a:pPr>
            <a:r>
              <a:rPr lang="cs-CZ" sz="3200" i="1" dirty="0"/>
              <a:t>Oni jen typují, nic jim to nedá.</a:t>
            </a:r>
          </a:p>
          <a:p>
            <a:pPr>
              <a:buFont typeface="Symbol" panose="05050102010706020507" pitchFamily="18" charset="2"/>
              <a:buChar char=""/>
            </a:pPr>
            <a:r>
              <a:rPr lang="cs-CZ" sz="3200" i="1" dirty="0"/>
              <a:t>Budou dělat něco jiného.</a:t>
            </a:r>
          </a:p>
          <a:p>
            <a:pPr>
              <a:buFont typeface="Symbol" panose="05050102010706020507" pitchFamily="18" charset="2"/>
              <a:buChar char=""/>
            </a:pPr>
            <a:r>
              <a:rPr lang="cs-CZ" sz="3200" i="1" dirty="0"/>
              <a:t>Neohlídám, co tam dělají.</a:t>
            </a:r>
          </a:p>
          <a:p>
            <a:pPr>
              <a:buFont typeface="Symbol" panose="05050102010706020507" pitchFamily="18" charset="2"/>
              <a:buChar char=""/>
            </a:pPr>
            <a:r>
              <a:rPr lang="cs-CZ" sz="3200" i="1" dirty="0"/>
              <a:t>Ne každý má telefon a připojení k internetu.</a:t>
            </a:r>
          </a:p>
          <a:p>
            <a:pPr>
              <a:buFont typeface="Symbol" panose="05050102010706020507" pitchFamily="18" charset="2"/>
              <a:buChar char=""/>
            </a:pPr>
            <a:endParaRPr lang="cs-CZ" sz="3200" i="1" dirty="0"/>
          </a:p>
          <a:p>
            <a:pPr marL="0" indent="0">
              <a:buNone/>
            </a:pPr>
            <a:r>
              <a:rPr lang="cs-CZ" sz="3200" i="1" dirty="0">
                <a:hlinkClick r:id="rId3"/>
              </a:rPr>
              <a:t>TVOŘENÍ QR KÓDU</a:t>
            </a:r>
            <a:endParaRPr lang="cs-CZ" sz="3200" i="1" dirty="0"/>
          </a:p>
        </p:txBody>
      </p:sp>
    </p:spTree>
    <p:extLst>
      <p:ext uri="{BB962C8B-B14F-4D97-AF65-F5344CB8AC3E}">
        <p14:creationId xmlns:p14="http://schemas.microsoft.com/office/powerpoint/2010/main" val="144393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492D8973-49A9-494E-A9EF-D485F81D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E6815A0-3733-484D-98D1-BE7F87F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Internetové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B7AEF8-41CC-4B61-8248-3200446A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77D5FDC-4CAB-4E0C-B8EA-25BE6F83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53" y="1863443"/>
            <a:ext cx="3638550" cy="177165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509F790-64C7-47A0-9DC1-6092E8D4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25" y="1863443"/>
            <a:ext cx="9112310" cy="431352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C643FC1-CEF8-496E-B35B-0994ADB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695" y="1460029"/>
            <a:ext cx="6080609" cy="503284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AB892443-E366-4A2F-A643-C4343ACD2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454" y="1460029"/>
            <a:ext cx="10379384" cy="52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n age-by-age guide to kids and smartphones - Today's Parent">
            <a:extLst>
              <a:ext uri="{FF2B5EF4-FFF2-40B4-BE49-F238E27FC236}">
                <a16:creationId xmlns:a16="http://schemas.microsoft.com/office/drawing/2014/main" id="{9BD767C1-9E01-470B-A425-A840D5D4B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6"/>
          <a:stretch/>
        </p:blipFill>
        <p:spPr bwMode="auto">
          <a:xfrm>
            <a:off x="-16354" y="10"/>
            <a:ext cx="883667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2DC09A8-A7AD-4591-8E14-CD851C80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59" y="335969"/>
            <a:ext cx="6356143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„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Nikdy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jsem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nedopustil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aby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škola</a:t>
            </a:r>
            <a:r>
              <a:rPr lang="cs-CZ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stála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cestě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mému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vzdělání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.“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 TWAIN</a:t>
            </a:r>
          </a:p>
        </p:txBody>
      </p:sp>
      <p:pic>
        <p:nvPicPr>
          <p:cNvPr id="4" name="Picture 2" descr="Pastel Background Images – Browse 3,382,701 Stock Photos, Vectors, and  Video | Adobe Stock">
            <a:extLst>
              <a:ext uri="{FF2B5EF4-FFF2-40B4-BE49-F238E27FC236}">
                <a16:creationId xmlns:a16="http://schemas.microsoft.com/office/drawing/2014/main" id="{B43E3300-4BD2-4720-8631-2CF852012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r="7484" b="-2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105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Širokoúhlá obrazovka</PresentationFormat>
  <Paragraphs>16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Motiv Office</vt:lpstr>
      <vt:lpstr>Mobilní telefon ve výuce</vt:lpstr>
      <vt:lpstr>Statistika nuda je, má však cenné údaje…</vt:lpstr>
      <vt:lpstr>Pro a proti</vt:lpstr>
      <vt:lpstr>Pro a proti</vt:lpstr>
      <vt:lpstr>Pro a proti</vt:lpstr>
      <vt:lpstr>Jak je mohu využít?</vt:lpstr>
      <vt:lpstr>Internetové aplikace</vt:lpstr>
      <vt:lpstr>„Nikdy jsem nedopustil, aby škola stála v cestě mému vzdělání.“ MARK TWAIN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telefon ve výuce</dc:title>
  <dc:creator>Pavlína Šteflová</dc:creator>
  <cp:lastModifiedBy>Pavlína Šteflová</cp:lastModifiedBy>
  <cp:revision>1</cp:revision>
  <dcterms:created xsi:type="dcterms:W3CDTF">2023-11-01T17:09:59Z</dcterms:created>
  <dcterms:modified xsi:type="dcterms:W3CDTF">2023-11-01T17:11:08Z</dcterms:modified>
</cp:coreProperties>
</file>