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7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25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24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07.png"/><Relationship Id="rId18" Type="http://schemas.openxmlformats.org/officeDocument/2006/relationships/image" Target="../media/image109.png"/><Relationship Id="rId3" Type="http://schemas.openxmlformats.org/officeDocument/2006/relationships/image" Target="../media/image25.png"/><Relationship Id="rId21" Type="http://schemas.openxmlformats.org/officeDocument/2006/relationships/image" Target="../media/image102.png"/><Relationship Id="rId7" Type="http://schemas.openxmlformats.org/officeDocument/2006/relationships/image" Target="../media/image92.png"/><Relationship Id="rId12" Type="http://schemas.openxmlformats.org/officeDocument/2006/relationships/image" Target="../media/image106.png"/><Relationship Id="rId17" Type="http://schemas.openxmlformats.org/officeDocument/2006/relationships/image" Target="../media/image99.png"/><Relationship Id="rId2" Type="http://schemas.openxmlformats.org/officeDocument/2006/relationships/image" Target="../media/image24.png"/><Relationship Id="rId16" Type="http://schemas.openxmlformats.org/officeDocument/2006/relationships/image" Target="../media/image98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105.png"/><Relationship Id="rId5" Type="http://schemas.openxmlformats.org/officeDocument/2006/relationships/image" Target="../media/image103.png"/><Relationship Id="rId15" Type="http://schemas.openxmlformats.org/officeDocument/2006/relationships/image" Target="../media/image108.png"/><Relationship Id="rId10" Type="http://schemas.openxmlformats.org/officeDocument/2006/relationships/image" Target="../media/image104.png"/><Relationship Id="rId19" Type="http://schemas.openxmlformats.org/officeDocument/2006/relationships/image" Target="../media/image101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25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89.png"/><Relationship Id="rId9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38.png"/><Relationship Id="rId7" Type="http://schemas.openxmlformats.org/officeDocument/2006/relationships/image" Target="../media/image125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7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25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24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.png"/><Relationship Id="rId7" Type="http://schemas.openxmlformats.org/officeDocument/2006/relationships/image" Target="../media/image6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5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5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72.png"/><Relationship Id="rId9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A27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78851" y="5089216"/>
            <a:ext cx="7728012" cy="107283"/>
            <a:chOff x="5278851" y="5089216"/>
            <a:chExt cx="7728012" cy="1072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3500000">
              <a:off x="5278851" y="5089216"/>
              <a:ext cx="7728012" cy="1072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95656" y="6748161"/>
            <a:ext cx="8033014" cy="35907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057203" y="6608381"/>
            <a:ext cx="6048894" cy="775680"/>
            <a:chOff x="11057203" y="6608381"/>
            <a:chExt cx="6048894" cy="7756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57203" y="6608381"/>
              <a:ext cx="6048894" cy="77568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71303" y="6407122"/>
            <a:ext cx="6955083" cy="14068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8854" y="1156121"/>
            <a:ext cx="2734774" cy="9995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7086" y="1450496"/>
            <a:ext cx="6236179" cy="22353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12312" y="8999169"/>
            <a:ext cx="3340657" cy="10434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33997" y="-425517"/>
            <a:ext cx="21153709" cy="3844403"/>
            <a:chOff x="-1433997" y="-425517"/>
            <a:chExt cx="21153709" cy="38444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33997" y="-425517"/>
              <a:ext cx="21153709" cy="38444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3997" y="9942857"/>
            <a:ext cx="21153709" cy="1898525"/>
            <a:chOff x="-1433997" y="9942857"/>
            <a:chExt cx="21153709" cy="18985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3997" y="9942857"/>
              <a:ext cx="21153709" cy="18985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1955" y="3577892"/>
            <a:ext cx="3215679" cy="5676801"/>
            <a:chOff x="681955" y="3577892"/>
            <a:chExt cx="3215679" cy="56768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955" y="3577892"/>
              <a:ext cx="3215679" cy="56768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1955" y="7190347"/>
            <a:ext cx="1775962" cy="1418579"/>
            <a:chOff x="681955" y="7190347"/>
            <a:chExt cx="1775962" cy="14185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1955" y="7190347"/>
              <a:ext cx="1775962" cy="14185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22282" y="6159832"/>
            <a:ext cx="2218459" cy="1444138"/>
            <a:chOff x="2422282" y="6159832"/>
            <a:chExt cx="2218459" cy="14441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2282" y="6159832"/>
              <a:ext cx="2218459" cy="14441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90121" y="3920427"/>
            <a:ext cx="2394460" cy="4245638"/>
            <a:chOff x="5690121" y="3920427"/>
            <a:chExt cx="2394460" cy="424563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90121" y="3920427"/>
              <a:ext cx="2394460" cy="42456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84475" y="3940874"/>
            <a:ext cx="2363917" cy="4225191"/>
            <a:chOff x="10084475" y="3940874"/>
            <a:chExt cx="2363917" cy="42251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84475" y="3940874"/>
              <a:ext cx="2363917" cy="42251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640465" y="3940874"/>
            <a:ext cx="2375108" cy="4225191"/>
            <a:chOff x="14640465" y="3940874"/>
            <a:chExt cx="2375108" cy="42251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40465" y="3940874"/>
              <a:ext cx="2375108" cy="422519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2423" y="592564"/>
            <a:ext cx="14955061" cy="285462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27405" y="8429537"/>
            <a:ext cx="4232133" cy="86993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18686" y="8183682"/>
            <a:ext cx="4417219" cy="141288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18572" y="9336105"/>
            <a:ext cx="4564447" cy="68326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446962" y="9261010"/>
            <a:ext cx="5777094" cy="69882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694876" y="8183695"/>
            <a:ext cx="4417142" cy="141285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728265" y="9284705"/>
            <a:ext cx="5159704" cy="73692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803701" y="3393085"/>
            <a:ext cx="5261799" cy="68329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182784" y="3399388"/>
            <a:ext cx="5261799" cy="68329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744369" y="3373715"/>
            <a:ext cx="5261799" cy="6832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33997" y="-425517"/>
            <a:ext cx="21153709" cy="3844403"/>
            <a:chOff x="-1433997" y="-425517"/>
            <a:chExt cx="21153709" cy="38444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33997" y="-425517"/>
              <a:ext cx="21153709" cy="38444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3997" y="9942857"/>
            <a:ext cx="21153709" cy="1898525"/>
            <a:chOff x="-1433997" y="9942857"/>
            <a:chExt cx="21153709" cy="18985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3997" y="9942857"/>
              <a:ext cx="21153709" cy="18985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1955" y="3577892"/>
            <a:ext cx="3215679" cy="5676801"/>
            <a:chOff x="681955" y="3577892"/>
            <a:chExt cx="3215679" cy="56768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955" y="3577892"/>
              <a:ext cx="3215679" cy="56768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89794" y="7190347"/>
            <a:ext cx="1607839" cy="1418579"/>
            <a:chOff x="2289794" y="7190347"/>
            <a:chExt cx="1607839" cy="14185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9794" y="7190347"/>
              <a:ext cx="1607839" cy="14185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19548" y="5901173"/>
            <a:ext cx="2218459" cy="1444138"/>
            <a:chOff x="3119548" y="5901173"/>
            <a:chExt cx="2218459" cy="14441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19548" y="5901173"/>
              <a:ext cx="2218459" cy="14441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90121" y="3853760"/>
            <a:ext cx="2394460" cy="4245638"/>
            <a:chOff x="5690121" y="3853760"/>
            <a:chExt cx="2394460" cy="424563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90121" y="3853760"/>
              <a:ext cx="2394460" cy="42456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84475" y="3874207"/>
            <a:ext cx="2363917" cy="4225191"/>
            <a:chOff x="10084475" y="3874207"/>
            <a:chExt cx="2363917" cy="42251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84475" y="3874207"/>
              <a:ext cx="2363917" cy="42251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640465" y="3874207"/>
            <a:ext cx="2375108" cy="4225191"/>
            <a:chOff x="14640465" y="3874207"/>
            <a:chExt cx="2375108" cy="42251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40465" y="3874207"/>
              <a:ext cx="2375108" cy="42251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676913" y="3853760"/>
            <a:ext cx="2456944" cy="4374811"/>
            <a:chOff x="5676913" y="3853760"/>
            <a:chExt cx="2456944" cy="437481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76913" y="3853760"/>
              <a:ext cx="2456944" cy="437481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084475" y="3899090"/>
            <a:ext cx="2363917" cy="4200308"/>
            <a:chOff x="10084475" y="3899090"/>
            <a:chExt cx="2363917" cy="420030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84475" y="3899090"/>
              <a:ext cx="2363917" cy="420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640465" y="3853760"/>
            <a:ext cx="2461478" cy="4374811"/>
            <a:chOff x="14640465" y="3853760"/>
            <a:chExt cx="2461478" cy="437481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640465" y="3853760"/>
              <a:ext cx="2461478" cy="437481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9356" y="592566"/>
            <a:ext cx="16457166" cy="285462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27405" y="8362870"/>
            <a:ext cx="4232133" cy="86993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73791" y="8117019"/>
            <a:ext cx="4561818" cy="86993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18572" y="9269438"/>
            <a:ext cx="4564447" cy="68326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46962" y="9194343"/>
            <a:ext cx="5777094" cy="69882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94876" y="8117019"/>
            <a:ext cx="4417142" cy="141288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-728265" y="9284705"/>
            <a:ext cx="5159704" cy="73692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690638" y="9269438"/>
            <a:ext cx="4350589" cy="683266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803701" y="3393085"/>
            <a:ext cx="5261799" cy="68329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182784" y="3399388"/>
            <a:ext cx="5261799" cy="683294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744369" y="3373715"/>
            <a:ext cx="5261799" cy="6832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33997" y="-425517"/>
            <a:ext cx="21153709" cy="3844403"/>
            <a:chOff x="-1433997" y="-425517"/>
            <a:chExt cx="21153709" cy="38444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33997" y="-425517"/>
              <a:ext cx="21153709" cy="38444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3997" y="9942857"/>
            <a:ext cx="21153709" cy="1898525"/>
            <a:chOff x="-1433997" y="9942857"/>
            <a:chExt cx="21153709" cy="18985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3997" y="9942857"/>
              <a:ext cx="21153709" cy="18985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1955" y="3577892"/>
            <a:ext cx="3215679" cy="5676801"/>
            <a:chOff x="681955" y="3577892"/>
            <a:chExt cx="3215679" cy="56768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955" y="3577892"/>
              <a:ext cx="3215679" cy="56768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3776" y="8457120"/>
            <a:ext cx="1204589" cy="855685"/>
            <a:chOff x="1653776" y="8457120"/>
            <a:chExt cx="1204589" cy="8556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3776" y="8457120"/>
              <a:ext cx="1204589" cy="8556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88404" y="7195407"/>
            <a:ext cx="2352196" cy="1531196"/>
            <a:chOff x="2788404" y="7195407"/>
            <a:chExt cx="2352196" cy="15311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8404" y="7195407"/>
              <a:ext cx="2352196" cy="15311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33743" y="4084612"/>
            <a:ext cx="2374909" cy="4239029"/>
            <a:chOff x="6733743" y="4084612"/>
            <a:chExt cx="2374909" cy="42390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3743" y="4084612"/>
              <a:ext cx="2374909" cy="42390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03259" y="4066136"/>
            <a:ext cx="2385997" cy="4280611"/>
            <a:chOff x="11903259" y="4066136"/>
            <a:chExt cx="2385997" cy="428061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03259" y="4066136"/>
              <a:ext cx="2385997" cy="428061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714377" y="592566"/>
            <a:ext cx="18418042" cy="285462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41433" y="8477153"/>
            <a:ext cx="4289199" cy="86993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22729" y="3507381"/>
            <a:ext cx="5342656" cy="68326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70186" y="3513686"/>
            <a:ext cx="5342656" cy="68326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82853" y="8424457"/>
            <a:ext cx="5446694" cy="85418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581367" y="9058629"/>
            <a:ext cx="4679961" cy="6728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33997" y="-425517"/>
            <a:ext cx="21153709" cy="3844403"/>
            <a:chOff x="-1433997" y="-425517"/>
            <a:chExt cx="21153709" cy="38444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33997" y="-425517"/>
              <a:ext cx="21153709" cy="38444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3997" y="9942857"/>
            <a:ext cx="21153709" cy="1898525"/>
            <a:chOff x="-1433997" y="9942857"/>
            <a:chExt cx="21153709" cy="18985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3997" y="9942857"/>
              <a:ext cx="21153709" cy="18985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613387" y="593803"/>
            <a:ext cx="19402786" cy="28592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B55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6578" y="-19370"/>
            <a:ext cx="10197902" cy="9316297"/>
            <a:chOff x="8556578" y="-19370"/>
            <a:chExt cx="10197902" cy="93162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6578" y="-19370"/>
              <a:ext cx="10197902" cy="93162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14615" y="2366089"/>
            <a:ext cx="4891381" cy="4891381"/>
            <a:chOff x="1814615" y="2366089"/>
            <a:chExt cx="4891381" cy="4891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4615" y="2366089"/>
              <a:ext cx="4891381" cy="48913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863291" y="6162833"/>
            <a:ext cx="8913469" cy="283810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98630" y="1784073"/>
            <a:ext cx="3539368" cy="19113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81437" y="2330843"/>
            <a:ext cx="1609002" cy="111168"/>
            <a:chOff x="9081437" y="2330843"/>
            <a:chExt cx="1609002" cy="1111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9081437" y="2330843"/>
              <a:ext cx="1609002" cy="11116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388184" y="1348388"/>
            <a:ext cx="12042917" cy="102296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84305" y="3561657"/>
            <a:ext cx="6007094" cy="33177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8A27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36104" y="3201461"/>
            <a:ext cx="18082826" cy="55227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38904" y="2836878"/>
            <a:ext cx="10407907" cy="1193041"/>
            <a:chOff x="3938904" y="2836878"/>
            <a:chExt cx="10407907" cy="119304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8904" y="2836878"/>
              <a:ext cx="10407907" cy="119304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7804" y="2525388"/>
            <a:ext cx="16572865" cy="21622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0714" y="7249240"/>
            <a:ext cx="5264286" cy="818937"/>
            <a:chOff x="6510714" y="7249240"/>
            <a:chExt cx="5264286" cy="81893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0714" y="7249240"/>
              <a:ext cx="5264286" cy="81893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69424" y="7287728"/>
            <a:ext cx="4712619" cy="87001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79851" y="9576004"/>
            <a:ext cx="5488024" cy="5367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85601" y="2019048"/>
            <a:ext cx="1914512" cy="685395"/>
            <a:chOff x="8185601" y="2019048"/>
            <a:chExt cx="1914512" cy="6853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8185601" y="2019048"/>
              <a:ext cx="1914512" cy="6853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A27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2590" y="-218878"/>
            <a:ext cx="20510894" cy="4228401"/>
            <a:chOff x="-1112590" y="-218878"/>
            <a:chExt cx="20510894" cy="42284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12590" y="-218878"/>
              <a:ext cx="20510894" cy="42284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5355" y="397660"/>
            <a:ext cx="6428537" cy="32694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12668" y="2543205"/>
            <a:ext cx="2660378" cy="534324"/>
            <a:chOff x="7812668" y="2543205"/>
            <a:chExt cx="2660378" cy="53432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812668" y="2543205"/>
              <a:ext cx="2660378" cy="534324"/>
              <a:chOff x="7812668" y="2543205"/>
              <a:chExt cx="2660378" cy="534324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812668" y="2543205"/>
                <a:ext cx="2660378" cy="534324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7281" y="2390408"/>
              <a:ext cx="2724849" cy="9835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44836" y="5507218"/>
            <a:ext cx="894154" cy="61778"/>
            <a:chOff x="2744836" y="5507218"/>
            <a:chExt cx="894154" cy="617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2744836" y="5507218"/>
              <a:ext cx="894154" cy="6177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38671" y="4839309"/>
            <a:ext cx="4597182" cy="162884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62866" y="5816247"/>
            <a:ext cx="2361157" cy="76432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444319" y="5507218"/>
            <a:ext cx="894154" cy="61778"/>
            <a:chOff x="10444319" y="5507218"/>
            <a:chExt cx="894154" cy="6177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10444319" y="5507218"/>
              <a:ext cx="894154" cy="6177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09624" y="4839309"/>
            <a:ext cx="5319182" cy="162884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65138" y="5854987"/>
            <a:ext cx="5740033" cy="12211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44836" y="7830237"/>
            <a:ext cx="894154" cy="61778"/>
            <a:chOff x="2744836" y="7830237"/>
            <a:chExt cx="894154" cy="6177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2744836" y="7830237"/>
              <a:ext cx="894154" cy="6177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10100" y="7162328"/>
            <a:ext cx="4330706" cy="162884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462866" y="8139266"/>
            <a:ext cx="3909519" cy="21347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593498" y="7830237"/>
            <a:ext cx="894154" cy="61778"/>
            <a:chOff x="10593498" y="7830237"/>
            <a:chExt cx="894154" cy="6177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10593498" y="7830237"/>
              <a:ext cx="894154" cy="6177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90576" y="7019090"/>
            <a:ext cx="2262973" cy="179382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162313" y="8139266"/>
            <a:ext cx="1792985" cy="76432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178856" y="7096386"/>
            <a:ext cx="3928002" cy="81953"/>
            <a:chOff x="7178856" y="7096386"/>
            <a:chExt cx="3928002" cy="8195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7178856" y="7096386"/>
              <a:ext cx="3928002" cy="8195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780952" y="7156925"/>
            <a:ext cx="12723810" cy="81953"/>
            <a:chOff x="2780952" y="7156925"/>
            <a:chExt cx="12723810" cy="8195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780952" y="7156925"/>
              <a:ext cx="5965936" cy="81953"/>
              <a:chOff x="2780952" y="7156925"/>
              <a:chExt cx="5965936" cy="81953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780952" y="7156925"/>
                <a:ext cx="5965936" cy="8195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538826" y="7156925"/>
              <a:ext cx="5965936" cy="81953"/>
              <a:chOff x="9538826" y="7156925"/>
              <a:chExt cx="5965936" cy="8195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538826" y="7156925"/>
                <a:ext cx="5965936" cy="8195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0937" y="4135383"/>
            <a:ext cx="9220923" cy="4900232"/>
            <a:chOff x="420937" y="4135383"/>
            <a:chExt cx="9220923" cy="49002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937" y="4135383"/>
              <a:ext cx="9220923" cy="49002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3997" y="-425517"/>
            <a:ext cx="21153709" cy="3844403"/>
            <a:chOff x="-1433997" y="-425517"/>
            <a:chExt cx="21153709" cy="38444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3997" y="-425517"/>
              <a:ext cx="21153709" cy="38444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433997" y="9942857"/>
            <a:ext cx="21153709" cy="1898525"/>
            <a:chOff x="-1433997" y="9942857"/>
            <a:chExt cx="21153709" cy="189852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433997" y="9942857"/>
              <a:ext cx="21153709" cy="189852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80832" y="437467"/>
            <a:ext cx="10592538" cy="28546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37745" y="4540491"/>
            <a:ext cx="7131029" cy="479597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30856" y="3543037"/>
            <a:ext cx="8761098" cy="27848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33997" y="-425517"/>
            <a:ext cx="21153709" cy="3844403"/>
            <a:chOff x="-1433997" y="-425517"/>
            <a:chExt cx="21153709" cy="38444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33997" y="-425517"/>
              <a:ext cx="21153709" cy="38444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3997" y="9942857"/>
            <a:ext cx="21153709" cy="1898525"/>
            <a:chOff x="-1433997" y="9942857"/>
            <a:chExt cx="21153709" cy="18985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3997" y="9942857"/>
              <a:ext cx="21153709" cy="18985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01299" y="437467"/>
            <a:ext cx="10201033" cy="28546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55849" y="8023665"/>
            <a:ext cx="1163396" cy="80381"/>
            <a:chOff x="1455849" y="8023665"/>
            <a:chExt cx="1163396" cy="803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3500000">
              <a:off x="1455849" y="8023665"/>
              <a:ext cx="1163396" cy="80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08893" y="3619174"/>
            <a:ext cx="5432506" cy="3854683"/>
            <a:chOff x="10708893" y="3619174"/>
            <a:chExt cx="5432506" cy="38546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8893" y="3619174"/>
              <a:ext cx="5432506" cy="385468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8645" y="6755701"/>
            <a:ext cx="1719891" cy="23377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88781" y="7428810"/>
            <a:ext cx="7732161" cy="18454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77238" y="7433876"/>
            <a:ext cx="6876457" cy="22100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78020" y="8044956"/>
            <a:ext cx="1163396" cy="80381"/>
            <a:chOff x="9378020" y="8044956"/>
            <a:chExt cx="1163396" cy="803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3500000">
              <a:off x="9378020" y="8044956"/>
              <a:ext cx="1163396" cy="803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22327" y="3619174"/>
            <a:ext cx="6126861" cy="3854683"/>
            <a:chOff x="2322327" y="3619174"/>
            <a:chExt cx="6126861" cy="38546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22327" y="3619174"/>
              <a:ext cx="6126861" cy="385468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49864" y="6776991"/>
            <a:ext cx="1748463" cy="23282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B55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04762" y="-914286"/>
            <a:ext cx="10914286" cy="10876190"/>
            <a:chOff x="8304762" y="-914286"/>
            <a:chExt cx="10914286" cy="108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762" y="-914286"/>
              <a:ext cx="10914286" cy="108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14615" y="2366089"/>
            <a:ext cx="4891381" cy="4891381"/>
            <a:chOff x="1814615" y="2366089"/>
            <a:chExt cx="4891381" cy="4891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4615" y="2366089"/>
              <a:ext cx="4891381" cy="48913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8423" y="6196671"/>
            <a:ext cx="7222021" cy="282089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27016" y="804058"/>
            <a:ext cx="4134582" cy="13641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35810" y="1448062"/>
            <a:ext cx="1163396" cy="80381"/>
            <a:chOff x="9135810" y="1448062"/>
            <a:chExt cx="1163396" cy="803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9135810" y="1448062"/>
              <a:ext cx="1163396" cy="8038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74072" y="178412"/>
            <a:ext cx="1791434" cy="232862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17447" y="2280205"/>
            <a:ext cx="5036839" cy="13641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35810" y="2924212"/>
            <a:ext cx="1163396" cy="80381"/>
            <a:chOff x="9135810" y="2924212"/>
            <a:chExt cx="1163396" cy="803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9135810" y="2924212"/>
              <a:ext cx="1163396" cy="8038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07606" y="1654306"/>
            <a:ext cx="1748606" cy="233403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58648" y="3761299"/>
            <a:ext cx="3554039" cy="13641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096058" y="4405299"/>
            <a:ext cx="1163396" cy="80381"/>
            <a:chOff x="9096058" y="4405299"/>
            <a:chExt cx="1163396" cy="8038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9096058" y="4405299"/>
              <a:ext cx="1163396" cy="8038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48806" y="3135391"/>
            <a:ext cx="1834321" cy="234355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77696" y="5317802"/>
            <a:ext cx="6406896" cy="136417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096058" y="5961803"/>
            <a:ext cx="1163396" cy="80381"/>
            <a:chOff x="9096058" y="5961803"/>
            <a:chExt cx="1163396" cy="8038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9096058" y="5961803"/>
              <a:ext cx="1163396" cy="8038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39283" y="4691893"/>
            <a:ext cx="1843844" cy="233403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17447" y="6843371"/>
            <a:ext cx="4845658" cy="136417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135810" y="7487373"/>
            <a:ext cx="1163396" cy="80381"/>
            <a:chOff x="9135810" y="7487373"/>
            <a:chExt cx="1163396" cy="8038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9135810" y="7487373"/>
              <a:ext cx="1163396" cy="80381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788558" y="6207939"/>
            <a:ext cx="1853368" cy="236260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017447" y="8399876"/>
            <a:ext cx="3005992" cy="136417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35810" y="9043878"/>
            <a:ext cx="1163396" cy="80381"/>
            <a:chOff x="9135810" y="9043878"/>
            <a:chExt cx="1163396" cy="8038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00000">
              <a:off x="9135810" y="9043878"/>
              <a:ext cx="1163396" cy="80381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769510" y="7773967"/>
            <a:ext cx="1920035" cy="234355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-3388022" y="1359168"/>
            <a:ext cx="12033003" cy="9906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33997" y="-425517"/>
            <a:ext cx="21153709" cy="3844403"/>
            <a:chOff x="-1433997" y="-425517"/>
            <a:chExt cx="21153709" cy="38444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33997" y="-425517"/>
              <a:ext cx="21153709" cy="38444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3997" y="9942857"/>
            <a:ext cx="21153709" cy="1898525"/>
            <a:chOff x="-1433997" y="9942857"/>
            <a:chExt cx="21153709" cy="18985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3997" y="9942857"/>
              <a:ext cx="21153709" cy="18985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70330" y="4114463"/>
            <a:ext cx="5460909" cy="3926494"/>
            <a:chOff x="12470330" y="4114463"/>
            <a:chExt cx="5460909" cy="39264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70330" y="4114463"/>
              <a:ext cx="5460909" cy="39264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0145" y="4088112"/>
            <a:ext cx="3622785" cy="3762607"/>
            <a:chOff x="410145" y="4088112"/>
            <a:chExt cx="3622785" cy="37626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145" y="4088112"/>
              <a:ext cx="3622785" cy="37626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25560" y="4275153"/>
            <a:ext cx="4551407" cy="3556195"/>
            <a:chOff x="4325560" y="4275153"/>
            <a:chExt cx="4551407" cy="355619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5560" y="4275153"/>
              <a:ext cx="4551407" cy="35561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81598" y="4114463"/>
            <a:ext cx="2845518" cy="3933843"/>
            <a:chOff x="9181598" y="4114463"/>
            <a:chExt cx="2845518" cy="39338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81598" y="4114463"/>
              <a:ext cx="2845518" cy="39338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6432" y="576597"/>
            <a:ext cx="14607300" cy="285462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669743" y="3415524"/>
            <a:ext cx="4843818" cy="78913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09324" y="3487810"/>
            <a:ext cx="4630846" cy="78913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33448" y="3468438"/>
            <a:ext cx="4557789" cy="81770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535553" y="3486848"/>
            <a:ext cx="4580780" cy="78088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1669" y="9051857"/>
            <a:ext cx="8755932" cy="85072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119854" y="8153757"/>
            <a:ext cx="955442" cy="955442"/>
            <a:chOff x="6119854" y="8153757"/>
            <a:chExt cx="955442" cy="95544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19854" y="8153757"/>
              <a:ext cx="955442" cy="95544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94126" y="8164766"/>
            <a:ext cx="955442" cy="955442"/>
            <a:chOff x="10094126" y="8164766"/>
            <a:chExt cx="955442" cy="95544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94126" y="8164766"/>
              <a:ext cx="955442" cy="95544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88712" y="9058422"/>
            <a:ext cx="9424875" cy="86749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657845" y="8152611"/>
            <a:ext cx="955442" cy="955442"/>
            <a:chOff x="14657845" y="8152611"/>
            <a:chExt cx="955442" cy="95544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57845" y="8152611"/>
              <a:ext cx="955442" cy="95544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295316" y="9046269"/>
            <a:ext cx="8301037" cy="8579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33997" y="-425517"/>
            <a:ext cx="21153709" cy="3844403"/>
            <a:chOff x="-1433997" y="-425517"/>
            <a:chExt cx="21153709" cy="38444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33997" y="-425517"/>
              <a:ext cx="21153709" cy="38444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3997" y="9942857"/>
            <a:ext cx="21153709" cy="1898525"/>
            <a:chOff x="-1433997" y="9942857"/>
            <a:chExt cx="21153709" cy="18985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3997" y="9942857"/>
              <a:ext cx="21153709" cy="18985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6740" y="3754829"/>
            <a:ext cx="8905417" cy="4253791"/>
            <a:chOff x="516740" y="3754829"/>
            <a:chExt cx="8905417" cy="42537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740" y="3754829"/>
              <a:ext cx="8905417" cy="42537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21107" y="4418305"/>
            <a:ext cx="3240678" cy="3240678"/>
            <a:chOff x="10521107" y="4418305"/>
            <a:chExt cx="3240678" cy="32406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21107" y="4418305"/>
              <a:ext cx="3240678" cy="32406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401010" y="4278790"/>
            <a:ext cx="3519709" cy="3519709"/>
            <a:chOff x="14401010" y="4278790"/>
            <a:chExt cx="3519709" cy="35197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01010" y="4278790"/>
              <a:ext cx="3519709" cy="351970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64175" y="576597"/>
            <a:ext cx="12329347" cy="27351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5762" y="7917963"/>
            <a:ext cx="7843971" cy="22865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26124" y="7860829"/>
            <a:ext cx="7006076" cy="14159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33997" y="-425517"/>
            <a:ext cx="21153709" cy="3844403"/>
            <a:chOff x="-1433997" y="-425517"/>
            <a:chExt cx="21153709" cy="38444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33997" y="-425517"/>
              <a:ext cx="21153709" cy="38444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3997" y="9942857"/>
            <a:ext cx="21153709" cy="1898525"/>
            <a:chOff x="-1433997" y="9942857"/>
            <a:chExt cx="21153709" cy="18985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3997" y="9942857"/>
              <a:ext cx="21153709" cy="18985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6991" y="3577892"/>
            <a:ext cx="3495865" cy="6171429"/>
            <a:chOff x="526991" y="3577892"/>
            <a:chExt cx="3495865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6991" y="3577892"/>
              <a:ext cx="3495865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0769" y="6305085"/>
            <a:ext cx="2309676" cy="1289298"/>
            <a:chOff x="410769" y="6305085"/>
            <a:chExt cx="2309676" cy="12892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769" y="6305085"/>
              <a:ext cx="2309676" cy="12892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04222" y="5764280"/>
            <a:ext cx="2164508" cy="899326"/>
            <a:chOff x="2604222" y="5764280"/>
            <a:chExt cx="2164508" cy="89932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04222" y="5764280"/>
              <a:ext cx="2164508" cy="8993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446696" y="4007148"/>
            <a:ext cx="5719559" cy="3664717"/>
            <a:chOff x="5446696" y="4007148"/>
            <a:chExt cx="5719559" cy="36647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6696" y="4007148"/>
              <a:ext cx="5719559" cy="36647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88727" y="3577892"/>
            <a:ext cx="5384919" cy="4291442"/>
            <a:chOff x="12088727" y="3577892"/>
            <a:chExt cx="5384919" cy="429144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88727" y="3577892"/>
              <a:ext cx="5384919" cy="429144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9925" y="564594"/>
            <a:ext cx="11310442" cy="283506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51803" y="7676458"/>
            <a:ext cx="6928637" cy="194139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46419" y="7837762"/>
            <a:ext cx="7641418" cy="185122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35791" y="3371457"/>
            <a:ext cx="9322942" cy="8367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33997" y="-425517"/>
            <a:ext cx="21153709" cy="3844403"/>
            <a:chOff x="-1433997" y="-425517"/>
            <a:chExt cx="21153709" cy="38444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33997" y="-425517"/>
              <a:ext cx="21153709" cy="38444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3997" y="9942857"/>
            <a:ext cx="21153709" cy="1898525"/>
            <a:chOff x="-1433997" y="9942857"/>
            <a:chExt cx="21153709" cy="18985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3997" y="9942857"/>
              <a:ext cx="21153709" cy="18985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6991" y="3577892"/>
            <a:ext cx="3495865" cy="6171429"/>
            <a:chOff x="526991" y="3577892"/>
            <a:chExt cx="3495865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6991" y="3577892"/>
              <a:ext cx="3495865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60775" y="6382567"/>
            <a:ext cx="1268377" cy="1289298"/>
            <a:chOff x="2560775" y="6382567"/>
            <a:chExt cx="1268377" cy="12892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0775" y="6382567"/>
              <a:ext cx="1268377" cy="12892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00948" y="5932903"/>
            <a:ext cx="1391036" cy="899326"/>
            <a:chOff x="3700948" y="5932903"/>
            <a:chExt cx="1391036" cy="89932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0948" y="5932903"/>
              <a:ext cx="1391036" cy="8993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49538" y="4237730"/>
            <a:ext cx="6171429" cy="2789486"/>
            <a:chOff x="5349538" y="4237730"/>
            <a:chExt cx="6171429" cy="27894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49538" y="4237730"/>
              <a:ext cx="6171429" cy="27894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04011" y="5061887"/>
            <a:ext cx="6616434" cy="1322914"/>
            <a:chOff x="11604011" y="5061887"/>
            <a:chExt cx="6616434" cy="13229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04011" y="5061887"/>
              <a:ext cx="6616434" cy="132291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99270" y="553823"/>
            <a:ext cx="12811566" cy="285462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69837" y="7357314"/>
            <a:ext cx="6893342" cy="228075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27667" y="3476219"/>
            <a:ext cx="9191189" cy="85579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46124" y="4288496"/>
            <a:ext cx="9512989" cy="8748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4 D</cp:lastModifiedBy>
  <cp:revision>2</cp:revision>
  <dcterms:created xsi:type="dcterms:W3CDTF">2023-11-20T10:53:50Z</dcterms:created>
  <dcterms:modified xsi:type="dcterms:W3CDTF">2024-01-21T14:29:02Z</dcterms:modified>
</cp:coreProperties>
</file>