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ávid Czuppon" initials="DC" lastIdx="1" clrIdx="0">
    <p:extLst>
      <p:ext uri="{19B8F6BF-5375-455C-9EA6-DF929625EA0E}">
        <p15:presenceInfo xmlns:p15="http://schemas.microsoft.com/office/powerpoint/2012/main" userId="d15a38e25aadd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B8C4A"/>
    <a:srgbClr val="B6D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6500" y="3531204"/>
            <a:ext cx="863707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>
            <a:solidFill>
              <a:srgbClr val="5B8C4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hu-HU" dirty="0" smtClean="0"/>
              <a:t>Vadászlak Vendégház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hu-HU" dirty="0" smtClean="0"/>
              <a:t>Készítő: Czuppon Dávid Csaba</a:t>
            </a:r>
          </a:p>
          <a:p>
            <a:pPr algn="ctr"/>
            <a:r>
              <a:rPr lang="hu-HU" dirty="0" err="1" smtClean="0"/>
              <a:t>KonzuLENS</a:t>
            </a:r>
            <a:r>
              <a:rPr lang="hu-HU" dirty="0" smtClean="0"/>
              <a:t>: Beck Sándor</a:t>
            </a:r>
          </a:p>
          <a:p>
            <a:pPr algn="ctr"/>
            <a:r>
              <a:rPr lang="hu-HU" dirty="0" smtClean="0"/>
              <a:t>2019.04.14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36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B8C4A"/>
              </a:buClr>
            </a:pPr>
            <a:r>
              <a:rPr lang="hu-HU" dirty="0" smtClean="0"/>
              <a:t>Belépés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Jelszó módosítás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Vendégek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Foglalások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Költségek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Statisztikák</a:t>
            </a:r>
          </a:p>
          <a:p>
            <a:pPr>
              <a:buClr>
                <a:srgbClr val="5B8C4A"/>
              </a:buClr>
            </a:pPr>
            <a:r>
              <a:rPr lang="hu-HU" dirty="0" smtClean="0"/>
              <a:t>Kijelentkezés/Kilépés</a:t>
            </a:r>
          </a:p>
          <a:p>
            <a:endParaRPr lang="hu-HU" u="sng" dirty="0" smtClean="0"/>
          </a:p>
          <a:p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6958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75" y="859451"/>
            <a:ext cx="5040000" cy="4377100"/>
          </a:xfrm>
          <a:prstGeom prst="rect">
            <a:avLst/>
          </a:prstGeom>
        </p:spPr>
      </p:pic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75" y="859452"/>
            <a:ext cx="5040000" cy="4377099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790192" y="859451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Belépés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788279" y="2061029"/>
            <a:ext cx="4382799" cy="299758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Jelszóval védett felhasználói felület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Rejtett jelszó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Érvénytelen jelszó kezelés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Belépés Enterrel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rtalom hely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75" y="859451"/>
            <a:ext cx="5051831" cy="4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4" y="272715"/>
            <a:ext cx="6672762" cy="5598695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338798" y="272716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Jelszó módosítás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336885" y="1475875"/>
            <a:ext cx="4382799" cy="43955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Rejtett mezők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Visszajelzés módosítás esetén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Hibás esetek kezelése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75" y="2494824"/>
            <a:ext cx="1714739" cy="1419423"/>
          </a:xfrm>
          <a:prstGeom prst="rect">
            <a:avLst/>
          </a:prstGeom>
        </p:spPr>
      </p:pic>
      <p:pic>
        <p:nvPicPr>
          <p:cNvPr id="8" name="Tartalom hely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70" y="2494824"/>
            <a:ext cx="2495898" cy="1419423"/>
          </a:xfrm>
          <a:prstGeom prst="rect">
            <a:avLst/>
          </a:prstGeom>
        </p:spPr>
      </p:pic>
      <p:pic>
        <p:nvPicPr>
          <p:cNvPr id="9" name="Tartalom hely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58" y="2494824"/>
            <a:ext cx="373432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4" y="272717"/>
            <a:ext cx="6767765" cy="5598694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336885" y="272716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Vendégek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336885" y="1475875"/>
            <a:ext cx="4382799" cy="43955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Felvétel kötelező mezők kitöltése(vezetéknév, keresztnév, születési dátum)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Módosítás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Törlés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Keresés feltétel alapján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4" y="272715"/>
            <a:ext cx="6684637" cy="5598695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336885" y="272716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Foglalások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336885" y="1475875"/>
            <a:ext cx="4382799" cy="43955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Felvétel </a:t>
            </a:r>
            <a:r>
              <a:rPr lang="hu-HU" sz="1800" dirty="0" smtClean="0"/>
              <a:t>kötelező </a:t>
            </a:r>
            <a:r>
              <a:rPr lang="hu-HU" sz="1800" smtClean="0"/>
              <a:t>mezők kitöltése (felnőttek </a:t>
            </a:r>
            <a:r>
              <a:rPr lang="hu-HU" sz="1800" dirty="0" smtClean="0"/>
              <a:t>száma, fizetett)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 Módosítás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 Törlés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cs typeface="Times New Roman" panose="02020603050405020304" pitchFamily="18" charset="0"/>
              </a:rPr>
              <a:t>Keresés feltétel alapján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4" y="272716"/>
            <a:ext cx="6708388" cy="5598695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336885" y="272716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Költségek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336885" y="1475875"/>
            <a:ext cx="4382799" cy="43955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Felvétel </a:t>
            </a:r>
            <a:r>
              <a:rPr lang="hu-HU" sz="1800" dirty="0" smtClean="0"/>
              <a:t>(legalább egy mező kitöltése)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Módosítás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/>
              <a:t>Törlés</a:t>
            </a:r>
            <a:endParaRPr lang="hu-HU" sz="1800" dirty="0"/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cs typeface="Times New Roman" panose="02020603050405020304" pitchFamily="18" charset="0"/>
              </a:rPr>
              <a:t>Keresés feltétel alapján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5"/>
            <a:ext cx="7378612" cy="5598695"/>
          </a:xfrm>
        </p:spPr>
      </p:pic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xfrm>
            <a:off x="336885" y="272716"/>
            <a:ext cx="4380886" cy="5293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hu-HU" sz="3200" dirty="0" smtClean="0"/>
              <a:t>Grafikonok</a:t>
            </a:r>
            <a:endParaRPr lang="hu-HU" sz="3200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half" idx="2"/>
          </p:nvPr>
        </p:nvSpPr>
        <p:spPr>
          <a:xfrm>
            <a:off x="336885" y="1018903"/>
            <a:ext cx="4382799" cy="48525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Vendégek éves száma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Vendégek havi száma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Éves bevétel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Havi bevétel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Éves profit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Havi profit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Éves foglalások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Havi foglalások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Lemondott foglalások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r>
              <a:rPr lang="hu-HU" sz="1800" dirty="0" smtClean="0">
                <a:cs typeface="Times New Roman" panose="02020603050405020304" pitchFamily="18" charset="0"/>
              </a:rPr>
              <a:t>Megyék száma szerinti csoportosítás</a:t>
            </a: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 smtClean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5B8C4A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Tartalom hely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4"/>
            <a:ext cx="7378612" cy="5598695"/>
          </a:xfrm>
          <a:prstGeom prst="rect">
            <a:avLst/>
          </a:prstGeom>
        </p:spPr>
      </p:pic>
      <p:pic>
        <p:nvPicPr>
          <p:cNvPr id="35" name="Tartalom hely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3"/>
            <a:ext cx="7378612" cy="5598696"/>
          </a:xfrm>
          <a:prstGeom prst="rect">
            <a:avLst/>
          </a:prstGeom>
        </p:spPr>
      </p:pic>
      <p:pic>
        <p:nvPicPr>
          <p:cNvPr id="36" name="Tartalom hely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2"/>
            <a:ext cx="7378612" cy="5598697"/>
          </a:xfrm>
          <a:prstGeom prst="rect">
            <a:avLst/>
          </a:prstGeom>
        </p:spPr>
      </p:pic>
      <p:pic>
        <p:nvPicPr>
          <p:cNvPr id="38" name="Tartalom hely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1"/>
            <a:ext cx="7378612" cy="5598698"/>
          </a:xfrm>
          <a:prstGeom prst="rect">
            <a:avLst/>
          </a:prstGeom>
        </p:spPr>
      </p:pic>
      <p:pic>
        <p:nvPicPr>
          <p:cNvPr id="40" name="Tartalom hely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10"/>
            <a:ext cx="7378612" cy="5598699"/>
          </a:xfrm>
          <a:prstGeom prst="rect">
            <a:avLst/>
          </a:prstGeom>
        </p:spPr>
      </p:pic>
      <p:pic>
        <p:nvPicPr>
          <p:cNvPr id="41" name="Tartalom hely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09"/>
            <a:ext cx="7378612" cy="5598700"/>
          </a:xfrm>
          <a:prstGeom prst="rect">
            <a:avLst/>
          </a:prstGeom>
        </p:spPr>
      </p:pic>
      <p:pic>
        <p:nvPicPr>
          <p:cNvPr id="42" name="Tartalom hely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7979"/>
            <a:ext cx="7378612" cy="5593430"/>
          </a:xfrm>
          <a:prstGeom prst="rect">
            <a:avLst/>
          </a:prstGeom>
        </p:spPr>
      </p:pic>
      <p:pic>
        <p:nvPicPr>
          <p:cNvPr id="43" name="Tartalom hely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08"/>
            <a:ext cx="7378612" cy="5598701"/>
          </a:xfrm>
          <a:prstGeom prst="rect">
            <a:avLst/>
          </a:prstGeom>
        </p:spPr>
      </p:pic>
      <p:pic>
        <p:nvPicPr>
          <p:cNvPr id="44" name="Tartalom hely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707"/>
            <a:ext cx="7378612" cy="55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dirty="0" smtClean="0"/>
              <a:t>Köszönöm a figyelmet!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26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1098</TotalTime>
  <Words>119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Vadászlak Vendégház</vt:lpstr>
      <vt:lpstr>Tartalom</vt:lpstr>
      <vt:lpstr>Belépés</vt:lpstr>
      <vt:lpstr>Jelszó módosítás</vt:lpstr>
      <vt:lpstr>Vendégek</vt:lpstr>
      <vt:lpstr>Foglalások</vt:lpstr>
      <vt:lpstr>Költségek</vt:lpstr>
      <vt:lpstr>Grafikonok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Vadászlak Vendégház</dc:title>
  <dc:creator>Dávid Czuppon</dc:creator>
  <cp:lastModifiedBy>Dávid Czuppon</cp:lastModifiedBy>
  <cp:revision>44</cp:revision>
  <dcterms:created xsi:type="dcterms:W3CDTF">2019-04-14T20:17:57Z</dcterms:created>
  <dcterms:modified xsi:type="dcterms:W3CDTF">2019-05-07T20:11:22Z</dcterms:modified>
</cp:coreProperties>
</file>