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handoutMasterIdLst>
    <p:handoutMasterId r:id="rId9"/>
  </p:handoutMasterIdLst>
  <p:sldIdLst>
    <p:sldId id="259" r:id="rId4"/>
    <p:sldId id="260" r:id="rId5"/>
    <p:sldId id="261" r:id="rId6"/>
    <p:sldId id="262" r:id="rId7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54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34.xml"/><Relationship Id="rId6" Type="http://schemas.openxmlformats.org/officeDocument/2006/relationships/image" Target="../media/image1.png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40.xml"/><Relationship Id="rId6" Type="http://schemas.openxmlformats.org/officeDocument/2006/relationships/image" Target="../media/image2.png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image" Target="../media/image3.png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53.xml"/><Relationship Id="rId6" Type="http://schemas.openxmlformats.org/officeDocument/2006/relationships/image" Target="../media/image4.png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两种不定长参数的例子</a:t>
            </a:r>
            <a:endParaRPr 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 descr="/data/temp/2c009cb9-d787-11ee-9ce8-b6ac1308486a.jpg2c009cb9-d787-11ee-9ce8-b6ac1308486a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582271" y="1217365"/>
            <a:ext cx="10674460" cy="521892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60" h="5520">
                <a:moveTo>
                  <a:pt x="0" y="0"/>
                </a:moveTo>
                <a:lnTo>
                  <a:pt x="10560" y="0"/>
                </a:lnTo>
                <a:lnTo>
                  <a:pt x="1056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装饰器的例子</a:t>
            </a:r>
            <a:endParaRPr 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 descr="/data/temp/2c0549ef-d787-11ee-9269-ea3655a175ab.jpg2c0549ef-d787-11ee-9269-ea3655a175a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456055" y="1015365"/>
            <a:ext cx="9075420" cy="57480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6480">
                <a:moveTo>
                  <a:pt x="0" y="0"/>
                </a:moveTo>
                <a:lnTo>
                  <a:pt x="17280" y="0"/>
                </a:lnTo>
                <a:lnTo>
                  <a:pt x="172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迭代器的例子</a:t>
            </a:r>
            <a:endParaRPr 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/data/temp/2c193ada-d787-11ee-bdf6-960bce66912a.jpg2c193ada-d787-11ee-bdf6-960bce66912a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98450" y="2159000"/>
            <a:ext cx="11244580" cy="33210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920">
                <a:moveTo>
                  <a:pt x="0" y="0"/>
                </a:moveTo>
                <a:lnTo>
                  <a:pt x="11520" y="0"/>
                </a:lnTo>
                <a:lnTo>
                  <a:pt x="1152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2" name="直接箭头连接符 11"/>
          <p:cNvCxnSpPr/>
          <p:nvPr>
            <p:custDataLst>
              <p:tags r:id="rId7"/>
            </p:custDataLst>
          </p:nvPr>
        </p:nvCxnSpPr>
        <p:spPr>
          <a:xfrm>
            <a:off x="4782855" y="5122101"/>
            <a:ext cx="173799" cy="0"/>
          </a:xfrm>
          <a:prstGeom prst="straightConnector1">
            <a:avLst/>
          </a:prstGeom>
          <a:ln w="25400" cap="flat">
            <a:solidFill>
              <a:schemeClr val="accent1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np</a:t>
            </a:r>
            <a:r>
              <a:rPr lang="zh-CN" altLang="en-US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数组的翻转</a:t>
            </a:r>
            <a:r>
              <a:rPr lang="zh-CN" altLang="en-US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工作</a:t>
            </a:r>
            <a:endParaRPr lang="zh-CN" altLang="en-US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 descr="/data/temp/2c023b9b-d787-11ee-adaa-b61d77dd756a.jpg2c023b9b-d787-11ee-adaa-b61d77dd756a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60960" y="2263140"/>
            <a:ext cx="11734165" cy="23323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6480">
                <a:moveTo>
                  <a:pt x="0" y="0"/>
                </a:moveTo>
                <a:lnTo>
                  <a:pt x="17280" y="0"/>
                </a:lnTo>
                <a:lnTo>
                  <a:pt x="172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3.xml><?xml version="1.0" encoding="utf-8"?>
<p:tagLst xmlns:p="http://schemas.openxmlformats.org/presentationml/2006/main">
  <p:tag name="KSO_WM_UNIT_VALUE" val="973*18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069_1*d*1"/>
  <p:tag name="KSO_WM_TEMPLATE_CATEGORY" val="diagram"/>
  <p:tag name="KSO_WM_TEMPLATE_INDEX" val="202070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defdd5892bf466cacda6934921ec5c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e04f35a73a446d78740336967108d34"/>
  <p:tag name="KSO_WM_UNIT_PLACING_PICTURE" val="be04f35a73a446d78740336967108d3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130c4e08b5cc6c91112a570"/>
  <p:tag name="KSO_WM_TEMPLATE_ASSEMBLE_GROUPID" val="6130c4e08b5cc6c91112a570"/>
  <p:tag name="WM_BEAUTIFY_ZORDER_FLAG_TAG" val="4"/>
  <p:tag name="KSO_WM_UNIT_PLACING_PICTURE_INFO" val="{&quot;code&quot;:&quot;&quot;,&quot;full_picture&quot;:false,&quot;scheme&quot;:&quot;&quot;,&quot;spacing&quot;:5}"/>
  <p:tag name="KSO_WM_UNIT_PLACING_PICTURE_COLLAGE_RELATIVERECTANGLE" val="{&quot;height&quot;:8218.774803149605,&quot;width&quot;:16810.172988681305}"/>
</p:tagLst>
</file>

<file path=ppt/tags/tag13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3-01T12:50:05&quot;,&quot;maxSize&quot;:{&quot;size1&quot;:20},&quot;minSize&quot;:{&quot;size1&quot;:11.2},&quot;normalSize&quot;:{&quot;size1&quot;:11.2},&quot;subLayout&quot;:[{&quot;id&quot;:&quot;2024-03-01T12:50:05&quot;,&quot;margin&quot;:{&quot;bottom&quot;:0.025999998673796654,&quot;left&quot;:1.2699999809265137,&quot;right&quot;:1.2699999809265137,&quot;top&quot;:0.4230000376701355},&quot;type&quot;:0},{&quot;id&quot;:&quot;2024-03-01T12:50:0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9.xml><?xml version="1.0" encoding="utf-8"?>
<p:tagLst xmlns:p="http://schemas.openxmlformats.org/presentationml/2006/main">
  <p:tag name="KSO_WM_UNIT_VALUE" val="1142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527_1*d*1"/>
  <p:tag name="KSO_WM_TEMPLATE_CATEGORY" val="diagram"/>
  <p:tag name="KSO_WM_TEMPLATE_INDEX" val="2020952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37555d1b835431c829775a5b1f76d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1e7be60216245b399ecb640bacdb779"/>
  <p:tag name="KSO_WM_UNIT_PLACING_PICTURE" val="91e7be60216245b399ecb640bacdb779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904054ed1e2fb7fb93"/>
  <p:tag name="KSO_WM_TEMPLATE_ASSEMBLE_GROUPID" val="60656e904054ed1e2fb7fb93"/>
  <p:tag name="WM_BEAUTIFY_ZORDER_FLAG_TAG" val="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3-01T12:50:05&quot;,&quot;maxSize&quot;:{&quot;size1&quot;:20},&quot;minSize&quot;:{&quot;size1&quot;:11.2},&quot;normalSize&quot;:{&quot;size1&quot;:11.2},&quot;subLayout&quot;:[{&quot;id&quot;:&quot;2024-03-01T12:50:05&quot;,&quot;margin&quot;:{&quot;bottom&quot;:0.025999998673796654,&quot;left&quot;:1.2699999809265137,&quot;right&quot;:1.2699999809265137,&quot;top&quot;:0.4230000376701355},&quot;type&quot;:0},{&quot;id&quot;:&quot;2024-03-01T12:50:0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5.xml><?xml version="1.0" encoding="utf-8"?>
<p:tagLst xmlns:p="http://schemas.openxmlformats.org/presentationml/2006/main">
  <p:tag name="KSO_WM_UNIT_VALUE" val="1396*2030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425_1*d*1"/>
  <p:tag name="KSO_WM_TEMPLATE_CATEGORY" val="diagram"/>
  <p:tag name="KSO_WM_TEMPLATE_INDEX" val="2021242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40bee9351c4465ba4a8fce5758eecf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1"/>
  <p:tag name="KSO_WM_CHIP_FILLAREA_FILL_RULE" val="{&quot;fill_align&quot;:&quot;cm&quot;,&quot;fill_mode&quot;:&quot;full&quot;,&quot;sacle_strategy&quot;:&quot;smart&quot;}"/>
  <p:tag name="KSO_WM_ASSEMBLE_CHIP_INDEX" val="012f4e72739f42be9836acbed7fb9265"/>
  <p:tag name="KSO_WM_UNIT_PLACING_PICTURE" val="012f4e72739f42be9836acbed7fb9265"/>
  <p:tag name="KSO_WM_TEMPLATE_ASSEMBLE_XID" val="60656f444054ed1e2fb80698"/>
  <p:tag name="KSO_WM_TEMPLATE_ASSEMBLE_GROUPID" val="60656f444054ed1e2fb80698"/>
  <p:tag name="WM_BEAUTIFY_ZORDER_FLAG_TAG" val="3"/>
</p:tagLst>
</file>

<file path=ppt/tags/tag146.xml><?xml version="1.0" encoding="utf-8"?>
<p:tagLst xmlns:p="http://schemas.openxmlformats.org/presentationml/2006/main">
  <p:tag name="KSO_WM_UNIT_BLOCK" val="0"/>
  <p:tag name="KSO_WM_UNIT_DEC_AREA_ID" val="043bafd8d448469aa39d124e0fa06edc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425_1*i*2"/>
  <p:tag name="KSO_WM_TEMPLATE_CATEGORY" val="diagram"/>
  <p:tag name="KSO_WM_TEMPLATE_INDEX" val="2021242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a7a4dda340fd2c9b58ef"/>
  <p:tag name="KSO_WM_CHIP_XID" val="5f22a7a4dda340fd2c9b58f0"/>
  <p:tag name="KSO_WM_UNIT_LINE_FORE_SCHEMECOLOR_INDEX_BRIGHTNESS" val="0"/>
  <p:tag name="KSO_WM_UNIT_LINE_FORE_SCHEMECOLOR_INDEX" val="5"/>
  <p:tag name="KSO_WM_UNIT_LINE_FILL_TYPE" val="2"/>
  <p:tag name="KSO_WM_TEMPLATE_ASSEMBLE_XID" val="60656f444054ed1e2fb80698"/>
  <p:tag name="KSO_WM_TEMPLATE_ASSEMBLE_GROUPID" val="60656f444054ed1e2fb80698"/>
  <p:tag name="WM_BEAUTIFY_ZORDER_FLAG_TAG" val="5"/>
</p:tagLst>
</file>

<file path=ppt/tags/tag14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3-01T12:50:05&quot;,&quot;maxSize&quot;:{&quot;size1&quot;:20},&quot;minSize&quot;:{&quot;size1&quot;:11.2},&quot;normalSize&quot;:{&quot;size1&quot;:11.2},&quot;subLayout&quot;:[{&quot;id&quot;:&quot;2024-03-01T12:50:05&quot;,&quot;margin&quot;:{&quot;bottom&quot;:0.025999998673796654,&quot;left&quot;:1.2699999809265137,&quot;right&quot;:1.2699999809265137,&quot;top&quot;:0.4230000376701355},&quot;type&quot;:0},{&quot;id&quot;:&quot;2024-03-01T12:50:0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2.xml><?xml version="1.0" encoding="utf-8"?>
<p:tagLst xmlns:p="http://schemas.openxmlformats.org/presentationml/2006/main">
  <p:tag name="KSO_WM_UNIT_VALUE" val="1142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527_1*d*1"/>
  <p:tag name="KSO_WM_TEMPLATE_CATEGORY" val="diagram"/>
  <p:tag name="KSO_WM_TEMPLATE_INDEX" val="2020952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37555d1b835431c829775a5b1f76d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1e7be60216245b399ecb640bacdb779"/>
  <p:tag name="KSO_WM_UNIT_PLACING_PICTURE" val="91e7be60216245b399ecb640bacdb779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904054ed1e2fb7fb93"/>
  <p:tag name="KSO_WM_TEMPLATE_ASSEMBLE_GROUPID" val="60656e904054ed1e2fb7fb93"/>
  <p:tag name="WM_BEAUTIFY_ZORDER_FLAG_TAG" val="3"/>
</p:tagLst>
</file>

<file path=ppt/tags/tag15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3-01T12:50:05&quot;,&quot;maxSize&quot;:{&quot;size1&quot;:20},&quot;minSize&quot;:{&quot;size1&quot;:11.2},&quot;normalSize&quot;:{&quot;size1&quot;:11.2},&quot;subLayout&quot;:[{&quot;id&quot;:&quot;2024-03-01T12:50:05&quot;,&quot;margin&quot;:{&quot;bottom&quot;:0.025999998673796654,&quot;left&quot;:1.2699999809265137,&quot;right&quot;:1.2699999809265137,&quot;top&quot;:0.4230000376701355},&quot;type&quot;:0},{&quot;id&quot;:&quot;2024-03-01T12:50:0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4.xml><?xml version="1.0" encoding="utf-8"?>
<p:tagLst xmlns:p="http://schemas.openxmlformats.org/presentationml/2006/main">
  <p:tag name="commondata" val="eyJoZGlkIjoiN2MwNjllZjE1OGM1NmVkNDFkNmFhM2ExODliNjRlZmE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D5error</cp:lastModifiedBy>
  <cp:revision>3</cp:revision>
  <dcterms:created xsi:type="dcterms:W3CDTF">2024-03-01T04:50:00Z</dcterms:created>
  <dcterms:modified xsi:type="dcterms:W3CDTF">2024-03-01T04:53:10Z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/>
  </property>
</Properties>
</file>