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eague Gothic" charset="1" panose="00000500000000000000"/>
      <p:regular r:id="rId14"/>
    </p:embeddedFont>
    <p:embeddedFont>
      <p:font typeface="Aleo Italics" charset="1" panose="020F0502020204030203"/>
      <p:regular r:id="rId15"/>
    </p:embeddedFont>
    <p:embeddedFont>
      <p:font typeface="Greycliff Bold" charset="1" panose="00000800000000000000"/>
      <p:regular r:id="rId16"/>
    </p:embeddedFont>
    <p:embeddedFont>
      <p:font typeface="Greycliff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759530" cy="10287000"/>
          </a:xfrm>
          <a:custGeom>
            <a:avLst/>
            <a:gdLst/>
            <a:ahLst/>
            <a:cxnLst/>
            <a:rect r="r" b="b" t="t" l="l"/>
            <a:pathLst>
              <a:path h="10287000" w="8759530">
                <a:moveTo>
                  <a:pt x="0" y="0"/>
                </a:moveTo>
                <a:lnTo>
                  <a:pt x="8759530" y="0"/>
                </a:lnTo>
                <a:lnTo>
                  <a:pt x="87595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718" t="0" r="-871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2780600"/>
            <a:ext cx="9046102" cy="4725800"/>
            <a:chOff x="0" y="0"/>
            <a:chExt cx="12061469" cy="630106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57150"/>
              <a:ext cx="12061469" cy="57067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92"/>
                </a:lnSpc>
              </a:pPr>
              <a:r>
                <a:rPr lang="en-US" sz="7493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It is rarely a mysterious technique that drives us to the top, but rather a profound mastery of what may well be a basic skill set.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889480"/>
              <a:ext cx="12061469" cy="411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60"/>
                </a:lnSpc>
              </a:pPr>
              <a:r>
                <a:rPr lang="en-US" sz="2107" i="true">
                  <a:solidFill>
                    <a:srgbClr val="FFFFFF"/>
                  </a:solidFill>
                  <a:latin typeface="Aleo Italics"/>
                  <a:ea typeface="Aleo Italics"/>
                  <a:cs typeface="Aleo Italics"/>
                  <a:sym typeface="Aleo Italics"/>
                </a:rPr>
                <a:t>Josh Waitzkin</a:t>
              </a:r>
              <a:r>
                <a:rPr lang="en-US" sz="2107" i="true">
                  <a:solidFill>
                    <a:srgbClr val="FFFFFF"/>
                  </a:solidFill>
                  <a:latin typeface="Aleo Italics"/>
                  <a:ea typeface="Aleo Italics"/>
                  <a:cs typeface="Aleo Italics"/>
                  <a:sym typeface="Aleo Italics"/>
                </a:rPr>
                <a:t>, The Art of Learning: A Journey in the Pursuit of Excellence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25791" y="389304"/>
            <a:ext cx="12124815" cy="1303524"/>
            <a:chOff x="0" y="0"/>
            <a:chExt cx="3193367" cy="3433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93367" cy="343315"/>
            </a:xfrm>
            <a:custGeom>
              <a:avLst/>
              <a:gdLst/>
              <a:ahLst/>
              <a:cxnLst/>
              <a:rect r="r" b="b" t="t" l="l"/>
              <a:pathLst>
                <a:path h="343315" w="3193367">
                  <a:moveTo>
                    <a:pt x="0" y="0"/>
                  </a:moveTo>
                  <a:lnTo>
                    <a:pt x="3193367" y="0"/>
                  </a:lnTo>
                  <a:lnTo>
                    <a:pt x="3193367" y="343315"/>
                  </a:lnTo>
                  <a:lnTo>
                    <a:pt x="0" y="343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3193367" cy="457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839"/>
                </a:lnSpc>
              </a:pPr>
              <a:r>
                <a:rPr lang="en-US" sz="5599" b="true">
                  <a:solidFill>
                    <a:srgbClr val="F9D21F"/>
                  </a:solidFill>
                  <a:latin typeface="Greycliff Bold"/>
                  <a:ea typeface="Greycliff Bold"/>
                  <a:cs typeface="Greycliff Bold"/>
                  <a:sym typeface="Greycliff Bold"/>
                </a:rPr>
                <a:t>Data Visualization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396123">
            <a:off x="1118978" y="1089687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396123">
            <a:off x="2169782" y="1541555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396123">
            <a:off x="3218220" y="1992405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5" y="0"/>
                </a:lnTo>
                <a:lnTo>
                  <a:pt x="1046015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195891">
            <a:off x="4269024" y="2444273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5" y="0"/>
                </a:lnTo>
                <a:lnTo>
                  <a:pt x="1046015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396123">
            <a:off x="5317461" y="2895123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396123">
            <a:off x="6368265" y="3346991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396123">
            <a:off x="7320664" y="4027696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5"/>
                </a:lnTo>
                <a:lnTo>
                  <a:pt x="0" y="1046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396123">
            <a:off x="8478871" y="4223282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5" y="0"/>
                </a:lnTo>
                <a:lnTo>
                  <a:pt x="1046015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396123">
            <a:off x="9527308" y="4674132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396123">
            <a:off x="10578112" y="5126000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396123">
            <a:off x="11755301" y="5742719"/>
            <a:ext cx="768151" cy="768151"/>
          </a:xfrm>
          <a:custGeom>
            <a:avLst/>
            <a:gdLst/>
            <a:ahLst/>
            <a:cxnLst/>
            <a:rect r="r" b="b" t="t" l="l"/>
            <a:pathLst>
              <a:path h="768151" w="768151">
                <a:moveTo>
                  <a:pt x="0" y="0"/>
                </a:moveTo>
                <a:lnTo>
                  <a:pt x="768151" y="0"/>
                </a:lnTo>
                <a:lnTo>
                  <a:pt x="768151" y="768150"/>
                </a:lnTo>
                <a:lnTo>
                  <a:pt x="0" y="768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1396123">
            <a:off x="12677353" y="6028718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396123">
            <a:off x="14774228" y="6930419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5"/>
                </a:lnTo>
                <a:lnTo>
                  <a:pt x="0" y="1046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1396123">
            <a:off x="15825032" y="7382287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5"/>
                </a:lnTo>
                <a:lnTo>
                  <a:pt x="0" y="1046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1396123">
            <a:off x="13724469" y="6477562"/>
            <a:ext cx="1047750" cy="1047750"/>
          </a:xfrm>
          <a:custGeom>
            <a:avLst/>
            <a:gdLst/>
            <a:ahLst/>
            <a:cxnLst/>
            <a:rect r="r" b="b" t="t" l="l"/>
            <a:pathLst>
              <a:path h="1047750" w="1047750">
                <a:moveTo>
                  <a:pt x="0" y="0"/>
                </a:moveTo>
                <a:lnTo>
                  <a:pt x="1047750" y="0"/>
                </a:lnTo>
                <a:lnTo>
                  <a:pt x="104775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w="171450" cap="sq">
            <a:solidFill>
              <a:srgbClr val="F9D21F"/>
            </a:solidFill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439909" y="8237084"/>
            <a:ext cx="11850886" cy="804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 b="true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How many pattern violations do you see?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1396123">
            <a:off x="70541" y="638837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1396123">
            <a:off x="16874155" y="7831543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5" y="0"/>
                </a:lnTo>
                <a:lnTo>
                  <a:pt x="1046015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25791" y="389304"/>
            <a:ext cx="12124815" cy="1303524"/>
            <a:chOff x="0" y="0"/>
            <a:chExt cx="3193367" cy="3433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93367" cy="343315"/>
            </a:xfrm>
            <a:custGeom>
              <a:avLst/>
              <a:gdLst/>
              <a:ahLst/>
              <a:cxnLst/>
              <a:rect r="r" b="b" t="t" l="l"/>
              <a:pathLst>
                <a:path h="343315" w="3193367">
                  <a:moveTo>
                    <a:pt x="0" y="0"/>
                  </a:moveTo>
                  <a:lnTo>
                    <a:pt x="3193367" y="0"/>
                  </a:lnTo>
                  <a:lnTo>
                    <a:pt x="3193367" y="343315"/>
                  </a:lnTo>
                  <a:lnTo>
                    <a:pt x="0" y="343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3193367" cy="457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839"/>
                </a:lnSpc>
              </a:pPr>
              <a:r>
                <a:rPr lang="en-US" sz="5599" b="true">
                  <a:solidFill>
                    <a:srgbClr val="F9D21F"/>
                  </a:solidFill>
                  <a:latin typeface="Greycliff Bold"/>
                  <a:ea typeface="Greycliff Bold"/>
                  <a:cs typeface="Greycliff Bold"/>
                  <a:sym typeface="Greycliff Bold"/>
                </a:rPr>
                <a:t>Data Visualization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396123">
            <a:off x="1118978" y="1089687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396123">
            <a:off x="2169782" y="1541555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396123">
            <a:off x="3218220" y="1992405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5" y="0"/>
                </a:lnTo>
                <a:lnTo>
                  <a:pt x="1046015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195891">
            <a:off x="4269024" y="2444273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5" y="0"/>
                </a:lnTo>
                <a:lnTo>
                  <a:pt x="1046015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396123">
            <a:off x="5317461" y="2895123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396123">
            <a:off x="6368265" y="3346991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396123">
            <a:off x="7320664" y="4027696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5"/>
                </a:lnTo>
                <a:lnTo>
                  <a:pt x="0" y="1046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396123">
            <a:off x="8478871" y="4223282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5" y="0"/>
                </a:lnTo>
                <a:lnTo>
                  <a:pt x="1046015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396123">
            <a:off x="9527308" y="4674132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396123">
            <a:off x="10578112" y="5126000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396123">
            <a:off x="11755301" y="5742719"/>
            <a:ext cx="768151" cy="768151"/>
          </a:xfrm>
          <a:custGeom>
            <a:avLst/>
            <a:gdLst/>
            <a:ahLst/>
            <a:cxnLst/>
            <a:rect r="r" b="b" t="t" l="l"/>
            <a:pathLst>
              <a:path h="768151" w="768151">
                <a:moveTo>
                  <a:pt x="0" y="0"/>
                </a:moveTo>
                <a:lnTo>
                  <a:pt x="768151" y="0"/>
                </a:lnTo>
                <a:lnTo>
                  <a:pt x="768151" y="768150"/>
                </a:lnTo>
                <a:lnTo>
                  <a:pt x="0" y="768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1396123">
            <a:off x="12677353" y="6028718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396123">
            <a:off x="14774228" y="6930419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5"/>
                </a:lnTo>
                <a:lnTo>
                  <a:pt x="0" y="1046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1396123">
            <a:off x="15825032" y="7382287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5"/>
                </a:lnTo>
                <a:lnTo>
                  <a:pt x="0" y="1046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1396123">
            <a:off x="13724469" y="6477562"/>
            <a:ext cx="1047750" cy="1047750"/>
          </a:xfrm>
          <a:custGeom>
            <a:avLst/>
            <a:gdLst/>
            <a:ahLst/>
            <a:cxnLst/>
            <a:rect r="r" b="b" t="t" l="l"/>
            <a:pathLst>
              <a:path h="1047750" w="1047750">
                <a:moveTo>
                  <a:pt x="0" y="0"/>
                </a:moveTo>
                <a:lnTo>
                  <a:pt x="1047750" y="0"/>
                </a:lnTo>
                <a:lnTo>
                  <a:pt x="104775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w="171450" cap="sq">
            <a:solidFill>
              <a:srgbClr val="F9D21F"/>
            </a:solidFill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1324940" y="5048250"/>
            <a:ext cx="5470769" cy="4119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9"/>
              </a:lnSpc>
            </a:pPr>
            <a:r>
              <a:rPr lang="en-US" sz="4699" b="true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Four Steps</a:t>
            </a:r>
          </a:p>
          <a:p>
            <a:pPr algn="l" marL="1014722" indent="-507361" lvl="1">
              <a:lnSpc>
                <a:spcPts val="6579"/>
              </a:lnSpc>
              <a:buAutoNum type="arabicPeriod" startAt="1"/>
            </a:pPr>
            <a:r>
              <a:rPr lang="en-US" b="true" sz="4699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Purpose</a:t>
            </a:r>
          </a:p>
          <a:p>
            <a:pPr algn="l" marL="1014722" indent="-507361" lvl="1">
              <a:lnSpc>
                <a:spcPts val="6579"/>
              </a:lnSpc>
              <a:buAutoNum type="arabicPeriod" startAt="1"/>
            </a:pPr>
            <a:r>
              <a:rPr lang="en-US" b="true" sz="4699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Content</a:t>
            </a:r>
          </a:p>
          <a:p>
            <a:pPr algn="l" marL="1014722" indent="-507361" lvl="1">
              <a:lnSpc>
                <a:spcPts val="6579"/>
              </a:lnSpc>
              <a:buAutoNum type="arabicPeriod" startAt="1"/>
            </a:pPr>
            <a:r>
              <a:rPr lang="en-US" b="true" sz="4699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Structure</a:t>
            </a:r>
          </a:p>
          <a:p>
            <a:pPr algn="l" marL="1014722" indent="-507361" lvl="1">
              <a:lnSpc>
                <a:spcPts val="6579"/>
              </a:lnSpc>
              <a:buAutoNum type="arabicPeriod" startAt="1"/>
            </a:pPr>
            <a:r>
              <a:rPr lang="en-US" b="true" sz="4699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Formatting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1396123">
            <a:off x="70541" y="638837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1396123">
            <a:off x="16874155" y="7831543"/>
            <a:ext cx="1046015" cy="1046015"/>
          </a:xfrm>
          <a:custGeom>
            <a:avLst/>
            <a:gdLst/>
            <a:ahLst/>
            <a:cxnLst/>
            <a:rect r="r" b="b" t="t" l="l"/>
            <a:pathLst>
              <a:path h="1046015" w="1046015">
                <a:moveTo>
                  <a:pt x="0" y="0"/>
                </a:moveTo>
                <a:lnTo>
                  <a:pt x="1046015" y="0"/>
                </a:lnTo>
                <a:lnTo>
                  <a:pt x="1046015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34407" y="1599347"/>
            <a:ext cx="10619186" cy="7088307"/>
          </a:xfrm>
          <a:custGeom>
            <a:avLst/>
            <a:gdLst/>
            <a:ahLst/>
            <a:cxnLst/>
            <a:rect r="r" b="b" t="t" l="l"/>
            <a:pathLst>
              <a:path h="7088307" w="10619186">
                <a:moveTo>
                  <a:pt x="0" y="0"/>
                </a:moveTo>
                <a:lnTo>
                  <a:pt x="10619186" y="0"/>
                </a:lnTo>
                <a:lnTo>
                  <a:pt x="10619186" y="7088306"/>
                </a:lnTo>
                <a:lnTo>
                  <a:pt x="0" y="708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08615" y="108584"/>
            <a:ext cx="5470769" cy="92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5399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Step 1: Purpose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68405" y="8988953"/>
            <a:ext cx="5951190" cy="804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 b="true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Which tool is better?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576221" y="9186862"/>
            <a:ext cx="10508396" cy="71437"/>
          </a:xfrm>
          <a:prstGeom prst="line">
            <a:avLst/>
          </a:prstGeom>
          <a:ln cap="flat" w="14287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3576221" y="2944397"/>
            <a:ext cx="71438" cy="6313903"/>
          </a:xfrm>
          <a:prstGeom prst="line">
            <a:avLst/>
          </a:prstGeom>
          <a:ln cap="flat" w="14287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379255"/>
            <a:ext cx="1336182" cy="1336182"/>
          </a:xfrm>
          <a:custGeom>
            <a:avLst/>
            <a:gdLst/>
            <a:ahLst/>
            <a:cxnLst/>
            <a:rect r="r" b="b" t="t" l="l"/>
            <a:pathLst>
              <a:path h="1336182" w="1336182">
                <a:moveTo>
                  <a:pt x="0" y="0"/>
                </a:moveTo>
                <a:lnTo>
                  <a:pt x="1336182" y="0"/>
                </a:lnTo>
                <a:lnTo>
                  <a:pt x="1336182" y="1336182"/>
                </a:lnTo>
                <a:lnTo>
                  <a:pt x="0" y="1336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26102" y="108584"/>
            <a:ext cx="5470769" cy="92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5399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Step 2: Content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69419" y="1275616"/>
            <a:ext cx="9838730" cy="1668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 b="true">
                <a:solidFill>
                  <a:srgbClr val="F9D21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Americans Are Increasingly Using </a:t>
            </a:r>
          </a:p>
          <a:p>
            <a:pPr algn="ctr">
              <a:lnSpc>
                <a:spcPts val="6719"/>
              </a:lnSpc>
            </a:pPr>
            <a:r>
              <a:rPr lang="en-US" sz="4799" b="true">
                <a:solidFill>
                  <a:srgbClr val="F9D21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Drive-Thru’s For Their Meals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294" y="3943766"/>
            <a:ext cx="3388627" cy="1199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7"/>
              </a:lnSpc>
            </a:pPr>
            <a:r>
              <a:rPr lang="en-US" sz="3448">
                <a:solidFill>
                  <a:srgbClr val="FFFFFF"/>
                </a:solidFill>
                <a:latin typeface="Greycliff"/>
                <a:ea typeface="Greycliff"/>
                <a:cs typeface="Greycliff"/>
                <a:sym typeface="Greycliff"/>
              </a:rPr>
              <a:t># of McDondalds</a:t>
            </a:r>
          </a:p>
          <a:p>
            <a:pPr algn="ctr">
              <a:lnSpc>
                <a:spcPts val="4827"/>
              </a:lnSpc>
            </a:pPr>
            <a:r>
              <a:rPr lang="en-US" sz="3448">
                <a:solidFill>
                  <a:srgbClr val="FFFFFF"/>
                </a:solidFill>
                <a:latin typeface="Greycliff"/>
                <a:ea typeface="Greycliff"/>
                <a:cs typeface="Greycliff"/>
                <a:sym typeface="Greycliff"/>
              </a:rPr>
              <a:t>in USA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299585" y="4286250"/>
            <a:ext cx="9785032" cy="3953828"/>
            <a:chOff x="0" y="0"/>
            <a:chExt cx="13046710" cy="52717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6990" y="48260"/>
              <a:ext cx="12950190" cy="5173980"/>
            </a:xfrm>
            <a:custGeom>
              <a:avLst/>
              <a:gdLst/>
              <a:ahLst/>
              <a:cxnLst/>
              <a:rect r="r" b="b" t="t" l="l"/>
              <a:pathLst>
                <a:path h="5173980" w="12950190">
                  <a:moveTo>
                    <a:pt x="187960" y="4563110"/>
                  </a:moveTo>
                  <a:cubicBezTo>
                    <a:pt x="1023620" y="4226560"/>
                    <a:pt x="1536700" y="4126230"/>
                    <a:pt x="1785620" y="4044950"/>
                  </a:cubicBezTo>
                  <a:cubicBezTo>
                    <a:pt x="1925320" y="3999230"/>
                    <a:pt x="1997710" y="3947160"/>
                    <a:pt x="2108200" y="3919220"/>
                  </a:cubicBezTo>
                  <a:cubicBezTo>
                    <a:pt x="2218690" y="3891280"/>
                    <a:pt x="2332990" y="3884930"/>
                    <a:pt x="2446020" y="3877310"/>
                  </a:cubicBezTo>
                  <a:cubicBezTo>
                    <a:pt x="2559050" y="3869690"/>
                    <a:pt x="2670810" y="3874770"/>
                    <a:pt x="2785110" y="3874770"/>
                  </a:cubicBezTo>
                  <a:cubicBezTo>
                    <a:pt x="2900680" y="3873500"/>
                    <a:pt x="3018790" y="3865880"/>
                    <a:pt x="3134360" y="3873500"/>
                  </a:cubicBezTo>
                  <a:cubicBezTo>
                    <a:pt x="3247390" y="3879850"/>
                    <a:pt x="3355340" y="3907790"/>
                    <a:pt x="3468370" y="3915410"/>
                  </a:cubicBezTo>
                  <a:cubicBezTo>
                    <a:pt x="3585210" y="3924300"/>
                    <a:pt x="3704590" y="3925570"/>
                    <a:pt x="3822700" y="3923030"/>
                  </a:cubicBezTo>
                  <a:cubicBezTo>
                    <a:pt x="3942080" y="3921760"/>
                    <a:pt x="4067810" y="3939540"/>
                    <a:pt x="4178300" y="3903980"/>
                  </a:cubicBezTo>
                  <a:cubicBezTo>
                    <a:pt x="4288790" y="3869690"/>
                    <a:pt x="4373880" y="3799840"/>
                    <a:pt x="4483100" y="3714750"/>
                  </a:cubicBezTo>
                  <a:cubicBezTo>
                    <a:pt x="4636770" y="3594100"/>
                    <a:pt x="4815840" y="3373120"/>
                    <a:pt x="4988560" y="3218180"/>
                  </a:cubicBezTo>
                  <a:cubicBezTo>
                    <a:pt x="5156200" y="3067050"/>
                    <a:pt x="5361940" y="2937510"/>
                    <a:pt x="5501640" y="2791460"/>
                  </a:cubicBezTo>
                  <a:cubicBezTo>
                    <a:pt x="5617210" y="2670810"/>
                    <a:pt x="5662930" y="2545080"/>
                    <a:pt x="5782310" y="2420620"/>
                  </a:cubicBezTo>
                  <a:cubicBezTo>
                    <a:pt x="5932170" y="2263140"/>
                    <a:pt x="6189980" y="2073910"/>
                    <a:pt x="6352540" y="1946910"/>
                  </a:cubicBezTo>
                  <a:cubicBezTo>
                    <a:pt x="6468110" y="1856740"/>
                    <a:pt x="6549390" y="1784350"/>
                    <a:pt x="6654800" y="1724660"/>
                  </a:cubicBezTo>
                  <a:cubicBezTo>
                    <a:pt x="6753860" y="1668780"/>
                    <a:pt x="6850380" y="1639570"/>
                    <a:pt x="6963410" y="1596390"/>
                  </a:cubicBezTo>
                  <a:cubicBezTo>
                    <a:pt x="7098030" y="1544320"/>
                    <a:pt x="7254240" y="1488440"/>
                    <a:pt x="7409180" y="1438910"/>
                  </a:cubicBezTo>
                  <a:cubicBezTo>
                    <a:pt x="7574280" y="1386840"/>
                    <a:pt x="7776210" y="1342390"/>
                    <a:pt x="7923530" y="1292860"/>
                  </a:cubicBezTo>
                  <a:cubicBezTo>
                    <a:pt x="8036560" y="1254760"/>
                    <a:pt x="8117840" y="1211580"/>
                    <a:pt x="8220710" y="1177290"/>
                  </a:cubicBezTo>
                  <a:cubicBezTo>
                    <a:pt x="8327390" y="1141730"/>
                    <a:pt x="8421370" y="1123950"/>
                    <a:pt x="8549640" y="1083310"/>
                  </a:cubicBezTo>
                  <a:cubicBezTo>
                    <a:pt x="8735060" y="1023620"/>
                    <a:pt x="8991600" y="916940"/>
                    <a:pt x="9225280" y="844550"/>
                  </a:cubicBezTo>
                  <a:cubicBezTo>
                    <a:pt x="9469120" y="770890"/>
                    <a:pt x="9700260" y="688340"/>
                    <a:pt x="9982200" y="647700"/>
                  </a:cubicBezTo>
                  <a:cubicBezTo>
                    <a:pt x="10325100" y="598170"/>
                    <a:pt x="10866120" y="643890"/>
                    <a:pt x="11142980" y="609600"/>
                  </a:cubicBezTo>
                  <a:cubicBezTo>
                    <a:pt x="11299190" y="590550"/>
                    <a:pt x="11390630" y="567690"/>
                    <a:pt x="11507470" y="529590"/>
                  </a:cubicBezTo>
                  <a:cubicBezTo>
                    <a:pt x="11620500" y="492760"/>
                    <a:pt x="11729720" y="435610"/>
                    <a:pt x="11832590" y="384810"/>
                  </a:cubicBezTo>
                  <a:cubicBezTo>
                    <a:pt x="11929110" y="337820"/>
                    <a:pt x="12012930" y="280670"/>
                    <a:pt x="12108180" y="234950"/>
                  </a:cubicBezTo>
                  <a:cubicBezTo>
                    <a:pt x="12203430" y="187960"/>
                    <a:pt x="12397740" y="95250"/>
                    <a:pt x="12405360" y="107950"/>
                  </a:cubicBezTo>
                  <a:cubicBezTo>
                    <a:pt x="12411710" y="118110"/>
                    <a:pt x="12241530" y="264160"/>
                    <a:pt x="12231370" y="256540"/>
                  </a:cubicBezTo>
                  <a:cubicBezTo>
                    <a:pt x="12223750" y="251460"/>
                    <a:pt x="12261850" y="182880"/>
                    <a:pt x="12284710" y="151130"/>
                  </a:cubicBezTo>
                  <a:cubicBezTo>
                    <a:pt x="12308840" y="119380"/>
                    <a:pt x="12338050" y="90170"/>
                    <a:pt x="12369800" y="68580"/>
                  </a:cubicBezTo>
                  <a:cubicBezTo>
                    <a:pt x="12402820" y="45720"/>
                    <a:pt x="12439650" y="27940"/>
                    <a:pt x="12477750" y="16510"/>
                  </a:cubicBezTo>
                  <a:cubicBezTo>
                    <a:pt x="12514580" y="6350"/>
                    <a:pt x="12556490" y="1270"/>
                    <a:pt x="12594590" y="2540"/>
                  </a:cubicBezTo>
                  <a:cubicBezTo>
                    <a:pt x="12633960" y="3810"/>
                    <a:pt x="12674600" y="12700"/>
                    <a:pt x="12711430" y="26670"/>
                  </a:cubicBezTo>
                  <a:cubicBezTo>
                    <a:pt x="12748260" y="39370"/>
                    <a:pt x="12783820" y="60960"/>
                    <a:pt x="12814300" y="86360"/>
                  </a:cubicBezTo>
                  <a:cubicBezTo>
                    <a:pt x="12843510" y="110490"/>
                    <a:pt x="12871450" y="142240"/>
                    <a:pt x="12891770" y="175260"/>
                  </a:cubicBezTo>
                  <a:cubicBezTo>
                    <a:pt x="12913360" y="208280"/>
                    <a:pt x="12928600" y="246380"/>
                    <a:pt x="12937490" y="284480"/>
                  </a:cubicBezTo>
                  <a:cubicBezTo>
                    <a:pt x="12946380" y="322580"/>
                    <a:pt x="12950190" y="364490"/>
                    <a:pt x="12946380" y="402590"/>
                  </a:cubicBezTo>
                  <a:cubicBezTo>
                    <a:pt x="12942570" y="441960"/>
                    <a:pt x="12931140" y="482600"/>
                    <a:pt x="12915900" y="518160"/>
                  </a:cubicBezTo>
                  <a:cubicBezTo>
                    <a:pt x="12899390" y="553720"/>
                    <a:pt x="12876530" y="588010"/>
                    <a:pt x="12851130" y="617220"/>
                  </a:cubicBezTo>
                  <a:cubicBezTo>
                    <a:pt x="12824460" y="646430"/>
                    <a:pt x="12791440" y="671830"/>
                    <a:pt x="12757150" y="690880"/>
                  </a:cubicBezTo>
                  <a:cubicBezTo>
                    <a:pt x="12722860" y="709930"/>
                    <a:pt x="12683490" y="722630"/>
                    <a:pt x="12645390" y="730250"/>
                  </a:cubicBezTo>
                  <a:cubicBezTo>
                    <a:pt x="12607290" y="736600"/>
                    <a:pt x="12565380" y="737870"/>
                    <a:pt x="12526010" y="731520"/>
                  </a:cubicBezTo>
                  <a:cubicBezTo>
                    <a:pt x="12487910" y="726440"/>
                    <a:pt x="12448540" y="713740"/>
                    <a:pt x="12412980" y="695960"/>
                  </a:cubicBezTo>
                  <a:cubicBezTo>
                    <a:pt x="12378690" y="678180"/>
                    <a:pt x="12345670" y="652780"/>
                    <a:pt x="12317730" y="624840"/>
                  </a:cubicBezTo>
                  <a:cubicBezTo>
                    <a:pt x="12291060" y="596900"/>
                    <a:pt x="12266930" y="562610"/>
                    <a:pt x="12250420" y="528320"/>
                  </a:cubicBezTo>
                  <a:cubicBezTo>
                    <a:pt x="12232640" y="492760"/>
                    <a:pt x="12221210" y="452120"/>
                    <a:pt x="12216130" y="414020"/>
                  </a:cubicBezTo>
                  <a:cubicBezTo>
                    <a:pt x="12211050" y="374650"/>
                    <a:pt x="12213590" y="334010"/>
                    <a:pt x="12221210" y="294640"/>
                  </a:cubicBezTo>
                  <a:cubicBezTo>
                    <a:pt x="12228830" y="256540"/>
                    <a:pt x="12244070" y="218440"/>
                    <a:pt x="12263120" y="184150"/>
                  </a:cubicBezTo>
                  <a:cubicBezTo>
                    <a:pt x="12283440" y="151130"/>
                    <a:pt x="12310110" y="118110"/>
                    <a:pt x="12339320" y="92710"/>
                  </a:cubicBezTo>
                  <a:cubicBezTo>
                    <a:pt x="12368530" y="67310"/>
                    <a:pt x="12404090" y="44450"/>
                    <a:pt x="12439650" y="30480"/>
                  </a:cubicBezTo>
                  <a:cubicBezTo>
                    <a:pt x="12476480" y="15240"/>
                    <a:pt x="12515850" y="5080"/>
                    <a:pt x="12555220" y="2540"/>
                  </a:cubicBezTo>
                  <a:cubicBezTo>
                    <a:pt x="12594590" y="0"/>
                    <a:pt x="12635230" y="3810"/>
                    <a:pt x="12673330" y="13970"/>
                  </a:cubicBezTo>
                  <a:cubicBezTo>
                    <a:pt x="12711430" y="24130"/>
                    <a:pt x="12749530" y="40640"/>
                    <a:pt x="12782550" y="62230"/>
                  </a:cubicBezTo>
                  <a:cubicBezTo>
                    <a:pt x="12814300" y="83820"/>
                    <a:pt x="12844780" y="111760"/>
                    <a:pt x="12868910" y="142240"/>
                  </a:cubicBezTo>
                  <a:cubicBezTo>
                    <a:pt x="12893040" y="172720"/>
                    <a:pt x="12913360" y="209550"/>
                    <a:pt x="12926060" y="246380"/>
                  </a:cubicBezTo>
                  <a:cubicBezTo>
                    <a:pt x="12940030" y="283210"/>
                    <a:pt x="12946380" y="325120"/>
                    <a:pt x="12947650" y="363220"/>
                  </a:cubicBezTo>
                  <a:cubicBezTo>
                    <a:pt x="12947650" y="402590"/>
                    <a:pt x="12948920" y="436880"/>
                    <a:pt x="12929870" y="481330"/>
                  </a:cubicBezTo>
                  <a:cubicBezTo>
                    <a:pt x="12898120" y="556260"/>
                    <a:pt x="12814300" y="684530"/>
                    <a:pt x="12725400" y="754380"/>
                  </a:cubicBezTo>
                  <a:cubicBezTo>
                    <a:pt x="12633960" y="828040"/>
                    <a:pt x="12513310" y="843280"/>
                    <a:pt x="12385040" y="902970"/>
                  </a:cubicBezTo>
                  <a:cubicBezTo>
                    <a:pt x="12212320" y="984250"/>
                    <a:pt x="11957050" y="1137920"/>
                    <a:pt x="11786870" y="1201420"/>
                  </a:cubicBezTo>
                  <a:cubicBezTo>
                    <a:pt x="11670030" y="1244600"/>
                    <a:pt x="11593830" y="1257300"/>
                    <a:pt x="11476990" y="1280160"/>
                  </a:cubicBezTo>
                  <a:cubicBezTo>
                    <a:pt x="11332210" y="1309370"/>
                    <a:pt x="11165840" y="1338580"/>
                    <a:pt x="10981690" y="1351280"/>
                  </a:cubicBezTo>
                  <a:cubicBezTo>
                    <a:pt x="10751820" y="1367790"/>
                    <a:pt x="10445750" y="1324610"/>
                    <a:pt x="10199370" y="1350010"/>
                  </a:cubicBezTo>
                  <a:cubicBezTo>
                    <a:pt x="9974580" y="1374140"/>
                    <a:pt x="9745980" y="1437640"/>
                    <a:pt x="9561830" y="1488440"/>
                  </a:cubicBezTo>
                  <a:cubicBezTo>
                    <a:pt x="9417050" y="1527810"/>
                    <a:pt x="9304020" y="1582420"/>
                    <a:pt x="9180830" y="1615440"/>
                  </a:cubicBezTo>
                  <a:cubicBezTo>
                    <a:pt x="9067800" y="1645920"/>
                    <a:pt x="8978900" y="1645920"/>
                    <a:pt x="8850630" y="1684020"/>
                  </a:cubicBezTo>
                  <a:cubicBezTo>
                    <a:pt x="8658860" y="1741170"/>
                    <a:pt x="8411210" y="1864360"/>
                    <a:pt x="8152130" y="1959610"/>
                  </a:cubicBezTo>
                  <a:cubicBezTo>
                    <a:pt x="7833360" y="2075180"/>
                    <a:pt x="7312660" y="2195830"/>
                    <a:pt x="7076440" y="2319020"/>
                  </a:cubicBezTo>
                  <a:cubicBezTo>
                    <a:pt x="6945630" y="2387600"/>
                    <a:pt x="6889750" y="2453640"/>
                    <a:pt x="6795770" y="2528570"/>
                  </a:cubicBezTo>
                  <a:cubicBezTo>
                    <a:pt x="6695440" y="2607310"/>
                    <a:pt x="6588760" y="2697480"/>
                    <a:pt x="6493510" y="2781300"/>
                  </a:cubicBezTo>
                  <a:cubicBezTo>
                    <a:pt x="6403340" y="2860040"/>
                    <a:pt x="6315710" y="2932430"/>
                    <a:pt x="6236970" y="3014980"/>
                  </a:cubicBezTo>
                  <a:cubicBezTo>
                    <a:pt x="6159500" y="3096260"/>
                    <a:pt x="6098540" y="3191510"/>
                    <a:pt x="6024880" y="3271520"/>
                  </a:cubicBezTo>
                  <a:cubicBezTo>
                    <a:pt x="5951220" y="3351530"/>
                    <a:pt x="5877560" y="3421380"/>
                    <a:pt x="5793740" y="3496310"/>
                  </a:cubicBezTo>
                  <a:cubicBezTo>
                    <a:pt x="5701030" y="3578860"/>
                    <a:pt x="5605780" y="3647440"/>
                    <a:pt x="5488940" y="3746500"/>
                  </a:cubicBezTo>
                  <a:cubicBezTo>
                    <a:pt x="5327650" y="3886200"/>
                    <a:pt x="5078730" y="4137660"/>
                    <a:pt x="4922520" y="4259580"/>
                  </a:cubicBezTo>
                  <a:cubicBezTo>
                    <a:pt x="4823460" y="4338320"/>
                    <a:pt x="4753610" y="4380230"/>
                    <a:pt x="4664710" y="4434840"/>
                  </a:cubicBezTo>
                  <a:cubicBezTo>
                    <a:pt x="4575810" y="4489450"/>
                    <a:pt x="4493260" y="4550410"/>
                    <a:pt x="4386580" y="4584700"/>
                  </a:cubicBezTo>
                  <a:cubicBezTo>
                    <a:pt x="4262120" y="4625340"/>
                    <a:pt x="4100830" y="4632960"/>
                    <a:pt x="3956050" y="4640580"/>
                  </a:cubicBezTo>
                  <a:cubicBezTo>
                    <a:pt x="3811270" y="4649470"/>
                    <a:pt x="3660140" y="4645660"/>
                    <a:pt x="3519170" y="4636770"/>
                  </a:cubicBezTo>
                  <a:cubicBezTo>
                    <a:pt x="3387090" y="4627880"/>
                    <a:pt x="3258820" y="4596130"/>
                    <a:pt x="3133090" y="4587240"/>
                  </a:cubicBezTo>
                  <a:cubicBezTo>
                    <a:pt x="3014980" y="4579620"/>
                    <a:pt x="2900680" y="4592320"/>
                    <a:pt x="2785110" y="4585970"/>
                  </a:cubicBezTo>
                  <a:cubicBezTo>
                    <a:pt x="2668270" y="4580890"/>
                    <a:pt x="2559050" y="4538980"/>
                    <a:pt x="2435860" y="4551680"/>
                  </a:cubicBezTo>
                  <a:cubicBezTo>
                    <a:pt x="2293620" y="4565650"/>
                    <a:pt x="2122170" y="4657090"/>
                    <a:pt x="1983740" y="4690110"/>
                  </a:cubicBezTo>
                  <a:cubicBezTo>
                    <a:pt x="1866900" y="4718050"/>
                    <a:pt x="1765300" y="4719320"/>
                    <a:pt x="1659890" y="4744720"/>
                  </a:cubicBezTo>
                  <a:cubicBezTo>
                    <a:pt x="1555750" y="4770120"/>
                    <a:pt x="1464310" y="4813300"/>
                    <a:pt x="1355090" y="4845050"/>
                  </a:cubicBezTo>
                  <a:cubicBezTo>
                    <a:pt x="1230630" y="4880610"/>
                    <a:pt x="1078230" y="4907280"/>
                    <a:pt x="955040" y="4945380"/>
                  </a:cubicBezTo>
                  <a:cubicBezTo>
                    <a:pt x="845820" y="4978400"/>
                    <a:pt x="739140" y="5017770"/>
                    <a:pt x="650240" y="5054600"/>
                  </a:cubicBezTo>
                  <a:cubicBezTo>
                    <a:pt x="577850" y="5083810"/>
                    <a:pt x="516890" y="5123180"/>
                    <a:pt x="455930" y="5142230"/>
                  </a:cubicBezTo>
                  <a:cubicBezTo>
                    <a:pt x="403860" y="5158740"/>
                    <a:pt x="355600" y="5173980"/>
                    <a:pt x="306070" y="5171440"/>
                  </a:cubicBezTo>
                  <a:cubicBezTo>
                    <a:pt x="256540" y="5168900"/>
                    <a:pt x="196850" y="5146040"/>
                    <a:pt x="160020" y="5126990"/>
                  </a:cubicBezTo>
                  <a:cubicBezTo>
                    <a:pt x="133350" y="5114290"/>
                    <a:pt x="116840" y="5097780"/>
                    <a:pt x="99060" y="5080000"/>
                  </a:cubicBezTo>
                  <a:cubicBezTo>
                    <a:pt x="80010" y="5062220"/>
                    <a:pt x="64770" y="5045710"/>
                    <a:pt x="50800" y="5020310"/>
                  </a:cubicBezTo>
                  <a:cubicBezTo>
                    <a:pt x="30480" y="4983480"/>
                    <a:pt x="7620" y="4923790"/>
                    <a:pt x="3810" y="4874260"/>
                  </a:cubicBezTo>
                  <a:cubicBezTo>
                    <a:pt x="0" y="4826000"/>
                    <a:pt x="10160" y="4770120"/>
                    <a:pt x="29210" y="4724400"/>
                  </a:cubicBezTo>
                  <a:cubicBezTo>
                    <a:pt x="49530" y="4678680"/>
                    <a:pt x="91440" y="4630420"/>
                    <a:pt x="123190" y="4602480"/>
                  </a:cubicBezTo>
                  <a:cubicBezTo>
                    <a:pt x="144780" y="4583430"/>
                    <a:pt x="187960" y="4563110"/>
                    <a:pt x="187960" y="456311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7871215" y="9456580"/>
            <a:ext cx="1635137" cy="59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7"/>
              </a:lnSpc>
            </a:pPr>
            <a:r>
              <a:rPr lang="en-US" sz="3448">
                <a:solidFill>
                  <a:srgbClr val="FFFFFF"/>
                </a:solidFill>
                <a:latin typeface="Greycliff"/>
                <a:ea typeface="Greycliff"/>
                <a:cs typeface="Greycliff"/>
                <a:sym typeface="Greycliff"/>
              </a:rPr>
              <a:t>Time -&gt;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529986" cy="10287000"/>
          </a:xfrm>
          <a:custGeom>
            <a:avLst/>
            <a:gdLst/>
            <a:ahLst/>
            <a:cxnLst/>
            <a:rect r="r" b="b" t="t" l="l"/>
            <a:pathLst>
              <a:path h="10287000" w="9529986">
                <a:moveTo>
                  <a:pt x="0" y="0"/>
                </a:moveTo>
                <a:lnTo>
                  <a:pt x="9529986" y="0"/>
                </a:lnTo>
                <a:lnTo>
                  <a:pt x="95299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611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37232" y="0"/>
            <a:ext cx="8950768" cy="5461152"/>
          </a:xfrm>
          <a:custGeom>
            <a:avLst/>
            <a:gdLst/>
            <a:ahLst/>
            <a:cxnLst/>
            <a:rect r="r" b="b" t="t" l="l"/>
            <a:pathLst>
              <a:path h="5461152" w="8950768">
                <a:moveTo>
                  <a:pt x="0" y="0"/>
                </a:moveTo>
                <a:lnTo>
                  <a:pt x="8950768" y="0"/>
                </a:lnTo>
                <a:lnTo>
                  <a:pt x="8950768" y="5461152"/>
                </a:lnTo>
                <a:lnTo>
                  <a:pt x="0" y="5461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69" t="-80722" r="0" b="-21214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077231" y="7544123"/>
            <a:ext cx="5470769" cy="92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5399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Step 3: Structure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687017" cy="10942485"/>
          </a:xfrm>
          <a:custGeom>
            <a:avLst/>
            <a:gdLst/>
            <a:ahLst/>
            <a:cxnLst/>
            <a:rect r="r" b="b" t="t" l="l"/>
            <a:pathLst>
              <a:path h="10942485" w="13687017">
                <a:moveTo>
                  <a:pt x="0" y="0"/>
                </a:moveTo>
                <a:lnTo>
                  <a:pt x="13687017" y="0"/>
                </a:lnTo>
                <a:lnTo>
                  <a:pt x="13687017" y="10942485"/>
                </a:lnTo>
                <a:lnTo>
                  <a:pt x="0" y="10942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37667" y="3667210"/>
            <a:ext cx="4045165" cy="3608065"/>
          </a:xfrm>
          <a:custGeom>
            <a:avLst/>
            <a:gdLst/>
            <a:ahLst/>
            <a:cxnLst/>
            <a:rect r="r" b="b" t="t" l="l"/>
            <a:pathLst>
              <a:path h="3608065" w="4045165">
                <a:moveTo>
                  <a:pt x="0" y="0"/>
                </a:moveTo>
                <a:lnTo>
                  <a:pt x="4045165" y="0"/>
                </a:lnTo>
                <a:lnTo>
                  <a:pt x="4045165" y="3608065"/>
                </a:lnTo>
                <a:lnTo>
                  <a:pt x="0" y="36080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224865" y="1382420"/>
            <a:ext cx="5470769" cy="187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5399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Step 4: Formatting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7020"/>
          </a:xfrm>
          <a:custGeom>
            <a:avLst/>
            <a:gdLst/>
            <a:ahLst/>
            <a:cxnLst/>
            <a:rect r="r" b="b" t="t" l="l"/>
            <a:pathLst>
              <a:path h="10447020" w="18288000">
                <a:moveTo>
                  <a:pt x="0" y="0"/>
                </a:moveTo>
                <a:lnTo>
                  <a:pt x="18288000" y="0"/>
                </a:lnTo>
                <a:lnTo>
                  <a:pt x="18288000" y="10447020"/>
                </a:lnTo>
                <a:lnTo>
                  <a:pt x="0" y="10447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82768" y="263566"/>
            <a:ext cx="8522464" cy="187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b="true">
                <a:solidFill>
                  <a:srgbClr val="F9D21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Code Walkthroughs</a:t>
            </a:r>
          </a:p>
          <a:p>
            <a:pPr algn="ctr">
              <a:lnSpc>
                <a:spcPts val="7559"/>
              </a:lnSpc>
            </a:pPr>
            <a:r>
              <a:rPr lang="en-US" b="true" sz="5399">
                <a:solidFill>
                  <a:srgbClr val="F9D21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in reverse order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DAG2osqqXO0</dc:identifier>
  <dcterms:modified xsi:type="dcterms:W3CDTF">2011-08-01T06:04:30Z</dcterms:modified>
  <cp:revision>1</cp:revision>
  <dc:title>dataViz</dc:title>
</cp:coreProperties>
</file>