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030E-C3EC-4330-8E40-FF7C7ABD9817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735E-B153-4DE2-9A99-5D9D0632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9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5735E-B153-4DE2-9A99-5D9D063283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0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1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10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3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6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1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99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1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DAD108-F7A5-4233-884F-9FDB10CEEF3F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483D-1A47-4D4D-AA1B-F496224D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10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6BB-6F2D-4EA5-8EFA-02D001B33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35281"/>
            <a:ext cx="8825658" cy="1513839"/>
          </a:xfrm>
        </p:spPr>
        <p:txBody>
          <a:bodyPr/>
          <a:lstStyle/>
          <a:p>
            <a:r>
              <a:rPr lang="en-US" sz="5400" dirty="0"/>
              <a:t>FLIGHT PRICE PREDICTION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2AF1D-A6D8-4D64-9763-3EB4960B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92400"/>
            <a:ext cx="8825658" cy="1513839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WEB SCRAPPING /REGRESSION</a:t>
            </a:r>
          </a:p>
          <a:p>
            <a:r>
              <a:rPr lang="en-IN" sz="12800" dirty="0"/>
              <a:t>PROJECT PRESENTATION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8000" dirty="0"/>
              <a:t>                                                                                                              																PRESENTATED BY:-</a:t>
            </a:r>
          </a:p>
          <a:p>
            <a:r>
              <a:rPr lang="en-IN" sz="8000" dirty="0"/>
              <a:t>                                                                                            (DINESH SHARMA)</a:t>
            </a:r>
          </a:p>
          <a:p>
            <a:r>
              <a:rPr lang="en-IN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63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C377-38C5-4D4B-8068-5FCFCF7D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5400" dirty="0"/>
              <a:t>                     EDA</a:t>
            </a:r>
          </a:p>
        </p:txBody>
      </p:sp>
    </p:spTree>
    <p:extLst>
      <p:ext uri="{BB962C8B-B14F-4D97-AF65-F5344CB8AC3E}">
        <p14:creationId xmlns:p14="http://schemas.microsoft.com/office/powerpoint/2010/main" val="120116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7EC4-CB05-47E6-96F0-DDAB6461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"/>
            <a:ext cx="10515600" cy="58518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A3A33-57C2-4A09-9941-003EC844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28" y="802640"/>
            <a:ext cx="7886732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39649-C3B6-4910-B72D-79657681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28" y="3891280"/>
            <a:ext cx="7886732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F56F6-7236-43B8-9BBD-F7B197E0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28" y="365125"/>
            <a:ext cx="7523544" cy="2520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CDF3-56B2-4B70-8D8B-C1AECE2E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28" y="3657600"/>
            <a:ext cx="7523544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655-B2B8-4994-8DAE-A418AC2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3BA6-8E8C-440C-A52A-7D0FC88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360" y="1690688"/>
            <a:ext cx="461526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                                                                      </a:t>
            </a:r>
            <a:endParaRPr lang="en-IN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Source (4)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Destination (4)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Total Stops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Average Price per Airline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Duration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Price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DF1D-811A-4380-8650-6F2247E0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36880"/>
            <a:ext cx="5842000" cy="60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0E2A-331C-4FA2-BD61-156C51FC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en-IN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 and Experiments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4143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A4F6-EF2C-469A-89A1-5D508902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918"/>
            <a:ext cx="9404723" cy="1400530"/>
          </a:xfrm>
        </p:spPr>
        <p:txBody>
          <a:bodyPr/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7A2B-77FD-4351-B330-0E2ECBD0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01008" cy="4195481"/>
          </a:xfrm>
        </p:spPr>
        <p:txBody>
          <a:bodyPr>
            <a:norm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Model / Metric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Train (60%)</a:t>
            </a:r>
            <a:r>
              <a:rPr lang="en-IN" sz="1800" dirty="0">
                <a:solidFill>
                  <a:srgbClr val="000000"/>
                </a:solidFill>
                <a:latin typeface="Book Antiqua" panose="02040602050305030304" pitchFamily="18" charset="0"/>
              </a:rPr>
              <a:t> 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Val (20%)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MAE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   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MSE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                     RMSE            	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Linear Regression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 0.804	      0.789	                  225.09	       152995.68	     	391.15	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Polynomial (5) 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0.888	      0.871	                  149.72		 93366.04	        305.56	</a:t>
            </a:r>
          </a:p>
          <a:p>
            <a:r>
              <a:rPr lang="it-IT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Lasso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                0.803	      0.789	                  223.49	        153097.06	        391.28	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Ridge            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0.804	      0.789	                  225.08	        152995.61	        391.15	</a:t>
            </a:r>
          </a:p>
          <a:p>
            <a:r>
              <a:rPr lang="nl-NL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Elastic Net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        0.790	      0.775	                  224.41	        163034.63	         403.78	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Random Forest 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	   0.965	      0.945	                  61.72	        40035.32	                 200.09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2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C86E-B5E2-4518-A318-EEE0DB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Other Experiments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406E-E3DB-4140-8C34-B571431E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Feature Importance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Feature Scaling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Hyperparameter Tuning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Randomized Search CV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83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68BD-BC6F-4A38-81FB-5699ACEE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                                        </a:t>
            </a:r>
            <a:r>
              <a:rPr lang="en-IN" sz="5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Result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41B3-74EF-4BF6-AEC3-FC21F118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Retraining the random forest model on train + val and scoring on test.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Before and after hyperparameter tuning using random search CV:</a:t>
            </a:r>
          </a:p>
          <a:p>
            <a:endParaRPr lang="en-IN" sz="2400" dirty="0"/>
          </a:p>
          <a:p>
            <a:pPr lvl="5"/>
            <a:r>
              <a:rPr lang="en-IN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Metric	MAE	  MSE	      RMSE	</a:t>
            </a:r>
          </a:p>
          <a:p>
            <a:pPr lvl="5"/>
            <a:r>
              <a:rPr lang="en-IN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Before    61.87      40409.87	      201.02	</a:t>
            </a:r>
          </a:p>
          <a:p>
            <a:pPr lvl="5"/>
            <a:r>
              <a:rPr lang="en-IN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After	     64.19	     41409.93	      203.49	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0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DBDB-8E9E-4415-AB46-F54DD11FF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081"/>
            <a:ext cx="9144000" cy="1341119"/>
          </a:xfrm>
        </p:spPr>
        <p:txBody>
          <a:bodyPr>
            <a:norm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IN" sz="5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Result</a:t>
            </a:r>
            <a:endParaRPr lang="en-IN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2E4D8A-D919-4E6E-A841-A6D2563C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8880" y="3602038"/>
            <a:ext cx="1849120" cy="1655762"/>
          </a:xfrm>
        </p:spPr>
        <p:txBody>
          <a:bodyPr/>
          <a:lstStyle/>
          <a:p>
            <a:r>
              <a:rPr lang="en-US" dirty="0"/>
              <a:t>$61.87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8FCE5-D171-45A7-B5DC-4FE2A328E4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55763"/>
            <a:ext cx="7437438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6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C9EA3B-EF3E-40B9-A0FF-3D6D76B4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 			   </a:t>
            </a:r>
            <a:r>
              <a:rPr lang="en-IN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Recommendations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365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20A3-1C1D-45AD-99D7-930F6FC3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000" dirty="0"/>
              <a:t>                </a:t>
            </a:r>
            <a:r>
              <a:rPr lang="en-IN" sz="6600" dirty="0"/>
              <a:t>GOAL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5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26A8-8DBF-4F8A-82C6-0F31792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Recommendations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51E7-C880-43DC-B15D-C34B18E8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Consider the date as a feature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Consider autocorrelation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More sources / destinations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Increase the period (dates)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4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1533-1616-4A96-ABA8-29B53E50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          </a:t>
            </a:r>
            <a:r>
              <a:rPr lang="en-US" sz="5400" dirty="0"/>
              <a:t>THANKS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13682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C74-1478-4913-973A-71FE17D5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2E3B-1417-4E65-ACC1-2ADA0AB3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Forecast flight prices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Selecting optimum time for travel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Selecting the cheapest flight to the desired destination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6C8E0-BF10-411E-BD5E-DD17D30A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236720"/>
            <a:ext cx="4917440" cy="20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1E92-E564-4CF0-8D88-DAE571AF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6000" dirty="0"/>
              <a:t>             SCRAPING</a:t>
            </a:r>
          </a:p>
        </p:txBody>
      </p:sp>
    </p:spTree>
    <p:extLst>
      <p:ext uri="{BB962C8B-B14F-4D97-AF65-F5344CB8AC3E}">
        <p14:creationId xmlns:p14="http://schemas.microsoft.com/office/powerpoint/2010/main" val="361662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C4AF-1319-4085-8C73-647DDA78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                                            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Scraping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63B9B-A03A-414B-B24C-D5A794D77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2458721"/>
            <a:ext cx="5394960" cy="37182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FB5B0-1DD8-4218-B8AC-B1BA6FEB30A1}"/>
              </a:ext>
            </a:extLst>
          </p:cNvPr>
          <p:cNvSpPr txBox="1"/>
          <p:nvPr/>
        </p:nvSpPr>
        <p:spPr>
          <a:xfrm>
            <a:off x="7112000" y="3216573"/>
            <a:ext cx="3048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Source &amp; Destination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Date (Feb to April, 2022)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Price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Duration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Total Stops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Airline</a:t>
            </a:r>
          </a:p>
        </p:txBody>
      </p:sp>
    </p:spTree>
    <p:extLst>
      <p:ext uri="{BB962C8B-B14F-4D97-AF65-F5344CB8AC3E}">
        <p14:creationId xmlns:p14="http://schemas.microsoft.com/office/powerpoint/2010/main" val="280283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96F8-DD41-4B47-9984-F65A842A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365125"/>
            <a:ext cx="10429240" cy="1325563"/>
          </a:xfrm>
        </p:spPr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Scraping Tool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1D3F2-64B8-40DF-8E53-5AD8508E9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6" y="2291436"/>
            <a:ext cx="4467828" cy="1510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09EBA-E714-41A5-A63C-6F90AC8B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6" y="4971403"/>
            <a:ext cx="4953965" cy="81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4A9A7-44D7-414F-9069-639E2082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323" y="2145422"/>
            <a:ext cx="2453833" cy="33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F944-E395-46C1-8E4E-65A2ECF1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                                  </a:t>
            </a:r>
            <a:r>
              <a:rPr lang="en-IN" sz="4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Scraped Routes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B5CC6-43E7-44E9-BE30-DABC93C2E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239" y="1412240"/>
            <a:ext cx="1981201" cy="21132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C4EF9-9B67-4D02-A1DF-1813E7E8DF0E}"/>
              </a:ext>
            </a:extLst>
          </p:cNvPr>
          <p:cNvSpPr txBox="1"/>
          <p:nvPr/>
        </p:nvSpPr>
        <p:spPr>
          <a:xfrm>
            <a:off x="1742441" y="3474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SVO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CCFBF-AA0D-45A7-845D-C07B6E1A9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1412240"/>
            <a:ext cx="2113280" cy="2113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59DAD-2C37-466B-8971-87572E7DE42E}"/>
              </a:ext>
            </a:extLst>
          </p:cNvPr>
          <p:cNvSpPr txBox="1"/>
          <p:nvPr/>
        </p:nvSpPr>
        <p:spPr>
          <a:xfrm>
            <a:off x="7577559" y="3474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NYC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D4684-A450-4CC5-8CDF-414C0CB7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39" y="4199470"/>
            <a:ext cx="1981201" cy="161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ABB21-2750-4ACA-8E63-56D6F2C18C83}"/>
              </a:ext>
            </a:extLst>
          </p:cNvPr>
          <p:cNvSpPr txBox="1"/>
          <p:nvPr/>
        </p:nvSpPr>
        <p:spPr>
          <a:xfrm>
            <a:off x="1742441" y="5797745"/>
            <a:ext cx="683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PAR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D1D11F-50D4-4011-BDCC-AC8C50121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0" y="4199469"/>
            <a:ext cx="2113280" cy="1693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C86CCF-C02D-437D-9617-A9D8CECF3926}"/>
              </a:ext>
            </a:extLst>
          </p:cNvPr>
          <p:cNvSpPr txBox="1"/>
          <p:nvPr/>
        </p:nvSpPr>
        <p:spPr>
          <a:xfrm>
            <a:off x="7555438" y="5845273"/>
            <a:ext cx="683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RUH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9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22B6-B642-4360-8DDF-D894608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    Problems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F8090-4092-4E1A-816B-424BCD2E5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2133601"/>
            <a:ext cx="4775200" cy="18084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000FB-3768-4C2C-B61D-8663E09CD401}"/>
              </a:ext>
            </a:extLst>
          </p:cNvPr>
          <p:cNvSpPr txBox="1"/>
          <p:nvPr/>
        </p:nvSpPr>
        <p:spPr>
          <a:xfrm>
            <a:off x="1808480" y="3225671"/>
            <a:ext cx="6096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Closing and opening the driver every 10 days (pages).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Alert the user to go solve the captcha and resume       scraping.</a:t>
            </a:r>
          </a:p>
        </p:txBody>
      </p:sp>
    </p:spTree>
    <p:extLst>
      <p:ext uri="{BB962C8B-B14F-4D97-AF65-F5344CB8AC3E}">
        <p14:creationId xmlns:p14="http://schemas.microsoft.com/office/powerpoint/2010/main" val="290228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526E-F617-4142-8404-CCC0DF93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                           </a:t>
            </a:r>
            <a:r>
              <a:rPr lang="en-IN" sz="4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Scraped Dataset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D8BFB-8935-4944-90E5-DD9CA155E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584960"/>
            <a:ext cx="9692640" cy="4907915"/>
          </a:xfrm>
        </p:spPr>
      </p:pic>
    </p:spTree>
    <p:extLst>
      <p:ext uri="{BB962C8B-B14F-4D97-AF65-F5344CB8AC3E}">
        <p14:creationId xmlns:p14="http://schemas.microsoft.com/office/powerpoint/2010/main" val="245148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379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Century Gothic</vt:lpstr>
      <vt:lpstr>Times New Roman</vt:lpstr>
      <vt:lpstr>Wingdings</vt:lpstr>
      <vt:lpstr>Wingdings 3</vt:lpstr>
      <vt:lpstr>Ion</vt:lpstr>
      <vt:lpstr>FLIGHT PRICE PREDICTION</vt:lpstr>
      <vt:lpstr>PowerPoint Presentation</vt:lpstr>
      <vt:lpstr>Goal</vt:lpstr>
      <vt:lpstr>PowerPoint Presentation</vt:lpstr>
      <vt:lpstr>                                                                          Scraping</vt:lpstr>
      <vt:lpstr>                    Scraping Tool</vt:lpstr>
      <vt:lpstr>                                                                Scraped Routes</vt:lpstr>
      <vt:lpstr>                                  Problems</vt:lpstr>
      <vt:lpstr>                                                    Scraped Dataset</vt:lpstr>
      <vt:lpstr>PowerPoint Presentation</vt:lpstr>
      <vt:lpstr>PowerPoint Presentation</vt:lpstr>
      <vt:lpstr>PowerPoint Presentation</vt:lpstr>
      <vt:lpstr>                                                   FEATURES</vt:lpstr>
      <vt:lpstr>PowerPoint Presentation</vt:lpstr>
      <vt:lpstr>                           Results</vt:lpstr>
      <vt:lpstr>            Other Experiments</vt:lpstr>
      <vt:lpstr>                                                                      Result</vt:lpstr>
      <vt:lpstr> Result</vt:lpstr>
      <vt:lpstr>PowerPoint Presentation</vt:lpstr>
      <vt:lpstr>            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HP</dc:creator>
  <cp:lastModifiedBy>HP</cp:lastModifiedBy>
  <cp:revision>64</cp:revision>
  <dcterms:created xsi:type="dcterms:W3CDTF">2021-10-23T11:36:17Z</dcterms:created>
  <dcterms:modified xsi:type="dcterms:W3CDTF">2021-10-23T13:33:19Z</dcterms:modified>
</cp:coreProperties>
</file>