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80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71" r:id="rId11"/>
    <p:sldId id="272" r:id="rId12"/>
    <p:sldId id="274" r:id="rId13"/>
    <p:sldId id="275" r:id="rId14"/>
    <p:sldId id="279" r:id="rId15"/>
    <p:sldId id="278" r:id="rId16"/>
  </p:sldIdLst>
  <p:sldSz cx="9144000" cy="5143500" type="screen16x9"/>
  <p:notesSz cx="6858000" cy="9144000"/>
  <p:embeddedFontLst>
    <p:embeddedFont>
      <p:font typeface="Roboto Condensed Light" charset="0"/>
      <p:regular r:id="rId18"/>
      <p:bold r:id="rId19"/>
      <p:italic r:id="rId20"/>
      <p:boldItalic r:id="rId21"/>
    </p:embeddedFont>
    <p:embeddedFont>
      <p:font typeface="Exo 2" charset="0"/>
      <p:regular r:id="rId22"/>
      <p:bold r:id="rId23"/>
      <p:italic r:id="rId24"/>
      <p:boldItalic r:id="rId25"/>
    </p:embeddedFont>
    <p:embeddedFont>
      <p:font typeface="Squada One" charset="0"/>
      <p:regular r:id="rId26"/>
    </p:embeddedFont>
    <p:embeddedFont>
      <p:font typeface="Fira Sans Extra Condensed Medium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B5C080-6FDA-44BF-A129-199218AA9916}">
  <a:tblStyle styleId="{C3B5C080-6FDA-44BF-A129-199218AA99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490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0422e07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0422e07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4" r:id="rId11"/>
    <p:sldLayoutId id="2147483665" r:id="rId12"/>
    <p:sldLayoutId id="2147483667" r:id="rId13"/>
    <p:sldLayoutId id="2147483668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eangoo.com/kanban/board/go/337625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036324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系统与数据库设计部分答辩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zh-CN" dirty="0">
                <a:solidFill>
                  <a:srgbClr val="434343"/>
                </a:solidFill>
              </a:rPr>
              <a:t>Done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</a:t>
            </a:r>
            <a:r>
              <a:rPr lang="zh-CN" altLang="en-US" dirty="0" smtClean="0"/>
              <a:t>图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55526"/>
            <a:ext cx="5274310" cy="395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数据库表结构</a:t>
            </a:r>
            <a:endParaRPr dirty="0"/>
          </a:p>
        </p:txBody>
      </p:sp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433" name="Google Shape;433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802" y="0"/>
            <a:ext cx="5274310" cy="92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3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0138" y="843558"/>
            <a:ext cx="5274310" cy="78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3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802" y="1563638"/>
            <a:ext cx="5274310" cy="125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3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2787774"/>
            <a:ext cx="5274310" cy="76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32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3507854"/>
            <a:ext cx="5274310" cy="92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35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58130" y="4378876"/>
            <a:ext cx="5274310" cy="76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3419872" y="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项目预期开发进程</a:t>
            </a:r>
            <a:endParaRPr dirty="0"/>
          </a:p>
        </p:txBody>
      </p:sp>
      <p:cxnSp>
        <p:nvCxnSpPr>
          <p:cNvPr id="559" name="Google Shape;559;p49"/>
          <p:cNvCxnSpPr/>
          <p:nvPr/>
        </p:nvCxnSpPr>
        <p:spPr>
          <a:xfrm>
            <a:off x="8604448" y="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51470"/>
            <a:ext cx="45720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98;p51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Q&amp;A</a:t>
            </a:r>
            <a:endParaRPr dirty="0"/>
          </a:p>
        </p:txBody>
      </p:sp>
      <p:sp>
        <p:nvSpPr>
          <p:cNvPr id="32" name="Google Shape;598;p51"/>
          <p:cNvSpPr txBox="1">
            <a:spLocks/>
          </p:cNvSpPr>
          <p:nvPr/>
        </p:nvSpPr>
        <p:spPr>
          <a:xfrm flipH="1">
            <a:off x="1979712" y="2211710"/>
            <a:ext cx="51957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3948300" y="-524594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本次任务分工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267494"/>
            <a:ext cx="51435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5724128" y="771550"/>
            <a:ext cx="4224900" cy="2016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altLang="zh-CN" sz="1200" dirty="0" smtClean="0">
                <a:hlinkClick r:id="rId4"/>
              </a:rPr>
              <a:t>https://</a:t>
            </a:r>
            <a:r>
              <a:rPr lang="en-GB" altLang="zh-CN" sz="1200" dirty="0" smtClean="0">
                <a:hlinkClick r:id="rId4"/>
              </a:rPr>
              <a:t>www.leangoo.com/kanban/board/go/3376257</a:t>
            </a:r>
            <a:endParaRPr lang="en-GB" altLang="zh-CN" sz="1200" dirty="0" smtClean="0"/>
          </a:p>
          <a:p>
            <a:pPr marL="0" lvl="0" indent="0"/>
            <a:endParaRPr lang="en-GB" sz="1200" dirty="0" smtClean="0"/>
          </a:p>
          <a:p>
            <a:pPr marL="0" lvl="0" indent="0"/>
            <a:r>
              <a:rPr lang="zh-CN" altLang="en-US" sz="1200" dirty="0" smtClean="0"/>
              <a:t>实际作业后得出占比贡献度</a:t>
            </a:r>
            <a:endParaRPr lang="en-US" altLang="zh-CN" sz="1200" dirty="0" smtClean="0"/>
          </a:p>
          <a:p>
            <a:pPr marL="0" lvl="0" indent="0"/>
            <a:endParaRPr lang="en-GB" sz="1200" dirty="0" smtClean="0"/>
          </a:p>
          <a:p>
            <a:pPr marL="0" lvl="0" indent="0"/>
            <a:r>
              <a:rPr lang="en-GB" sz="1200" dirty="0" smtClean="0"/>
              <a:t>LMG 18%</a:t>
            </a:r>
          </a:p>
          <a:p>
            <a:pPr marL="0" lvl="0" indent="0"/>
            <a:r>
              <a:rPr lang="en-GB" sz="1200" dirty="0" smtClean="0"/>
              <a:t>XTG  17%</a:t>
            </a:r>
          </a:p>
          <a:p>
            <a:pPr marL="0" lvl="0" indent="0"/>
            <a:r>
              <a:rPr lang="en-GB" sz="1200" dirty="0" smtClean="0"/>
              <a:t>Hanani 16%</a:t>
            </a:r>
          </a:p>
          <a:p>
            <a:pPr marL="0" lvl="0" indent="0"/>
            <a:r>
              <a:rPr lang="en-GB" sz="1200" dirty="0" smtClean="0"/>
              <a:t>An1ess 16%</a:t>
            </a:r>
          </a:p>
          <a:p>
            <a:pPr marL="0" lvl="0" indent="0"/>
            <a:r>
              <a:rPr lang="en-GB" sz="1200" dirty="0" smtClean="0"/>
              <a:t>h</a:t>
            </a:r>
            <a:r>
              <a:rPr lang="en-GB" sz="1200" dirty="0" smtClean="0"/>
              <a:t>mx1 15%</a:t>
            </a:r>
          </a:p>
          <a:p>
            <a:pPr marL="0" lvl="0" indent="0"/>
            <a:r>
              <a:rPr lang="zh-CN" altLang="en-US" sz="1200" dirty="0" smtClean="0"/>
              <a:t>影缺</a:t>
            </a:r>
            <a:r>
              <a:rPr lang="en-GB" altLang="zh-CN" sz="1200" dirty="0" smtClean="0"/>
              <a:t> 15%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体系结构设计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2051720" y="195486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 smtClean="0"/>
              <a:t>系统运行环境设计（暂定使用服务器）</a:t>
            </a:r>
            <a:endParaRPr lang="en-US" altLang="zh-CN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99542"/>
            <a:ext cx="415406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8024" y="483518"/>
            <a:ext cx="4039084" cy="43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4;p32"/>
          <p:cNvSpPr txBox="1">
            <a:spLocks/>
          </p:cNvSpPr>
          <p:nvPr/>
        </p:nvSpPr>
        <p:spPr>
          <a:xfrm>
            <a:off x="0" y="0"/>
            <a:ext cx="421196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数据流图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图片 21" descr="IMG_25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04" y="339502"/>
            <a:ext cx="5535295" cy="2176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图片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04" y="2643758"/>
            <a:ext cx="4472940" cy="2387255"/>
          </a:xfrm>
          <a:prstGeom prst="rect">
            <a:avLst/>
          </a:prstGeom>
        </p:spPr>
      </p:pic>
      <p:pic>
        <p:nvPicPr>
          <p:cNvPr id="25" name="图片 24" descr="IMG_2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6016" y="2787774"/>
            <a:ext cx="4248472" cy="2160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5868144" y="91556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左：小组数据流图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134761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左下：计划数据流图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68144" y="177966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下：设置数据流图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功能模块层次图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1203598"/>
            <a:ext cx="7056784" cy="316835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051720" y="48351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软件功能结构图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修改后的类图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0"/>
            <a:ext cx="8532440" cy="51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148</Words>
  <Application>Microsoft Office PowerPoint</Application>
  <PresentationFormat>全屏显示(16:9)</PresentationFormat>
  <Paragraphs>32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Roboto Condensed Light</vt:lpstr>
      <vt:lpstr>Exo 2</vt:lpstr>
      <vt:lpstr>Squada One</vt:lpstr>
      <vt:lpstr>Fira Sans Extra Condensed Medium</vt:lpstr>
      <vt:lpstr>Tech Newsletter by Slidesgo</vt:lpstr>
      <vt:lpstr>Done</vt:lpstr>
      <vt:lpstr>本次任务分工</vt:lpstr>
      <vt:lpstr>体系结构设计</vt:lpstr>
      <vt:lpstr>幻灯片 4</vt:lpstr>
      <vt:lpstr>幻灯片 5</vt:lpstr>
      <vt:lpstr>功能模块层次图</vt:lpstr>
      <vt:lpstr>幻灯片 7</vt:lpstr>
      <vt:lpstr>修改后的类图</vt:lpstr>
      <vt:lpstr>幻灯片 9</vt:lpstr>
      <vt:lpstr>ER图</vt:lpstr>
      <vt:lpstr>幻灯片 11</vt:lpstr>
      <vt:lpstr>数据库表结构</vt:lpstr>
      <vt:lpstr>幻灯片 13</vt:lpstr>
      <vt:lpstr>项目预期开发进程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D6 Plus</dc:title>
  <dc:creator>陈华能</dc:creator>
  <cp:lastModifiedBy>Administrator</cp:lastModifiedBy>
  <cp:revision>224</cp:revision>
  <dcterms:modified xsi:type="dcterms:W3CDTF">2020-04-10T11:42:41Z</dcterms:modified>
</cp:coreProperties>
</file>