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6" r:id="rId4"/>
    <p:sldId id="258" r:id="rId5"/>
    <p:sldId id="259" r:id="rId6"/>
    <p:sldId id="263" r:id="rId7"/>
    <p:sldId id="262" r:id="rId8"/>
    <p:sldId id="264" r:id="rId9"/>
    <p:sldId id="265" r:id="rId1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F1F2F2"/>
    <a:srgbClr val="807F7F"/>
    <a:srgbClr val="B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9" autoAdjust="0"/>
  </p:normalViewPr>
  <p:slideViewPr>
    <p:cSldViewPr>
      <p:cViewPr varScale="1">
        <p:scale>
          <a:sx n="115" d="100"/>
          <a:sy n="115" d="100"/>
        </p:scale>
        <p:origin x="-15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18" y="-72"/>
      </p:cViewPr>
      <p:guideLst>
        <p:guide orient="horz" pos="3127"/>
        <p:guide pos="21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9E34-DEA3-4895-846A-C2BBEF4A508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84FA-7666-402B-9D2D-1182F669397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44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427D-1431-4F41-9EB2-74C3A27350CA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6362-DDF9-4E45-9BA4-C3F5F662350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27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2971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9EAC-7ACA-4BE3-B5E1-4490AC0DEEC2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934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848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429000"/>
          </a:xfrm>
          <a:ln w="3175">
            <a:solidFill>
              <a:schemeClr val="bg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1143000" y="1447800"/>
            <a:ext cx="6400800" cy="45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45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934200" cy="85010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Zweite Zeile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659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E453-848C-4CB7-9F7F-96588418CD05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44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F48F-7385-4145-8996-92AF39DE194F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79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43E3-9C32-491F-AC75-91C8E4F20BD2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856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8167688" y="6470650"/>
            <a:ext cx="914400" cy="152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 sz="800" dirty="0">
              <a:latin typeface="Futura Md BT" pitchFamily="34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409575" y="6470650"/>
            <a:ext cx="1065213" cy="152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 sz="700" dirty="0">
              <a:latin typeface="Futura Md BT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1538288" y="6470650"/>
            <a:ext cx="6553200" cy="152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… </a:t>
            </a:r>
            <a:r>
              <a:rPr kumimoji="0" lang="de-DE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more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de-DE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than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de-DE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software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69342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1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67291D2-A40C-4E5C-A267-C4BBED92FF0C}" type="datetime1">
              <a:rPr lang="en-US" smtClean="0"/>
              <a:pPr/>
              <a:t>7/17/2013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2623B3A-910D-43F4-BBA9-9429D5B0014D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153400" y="152400"/>
            <a:ext cx="9144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4676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7818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0960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4102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7244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81000" y="152400"/>
            <a:ext cx="35814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0386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5108" y="304800"/>
            <a:ext cx="1645923" cy="6263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48600" y="5486400"/>
            <a:ext cx="1143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Segnaposto testo 14"/>
          <p:cNvSpPr txBox="1">
            <a:spLocks/>
          </p:cNvSpPr>
          <p:nvPr/>
        </p:nvSpPr>
        <p:spPr>
          <a:xfrm>
            <a:off x="304800" y="304800"/>
            <a:ext cx="6629400" cy="381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Research</a:t>
            </a: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Activities</a:t>
            </a: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xmlns="" val="12211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Sub Title</a:t>
            </a:r>
          </a:p>
          <a:p>
            <a:endParaRPr 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en-US" sz="1700" dirty="0" smtClean="0">
                <a:solidFill>
                  <a:schemeClr val="accent1">
                    <a:lumMod val="25000"/>
                  </a:schemeClr>
                </a:solidFill>
              </a:rPr>
              <a:t>Author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542-A0EB-48D5-9722-C0A8052BF4A2}" type="datetime1">
              <a:rPr lang="en-US" smtClean="0"/>
              <a:pPr/>
              <a:t>7/17/2013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1"/>
            <a:ext cx="7772400" cy="990600"/>
          </a:xfrm>
        </p:spPr>
        <p:txBody>
          <a:bodyPr/>
          <a:lstStyle/>
          <a:p>
            <a:pPr algn="ctr"/>
            <a:r>
              <a:rPr lang="en-US" dirty="0" smtClean="0"/>
              <a:t>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756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Business scope </a:t>
            </a:r>
          </a:p>
          <a:p>
            <a:r>
              <a:rPr lang="en-US" dirty="0" smtClean="0"/>
              <a:t>Functionality description</a:t>
            </a:r>
          </a:p>
          <a:p>
            <a:r>
              <a:rPr lang="en-US" dirty="0" smtClean="0"/>
              <a:t>AX modules involved and setup</a:t>
            </a:r>
          </a:p>
          <a:p>
            <a:r>
              <a:rPr lang="en-US" dirty="0" smtClean="0"/>
              <a:t>Demo with AX/Slides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describe here topics and who are the auditors for the presentation</a:t>
            </a:r>
            <a:endParaRPr lang="en-US" i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ottotitolo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0">
              <a:buNone/>
            </a:pPr>
            <a:r>
              <a:rPr lang="en-US" sz="1600" i="1" dirty="0" smtClean="0"/>
              <a:t>which is the business process involved, for example: Purchase order or invoicing, etc</a:t>
            </a:r>
            <a:r>
              <a:rPr lang="en-US" i="1" dirty="0" smtClean="0"/>
              <a:t>. </a:t>
            </a:r>
            <a:r>
              <a:rPr lang="en-US" sz="1600" i="1" dirty="0" smtClean="0"/>
              <a:t>and main process actors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marL="285750"/>
            <a:r>
              <a:rPr lang="en-US" b="1" dirty="0" smtClean="0">
                <a:solidFill>
                  <a:schemeClr val="tx1"/>
                </a:solidFill>
              </a:rPr>
              <a:t>Business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i="1" dirty="0" smtClean="0"/>
              <a:t>Description of the new function </a:t>
            </a:r>
          </a:p>
          <a:p>
            <a:r>
              <a:rPr lang="en-US" sz="1900" i="1" dirty="0" smtClean="0"/>
              <a:t>Cases where the function is useful</a:t>
            </a:r>
          </a:p>
          <a:p>
            <a:r>
              <a:rPr lang="en-US" sz="1900" i="1" dirty="0" smtClean="0"/>
              <a:t>Business limitations</a:t>
            </a:r>
          </a:p>
          <a:p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For example:</a:t>
            </a:r>
          </a:p>
          <a:p>
            <a:pPr>
              <a:buNone/>
            </a:pPr>
            <a:r>
              <a:rPr lang="en-US" sz="1900" i="1" dirty="0" smtClean="0"/>
              <a:t> Additional cost management on purchase order. By this functionality AX can track all additional cost on purchase order such as:</a:t>
            </a:r>
          </a:p>
          <a:p>
            <a:pPr lvl="1"/>
            <a:r>
              <a:rPr lang="en-US" sz="1900" i="1" dirty="0" smtClean="0"/>
              <a:t>packing cost</a:t>
            </a:r>
          </a:p>
          <a:p>
            <a:pPr lvl="1"/>
            <a:r>
              <a:rPr lang="en-US" sz="1900" i="1" dirty="0" smtClean="0"/>
              <a:t>Transportation</a:t>
            </a:r>
          </a:p>
          <a:p>
            <a:pPr lvl="1"/>
            <a:r>
              <a:rPr lang="en-US" sz="1900" i="1" dirty="0" smtClean="0"/>
              <a:t>Insurance</a:t>
            </a:r>
          </a:p>
          <a:p>
            <a:pPr lvl="1"/>
            <a:r>
              <a:rPr lang="en-US" sz="1900" i="1" dirty="0" smtClean="0"/>
              <a:t>Etc.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ottotitolo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Functionality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indent="0">
              <a:buNone/>
            </a:pPr>
            <a:r>
              <a:rPr lang="en-US" sz="1600" i="1" dirty="0" smtClean="0"/>
              <a:t>Business Limitations </a:t>
            </a:r>
          </a:p>
          <a:p>
            <a:pPr indent="0">
              <a:buNone/>
            </a:pPr>
            <a:r>
              <a:rPr lang="en-US" sz="1600" i="1" dirty="0" smtClean="0"/>
              <a:t>Example: If the additional cost has to be invoiced to a third party vendor, the functionality doesn't apply 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Functionality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indent="0">
              <a:buNone/>
            </a:pPr>
            <a:r>
              <a:rPr lang="en-US" sz="1800" i="1" dirty="0" smtClean="0"/>
              <a:t>Main forms and parameters  involved, in order to setup the functionality </a:t>
            </a:r>
          </a:p>
          <a:p>
            <a:pPr indent="0">
              <a:buNone/>
            </a:pPr>
            <a:endParaRPr lang="en-US" i="1" dirty="0" smtClean="0"/>
          </a:p>
          <a:p>
            <a:pPr indent="0">
              <a:buNone/>
            </a:pPr>
            <a:endParaRPr lang="en-US" i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/>
              <a:t>AX modules involved and setup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Demo steps</a:t>
            </a:r>
            <a:endParaRPr lang="en-US" i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Demo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ottotitolo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Q&amp;A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-ppt-Template">
  <a:themeElements>
    <a:clrScheme name="WürthPhoenix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D8D8D8"/>
      </a:accent1>
      <a:accent2>
        <a:srgbClr val="000000"/>
      </a:accent2>
      <a:accent3>
        <a:srgbClr val="FF0000"/>
      </a:accent3>
      <a:accent4>
        <a:srgbClr val="F2F2F2"/>
      </a:accent4>
      <a:accent5>
        <a:srgbClr val="C00000"/>
      </a:accent5>
      <a:accent6>
        <a:srgbClr val="F2F2F2"/>
      </a:accent6>
      <a:hlink>
        <a:srgbClr val="0000FF"/>
      </a:hlink>
      <a:folHlink>
        <a:srgbClr val="C00000"/>
      </a:folHlink>
    </a:clrScheme>
    <a:fontScheme name="WürthPhoeni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ürthPhoenix">
    <a:dk1>
      <a:sysClr val="windowText" lastClr="000000"/>
    </a:dk1>
    <a:lt1>
      <a:sysClr val="window" lastClr="FFFFFF"/>
    </a:lt1>
    <a:dk2>
      <a:srgbClr val="7F7F7F"/>
    </a:dk2>
    <a:lt2>
      <a:srgbClr val="EEECE1"/>
    </a:lt2>
    <a:accent1>
      <a:srgbClr val="D8D8D8"/>
    </a:accent1>
    <a:accent2>
      <a:srgbClr val="000000"/>
    </a:accent2>
    <a:accent3>
      <a:srgbClr val="FF0000"/>
    </a:accent3>
    <a:accent4>
      <a:srgbClr val="F2F2F2"/>
    </a:accent4>
    <a:accent5>
      <a:srgbClr val="C00000"/>
    </a:accent5>
    <a:accent6>
      <a:srgbClr val="F2F2F2"/>
    </a:accent6>
    <a:hlink>
      <a:srgbClr val="0000FF"/>
    </a:hlink>
    <a:folHlink>
      <a:srgbClr val="C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BE36A7D7E3284AAF54A9304029004A" ma:contentTypeVersion="5" ma:contentTypeDescription="Create a new document." ma:contentTypeScope="" ma:versionID="c41cecac77d1fce3cca08e421bb73e78">
  <xsd:schema xmlns:xsd="http://www.w3.org/2001/XMLSchema" xmlns:xs="http://www.w3.org/2001/XMLSchema" xmlns:p="http://schemas.microsoft.com/office/2006/metadata/properties" xmlns:ns2="00f996c0-c54d-4e74-bd1f-4dc98d288dc1" targetNamespace="http://schemas.microsoft.com/office/2006/metadata/properties" ma:root="true" ma:fieldsID="8170742d2341719c31d0929a5c17f8bb" ns2:_="">
    <xsd:import namespace="00f996c0-c54d-4e74-bd1f-4dc98d288dc1"/>
    <xsd:element name="properties">
      <xsd:complexType>
        <xsd:sequence>
          <xsd:element name="documentManagement">
            <xsd:complexType>
              <xsd:all>
                <xsd:element ref="ns2:Application"/>
                <xsd:element ref="ns2:Module"/>
                <xsd:element ref="ns2:Language"/>
                <xsd:element ref="ns2:Manual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996c0-c54d-4e74-bd1f-4dc98d288dc1" elementFormDefault="qualified">
    <xsd:import namespace="http://schemas.microsoft.com/office/2006/documentManagement/types"/>
    <xsd:import namespace="http://schemas.microsoft.com/office/infopath/2007/PartnerControls"/>
    <xsd:element name="Application" ma:index="8" ma:displayName="Application" ma:format="Dropdown" ma:internalName="Application">
      <xsd:simpleType>
        <xsd:restriction base="dms:Choice">
          <xsd:enumeration value="DAX2009"/>
          <xsd:enumeration value="DAX2012"/>
        </xsd:restriction>
      </xsd:simpleType>
    </xsd:element>
    <xsd:element name="Module" ma:index="9" ma:displayName="Module" ma:default="Purchase" ma:format="Dropdown" ma:internalName="Module">
      <xsd:simpleType>
        <xsd:restriction base="dms:Choice">
          <xsd:enumeration value="Purchase"/>
          <xsd:enumeration value="Logistics"/>
          <xsd:enumeration value="Sales"/>
          <xsd:enumeration value="Production"/>
          <xsd:enumeration value="Finance"/>
          <xsd:enumeration value="YAVEON ProLife"/>
          <xsd:enumeration value="Other"/>
        </xsd:restriction>
      </xsd:simpleType>
    </xsd:element>
    <xsd:element name="Language" ma:index="10" ma:displayName="Language" ma:default="EN" ma:format="Dropdown" ma:internalName="Language">
      <xsd:simpleType>
        <xsd:restriction base="dms:Choice">
          <xsd:enumeration value="DE"/>
          <xsd:enumeration value="EN"/>
          <xsd:enumeration value="IT"/>
        </xsd:restriction>
      </xsd:simpleType>
    </xsd:element>
    <xsd:element name="Manual" ma:index="11" nillable="true" ma:displayName="Manual" ma:internalName="Manual">
      <xsd:simpleType>
        <xsd:restriction base="dms:Text">
          <xsd:maxLength value="255"/>
        </xsd:restriction>
      </xsd:simpleType>
    </xsd:element>
    <xsd:element name="Comment" ma:index="12" nillable="true" ma:displayName="Comment" ma:internalName="Comm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00f996c0-c54d-4e74-bd1f-4dc98d288dc1">Other</Module>
    <Comment xmlns="00f996c0-c54d-4e74-bd1f-4dc98d288dc1" xsi:nil="true"/>
    <Manual xmlns="00f996c0-c54d-4e74-bd1f-4dc98d288dc1">Research Activities</Manual>
    <Language xmlns="00f996c0-c54d-4e74-bd1f-4dc98d288dc1">EN</Language>
    <Application xmlns="00f996c0-c54d-4e74-bd1f-4dc98d288dc1">DAX2012</Application>
  </documentManagement>
</p:properties>
</file>

<file path=customXml/itemProps1.xml><?xml version="1.0" encoding="utf-8"?>
<ds:datastoreItem xmlns:ds="http://schemas.openxmlformats.org/officeDocument/2006/customXml" ds:itemID="{742DA801-DDF4-459E-9485-7A79D9BBB6B7}"/>
</file>

<file path=customXml/itemProps2.xml><?xml version="1.0" encoding="utf-8"?>
<ds:datastoreItem xmlns:ds="http://schemas.openxmlformats.org/officeDocument/2006/customXml" ds:itemID="{AD1EB6FD-9432-44B6-B1BD-B86A98CDAAFE}"/>
</file>

<file path=customXml/itemProps3.xml><?xml version="1.0" encoding="utf-8"?>
<ds:datastoreItem xmlns:ds="http://schemas.openxmlformats.org/officeDocument/2006/customXml" ds:itemID="{00BE2236-5581-4DC9-88C8-7D3CDFC20C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Presentazione su schermo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2011-ppt-Template</vt:lpstr>
      <vt:lpstr>Title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Wuerth-Phoenix S.r.l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 2012 Research Activities Template</dc:title>
  <dc:creator>Wuerth Phoenix S.r.l.</dc:creator>
  <cp:lastModifiedBy>pr00009</cp:lastModifiedBy>
  <cp:revision>83</cp:revision>
  <cp:lastPrinted>2013-06-06T08:00:36Z</cp:lastPrinted>
  <dcterms:created xsi:type="dcterms:W3CDTF">2010-12-29T11:13:46Z</dcterms:created>
  <dcterms:modified xsi:type="dcterms:W3CDTF">2013-07-17T09:01:28Z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0x01010047BE36A7D7E3284AAF54A9304029004A</vt:lpwstr>
  </property>
</Properties>
</file>