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51206400" cy="288036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15904" userDrawn="1">
          <p15:clr>
            <a:srgbClr val="A4A3A4"/>
          </p15:clr>
        </p15:guide>
        <p15:guide id="3" pos="6048" userDrawn="1">
          <p15:clr>
            <a:srgbClr val="A4A3A4"/>
          </p15:clr>
        </p15:guide>
        <p15:guide id="4" orient="horz" pos="2552" userDrawn="1">
          <p15:clr>
            <a:srgbClr val="A4A3A4"/>
          </p15:clr>
        </p15:guide>
        <p15:guide id="5" orient="horz" pos="2930" userDrawn="1">
          <p15:clr>
            <a:srgbClr val="A4A3A4"/>
          </p15:clr>
        </p15:guide>
        <p15:guide id="6" pos="16352" userDrawn="1">
          <p15:clr>
            <a:srgbClr val="A4A3A4"/>
          </p15:clr>
        </p15:guide>
        <p15:guide id="7" pos="31808" userDrawn="1">
          <p15:clr>
            <a:srgbClr val="A4A3A4"/>
          </p15:clr>
        </p15:guide>
        <p15:guide id="8" orient="horz" pos="3119" userDrawn="1">
          <p15:clr>
            <a:srgbClr val="A4A3A4"/>
          </p15:clr>
        </p15:guide>
        <p15:guide id="15" orient="horz" pos="7466" userDrawn="1">
          <p15:clr>
            <a:srgbClr val="A4A3A4"/>
          </p15:clr>
        </p15:guide>
        <p15:guide id="16" orient="horz" pos="7655" userDrawn="1">
          <p15:clr>
            <a:srgbClr val="A4A3A4"/>
          </p15:clr>
        </p15:guide>
        <p15:guide id="17" orient="horz" pos="17483" userDrawn="1">
          <p15:clr>
            <a:srgbClr val="A4A3A4"/>
          </p15:clr>
        </p15:guide>
        <p15:guide id="18" orient="horz" pos="17294" userDrawn="1">
          <p15:clr>
            <a:srgbClr val="A4A3A4"/>
          </p15:clr>
        </p15:guide>
        <p15:guide id="20" pos="32256" userDrawn="1">
          <p15:clr>
            <a:srgbClr val="A4A3A4"/>
          </p15:clr>
        </p15:guide>
        <p15:guide id="21" pos="5525" userDrawn="1">
          <p15:clr>
            <a:srgbClr val="A4A3A4"/>
          </p15:clr>
        </p15:guide>
        <p15:guide id="22" pos="27328" userDrawn="1">
          <p15:clr>
            <a:srgbClr val="A4A3A4"/>
          </p15:clr>
        </p15:guide>
        <p15:guide id="23" orient="horz" pos="2079" userDrawn="1">
          <p15:clr>
            <a:srgbClr val="A4A3A4"/>
          </p15:clr>
        </p15:guide>
        <p15:guide id="24" orient="horz" pos="189" userDrawn="1">
          <p15:clr>
            <a:srgbClr val="A4A3A4"/>
          </p15:clr>
        </p15:guide>
        <p15:guide id="25" orient="horz" pos="8033" userDrawn="1">
          <p15:clr>
            <a:srgbClr val="A4A3A4"/>
          </p15:clr>
        </p15:guide>
        <p15:guide id="26" orient="horz" pos="8222" userDrawn="1">
          <p15:clr>
            <a:srgbClr val="A4A3A4"/>
          </p15:clr>
        </p15:guide>
        <p15:guide id="27" orient="horz" pos="11435" userDrawn="1">
          <p15:clr>
            <a:srgbClr val="A4A3A4"/>
          </p15:clr>
        </p15:guide>
        <p15:guide id="28" orient="horz" pos="11624" userDrawn="1">
          <p15:clr>
            <a:srgbClr val="A4A3A4"/>
          </p15:clr>
        </p15:guide>
        <p15:guide id="29" orient="horz" pos="15341" userDrawn="1">
          <p15:clr>
            <a:srgbClr val="A4A3A4"/>
          </p15:clr>
        </p15:guide>
        <p15:guide id="30" orient="horz" pos="155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600"/>
    <a:srgbClr val="DC9030"/>
    <a:srgbClr val="0067A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007" autoAdjust="0"/>
    <p:restoredTop sz="95565" autoAdjust="0"/>
  </p:normalViewPr>
  <p:slideViewPr>
    <p:cSldViewPr snapToGrid="0">
      <p:cViewPr varScale="1">
        <p:scale>
          <a:sx n="17" d="100"/>
          <a:sy n="17" d="100"/>
        </p:scale>
        <p:origin x="972" y="108"/>
      </p:cViewPr>
      <p:guideLst>
        <p:guide orient="horz" pos="2268"/>
        <p:guide pos="15904"/>
        <p:guide pos="6048"/>
        <p:guide orient="horz" pos="2552"/>
        <p:guide orient="horz" pos="2930"/>
        <p:guide pos="16352"/>
        <p:guide pos="31808"/>
        <p:guide orient="horz" pos="3119"/>
        <p:guide orient="horz" pos="7466"/>
        <p:guide orient="horz" pos="7655"/>
        <p:guide orient="horz" pos="17483"/>
        <p:guide orient="horz" pos="17294"/>
        <p:guide pos="32256"/>
        <p:guide pos="5525"/>
        <p:guide pos="27328"/>
        <p:guide orient="horz" pos="2079"/>
        <p:guide orient="horz" pos="189"/>
        <p:guide orient="horz" pos="8033"/>
        <p:guide orient="horz" pos="8222"/>
        <p:guide orient="horz" pos="11435"/>
        <p:guide orient="horz" pos="11624"/>
        <p:guide orient="horz" pos="15341"/>
        <p:guide orient="horz" pos="15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ahaim" userId="8beab062ccf222ee" providerId="LiveId" clId="{62F0F305-F0ED-4E0C-893F-8066FF7CB577}"/>
    <pc:docChg chg="undo redo custSel modSld">
      <pc:chgData name="Michael Rahaim" userId="8beab062ccf222ee" providerId="LiveId" clId="{62F0F305-F0ED-4E0C-893F-8066FF7CB577}" dt="2020-05-26T21:28:37.247" v="38" actId="1076"/>
      <pc:docMkLst>
        <pc:docMk/>
      </pc:docMkLst>
      <pc:sldChg chg="modSp mod">
        <pc:chgData name="Michael Rahaim" userId="8beab062ccf222ee" providerId="LiveId" clId="{62F0F305-F0ED-4E0C-893F-8066FF7CB577}" dt="2020-05-26T21:28:37.247" v="38" actId="1076"/>
        <pc:sldMkLst>
          <pc:docMk/>
          <pc:sldMk cId="0" sldId="256"/>
        </pc:sldMkLst>
        <pc:spChg chg="mod">
          <ac:chgData name="Michael Rahaim" userId="8beab062ccf222ee" providerId="LiveId" clId="{62F0F305-F0ED-4E0C-893F-8066FF7CB577}" dt="2020-05-26T21:27:51.381" v="32" actId="1036"/>
          <ac:spMkLst>
            <pc:docMk/>
            <pc:sldMk cId="0" sldId="256"/>
            <ac:spMk id="8" creationId="{0E16520C-D7B4-4AA1-B224-6A57301529C1}"/>
          </ac:spMkLst>
        </pc:spChg>
        <pc:spChg chg="mod">
          <ac:chgData name="Michael Rahaim" userId="8beab062ccf222ee" providerId="LiveId" clId="{62F0F305-F0ED-4E0C-893F-8066FF7CB577}" dt="2020-05-26T21:27:51.381" v="32" actId="1036"/>
          <ac:spMkLst>
            <pc:docMk/>
            <pc:sldMk cId="0" sldId="256"/>
            <ac:spMk id="9" creationId="{3F45A87B-6941-4C1A-AA46-4DDDE47A31AF}"/>
          </ac:spMkLst>
        </pc:spChg>
        <pc:spChg chg="mod">
          <ac:chgData name="Michael Rahaim" userId="8beab062ccf222ee" providerId="LiveId" clId="{62F0F305-F0ED-4E0C-893F-8066FF7CB577}" dt="2020-05-26T21:27:51.381" v="32" actId="1036"/>
          <ac:spMkLst>
            <pc:docMk/>
            <pc:sldMk cId="0" sldId="256"/>
            <ac:spMk id="13" creationId="{7597BACB-4CD8-43BD-8EB3-3B4A764221C8}"/>
          </ac:spMkLst>
        </pc:spChg>
        <pc:spChg chg="mod">
          <ac:chgData name="Michael Rahaim" userId="8beab062ccf222ee" providerId="LiveId" clId="{62F0F305-F0ED-4E0C-893F-8066FF7CB577}" dt="2020-05-26T21:27:02.717" v="19" actId="20577"/>
          <ac:spMkLst>
            <pc:docMk/>
            <pc:sldMk cId="0" sldId="256"/>
            <ac:spMk id="43" creationId="{783334D7-6AB9-6C4D-9637-A45DE23AD8FF}"/>
          </ac:spMkLst>
        </pc:spChg>
        <pc:spChg chg="mod">
          <ac:chgData name="Michael Rahaim" userId="8beab062ccf222ee" providerId="LiveId" clId="{62F0F305-F0ED-4E0C-893F-8066FF7CB577}" dt="2020-05-26T21:28:21.240" v="36" actId="6549"/>
          <ac:spMkLst>
            <pc:docMk/>
            <pc:sldMk cId="0" sldId="256"/>
            <ac:spMk id="49" creationId="{45A27415-34FF-0244-BAB8-D44365343806}"/>
          </ac:spMkLst>
        </pc:spChg>
        <pc:spChg chg="mod">
          <ac:chgData name="Michael Rahaim" userId="8beab062ccf222ee" providerId="LiveId" clId="{62F0F305-F0ED-4E0C-893F-8066FF7CB577}" dt="2020-05-26T21:27:51.381" v="32" actId="1036"/>
          <ac:spMkLst>
            <pc:docMk/>
            <pc:sldMk cId="0" sldId="256"/>
            <ac:spMk id="51" creationId="{2F96C8ED-FB1C-2443-A399-C1293BC8EBF4}"/>
          </ac:spMkLst>
        </pc:spChg>
        <pc:spChg chg="mod">
          <ac:chgData name="Michael Rahaim" userId="8beab062ccf222ee" providerId="LiveId" clId="{62F0F305-F0ED-4E0C-893F-8066FF7CB577}" dt="2020-05-26T21:28:37.247" v="38" actId="1076"/>
          <ac:spMkLst>
            <pc:docMk/>
            <pc:sldMk cId="0" sldId="256"/>
            <ac:spMk id="52" creationId="{42FDCAB1-B5A8-304D-808E-CF5FFE49A823}"/>
          </ac:spMkLst>
        </pc:spChg>
        <pc:spChg chg="mod">
          <ac:chgData name="Michael Rahaim" userId="8beab062ccf222ee" providerId="LiveId" clId="{62F0F305-F0ED-4E0C-893F-8066FF7CB577}" dt="2020-05-26T21:27:51.381" v="32" actId="1036"/>
          <ac:spMkLst>
            <pc:docMk/>
            <pc:sldMk cId="0" sldId="256"/>
            <ac:spMk id="54" creationId="{50D3C5FA-2691-B543-9B2B-8985270B4B25}"/>
          </ac:spMkLst>
        </pc:spChg>
        <pc:spChg chg="mod">
          <ac:chgData name="Michael Rahaim" userId="8beab062ccf222ee" providerId="LiveId" clId="{62F0F305-F0ED-4E0C-893F-8066FF7CB577}" dt="2020-05-26T21:27:51.381" v="32" actId="1036"/>
          <ac:spMkLst>
            <pc:docMk/>
            <pc:sldMk cId="0" sldId="256"/>
            <ac:spMk id="57" creationId="{1B747D4D-FFED-474D-825F-A5AA1E43DBE5}"/>
          </ac:spMkLst>
        </pc:spChg>
        <pc:spChg chg="mod">
          <ac:chgData name="Michael Rahaim" userId="8beab062ccf222ee" providerId="LiveId" clId="{62F0F305-F0ED-4E0C-893F-8066FF7CB577}" dt="2020-05-26T21:28:25.796" v="37" actId="14100"/>
          <ac:spMkLst>
            <pc:docMk/>
            <pc:sldMk cId="0" sldId="256"/>
            <ac:spMk id="62" creationId="{B80A6A41-6FF5-3443-A00E-8F0A38684865}"/>
          </ac:spMkLst>
        </pc:spChg>
        <pc:spChg chg="mod">
          <ac:chgData name="Michael Rahaim" userId="8beab062ccf222ee" providerId="LiveId" clId="{62F0F305-F0ED-4E0C-893F-8066FF7CB577}" dt="2020-05-26T21:27:51.381" v="32" actId="1036"/>
          <ac:spMkLst>
            <pc:docMk/>
            <pc:sldMk cId="0" sldId="256"/>
            <ac:spMk id="64" creationId="{59A2AA5E-086D-864B-A91F-3E06314595F5}"/>
          </ac:spMkLst>
        </pc:spChg>
        <pc:spChg chg="mod">
          <ac:chgData name="Michael Rahaim" userId="8beab062ccf222ee" providerId="LiveId" clId="{62F0F305-F0ED-4E0C-893F-8066FF7CB577}" dt="2020-05-26T21:27:51.381" v="32" actId="1036"/>
          <ac:spMkLst>
            <pc:docMk/>
            <pc:sldMk cId="0" sldId="256"/>
            <ac:spMk id="85" creationId="{3CB701FE-BBCD-CB4C-B60B-2B1D6EF6ABC2}"/>
          </ac:spMkLst>
        </pc:spChg>
        <pc:spChg chg="mod">
          <ac:chgData name="Michael Rahaim" userId="8beab062ccf222ee" providerId="LiveId" clId="{62F0F305-F0ED-4E0C-893F-8066FF7CB577}" dt="2020-05-26T21:27:51.381" v="32" actId="1036"/>
          <ac:spMkLst>
            <pc:docMk/>
            <pc:sldMk cId="0" sldId="256"/>
            <ac:spMk id="94" creationId="{D38C00BD-C82B-8647-AC1E-3EB3BEE9B64E}"/>
          </ac:spMkLst>
        </pc:spChg>
        <pc:spChg chg="mod">
          <ac:chgData name="Michael Rahaim" userId="8beab062ccf222ee" providerId="LiveId" clId="{62F0F305-F0ED-4E0C-893F-8066FF7CB577}" dt="2020-05-26T21:27:51.381" v="32" actId="1036"/>
          <ac:spMkLst>
            <pc:docMk/>
            <pc:sldMk cId="0" sldId="256"/>
            <ac:spMk id="95" creationId="{B89ED53C-89AD-AD4D-91F4-970F3E8BD4BC}"/>
          </ac:spMkLst>
        </pc:spChg>
        <pc:grpChg chg="mod">
          <ac:chgData name="Michael Rahaim" userId="8beab062ccf222ee" providerId="LiveId" clId="{62F0F305-F0ED-4E0C-893F-8066FF7CB577}" dt="2020-05-26T21:27:51.381" v="32" actId="1036"/>
          <ac:grpSpMkLst>
            <pc:docMk/>
            <pc:sldMk cId="0" sldId="256"/>
            <ac:grpSpMk id="78" creationId="{969D8B73-C0CC-A443-8436-D74E2F93FA43}"/>
          </ac:grpSpMkLst>
        </pc:grpChg>
        <pc:picChg chg="mod">
          <ac:chgData name="Michael Rahaim" userId="8beab062ccf222ee" providerId="LiveId" clId="{62F0F305-F0ED-4E0C-893F-8066FF7CB577}" dt="2020-05-26T21:27:51.381" v="32" actId="1036"/>
          <ac:picMkLst>
            <pc:docMk/>
            <pc:sldMk cId="0" sldId="256"/>
            <ac:picMk id="4" creationId="{72F33465-CED7-764A-80DE-5C9287D236E4}"/>
          </ac:picMkLst>
        </pc:picChg>
        <pc:picChg chg="mod">
          <ac:chgData name="Michael Rahaim" userId="8beab062ccf222ee" providerId="LiveId" clId="{62F0F305-F0ED-4E0C-893F-8066FF7CB577}" dt="2020-05-26T21:27:51.381" v="32" actId="1036"/>
          <ac:picMkLst>
            <pc:docMk/>
            <pc:sldMk cId="0" sldId="256"/>
            <ac:picMk id="11" creationId="{A6CD3001-337B-244D-B70D-02EF720B1A47}"/>
          </ac:picMkLst>
        </pc:picChg>
        <pc:picChg chg="mod">
          <ac:chgData name="Michael Rahaim" userId="8beab062ccf222ee" providerId="LiveId" clId="{62F0F305-F0ED-4E0C-893F-8066FF7CB577}" dt="2020-05-26T21:27:51.381" v="32" actId="1036"/>
          <ac:picMkLst>
            <pc:docMk/>
            <pc:sldMk cId="0" sldId="256"/>
            <ac:picMk id="74" creationId="{3D017ED7-20E9-FE48-A30D-B3A0F07FB0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9331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30951" rtl="0" eaLnBrk="1" latinLnBrk="0" hangingPunct="1">
      <a:defRPr sz="1222" kern="1200">
        <a:solidFill>
          <a:schemeClr val="tx1"/>
        </a:solidFill>
        <a:latin typeface="+mn-lt"/>
        <a:ea typeface="+mn-ea"/>
        <a:cs typeface="+mn-cs"/>
      </a:defRPr>
    </a:lvl1pPr>
    <a:lvl2pPr marL="465475" algn="l" defTabSz="930951" rtl="0" eaLnBrk="1" latinLnBrk="0" hangingPunct="1">
      <a:defRPr sz="1222" kern="1200">
        <a:solidFill>
          <a:schemeClr val="tx1"/>
        </a:solidFill>
        <a:latin typeface="+mn-lt"/>
        <a:ea typeface="+mn-ea"/>
        <a:cs typeface="+mn-cs"/>
      </a:defRPr>
    </a:lvl2pPr>
    <a:lvl3pPr marL="930951" algn="l" defTabSz="930951" rtl="0" eaLnBrk="1" latinLnBrk="0" hangingPunct="1">
      <a:defRPr sz="1222" kern="1200">
        <a:solidFill>
          <a:schemeClr val="tx1"/>
        </a:solidFill>
        <a:latin typeface="+mn-lt"/>
        <a:ea typeface="+mn-ea"/>
        <a:cs typeface="+mn-cs"/>
      </a:defRPr>
    </a:lvl3pPr>
    <a:lvl4pPr marL="1396426" algn="l" defTabSz="930951" rtl="0" eaLnBrk="1" latinLnBrk="0" hangingPunct="1">
      <a:defRPr sz="1222" kern="1200">
        <a:solidFill>
          <a:schemeClr val="tx1"/>
        </a:solidFill>
        <a:latin typeface="+mn-lt"/>
        <a:ea typeface="+mn-ea"/>
        <a:cs typeface="+mn-cs"/>
      </a:defRPr>
    </a:lvl4pPr>
    <a:lvl5pPr marL="1861901" algn="l" defTabSz="930951" rtl="0" eaLnBrk="1" latinLnBrk="0" hangingPunct="1">
      <a:defRPr sz="1222" kern="1200">
        <a:solidFill>
          <a:schemeClr val="tx1"/>
        </a:solidFill>
        <a:latin typeface="+mn-lt"/>
        <a:ea typeface="+mn-ea"/>
        <a:cs typeface="+mn-cs"/>
      </a:defRPr>
    </a:lvl5pPr>
    <a:lvl6pPr marL="2327377" algn="l" defTabSz="930951" rtl="0" eaLnBrk="1" latinLnBrk="0" hangingPunct="1">
      <a:defRPr sz="1222" kern="1200">
        <a:solidFill>
          <a:schemeClr val="tx1"/>
        </a:solidFill>
        <a:latin typeface="+mn-lt"/>
        <a:ea typeface="+mn-ea"/>
        <a:cs typeface="+mn-cs"/>
      </a:defRPr>
    </a:lvl6pPr>
    <a:lvl7pPr marL="2792852" algn="l" defTabSz="930951" rtl="0" eaLnBrk="1" latinLnBrk="0" hangingPunct="1">
      <a:defRPr sz="1222" kern="1200">
        <a:solidFill>
          <a:schemeClr val="tx1"/>
        </a:solidFill>
        <a:latin typeface="+mn-lt"/>
        <a:ea typeface="+mn-ea"/>
        <a:cs typeface="+mn-cs"/>
      </a:defRPr>
    </a:lvl7pPr>
    <a:lvl8pPr marL="3258327" algn="l" defTabSz="930951" rtl="0" eaLnBrk="1" latinLnBrk="0" hangingPunct="1">
      <a:defRPr sz="1222" kern="1200">
        <a:solidFill>
          <a:schemeClr val="tx1"/>
        </a:solidFill>
        <a:latin typeface="+mn-lt"/>
        <a:ea typeface="+mn-ea"/>
        <a:cs typeface="+mn-cs"/>
      </a:defRPr>
    </a:lvl8pPr>
    <a:lvl9pPr marL="3723803" algn="l" defTabSz="930951" rtl="0" eaLnBrk="1" latinLnBrk="0" hangingPunct="1">
      <a:defRPr sz="12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99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3840480" y="8947787"/>
            <a:ext cx="43525437" cy="6174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194"/>
            </a:lvl2pPr>
            <a:lvl3pPr lvl="2" indent="0">
              <a:spcBef>
                <a:spcPts val="0"/>
              </a:spcBef>
              <a:buNone/>
              <a:defRPr sz="1194"/>
            </a:lvl3pPr>
            <a:lvl4pPr lvl="3" indent="0">
              <a:spcBef>
                <a:spcPts val="0"/>
              </a:spcBef>
              <a:buNone/>
              <a:defRPr sz="1194"/>
            </a:lvl4pPr>
            <a:lvl5pPr lvl="4" indent="0">
              <a:spcBef>
                <a:spcPts val="0"/>
              </a:spcBef>
              <a:buNone/>
              <a:defRPr sz="1194"/>
            </a:lvl5pPr>
            <a:lvl6pPr lvl="5" indent="0">
              <a:spcBef>
                <a:spcPts val="0"/>
              </a:spcBef>
              <a:buNone/>
              <a:defRPr sz="1194"/>
            </a:lvl6pPr>
            <a:lvl7pPr lvl="6" indent="0">
              <a:spcBef>
                <a:spcPts val="0"/>
              </a:spcBef>
              <a:buNone/>
              <a:defRPr sz="1194"/>
            </a:lvl7pPr>
            <a:lvl8pPr lvl="7" indent="0">
              <a:spcBef>
                <a:spcPts val="0"/>
              </a:spcBef>
              <a:buNone/>
              <a:defRPr sz="1194"/>
            </a:lvl8pPr>
            <a:lvl9pPr lvl="8" indent="0">
              <a:spcBef>
                <a:spcPts val="0"/>
              </a:spcBef>
              <a:buNone/>
              <a:defRPr sz="1194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7680964" y="16322042"/>
            <a:ext cx="35844478" cy="7360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696"/>
              </a:spcBef>
              <a:buClr>
                <a:srgbClr val="888888"/>
              </a:buClr>
              <a:buFont typeface="Arial"/>
              <a:buNone/>
              <a:defRPr sz="1348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920750" marR="0" lvl="1" indent="-8399" algn="ctr" rtl="0">
              <a:spcBef>
                <a:spcPts val="2345"/>
              </a:spcBef>
              <a:buClr>
                <a:srgbClr val="888888"/>
              </a:buClr>
              <a:buFont typeface="Arial"/>
              <a:buNone/>
              <a:defRPr sz="11729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3841502" marR="0" lvl="2" indent="-8378" algn="ctr" rtl="0">
              <a:spcBef>
                <a:spcPts val="2014"/>
              </a:spcBef>
              <a:buClr>
                <a:srgbClr val="888888"/>
              </a:buClr>
              <a:buFont typeface="Arial"/>
              <a:buNone/>
              <a:defRPr sz="10066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5762252" marR="0" lvl="3" indent="-8355" algn="ctr" rtl="0">
              <a:spcBef>
                <a:spcPts val="1680"/>
              </a:spcBef>
              <a:buClr>
                <a:srgbClr val="888888"/>
              </a:buClr>
              <a:buFont typeface="Arial"/>
              <a:buNone/>
              <a:defRPr sz="8402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7683004" marR="0" lvl="4" indent="-8330" algn="ctr" rtl="0">
              <a:spcBef>
                <a:spcPts val="1680"/>
              </a:spcBef>
              <a:buClr>
                <a:srgbClr val="888888"/>
              </a:buClr>
              <a:buFont typeface="Arial"/>
              <a:buNone/>
              <a:defRPr sz="8402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9603754" marR="0" lvl="5" indent="-8308" algn="ctr" rtl="0">
              <a:spcBef>
                <a:spcPts val="1680"/>
              </a:spcBef>
              <a:buClr>
                <a:srgbClr val="888888"/>
              </a:buClr>
              <a:buFont typeface="Arial"/>
              <a:buNone/>
              <a:defRPr sz="8402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1524505" marR="0" lvl="6" indent="-8283" algn="ctr" rtl="0">
              <a:spcBef>
                <a:spcPts val="1680"/>
              </a:spcBef>
              <a:buClr>
                <a:srgbClr val="888888"/>
              </a:buClr>
              <a:buFont typeface="Arial"/>
              <a:buNone/>
              <a:defRPr sz="8402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445255" marR="0" lvl="7" indent="-8259" algn="ctr" rtl="0">
              <a:spcBef>
                <a:spcPts val="1680"/>
              </a:spcBef>
              <a:buClr>
                <a:srgbClr val="888888"/>
              </a:buClr>
              <a:buFont typeface="Arial"/>
              <a:buNone/>
              <a:defRPr sz="8402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5366006" marR="0" lvl="8" indent="-8236" algn="ctr" rtl="0">
              <a:spcBef>
                <a:spcPts val="1680"/>
              </a:spcBef>
              <a:buClr>
                <a:srgbClr val="888888"/>
              </a:buClr>
              <a:buFont typeface="Arial"/>
              <a:buNone/>
              <a:defRPr sz="8402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2560320" y="26696674"/>
            <a:ext cx="11948160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455744" marR="0" lvl="1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2911490" marR="0" lvl="2" indent="-505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4367234" marR="0" lvl="3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5822978" marR="0" lvl="4" indent="-168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7278723" marR="0" lvl="5" indent="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8734468" marR="0" lvl="6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0190211" marR="0" lvl="7" indent="-5054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1645957" marR="0" lvl="8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17495520" y="26696674"/>
            <a:ext cx="16215360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455744" marR="0" lvl="1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2911490" marR="0" lvl="2" indent="-505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4367234" marR="0" lvl="3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5822978" marR="0" lvl="4" indent="-168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7278723" marR="0" lvl="5" indent="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8734468" marR="0" lvl="6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0190211" marR="0" lvl="7" indent="-5054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1645957" marR="0" lvl="8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36697920" y="26696674"/>
            <a:ext cx="11948160" cy="1533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5705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pPr>
                <a:buSzPct val="25000"/>
              </a:pPr>
              <a:t>‹#›</a:t>
            </a:fld>
            <a:endParaRPr lang="en-US" sz="570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044953" y="18508981"/>
            <a:ext cx="43525437" cy="57207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680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194"/>
            </a:lvl2pPr>
            <a:lvl3pPr lvl="2" indent="0">
              <a:spcBef>
                <a:spcPts val="0"/>
              </a:spcBef>
              <a:buNone/>
              <a:defRPr sz="1194"/>
            </a:lvl3pPr>
            <a:lvl4pPr lvl="3" indent="0">
              <a:spcBef>
                <a:spcPts val="0"/>
              </a:spcBef>
              <a:buNone/>
              <a:defRPr sz="1194"/>
            </a:lvl4pPr>
            <a:lvl5pPr lvl="4" indent="0">
              <a:spcBef>
                <a:spcPts val="0"/>
              </a:spcBef>
              <a:buNone/>
              <a:defRPr sz="1194"/>
            </a:lvl5pPr>
            <a:lvl6pPr lvl="5" indent="0">
              <a:spcBef>
                <a:spcPts val="0"/>
              </a:spcBef>
              <a:buNone/>
              <a:defRPr sz="1194"/>
            </a:lvl6pPr>
            <a:lvl7pPr lvl="6" indent="0">
              <a:spcBef>
                <a:spcPts val="0"/>
              </a:spcBef>
              <a:buNone/>
              <a:defRPr sz="1194"/>
            </a:lvl7pPr>
            <a:lvl8pPr lvl="7" indent="0">
              <a:spcBef>
                <a:spcPts val="0"/>
              </a:spcBef>
              <a:buNone/>
              <a:defRPr sz="1194"/>
            </a:lvl8pPr>
            <a:lvl9pPr lvl="8" indent="0">
              <a:spcBef>
                <a:spcPts val="0"/>
              </a:spcBef>
              <a:buNone/>
              <a:defRPr sz="1194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044953" y="12208200"/>
            <a:ext cx="43525437" cy="6300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680"/>
              </a:spcBef>
              <a:buClr>
                <a:srgbClr val="888888"/>
              </a:buClr>
              <a:buFont typeface="Arial"/>
              <a:buNone/>
              <a:defRPr sz="8402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920750" marR="0" lvl="1" indent="-8399" algn="l" rtl="0">
              <a:spcBef>
                <a:spcPts val="1505"/>
              </a:spcBef>
              <a:buClr>
                <a:srgbClr val="888888"/>
              </a:buClr>
              <a:buFont typeface="Arial"/>
              <a:buNone/>
              <a:defRPr sz="7527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3841502" marR="0" lvl="2" indent="-8378" algn="l" rtl="0">
              <a:spcBef>
                <a:spcPts val="1347"/>
              </a:spcBef>
              <a:buClr>
                <a:srgbClr val="888888"/>
              </a:buClr>
              <a:buFont typeface="Arial"/>
              <a:buNone/>
              <a:defRPr sz="674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5762252" marR="0" lvl="3" indent="-8355" algn="l" rtl="0">
              <a:spcBef>
                <a:spcPts val="1173"/>
              </a:spcBef>
              <a:buClr>
                <a:srgbClr val="888888"/>
              </a:buClr>
              <a:buFont typeface="Arial"/>
              <a:buNone/>
              <a:defRPr sz="5865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7683004" marR="0" lvl="4" indent="-8330" algn="l" rtl="0">
              <a:spcBef>
                <a:spcPts val="1173"/>
              </a:spcBef>
              <a:buClr>
                <a:srgbClr val="888888"/>
              </a:buClr>
              <a:buFont typeface="Arial"/>
              <a:buNone/>
              <a:defRPr sz="5865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9603754" marR="0" lvl="5" indent="-8308" algn="l" rtl="0">
              <a:spcBef>
                <a:spcPts val="1173"/>
              </a:spcBef>
              <a:buClr>
                <a:srgbClr val="888888"/>
              </a:buClr>
              <a:buFont typeface="Arial"/>
              <a:buNone/>
              <a:defRPr sz="5865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1524505" marR="0" lvl="6" indent="-8283" algn="l" rtl="0">
              <a:spcBef>
                <a:spcPts val="1173"/>
              </a:spcBef>
              <a:buClr>
                <a:srgbClr val="888888"/>
              </a:buClr>
              <a:buFont typeface="Arial"/>
              <a:buNone/>
              <a:defRPr sz="5865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445255" marR="0" lvl="7" indent="-8259" algn="l" rtl="0">
              <a:spcBef>
                <a:spcPts val="1173"/>
              </a:spcBef>
              <a:buClr>
                <a:srgbClr val="888888"/>
              </a:buClr>
              <a:buFont typeface="Arial"/>
              <a:buNone/>
              <a:defRPr sz="5865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5366006" marR="0" lvl="8" indent="-8236" algn="l" rtl="0">
              <a:spcBef>
                <a:spcPts val="1173"/>
              </a:spcBef>
              <a:buClr>
                <a:srgbClr val="888888"/>
              </a:buClr>
              <a:buFont typeface="Arial"/>
              <a:buNone/>
              <a:defRPr sz="5865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2560320" y="26696674"/>
            <a:ext cx="11948160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70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455744" marR="0" lvl="1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2911490" marR="0" lvl="2" indent="-505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4367234" marR="0" lvl="3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5822978" marR="0" lvl="4" indent="-168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7278723" marR="0" lvl="5" indent="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8734468" marR="0" lvl="6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0190211" marR="0" lvl="7" indent="-5054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1645957" marR="0" lvl="8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7495520" y="26696674"/>
            <a:ext cx="16215360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70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455744" marR="0" lvl="1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2911490" marR="0" lvl="2" indent="-505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4367234" marR="0" lvl="3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5822978" marR="0" lvl="4" indent="-168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7278723" marR="0" lvl="5" indent="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8734468" marR="0" lvl="6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0190211" marR="0" lvl="7" indent="-5054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1645957" marR="0" lvl="8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36697920" y="26696674"/>
            <a:ext cx="11948160" cy="1533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5705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pPr>
                <a:buSzPct val="25000"/>
              </a:pPr>
              <a:t>‹#›</a:t>
            </a:fld>
            <a:endParaRPr lang="en-US" sz="570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2285986" y="32257366"/>
            <a:ext cx="110182663" cy="912447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40563" marR="0" lvl="0" indent="-695799" algn="l" rtl="0">
              <a:spcBef>
                <a:spcPts val="2345"/>
              </a:spcBef>
              <a:buClr>
                <a:schemeClr val="dk1"/>
              </a:buClr>
              <a:buSzPct val="99892"/>
              <a:buFont typeface="Arial"/>
              <a:buChar char="•"/>
              <a:defRPr sz="1172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3121221" marR="0" lvl="1" indent="-569708" algn="l" rtl="0">
              <a:spcBef>
                <a:spcPts val="2014"/>
              </a:spcBef>
              <a:buClr>
                <a:schemeClr val="dk1"/>
              </a:buClr>
              <a:buSzPct val="99828"/>
              <a:buFont typeface="Arial"/>
              <a:buChar char="–"/>
              <a:defRPr sz="10066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4801877" marR="0" lvl="2" indent="-435232" algn="l" rtl="0">
              <a:spcBef>
                <a:spcPts val="1680"/>
              </a:spcBef>
              <a:buClr>
                <a:schemeClr val="dk1"/>
              </a:buClr>
              <a:buSzPct val="99732"/>
              <a:buFont typeface="Arial"/>
              <a:buChar char="•"/>
              <a:defRPr sz="840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6722628" marR="0" lvl="3" indent="-490769" algn="l" rtl="0">
              <a:spcBef>
                <a:spcPts val="1505"/>
              </a:spcBef>
              <a:buClr>
                <a:schemeClr val="dk1"/>
              </a:buClr>
              <a:buSzPct val="100415"/>
              <a:buFont typeface="Arial"/>
              <a:buChar char="–"/>
              <a:defRPr sz="752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8643378" marR="0" lvl="4" indent="-490745" algn="l" rtl="0">
              <a:spcBef>
                <a:spcPts val="1505"/>
              </a:spcBef>
              <a:buClr>
                <a:schemeClr val="dk1"/>
              </a:buClr>
              <a:buSzPct val="100415"/>
              <a:buFont typeface="Arial"/>
              <a:buChar char="»"/>
              <a:defRPr sz="752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0564129" marR="0" lvl="5" indent="-490721" algn="l" rtl="0">
              <a:spcBef>
                <a:spcPts val="1505"/>
              </a:spcBef>
              <a:buClr>
                <a:schemeClr val="dk1"/>
              </a:buClr>
              <a:buSzPct val="100415"/>
              <a:buFont typeface="Arial"/>
              <a:buChar char="•"/>
              <a:defRPr sz="752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2484880" marR="0" lvl="6" indent="-490698" algn="l" rtl="0">
              <a:spcBef>
                <a:spcPts val="1505"/>
              </a:spcBef>
              <a:buClr>
                <a:schemeClr val="dk1"/>
              </a:buClr>
              <a:buSzPct val="100415"/>
              <a:buFont typeface="Arial"/>
              <a:buChar char="•"/>
              <a:defRPr sz="752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4405631" marR="0" lvl="7" indent="-490675" algn="l" rtl="0">
              <a:spcBef>
                <a:spcPts val="1505"/>
              </a:spcBef>
              <a:buClr>
                <a:schemeClr val="dk1"/>
              </a:buClr>
              <a:buSzPct val="100415"/>
              <a:buFont typeface="Arial"/>
              <a:buChar char="•"/>
              <a:defRPr sz="752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6326381" marR="0" lvl="8" indent="-490651" algn="l" rtl="0">
              <a:spcBef>
                <a:spcPts val="1505"/>
              </a:spcBef>
              <a:buClr>
                <a:schemeClr val="dk1"/>
              </a:buClr>
              <a:buSzPct val="100415"/>
              <a:buFont typeface="Arial"/>
              <a:buChar char="•"/>
              <a:defRPr sz="752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23322089" y="32257366"/>
            <a:ext cx="110182663" cy="912447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40563" marR="0" lvl="0" indent="-695799" algn="l" rtl="0">
              <a:spcBef>
                <a:spcPts val="2345"/>
              </a:spcBef>
              <a:buClr>
                <a:schemeClr val="dk1"/>
              </a:buClr>
              <a:buSzPct val="99892"/>
              <a:buFont typeface="Arial"/>
              <a:buChar char="•"/>
              <a:defRPr sz="1172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3121221" marR="0" lvl="1" indent="-569708" algn="l" rtl="0">
              <a:spcBef>
                <a:spcPts val="2014"/>
              </a:spcBef>
              <a:buClr>
                <a:schemeClr val="dk1"/>
              </a:buClr>
              <a:buSzPct val="99828"/>
              <a:buFont typeface="Arial"/>
              <a:buChar char="–"/>
              <a:defRPr sz="10066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4801877" marR="0" lvl="2" indent="-435232" algn="l" rtl="0">
              <a:spcBef>
                <a:spcPts val="1680"/>
              </a:spcBef>
              <a:buClr>
                <a:schemeClr val="dk1"/>
              </a:buClr>
              <a:buSzPct val="99732"/>
              <a:buFont typeface="Arial"/>
              <a:buChar char="•"/>
              <a:defRPr sz="840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6722628" marR="0" lvl="3" indent="-490769" algn="l" rtl="0">
              <a:spcBef>
                <a:spcPts val="1505"/>
              </a:spcBef>
              <a:buClr>
                <a:schemeClr val="dk1"/>
              </a:buClr>
              <a:buSzPct val="100415"/>
              <a:buFont typeface="Arial"/>
              <a:buChar char="–"/>
              <a:defRPr sz="752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8643378" marR="0" lvl="4" indent="-490745" algn="l" rtl="0">
              <a:spcBef>
                <a:spcPts val="1505"/>
              </a:spcBef>
              <a:buClr>
                <a:schemeClr val="dk1"/>
              </a:buClr>
              <a:buSzPct val="100415"/>
              <a:buFont typeface="Arial"/>
              <a:buChar char="»"/>
              <a:defRPr sz="752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0564129" marR="0" lvl="5" indent="-490721" algn="l" rtl="0">
              <a:spcBef>
                <a:spcPts val="1505"/>
              </a:spcBef>
              <a:buClr>
                <a:schemeClr val="dk1"/>
              </a:buClr>
              <a:buSzPct val="100415"/>
              <a:buFont typeface="Arial"/>
              <a:buChar char="•"/>
              <a:defRPr sz="752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2484880" marR="0" lvl="6" indent="-490698" algn="l" rtl="0">
              <a:spcBef>
                <a:spcPts val="1505"/>
              </a:spcBef>
              <a:buClr>
                <a:schemeClr val="dk1"/>
              </a:buClr>
              <a:buSzPct val="100415"/>
              <a:buFont typeface="Arial"/>
              <a:buChar char="•"/>
              <a:defRPr sz="752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4405631" marR="0" lvl="7" indent="-490675" algn="l" rtl="0">
              <a:spcBef>
                <a:spcPts val="1505"/>
              </a:spcBef>
              <a:buClr>
                <a:schemeClr val="dk1"/>
              </a:buClr>
              <a:buSzPct val="100415"/>
              <a:buFont typeface="Arial"/>
              <a:buChar char="•"/>
              <a:defRPr sz="752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6326381" marR="0" lvl="8" indent="-490651" algn="l" rtl="0">
              <a:spcBef>
                <a:spcPts val="1505"/>
              </a:spcBef>
              <a:buClr>
                <a:schemeClr val="dk1"/>
              </a:buClr>
              <a:buSzPct val="100415"/>
              <a:buFont typeface="Arial"/>
              <a:buChar char="•"/>
              <a:defRPr sz="752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Shape 89"/>
          <p:cNvSpPr/>
          <p:nvPr userDrawn="1"/>
        </p:nvSpPr>
        <p:spPr>
          <a:xfrm>
            <a:off x="0" y="27755278"/>
            <a:ext cx="51206400" cy="1048323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9ACAE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629" tIns="30306" rIns="60629" bIns="30306" anchor="ctr" anchorCtr="0">
            <a:noAutofit/>
          </a:bodyPr>
          <a:lstStyle/>
          <a:p>
            <a:pPr algn="ctr"/>
            <a:endParaRPr sz="7527">
              <a:solidFill>
                <a:schemeClr val="lt1"/>
              </a:solidFill>
            </a:endParaRPr>
          </a:p>
        </p:txBody>
      </p:sp>
      <p:sp>
        <p:nvSpPr>
          <p:cNvPr id="9" name="Shape 90"/>
          <p:cNvSpPr/>
          <p:nvPr userDrawn="1"/>
        </p:nvSpPr>
        <p:spPr>
          <a:xfrm>
            <a:off x="106189" y="27797290"/>
            <a:ext cx="7598480" cy="96012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9ACAE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629" tIns="30306" rIns="60629" bIns="30306" anchor="ctr" anchorCtr="0">
            <a:noAutofit/>
          </a:bodyPr>
          <a:lstStyle/>
          <a:p>
            <a:pPr algn="ctr"/>
            <a:endParaRPr sz="7527">
              <a:solidFill>
                <a:schemeClr val="lt1"/>
              </a:solidFill>
            </a:endParaRPr>
          </a:p>
        </p:txBody>
      </p:sp>
      <p:sp>
        <p:nvSpPr>
          <p:cNvPr id="10" name="Shape 92"/>
          <p:cNvSpPr/>
          <p:nvPr userDrawn="1"/>
        </p:nvSpPr>
        <p:spPr>
          <a:xfrm>
            <a:off x="7810856" y="27797290"/>
            <a:ext cx="35572346" cy="96012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9ACAE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629" tIns="30306" rIns="60629" bIns="30306" anchor="ctr" anchorCtr="0">
            <a:noAutofit/>
          </a:bodyPr>
          <a:lstStyle/>
          <a:p>
            <a:pPr algn="ctr"/>
            <a:endParaRPr sz="7527">
              <a:solidFill>
                <a:schemeClr val="lt1"/>
              </a:solidFill>
            </a:endParaRPr>
          </a:p>
        </p:txBody>
      </p:sp>
      <p:sp>
        <p:nvSpPr>
          <p:cNvPr id="11" name="Shape 93"/>
          <p:cNvSpPr/>
          <p:nvPr userDrawn="1"/>
        </p:nvSpPr>
        <p:spPr>
          <a:xfrm>
            <a:off x="7810852" y="27797292"/>
            <a:ext cx="35557925" cy="606260"/>
          </a:xfrm>
          <a:prstGeom prst="rect">
            <a:avLst/>
          </a:prstGeom>
          <a:noFill/>
          <a:ln>
            <a:noFill/>
          </a:ln>
        </p:spPr>
        <p:txBody>
          <a:bodyPr lIns="60008" tIns="60008" rIns="60008" bIns="60008" anchor="t" anchorCtr="0">
            <a:noAutofit/>
          </a:bodyPr>
          <a:lstStyle/>
          <a:p>
            <a:pPr>
              <a:buSzPct val="25000"/>
            </a:pPr>
            <a:r>
              <a:rPr lang="en-US" sz="1313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eorgia"/>
              </a:rPr>
              <a:t>[1] F. </a:t>
            </a:r>
            <a:r>
              <a:rPr lang="en-US" sz="1313" dirty="0" err="1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eorgia"/>
              </a:rPr>
              <a:t>Espenak</a:t>
            </a:r>
            <a:r>
              <a:rPr lang="en-US" sz="1313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eorgia"/>
              </a:rPr>
              <a:t> and NASA’s GFSC. “Total solar eclipse of 2017 Aug 21.” Internet: http://eclipse.gsfc.nasa.gov/SEplot/SEplot2001 /SE2017Aug21T.GIF, Feb. 22, 2014. </a:t>
            </a:r>
          </a:p>
          <a:p>
            <a:endParaRPr sz="1313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eorgia"/>
            </a:endParaRPr>
          </a:p>
        </p:txBody>
      </p:sp>
      <p:sp>
        <p:nvSpPr>
          <p:cNvPr id="12" name="Shape 94"/>
          <p:cNvSpPr/>
          <p:nvPr userDrawn="1"/>
        </p:nvSpPr>
        <p:spPr>
          <a:xfrm>
            <a:off x="43489780" y="27792327"/>
            <a:ext cx="7595616" cy="96012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9ACAE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629" tIns="30306" rIns="60629" bIns="30306" anchor="ctr" anchorCtr="0">
            <a:noAutofit/>
          </a:bodyPr>
          <a:lstStyle/>
          <a:p>
            <a:pPr algn="ctr"/>
            <a:endParaRPr sz="7527">
              <a:solidFill>
                <a:schemeClr val="l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91" y="27893937"/>
            <a:ext cx="7112616" cy="7668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428" y="1533527"/>
            <a:ext cx="44163544" cy="55673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560320" y="1153479"/>
            <a:ext cx="46085760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194"/>
            </a:lvl2pPr>
            <a:lvl3pPr lvl="2" indent="0">
              <a:spcBef>
                <a:spcPts val="0"/>
              </a:spcBef>
              <a:buNone/>
              <a:defRPr sz="1194"/>
            </a:lvl3pPr>
            <a:lvl4pPr lvl="3" indent="0">
              <a:spcBef>
                <a:spcPts val="0"/>
              </a:spcBef>
              <a:buNone/>
              <a:defRPr sz="1194"/>
            </a:lvl4pPr>
            <a:lvl5pPr lvl="4" indent="0">
              <a:spcBef>
                <a:spcPts val="0"/>
              </a:spcBef>
              <a:buNone/>
              <a:defRPr sz="1194"/>
            </a:lvl5pPr>
            <a:lvl6pPr lvl="5" indent="0">
              <a:spcBef>
                <a:spcPts val="0"/>
              </a:spcBef>
              <a:buNone/>
              <a:defRPr sz="1194"/>
            </a:lvl6pPr>
            <a:lvl7pPr lvl="6" indent="0">
              <a:spcBef>
                <a:spcPts val="0"/>
              </a:spcBef>
              <a:buNone/>
              <a:defRPr sz="1194"/>
            </a:lvl7pPr>
            <a:lvl8pPr lvl="7" indent="0">
              <a:spcBef>
                <a:spcPts val="0"/>
              </a:spcBef>
              <a:buNone/>
              <a:defRPr sz="1194"/>
            </a:lvl8pPr>
            <a:lvl9pPr lvl="8" indent="0">
              <a:spcBef>
                <a:spcPts val="0"/>
              </a:spcBef>
              <a:buNone/>
              <a:defRPr sz="1194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560320" y="6447475"/>
            <a:ext cx="22625052" cy="2687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2014"/>
              </a:spcBef>
              <a:buClr>
                <a:schemeClr val="dk1"/>
              </a:buClr>
              <a:buFont typeface="Arial"/>
              <a:buNone/>
              <a:defRPr sz="10066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920750" marR="0" lvl="1" indent="-8399" algn="l" rtl="0">
              <a:spcBef>
                <a:spcPts val="1680"/>
              </a:spcBef>
              <a:buClr>
                <a:schemeClr val="dk1"/>
              </a:buClr>
              <a:buFont typeface="Arial"/>
              <a:buNone/>
              <a:defRPr sz="8402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3841502" marR="0" lvl="2" indent="-8378" algn="l" rtl="0">
              <a:spcBef>
                <a:spcPts val="1505"/>
              </a:spcBef>
              <a:buClr>
                <a:schemeClr val="dk1"/>
              </a:buClr>
              <a:buFont typeface="Arial"/>
              <a:buNone/>
              <a:defRPr sz="7527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5762252" marR="0" lvl="3" indent="-8355" algn="l" rtl="0">
              <a:spcBef>
                <a:spcPts val="1347"/>
              </a:spcBef>
              <a:buClr>
                <a:schemeClr val="dk1"/>
              </a:buClr>
              <a:buFont typeface="Arial"/>
              <a:buNone/>
              <a:defRPr sz="674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7683004" marR="0" lvl="4" indent="-8330" algn="l" rtl="0">
              <a:spcBef>
                <a:spcPts val="1347"/>
              </a:spcBef>
              <a:buClr>
                <a:schemeClr val="dk1"/>
              </a:buClr>
              <a:buFont typeface="Arial"/>
              <a:buNone/>
              <a:defRPr sz="674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9603754" marR="0" lvl="5" indent="-8308" algn="l" rtl="0">
              <a:spcBef>
                <a:spcPts val="1347"/>
              </a:spcBef>
              <a:buClr>
                <a:schemeClr val="dk1"/>
              </a:buClr>
              <a:buFont typeface="Arial"/>
              <a:buNone/>
              <a:defRPr sz="674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1524505" marR="0" lvl="6" indent="-8283" algn="l" rtl="0">
              <a:spcBef>
                <a:spcPts val="1347"/>
              </a:spcBef>
              <a:buClr>
                <a:schemeClr val="dk1"/>
              </a:buClr>
              <a:buFont typeface="Arial"/>
              <a:buNone/>
              <a:defRPr sz="674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445255" marR="0" lvl="7" indent="-8259" algn="l" rtl="0">
              <a:spcBef>
                <a:spcPts val="1347"/>
              </a:spcBef>
              <a:buClr>
                <a:schemeClr val="dk1"/>
              </a:buClr>
              <a:buFont typeface="Arial"/>
              <a:buNone/>
              <a:defRPr sz="674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5366006" marR="0" lvl="8" indent="-8236" algn="l" rtl="0">
              <a:spcBef>
                <a:spcPts val="1347"/>
              </a:spcBef>
              <a:buClr>
                <a:schemeClr val="dk1"/>
              </a:buClr>
              <a:buFont typeface="Arial"/>
              <a:buNone/>
              <a:defRPr sz="674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560320" y="9134476"/>
            <a:ext cx="22625052" cy="165954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40563" marR="0" lvl="0" indent="-801399" algn="l" rtl="0">
              <a:spcBef>
                <a:spcPts val="2014"/>
              </a:spcBef>
              <a:buClr>
                <a:schemeClr val="dk1"/>
              </a:buClr>
              <a:buSzPct val="99828"/>
              <a:buFont typeface="Arial"/>
              <a:buChar char="•"/>
              <a:defRPr sz="10066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3121221" marR="0" lvl="1" indent="-675350" algn="l" rtl="0">
              <a:spcBef>
                <a:spcPts val="1680"/>
              </a:spcBef>
              <a:buClr>
                <a:schemeClr val="dk1"/>
              </a:buClr>
              <a:buSzPct val="99732"/>
              <a:buFont typeface="Arial"/>
              <a:buChar char="–"/>
              <a:defRPr sz="840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4801877" marR="0" lvl="2" indent="-490792" algn="l" rtl="0">
              <a:spcBef>
                <a:spcPts val="1505"/>
              </a:spcBef>
              <a:buClr>
                <a:schemeClr val="dk1"/>
              </a:buClr>
              <a:buSzPct val="100415"/>
              <a:buFont typeface="Arial"/>
              <a:buChar char="•"/>
              <a:defRPr sz="752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6722628" marR="0" lvl="3" indent="-540725" algn="l" rtl="0">
              <a:spcBef>
                <a:spcPts val="1347"/>
              </a:spcBef>
              <a:buClr>
                <a:schemeClr val="dk1"/>
              </a:buClr>
              <a:buSzPct val="99617"/>
              <a:buFont typeface="Arial"/>
              <a:buChar char="–"/>
              <a:defRPr sz="674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8643378" marR="0" lvl="4" indent="-540702" algn="l" rtl="0">
              <a:spcBef>
                <a:spcPts val="1347"/>
              </a:spcBef>
              <a:buClr>
                <a:schemeClr val="dk1"/>
              </a:buClr>
              <a:buSzPct val="99617"/>
              <a:buFont typeface="Arial"/>
              <a:buChar char="»"/>
              <a:defRPr sz="674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0564129" marR="0" lvl="5" indent="-540677" algn="l" rtl="0">
              <a:spcBef>
                <a:spcPts val="1347"/>
              </a:spcBef>
              <a:buClr>
                <a:schemeClr val="dk1"/>
              </a:buClr>
              <a:buSzPct val="99617"/>
              <a:buFont typeface="Arial"/>
              <a:buChar char="•"/>
              <a:defRPr sz="674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2484880" marR="0" lvl="6" indent="-540655" algn="l" rtl="0">
              <a:spcBef>
                <a:spcPts val="1347"/>
              </a:spcBef>
              <a:buClr>
                <a:schemeClr val="dk1"/>
              </a:buClr>
              <a:buSzPct val="99617"/>
              <a:buFont typeface="Arial"/>
              <a:buChar char="•"/>
              <a:defRPr sz="674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4405631" marR="0" lvl="7" indent="-540632" algn="l" rtl="0">
              <a:spcBef>
                <a:spcPts val="1347"/>
              </a:spcBef>
              <a:buClr>
                <a:schemeClr val="dk1"/>
              </a:buClr>
              <a:buSzPct val="99617"/>
              <a:buFont typeface="Arial"/>
              <a:buChar char="•"/>
              <a:defRPr sz="674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6326381" marR="0" lvl="8" indent="-540607" algn="l" rtl="0">
              <a:spcBef>
                <a:spcPts val="1347"/>
              </a:spcBef>
              <a:buClr>
                <a:schemeClr val="dk1"/>
              </a:buClr>
              <a:buSzPct val="99617"/>
              <a:buFont typeface="Arial"/>
              <a:buChar char="•"/>
              <a:defRPr sz="674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26012151" y="6447475"/>
            <a:ext cx="22633942" cy="2687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2014"/>
              </a:spcBef>
              <a:buClr>
                <a:schemeClr val="dk1"/>
              </a:buClr>
              <a:buFont typeface="Arial"/>
              <a:buNone/>
              <a:defRPr sz="10066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920750" marR="0" lvl="1" indent="-8399" algn="l" rtl="0">
              <a:spcBef>
                <a:spcPts val="1680"/>
              </a:spcBef>
              <a:buClr>
                <a:schemeClr val="dk1"/>
              </a:buClr>
              <a:buFont typeface="Arial"/>
              <a:buNone/>
              <a:defRPr sz="8402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3841502" marR="0" lvl="2" indent="-8378" algn="l" rtl="0">
              <a:spcBef>
                <a:spcPts val="1505"/>
              </a:spcBef>
              <a:buClr>
                <a:schemeClr val="dk1"/>
              </a:buClr>
              <a:buFont typeface="Arial"/>
              <a:buNone/>
              <a:defRPr sz="7527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5762252" marR="0" lvl="3" indent="-8355" algn="l" rtl="0">
              <a:spcBef>
                <a:spcPts val="1347"/>
              </a:spcBef>
              <a:buClr>
                <a:schemeClr val="dk1"/>
              </a:buClr>
              <a:buFont typeface="Arial"/>
              <a:buNone/>
              <a:defRPr sz="674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7683004" marR="0" lvl="4" indent="-8330" algn="l" rtl="0">
              <a:spcBef>
                <a:spcPts val="1347"/>
              </a:spcBef>
              <a:buClr>
                <a:schemeClr val="dk1"/>
              </a:buClr>
              <a:buFont typeface="Arial"/>
              <a:buNone/>
              <a:defRPr sz="674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9603754" marR="0" lvl="5" indent="-8308" algn="l" rtl="0">
              <a:spcBef>
                <a:spcPts val="1347"/>
              </a:spcBef>
              <a:buClr>
                <a:schemeClr val="dk1"/>
              </a:buClr>
              <a:buFont typeface="Arial"/>
              <a:buNone/>
              <a:defRPr sz="674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1524505" marR="0" lvl="6" indent="-8283" algn="l" rtl="0">
              <a:spcBef>
                <a:spcPts val="1347"/>
              </a:spcBef>
              <a:buClr>
                <a:schemeClr val="dk1"/>
              </a:buClr>
              <a:buFont typeface="Arial"/>
              <a:buNone/>
              <a:defRPr sz="674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445255" marR="0" lvl="7" indent="-8259" algn="l" rtl="0">
              <a:spcBef>
                <a:spcPts val="1347"/>
              </a:spcBef>
              <a:buClr>
                <a:schemeClr val="dk1"/>
              </a:buClr>
              <a:buFont typeface="Arial"/>
              <a:buNone/>
              <a:defRPr sz="674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5366006" marR="0" lvl="8" indent="-8236" algn="l" rtl="0">
              <a:spcBef>
                <a:spcPts val="1347"/>
              </a:spcBef>
              <a:buClr>
                <a:schemeClr val="dk1"/>
              </a:buClr>
              <a:buFont typeface="Arial"/>
              <a:buNone/>
              <a:defRPr sz="674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4"/>
          </p:nvPr>
        </p:nvSpPr>
        <p:spPr>
          <a:xfrm>
            <a:off x="26012151" y="9134476"/>
            <a:ext cx="22633942" cy="165954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40563" marR="0" lvl="0" indent="-801399" algn="l" rtl="0">
              <a:spcBef>
                <a:spcPts val="2014"/>
              </a:spcBef>
              <a:buClr>
                <a:schemeClr val="dk1"/>
              </a:buClr>
              <a:buSzPct val="99828"/>
              <a:buFont typeface="Arial"/>
              <a:buChar char="•"/>
              <a:defRPr sz="10066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3121221" marR="0" lvl="1" indent="-675350" algn="l" rtl="0">
              <a:spcBef>
                <a:spcPts val="1680"/>
              </a:spcBef>
              <a:buClr>
                <a:schemeClr val="dk1"/>
              </a:buClr>
              <a:buSzPct val="99732"/>
              <a:buFont typeface="Arial"/>
              <a:buChar char="–"/>
              <a:defRPr sz="840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4801877" marR="0" lvl="2" indent="-490792" algn="l" rtl="0">
              <a:spcBef>
                <a:spcPts val="1505"/>
              </a:spcBef>
              <a:buClr>
                <a:schemeClr val="dk1"/>
              </a:buClr>
              <a:buSzPct val="100415"/>
              <a:buFont typeface="Arial"/>
              <a:buChar char="•"/>
              <a:defRPr sz="752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6722628" marR="0" lvl="3" indent="-540725" algn="l" rtl="0">
              <a:spcBef>
                <a:spcPts val="1347"/>
              </a:spcBef>
              <a:buClr>
                <a:schemeClr val="dk1"/>
              </a:buClr>
              <a:buSzPct val="99617"/>
              <a:buFont typeface="Arial"/>
              <a:buChar char="–"/>
              <a:defRPr sz="674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8643378" marR="0" lvl="4" indent="-540702" algn="l" rtl="0">
              <a:spcBef>
                <a:spcPts val="1347"/>
              </a:spcBef>
              <a:buClr>
                <a:schemeClr val="dk1"/>
              </a:buClr>
              <a:buSzPct val="99617"/>
              <a:buFont typeface="Arial"/>
              <a:buChar char="»"/>
              <a:defRPr sz="674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0564129" marR="0" lvl="5" indent="-540677" algn="l" rtl="0">
              <a:spcBef>
                <a:spcPts val="1347"/>
              </a:spcBef>
              <a:buClr>
                <a:schemeClr val="dk1"/>
              </a:buClr>
              <a:buSzPct val="99617"/>
              <a:buFont typeface="Arial"/>
              <a:buChar char="•"/>
              <a:defRPr sz="674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2484880" marR="0" lvl="6" indent="-540655" algn="l" rtl="0">
              <a:spcBef>
                <a:spcPts val="1347"/>
              </a:spcBef>
              <a:buClr>
                <a:schemeClr val="dk1"/>
              </a:buClr>
              <a:buSzPct val="99617"/>
              <a:buFont typeface="Arial"/>
              <a:buChar char="•"/>
              <a:defRPr sz="674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4405631" marR="0" lvl="7" indent="-540632" algn="l" rtl="0">
              <a:spcBef>
                <a:spcPts val="1347"/>
              </a:spcBef>
              <a:buClr>
                <a:schemeClr val="dk1"/>
              </a:buClr>
              <a:buSzPct val="99617"/>
              <a:buFont typeface="Arial"/>
              <a:buChar char="•"/>
              <a:defRPr sz="674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6326381" marR="0" lvl="8" indent="-540607" algn="l" rtl="0">
              <a:spcBef>
                <a:spcPts val="1347"/>
              </a:spcBef>
              <a:buClr>
                <a:schemeClr val="dk1"/>
              </a:buClr>
              <a:buSzPct val="99617"/>
              <a:buFont typeface="Arial"/>
              <a:buChar char="•"/>
              <a:defRPr sz="674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2560320" y="26696674"/>
            <a:ext cx="11948160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70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455744" marR="0" lvl="1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2911490" marR="0" lvl="2" indent="-505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4367234" marR="0" lvl="3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5822978" marR="0" lvl="4" indent="-168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7278723" marR="0" lvl="5" indent="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8734468" marR="0" lvl="6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0190211" marR="0" lvl="7" indent="-5054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1645957" marR="0" lvl="8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17495520" y="26696674"/>
            <a:ext cx="16215360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70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455744" marR="0" lvl="1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2911490" marR="0" lvl="2" indent="-505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4367234" marR="0" lvl="3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5822978" marR="0" lvl="4" indent="-168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7278723" marR="0" lvl="5" indent="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8734468" marR="0" lvl="6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0190211" marR="0" lvl="7" indent="-5054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1645957" marR="0" lvl="8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36697920" y="26696674"/>
            <a:ext cx="11948160" cy="1533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5705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pPr>
                <a:buSzPct val="25000"/>
              </a:pPr>
              <a:t>‹#›</a:t>
            </a:fld>
            <a:endParaRPr lang="en-US" sz="570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560320" y="1153479"/>
            <a:ext cx="46085760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194"/>
            </a:lvl2pPr>
            <a:lvl3pPr lvl="2" indent="0">
              <a:spcBef>
                <a:spcPts val="0"/>
              </a:spcBef>
              <a:buNone/>
              <a:defRPr sz="1194"/>
            </a:lvl3pPr>
            <a:lvl4pPr lvl="3" indent="0">
              <a:spcBef>
                <a:spcPts val="0"/>
              </a:spcBef>
              <a:buNone/>
              <a:defRPr sz="1194"/>
            </a:lvl4pPr>
            <a:lvl5pPr lvl="4" indent="0">
              <a:spcBef>
                <a:spcPts val="0"/>
              </a:spcBef>
              <a:buNone/>
              <a:defRPr sz="1194"/>
            </a:lvl5pPr>
            <a:lvl6pPr lvl="5" indent="0">
              <a:spcBef>
                <a:spcPts val="0"/>
              </a:spcBef>
              <a:buNone/>
              <a:defRPr sz="1194"/>
            </a:lvl6pPr>
            <a:lvl7pPr lvl="6" indent="0">
              <a:spcBef>
                <a:spcPts val="0"/>
              </a:spcBef>
              <a:buNone/>
              <a:defRPr sz="1194"/>
            </a:lvl7pPr>
            <a:lvl8pPr lvl="7" indent="0">
              <a:spcBef>
                <a:spcPts val="0"/>
              </a:spcBef>
              <a:buNone/>
              <a:defRPr sz="1194"/>
            </a:lvl8pPr>
            <a:lvl9pPr lvl="8" indent="0">
              <a:spcBef>
                <a:spcPts val="0"/>
              </a:spcBef>
              <a:buNone/>
              <a:defRPr sz="1194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2560320" y="26696674"/>
            <a:ext cx="11948160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70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455744" marR="0" lvl="1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2911490" marR="0" lvl="2" indent="-505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4367234" marR="0" lvl="3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5822978" marR="0" lvl="4" indent="-168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7278723" marR="0" lvl="5" indent="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8734468" marR="0" lvl="6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0190211" marR="0" lvl="7" indent="-5054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1645957" marR="0" lvl="8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17495520" y="26696674"/>
            <a:ext cx="16215360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70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455744" marR="0" lvl="1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2911490" marR="0" lvl="2" indent="-505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4367234" marR="0" lvl="3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5822978" marR="0" lvl="4" indent="-168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7278723" marR="0" lvl="5" indent="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8734468" marR="0" lvl="6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0190211" marR="0" lvl="7" indent="-5054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1645957" marR="0" lvl="8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6697920" y="26696674"/>
            <a:ext cx="11948160" cy="1533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5705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pPr>
                <a:buSzPct val="25000"/>
              </a:pPr>
              <a:t>‹#›</a:t>
            </a:fld>
            <a:endParaRPr lang="en-US" sz="570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2560320" y="26696674"/>
            <a:ext cx="11948160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70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455744" marR="0" lvl="1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2911490" marR="0" lvl="2" indent="-505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4367234" marR="0" lvl="3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5822978" marR="0" lvl="4" indent="-168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7278723" marR="0" lvl="5" indent="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8734468" marR="0" lvl="6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0190211" marR="0" lvl="7" indent="-5054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1645957" marR="0" lvl="8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7495520" y="26696674"/>
            <a:ext cx="16215360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70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455744" marR="0" lvl="1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2911490" marR="0" lvl="2" indent="-505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4367234" marR="0" lvl="3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5822978" marR="0" lvl="4" indent="-168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7278723" marR="0" lvl="5" indent="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8734468" marR="0" lvl="6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0190211" marR="0" lvl="7" indent="-5054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1645957" marR="0" lvl="8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6697920" y="26696674"/>
            <a:ext cx="11948160" cy="1533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5705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pPr>
                <a:buSzPct val="25000"/>
              </a:pPr>
              <a:t>‹#›</a:t>
            </a:fld>
            <a:endParaRPr lang="en-US" sz="570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560323" y="1146812"/>
            <a:ext cx="16846552" cy="48806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840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194"/>
            </a:lvl2pPr>
            <a:lvl3pPr lvl="2" indent="0">
              <a:spcBef>
                <a:spcPts val="0"/>
              </a:spcBef>
              <a:buNone/>
              <a:defRPr sz="1194"/>
            </a:lvl3pPr>
            <a:lvl4pPr lvl="3" indent="0">
              <a:spcBef>
                <a:spcPts val="0"/>
              </a:spcBef>
              <a:buNone/>
              <a:defRPr sz="1194"/>
            </a:lvl4pPr>
            <a:lvl5pPr lvl="4" indent="0">
              <a:spcBef>
                <a:spcPts val="0"/>
              </a:spcBef>
              <a:buNone/>
              <a:defRPr sz="1194"/>
            </a:lvl5pPr>
            <a:lvl6pPr lvl="5" indent="0">
              <a:spcBef>
                <a:spcPts val="0"/>
              </a:spcBef>
              <a:buNone/>
              <a:defRPr sz="1194"/>
            </a:lvl6pPr>
            <a:lvl7pPr lvl="6" indent="0">
              <a:spcBef>
                <a:spcPts val="0"/>
              </a:spcBef>
              <a:buNone/>
              <a:defRPr sz="1194"/>
            </a:lvl7pPr>
            <a:lvl8pPr lvl="7" indent="0">
              <a:spcBef>
                <a:spcPts val="0"/>
              </a:spcBef>
              <a:buNone/>
              <a:defRPr sz="1194"/>
            </a:lvl8pPr>
            <a:lvl9pPr lvl="8" indent="0">
              <a:spcBef>
                <a:spcPts val="0"/>
              </a:spcBef>
              <a:buNone/>
              <a:defRPr sz="1194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20020286" y="1146817"/>
            <a:ext cx="28625800" cy="245830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40563" marR="0" lvl="0" indent="-584597" algn="l" rtl="0">
              <a:spcBef>
                <a:spcPts val="2696"/>
              </a:spcBef>
              <a:buClr>
                <a:schemeClr val="dk1"/>
              </a:buClr>
              <a:buSzPct val="100103"/>
              <a:buFont typeface="Arial"/>
              <a:buChar char="•"/>
              <a:defRPr sz="1348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3121221" marR="0" lvl="1" indent="-464107" algn="l" rtl="0">
              <a:spcBef>
                <a:spcPts val="2345"/>
              </a:spcBef>
              <a:buClr>
                <a:schemeClr val="dk1"/>
              </a:buClr>
              <a:buSzPct val="99892"/>
              <a:buFont typeface="Arial"/>
              <a:buChar char="–"/>
              <a:defRPr sz="1172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4801877" marR="0" lvl="2" indent="-329590" algn="l" rtl="0">
              <a:spcBef>
                <a:spcPts val="2014"/>
              </a:spcBef>
              <a:buClr>
                <a:schemeClr val="dk1"/>
              </a:buClr>
              <a:buSzPct val="99828"/>
              <a:buFont typeface="Arial"/>
              <a:buChar char="•"/>
              <a:defRPr sz="10066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6722628" marR="0" lvl="3" indent="-435210" algn="l" rtl="0">
              <a:spcBef>
                <a:spcPts val="1680"/>
              </a:spcBef>
              <a:buClr>
                <a:schemeClr val="dk1"/>
              </a:buClr>
              <a:buSzPct val="99732"/>
              <a:buFont typeface="Arial"/>
              <a:buChar char="–"/>
              <a:defRPr sz="840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8643378" marR="0" lvl="4" indent="-435186" algn="l" rtl="0">
              <a:spcBef>
                <a:spcPts val="1680"/>
              </a:spcBef>
              <a:buClr>
                <a:schemeClr val="dk1"/>
              </a:buClr>
              <a:buSzPct val="99732"/>
              <a:buFont typeface="Arial"/>
              <a:buChar char="»"/>
              <a:defRPr sz="840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0564129" marR="0" lvl="5" indent="-435162" algn="l" rtl="0">
              <a:spcBef>
                <a:spcPts val="1680"/>
              </a:spcBef>
              <a:buClr>
                <a:schemeClr val="dk1"/>
              </a:buClr>
              <a:buSzPct val="99732"/>
              <a:buFont typeface="Arial"/>
              <a:buChar char="•"/>
              <a:defRPr sz="840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2484880" marR="0" lvl="6" indent="-435140" algn="l" rtl="0">
              <a:spcBef>
                <a:spcPts val="1680"/>
              </a:spcBef>
              <a:buClr>
                <a:schemeClr val="dk1"/>
              </a:buClr>
              <a:buSzPct val="99732"/>
              <a:buFont typeface="Arial"/>
              <a:buChar char="•"/>
              <a:defRPr sz="840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4405631" marR="0" lvl="7" indent="-435116" algn="l" rtl="0">
              <a:spcBef>
                <a:spcPts val="1680"/>
              </a:spcBef>
              <a:buClr>
                <a:schemeClr val="dk1"/>
              </a:buClr>
              <a:buSzPct val="99732"/>
              <a:buFont typeface="Arial"/>
              <a:buChar char="•"/>
              <a:defRPr sz="840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6326381" marR="0" lvl="8" indent="-435091" algn="l" rtl="0">
              <a:spcBef>
                <a:spcPts val="1680"/>
              </a:spcBef>
              <a:buClr>
                <a:schemeClr val="dk1"/>
              </a:buClr>
              <a:buSzPct val="99732"/>
              <a:buFont typeface="Arial"/>
              <a:buChar char="•"/>
              <a:defRPr sz="840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2560323" y="6027427"/>
            <a:ext cx="16846552" cy="197024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173"/>
              </a:spcBef>
              <a:buClr>
                <a:schemeClr val="dk1"/>
              </a:buClr>
              <a:buFont typeface="Arial"/>
              <a:buNone/>
              <a:defRPr sz="586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920750" marR="0" lvl="1" indent="-8399" algn="l" rtl="0">
              <a:spcBef>
                <a:spcPts val="1015"/>
              </a:spcBef>
              <a:buClr>
                <a:schemeClr val="dk1"/>
              </a:buClr>
              <a:buFont typeface="Arial"/>
              <a:buNone/>
              <a:defRPr sz="507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3841502" marR="0" lvl="2" indent="-8378" algn="l" rtl="0">
              <a:spcBef>
                <a:spcPts val="84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5762252" marR="0" lvl="3" indent="-8355" algn="l" rtl="0">
              <a:spcBef>
                <a:spcPts val="753"/>
              </a:spcBef>
              <a:buClr>
                <a:schemeClr val="dk1"/>
              </a:buClr>
              <a:buFont typeface="Arial"/>
              <a:buNone/>
              <a:defRPr sz="3764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7683004" marR="0" lvl="4" indent="-8330" algn="l" rtl="0">
              <a:spcBef>
                <a:spcPts val="753"/>
              </a:spcBef>
              <a:buClr>
                <a:schemeClr val="dk1"/>
              </a:buClr>
              <a:buFont typeface="Arial"/>
              <a:buNone/>
              <a:defRPr sz="3764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9603754" marR="0" lvl="5" indent="-8308" algn="l" rtl="0">
              <a:spcBef>
                <a:spcPts val="753"/>
              </a:spcBef>
              <a:buClr>
                <a:schemeClr val="dk1"/>
              </a:buClr>
              <a:buFont typeface="Arial"/>
              <a:buNone/>
              <a:defRPr sz="3764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1524505" marR="0" lvl="6" indent="-8283" algn="l" rtl="0">
              <a:spcBef>
                <a:spcPts val="753"/>
              </a:spcBef>
              <a:buClr>
                <a:schemeClr val="dk1"/>
              </a:buClr>
              <a:buFont typeface="Arial"/>
              <a:buNone/>
              <a:defRPr sz="3764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445255" marR="0" lvl="7" indent="-8259" algn="l" rtl="0">
              <a:spcBef>
                <a:spcPts val="753"/>
              </a:spcBef>
              <a:buClr>
                <a:schemeClr val="dk1"/>
              </a:buClr>
              <a:buFont typeface="Arial"/>
              <a:buNone/>
              <a:defRPr sz="3764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5366006" marR="0" lvl="8" indent="-8236" algn="l" rtl="0">
              <a:spcBef>
                <a:spcPts val="753"/>
              </a:spcBef>
              <a:buClr>
                <a:schemeClr val="dk1"/>
              </a:buClr>
              <a:buFont typeface="Arial"/>
              <a:buNone/>
              <a:defRPr sz="3764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560320" y="26696674"/>
            <a:ext cx="11948160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70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455744" marR="0" lvl="1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2911490" marR="0" lvl="2" indent="-505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4367234" marR="0" lvl="3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5822978" marR="0" lvl="4" indent="-168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7278723" marR="0" lvl="5" indent="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8734468" marR="0" lvl="6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0190211" marR="0" lvl="7" indent="-5054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1645957" marR="0" lvl="8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7495520" y="26696674"/>
            <a:ext cx="16215360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70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455744" marR="0" lvl="1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2911490" marR="0" lvl="2" indent="-505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4367234" marR="0" lvl="3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5822978" marR="0" lvl="4" indent="-168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7278723" marR="0" lvl="5" indent="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8734468" marR="0" lvl="6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0190211" marR="0" lvl="7" indent="-5054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1645957" marR="0" lvl="8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6697920" y="26696674"/>
            <a:ext cx="11948160" cy="1533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5705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pPr>
                <a:buSzPct val="25000"/>
              </a:pPr>
              <a:t>‹#›</a:t>
            </a:fld>
            <a:endParaRPr lang="en-US" sz="570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0036812" y="20162521"/>
            <a:ext cx="30723840" cy="238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8402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194"/>
            </a:lvl2pPr>
            <a:lvl3pPr lvl="2" indent="0">
              <a:spcBef>
                <a:spcPts val="0"/>
              </a:spcBef>
              <a:buNone/>
              <a:defRPr sz="1194"/>
            </a:lvl3pPr>
            <a:lvl4pPr lvl="3" indent="0">
              <a:spcBef>
                <a:spcPts val="0"/>
              </a:spcBef>
              <a:buNone/>
              <a:defRPr sz="1194"/>
            </a:lvl4pPr>
            <a:lvl5pPr lvl="4" indent="0">
              <a:spcBef>
                <a:spcPts val="0"/>
              </a:spcBef>
              <a:buNone/>
              <a:defRPr sz="1194"/>
            </a:lvl5pPr>
            <a:lvl6pPr lvl="5" indent="0">
              <a:spcBef>
                <a:spcPts val="0"/>
              </a:spcBef>
              <a:buNone/>
              <a:defRPr sz="1194"/>
            </a:lvl6pPr>
            <a:lvl7pPr lvl="6" indent="0">
              <a:spcBef>
                <a:spcPts val="0"/>
              </a:spcBef>
              <a:buNone/>
              <a:defRPr sz="1194"/>
            </a:lvl7pPr>
            <a:lvl8pPr lvl="7" indent="0">
              <a:spcBef>
                <a:spcPts val="0"/>
              </a:spcBef>
              <a:buNone/>
              <a:defRPr sz="1194"/>
            </a:lvl8pPr>
            <a:lvl9pPr lvl="8" indent="0">
              <a:spcBef>
                <a:spcPts val="0"/>
              </a:spcBef>
              <a:buNone/>
              <a:defRPr sz="1194"/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pic" idx="2"/>
          </p:nvPr>
        </p:nvSpPr>
        <p:spPr>
          <a:xfrm>
            <a:off x="10036812" y="2573654"/>
            <a:ext cx="30723840" cy="1728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696"/>
              </a:spcBef>
              <a:buClr>
                <a:schemeClr val="dk1"/>
              </a:buClr>
              <a:buFont typeface="Arial"/>
              <a:buNone/>
              <a:defRPr sz="1348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920750" marR="0" lvl="1" indent="-8399" algn="l" rtl="0">
              <a:spcBef>
                <a:spcPts val="2345"/>
              </a:spcBef>
              <a:buClr>
                <a:schemeClr val="dk1"/>
              </a:buClr>
              <a:buFont typeface="Arial"/>
              <a:buNone/>
              <a:defRPr sz="1172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3841502" marR="0" lvl="2" indent="-8378" algn="l" rtl="0">
              <a:spcBef>
                <a:spcPts val="2014"/>
              </a:spcBef>
              <a:buClr>
                <a:schemeClr val="dk1"/>
              </a:buClr>
              <a:buFont typeface="Arial"/>
              <a:buNone/>
              <a:defRPr sz="10066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5762252" marR="0" lvl="3" indent="-8355" algn="l" rtl="0">
              <a:spcBef>
                <a:spcPts val="1680"/>
              </a:spcBef>
              <a:buClr>
                <a:schemeClr val="dk1"/>
              </a:buClr>
              <a:buFont typeface="Arial"/>
              <a:buNone/>
              <a:defRPr sz="840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7683004" marR="0" lvl="4" indent="-8330" algn="l" rtl="0">
              <a:spcBef>
                <a:spcPts val="1680"/>
              </a:spcBef>
              <a:buClr>
                <a:schemeClr val="dk1"/>
              </a:buClr>
              <a:buFont typeface="Arial"/>
              <a:buNone/>
              <a:defRPr sz="840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9603754" marR="0" lvl="5" indent="-8308" algn="l" rtl="0">
              <a:spcBef>
                <a:spcPts val="1680"/>
              </a:spcBef>
              <a:buClr>
                <a:schemeClr val="dk1"/>
              </a:buClr>
              <a:buFont typeface="Arial"/>
              <a:buNone/>
              <a:defRPr sz="840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1524505" marR="0" lvl="6" indent="-8283" algn="l" rtl="0">
              <a:spcBef>
                <a:spcPts val="1680"/>
              </a:spcBef>
              <a:buClr>
                <a:schemeClr val="dk1"/>
              </a:buClr>
              <a:buFont typeface="Arial"/>
              <a:buNone/>
              <a:defRPr sz="840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445255" marR="0" lvl="7" indent="-8259" algn="l" rtl="0">
              <a:spcBef>
                <a:spcPts val="1680"/>
              </a:spcBef>
              <a:buClr>
                <a:schemeClr val="dk1"/>
              </a:buClr>
              <a:buFont typeface="Arial"/>
              <a:buNone/>
              <a:defRPr sz="840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5366006" marR="0" lvl="8" indent="-8236" algn="l" rtl="0">
              <a:spcBef>
                <a:spcPts val="1680"/>
              </a:spcBef>
              <a:buClr>
                <a:schemeClr val="dk1"/>
              </a:buClr>
              <a:buFont typeface="Arial"/>
              <a:buNone/>
              <a:defRPr sz="840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0036812" y="22542820"/>
            <a:ext cx="30723840" cy="33804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173"/>
              </a:spcBef>
              <a:buClr>
                <a:schemeClr val="dk1"/>
              </a:buClr>
              <a:buFont typeface="Arial"/>
              <a:buNone/>
              <a:defRPr sz="586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920750" marR="0" lvl="1" indent="-8399" algn="l" rtl="0">
              <a:spcBef>
                <a:spcPts val="1015"/>
              </a:spcBef>
              <a:buClr>
                <a:schemeClr val="dk1"/>
              </a:buClr>
              <a:buFont typeface="Arial"/>
              <a:buNone/>
              <a:defRPr sz="507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3841502" marR="0" lvl="2" indent="-8378" algn="l" rtl="0">
              <a:spcBef>
                <a:spcPts val="84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5762252" marR="0" lvl="3" indent="-8355" algn="l" rtl="0">
              <a:spcBef>
                <a:spcPts val="753"/>
              </a:spcBef>
              <a:buClr>
                <a:schemeClr val="dk1"/>
              </a:buClr>
              <a:buFont typeface="Arial"/>
              <a:buNone/>
              <a:defRPr sz="3764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7683004" marR="0" lvl="4" indent="-8330" algn="l" rtl="0">
              <a:spcBef>
                <a:spcPts val="753"/>
              </a:spcBef>
              <a:buClr>
                <a:schemeClr val="dk1"/>
              </a:buClr>
              <a:buFont typeface="Arial"/>
              <a:buNone/>
              <a:defRPr sz="3764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9603754" marR="0" lvl="5" indent="-8308" algn="l" rtl="0">
              <a:spcBef>
                <a:spcPts val="753"/>
              </a:spcBef>
              <a:buClr>
                <a:schemeClr val="dk1"/>
              </a:buClr>
              <a:buFont typeface="Arial"/>
              <a:buNone/>
              <a:defRPr sz="3764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1524505" marR="0" lvl="6" indent="-8283" algn="l" rtl="0">
              <a:spcBef>
                <a:spcPts val="753"/>
              </a:spcBef>
              <a:buClr>
                <a:schemeClr val="dk1"/>
              </a:buClr>
              <a:buFont typeface="Arial"/>
              <a:buNone/>
              <a:defRPr sz="3764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3445255" marR="0" lvl="7" indent="-8259" algn="l" rtl="0">
              <a:spcBef>
                <a:spcPts val="753"/>
              </a:spcBef>
              <a:buClr>
                <a:schemeClr val="dk1"/>
              </a:buClr>
              <a:buFont typeface="Arial"/>
              <a:buNone/>
              <a:defRPr sz="3764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5366006" marR="0" lvl="8" indent="-8236" algn="l" rtl="0">
              <a:spcBef>
                <a:spcPts val="753"/>
              </a:spcBef>
              <a:buClr>
                <a:schemeClr val="dk1"/>
              </a:buClr>
              <a:buFont typeface="Arial"/>
              <a:buNone/>
              <a:defRPr sz="3764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560320" y="26696674"/>
            <a:ext cx="11948160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70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455744" marR="0" lvl="1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2911490" marR="0" lvl="2" indent="-505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4367234" marR="0" lvl="3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5822978" marR="0" lvl="4" indent="-168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7278723" marR="0" lvl="5" indent="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8734468" marR="0" lvl="6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0190211" marR="0" lvl="7" indent="-5054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1645957" marR="0" lvl="8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7495520" y="26696674"/>
            <a:ext cx="16215360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70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455744" marR="0" lvl="1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2911490" marR="0" lvl="2" indent="-505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4367234" marR="0" lvl="3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5822978" marR="0" lvl="4" indent="-168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7278723" marR="0" lvl="5" indent="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8734468" marR="0" lvl="6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0190211" marR="0" lvl="7" indent="-5054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1645957" marR="0" lvl="8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6697920" y="26696674"/>
            <a:ext cx="11948160" cy="1533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5705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pPr>
                <a:buSzPct val="25000"/>
              </a:pPr>
              <a:t>‹#›</a:t>
            </a:fld>
            <a:endParaRPr lang="en-US" sz="570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Vertical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16098678" y="-6817517"/>
            <a:ext cx="19009044" cy="46085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40563" marR="0" lvl="0" indent="-584597" algn="l" rtl="0">
              <a:spcBef>
                <a:spcPts val="2696"/>
              </a:spcBef>
              <a:buClr>
                <a:schemeClr val="dk1"/>
              </a:buClr>
              <a:buSzPct val="100103"/>
              <a:buFont typeface="Arial"/>
              <a:buChar char="•"/>
              <a:defRPr sz="1348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3121221" marR="0" lvl="1" indent="-464107" algn="l" rtl="0">
              <a:spcBef>
                <a:spcPts val="2345"/>
              </a:spcBef>
              <a:buClr>
                <a:schemeClr val="dk1"/>
              </a:buClr>
              <a:buSzPct val="99892"/>
              <a:buFont typeface="Arial"/>
              <a:buChar char="–"/>
              <a:defRPr sz="1172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4801877" marR="0" lvl="2" indent="-329590" algn="l" rtl="0">
              <a:spcBef>
                <a:spcPts val="2014"/>
              </a:spcBef>
              <a:buClr>
                <a:schemeClr val="dk1"/>
              </a:buClr>
              <a:buSzPct val="99828"/>
              <a:buFont typeface="Arial"/>
              <a:buChar char="•"/>
              <a:defRPr sz="10066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6722628" marR="0" lvl="3" indent="-435210" algn="l" rtl="0">
              <a:spcBef>
                <a:spcPts val="1680"/>
              </a:spcBef>
              <a:buClr>
                <a:schemeClr val="dk1"/>
              </a:buClr>
              <a:buSzPct val="99732"/>
              <a:buFont typeface="Arial"/>
              <a:buChar char="–"/>
              <a:defRPr sz="840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8643378" marR="0" lvl="4" indent="-435186" algn="l" rtl="0">
              <a:spcBef>
                <a:spcPts val="1680"/>
              </a:spcBef>
              <a:buClr>
                <a:schemeClr val="dk1"/>
              </a:buClr>
              <a:buSzPct val="99732"/>
              <a:buFont typeface="Arial"/>
              <a:buChar char="»"/>
              <a:defRPr sz="840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0564129" marR="0" lvl="5" indent="-435162" algn="l" rtl="0">
              <a:spcBef>
                <a:spcPts val="1680"/>
              </a:spcBef>
              <a:buClr>
                <a:schemeClr val="dk1"/>
              </a:buClr>
              <a:buSzPct val="99732"/>
              <a:buFont typeface="Arial"/>
              <a:buChar char="•"/>
              <a:defRPr sz="840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2484880" marR="0" lvl="6" indent="-435140" algn="l" rtl="0">
              <a:spcBef>
                <a:spcPts val="1680"/>
              </a:spcBef>
              <a:buClr>
                <a:schemeClr val="dk1"/>
              </a:buClr>
              <a:buSzPct val="99732"/>
              <a:buFont typeface="Arial"/>
              <a:buChar char="•"/>
              <a:defRPr sz="840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4405631" marR="0" lvl="7" indent="-435116" algn="l" rtl="0">
              <a:spcBef>
                <a:spcPts val="1680"/>
              </a:spcBef>
              <a:buClr>
                <a:schemeClr val="dk1"/>
              </a:buClr>
              <a:buSzPct val="99732"/>
              <a:buFont typeface="Arial"/>
              <a:buChar char="•"/>
              <a:defRPr sz="840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6326381" marR="0" lvl="8" indent="-435091" algn="l" rtl="0">
              <a:spcBef>
                <a:spcPts val="1680"/>
              </a:spcBef>
              <a:buClr>
                <a:schemeClr val="dk1"/>
              </a:buClr>
              <a:buSzPct val="99732"/>
              <a:buFont typeface="Arial"/>
              <a:buChar char="•"/>
              <a:defRPr sz="840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2560320" y="26696674"/>
            <a:ext cx="11948160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70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455744" marR="0" lvl="1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2911490" marR="0" lvl="2" indent="-505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4367234" marR="0" lvl="3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5822978" marR="0" lvl="4" indent="-168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7278723" marR="0" lvl="5" indent="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8734468" marR="0" lvl="6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0190211" marR="0" lvl="7" indent="-5054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1645957" marR="0" lvl="8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17495520" y="26696674"/>
            <a:ext cx="16215360" cy="153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70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455744" marR="0" lvl="1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2911490" marR="0" lvl="2" indent="-505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4367234" marR="0" lvl="3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5822978" marR="0" lvl="4" indent="-1685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7278723" marR="0" lvl="5" indent="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8734468" marR="0" lvl="6" indent="-6740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10190211" marR="0" lvl="7" indent="-5054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11645957" marR="0" lvl="8" indent="-3369" algn="l" rtl="0">
              <a:spcBef>
                <a:spcPts val="0"/>
              </a:spcBef>
              <a:buNone/>
              <a:defRPr sz="5705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36697920" y="26696674"/>
            <a:ext cx="11948160" cy="1533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5705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pPr>
                <a:buSzPct val="25000"/>
              </a:pPr>
              <a:t>‹#›</a:t>
            </a:fld>
            <a:endParaRPr lang="en-US" sz="570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1206400" cy="36001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9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9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9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9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9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9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9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9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9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9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9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9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9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9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9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9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9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9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92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89"/>
          <p:cNvSpPr/>
          <p:nvPr/>
        </p:nvSpPr>
        <p:spPr>
          <a:xfrm>
            <a:off x="0" y="27066947"/>
            <a:ext cx="51206399" cy="1803561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9ACAE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629" tIns="30306" rIns="60629" bIns="30306" anchor="ctr" anchorCtr="0">
            <a:noAutofit/>
          </a:bodyPr>
          <a:lstStyle/>
          <a:p>
            <a:pPr algn="ctr"/>
            <a:endParaRPr sz="7527">
              <a:solidFill>
                <a:schemeClr val="lt1"/>
              </a:solidFill>
            </a:endParaRPr>
          </a:p>
        </p:txBody>
      </p:sp>
      <p:sp>
        <p:nvSpPr>
          <p:cNvPr id="82" name="Shape 82"/>
          <p:cNvSpPr/>
          <p:nvPr/>
        </p:nvSpPr>
        <p:spPr>
          <a:xfrm>
            <a:off x="99037" y="3652753"/>
            <a:ext cx="16445664" cy="1049086"/>
          </a:xfrm>
          <a:prstGeom prst="rect">
            <a:avLst/>
          </a:prstGeom>
          <a:solidFill>
            <a:srgbClr val="0067AC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0629" tIns="30306" rIns="60629" bIns="30306" anchor="ctr" anchorCtr="0">
            <a:noAutofit/>
          </a:bodyPr>
          <a:lstStyle/>
          <a:p>
            <a:pPr algn="ctr"/>
            <a:r>
              <a:rPr lang="en-US" sz="8000" dirty="0">
                <a:solidFill>
                  <a:schemeClr val="lt1"/>
                </a:solidFill>
                <a:latin typeface="Franklin Gothic Medium" panose="020B0603020102020204" pitchFamily="34" charset="0"/>
              </a:rPr>
              <a:t>Overview</a:t>
            </a:r>
            <a:endParaRPr sz="8000" dirty="0">
              <a:solidFill>
                <a:schemeClr val="l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0" name="Shape 92"/>
          <p:cNvSpPr/>
          <p:nvPr/>
        </p:nvSpPr>
        <p:spPr>
          <a:xfrm>
            <a:off x="6074228" y="27111547"/>
            <a:ext cx="45132172" cy="179317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9ACAE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629" tIns="60008" rIns="60629" bIns="60008" anchor="ctr" anchorCtr="0">
            <a:noAutofit/>
          </a:bodyPr>
          <a:lstStyle/>
          <a:p>
            <a:pPr lvl="0"/>
            <a:r>
              <a:rPr lang="en-US" altLang="zh-CN" sz="2275">
                <a:latin typeface="Verdana"/>
                <a:ea typeface="Verdana"/>
                <a:cs typeface="Verdana"/>
                <a:sym typeface="Verdana"/>
              </a:rPr>
              <a:t>[1] </a:t>
            </a:r>
            <a:r>
              <a:rPr lang="en-US" altLang="zh-CN" sz="2275">
                <a:solidFill>
                  <a:srgbClr val="222222"/>
                </a:solidFill>
                <a:highlight>
                  <a:srgbClr val="F6F6F6"/>
                </a:highlight>
                <a:latin typeface="Verdana"/>
                <a:ea typeface="Verdana"/>
                <a:cs typeface="Verdana"/>
                <a:sym typeface="Verdana"/>
              </a:rPr>
              <a:t>“Jetson Nano Developer Kit.” NVIDIA Developer, 6 Mar. 2019, https://developer.nvidia.com/embedded/jetson-nano-developer-kit.</a:t>
            </a:r>
            <a:endParaRPr lang="en-US" altLang="zh-CN" sz="2275"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-US" altLang="zh-CN" sz="2275">
                <a:latin typeface="Verdana"/>
                <a:ea typeface="Verdana"/>
                <a:cs typeface="Verdana"/>
                <a:sym typeface="Verdana"/>
              </a:rPr>
              <a:t>[2] Home | Bitcraze. https://www.bitcraze.io/. Accessed 4 May 2020.</a:t>
            </a:r>
          </a:p>
          <a:p>
            <a:pPr lvl="0"/>
            <a:r>
              <a:rPr lang="en-US" altLang="zh-CN" sz="2275">
                <a:latin typeface="Verdana"/>
                <a:ea typeface="Verdana"/>
                <a:cs typeface="Verdana"/>
                <a:sym typeface="Verdana"/>
              </a:rPr>
              <a:t>[3] Mur-Artal, Raul, and Juan D. Tardos. “ORB-SLAM2: An Open-Source SLAM System for Monocular, Stereo, and RGB-D Cameras.” IEEE Transactions on Robotics, vol. 33, no.    5, Oct. 2017, pp. 1255–62. DOI.org (Crossref), doi:10.1109/TRO.2017.2705103.</a:t>
            </a:r>
            <a:endParaRPr lang="en-US" altLang="zh-CN" sz="2275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Shape 90"/>
          <p:cNvSpPr/>
          <p:nvPr/>
        </p:nvSpPr>
        <p:spPr>
          <a:xfrm>
            <a:off x="108479" y="27133855"/>
            <a:ext cx="5965749" cy="177087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9ACAE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0629" tIns="30306" rIns="60629" bIns="30306" anchor="ctr" anchorCtr="0">
            <a:noAutofit/>
          </a:bodyPr>
          <a:lstStyle/>
          <a:p>
            <a:pPr algn="ctr"/>
            <a:endParaRPr sz="7527">
              <a:solidFill>
                <a:schemeClr val="lt1"/>
              </a:solidFill>
            </a:endParaRPr>
          </a:p>
        </p:txBody>
      </p:sp>
      <p:sp>
        <p:nvSpPr>
          <p:cNvPr id="31" name="Shape 93"/>
          <p:cNvSpPr/>
          <p:nvPr/>
        </p:nvSpPr>
        <p:spPr>
          <a:xfrm>
            <a:off x="6112598" y="27235298"/>
            <a:ext cx="25042315" cy="960120"/>
          </a:xfrm>
          <a:prstGeom prst="rect">
            <a:avLst/>
          </a:prstGeom>
          <a:noFill/>
          <a:ln>
            <a:noFill/>
          </a:ln>
        </p:spPr>
        <p:txBody>
          <a:bodyPr lIns="60008" tIns="60008" rIns="60008" bIns="60008" anchor="t" anchorCtr="0">
            <a:noAutofit/>
          </a:bodyPr>
          <a:lstStyle/>
          <a:p>
            <a:pPr>
              <a:buSzPct val="25000"/>
            </a:pPr>
            <a:endParaRPr lang="en-US" sz="280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eorgia"/>
            </a:endParaRPr>
          </a:p>
        </p:txBody>
      </p:sp>
      <p:sp>
        <p:nvSpPr>
          <p:cNvPr id="20" name="Shape 95"/>
          <p:cNvSpPr/>
          <p:nvPr/>
        </p:nvSpPr>
        <p:spPr>
          <a:xfrm>
            <a:off x="20127524" y="11439898"/>
            <a:ext cx="10801350" cy="536251"/>
          </a:xfrm>
          <a:prstGeom prst="rect">
            <a:avLst/>
          </a:prstGeom>
          <a:noFill/>
          <a:ln>
            <a:noFill/>
          </a:ln>
        </p:spPr>
        <p:txBody>
          <a:bodyPr lIns="60629" tIns="30306" rIns="60629" bIns="30306" anchor="t" anchorCtr="0">
            <a:noAutofit/>
          </a:bodyPr>
          <a:lstStyle/>
          <a:p>
            <a:pPr algn="ctr">
              <a:buSzPct val="25000"/>
            </a:pPr>
            <a:endParaRPr lang="en-US" sz="280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eorgia"/>
            </a:endParaRPr>
          </a:p>
        </p:txBody>
      </p:sp>
      <p:sp>
        <p:nvSpPr>
          <p:cNvPr id="24" name="Shape 84"/>
          <p:cNvSpPr txBox="1"/>
          <p:nvPr/>
        </p:nvSpPr>
        <p:spPr>
          <a:xfrm>
            <a:off x="169803" y="24072720"/>
            <a:ext cx="16445663" cy="2960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just"/>
            <a:r>
              <a:rPr lang="en-US" altLang="zh-CN" sz="3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Hardware Design</a:t>
            </a:r>
            <a:endParaRPr lang="en-US" altLang="zh-CN" sz="1400" dirty="0"/>
          </a:p>
          <a:p>
            <a:pPr marL="300038" indent="-300038" algn="just">
              <a:lnSpc>
                <a:spcPct val="115000"/>
              </a:lnSpc>
              <a:buClr>
                <a:schemeClr val="dk1"/>
              </a:buClr>
              <a:buSzPts val="3600"/>
              <a:buFont typeface="Verdana"/>
              <a:buChar char="●"/>
            </a:pPr>
            <a:r>
              <a:rPr lang="en-US" altLang="zh-CN" sz="3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Drone frame, brushless motors, propellers, </a:t>
            </a:r>
            <a:r>
              <a:rPr lang="en-US" altLang="zh-CN" sz="3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Lipo</a:t>
            </a:r>
            <a:r>
              <a:rPr lang="en-US" altLang="zh-CN" sz="3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battery</a:t>
            </a:r>
            <a:endParaRPr lang="en-US" altLang="zh-CN" sz="1400" dirty="0"/>
          </a:p>
          <a:p>
            <a:pPr marL="300038" indent="-300038" algn="just">
              <a:lnSpc>
                <a:spcPct val="115000"/>
              </a:lnSpc>
              <a:buClr>
                <a:schemeClr val="dk1"/>
              </a:buClr>
              <a:buSzPts val="3600"/>
              <a:buFont typeface="Verdana"/>
              <a:buChar char="●"/>
            </a:pPr>
            <a:r>
              <a:rPr lang="en-US" altLang="zh-CN" sz="3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Crazyflie</a:t>
            </a:r>
            <a:r>
              <a:rPr lang="en-US" altLang="zh-CN" sz="3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2.1, </a:t>
            </a:r>
            <a:r>
              <a:rPr lang="en-US" altLang="zh-CN" sz="3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BigQuad</a:t>
            </a:r>
            <a:r>
              <a:rPr lang="en-US" altLang="zh-CN" sz="3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Deck, Flow Deck, Object Avoidance(OA) Deck, Electronic Speed Control(ESC), Battery Eliminator Circuit(BEC)</a:t>
            </a:r>
            <a:endParaRPr lang="en-US" altLang="zh-CN" sz="1400" dirty="0"/>
          </a:p>
          <a:p>
            <a:pPr marL="300038" indent="-300038" algn="just">
              <a:lnSpc>
                <a:spcPct val="115000"/>
              </a:lnSpc>
              <a:buClr>
                <a:schemeClr val="dk1"/>
              </a:buClr>
              <a:buSzPts val="3600"/>
              <a:buFont typeface="Verdana"/>
              <a:buChar char="●"/>
            </a:pPr>
            <a:r>
              <a:rPr lang="en-US" altLang="zh-CN" sz="3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Jetson Nano, </a:t>
            </a:r>
            <a:r>
              <a:rPr lang="en-US" altLang="zh-CN" sz="3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StereoPi</a:t>
            </a:r>
            <a:r>
              <a:rPr lang="en-US" altLang="zh-CN" sz="3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Adafruit INA260 (PMIC), BLE Deck, </a:t>
            </a:r>
            <a:r>
              <a:rPr lang="en-US" altLang="zh-CN" sz="3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LoRa</a:t>
            </a:r>
            <a:r>
              <a:rPr lang="en-US" altLang="zh-CN" sz="3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Module</a:t>
            </a:r>
            <a:endParaRPr lang="en-US" altLang="zh-CN" sz="32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n-US" altLang="zh-CN" sz="30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eorgia"/>
              </a:rPr>
              <a:t>.</a:t>
            </a:r>
            <a:r>
              <a:rPr lang="zh-CN" altLang="en-US" sz="30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eorgia"/>
              </a:rPr>
              <a:t> </a:t>
            </a:r>
            <a:endParaRPr lang="en-US" altLang="zh-CN" sz="300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eorgia"/>
            </a:endParaRPr>
          </a:p>
        </p:txBody>
      </p:sp>
      <p:sp>
        <p:nvSpPr>
          <p:cNvPr id="26" name="Shape 84"/>
          <p:cNvSpPr txBox="1"/>
          <p:nvPr/>
        </p:nvSpPr>
        <p:spPr>
          <a:xfrm>
            <a:off x="33958320" y="24665275"/>
            <a:ext cx="17091382" cy="24685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788"/>
              </a:spcBef>
            </a:pPr>
            <a:r>
              <a:rPr lang="en-US" altLang="zh-CN" sz="3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have implemented, tested, and proven the feasibility of most aspects of our proposed design, including the development of a large quadrotor, the programming of drivers for flight control and drone communication, and the integration of all ROS packages for performing visual SLAM and object detection.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8CFEA08C-DD72-F646-92B7-D05D48F3F32E}"/>
              </a:ext>
            </a:extLst>
          </p:cNvPr>
          <p:cNvSpPr txBox="1"/>
          <p:nvPr/>
        </p:nvSpPr>
        <p:spPr>
          <a:xfrm>
            <a:off x="17803792" y="26022743"/>
            <a:ext cx="6716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eorgia"/>
              </a:rPr>
              <a:t>Figure 3</a:t>
            </a:r>
            <a:r>
              <a:rPr lang="en-US" altLang="zh-CN" sz="32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eorgia"/>
              </a:rPr>
              <a:t>-</a:t>
            </a:r>
            <a:r>
              <a:rPr lang="en-US" sz="32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eorgia"/>
              </a:rPr>
              <a:t> The Big Drone</a:t>
            </a:r>
            <a:r>
              <a:rPr lang="zh-CN" altLang="en-US" sz="32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eorgia"/>
              </a:rPr>
              <a:t> </a:t>
            </a:r>
            <a:endParaRPr lang="en-US" sz="3200" dirty="0"/>
          </a:p>
        </p:txBody>
      </p:sp>
      <p:sp>
        <p:nvSpPr>
          <p:cNvPr id="43" name="Shape 84">
            <a:extLst>
              <a:ext uri="{FF2B5EF4-FFF2-40B4-BE49-F238E27FC236}">
                <a16:creationId xmlns:a16="http://schemas.microsoft.com/office/drawing/2014/main" id="{783334D7-6AB9-6C4D-9637-A45DE23AD8FF}"/>
              </a:ext>
            </a:extLst>
          </p:cNvPr>
          <p:cNvSpPr txBox="1"/>
          <p:nvPr/>
        </p:nvSpPr>
        <p:spPr>
          <a:xfrm>
            <a:off x="242134" y="4669556"/>
            <a:ext cx="16194177" cy="81049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>
              <a:lnSpc>
                <a:spcPct val="115000"/>
              </a:lnSpc>
              <a:spcBef>
                <a:spcPts val="788"/>
              </a:spcBef>
            </a:pPr>
            <a:r>
              <a:rPr lang="en-US" altLang="zh-CN" sz="3600" dirty="0">
                <a:latin typeface="Verdana"/>
                <a:ea typeface="Verdana"/>
                <a:cs typeface="Verdana"/>
                <a:sym typeface="Verdana"/>
              </a:rPr>
              <a:t>The goal of this project is to build a UAV-based system with a Nvidia Jetson Nano [1] performing tasks on Visual Simultaneous Localization And Mapping (SLAM), and Object Detection. </a:t>
            </a:r>
          </a:p>
          <a:p>
            <a:pPr lvl="0" algn="just">
              <a:lnSpc>
                <a:spcPct val="115000"/>
              </a:lnSpc>
              <a:spcBef>
                <a:spcPts val="788"/>
              </a:spcBef>
            </a:pPr>
            <a:r>
              <a:rPr lang="en-US" altLang="zh-CN" sz="3600" dirty="0">
                <a:latin typeface="Verdana"/>
                <a:ea typeface="Verdana"/>
                <a:cs typeface="Verdana"/>
                <a:sym typeface="Verdana"/>
              </a:rPr>
              <a:t>All the hardware resources in the system are managed by the Robotic Operating System (ROS) installed on the Jetson Nano, including the </a:t>
            </a:r>
            <a:r>
              <a:rPr lang="en-US" altLang="zh-CN" sz="3600" dirty="0" err="1">
                <a:latin typeface="Verdana"/>
                <a:ea typeface="Verdana"/>
                <a:cs typeface="Verdana"/>
                <a:sym typeface="Verdana"/>
              </a:rPr>
              <a:t>Crazyflie</a:t>
            </a:r>
            <a:r>
              <a:rPr lang="en-US" altLang="zh-CN" sz="3600" dirty="0">
                <a:latin typeface="Verdana"/>
                <a:ea typeface="Verdana"/>
                <a:cs typeface="Verdana"/>
                <a:sym typeface="Verdana"/>
              </a:rPr>
              <a:t> 2.1 [2] flight controller, the stereo camera for real-time video streaming, the power monitoring integrated circuit (PMIC) for battery level monitoring, the Bluetooth Low Energy (BLE) module and </a:t>
            </a:r>
            <a:r>
              <a:rPr lang="en-US" altLang="zh-CN" sz="3600" dirty="0" err="1">
                <a:latin typeface="Verdana"/>
                <a:ea typeface="Verdana"/>
                <a:cs typeface="Verdana"/>
                <a:sym typeface="Verdana"/>
              </a:rPr>
              <a:t>LoRa</a:t>
            </a:r>
            <a:r>
              <a:rPr lang="en-US" altLang="zh-CN" sz="3600" dirty="0">
                <a:latin typeface="Verdana"/>
                <a:ea typeface="Verdana"/>
                <a:cs typeface="Verdana"/>
                <a:sym typeface="Verdana"/>
              </a:rPr>
              <a:t> module for communication between drones. All software have been organized in the form of individual ROS packages and communicate effectively using ROS messages through the ROS internal communication protocol.</a:t>
            </a:r>
          </a:p>
          <a:p>
            <a:pPr lvl="0" algn="just">
              <a:lnSpc>
                <a:spcPct val="115000"/>
              </a:lnSpc>
              <a:spcBef>
                <a:spcPts val="788"/>
              </a:spcBef>
            </a:pPr>
            <a:r>
              <a:rPr lang="en-US" altLang="zh-CN" sz="3600" dirty="0">
                <a:latin typeface="Verdana"/>
                <a:ea typeface="Verdana"/>
                <a:cs typeface="Verdana"/>
                <a:sym typeface="Verdana"/>
              </a:rPr>
              <a:t>Our system features a high degree of hardware/software modularity/flexibility and system extensibility, and it is suitable for conducting further visual-related UAV experiments and research.</a:t>
            </a:r>
            <a:endParaRPr lang="en-US" sz="280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eorgia"/>
            </a:endParaRPr>
          </a:p>
        </p:txBody>
      </p:sp>
      <p:sp>
        <p:nvSpPr>
          <p:cNvPr id="45" name="Shape 84">
            <a:extLst>
              <a:ext uri="{FF2B5EF4-FFF2-40B4-BE49-F238E27FC236}">
                <a16:creationId xmlns:a16="http://schemas.microsoft.com/office/drawing/2014/main" id="{AA8ED79C-62EA-D54A-B018-B259EF61099E}"/>
              </a:ext>
            </a:extLst>
          </p:cNvPr>
          <p:cNvSpPr txBox="1"/>
          <p:nvPr/>
        </p:nvSpPr>
        <p:spPr>
          <a:xfrm>
            <a:off x="17249296" y="12322952"/>
            <a:ext cx="16194176" cy="56534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/>
            <a:r>
              <a:rPr lang="en-US" altLang="zh-CN" sz="3200" b="1" dirty="0">
                <a:latin typeface="Verdana"/>
                <a:ea typeface="Verdana"/>
                <a:cs typeface="Verdana"/>
                <a:sym typeface="Verdana"/>
              </a:rPr>
              <a:t>Software Design</a:t>
            </a:r>
            <a:endParaRPr lang="en-US" altLang="zh-CN" sz="3200" dirty="0"/>
          </a:p>
          <a:p>
            <a:pPr marL="300038" lvl="0" indent="-300038" algn="just">
              <a:buClr>
                <a:srgbClr val="000000"/>
              </a:buClr>
              <a:buSzPts val="3600"/>
              <a:buFont typeface="Verdana"/>
              <a:buChar char="●"/>
            </a:pPr>
            <a:r>
              <a:rPr lang="en-US" altLang="zh-CN" sz="3200" dirty="0">
                <a:latin typeface="Verdana"/>
                <a:ea typeface="Verdana"/>
                <a:cs typeface="Verdana"/>
                <a:sym typeface="Verdana"/>
              </a:rPr>
              <a:t>ORB-SLAM2 package, Object detector, Image-preprocessor</a:t>
            </a:r>
            <a:endParaRPr lang="en-US" altLang="zh-CN" sz="3200" dirty="0"/>
          </a:p>
          <a:p>
            <a:pPr marL="300038" lvl="0" indent="-300038" algn="just">
              <a:lnSpc>
                <a:spcPct val="115000"/>
              </a:lnSpc>
              <a:buClr>
                <a:srgbClr val="000000"/>
              </a:buClr>
              <a:buSzPts val="3600"/>
              <a:buFont typeface="Verdana"/>
              <a:buChar char="●"/>
            </a:pPr>
            <a:r>
              <a:rPr lang="en-US" altLang="zh-CN" sz="3200" dirty="0">
                <a:latin typeface="Verdana"/>
                <a:ea typeface="Verdana"/>
                <a:cs typeface="Verdana"/>
                <a:sym typeface="Verdana"/>
              </a:rPr>
              <a:t>BLE Node, </a:t>
            </a:r>
            <a:r>
              <a:rPr lang="en-US" altLang="zh-CN" sz="3200" dirty="0" err="1">
                <a:latin typeface="Verdana"/>
                <a:ea typeface="Verdana"/>
                <a:cs typeface="Verdana"/>
                <a:sym typeface="Verdana"/>
              </a:rPr>
              <a:t>LoRa</a:t>
            </a:r>
            <a:r>
              <a:rPr lang="en-US" altLang="zh-CN" sz="3200" dirty="0">
                <a:latin typeface="Verdana"/>
                <a:ea typeface="Verdana"/>
                <a:cs typeface="Verdana"/>
                <a:sym typeface="Verdana"/>
              </a:rPr>
              <a:t> Node, </a:t>
            </a:r>
            <a:r>
              <a:rPr lang="en-US" altLang="zh-CN" sz="3200" dirty="0" err="1">
                <a:latin typeface="Verdana"/>
                <a:ea typeface="Verdana"/>
                <a:cs typeface="Verdana"/>
                <a:sym typeface="Verdana"/>
              </a:rPr>
              <a:t>StereoPi</a:t>
            </a:r>
            <a:r>
              <a:rPr lang="en-US" altLang="zh-CN" sz="3200" dirty="0">
                <a:latin typeface="Verdana"/>
                <a:ea typeface="Verdana"/>
                <a:cs typeface="Verdana"/>
                <a:sym typeface="Verdana"/>
              </a:rPr>
              <a:t> Node, PMIC Node, </a:t>
            </a:r>
            <a:r>
              <a:rPr lang="en-US" altLang="zh-CN" sz="3200" dirty="0" err="1">
                <a:latin typeface="Verdana"/>
                <a:ea typeface="Verdana"/>
                <a:cs typeface="Verdana"/>
                <a:sym typeface="Verdana"/>
              </a:rPr>
              <a:t>Crazyflie</a:t>
            </a:r>
            <a:r>
              <a:rPr lang="en-US" altLang="zh-CN" sz="3200" dirty="0">
                <a:latin typeface="Verdana"/>
                <a:ea typeface="Verdana"/>
                <a:cs typeface="Verdana"/>
                <a:sym typeface="Verdana"/>
              </a:rPr>
              <a:t> Controller </a:t>
            </a:r>
            <a:endParaRPr lang="en-US" altLang="zh-CN" sz="3200" b="1" dirty="0">
              <a:latin typeface="Verdana"/>
              <a:ea typeface="Verdana"/>
              <a:cs typeface="Verdana"/>
              <a:sym typeface="Verdana"/>
            </a:endParaRPr>
          </a:p>
          <a:p>
            <a:pPr lvl="0" algn="just"/>
            <a:r>
              <a:rPr lang="en-US" altLang="zh-CN" sz="3200" b="1" dirty="0">
                <a:latin typeface="Verdana"/>
                <a:ea typeface="Verdana"/>
                <a:cs typeface="Verdana"/>
                <a:sym typeface="Verdana"/>
              </a:rPr>
              <a:t>Basic Surroundings Mapping Workflow</a:t>
            </a:r>
          </a:p>
          <a:p>
            <a:pPr marL="300038" lvl="0" indent="-300038" algn="just">
              <a:lnSpc>
                <a:spcPct val="115000"/>
              </a:lnSpc>
              <a:buClr>
                <a:srgbClr val="000000"/>
              </a:buClr>
              <a:buSzPts val="3600"/>
              <a:buFont typeface="Verdana"/>
              <a:buChar char="●"/>
            </a:pPr>
            <a:r>
              <a:rPr lang="en-US" altLang="zh-CN" sz="3200" dirty="0">
                <a:latin typeface="Verdana"/>
                <a:ea typeface="Verdana"/>
                <a:cs typeface="Verdana"/>
                <a:sym typeface="Verdana"/>
              </a:rPr>
              <a:t>Drone moving in an indoor space</a:t>
            </a:r>
          </a:p>
          <a:p>
            <a:pPr marL="300038" lvl="0" indent="-300038" algn="just">
              <a:lnSpc>
                <a:spcPct val="115000"/>
              </a:lnSpc>
              <a:buClr>
                <a:srgbClr val="000000"/>
              </a:buClr>
              <a:buSzPts val="3600"/>
              <a:buFont typeface="Verdana"/>
              <a:buChar char="●"/>
            </a:pPr>
            <a:r>
              <a:rPr lang="en-US" altLang="zh-CN" sz="3200" dirty="0"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altLang="zh-CN" sz="3200" dirty="0" err="1">
                <a:latin typeface="Verdana"/>
                <a:ea typeface="Verdana"/>
                <a:cs typeface="Verdana"/>
                <a:sym typeface="Verdana"/>
              </a:rPr>
              <a:t>StereoPi</a:t>
            </a:r>
            <a:r>
              <a:rPr lang="en-US" altLang="zh-CN" sz="3200" dirty="0">
                <a:latin typeface="Verdana"/>
                <a:ea typeface="Verdana"/>
                <a:cs typeface="Verdana"/>
                <a:sym typeface="Verdana"/>
              </a:rPr>
              <a:t> taking videos in 10 FPS and streaming to the Jetson Nano</a:t>
            </a:r>
          </a:p>
          <a:p>
            <a:pPr marL="300038" lvl="0" indent="-300038" algn="just">
              <a:lnSpc>
                <a:spcPct val="115000"/>
              </a:lnSpc>
              <a:buClr>
                <a:srgbClr val="000000"/>
              </a:buClr>
              <a:buSzPts val="3600"/>
              <a:buFont typeface="Verdana"/>
              <a:buChar char="●"/>
            </a:pPr>
            <a:r>
              <a:rPr lang="en-US" altLang="zh-CN" sz="3200" dirty="0">
                <a:latin typeface="Verdana"/>
                <a:ea typeface="Verdana"/>
                <a:cs typeface="Verdana"/>
                <a:sym typeface="Verdana"/>
              </a:rPr>
              <a:t>Separating the frame into left/right frame, publishing visual information generated from camera calibration and rectification in ROS</a:t>
            </a:r>
          </a:p>
          <a:p>
            <a:pPr marL="300038" lvl="0" indent="-300038" algn="just">
              <a:lnSpc>
                <a:spcPct val="115000"/>
              </a:lnSpc>
              <a:buClr>
                <a:srgbClr val="000000"/>
              </a:buClr>
              <a:buSzPts val="3600"/>
              <a:buFont typeface="Verdana"/>
              <a:buChar char="●"/>
            </a:pPr>
            <a:r>
              <a:rPr lang="en-US" altLang="zh-CN" sz="3200" dirty="0">
                <a:latin typeface="Verdana"/>
                <a:ea typeface="Verdana"/>
                <a:cs typeface="Verdana"/>
                <a:sym typeface="Verdana"/>
              </a:rPr>
              <a:t>Using ORB-SLAM2 [3] system for tracking and mapping</a:t>
            </a:r>
          </a:p>
          <a:p>
            <a:pPr marL="300038" lvl="0" indent="-300038" algn="just">
              <a:lnSpc>
                <a:spcPct val="115000"/>
              </a:lnSpc>
              <a:buClr>
                <a:srgbClr val="000000"/>
              </a:buClr>
              <a:buSzPts val="3600"/>
              <a:buFont typeface="Verdana"/>
              <a:buChar char="●"/>
            </a:pPr>
            <a:r>
              <a:rPr lang="en-US" altLang="zh-CN" sz="3200" dirty="0">
                <a:latin typeface="Verdana"/>
                <a:ea typeface="Verdana"/>
                <a:cs typeface="Verdana"/>
                <a:sym typeface="Verdana"/>
              </a:rPr>
              <a:t>Store the resulting map</a:t>
            </a:r>
            <a:endParaRPr lang="en-US" altLang="zh-CN" sz="3200"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TextBox 7">
            <a:extLst>
              <a:ext uri="{FF2B5EF4-FFF2-40B4-BE49-F238E27FC236}">
                <a16:creationId xmlns:a16="http://schemas.microsoft.com/office/drawing/2014/main" id="{F725E0E1-B633-E14F-8777-9BC55E20FB5F}"/>
              </a:ext>
            </a:extLst>
          </p:cNvPr>
          <p:cNvSpPr txBox="1"/>
          <p:nvPr/>
        </p:nvSpPr>
        <p:spPr>
          <a:xfrm>
            <a:off x="40355633" y="13592360"/>
            <a:ext cx="830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eorgia"/>
              </a:rPr>
              <a:t>Figure 5-</a:t>
            </a:r>
            <a:r>
              <a:rPr lang="en-US" sz="32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eorgia"/>
              </a:rPr>
              <a:t>SLAM Result</a:t>
            </a:r>
            <a:r>
              <a:rPr lang="en-US" sz="32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eorgia"/>
              </a:rPr>
              <a:t> </a:t>
            </a:r>
            <a:endParaRPr lang="en-US" sz="3200" dirty="0"/>
          </a:p>
        </p:txBody>
      </p:sp>
      <p:sp>
        <p:nvSpPr>
          <p:cNvPr id="67" name="TextBox 7">
            <a:extLst>
              <a:ext uri="{FF2B5EF4-FFF2-40B4-BE49-F238E27FC236}">
                <a16:creationId xmlns:a16="http://schemas.microsoft.com/office/drawing/2014/main" id="{A42DC19C-5190-D647-8E04-1D973A4F62B6}"/>
              </a:ext>
            </a:extLst>
          </p:cNvPr>
          <p:cNvSpPr txBox="1"/>
          <p:nvPr/>
        </p:nvSpPr>
        <p:spPr>
          <a:xfrm>
            <a:off x="36565505" y="23949844"/>
            <a:ext cx="14057378" cy="58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Figure 6</a:t>
            </a:r>
            <a:r>
              <a:rPr lang="en-US" altLang="zh-CN" sz="3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(a) object detection result; (b) disparity map</a:t>
            </a:r>
            <a:endParaRPr lang="en-US" altLang="zh-CN" sz="3200" i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Shape 84">
            <a:extLst>
              <a:ext uri="{FF2B5EF4-FFF2-40B4-BE49-F238E27FC236}">
                <a16:creationId xmlns:a16="http://schemas.microsoft.com/office/drawing/2014/main" id="{AA8F55EE-A9E1-D14C-9061-794C25437D9D}"/>
              </a:ext>
            </a:extLst>
          </p:cNvPr>
          <p:cNvSpPr txBox="1"/>
          <p:nvPr/>
        </p:nvSpPr>
        <p:spPr>
          <a:xfrm>
            <a:off x="33756671" y="3826532"/>
            <a:ext cx="17146831" cy="32297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altLang="zh-CN" sz="3200" b="1" dirty="0">
                <a:latin typeface="Verdana"/>
                <a:ea typeface="Verdana"/>
                <a:cs typeface="Verdana"/>
                <a:sym typeface="Verdana"/>
              </a:rPr>
              <a:t>Drone and </a:t>
            </a:r>
            <a:r>
              <a:rPr lang="en-US" altLang="zh-CN" sz="3200" b="1">
                <a:latin typeface="Verdana"/>
                <a:ea typeface="Verdana"/>
                <a:cs typeface="Verdana"/>
                <a:sym typeface="Verdana"/>
              </a:rPr>
              <a:t>Flight Tests</a:t>
            </a:r>
            <a:endParaRPr lang="en-US" altLang="zh-CN" sz="3200" dirty="0"/>
          </a:p>
          <a:p>
            <a:r>
              <a:rPr lang="en-US" altLang="zh-CN" sz="3200" dirty="0">
                <a:latin typeface="Verdana"/>
                <a:ea typeface="Verdana"/>
                <a:cs typeface="Verdana"/>
                <a:sym typeface="Verdana"/>
              </a:rPr>
              <a:t>Our drone is shown in figure 3 with </a:t>
            </a:r>
            <a:r>
              <a:rPr lang="en-US" altLang="zh-CN" sz="3200" dirty="0" err="1">
                <a:latin typeface="Verdana"/>
                <a:ea typeface="Verdana"/>
                <a:cs typeface="Verdana"/>
                <a:sym typeface="Verdana"/>
              </a:rPr>
              <a:t>Crazyflie</a:t>
            </a:r>
            <a:r>
              <a:rPr lang="en-US" altLang="zh-CN" sz="32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altLang="zh-CN" sz="3200" dirty="0" err="1">
                <a:latin typeface="Verdana"/>
                <a:ea typeface="Verdana"/>
                <a:cs typeface="Verdana"/>
                <a:sym typeface="Verdana"/>
              </a:rPr>
              <a:t>FlowDeck</a:t>
            </a:r>
            <a:r>
              <a:rPr lang="en-US" altLang="zh-CN" sz="3200" dirty="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altLang="zh-CN" sz="3200" dirty="0" err="1">
                <a:latin typeface="Verdana"/>
                <a:ea typeface="Verdana"/>
                <a:cs typeface="Verdana"/>
                <a:sym typeface="Verdana"/>
              </a:rPr>
              <a:t>BigQuad</a:t>
            </a:r>
            <a:r>
              <a:rPr lang="en-US" altLang="zh-CN" sz="3200" dirty="0">
                <a:latin typeface="Verdana"/>
                <a:ea typeface="Verdana"/>
                <a:cs typeface="Verdana"/>
                <a:sym typeface="Verdana"/>
              </a:rPr>
              <a:t> Deck and </a:t>
            </a:r>
            <a:r>
              <a:rPr lang="en-US" altLang="zh-CN" sz="3200" dirty="0" err="1">
                <a:latin typeface="Verdana"/>
                <a:ea typeface="Verdana"/>
                <a:cs typeface="Verdana"/>
                <a:sym typeface="Verdana"/>
              </a:rPr>
              <a:t>Crazyflie</a:t>
            </a:r>
            <a:r>
              <a:rPr lang="en-US" altLang="zh-CN" sz="3200" dirty="0">
                <a:latin typeface="Verdana"/>
                <a:ea typeface="Verdana"/>
                <a:cs typeface="Verdana"/>
                <a:sym typeface="Verdana"/>
              </a:rPr>
              <a:t> 2.1 for flight control, and Jetson Nano on top for computing tasks. The </a:t>
            </a:r>
            <a:r>
              <a:rPr lang="en-US" altLang="zh-CN" sz="3200" dirty="0" err="1">
                <a:latin typeface="Verdana"/>
                <a:ea typeface="Verdana"/>
                <a:cs typeface="Verdana"/>
                <a:sym typeface="Verdana"/>
              </a:rPr>
              <a:t>StereoPi</a:t>
            </a:r>
            <a:r>
              <a:rPr lang="en-US" altLang="zh-CN" sz="3200" dirty="0">
                <a:latin typeface="Verdana"/>
                <a:ea typeface="Verdana"/>
                <a:cs typeface="Verdana"/>
                <a:sym typeface="Verdana"/>
              </a:rPr>
              <a:t> camera is not shown here and it should be placed in the front top of the drone. </a:t>
            </a:r>
            <a:r>
              <a:rPr lang="en-US" altLang="zh-CN" sz="3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 our developed drone, we successfully conducted several flight tests and achieved stability during the flight, as shown in Figure 4. </a:t>
            </a:r>
          </a:p>
          <a:p>
            <a:endParaRPr lang="en-US" altLang="zh-CN" sz="2800" dirty="0">
              <a:latin typeface="Verdana"/>
              <a:ea typeface="Verdana"/>
              <a:cs typeface="Verdana"/>
              <a:sym typeface="Verdana"/>
            </a:endParaRPr>
          </a:p>
          <a:p>
            <a:endParaRPr lang="en-US" altLang="zh-CN" sz="1200" dirty="0"/>
          </a:p>
        </p:txBody>
      </p:sp>
      <p:sp>
        <p:nvSpPr>
          <p:cNvPr id="95" name="Shape 82">
            <a:extLst>
              <a:ext uri="{FF2B5EF4-FFF2-40B4-BE49-F238E27FC236}">
                <a16:creationId xmlns:a16="http://schemas.microsoft.com/office/drawing/2014/main" id="{B89ED53C-89AD-AD4D-91F4-970F3E8BD4BC}"/>
              </a:ext>
            </a:extLst>
          </p:cNvPr>
          <p:cNvSpPr/>
          <p:nvPr/>
        </p:nvSpPr>
        <p:spPr>
          <a:xfrm>
            <a:off x="99037" y="14404761"/>
            <a:ext cx="16445664" cy="1168006"/>
          </a:xfrm>
          <a:prstGeom prst="rect">
            <a:avLst/>
          </a:prstGeom>
          <a:solidFill>
            <a:srgbClr val="0067AC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0629" tIns="30306" rIns="60629" bIns="30306" anchor="ctr" anchorCtr="0">
            <a:noAutofit/>
          </a:bodyPr>
          <a:lstStyle/>
          <a:p>
            <a:pPr algn="ctr"/>
            <a:r>
              <a:rPr lang="en-US" sz="8000" dirty="0">
                <a:solidFill>
                  <a:schemeClr val="lt1"/>
                </a:solidFill>
                <a:latin typeface="Franklin Gothic Medium" panose="020B0603020102020204" pitchFamily="34" charset="0"/>
              </a:rPr>
              <a:t>De</a:t>
            </a:r>
            <a:r>
              <a:rPr lang="en-US" altLang="zh-CN" sz="8000" dirty="0">
                <a:solidFill>
                  <a:schemeClr val="lt1"/>
                </a:solidFill>
                <a:latin typeface="Franklin Gothic Medium" panose="020B0603020102020204" pitchFamily="34" charset="0"/>
              </a:rPr>
              <a:t>sign</a:t>
            </a:r>
            <a:r>
              <a:rPr lang="zh-CN" altLang="en-US" sz="8000" dirty="0">
                <a:solidFill>
                  <a:schemeClr val="lt1"/>
                </a:solidFill>
                <a:latin typeface="Franklin Gothic Medium" panose="020B0603020102020204" pitchFamily="34" charset="0"/>
              </a:rPr>
              <a:t> </a:t>
            </a:r>
            <a:endParaRPr sz="8000" dirty="0">
              <a:solidFill>
                <a:schemeClr val="l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9" name="Shape 82">
            <a:extLst>
              <a:ext uri="{FF2B5EF4-FFF2-40B4-BE49-F238E27FC236}">
                <a16:creationId xmlns:a16="http://schemas.microsoft.com/office/drawing/2014/main" id="{CF8ED877-1663-BD4F-9370-8774277E1713}"/>
              </a:ext>
            </a:extLst>
          </p:cNvPr>
          <p:cNvSpPr/>
          <p:nvPr/>
        </p:nvSpPr>
        <p:spPr>
          <a:xfrm>
            <a:off x="16673012" y="18056857"/>
            <a:ext cx="17083659" cy="963736"/>
          </a:xfrm>
          <a:prstGeom prst="rect">
            <a:avLst/>
          </a:prstGeom>
          <a:solidFill>
            <a:srgbClr val="0067AC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0629" tIns="30306" rIns="60629" bIns="30306" anchor="ctr" anchorCtr="0">
            <a:noAutofit/>
          </a:bodyPr>
          <a:lstStyle/>
          <a:p>
            <a:pPr algn="ctr"/>
            <a:r>
              <a:rPr lang="en-US" sz="8000" dirty="0">
                <a:solidFill>
                  <a:schemeClr val="lt1"/>
                </a:solidFill>
                <a:latin typeface="Franklin Gothic Medium" panose="020B0603020102020204" pitchFamily="34" charset="0"/>
              </a:rPr>
              <a:t>Result</a:t>
            </a:r>
            <a:r>
              <a:rPr lang="zh-CN" altLang="en-US" sz="8000" dirty="0">
                <a:solidFill>
                  <a:schemeClr val="lt1"/>
                </a:solidFill>
                <a:latin typeface="Franklin Gothic Medium" panose="020B0603020102020204" pitchFamily="34" charset="0"/>
              </a:rPr>
              <a:t> </a:t>
            </a:r>
            <a:endParaRPr sz="8000" dirty="0">
              <a:solidFill>
                <a:schemeClr val="lt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34" y="27231598"/>
            <a:ext cx="5761985" cy="1472507"/>
          </a:xfrm>
          <a:prstGeom prst="rect">
            <a:avLst/>
          </a:prstGeom>
        </p:spPr>
      </p:pic>
      <p:sp>
        <p:nvSpPr>
          <p:cNvPr id="85" name="TextBox 7">
            <a:extLst>
              <a:ext uri="{FF2B5EF4-FFF2-40B4-BE49-F238E27FC236}">
                <a16:creationId xmlns:a16="http://schemas.microsoft.com/office/drawing/2014/main" id="{3CB701FE-BBCD-CB4C-B60B-2B1D6EF6ABC2}"/>
              </a:ext>
            </a:extLst>
          </p:cNvPr>
          <p:cNvSpPr txBox="1"/>
          <p:nvPr/>
        </p:nvSpPr>
        <p:spPr>
          <a:xfrm>
            <a:off x="3011748" y="23199247"/>
            <a:ext cx="10620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eorgia"/>
              </a:rPr>
              <a:t>Figure 1</a:t>
            </a:r>
            <a:r>
              <a:rPr lang="en-US" sz="32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eorgia"/>
              </a:rPr>
              <a:t>-</a:t>
            </a:r>
            <a:r>
              <a:rPr lang="en-US" altLang="zh-CN" sz="3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Hardware design of our system </a:t>
            </a:r>
          </a:p>
          <a:p>
            <a:r>
              <a:rPr lang="en-US" sz="28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eorgia"/>
              </a:rPr>
              <a:t> </a:t>
            </a:r>
            <a:endParaRPr lang="en-US" sz="2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258C3-34CA-4CCE-876C-D4E1DA54ACA7}"/>
              </a:ext>
            </a:extLst>
          </p:cNvPr>
          <p:cNvGrpSpPr/>
          <p:nvPr/>
        </p:nvGrpSpPr>
        <p:grpSpPr>
          <a:xfrm>
            <a:off x="-470613" y="-3026"/>
            <a:ext cx="51677013" cy="3616337"/>
            <a:chOff x="-470613" y="-3026"/>
            <a:chExt cx="51677013" cy="361633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4199584-B03D-4049-9D39-BAF89664D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9342" y="-3026"/>
              <a:ext cx="4260529" cy="3549374"/>
            </a:xfrm>
            <a:prstGeom prst="rect">
              <a:avLst/>
            </a:prstGeom>
          </p:spPr>
        </p:pic>
        <p:sp>
          <p:nvSpPr>
            <p:cNvPr id="81" name="Shape 81"/>
            <p:cNvSpPr/>
            <p:nvPr/>
          </p:nvSpPr>
          <p:spPr>
            <a:xfrm>
              <a:off x="0" y="919089"/>
              <a:ext cx="51206400" cy="211003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algn="ctr">
                <a:buSzPct val="25000"/>
              </a:pPr>
              <a:endParaRPr lang="en-US" sz="4800" b="1" dirty="0">
                <a:solidFill>
                  <a:srgbClr val="FFFFFF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>
                <a:buClr>
                  <a:srgbClr val="000000"/>
                </a:buClr>
              </a:pPr>
              <a:r>
                <a:rPr lang="en-US" altLang="zh-CN" sz="4800" b="1" dirty="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Carlos J </a:t>
              </a:r>
              <a:r>
                <a:rPr lang="en-US" altLang="zh-CN" sz="4800" b="1" dirty="0" err="1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Orta</a:t>
              </a:r>
              <a:r>
                <a:rPr lang="en-US" altLang="zh-CN" sz="4800" b="1" dirty="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, Deqiang Xu, and Lucas </a:t>
              </a:r>
              <a:r>
                <a:rPr lang="en-US" altLang="zh-CN" sz="4800" b="1" dirty="0" err="1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Lomba</a:t>
              </a:r>
              <a:endParaRPr lang="en-US" altLang="zh-CN" sz="4800" b="1" dirty="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lvl="0" algn="ctr">
                <a:buClr>
                  <a:srgbClr val="000000"/>
                </a:buClr>
              </a:pPr>
              <a:r>
                <a:rPr lang="en-US" altLang="zh-CN" sz="4800" b="1" dirty="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Advisor: Dr. </a:t>
              </a:r>
              <a:r>
                <a:rPr lang="en-US" altLang="zh-CN" sz="4800" b="1" dirty="0" err="1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Honggang</a:t>
              </a:r>
              <a:r>
                <a:rPr lang="en-US" altLang="zh-CN" sz="4800" b="1" dirty="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Zhang, Associate Professor, UMass Boston</a:t>
              </a:r>
            </a:p>
            <a:p>
              <a:pPr algn="ctr">
                <a:buSzPct val="25000"/>
              </a:pPr>
              <a:endParaRPr lang="en-US" sz="4800" b="1" dirty="0">
                <a:solidFill>
                  <a:srgbClr val="FFFFFF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Verdana" panose="020B0604030504040204" pitchFamily="34" charset="0"/>
                <a:sym typeface="Georgia"/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6FC02E5-C19B-4845-9DF9-E046ADDE1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09043" y="389851"/>
              <a:ext cx="3311226" cy="3000375"/>
            </a:xfrm>
            <a:prstGeom prst="rect">
              <a:avLst/>
            </a:prstGeom>
          </p:spPr>
        </p:pic>
        <p:sp>
          <p:nvSpPr>
            <p:cNvPr id="80" name="Shape 80"/>
            <p:cNvSpPr txBox="1"/>
            <p:nvPr/>
          </p:nvSpPr>
          <p:spPr>
            <a:xfrm>
              <a:off x="-470613" y="454959"/>
              <a:ext cx="51189368" cy="205243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vl="0" algn="ctr"/>
              <a:r>
                <a:rPr lang="en-US" altLang="zh-CN" sz="7000" b="1" dirty="0">
                  <a:solidFill>
                    <a:srgbClr val="FFFFFF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Unmanned Aerial Vehicle (UAV) based Visual SLAM Platform</a:t>
              </a:r>
            </a:p>
            <a:p>
              <a:pPr algn="ctr">
                <a:buSzPct val="25000"/>
              </a:pPr>
              <a:endParaRPr lang="en-US" sz="7200" b="1" dirty="0">
                <a:solidFill>
                  <a:schemeClr val="lt1"/>
                </a:solidFill>
                <a:latin typeface="Franklin Gothic Medium" panose="020B0603020102020204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27F95EA-98E5-4143-A4E0-E079A8A83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1"/>
              <a:ext cx="4539343" cy="361331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34445BF-809D-4B33-8E1C-8F2BA0029B61}"/>
              </a:ext>
            </a:extLst>
          </p:cNvPr>
          <p:cNvSpPr txBox="1"/>
          <p:nvPr/>
        </p:nvSpPr>
        <p:spPr>
          <a:xfrm>
            <a:off x="25708738" y="25970592"/>
            <a:ext cx="7734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eorgia"/>
              </a:rPr>
              <a:t>Figure 4</a:t>
            </a:r>
            <a:r>
              <a:rPr lang="en-US" altLang="zh-CN" sz="32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eorgia"/>
              </a:rPr>
              <a:t>-</a:t>
            </a:r>
            <a:r>
              <a:rPr lang="en-US" sz="32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eorgia"/>
              </a:rPr>
              <a:t> Drone on the</a:t>
            </a:r>
            <a:r>
              <a:rPr lang="zh-CN" altLang="en-US" sz="32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eorgia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eorgia"/>
              </a:rPr>
              <a:t>flight test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9" name="Google Shape;101;p1">
            <a:extLst>
              <a:ext uri="{FF2B5EF4-FFF2-40B4-BE49-F238E27FC236}">
                <a16:creationId xmlns:a16="http://schemas.microsoft.com/office/drawing/2014/main" id="{D30F6EC0-B0CD-47D0-AB26-E0C81D63D97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08668" y="307876"/>
            <a:ext cx="3000375" cy="2988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BA730C7-716A-429E-86E4-08ED4AE4960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042" y="193313"/>
            <a:ext cx="3579895" cy="3343165"/>
          </a:xfrm>
          <a:prstGeom prst="rect">
            <a:avLst/>
          </a:prstGeom>
        </p:spPr>
      </p:pic>
      <p:pic>
        <p:nvPicPr>
          <p:cNvPr id="92" name="Google Shape;106;p1">
            <a:extLst>
              <a:ext uri="{FF2B5EF4-FFF2-40B4-BE49-F238E27FC236}">
                <a16:creationId xmlns:a16="http://schemas.microsoft.com/office/drawing/2014/main" id="{480621D4-BD72-4C6A-B4D4-A284C698FE4B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1007" y="15678547"/>
            <a:ext cx="16283385" cy="7441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107;p1">
            <a:extLst>
              <a:ext uri="{FF2B5EF4-FFF2-40B4-BE49-F238E27FC236}">
                <a16:creationId xmlns:a16="http://schemas.microsoft.com/office/drawing/2014/main" id="{842CFFFE-8FA5-4C60-A076-E1FEA0B903E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249296" y="3787075"/>
            <a:ext cx="15453822" cy="770203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89;p1">
            <a:extLst>
              <a:ext uri="{FF2B5EF4-FFF2-40B4-BE49-F238E27FC236}">
                <a16:creationId xmlns:a16="http://schemas.microsoft.com/office/drawing/2014/main" id="{6E15D150-2794-4BD8-AE0B-437DECA9B40E}"/>
              </a:ext>
            </a:extLst>
          </p:cNvPr>
          <p:cNvSpPr/>
          <p:nvPr/>
        </p:nvSpPr>
        <p:spPr>
          <a:xfrm>
            <a:off x="21452800" y="11599784"/>
            <a:ext cx="7046813" cy="52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616" tIns="30297" rIns="60616" bIns="30297" anchor="t" anchorCtr="0">
            <a:noAutofit/>
          </a:bodyPr>
          <a:lstStyle/>
          <a:p>
            <a:pPr algn="just"/>
            <a:r>
              <a:rPr lang="en-US" sz="3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Figure 2</a:t>
            </a:r>
            <a:r>
              <a:rPr lang="en-US" sz="3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-The Software design</a:t>
            </a:r>
            <a:endParaRPr sz="3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2" name="Google Shape;108;p1">
            <a:extLst>
              <a:ext uri="{FF2B5EF4-FFF2-40B4-BE49-F238E27FC236}">
                <a16:creationId xmlns:a16="http://schemas.microsoft.com/office/drawing/2014/main" id="{3E688897-5421-4290-B57D-4034E56E28A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751777" y="19307408"/>
            <a:ext cx="8099111" cy="6395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2;p1">
            <a:extLst>
              <a:ext uri="{FF2B5EF4-FFF2-40B4-BE49-F238E27FC236}">
                <a16:creationId xmlns:a16="http://schemas.microsoft.com/office/drawing/2014/main" id="{22229666-DD02-4D40-8048-A14307B805E3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5603200" y="19307408"/>
            <a:ext cx="8143274" cy="6395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3;p1">
            <a:extLst>
              <a:ext uri="{FF2B5EF4-FFF2-40B4-BE49-F238E27FC236}">
                <a16:creationId xmlns:a16="http://schemas.microsoft.com/office/drawing/2014/main" id="{7338FC26-6B16-48F0-B847-3D0B26FCD9DF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3807102" y="6930366"/>
            <a:ext cx="7911359" cy="724676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D635147-15C2-4A08-8395-705B061A2843}"/>
              </a:ext>
            </a:extLst>
          </p:cNvPr>
          <p:cNvSpPr txBox="1"/>
          <p:nvPr/>
        </p:nvSpPr>
        <p:spPr>
          <a:xfrm>
            <a:off x="42103856" y="7702777"/>
            <a:ext cx="7809997" cy="518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3200" b="1" dirty="0">
                <a:latin typeface="Verdana"/>
                <a:ea typeface="Verdana"/>
                <a:cs typeface="Verdana"/>
                <a:sym typeface="Verdana"/>
              </a:rPr>
              <a:t>SLAM Result</a:t>
            </a:r>
          </a:p>
          <a:p>
            <a:pPr lvl="0" algn="just"/>
            <a:r>
              <a:rPr lang="en-US" altLang="zh-CN" sz="3200" dirty="0">
                <a:latin typeface="Verdana"/>
                <a:ea typeface="Verdana"/>
                <a:cs typeface="Verdana"/>
                <a:sym typeface="Verdana"/>
              </a:rPr>
              <a:t>Figure 5 shows the generated sparse map of a typical house consisting of a living room, a dining room, a study and a kitchen. Dots are the landmarks extracted for tracking and scene recognition from key frames.</a:t>
            </a:r>
          </a:p>
          <a:p>
            <a:pPr marL="300038" lvl="0" indent="-300038" algn="just">
              <a:lnSpc>
                <a:spcPct val="115000"/>
              </a:lnSpc>
              <a:buClr>
                <a:srgbClr val="000000"/>
              </a:buClr>
              <a:buSzPts val="3600"/>
              <a:buFont typeface="Verdana"/>
              <a:buChar char="●"/>
            </a:pPr>
            <a:r>
              <a:rPr lang="en-US" altLang="zh-CN" sz="3200" dirty="0">
                <a:latin typeface="Verdana"/>
                <a:ea typeface="Verdana"/>
                <a:cs typeface="Verdana"/>
                <a:sym typeface="Verdana"/>
              </a:rPr>
              <a:t>White Dots: history landmarks</a:t>
            </a:r>
          </a:p>
          <a:p>
            <a:pPr marL="300038" lvl="0" indent="-300038" algn="just">
              <a:lnSpc>
                <a:spcPct val="115000"/>
              </a:lnSpc>
              <a:buClr>
                <a:srgbClr val="000000"/>
              </a:buClr>
              <a:buSzPts val="3600"/>
              <a:buFont typeface="Verdana"/>
              <a:buChar char="●"/>
            </a:pPr>
            <a:r>
              <a:rPr lang="en-US" altLang="zh-CN" sz="3200" dirty="0">
                <a:latin typeface="Verdana"/>
                <a:ea typeface="Verdana"/>
                <a:cs typeface="Verdana"/>
                <a:sym typeface="Verdana"/>
              </a:rPr>
              <a:t>Blue Triangle: current pose of the camera in the space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1EB793-80BE-421F-A0C8-56F32D011648}"/>
              </a:ext>
            </a:extLst>
          </p:cNvPr>
          <p:cNvSpPr txBox="1"/>
          <p:nvPr/>
        </p:nvSpPr>
        <p:spPr>
          <a:xfrm>
            <a:off x="33756671" y="14309438"/>
            <a:ext cx="168662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3200" b="1" dirty="0">
                <a:latin typeface="Verdana"/>
                <a:ea typeface="Verdana"/>
                <a:cs typeface="Verdana"/>
                <a:sym typeface="Verdana"/>
              </a:rPr>
              <a:t>Object Detection Result and Disparity Image</a:t>
            </a:r>
          </a:p>
          <a:p>
            <a:pPr lvl="0" algn="just"/>
            <a:r>
              <a:rPr lang="en-US" altLang="zh-CN" sz="3200" dirty="0">
                <a:latin typeface="Verdana"/>
                <a:ea typeface="Verdana"/>
                <a:cs typeface="Verdana"/>
                <a:sym typeface="Verdana"/>
              </a:rPr>
              <a:t>Figure 6 (a) shows the result of object detection in our system with a pre-trained model. Each detected object is bounded in a rectangle box with a predicted class. </a:t>
            </a:r>
          </a:p>
          <a:p>
            <a:pPr lvl="0" algn="just"/>
            <a:r>
              <a:rPr lang="en-US" altLang="zh-CN" sz="3200" dirty="0">
                <a:latin typeface="Verdana"/>
                <a:ea typeface="Verdana"/>
                <a:cs typeface="Verdana"/>
                <a:sym typeface="Verdana"/>
              </a:rPr>
              <a:t>Figure 6 (b) shows the generated disparity image when rectifying images. The depth of the pixels is color-coded. A deeper color represents a smaller distance while a lighter color means a larger distance from the camera.  </a:t>
            </a:r>
          </a:p>
        </p:txBody>
      </p:sp>
      <p:pic>
        <p:nvPicPr>
          <p:cNvPr id="105" name="Google Shape;100;p1">
            <a:extLst>
              <a:ext uri="{FF2B5EF4-FFF2-40B4-BE49-F238E27FC236}">
                <a16:creationId xmlns:a16="http://schemas.microsoft.com/office/drawing/2014/main" id="{A8354C11-AD43-4E4C-91A7-E38AF6DBF8F6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5453900" y="17657755"/>
            <a:ext cx="13752371" cy="6414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UMassBoston_colors">
      <a:dk1>
        <a:srgbClr val="000000"/>
      </a:dk1>
      <a:lt1>
        <a:srgbClr val="FFFFFF"/>
      </a:lt1>
      <a:dk2>
        <a:srgbClr val="005A8B"/>
      </a:dk2>
      <a:lt2>
        <a:srgbClr val="FFFFFF"/>
      </a:lt2>
      <a:accent1>
        <a:srgbClr val="A0CFEB"/>
      </a:accent1>
      <a:accent2>
        <a:srgbClr val="A33F1F"/>
      </a:accent2>
      <a:accent3>
        <a:srgbClr val="C59217"/>
      </a:accent3>
      <a:accent4>
        <a:srgbClr val="988F86"/>
      </a:accent4>
      <a:accent5>
        <a:srgbClr val="D47600"/>
      </a:accent5>
      <a:accent6>
        <a:srgbClr val="A79E70"/>
      </a:accent6>
      <a:hlink>
        <a:srgbClr val="005A8B"/>
      </a:hlink>
      <a:folHlink>
        <a:srgbClr val="A33F1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7241</TotalTime>
  <Words>753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Libre Franklin</vt:lpstr>
      <vt:lpstr>Libre Franklin Medium</vt:lpstr>
      <vt:lpstr>Arial</vt:lpstr>
      <vt:lpstr>Franklin Gothic Book</vt:lpstr>
      <vt:lpstr>Franklin Gothic Medium</vt:lpstr>
      <vt:lpstr>Georgia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hwqku_000</dc:creator>
  <cp:lastModifiedBy>Deqiang Xu</cp:lastModifiedBy>
  <cp:revision>225</cp:revision>
  <dcterms:modified xsi:type="dcterms:W3CDTF">2020-05-29T20:21:03Z</dcterms:modified>
</cp:coreProperties>
</file>