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8F7E8-D4E3-F77F-B289-B00D7B78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1371E4-8BE1-36E6-1026-0717F0661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4737B-C5EF-FBD5-9A0C-F1F8D620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E9563-7175-4B58-2287-5597773A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1C451-2615-4DD5-A440-A2950735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5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A18FB-F09E-598D-C33F-AD2FF62E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7F82B-9F37-006F-8E27-C7F56281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59F5B-A43E-5049-2603-9C573F99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2845C-0D07-9901-BD56-C1B38163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14BD7-696C-7650-69B3-38DA2076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9BCBE4-D575-25D6-7EF6-C45211A1D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A8535A-A9A7-FC19-619E-DC9D613E1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4FCEF-B2D5-E2E8-60F4-4B3CD332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CA5BE-4B16-BBEB-EA8A-C25B3407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19B03-C90D-F81C-4FD4-18EDE831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5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13407-409C-B6C2-3176-58EDEC1F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5BFE0-5CAE-BD0F-093F-1C59336B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86ACE-EE06-ACFB-F34B-9699BFAC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4B616-1103-475E-149A-D27AF7A2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4D37E-ACCD-008E-EA99-2F1C16AA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3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1235C-E039-B81C-44E1-D2F35BD2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C280F-D564-6071-C6A9-4B325FF9B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BC1C5-2447-7987-E196-6AFFAB2D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7FB84-A6DB-13D3-E91C-12A7754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90B00-83AA-C090-34F8-88591F1B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0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27217-EA89-EB55-0047-B2EADE56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B9CDA-6DA9-E0AB-0DEB-6AF21D8FE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5C8280-B33D-5E19-1E00-BB84467C2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69829B-4D7B-0446-E177-2FEA0D4E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9E036-AEC1-B9AD-252A-DD6D2E85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7EBF2-BE57-44D0-4790-825784A5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4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3CAAD-DF6B-CDDF-6C4E-60CC17FE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E4425-297F-70ED-EE27-0AD2B0DA4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1B973-2DC4-3FC4-6807-7AAB84A4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61445-F730-CD00-B682-84A004898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5268C7-E266-0303-5F44-84B73413E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6986A6-9E5E-7878-2735-435CBF9E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0730CF-E1BD-0D22-46FC-BCB2F8A5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7E932-97AD-39B6-8529-FA8AE6CE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9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70160-E70F-AECB-40D6-8932ED9C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53369-CA44-FAA6-6E02-4F07EB10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5C8A03-B8DB-4813-CECE-EB82AE79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CEFC63-EF99-5336-8538-A400217B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9BABD0-C3F4-26E3-88BD-3C32DFA7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C83185-6BDF-FF94-DC25-426313CD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6B81E-62F4-C26B-7BFA-26F16507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FFB33-7AC8-97D7-3D5A-FB271DA5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918A7-9787-E81A-2B1B-83D4E989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ECAB5-6066-C859-B6BE-4B06DB972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27FABF-F3C1-064E-2DDD-502D8418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3F38F-FD09-6FF5-0F9B-199688E7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58CCE-C59E-76A9-F223-89A4FCE5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4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E36D2-3B8E-E134-28EB-70EF72E6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655815-4BD1-7564-C322-9FB0F811E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B5D514-0603-433B-E251-1DC74DFA0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A98AA-3FC7-BD99-7CCA-5745842D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9AED88-FEE7-EEAA-6451-C878E3EA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857CF-AA11-AB1D-9D36-FF5EDCB4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8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63096B-3E9E-505C-0BF2-93F00ABA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309E5-651C-08DE-8AE3-F0D200052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8C433-7C86-BA41-B617-89351367F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5772-0E7A-4F64-A003-A59F307FBCFB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4EDB4-871A-4C98-6D9B-BA8320F3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0D4BA-4133-5609-9E73-F752B809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87D60-9BFE-474D-A765-F35FA9772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2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42AA062-4DA3-66B2-E9DB-983D29EF0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52311"/>
              </p:ext>
            </p:extLst>
          </p:nvPr>
        </p:nvGraphicFramePr>
        <p:xfrm>
          <a:off x="368968" y="328731"/>
          <a:ext cx="11309685" cy="618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937">
                  <a:extLst>
                    <a:ext uri="{9D8B030D-6E8A-4147-A177-3AD203B41FA5}">
                      <a16:colId xmlns:a16="http://schemas.microsoft.com/office/drawing/2014/main" val="1878654378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3194409422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3046621867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4288166955"/>
                    </a:ext>
                  </a:extLst>
                </a:gridCol>
                <a:gridCol w="2261937">
                  <a:extLst>
                    <a:ext uri="{9D8B030D-6E8A-4147-A177-3AD203B41FA5}">
                      <a16:colId xmlns:a16="http://schemas.microsoft.com/office/drawing/2014/main" val="2892627633"/>
                    </a:ext>
                  </a:extLst>
                </a:gridCol>
              </a:tblGrid>
              <a:tr h="7730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OSI(ISO)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837498"/>
                  </a:ext>
                </a:extLst>
              </a:tr>
              <a:tr h="77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 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 FTP, SCP, Telnet, SSH etc.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42839"/>
                  </a:ext>
                </a:extLst>
              </a:tr>
              <a:tr h="77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89609"/>
                  </a:ext>
                </a:extLst>
              </a:tr>
              <a:tr h="77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509953"/>
                  </a:ext>
                </a:extLst>
              </a:tr>
              <a:tr h="77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48365"/>
                  </a:ext>
                </a:extLst>
              </a:tr>
              <a:tr h="77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587190"/>
                  </a:ext>
                </a:extLst>
              </a:tr>
              <a:tr h="77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Frame Delay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4938"/>
                  </a:ext>
                </a:extLst>
              </a:tr>
              <a:tr h="77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1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02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 Seo Kim</dc:creator>
  <cp:lastModifiedBy>Hwan Seo Kim</cp:lastModifiedBy>
  <cp:revision>1</cp:revision>
  <dcterms:created xsi:type="dcterms:W3CDTF">2023-07-23T10:04:23Z</dcterms:created>
  <dcterms:modified xsi:type="dcterms:W3CDTF">2023-07-23T11:35:56Z</dcterms:modified>
</cp:coreProperties>
</file>