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10F"/>
    <a:srgbClr val="2E5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16FBA52-3093-926A-887D-18AF7C1F431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08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4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8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36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68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428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8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105B08-0C6E-94DF-A158-0642B32CA2B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55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0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9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0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36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334" y="2412262"/>
            <a:ext cx="7352180" cy="141076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2E5C99"/>
                </a:solidFill>
                <a:latin typeface="Aptos" panose="020B0004020202020204" pitchFamily="34" charset="0"/>
              </a:rPr>
              <a:t>DATA SCIENCE </a:t>
            </a:r>
            <a:br>
              <a:rPr lang="en-GB" b="1" dirty="0">
                <a:latin typeface="Aptos" panose="020B0004020202020204" pitchFamily="34" charset="0"/>
              </a:rPr>
            </a:br>
            <a:r>
              <a:rPr lang="en-GB" sz="4400" b="1" dirty="0">
                <a:solidFill>
                  <a:srgbClr val="CE210F"/>
                </a:solidFill>
                <a:latin typeface="Aptos" panose="020B0004020202020204" pitchFamily="34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724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Predicting Customer Buying Behavior</a:t>
            </a:r>
          </a:p>
        </p:txBody>
      </p:sp>
      <p:pic>
        <p:nvPicPr>
          <p:cNvPr id="1026" name="Picture 2" descr="British Airways's logo">
            <a:extLst>
              <a:ext uri="{FF2B5EF4-FFF2-40B4-BE49-F238E27FC236}">
                <a16:creationId xmlns:a16="http://schemas.microsoft.com/office/drawing/2014/main" id="{B6D6065C-77E0-94EC-D400-0D10B0C8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52" y="223479"/>
            <a:ext cx="9802906" cy="15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4B0C06-57EA-AF96-1BC3-8346EF67AAD3}"/>
              </a:ext>
            </a:extLst>
          </p:cNvPr>
          <p:cNvSpPr/>
          <p:nvPr/>
        </p:nvSpPr>
        <p:spPr>
          <a:xfrm>
            <a:off x="0" y="0"/>
            <a:ext cx="12191999" cy="685800"/>
          </a:xfrm>
          <a:prstGeom prst="rect">
            <a:avLst/>
          </a:prstGeom>
          <a:solidFill>
            <a:srgbClr val="2E5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Predictive Model To Understand Factors That Influence Buying Behavior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050F00-7026-963E-3BA7-C4027C418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5"/>
          <a:stretch/>
        </p:blipFill>
        <p:spPr>
          <a:xfrm>
            <a:off x="4940741" y="685800"/>
            <a:ext cx="7251258" cy="4893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D6BFC-AC1B-F7FB-169D-FA632D18D1F0}"/>
              </a:ext>
            </a:extLst>
          </p:cNvPr>
          <p:cNvSpPr txBox="1"/>
          <p:nvPr/>
        </p:nvSpPr>
        <p:spPr>
          <a:xfrm>
            <a:off x="0" y="3824901"/>
            <a:ext cx="4940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b="1" dirty="0"/>
              <a:t>Training Accuracy: 99.95</a:t>
            </a:r>
          </a:p>
          <a:p>
            <a:r>
              <a:rPr lang="en-US" sz="1800" b="1" dirty="0"/>
              <a:t>Validation Accuracy: 84.62</a:t>
            </a:r>
          </a:p>
          <a:p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4501D-AAD3-70C0-B27E-1CA5DC7E5CCD}"/>
              </a:ext>
            </a:extLst>
          </p:cNvPr>
          <p:cNvSpPr txBox="1"/>
          <p:nvPr/>
        </p:nvSpPr>
        <p:spPr>
          <a:xfrm>
            <a:off x="213105" y="962689"/>
            <a:ext cx="365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Top 5 features which influence </a:t>
            </a:r>
          </a:p>
          <a:p>
            <a:r>
              <a:rPr lang="en-US" sz="1800" b="0" dirty="0"/>
              <a:t>Customer buying behavior:</a:t>
            </a:r>
          </a:p>
          <a:p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Flight</a:t>
            </a:r>
            <a:r>
              <a:rPr lang="en-US" b="1" dirty="0"/>
              <a:t> D</a:t>
            </a:r>
            <a:r>
              <a:rPr lang="en-US" sz="1800" b="1" dirty="0"/>
              <a:t>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</a:t>
            </a:r>
            <a:r>
              <a:rPr lang="en-US" sz="1800" b="1" dirty="0"/>
              <a:t>ength</a:t>
            </a:r>
            <a:r>
              <a:rPr lang="en-US" b="1" dirty="0"/>
              <a:t> </a:t>
            </a:r>
            <a:r>
              <a:rPr lang="en-US" sz="1800" b="1" dirty="0"/>
              <a:t>of 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Flight Meals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Referred Seat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DB3C4-9889-C503-64A4-09ABB4530F6A}"/>
              </a:ext>
            </a:extLst>
          </p:cNvPr>
          <p:cNvSpPr txBox="1"/>
          <p:nvPr/>
        </p:nvSpPr>
        <p:spPr>
          <a:xfrm>
            <a:off x="3680011" y="6086948"/>
            <a:ext cx="85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Presentation created by ABHAY PANDEY</a:t>
            </a:r>
          </a:p>
          <a:p>
            <a:pPr algn="r"/>
            <a:r>
              <a:rPr lang="en-US" b="1" dirty="0"/>
              <a:t>On 21</a:t>
            </a:r>
            <a:r>
              <a:rPr lang="en-US" b="1" baseline="30000" dirty="0"/>
              <a:t>st</a:t>
            </a:r>
            <a:r>
              <a:rPr lang="en-US" b="1" dirty="0"/>
              <a:t> May 2025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67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 UI</vt:lpstr>
      <vt:lpstr>Aptos</vt:lpstr>
      <vt:lpstr>Century Gothic</vt:lpstr>
      <vt:lpstr>Wingdings 3</vt:lpstr>
      <vt:lpstr>Slice</vt:lpstr>
      <vt:lpstr>DATA SCIENCE 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abhay pandey</cp:lastModifiedBy>
  <cp:revision>4</cp:revision>
  <dcterms:created xsi:type="dcterms:W3CDTF">2022-12-06T11:13:27Z</dcterms:created>
  <dcterms:modified xsi:type="dcterms:W3CDTF">2025-05-21T17:00:11Z</dcterms:modified>
</cp:coreProperties>
</file>