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10F"/>
    <a:srgbClr val="2E5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16FBA52-3093-926A-887D-18AF7C1F4310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08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4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87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36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7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68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428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81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72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3105B08-0C6E-94DF-A158-0642B32CA2B3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655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805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1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9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0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9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136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334" y="2412262"/>
            <a:ext cx="7352180" cy="141076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2E5C99"/>
                </a:solidFill>
                <a:latin typeface="Aptos" panose="020B0004020202020204" pitchFamily="34" charset="0"/>
              </a:rPr>
              <a:t>DATA SCIENCE </a:t>
            </a:r>
            <a:br>
              <a:rPr lang="en-GB" b="1" dirty="0">
                <a:latin typeface="Aptos" panose="020B0004020202020204" pitchFamily="34" charset="0"/>
              </a:rPr>
            </a:br>
            <a:r>
              <a:rPr lang="en-GB" sz="4400" b="1" dirty="0">
                <a:solidFill>
                  <a:srgbClr val="CE210F"/>
                </a:solidFill>
                <a:latin typeface="Aptos" panose="020B0004020202020204" pitchFamily="34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372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E210F"/>
                </a:solidFill>
              </a:rPr>
              <a:t>Web Scraping To Gain Company Insights</a:t>
            </a:r>
            <a:endParaRPr lang="en-GB" sz="3600" b="1" dirty="0">
              <a:solidFill>
                <a:srgbClr val="CE210F"/>
              </a:solidFill>
            </a:endParaRPr>
          </a:p>
        </p:txBody>
      </p:sp>
      <p:pic>
        <p:nvPicPr>
          <p:cNvPr id="1026" name="Picture 2" descr="British Airways's logo">
            <a:extLst>
              <a:ext uri="{FF2B5EF4-FFF2-40B4-BE49-F238E27FC236}">
                <a16:creationId xmlns:a16="http://schemas.microsoft.com/office/drawing/2014/main" id="{B6D6065C-77E0-94EC-D400-0D10B0C82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52" y="223479"/>
            <a:ext cx="9802906" cy="15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230DC-265A-0833-5CE8-9CF384778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5" t="10105" r="7476"/>
          <a:stretch/>
        </p:blipFill>
        <p:spPr>
          <a:xfrm>
            <a:off x="5499847" y="363071"/>
            <a:ext cx="6692153" cy="3196487"/>
          </a:xfr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12B12-154C-AC17-9D5A-81189B3F2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2" t="10293" r="8897"/>
          <a:stretch/>
        </p:blipFill>
        <p:spPr>
          <a:xfrm>
            <a:off x="1" y="3559558"/>
            <a:ext cx="6992470" cy="329844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63FB2A-BFCA-B769-D489-38678D93FD1C}"/>
              </a:ext>
            </a:extLst>
          </p:cNvPr>
          <p:cNvSpPr txBox="1"/>
          <p:nvPr/>
        </p:nvSpPr>
        <p:spPr>
          <a:xfrm>
            <a:off x="121024" y="874059"/>
            <a:ext cx="524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Here are the Top 10 countries with positive reviews and giving most stars.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A5F51E-495C-02D0-76EE-352B852B0DC0}"/>
              </a:ext>
            </a:extLst>
          </p:cNvPr>
          <p:cNvSpPr/>
          <p:nvPr/>
        </p:nvSpPr>
        <p:spPr>
          <a:xfrm>
            <a:off x="4303059" y="1298949"/>
            <a:ext cx="860611" cy="5298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CA019-3E45-4468-E750-8BDA8F8A6A98}"/>
              </a:ext>
            </a:extLst>
          </p:cNvPr>
          <p:cNvSpPr txBox="1"/>
          <p:nvPr/>
        </p:nvSpPr>
        <p:spPr>
          <a:xfrm>
            <a:off x="6947647" y="5290316"/>
            <a:ext cx="5244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Here are the Top 10 countries with negative reviews and giving least stars.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C2C4C02-4428-2B4F-DF3A-227B1C2495C0}"/>
              </a:ext>
            </a:extLst>
          </p:cNvPr>
          <p:cNvSpPr/>
          <p:nvPr/>
        </p:nvSpPr>
        <p:spPr>
          <a:xfrm rot="10800000">
            <a:off x="7279342" y="5671721"/>
            <a:ext cx="860611" cy="5298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4B0C06-57EA-AF96-1BC3-8346EF67AAD3}"/>
              </a:ext>
            </a:extLst>
          </p:cNvPr>
          <p:cNvSpPr/>
          <p:nvPr/>
        </p:nvSpPr>
        <p:spPr>
          <a:xfrm>
            <a:off x="0" y="0"/>
            <a:ext cx="12191999" cy="363071"/>
          </a:xfrm>
          <a:prstGeom prst="rect">
            <a:avLst/>
          </a:prstGeom>
          <a:solidFill>
            <a:srgbClr val="2E5C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rgbClr val="CE210F"/>
                </a:solidFill>
                <a:effectLst/>
              </a:rPr>
              <a:t>Countries wise Reviews and Rating Insight 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44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Century Gothic</vt:lpstr>
      <vt:lpstr>Wingdings 3</vt:lpstr>
      <vt:lpstr>Slice</vt:lpstr>
      <vt:lpstr>DATA SCIENCE 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abhay pandey</cp:lastModifiedBy>
  <cp:revision>2</cp:revision>
  <dcterms:created xsi:type="dcterms:W3CDTF">2022-12-06T11:13:27Z</dcterms:created>
  <dcterms:modified xsi:type="dcterms:W3CDTF">2025-05-18T10:18:39Z</dcterms:modified>
</cp:coreProperties>
</file>