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D080-05FD-4A39-8279-73F82C122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4BDE2-E9DE-4E6A-AD75-8E7C2268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6E1-E5D4-44DD-9262-855B961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71C9-B116-4D8D-BCEC-516885C4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0894-DB13-4040-89FD-8C7AC08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14CF-6500-413B-973F-3CB2F47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3B5EC-AC20-4940-84D6-D68A5F00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83F6-C5EE-440B-9246-DC844AE2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A1C6-2099-49E3-BDC6-902BE6F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8FB5-509F-4047-A873-713A2D04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F982-9B98-4A7F-978A-8905EBA7C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13620-5250-4FAA-BD72-958B2B30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4566-28C2-4C21-B9A3-941BFCF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F1B5-663A-46DE-B56D-0696E626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C4CE-2F47-4F02-835E-4A9AEAD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87F6-2CFC-4523-8838-E3CE4206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2FB-4C0D-4854-99DB-88F75AC2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0F9C-77E9-43BE-AA85-5E9B6C4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F0FB-B2CC-47FC-B336-CD4323E5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EA31-EFE9-4977-9ACA-585D456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3A82-DF5A-47EF-BEBC-3E718803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0002-62A7-4ACF-B19D-EFB3B6AC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4E46-7C76-4C8B-A274-A0EF6C33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E435-01F3-4D40-8D72-C53C60D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C4C1-091F-4467-B52B-3CC6580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C39-957E-48A8-95A8-F66A5B6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4E9-0538-4A3A-B514-D76852D03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73E78-65DC-413B-88FA-A3801EE6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A2DA-F334-4744-A8F1-6C24CC26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8EA-F57B-480F-B13B-30E3CC0F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B84D-2025-4569-AABE-B140CC13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E1E2-E98E-4922-AB26-02F1088A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090B-4AE5-4FA2-9973-B0F5557D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D32C-5247-4272-A34F-A024AAE5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F802-08ED-44E1-B0FB-2A39A569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4F71-BD54-4DBA-AA6F-5D7981E8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1A4C-E190-4FE1-9599-889D6F1D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091C0-9ACA-4DEE-9773-D5EF62C5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B5431-2340-441F-9234-DDFD640C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7E8-5F73-4F5B-BA58-B8329574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3928-51FF-4F5C-846C-C29299CF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879F-8AC0-446F-9345-E43576A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CC7E3-1C59-4AB8-8B5A-59A66D0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D17E1-3E7F-4D51-83CE-0F3D4F2E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73EAF-BA88-4741-8138-6F23632A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DA0B-34D6-4D3F-87F7-2864D79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C95B-13F9-4B28-AC36-831DEF6F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5960-7ACE-419E-BD9D-3F69D1B4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8D67-3953-4C2D-8C42-67340642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AA6AA-513B-48FD-B6B0-708C5E5A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5B93-1768-4E07-A5F6-C18255CC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D7FD-BD0F-4E50-B30E-14E851C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C45E-87D8-4920-BF0B-AE8A8D87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2C59E-A1FE-40D6-B1FB-CE55F9272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80F7C-84C9-47CC-804F-D34FCC27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998E-248F-4635-8BB7-9D8D31FE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4772-844D-4B50-99E9-DA933714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0444-0A9F-4E71-8856-2A414B8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4298E-6C24-43D1-8D13-BDADC569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F8E3-62DE-4E40-B5B5-D91F16A3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8E8A-B427-4D64-929F-E2284C1C7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A78-E51A-49E2-990F-E947D0DE068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C526-9660-4A86-8973-9F284F1C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89EB-C411-4AED-9D70-AC87841B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7872B-437B-45DF-95BB-A96844F5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2CB3-E07B-4327-BF72-72341B39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SpringBoard First Project</a:t>
            </a:r>
          </a:p>
        </p:txBody>
      </p:sp>
    </p:spTree>
    <p:extLst>
      <p:ext uri="{BB962C8B-B14F-4D97-AF65-F5344CB8AC3E}">
        <p14:creationId xmlns:p14="http://schemas.microsoft.com/office/powerpoint/2010/main" val="371223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87A8A86-7CAD-40F1-BD8D-25321467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16" y="952500"/>
            <a:ext cx="6778895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8D6BA-B7CB-4976-87B1-9EDCFCDB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Non Linear Regression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1D02A9-02EC-489B-B775-E042331C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Decision Tree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89063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F6D4E46-0BDC-4727-AFE4-8CA6D14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15" y="952500"/>
            <a:ext cx="5872296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E3AD0-80ED-4E11-B60C-773DCF5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Non Linear Regression Models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C1C1C8C-0767-4A2B-AF00-58ADD935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63476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C537F13-3660-46A5-97EE-08A52010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55" y="952500"/>
            <a:ext cx="6662017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3D332-2E9D-463A-B4F5-822D7CF3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Non Linear Regression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2AD5FC-5488-4B06-A6D1-E25ADEA3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Nueral Networks Regression Model (MLP Regressor)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89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F25-6334-4DF8-BC77-282D4CA9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C2AC-5638-4EC2-AC63-68526CA9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64858C-9E9C-4BF1-9A13-4DEF8FF0A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6BCE7F-7065-4D45-B806-1AA71CD68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76250"/>
            <a:ext cx="3703320" cy="94683"/>
          </a:xfrm>
          <a:prstGeom prst="rect">
            <a:avLst/>
          </a:prstGeom>
          <a:solidFill>
            <a:srgbClr val="4658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C0AD23-CA51-429D-BF79-AA894B08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6585"/>
            <a:ext cx="3702134" cy="5581335"/>
          </a:xfrm>
          <a:prstGeom prst="rect">
            <a:avLst/>
          </a:prstGeom>
          <a:solidFill>
            <a:srgbClr val="465844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76A0D-461A-4C12-9ECF-C027AD41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46" y="762000"/>
            <a:ext cx="3155796" cy="39151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Correlation matrix Heat map</a:t>
            </a:r>
          </a:p>
        </p:txBody>
      </p:sp>
    </p:spTree>
    <p:extLst>
      <p:ext uri="{BB962C8B-B14F-4D97-AF65-F5344CB8AC3E}">
        <p14:creationId xmlns:p14="http://schemas.microsoft.com/office/powerpoint/2010/main" val="103681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687D0D-F926-4C79-8459-D335AF32E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5" r="825" b="4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43AA032-2219-47D6-97B3-BA263C189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1" r="18494" b="-1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8DEB8-41B3-4710-B54F-E4E619B2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Credit scores and Interest Rates trend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7C5D2-4DD8-4F79-8EE5-D7BAF456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74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C0E101A9-4D85-46B4-8E7A-30D2593B1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3" r="2" b="16751"/>
          <a:stretch/>
        </p:blipFill>
        <p:spPr>
          <a:xfrm>
            <a:off x="7341208" y="3942685"/>
            <a:ext cx="4313663" cy="1925546"/>
          </a:xfrm>
          <a:prstGeom prst="rect">
            <a:avLst/>
          </a:prstGeom>
        </p:spPr>
      </p:pic>
      <p:pic>
        <p:nvPicPr>
          <p:cNvPr id="7" name="Content Placeholder 3" descr="A picture containing antenna, object&#10;&#10;Description generated with high confidence">
            <a:extLst>
              <a:ext uri="{FF2B5EF4-FFF2-40B4-BE49-F238E27FC236}">
                <a16:creationId xmlns:a16="http://schemas.microsoft.com/office/drawing/2014/main" id="{1BD6DBAE-AC14-4ECF-AF42-D25DF86D4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18"/>
          <a:stretch/>
        </p:blipFill>
        <p:spPr>
          <a:xfrm>
            <a:off x="7284900" y="2087858"/>
            <a:ext cx="4313663" cy="1457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44708-645D-47A8-B14D-479DE732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DTI(Debt to Income Ratio) Vs Origination Rates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59565-4A3B-4A72-AD2E-95C231E5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EAD9258-0E4B-495C-AB58-0CE5BDE9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54466"/>
            <a:ext cx="4042409" cy="1990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057F1-34E8-40E6-A479-8D449AC0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512819"/>
            <a:ext cx="4042410" cy="2021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2221-D429-4E74-9DFE-FBD10B9D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Origination Amounts Vs Origination Rates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FEC9D1-8A8E-4169-8B99-2C16DBE5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35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4F3F382-50E0-43C4-B3CC-C9F37A5C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23771"/>
            <a:ext cx="6903723" cy="4487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BBAF6-96B7-4A2D-B925-9E7EA505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Month Vs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40AE30-632D-46B5-9FE1-14357F05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1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A9B507D-58B5-418F-B406-6DEE1287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01958"/>
            <a:ext cx="6903723" cy="3331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92713-A9CD-48F8-8BF9-687CCA9E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Num of Borrowers Vs </a:t>
            </a:r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6A64C-C1B9-4155-BEA9-F8E30B4F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381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6F5324-7B25-4983-A296-332683CC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01958"/>
            <a:ext cx="6903723" cy="3331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39107-E12D-4521-8978-2B9BF7F4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Num of Units Vs </a:t>
            </a:r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3AEA9-736A-4DB3-8BB0-4DDFECFB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9421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7499-5B7D-4FBE-BC34-A54AAE38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55" y="952500"/>
            <a:ext cx="6662017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62EF4-14B1-4D64-A9A3-DC6C7EC7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5035-73E8-478A-9EF6-6DFA54C0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OLS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52547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78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Capstone 1</vt:lpstr>
      <vt:lpstr>Correlation matrix Heat map</vt:lpstr>
      <vt:lpstr>Credit scores and Interest Rates trend</vt:lpstr>
      <vt:lpstr>DTI(Debt to Income Ratio) Vs Origination Rates</vt:lpstr>
      <vt:lpstr>Origination Amounts Vs Origination Rates</vt:lpstr>
      <vt:lpstr>Orig Month Vs Orig Rate</vt:lpstr>
      <vt:lpstr>Num of Borrowers Vs Orig Rt</vt:lpstr>
      <vt:lpstr>Num of Units Vs Orig Rt</vt:lpstr>
      <vt:lpstr>Linear Regression Models</vt:lpstr>
      <vt:lpstr>Non Linear Regression Models</vt:lpstr>
      <vt:lpstr>Non Linear Regression Models</vt:lpstr>
      <vt:lpstr>Non Linear 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Habeeb A Mohammed</dc:creator>
  <cp:lastModifiedBy>Habeeb A Mohammed</cp:lastModifiedBy>
  <cp:revision>8</cp:revision>
  <dcterms:created xsi:type="dcterms:W3CDTF">2018-06-20T02:08:42Z</dcterms:created>
  <dcterms:modified xsi:type="dcterms:W3CDTF">2018-06-22T16:30:58Z</dcterms:modified>
</cp:coreProperties>
</file>