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68" r:id="rId3"/>
    <p:sldId id="259" r:id="rId4"/>
    <p:sldId id="311" r:id="rId5"/>
    <p:sldId id="260" r:id="rId6"/>
    <p:sldId id="261" r:id="rId7"/>
    <p:sldId id="308" r:id="rId8"/>
    <p:sldId id="307" r:id="rId9"/>
    <p:sldId id="309" r:id="rId10"/>
    <p:sldId id="310" r:id="rId11"/>
    <p:sldId id="262" r:id="rId12"/>
    <p:sldId id="285" r:id="rId13"/>
    <p:sldId id="286" r:id="rId14"/>
    <p:sldId id="287" r:id="rId15"/>
    <p:sldId id="288" r:id="rId16"/>
    <p:sldId id="289" r:id="rId17"/>
    <p:sldId id="290" r:id="rId18"/>
    <p:sldId id="291" r:id="rId19"/>
    <p:sldId id="292" r:id="rId20"/>
    <p:sldId id="293" r:id="rId21"/>
    <p:sldId id="312" r:id="rId22"/>
    <p:sldId id="297" r:id="rId23"/>
    <p:sldId id="300" r:id="rId24"/>
    <p:sldId id="263" r:id="rId25"/>
    <p:sldId id="313" r:id="rId26"/>
    <p:sldId id="264" r:id="rId27"/>
    <p:sldId id="271" r:id="rId28"/>
    <p:sldId id="277" r:id="rId29"/>
    <p:sldId id="272" r:id="rId30"/>
    <p:sldId id="294" r:id="rId31"/>
    <p:sldId id="273" r:id="rId32"/>
    <p:sldId id="274" r:id="rId33"/>
    <p:sldId id="278" r:id="rId34"/>
    <p:sldId id="279" r:id="rId35"/>
    <p:sldId id="280" r:id="rId36"/>
    <p:sldId id="282" r:id="rId37"/>
    <p:sldId id="281" r:id="rId38"/>
    <p:sldId id="283" r:id="rId39"/>
    <p:sldId id="284" r:id="rId40"/>
    <p:sldId id="314" r:id="rId41"/>
    <p:sldId id="265" r:id="rId42"/>
    <p:sldId id="301" r:id="rId43"/>
    <p:sldId id="302" r:id="rId44"/>
    <p:sldId id="303" r:id="rId45"/>
    <p:sldId id="306" r:id="rId46"/>
    <p:sldId id="304" r:id="rId47"/>
    <p:sldId id="266" r:id="rId48"/>
    <p:sldId id="298" r:id="rId49"/>
    <p:sldId id="299" r:id="rId50"/>
    <p:sldId id="316" r:id="rId51"/>
    <p:sldId id="267" r:id="rId52"/>
    <p:sldId id="31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D2E"/>
    <a:srgbClr val="CEDB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8CC0A-6F9F-4357-A91A-1BCFE958C82B}" v="154" dt="2023-12-04T21:12:46.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47" autoAdjust="0"/>
    <p:restoredTop sz="92201" autoAdjust="0"/>
  </p:normalViewPr>
  <p:slideViewPr>
    <p:cSldViewPr snapToGrid="0">
      <p:cViewPr>
        <p:scale>
          <a:sx n="100" d="100"/>
          <a:sy n="100" d="100"/>
        </p:scale>
        <p:origin x="142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Young" userId="263b56d325536007" providerId="LiveId" clId="{A398CC0A-6F9F-4357-A91A-1BCFE958C82B}"/>
    <pc:docChg chg="undo redo custSel addSld delSld modSld sldOrd">
      <pc:chgData name="Mason Young" userId="263b56d325536007" providerId="LiveId" clId="{A398CC0A-6F9F-4357-A91A-1BCFE958C82B}" dt="2023-12-04T21:28:29.826" v="7674" actId="20577"/>
      <pc:docMkLst>
        <pc:docMk/>
      </pc:docMkLst>
      <pc:sldChg chg="addSp delSp modSp mod modTransition setBg modAnim">
        <pc:chgData name="Mason Young" userId="263b56d325536007" providerId="LiveId" clId="{A398CC0A-6F9F-4357-A91A-1BCFE958C82B}" dt="2023-11-10T02:35:24.985" v="2392"/>
        <pc:sldMkLst>
          <pc:docMk/>
          <pc:sldMk cId="1836656176" sldId="256"/>
        </pc:sldMkLst>
        <pc:spChg chg="del mod">
          <ac:chgData name="Mason Young" userId="263b56d325536007" providerId="LiveId" clId="{A398CC0A-6F9F-4357-A91A-1BCFE958C82B}" dt="2023-11-10T00:35:24.701" v="428" actId="478"/>
          <ac:spMkLst>
            <pc:docMk/>
            <pc:sldMk cId="1836656176" sldId="256"/>
            <ac:spMk id="2" creationId="{7F891BDE-DA46-2CFB-6156-FF3579E146FE}"/>
          </ac:spMkLst>
        </pc:spChg>
        <pc:spChg chg="mod">
          <ac:chgData name="Mason Young" userId="263b56d325536007" providerId="LiveId" clId="{A398CC0A-6F9F-4357-A91A-1BCFE958C82B}" dt="2023-11-10T00:47:57.488" v="535" actId="14100"/>
          <ac:spMkLst>
            <pc:docMk/>
            <pc:sldMk cId="1836656176" sldId="256"/>
            <ac:spMk id="3" creationId="{94F29022-D9B1-C331-7893-95BDB976D4ED}"/>
          </ac:spMkLst>
        </pc:spChg>
        <pc:spChg chg="add del mod">
          <ac:chgData name="Mason Young" userId="263b56d325536007" providerId="LiveId" clId="{A398CC0A-6F9F-4357-A91A-1BCFE958C82B}" dt="2023-11-10T00:32:11.147" v="387" actId="478"/>
          <ac:spMkLst>
            <pc:docMk/>
            <pc:sldMk cId="1836656176" sldId="256"/>
            <ac:spMk id="6" creationId="{238144E5-CF70-D93F-A94E-6397D4830CA5}"/>
          </ac:spMkLst>
        </pc:spChg>
        <pc:spChg chg="add del mod">
          <ac:chgData name="Mason Young" userId="263b56d325536007" providerId="LiveId" clId="{A398CC0A-6F9F-4357-A91A-1BCFE958C82B}" dt="2023-11-10T00:32:13.115" v="388" actId="478"/>
          <ac:spMkLst>
            <pc:docMk/>
            <pc:sldMk cId="1836656176" sldId="256"/>
            <ac:spMk id="8" creationId="{72BC7E91-5C9F-4E48-2F12-226404D9490D}"/>
          </ac:spMkLst>
        </pc:spChg>
        <pc:spChg chg="add del mod">
          <ac:chgData name="Mason Young" userId="263b56d325536007" providerId="LiveId" clId="{A398CC0A-6F9F-4357-A91A-1BCFE958C82B}" dt="2023-11-10T00:33:27.274" v="418"/>
          <ac:spMkLst>
            <pc:docMk/>
            <pc:sldMk cId="1836656176" sldId="256"/>
            <ac:spMk id="14" creationId="{3355BE30-DB25-731D-54FC-830E0A272B2B}"/>
          </ac:spMkLst>
        </pc:spChg>
        <pc:spChg chg="add del mod">
          <ac:chgData name="Mason Young" userId="263b56d325536007" providerId="LiveId" clId="{A398CC0A-6F9F-4357-A91A-1BCFE958C82B}" dt="2023-11-10T00:35:27.602" v="429" actId="478"/>
          <ac:spMkLst>
            <pc:docMk/>
            <pc:sldMk cId="1836656176" sldId="256"/>
            <ac:spMk id="16" creationId="{6F4ECF56-C468-BC38-D198-B371755321E7}"/>
          </ac:spMkLst>
        </pc:spChg>
        <pc:spChg chg="add mod">
          <ac:chgData name="Mason Young" userId="263b56d325536007" providerId="LiveId" clId="{A398CC0A-6F9F-4357-A91A-1BCFE958C82B}" dt="2023-11-10T00:39:44.294" v="493" actId="12789"/>
          <ac:spMkLst>
            <pc:docMk/>
            <pc:sldMk cId="1836656176" sldId="256"/>
            <ac:spMk id="23" creationId="{BD3A877B-D4A7-55B2-ABCD-71677059F2D8}"/>
          </ac:spMkLst>
        </pc:spChg>
        <pc:spChg chg="add del">
          <ac:chgData name="Mason Young" userId="263b56d325536007" providerId="LiveId" clId="{A398CC0A-6F9F-4357-A91A-1BCFE958C82B}" dt="2023-11-10T00:41:39.459" v="508" actId="478"/>
          <ac:spMkLst>
            <pc:docMk/>
            <pc:sldMk cId="1836656176" sldId="256"/>
            <ac:spMk id="29" creationId="{34B347FA-C9B1-F71B-9C0E-31A24BE41BDB}"/>
          </ac:spMkLst>
        </pc:spChg>
        <pc:spChg chg="add mod">
          <ac:chgData name="Mason Young" userId="263b56d325536007" providerId="LiveId" clId="{A398CC0A-6F9F-4357-A91A-1BCFE958C82B}" dt="2023-11-10T00:52:28.805" v="751" actId="207"/>
          <ac:spMkLst>
            <pc:docMk/>
            <pc:sldMk cId="1836656176" sldId="256"/>
            <ac:spMk id="30" creationId="{089A5E59-3647-1B52-5419-7729A7FEBA8F}"/>
          </ac:spMkLst>
        </pc:spChg>
        <pc:spChg chg="add del mod">
          <ac:chgData name="Mason Young" userId="263b56d325536007" providerId="LiveId" clId="{A398CC0A-6F9F-4357-A91A-1BCFE958C82B}" dt="2023-11-10T00:43:00.194" v="520" actId="478"/>
          <ac:spMkLst>
            <pc:docMk/>
            <pc:sldMk cId="1836656176" sldId="256"/>
            <ac:spMk id="31" creationId="{78D23F19-DF9C-04DD-1A4E-0142002FFBC5}"/>
          </ac:spMkLst>
        </pc:spChg>
        <pc:spChg chg="add del mod">
          <ac:chgData name="Mason Young" userId="263b56d325536007" providerId="LiveId" clId="{A398CC0A-6F9F-4357-A91A-1BCFE958C82B}" dt="2023-11-10T00:45:24.923" v="533" actId="478"/>
          <ac:spMkLst>
            <pc:docMk/>
            <pc:sldMk cId="1836656176" sldId="256"/>
            <ac:spMk id="32" creationId="{EFD26326-C267-D7AF-E05D-2C12E4CFA63E}"/>
          </ac:spMkLst>
        </pc:spChg>
        <pc:picChg chg="add del mod">
          <ac:chgData name="Mason Young" userId="263b56d325536007" providerId="LiveId" clId="{A398CC0A-6F9F-4357-A91A-1BCFE958C82B}" dt="2023-11-09T23:10:48.239" v="15" actId="21"/>
          <ac:picMkLst>
            <pc:docMk/>
            <pc:sldMk cId="1836656176" sldId="256"/>
            <ac:picMk id="5" creationId="{2887ECBD-CB3C-91BB-61A5-2B678B63C9D2}"/>
          </ac:picMkLst>
        </pc:picChg>
        <pc:picChg chg="add del mod modCrop">
          <ac:chgData name="Mason Young" userId="263b56d325536007" providerId="LiveId" clId="{A398CC0A-6F9F-4357-A91A-1BCFE958C82B}" dt="2023-11-09T23:16:26.548" v="163" actId="21"/>
          <ac:picMkLst>
            <pc:docMk/>
            <pc:sldMk cId="1836656176" sldId="256"/>
            <ac:picMk id="7" creationId="{AFC2DAF0-58A1-612F-79C6-EFE6D6FE0199}"/>
          </ac:picMkLst>
        </pc:picChg>
        <pc:picChg chg="add del mod">
          <ac:chgData name="Mason Young" userId="263b56d325536007" providerId="LiveId" clId="{A398CC0A-6F9F-4357-A91A-1BCFE958C82B}" dt="2023-11-10T00:16:28.428" v="170" actId="478"/>
          <ac:picMkLst>
            <pc:docMk/>
            <pc:sldMk cId="1836656176" sldId="256"/>
            <ac:picMk id="9" creationId="{C7BDA070-6F25-FB84-0F5D-BA2E0629F9F2}"/>
          </ac:picMkLst>
        </pc:picChg>
        <pc:picChg chg="add del mod">
          <ac:chgData name="Mason Young" userId="263b56d325536007" providerId="LiveId" clId="{A398CC0A-6F9F-4357-A91A-1BCFE958C82B}" dt="2023-11-10T00:19:09.363" v="174" actId="478"/>
          <ac:picMkLst>
            <pc:docMk/>
            <pc:sldMk cId="1836656176" sldId="256"/>
            <ac:picMk id="11" creationId="{D5DDAEDD-B796-1576-451C-6DD5C652084B}"/>
          </ac:picMkLst>
        </pc:picChg>
        <pc:picChg chg="add del mod modCrop">
          <ac:chgData name="Mason Young" userId="263b56d325536007" providerId="LiveId" clId="{A398CC0A-6F9F-4357-A91A-1BCFE958C82B}" dt="2023-11-10T00:32:18.354" v="390" actId="478"/>
          <ac:picMkLst>
            <pc:docMk/>
            <pc:sldMk cId="1836656176" sldId="256"/>
            <ac:picMk id="13" creationId="{D68A7AE3-1E9B-33F9-A3B1-3C3F71477980}"/>
          </ac:picMkLst>
        </pc:picChg>
        <pc:picChg chg="add del mod">
          <ac:chgData name="Mason Young" userId="263b56d325536007" providerId="LiveId" clId="{A398CC0A-6F9F-4357-A91A-1BCFE958C82B}" dt="2023-11-10T00:37:30.322" v="435" actId="478"/>
          <ac:picMkLst>
            <pc:docMk/>
            <pc:sldMk cId="1836656176" sldId="256"/>
            <ac:picMk id="18" creationId="{13777B23-AF7B-8C6D-273E-985E62DCF998}"/>
          </ac:picMkLst>
        </pc:picChg>
        <pc:picChg chg="add del mod modCrop">
          <ac:chgData name="Mason Young" userId="263b56d325536007" providerId="LiveId" clId="{A398CC0A-6F9F-4357-A91A-1BCFE958C82B}" dt="2023-11-10T00:37:55.489" v="444" actId="478"/>
          <ac:picMkLst>
            <pc:docMk/>
            <pc:sldMk cId="1836656176" sldId="256"/>
            <ac:picMk id="20" creationId="{F8EE8949-0BDD-EF04-900F-969C42D7B8AF}"/>
          </ac:picMkLst>
        </pc:picChg>
        <pc:picChg chg="add mod">
          <ac:chgData name="Mason Young" userId="263b56d325536007" providerId="LiveId" clId="{A398CC0A-6F9F-4357-A91A-1BCFE958C82B}" dt="2023-11-10T00:39:44.294" v="493" actId="12789"/>
          <ac:picMkLst>
            <pc:docMk/>
            <pc:sldMk cId="1836656176" sldId="256"/>
            <ac:picMk id="22" creationId="{4B4D9D5A-8B45-BF93-294A-6D99F423F8F5}"/>
          </ac:picMkLst>
        </pc:picChg>
        <pc:picChg chg="add mod modCrop">
          <ac:chgData name="Mason Young" userId="263b56d325536007" providerId="LiveId" clId="{A398CC0A-6F9F-4357-A91A-1BCFE958C82B}" dt="2023-11-10T00:54:55.200" v="770" actId="14100"/>
          <ac:picMkLst>
            <pc:docMk/>
            <pc:sldMk cId="1836656176" sldId="256"/>
            <ac:picMk id="34" creationId="{B03438AC-8AF4-5F0A-9E44-A52704FDCC86}"/>
          </ac:picMkLst>
        </pc:picChg>
        <pc:cxnChg chg="add mod">
          <ac:chgData name="Mason Young" userId="263b56d325536007" providerId="LiveId" clId="{A398CC0A-6F9F-4357-A91A-1BCFE958C82B}" dt="2023-11-10T00:39:44.294" v="493" actId="12789"/>
          <ac:cxnSpMkLst>
            <pc:docMk/>
            <pc:sldMk cId="1836656176" sldId="256"/>
            <ac:cxnSpMk id="25" creationId="{AAB809EF-929C-EE23-F2CF-C62D2C707010}"/>
          </ac:cxnSpMkLst>
        </pc:cxnChg>
      </pc:sldChg>
      <pc:sldChg chg="addSp delSp modSp mod modTransition setBg delAnim modAnim setClrOvrMap">
        <pc:chgData name="Mason Young" userId="263b56d325536007" providerId="LiveId" clId="{A398CC0A-6F9F-4357-A91A-1BCFE958C82B}" dt="2023-11-19T20:11:05.475" v="2578" actId="207"/>
        <pc:sldMkLst>
          <pc:docMk/>
          <pc:sldMk cId="2709212873" sldId="257"/>
        </pc:sldMkLst>
        <pc:spChg chg="mod">
          <ac:chgData name="Mason Young" userId="263b56d325536007" providerId="LiveId" clId="{A398CC0A-6F9F-4357-A91A-1BCFE958C82B}" dt="2023-11-10T00:51:24.592" v="748" actId="947"/>
          <ac:spMkLst>
            <pc:docMk/>
            <pc:sldMk cId="2709212873" sldId="257"/>
            <ac:spMk id="2" creationId="{76C20BE5-B826-8D5E-C067-CB54EE72AB0E}"/>
          </ac:spMkLst>
        </pc:spChg>
        <pc:spChg chg="del mod">
          <ac:chgData name="Mason Young" userId="263b56d325536007" providerId="LiveId" clId="{A398CC0A-6F9F-4357-A91A-1BCFE958C82B}" dt="2023-11-10T00:56:04.940" v="773" actId="478"/>
          <ac:spMkLst>
            <pc:docMk/>
            <pc:sldMk cId="2709212873" sldId="257"/>
            <ac:spMk id="3" creationId="{46E27EA3-F3F2-3CB0-4F07-F8BAC5B0C6F2}"/>
          </ac:spMkLst>
        </pc:spChg>
        <pc:spChg chg="del mod">
          <ac:chgData name="Mason Young" userId="263b56d325536007" providerId="LiveId" clId="{A398CC0A-6F9F-4357-A91A-1BCFE958C82B}" dt="2023-11-10T00:56:09.776" v="775" actId="478"/>
          <ac:spMkLst>
            <pc:docMk/>
            <pc:sldMk cId="2709212873" sldId="257"/>
            <ac:spMk id="4" creationId="{1975A314-4C9D-A683-F24A-5CCEBA8E77FE}"/>
          </ac:spMkLst>
        </pc:spChg>
        <pc:spChg chg="add mod ord">
          <ac:chgData name="Mason Young" userId="263b56d325536007" providerId="LiveId" clId="{A398CC0A-6F9F-4357-A91A-1BCFE958C82B}" dt="2023-11-10T01:24:02.602" v="1139" actId="692"/>
          <ac:spMkLst>
            <pc:docMk/>
            <pc:sldMk cId="2709212873" sldId="257"/>
            <ac:spMk id="5" creationId="{52D62627-E000-400B-ACC2-F91DCA2B6A19}"/>
          </ac:spMkLst>
        </pc:spChg>
        <pc:spChg chg="add del">
          <ac:chgData name="Mason Young" userId="263b56d325536007" providerId="LiveId" clId="{A398CC0A-6F9F-4357-A91A-1BCFE958C82B}" dt="2023-11-10T00:48:20.855" v="537" actId="26606"/>
          <ac:spMkLst>
            <pc:docMk/>
            <pc:sldMk cId="2709212873" sldId="257"/>
            <ac:spMk id="9" creationId="{4C608BEB-860E-4094-8511-78603564A75E}"/>
          </ac:spMkLst>
        </pc:spChg>
        <pc:spChg chg="mod">
          <ac:chgData name="Mason Young" userId="263b56d325536007" providerId="LiveId" clId="{A398CC0A-6F9F-4357-A91A-1BCFE958C82B}" dt="2023-11-19T20:11:05.475" v="2578" actId="207"/>
          <ac:spMkLst>
            <pc:docMk/>
            <pc:sldMk cId="2709212873" sldId="257"/>
            <ac:spMk id="11" creationId="{C5B92C56-5821-7AD0-E5CF-ED3E35785D38}"/>
          </ac:spMkLst>
        </pc:spChg>
        <pc:spChg chg="add del">
          <ac:chgData name="Mason Young" userId="263b56d325536007" providerId="LiveId" clId="{A398CC0A-6F9F-4357-A91A-1BCFE958C82B}" dt="2023-11-10T00:48:22.237" v="539" actId="26606"/>
          <ac:spMkLst>
            <pc:docMk/>
            <pc:sldMk cId="2709212873" sldId="257"/>
            <ac:spMk id="13" creationId="{4C5D6221-DA7B-4611-AA26-7D8E349FDE96}"/>
          </ac:spMkLst>
        </pc:spChg>
        <pc:spChg chg="add del">
          <ac:chgData name="Mason Young" userId="263b56d325536007" providerId="LiveId" clId="{A398CC0A-6F9F-4357-A91A-1BCFE958C82B}" dt="2023-11-10T00:48:22.237" v="539" actId="26606"/>
          <ac:spMkLst>
            <pc:docMk/>
            <pc:sldMk cId="2709212873" sldId="257"/>
            <ac:spMk id="14" creationId="{E35A04CF-97D4-4FF7-B359-C546B1F62E54}"/>
          </ac:spMkLst>
        </pc:spChg>
        <pc:spChg chg="add del">
          <ac:chgData name="Mason Young" userId="263b56d325536007" providerId="LiveId" clId="{A398CC0A-6F9F-4357-A91A-1BCFE958C82B}" dt="2023-11-10T00:48:22.237" v="539" actId="26606"/>
          <ac:spMkLst>
            <pc:docMk/>
            <pc:sldMk cId="2709212873" sldId="257"/>
            <ac:spMk id="15" creationId="{1DE7243B-5109-444B-8FAF-7437C66BC0E9}"/>
          </ac:spMkLst>
        </pc:spChg>
        <pc:spChg chg="add del mod">
          <ac:chgData name="Mason Young" userId="263b56d325536007" providerId="LiveId" clId="{A398CC0A-6F9F-4357-A91A-1BCFE958C82B}" dt="2023-11-10T00:56:08.225" v="774" actId="478"/>
          <ac:spMkLst>
            <pc:docMk/>
            <pc:sldMk cId="2709212873" sldId="257"/>
            <ac:spMk id="16" creationId="{7D7BF807-A06A-01CB-CA6D-BF332DF22995}"/>
          </ac:spMkLst>
        </pc:spChg>
        <pc:spChg chg="add del">
          <ac:chgData name="Mason Young" userId="263b56d325536007" providerId="LiveId" clId="{A398CC0A-6F9F-4357-A91A-1BCFE958C82B}" dt="2023-11-10T00:48:25.166" v="541" actId="26606"/>
          <ac:spMkLst>
            <pc:docMk/>
            <pc:sldMk cId="2709212873" sldId="257"/>
            <ac:spMk id="17" creationId="{B36F400F-DF28-43BC-8D8E-4929793B392A}"/>
          </ac:spMkLst>
        </pc:spChg>
        <pc:spChg chg="add mod ord topLvl">
          <ac:chgData name="Mason Young" userId="263b56d325536007" providerId="LiveId" clId="{A398CC0A-6F9F-4357-A91A-1BCFE958C82B}" dt="2023-11-10T01:53:30.107" v="1551" actId="166"/>
          <ac:spMkLst>
            <pc:docMk/>
            <pc:sldMk cId="2709212873" sldId="257"/>
            <ac:spMk id="18" creationId="{276358A6-2760-4C64-9C6A-1EDEBF34567B}"/>
          </ac:spMkLst>
        </pc:spChg>
        <pc:spChg chg="add">
          <ac:chgData name="Mason Young" userId="263b56d325536007" providerId="LiveId" clId="{A398CC0A-6F9F-4357-A91A-1BCFE958C82B}" dt="2023-11-10T00:48:25.172" v="542" actId="26606"/>
          <ac:spMkLst>
            <pc:docMk/>
            <pc:sldMk cId="2709212873" sldId="257"/>
            <ac:spMk id="19" creationId="{FEF085B8-A2C0-4A6F-B663-CCC56F3CD373}"/>
          </ac:spMkLst>
        </pc:spChg>
        <pc:spChg chg="add">
          <ac:chgData name="Mason Young" userId="263b56d325536007" providerId="LiveId" clId="{A398CC0A-6F9F-4357-A91A-1BCFE958C82B}" dt="2023-11-10T00:48:25.172" v="542" actId="26606"/>
          <ac:spMkLst>
            <pc:docMk/>
            <pc:sldMk cId="2709212873" sldId="257"/>
            <ac:spMk id="20" creationId="{2658F6D6-96E0-421A-96D6-3DF404008543}"/>
          </ac:spMkLst>
        </pc:spChg>
        <pc:spChg chg="add">
          <ac:chgData name="Mason Young" userId="263b56d325536007" providerId="LiveId" clId="{A398CC0A-6F9F-4357-A91A-1BCFE958C82B}" dt="2023-11-10T00:48:25.172" v="542" actId="26606"/>
          <ac:spMkLst>
            <pc:docMk/>
            <pc:sldMk cId="2709212873" sldId="257"/>
            <ac:spMk id="21" creationId="{3CF62545-93A0-4FD5-9B48-48DCA794CBA1}"/>
          </ac:spMkLst>
        </pc:spChg>
        <pc:spChg chg="add mod ord topLvl">
          <ac:chgData name="Mason Young" userId="263b56d325536007" providerId="LiveId" clId="{A398CC0A-6F9F-4357-A91A-1BCFE958C82B}" dt="2023-11-10T01:53:30.107" v="1551" actId="166"/>
          <ac:spMkLst>
            <pc:docMk/>
            <pc:sldMk cId="2709212873" sldId="257"/>
            <ac:spMk id="22" creationId="{C883FE02-1ACA-7B75-163C-05667B69EBB7}"/>
          </ac:spMkLst>
        </pc:spChg>
        <pc:spChg chg="add mod ord topLvl">
          <ac:chgData name="Mason Young" userId="263b56d325536007" providerId="LiveId" clId="{A398CC0A-6F9F-4357-A91A-1BCFE958C82B}" dt="2023-11-10T01:53:48.683" v="1552" actId="1076"/>
          <ac:spMkLst>
            <pc:docMk/>
            <pc:sldMk cId="2709212873" sldId="257"/>
            <ac:spMk id="23" creationId="{455C2373-2D1D-18E9-5B34-2A3937945B88}"/>
          </ac:spMkLst>
        </pc:spChg>
        <pc:spChg chg="add mod ord topLvl">
          <ac:chgData name="Mason Young" userId="263b56d325536007" providerId="LiveId" clId="{A398CC0A-6F9F-4357-A91A-1BCFE958C82B}" dt="2023-11-10T01:53:48.683" v="1552" actId="1076"/>
          <ac:spMkLst>
            <pc:docMk/>
            <pc:sldMk cId="2709212873" sldId="257"/>
            <ac:spMk id="24" creationId="{6A327383-8174-41B7-46E0-576C637CF6B1}"/>
          </ac:spMkLst>
        </pc:spChg>
        <pc:spChg chg="add mod ord topLvl">
          <ac:chgData name="Mason Young" userId="263b56d325536007" providerId="LiveId" clId="{A398CC0A-6F9F-4357-A91A-1BCFE958C82B}" dt="2023-11-10T01:53:48.683" v="1552" actId="1076"/>
          <ac:spMkLst>
            <pc:docMk/>
            <pc:sldMk cId="2709212873" sldId="257"/>
            <ac:spMk id="25" creationId="{393FA63C-8965-FEF3-9181-9451AF3F09D9}"/>
          </ac:spMkLst>
        </pc:spChg>
        <pc:spChg chg="add mod ord topLvl">
          <ac:chgData name="Mason Young" userId="263b56d325536007" providerId="LiveId" clId="{A398CC0A-6F9F-4357-A91A-1BCFE958C82B}" dt="2023-11-10T01:53:30.107" v="1551" actId="166"/>
          <ac:spMkLst>
            <pc:docMk/>
            <pc:sldMk cId="2709212873" sldId="257"/>
            <ac:spMk id="26" creationId="{9A1F1606-A4C6-AE9E-1F6E-94F14A7442E9}"/>
          </ac:spMkLst>
        </pc:spChg>
        <pc:spChg chg="add mod ord topLvl">
          <ac:chgData name="Mason Young" userId="263b56d325536007" providerId="LiveId" clId="{A398CC0A-6F9F-4357-A91A-1BCFE958C82B}" dt="2023-11-10T01:53:48.683" v="1552" actId="1076"/>
          <ac:spMkLst>
            <pc:docMk/>
            <pc:sldMk cId="2709212873" sldId="257"/>
            <ac:spMk id="27" creationId="{B83A1D31-604C-54C7-5E81-860605299852}"/>
          </ac:spMkLst>
        </pc:spChg>
        <pc:spChg chg="add mod ord topLvl">
          <ac:chgData name="Mason Young" userId="263b56d325536007" providerId="LiveId" clId="{A398CC0A-6F9F-4357-A91A-1BCFE958C82B}" dt="2023-11-10T01:53:30.107" v="1551" actId="166"/>
          <ac:spMkLst>
            <pc:docMk/>
            <pc:sldMk cId="2709212873" sldId="257"/>
            <ac:spMk id="28" creationId="{95F1A8D1-48F0-8EE0-E7BC-2309D2068E5C}"/>
          </ac:spMkLst>
        </pc:spChg>
        <pc:spChg chg="add mod ord topLvl">
          <ac:chgData name="Mason Young" userId="263b56d325536007" providerId="LiveId" clId="{A398CC0A-6F9F-4357-A91A-1BCFE958C82B}" dt="2023-11-10T01:53:30.107" v="1551" actId="166"/>
          <ac:spMkLst>
            <pc:docMk/>
            <pc:sldMk cId="2709212873" sldId="257"/>
            <ac:spMk id="29" creationId="{CC85E57B-7D00-B657-AB25-D42DB59FC85A}"/>
          </ac:spMkLst>
        </pc:spChg>
        <pc:spChg chg="add mod">
          <ac:chgData name="Mason Young" userId="263b56d325536007" providerId="LiveId" clId="{A398CC0A-6F9F-4357-A91A-1BCFE958C82B}" dt="2023-11-10T01:53:02.232" v="1549" actId="1076"/>
          <ac:spMkLst>
            <pc:docMk/>
            <pc:sldMk cId="2709212873" sldId="257"/>
            <ac:spMk id="32" creationId="{790A69EB-A34D-9F18-A3A4-2EAB4B168F92}"/>
          </ac:spMkLst>
        </pc:spChg>
        <pc:spChg chg="add del mod">
          <ac:chgData name="Mason Young" userId="263b56d325536007" providerId="LiveId" clId="{A398CC0A-6F9F-4357-A91A-1BCFE958C82B}" dt="2023-11-10T01:26:05.089" v="1176" actId="478"/>
          <ac:spMkLst>
            <pc:docMk/>
            <pc:sldMk cId="2709212873" sldId="257"/>
            <ac:spMk id="33" creationId="{849F4F77-9DD3-0652-0E83-CCC046BE9F18}"/>
          </ac:spMkLst>
        </pc:spChg>
        <pc:spChg chg="add mod">
          <ac:chgData name="Mason Young" userId="263b56d325536007" providerId="LiveId" clId="{A398CC0A-6F9F-4357-A91A-1BCFE958C82B}" dt="2023-11-10T01:53:02.232" v="1549" actId="1076"/>
          <ac:spMkLst>
            <pc:docMk/>
            <pc:sldMk cId="2709212873" sldId="257"/>
            <ac:spMk id="34" creationId="{9ECFEEC8-5272-7CEF-9487-877DCF64CC30}"/>
          </ac:spMkLst>
        </pc:spChg>
        <pc:spChg chg="add mod">
          <ac:chgData name="Mason Young" userId="263b56d325536007" providerId="LiveId" clId="{A398CC0A-6F9F-4357-A91A-1BCFE958C82B}" dt="2023-11-10T01:53:02.232" v="1549" actId="1076"/>
          <ac:spMkLst>
            <pc:docMk/>
            <pc:sldMk cId="2709212873" sldId="257"/>
            <ac:spMk id="35" creationId="{5410FD61-0A71-1CDD-E5D3-64D713C6C763}"/>
          </ac:spMkLst>
        </pc:spChg>
        <pc:spChg chg="add mod">
          <ac:chgData name="Mason Young" userId="263b56d325536007" providerId="LiveId" clId="{A398CC0A-6F9F-4357-A91A-1BCFE958C82B}" dt="2023-11-10T01:53:02.232" v="1549" actId="1076"/>
          <ac:spMkLst>
            <pc:docMk/>
            <pc:sldMk cId="2709212873" sldId="257"/>
            <ac:spMk id="36" creationId="{07CE020F-5F9A-5044-8E67-0ECFF2862B45}"/>
          </ac:spMkLst>
        </pc:spChg>
        <pc:spChg chg="add mod">
          <ac:chgData name="Mason Young" userId="263b56d325536007" providerId="LiveId" clId="{A398CC0A-6F9F-4357-A91A-1BCFE958C82B}" dt="2023-11-10T01:53:02.232" v="1549" actId="1076"/>
          <ac:spMkLst>
            <pc:docMk/>
            <pc:sldMk cId="2709212873" sldId="257"/>
            <ac:spMk id="37" creationId="{F24C76CF-CFF9-EF1F-B5D5-81D471078E0B}"/>
          </ac:spMkLst>
        </pc:spChg>
        <pc:spChg chg="add mod">
          <ac:chgData name="Mason Young" userId="263b56d325536007" providerId="LiveId" clId="{A398CC0A-6F9F-4357-A91A-1BCFE958C82B}" dt="2023-11-10T01:53:02.232" v="1549" actId="1076"/>
          <ac:spMkLst>
            <pc:docMk/>
            <pc:sldMk cId="2709212873" sldId="257"/>
            <ac:spMk id="38" creationId="{ED5ED68A-7B84-B4A1-2118-09AD17177C11}"/>
          </ac:spMkLst>
        </pc:spChg>
        <pc:spChg chg="add mod">
          <ac:chgData name="Mason Young" userId="263b56d325536007" providerId="LiveId" clId="{A398CC0A-6F9F-4357-A91A-1BCFE958C82B}" dt="2023-11-10T01:53:02.232" v="1549" actId="1076"/>
          <ac:spMkLst>
            <pc:docMk/>
            <pc:sldMk cId="2709212873" sldId="257"/>
            <ac:spMk id="39" creationId="{B5958853-F6A0-6EBD-836E-C9EB7F5FD1E9}"/>
          </ac:spMkLst>
        </pc:spChg>
        <pc:spChg chg="add mod">
          <ac:chgData name="Mason Young" userId="263b56d325536007" providerId="LiveId" clId="{A398CC0A-6F9F-4357-A91A-1BCFE958C82B}" dt="2023-11-10T01:53:48.683" v="1552" actId="1076"/>
          <ac:spMkLst>
            <pc:docMk/>
            <pc:sldMk cId="2709212873" sldId="257"/>
            <ac:spMk id="40" creationId="{A4D19D59-A086-583B-8450-1FE538A0A1F3}"/>
          </ac:spMkLst>
        </pc:spChg>
        <pc:spChg chg="add mod">
          <ac:chgData name="Mason Young" userId="263b56d325536007" providerId="LiveId" clId="{A398CC0A-6F9F-4357-A91A-1BCFE958C82B}" dt="2023-11-10T01:53:48.683" v="1552" actId="1076"/>
          <ac:spMkLst>
            <pc:docMk/>
            <pc:sldMk cId="2709212873" sldId="257"/>
            <ac:spMk id="41" creationId="{C9CB6C2A-A011-578D-0E37-5FA6E78FF3DF}"/>
          </ac:spMkLst>
        </pc:spChg>
        <pc:spChg chg="add mod">
          <ac:chgData name="Mason Young" userId="263b56d325536007" providerId="LiveId" clId="{A398CC0A-6F9F-4357-A91A-1BCFE958C82B}" dt="2023-11-10T01:53:11.153" v="1550" actId="1076"/>
          <ac:spMkLst>
            <pc:docMk/>
            <pc:sldMk cId="2709212873" sldId="257"/>
            <ac:spMk id="42" creationId="{FF3092BA-1A9C-97F4-811E-57A9815AC84B}"/>
          </ac:spMkLst>
        </pc:spChg>
        <pc:spChg chg="add mod">
          <ac:chgData name="Mason Young" userId="263b56d325536007" providerId="LiveId" clId="{A398CC0A-6F9F-4357-A91A-1BCFE958C82B}" dt="2023-11-10T01:53:11.153" v="1550" actId="1076"/>
          <ac:spMkLst>
            <pc:docMk/>
            <pc:sldMk cId="2709212873" sldId="257"/>
            <ac:spMk id="43" creationId="{D056B951-FAC5-36C2-5192-77E9962927A3}"/>
          </ac:spMkLst>
        </pc:spChg>
        <pc:spChg chg="add mod">
          <ac:chgData name="Mason Young" userId="263b56d325536007" providerId="LiveId" clId="{A398CC0A-6F9F-4357-A91A-1BCFE958C82B}" dt="2023-11-10T02:13:50.891" v="2285" actId="14100"/>
          <ac:spMkLst>
            <pc:docMk/>
            <pc:sldMk cId="2709212873" sldId="257"/>
            <ac:spMk id="44" creationId="{A489B1C2-BEB1-ABFD-834B-20D3CD7D5409}"/>
          </ac:spMkLst>
        </pc:spChg>
        <pc:spChg chg="add mod">
          <ac:chgData name="Mason Young" userId="263b56d325536007" providerId="LiveId" clId="{A398CC0A-6F9F-4357-A91A-1BCFE958C82B}" dt="2023-11-10T02:13:47.006" v="2284" actId="14100"/>
          <ac:spMkLst>
            <pc:docMk/>
            <pc:sldMk cId="2709212873" sldId="257"/>
            <ac:spMk id="45" creationId="{B9CDD83D-D2C0-4242-CC33-8D1088129BA4}"/>
          </ac:spMkLst>
        </pc:spChg>
        <pc:spChg chg="add mod">
          <ac:chgData name="Mason Young" userId="263b56d325536007" providerId="LiveId" clId="{A398CC0A-6F9F-4357-A91A-1BCFE958C82B}" dt="2023-11-10T02:14:37.701" v="2367" actId="207"/>
          <ac:spMkLst>
            <pc:docMk/>
            <pc:sldMk cId="2709212873" sldId="257"/>
            <ac:spMk id="46" creationId="{7329B047-9235-DF59-9149-C192E485356B}"/>
          </ac:spMkLst>
        </pc:spChg>
        <pc:grpChg chg="add del mod">
          <ac:chgData name="Mason Young" userId="263b56d325536007" providerId="LiveId" clId="{A398CC0A-6F9F-4357-A91A-1BCFE958C82B}" dt="2023-11-10T01:24:28.235" v="1142" actId="165"/>
          <ac:grpSpMkLst>
            <pc:docMk/>
            <pc:sldMk cId="2709212873" sldId="257"/>
            <ac:grpSpMk id="30" creationId="{0C59444C-61BC-C1ED-140F-AC095BF1D82A}"/>
          </ac:grpSpMkLst>
        </pc:grpChg>
        <pc:grpChg chg="add del mod">
          <ac:chgData name="Mason Young" userId="263b56d325536007" providerId="LiveId" clId="{A398CC0A-6F9F-4357-A91A-1BCFE958C82B}" dt="2023-11-10T01:24:28.235" v="1142" actId="165"/>
          <ac:grpSpMkLst>
            <pc:docMk/>
            <pc:sldMk cId="2709212873" sldId="257"/>
            <ac:grpSpMk id="31" creationId="{376B2F47-F9C1-5241-39D2-1875938F567A}"/>
          </ac:grpSpMkLst>
        </pc:grpChg>
        <pc:picChg chg="add mod modCrop">
          <ac:chgData name="Mason Young" userId="263b56d325536007" providerId="LiveId" clId="{A398CC0A-6F9F-4357-A91A-1BCFE958C82B}" dt="2023-11-19T20:08:23.672" v="2572" actId="1076"/>
          <ac:picMkLst>
            <pc:docMk/>
            <pc:sldMk cId="2709212873" sldId="257"/>
            <ac:picMk id="2" creationId="{66187324-EA7E-5B6C-9363-4793A42234DD}"/>
          </ac:picMkLst>
        </pc:picChg>
        <pc:picChg chg="add del mod">
          <ac:chgData name="Mason Young" userId="263b56d325536007" providerId="LiveId" clId="{A398CC0A-6F9F-4357-A91A-1BCFE958C82B}" dt="2023-11-19T20:10:20.256" v="2577" actId="478"/>
          <ac:picMkLst>
            <pc:docMk/>
            <pc:sldMk cId="2709212873" sldId="257"/>
            <ac:picMk id="3" creationId="{E76D9B4B-D79C-DA59-D139-E21DE16FC806}"/>
          </ac:picMkLst>
        </pc:picChg>
        <pc:picChg chg="add mod">
          <ac:chgData name="Mason Young" userId="263b56d325536007" providerId="LiveId" clId="{A398CC0A-6F9F-4357-A91A-1BCFE958C82B}" dt="2023-11-10T00:51:10.451" v="747" actId="12789"/>
          <ac:picMkLst>
            <pc:docMk/>
            <pc:sldMk cId="2709212873" sldId="257"/>
            <ac:picMk id="6" creationId="{25BF9314-D4CB-6043-D698-6E5DCD3A60BF}"/>
          </ac:picMkLst>
        </pc:picChg>
        <pc:picChg chg="del">
          <ac:chgData name="Mason Young" userId="263b56d325536007" providerId="LiveId" clId="{A398CC0A-6F9F-4357-A91A-1BCFE958C82B}" dt="2023-11-19T20:07:29.538" v="2559" actId="478"/>
          <ac:picMkLst>
            <pc:docMk/>
            <pc:sldMk cId="2709212873" sldId="257"/>
            <ac:picMk id="10" creationId="{50CCE5AA-90FD-907F-8627-6FD1EB0D4639}"/>
          </ac:picMkLst>
        </pc:picChg>
        <pc:picChg chg="add mod">
          <ac:chgData name="Mason Young" userId="263b56d325536007" providerId="LiveId" clId="{A398CC0A-6F9F-4357-A91A-1BCFE958C82B}" dt="2023-11-10T02:16:48.002" v="2371" actId="1076"/>
          <ac:picMkLst>
            <pc:docMk/>
            <pc:sldMk cId="2709212873" sldId="257"/>
            <ac:picMk id="47" creationId="{48259E59-74AF-6F9E-2064-2862E92C8C14}"/>
          </ac:picMkLst>
        </pc:picChg>
        <pc:cxnChg chg="add mod">
          <ac:chgData name="Mason Young" userId="263b56d325536007" providerId="LiveId" clId="{A398CC0A-6F9F-4357-A91A-1BCFE958C82B}" dt="2023-11-10T00:51:10.451" v="747" actId="12789"/>
          <ac:cxnSpMkLst>
            <pc:docMk/>
            <pc:sldMk cId="2709212873" sldId="257"/>
            <ac:cxnSpMk id="7" creationId="{6672F9B2-4A08-D7CE-E0DF-0A336B33916F}"/>
          </ac:cxnSpMkLst>
        </pc:cxnChg>
        <pc:cxnChg chg="add del">
          <ac:chgData name="Mason Young" userId="263b56d325536007" providerId="LiveId" clId="{A398CC0A-6F9F-4357-A91A-1BCFE958C82B}" dt="2023-11-10T00:48:20.855" v="537" actId="26606"/>
          <ac:cxnSpMkLst>
            <pc:docMk/>
            <pc:sldMk cId="2709212873" sldId="257"/>
            <ac:cxnSpMk id="11" creationId="{1F16A8D4-FE87-4604-88B2-394B5D1EB437}"/>
          </ac:cxnSpMkLst>
        </pc:cxnChg>
      </pc:sldChg>
      <pc:sldChg chg="modSp del setBg">
        <pc:chgData name="Mason Young" userId="263b56d325536007" providerId="LiveId" clId="{A398CC0A-6F9F-4357-A91A-1BCFE958C82B}" dt="2023-11-19T20:23:48.752" v="2775" actId="47"/>
        <pc:sldMkLst>
          <pc:docMk/>
          <pc:sldMk cId="1408981103" sldId="258"/>
        </pc:sldMkLst>
        <pc:spChg chg="mod">
          <ac:chgData name="Mason Young" userId="263b56d325536007" providerId="LiveId" clId="{A398CC0A-6F9F-4357-A91A-1BCFE958C82B}" dt="2023-11-10T00:51:45.536" v="749"/>
          <ac:spMkLst>
            <pc:docMk/>
            <pc:sldMk cId="1408981103" sldId="258"/>
            <ac:spMk id="2" creationId="{E48C28C0-363E-B838-4BBE-FE3CB47EC6F3}"/>
          </ac:spMkLst>
        </pc:spChg>
        <pc:spChg chg="mod">
          <ac:chgData name="Mason Young" userId="263b56d325536007" providerId="LiveId" clId="{A398CC0A-6F9F-4357-A91A-1BCFE958C82B}" dt="2023-11-10T00:51:45.536" v="749"/>
          <ac:spMkLst>
            <pc:docMk/>
            <pc:sldMk cId="1408981103" sldId="258"/>
            <ac:spMk id="3" creationId="{B1257B81-83AD-93F0-93DE-693175E7E2B5}"/>
          </ac:spMkLst>
        </pc:spChg>
      </pc:sldChg>
      <pc:sldChg chg="addSp delSp modSp add mod modTransition delAnim modAnim modNotesTx">
        <pc:chgData name="Mason Young" userId="263b56d325536007" providerId="LiveId" clId="{A398CC0A-6F9F-4357-A91A-1BCFE958C82B}" dt="2023-12-04T21:12:46.945" v="7670"/>
        <pc:sldMkLst>
          <pc:docMk/>
          <pc:sldMk cId="1300301351" sldId="259"/>
        </pc:sldMkLst>
        <pc:spChg chg="mod">
          <ac:chgData name="Mason Young" userId="263b56d325536007" providerId="LiveId" clId="{A398CC0A-6F9F-4357-A91A-1BCFE958C82B}" dt="2023-11-10T01:55:04.582" v="1576" actId="20577"/>
          <ac:spMkLst>
            <pc:docMk/>
            <pc:sldMk cId="1300301351" sldId="259"/>
            <ac:spMk id="2" creationId="{76C20BE5-B826-8D5E-C067-CB54EE72AB0E}"/>
          </ac:spMkLst>
        </pc:spChg>
        <pc:spChg chg="add mod">
          <ac:chgData name="Mason Young" userId="263b56d325536007" providerId="LiveId" clId="{A398CC0A-6F9F-4357-A91A-1BCFE958C82B}" dt="2023-11-10T01:59:57.428" v="1837" actId="1076"/>
          <ac:spMkLst>
            <pc:docMk/>
            <pc:sldMk cId="1300301351" sldId="259"/>
            <ac:spMk id="3" creationId="{DD551503-0D84-9F84-A856-A5C03B659642}"/>
          </ac:spMkLst>
        </pc:spChg>
        <pc:spChg chg="add del mod">
          <ac:chgData name="Mason Young" userId="263b56d325536007" providerId="LiveId" clId="{A398CC0A-6F9F-4357-A91A-1BCFE958C82B}" dt="2023-11-10T02:01:42.486" v="1870" actId="478"/>
          <ac:spMkLst>
            <pc:docMk/>
            <pc:sldMk cId="1300301351" sldId="259"/>
            <ac:spMk id="4" creationId="{C55A9B05-2A18-9C30-E21C-FB2602022588}"/>
          </ac:spMkLst>
        </pc:spChg>
        <pc:spChg chg="del mod">
          <ac:chgData name="Mason Young" userId="263b56d325536007" providerId="LiveId" clId="{A398CC0A-6F9F-4357-A91A-1BCFE958C82B}" dt="2023-12-04T04:18:47.675" v="5274" actId="12084"/>
          <ac:spMkLst>
            <pc:docMk/>
            <pc:sldMk cId="1300301351" sldId="259"/>
            <ac:spMk id="8" creationId="{98F0AF1F-B656-E35A-D287-B15C285325F7}"/>
          </ac:spMkLst>
        </pc:spChg>
        <pc:spChg chg="del">
          <ac:chgData name="Mason Young" userId="263b56d325536007" providerId="LiveId" clId="{A398CC0A-6F9F-4357-A91A-1BCFE958C82B}" dt="2023-11-10T01:54:47.628" v="1554" actId="478"/>
          <ac:spMkLst>
            <pc:docMk/>
            <pc:sldMk cId="1300301351" sldId="259"/>
            <ac:spMk id="18" creationId="{276358A6-2760-4C64-9C6A-1EDEBF34567B}"/>
          </ac:spMkLst>
        </pc:spChg>
        <pc:spChg chg="del">
          <ac:chgData name="Mason Young" userId="263b56d325536007" providerId="LiveId" clId="{A398CC0A-6F9F-4357-A91A-1BCFE958C82B}" dt="2023-11-10T01:54:47.628" v="1554" actId="478"/>
          <ac:spMkLst>
            <pc:docMk/>
            <pc:sldMk cId="1300301351" sldId="259"/>
            <ac:spMk id="22" creationId="{C883FE02-1ACA-7B75-163C-05667B69EBB7}"/>
          </ac:spMkLst>
        </pc:spChg>
        <pc:spChg chg="del">
          <ac:chgData name="Mason Young" userId="263b56d325536007" providerId="LiveId" clId="{A398CC0A-6F9F-4357-A91A-1BCFE958C82B}" dt="2023-11-10T01:54:47.628" v="1554" actId="478"/>
          <ac:spMkLst>
            <pc:docMk/>
            <pc:sldMk cId="1300301351" sldId="259"/>
            <ac:spMk id="23" creationId="{455C2373-2D1D-18E9-5B34-2A3937945B88}"/>
          </ac:spMkLst>
        </pc:spChg>
        <pc:spChg chg="del">
          <ac:chgData name="Mason Young" userId="263b56d325536007" providerId="LiveId" clId="{A398CC0A-6F9F-4357-A91A-1BCFE958C82B}" dt="2023-11-10T01:54:47.628" v="1554" actId="478"/>
          <ac:spMkLst>
            <pc:docMk/>
            <pc:sldMk cId="1300301351" sldId="259"/>
            <ac:spMk id="24" creationId="{6A327383-8174-41B7-46E0-576C637CF6B1}"/>
          </ac:spMkLst>
        </pc:spChg>
        <pc:spChg chg="del">
          <ac:chgData name="Mason Young" userId="263b56d325536007" providerId="LiveId" clId="{A398CC0A-6F9F-4357-A91A-1BCFE958C82B}" dt="2023-11-10T01:54:47.628" v="1554" actId="478"/>
          <ac:spMkLst>
            <pc:docMk/>
            <pc:sldMk cId="1300301351" sldId="259"/>
            <ac:spMk id="25" creationId="{393FA63C-8965-FEF3-9181-9451AF3F09D9}"/>
          </ac:spMkLst>
        </pc:spChg>
        <pc:spChg chg="del">
          <ac:chgData name="Mason Young" userId="263b56d325536007" providerId="LiveId" clId="{A398CC0A-6F9F-4357-A91A-1BCFE958C82B}" dt="2023-11-10T01:54:47.628" v="1554" actId="478"/>
          <ac:spMkLst>
            <pc:docMk/>
            <pc:sldMk cId="1300301351" sldId="259"/>
            <ac:spMk id="26" creationId="{9A1F1606-A4C6-AE9E-1F6E-94F14A7442E9}"/>
          </ac:spMkLst>
        </pc:spChg>
        <pc:spChg chg="del">
          <ac:chgData name="Mason Young" userId="263b56d325536007" providerId="LiveId" clId="{A398CC0A-6F9F-4357-A91A-1BCFE958C82B}" dt="2023-11-10T01:54:47.628" v="1554" actId="478"/>
          <ac:spMkLst>
            <pc:docMk/>
            <pc:sldMk cId="1300301351" sldId="259"/>
            <ac:spMk id="27" creationId="{B83A1D31-604C-54C7-5E81-860605299852}"/>
          </ac:spMkLst>
        </pc:spChg>
        <pc:spChg chg="del">
          <ac:chgData name="Mason Young" userId="263b56d325536007" providerId="LiveId" clId="{A398CC0A-6F9F-4357-A91A-1BCFE958C82B}" dt="2023-11-10T01:54:47.628" v="1554" actId="478"/>
          <ac:spMkLst>
            <pc:docMk/>
            <pc:sldMk cId="1300301351" sldId="259"/>
            <ac:spMk id="28" creationId="{95F1A8D1-48F0-8EE0-E7BC-2309D2068E5C}"/>
          </ac:spMkLst>
        </pc:spChg>
        <pc:spChg chg="del">
          <ac:chgData name="Mason Young" userId="263b56d325536007" providerId="LiveId" clId="{A398CC0A-6F9F-4357-A91A-1BCFE958C82B}" dt="2023-11-10T01:54:47.628" v="1554" actId="478"/>
          <ac:spMkLst>
            <pc:docMk/>
            <pc:sldMk cId="1300301351" sldId="259"/>
            <ac:spMk id="29" creationId="{CC85E57B-7D00-B657-AB25-D42DB59FC85A}"/>
          </ac:spMkLst>
        </pc:spChg>
        <pc:spChg chg="del">
          <ac:chgData name="Mason Young" userId="263b56d325536007" providerId="LiveId" clId="{A398CC0A-6F9F-4357-A91A-1BCFE958C82B}" dt="2023-11-10T01:54:47.628" v="1554" actId="478"/>
          <ac:spMkLst>
            <pc:docMk/>
            <pc:sldMk cId="1300301351" sldId="259"/>
            <ac:spMk id="32" creationId="{790A69EB-A34D-9F18-A3A4-2EAB4B168F92}"/>
          </ac:spMkLst>
        </pc:spChg>
        <pc:spChg chg="del">
          <ac:chgData name="Mason Young" userId="263b56d325536007" providerId="LiveId" clId="{A398CC0A-6F9F-4357-A91A-1BCFE958C82B}" dt="2023-11-10T01:54:47.628" v="1554" actId="478"/>
          <ac:spMkLst>
            <pc:docMk/>
            <pc:sldMk cId="1300301351" sldId="259"/>
            <ac:spMk id="34" creationId="{9ECFEEC8-5272-7CEF-9487-877DCF64CC30}"/>
          </ac:spMkLst>
        </pc:spChg>
        <pc:spChg chg="del">
          <ac:chgData name="Mason Young" userId="263b56d325536007" providerId="LiveId" clId="{A398CC0A-6F9F-4357-A91A-1BCFE958C82B}" dt="2023-11-10T01:54:47.628" v="1554" actId="478"/>
          <ac:spMkLst>
            <pc:docMk/>
            <pc:sldMk cId="1300301351" sldId="259"/>
            <ac:spMk id="35" creationId="{5410FD61-0A71-1CDD-E5D3-64D713C6C763}"/>
          </ac:spMkLst>
        </pc:spChg>
        <pc:spChg chg="del">
          <ac:chgData name="Mason Young" userId="263b56d325536007" providerId="LiveId" clId="{A398CC0A-6F9F-4357-A91A-1BCFE958C82B}" dt="2023-11-10T01:54:47.628" v="1554" actId="478"/>
          <ac:spMkLst>
            <pc:docMk/>
            <pc:sldMk cId="1300301351" sldId="259"/>
            <ac:spMk id="36" creationId="{07CE020F-5F9A-5044-8E67-0ECFF2862B45}"/>
          </ac:spMkLst>
        </pc:spChg>
        <pc:spChg chg="del">
          <ac:chgData name="Mason Young" userId="263b56d325536007" providerId="LiveId" clId="{A398CC0A-6F9F-4357-A91A-1BCFE958C82B}" dt="2023-11-10T01:54:47.628" v="1554" actId="478"/>
          <ac:spMkLst>
            <pc:docMk/>
            <pc:sldMk cId="1300301351" sldId="259"/>
            <ac:spMk id="37" creationId="{F24C76CF-CFF9-EF1F-B5D5-81D471078E0B}"/>
          </ac:spMkLst>
        </pc:spChg>
        <pc:spChg chg="del">
          <ac:chgData name="Mason Young" userId="263b56d325536007" providerId="LiveId" clId="{A398CC0A-6F9F-4357-A91A-1BCFE958C82B}" dt="2023-11-10T01:54:47.628" v="1554" actId="478"/>
          <ac:spMkLst>
            <pc:docMk/>
            <pc:sldMk cId="1300301351" sldId="259"/>
            <ac:spMk id="38" creationId="{ED5ED68A-7B84-B4A1-2118-09AD17177C11}"/>
          </ac:spMkLst>
        </pc:spChg>
        <pc:spChg chg="del">
          <ac:chgData name="Mason Young" userId="263b56d325536007" providerId="LiveId" clId="{A398CC0A-6F9F-4357-A91A-1BCFE958C82B}" dt="2023-11-10T01:54:47.628" v="1554" actId="478"/>
          <ac:spMkLst>
            <pc:docMk/>
            <pc:sldMk cId="1300301351" sldId="259"/>
            <ac:spMk id="39" creationId="{B5958853-F6A0-6EBD-836E-C9EB7F5FD1E9}"/>
          </ac:spMkLst>
        </pc:spChg>
        <pc:spChg chg="del">
          <ac:chgData name="Mason Young" userId="263b56d325536007" providerId="LiveId" clId="{A398CC0A-6F9F-4357-A91A-1BCFE958C82B}" dt="2023-11-10T01:54:47.628" v="1554" actId="478"/>
          <ac:spMkLst>
            <pc:docMk/>
            <pc:sldMk cId="1300301351" sldId="259"/>
            <ac:spMk id="40" creationId="{A4D19D59-A086-583B-8450-1FE538A0A1F3}"/>
          </ac:spMkLst>
        </pc:spChg>
        <pc:spChg chg="del">
          <ac:chgData name="Mason Young" userId="263b56d325536007" providerId="LiveId" clId="{A398CC0A-6F9F-4357-A91A-1BCFE958C82B}" dt="2023-11-10T01:54:47.628" v="1554" actId="478"/>
          <ac:spMkLst>
            <pc:docMk/>
            <pc:sldMk cId="1300301351" sldId="259"/>
            <ac:spMk id="41" creationId="{C9CB6C2A-A011-578D-0E37-5FA6E78FF3DF}"/>
          </ac:spMkLst>
        </pc:spChg>
        <pc:spChg chg="del">
          <ac:chgData name="Mason Young" userId="263b56d325536007" providerId="LiveId" clId="{A398CC0A-6F9F-4357-A91A-1BCFE958C82B}" dt="2023-11-10T01:54:48.909" v="1555" actId="478"/>
          <ac:spMkLst>
            <pc:docMk/>
            <pc:sldMk cId="1300301351" sldId="259"/>
            <ac:spMk id="42" creationId="{FF3092BA-1A9C-97F4-811E-57A9815AC84B}"/>
          </ac:spMkLst>
        </pc:spChg>
        <pc:spChg chg="del">
          <ac:chgData name="Mason Young" userId="263b56d325536007" providerId="LiveId" clId="{A398CC0A-6F9F-4357-A91A-1BCFE958C82B}" dt="2023-11-10T01:54:49.435" v="1556" actId="478"/>
          <ac:spMkLst>
            <pc:docMk/>
            <pc:sldMk cId="1300301351" sldId="259"/>
            <ac:spMk id="43" creationId="{D056B951-FAC5-36C2-5192-77E9962927A3}"/>
          </ac:spMkLst>
        </pc:spChg>
        <pc:spChg chg="add mod">
          <ac:chgData name="Mason Young" userId="263b56d325536007" providerId="LiveId" clId="{A398CC0A-6F9F-4357-A91A-1BCFE958C82B}" dt="2023-11-19T20:21:44.634" v="2754" actId="34135"/>
          <ac:spMkLst>
            <pc:docMk/>
            <pc:sldMk cId="1300301351" sldId="259"/>
            <ac:spMk id="48" creationId="{C47E59C5-8A0B-5F79-81F8-6CCC3BD6F923}"/>
          </ac:spMkLst>
        </pc:spChg>
        <pc:spChg chg="add mod">
          <ac:chgData name="Mason Young" userId="263b56d325536007" providerId="LiveId" clId="{A398CC0A-6F9F-4357-A91A-1BCFE958C82B}" dt="2023-11-10T02:02:38.003" v="1881"/>
          <ac:spMkLst>
            <pc:docMk/>
            <pc:sldMk cId="1300301351" sldId="259"/>
            <ac:spMk id="49" creationId="{EABF6923-9D22-460A-134E-1DD35E525DB4}"/>
          </ac:spMkLst>
        </pc:spChg>
        <pc:spChg chg="add mod">
          <ac:chgData name="Mason Young" userId="263b56d325536007" providerId="LiveId" clId="{A398CC0A-6F9F-4357-A91A-1BCFE958C82B}" dt="2023-11-10T02:02:38.003" v="1881"/>
          <ac:spMkLst>
            <pc:docMk/>
            <pc:sldMk cId="1300301351" sldId="259"/>
            <ac:spMk id="58" creationId="{21DC07A1-23D5-B8D0-575E-756FCC7D3EC8}"/>
          </ac:spMkLst>
        </pc:spChg>
        <pc:graphicFrameChg chg="add mod">
          <ac:chgData name="Mason Young" userId="263b56d325536007" providerId="LiveId" clId="{A398CC0A-6F9F-4357-A91A-1BCFE958C82B}" dt="2023-12-04T04:18:47.675" v="5274" actId="12084"/>
          <ac:graphicFrameMkLst>
            <pc:docMk/>
            <pc:sldMk cId="1300301351" sldId="259"/>
            <ac:graphicFrameMk id="4" creationId="{584F1AD0-EED6-6227-5002-DE43CDA6C9CF}"/>
          </ac:graphicFrameMkLst>
        </pc:graphicFrameChg>
        <pc:picChg chg="add mod">
          <ac:chgData name="Mason Young" userId="263b56d325536007" providerId="LiveId" clId="{A398CC0A-6F9F-4357-A91A-1BCFE958C82B}" dt="2023-11-10T02:17:01.296" v="2374"/>
          <ac:picMkLst>
            <pc:docMk/>
            <pc:sldMk cId="1300301351" sldId="259"/>
            <ac:picMk id="59" creationId="{DEB4BEA2-DCF2-D07E-D638-E87D03A841A0}"/>
          </ac:picMkLst>
        </pc:picChg>
        <pc:cxnChg chg="add del mod">
          <ac:chgData name="Mason Young" userId="263b56d325536007" providerId="LiveId" clId="{A398CC0A-6F9F-4357-A91A-1BCFE958C82B}" dt="2023-11-10T02:04:55.821" v="1907" actId="478"/>
          <ac:cxnSpMkLst>
            <pc:docMk/>
            <pc:sldMk cId="1300301351" sldId="259"/>
            <ac:cxnSpMk id="9" creationId="{FA31104F-D2CF-BF2C-76E4-85E1C31ECB15}"/>
          </ac:cxnSpMkLst>
        </pc:cxnChg>
        <pc:cxnChg chg="add del mod">
          <ac:chgData name="Mason Young" userId="263b56d325536007" providerId="LiveId" clId="{A398CC0A-6F9F-4357-A91A-1BCFE958C82B}" dt="2023-11-10T02:04:55.821" v="1907" actId="478"/>
          <ac:cxnSpMkLst>
            <pc:docMk/>
            <pc:sldMk cId="1300301351" sldId="259"/>
            <ac:cxnSpMk id="17" creationId="{83A22E4E-38B1-8700-37E6-7AA9909585F9}"/>
          </ac:cxnSpMkLst>
        </pc:cxnChg>
        <pc:cxnChg chg="add del mod">
          <ac:chgData name="Mason Young" userId="263b56d325536007" providerId="LiveId" clId="{A398CC0A-6F9F-4357-A91A-1BCFE958C82B}" dt="2023-11-10T02:04:55.821" v="1907" actId="478"/>
          <ac:cxnSpMkLst>
            <pc:docMk/>
            <pc:sldMk cId="1300301351" sldId="259"/>
            <ac:cxnSpMk id="30" creationId="{42FC9AF6-CAD1-A840-9234-18C83850FCFD}"/>
          </ac:cxnSpMkLst>
        </pc:cxnChg>
        <pc:cxnChg chg="add del mod">
          <ac:chgData name="Mason Young" userId="263b56d325536007" providerId="LiveId" clId="{A398CC0A-6F9F-4357-A91A-1BCFE958C82B}" dt="2023-11-10T02:04:55.821" v="1907" actId="478"/>
          <ac:cxnSpMkLst>
            <pc:docMk/>
            <pc:sldMk cId="1300301351" sldId="259"/>
            <ac:cxnSpMk id="31" creationId="{ACCC275F-C4CE-1FC6-0F4F-1647DAD49930}"/>
          </ac:cxnSpMkLst>
        </pc:cxnChg>
        <pc:cxnChg chg="add del mod">
          <ac:chgData name="Mason Young" userId="263b56d325536007" providerId="LiveId" clId="{A398CC0A-6F9F-4357-A91A-1BCFE958C82B}" dt="2023-11-10T02:04:55.821" v="1907" actId="478"/>
          <ac:cxnSpMkLst>
            <pc:docMk/>
            <pc:sldMk cId="1300301351" sldId="259"/>
            <ac:cxnSpMk id="33" creationId="{E617C80B-A436-0A96-2D43-8533BA8C878D}"/>
          </ac:cxnSpMkLst>
        </pc:cxnChg>
        <pc:cxnChg chg="add del mod">
          <ac:chgData name="Mason Young" userId="263b56d325536007" providerId="LiveId" clId="{A398CC0A-6F9F-4357-A91A-1BCFE958C82B}" dt="2023-11-10T02:04:55.821" v="1907" actId="478"/>
          <ac:cxnSpMkLst>
            <pc:docMk/>
            <pc:sldMk cId="1300301351" sldId="259"/>
            <ac:cxnSpMk id="44" creationId="{A8E8AB6F-355A-1F0F-5D04-389668FF1B9B}"/>
          </ac:cxnSpMkLst>
        </pc:cxnChg>
        <pc:cxnChg chg="add del mod">
          <ac:chgData name="Mason Young" userId="263b56d325536007" providerId="LiveId" clId="{A398CC0A-6F9F-4357-A91A-1BCFE958C82B}" dt="2023-11-10T02:04:55.821" v="1907" actId="478"/>
          <ac:cxnSpMkLst>
            <pc:docMk/>
            <pc:sldMk cId="1300301351" sldId="259"/>
            <ac:cxnSpMk id="45" creationId="{A6CA248A-2F81-0E78-197A-9BA796ACE9AF}"/>
          </ac:cxnSpMkLst>
        </pc:cxnChg>
        <pc:cxnChg chg="add del mod">
          <ac:chgData name="Mason Young" userId="263b56d325536007" providerId="LiveId" clId="{A398CC0A-6F9F-4357-A91A-1BCFE958C82B}" dt="2023-11-10T02:04:55.821" v="1907" actId="478"/>
          <ac:cxnSpMkLst>
            <pc:docMk/>
            <pc:sldMk cId="1300301351" sldId="259"/>
            <ac:cxnSpMk id="46" creationId="{848CCF17-29B3-08B8-F9A1-335767EA8D73}"/>
          </ac:cxnSpMkLst>
        </pc:cxnChg>
        <pc:cxnChg chg="add del mod">
          <ac:chgData name="Mason Young" userId="263b56d325536007" providerId="LiveId" clId="{A398CC0A-6F9F-4357-A91A-1BCFE958C82B}" dt="2023-11-10T02:00:52.429" v="1857" actId="478"/>
          <ac:cxnSpMkLst>
            <pc:docMk/>
            <pc:sldMk cId="1300301351" sldId="259"/>
            <ac:cxnSpMk id="47" creationId="{4F1B7F47-5767-D850-003C-74089DF68353}"/>
          </ac:cxnSpMkLst>
        </pc:cxnChg>
        <pc:cxnChg chg="add mod">
          <ac:chgData name="Mason Young" userId="263b56d325536007" providerId="LiveId" clId="{A398CC0A-6F9F-4357-A91A-1BCFE958C82B}" dt="2023-11-10T02:02:38.003" v="1881"/>
          <ac:cxnSpMkLst>
            <pc:docMk/>
            <pc:sldMk cId="1300301351" sldId="259"/>
            <ac:cxnSpMk id="50" creationId="{D9518800-7572-7BD1-887A-731C6FF36BB3}"/>
          </ac:cxnSpMkLst>
        </pc:cxnChg>
        <pc:cxnChg chg="add mod">
          <ac:chgData name="Mason Young" userId="263b56d325536007" providerId="LiveId" clId="{A398CC0A-6F9F-4357-A91A-1BCFE958C82B}" dt="2023-11-10T02:02:38.003" v="1881"/>
          <ac:cxnSpMkLst>
            <pc:docMk/>
            <pc:sldMk cId="1300301351" sldId="259"/>
            <ac:cxnSpMk id="51" creationId="{9346DFFB-4E83-C584-E891-1A5C423AECA3}"/>
          </ac:cxnSpMkLst>
        </pc:cxnChg>
        <pc:cxnChg chg="add mod">
          <ac:chgData name="Mason Young" userId="263b56d325536007" providerId="LiveId" clId="{A398CC0A-6F9F-4357-A91A-1BCFE958C82B}" dt="2023-11-10T02:02:38.003" v="1881"/>
          <ac:cxnSpMkLst>
            <pc:docMk/>
            <pc:sldMk cId="1300301351" sldId="259"/>
            <ac:cxnSpMk id="52" creationId="{141446CD-3407-51F6-3A78-0B3BD4D1FC05}"/>
          </ac:cxnSpMkLst>
        </pc:cxnChg>
        <pc:cxnChg chg="add mod">
          <ac:chgData name="Mason Young" userId="263b56d325536007" providerId="LiveId" clId="{A398CC0A-6F9F-4357-A91A-1BCFE958C82B}" dt="2023-11-10T02:02:38.003" v="1881"/>
          <ac:cxnSpMkLst>
            <pc:docMk/>
            <pc:sldMk cId="1300301351" sldId="259"/>
            <ac:cxnSpMk id="53" creationId="{117B6A8D-97EB-2040-15EB-82CF4CC5631C}"/>
          </ac:cxnSpMkLst>
        </pc:cxnChg>
        <pc:cxnChg chg="add mod">
          <ac:chgData name="Mason Young" userId="263b56d325536007" providerId="LiveId" clId="{A398CC0A-6F9F-4357-A91A-1BCFE958C82B}" dt="2023-11-10T02:02:38.003" v="1881"/>
          <ac:cxnSpMkLst>
            <pc:docMk/>
            <pc:sldMk cId="1300301351" sldId="259"/>
            <ac:cxnSpMk id="54" creationId="{1C3DFC3A-DA69-AB62-F6E5-5F4081F52628}"/>
          </ac:cxnSpMkLst>
        </pc:cxnChg>
        <pc:cxnChg chg="add mod">
          <ac:chgData name="Mason Young" userId="263b56d325536007" providerId="LiveId" clId="{A398CC0A-6F9F-4357-A91A-1BCFE958C82B}" dt="2023-11-10T02:02:38.003" v="1881"/>
          <ac:cxnSpMkLst>
            <pc:docMk/>
            <pc:sldMk cId="1300301351" sldId="259"/>
            <ac:cxnSpMk id="55" creationId="{AA8EE7A3-47CD-78B3-D94F-F51889B79C82}"/>
          </ac:cxnSpMkLst>
        </pc:cxnChg>
        <pc:cxnChg chg="add mod">
          <ac:chgData name="Mason Young" userId="263b56d325536007" providerId="LiveId" clId="{A398CC0A-6F9F-4357-A91A-1BCFE958C82B}" dt="2023-11-10T02:02:38.003" v="1881"/>
          <ac:cxnSpMkLst>
            <pc:docMk/>
            <pc:sldMk cId="1300301351" sldId="259"/>
            <ac:cxnSpMk id="56" creationId="{1BE8E02D-5175-5EF3-15FF-F64AFDB454B9}"/>
          </ac:cxnSpMkLst>
        </pc:cxnChg>
        <pc:cxnChg chg="add mod">
          <ac:chgData name="Mason Young" userId="263b56d325536007" providerId="LiveId" clId="{A398CC0A-6F9F-4357-A91A-1BCFE958C82B}" dt="2023-11-10T02:02:38.003" v="1881"/>
          <ac:cxnSpMkLst>
            <pc:docMk/>
            <pc:sldMk cId="1300301351" sldId="259"/>
            <ac:cxnSpMk id="57" creationId="{1C0AC4C6-AFA6-5867-2086-A91F93788A85}"/>
          </ac:cxnSpMkLst>
        </pc:cxnChg>
      </pc:sldChg>
      <pc:sldChg chg="addSp delSp modSp add mod modTransition modAnim modNotesTx">
        <pc:chgData name="Mason Young" userId="263b56d325536007" providerId="LiveId" clId="{A398CC0A-6F9F-4357-A91A-1BCFE958C82B}" dt="2023-12-04T18:13:53.992" v="5421" actId="20577"/>
        <pc:sldMkLst>
          <pc:docMk/>
          <pc:sldMk cId="1232935512" sldId="260"/>
        </pc:sldMkLst>
        <pc:spChg chg="mod">
          <ac:chgData name="Mason Young" userId="263b56d325536007" providerId="LiveId" clId="{A398CC0A-6F9F-4357-A91A-1BCFE958C82B}" dt="2023-11-10T01:55:17.455" v="1602" actId="20577"/>
          <ac:spMkLst>
            <pc:docMk/>
            <pc:sldMk cId="1232935512" sldId="260"/>
            <ac:spMk id="2" creationId="{76C20BE5-B826-8D5E-C067-CB54EE72AB0E}"/>
          </ac:spMkLst>
        </pc:spChg>
        <pc:spChg chg="add mod">
          <ac:chgData name="Mason Young" userId="263b56d325536007" providerId="LiveId" clId="{A398CC0A-6F9F-4357-A91A-1BCFE958C82B}" dt="2023-11-10T02:02:40.166" v="1882"/>
          <ac:spMkLst>
            <pc:docMk/>
            <pc:sldMk cId="1232935512" sldId="260"/>
            <ac:spMk id="3" creationId="{4DD696D3-C93A-EAA1-B0CE-52D55E16DE06}"/>
          </ac:spMkLst>
        </pc:spChg>
        <pc:spChg chg="del">
          <ac:chgData name="Mason Young" userId="263b56d325536007" providerId="LiveId" clId="{A398CC0A-6F9F-4357-A91A-1BCFE958C82B}" dt="2023-12-03T06:19:52.313" v="4976" actId="34307"/>
          <ac:spMkLst>
            <pc:docMk/>
            <pc:sldMk cId="1232935512" sldId="260"/>
            <ac:spMk id="8" creationId="{3B11AE87-3C61-F881-C9F8-0DED36A370E8}"/>
          </ac:spMkLst>
        </pc:spChg>
        <pc:spChg chg="add del mod">
          <ac:chgData name="Mason Young" userId="263b56d325536007" providerId="LiveId" clId="{A398CC0A-6F9F-4357-A91A-1BCFE958C82B}" dt="2023-12-04T01:13:32.821" v="5210" actId="12084"/>
          <ac:spMkLst>
            <pc:docMk/>
            <pc:sldMk cId="1232935512" sldId="260"/>
            <ac:spMk id="9" creationId="{560A9A6C-F734-B864-B9D8-7D3FBFDFD6D3}"/>
          </ac:spMkLst>
        </pc:spChg>
        <pc:spChg chg="add del mod">
          <ac:chgData name="Mason Young" userId="263b56d325536007" providerId="LiveId" clId="{A398CC0A-6F9F-4357-A91A-1BCFE958C82B}" dt="2023-12-04T01:11:38.930" v="5137" actId="12084"/>
          <ac:spMkLst>
            <pc:docMk/>
            <pc:sldMk cId="1232935512" sldId="260"/>
            <ac:spMk id="10" creationId="{A63234E8-7694-2826-54F7-1356330ABEDA}"/>
          </ac:spMkLst>
        </pc:spChg>
        <pc:spChg chg="add mod">
          <ac:chgData name="Mason Young" userId="263b56d325536007" providerId="LiveId" clId="{A398CC0A-6F9F-4357-A91A-1BCFE958C82B}" dt="2023-11-19T20:21:51.466" v="2755" actId="108"/>
          <ac:spMkLst>
            <pc:docMk/>
            <pc:sldMk cId="1232935512" sldId="260"/>
            <ac:spMk id="15" creationId="{43DA436C-D3AE-ADD9-31F7-057C1C0F8CB4}"/>
          </ac:spMkLst>
        </pc:spChg>
        <pc:graphicFrameChg chg="add del mod">
          <ac:chgData name="Mason Young" userId="263b56d325536007" providerId="LiveId" clId="{A398CC0A-6F9F-4357-A91A-1BCFE958C82B}" dt="2023-12-04T01:12:20.483" v="5156" actId="478"/>
          <ac:graphicFrameMkLst>
            <pc:docMk/>
            <pc:sldMk cId="1232935512" sldId="260"/>
            <ac:graphicFrameMk id="6" creationId="{B4BDC978-DD73-C6DC-530A-0CF808CAC8A5}"/>
          </ac:graphicFrameMkLst>
        </pc:graphicFrameChg>
        <pc:graphicFrameChg chg="add mod">
          <ac:chgData name="Mason Young" userId="263b56d325536007" providerId="LiveId" clId="{A398CC0A-6F9F-4357-A91A-1BCFE958C82B}" dt="2023-12-04T03:56:27.519" v="5238" actId="1035"/>
          <ac:graphicFrameMkLst>
            <pc:docMk/>
            <pc:sldMk cId="1232935512" sldId="260"/>
            <ac:graphicFrameMk id="11" creationId="{7EBFE632-7177-536C-4EDB-28C424BE51F1}"/>
          </ac:graphicFrameMkLst>
        </pc:graphicFrameChg>
        <pc:picChg chg="add del mod ord">
          <ac:chgData name="Mason Young" userId="263b56d325536007" providerId="LiveId" clId="{A398CC0A-6F9F-4357-A91A-1BCFE958C82B}" dt="2023-12-03T06:19:54.358" v="4977" actId="478"/>
          <ac:picMkLst>
            <pc:docMk/>
            <pc:sldMk cId="1232935512" sldId="260"/>
            <ac:picMk id="6" creationId="{56A06922-85DC-D8E5-B1FF-15F888A68A66}"/>
          </ac:picMkLst>
        </pc:picChg>
        <pc:picChg chg="add mod">
          <ac:chgData name="Mason Young" userId="263b56d325536007" providerId="LiveId" clId="{A398CC0A-6F9F-4357-A91A-1BCFE958C82B}" dt="2023-11-10T02:17:02.224" v="2375"/>
          <ac:picMkLst>
            <pc:docMk/>
            <pc:sldMk cId="1232935512" sldId="260"/>
            <ac:picMk id="16" creationId="{2599E036-14F4-889D-5597-1787213F1512}"/>
          </ac:picMkLst>
        </pc:picChg>
        <pc:cxnChg chg="add del mod">
          <ac:chgData name="Mason Young" userId="263b56d325536007" providerId="LiveId" clId="{A398CC0A-6F9F-4357-A91A-1BCFE958C82B}" dt="2023-11-10T02:04:53.470" v="1906" actId="478"/>
          <ac:cxnSpMkLst>
            <pc:docMk/>
            <pc:sldMk cId="1232935512" sldId="260"/>
            <ac:cxnSpMk id="4" creationId="{367BE368-F8AD-66E1-C962-C5B43D42D0F8}"/>
          </ac:cxnSpMkLst>
        </pc:cxnChg>
        <pc:cxnChg chg="add del mod">
          <ac:chgData name="Mason Young" userId="263b56d325536007" providerId="LiveId" clId="{A398CC0A-6F9F-4357-A91A-1BCFE958C82B}" dt="2023-11-10T02:04:53.470" v="1906" actId="478"/>
          <ac:cxnSpMkLst>
            <pc:docMk/>
            <pc:sldMk cId="1232935512" sldId="260"/>
            <ac:cxnSpMk id="8" creationId="{E2AA5079-3311-1240-23B9-121F36342AC1}"/>
          </ac:cxnSpMkLst>
        </pc:cxnChg>
        <pc:cxnChg chg="add del mod">
          <ac:chgData name="Mason Young" userId="263b56d325536007" providerId="LiveId" clId="{A398CC0A-6F9F-4357-A91A-1BCFE958C82B}" dt="2023-11-10T02:04:53.470" v="1906" actId="478"/>
          <ac:cxnSpMkLst>
            <pc:docMk/>
            <pc:sldMk cId="1232935512" sldId="260"/>
            <ac:cxnSpMk id="9" creationId="{E4376C60-96AE-2B0B-68B8-2C5C7597302B}"/>
          </ac:cxnSpMkLst>
        </pc:cxnChg>
        <pc:cxnChg chg="add del mod">
          <ac:chgData name="Mason Young" userId="263b56d325536007" providerId="LiveId" clId="{A398CC0A-6F9F-4357-A91A-1BCFE958C82B}" dt="2023-11-10T02:04:53.470" v="1906" actId="478"/>
          <ac:cxnSpMkLst>
            <pc:docMk/>
            <pc:sldMk cId="1232935512" sldId="260"/>
            <ac:cxnSpMk id="10" creationId="{9AB67E22-2167-4BF7-5827-B6318C62A14B}"/>
          </ac:cxnSpMkLst>
        </pc:cxnChg>
        <pc:cxnChg chg="add del mod">
          <ac:chgData name="Mason Young" userId="263b56d325536007" providerId="LiveId" clId="{A398CC0A-6F9F-4357-A91A-1BCFE958C82B}" dt="2023-11-10T02:04:53.470" v="1906" actId="478"/>
          <ac:cxnSpMkLst>
            <pc:docMk/>
            <pc:sldMk cId="1232935512" sldId="260"/>
            <ac:cxnSpMk id="11" creationId="{FE1D8018-3906-ED85-9213-F1D750750D97}"/>
          </ac:cxnSpMkLst>
        </pc:cxnChg>
        <pc:cxnChg chg="add del mod">
          <ac:chgData name="Mason Young" userId="263b56d325536007" providerId="LiveId" clId="{A398CC0A-6F9F-4357-A91A-1BCFE958C82B}" dt="2023-11-10T02:04:53.470" v="1906" actId="478"/>
          <ac:cxnSpMkLst>
            <pc:docMk/>
            <pc:sldMk cId="1232935512" sldId="260"/>
            <ac:cxnSpMk id="12" creationId="{60829D6A-992B-AF79-0521-FFF3280BCEBA}"/>
          </ac:cxnSpMkLst>
        </pc:cxnChg>
        <pc:cxnChg chg="add del mod">
          <ac:chgData name="Mason Young" userId="263b56d325536007" providerId="LiveId" clId="{A398CC0A-6F9F-4357-A91A-1BCFE958C82B}" dt="2023-11-10T02:04:53.470" v="1906" actId="478"/>
          <ac:cxnSpMkLst>
            <pc:docMk/>
            <pc:sldMk cId="1232935512" sldId="260"/>
            <ac:cxnSpMk id="13" creationId="{594C86FF-869C-61BA-B697-1A4324195D5B}"/>
          </ac:cxnSpMkLst>
        </pc:cxnChg>
        <pc:cxnChg chg="add del mod">
          <ac:chgData name="Mason Young" userId="263b56d325536007" providerId="LiveId" clId="{A398CC0A-6F9F-4357-A91A-1BCFE958C82B}" dt="2023-11-10T02:04:53.470" v="1906" actId="478"/>
          <ac:cxnSpMkLst>
            <pc:docMk/>
            <pc:sldMk cId="1232935512" sldId="260"/>
            <ac:cxnSpMk id="14" creationId="{B46A8044-D7AA-C794-C9BD-B9CB257FAC31}"/>
          </ac:cxnSpMkLst>
        </pc:cxnChg>
      </pc:sldChg>
      <pc:sldChg chg="addSp delSp modSp add mod modTransition modAnim modNotesTx">
        <pc:chgData name="Mason Young" userId="263b56d325536007" providerId="LiveId" clId="{A398CC0A-6F9F-4357-A91A-1BCFE958C82B}" dt="2023-12-04T18:13:58.015" v="5426" actId="20577"/>
        <pc:sldMkLst>
          <pc:docMk/>
          <pc:sldMk cId="4120106650" sldId="261"/>
        </pc:sldMkLst>
        <pc:spChg chg="mod">
          <ac:chgData name="Mason Young" userId="263b56d325536007" providerId="LiveId" clId="{A398CC0A-6F9F-4357-A91A-1BCFE958C82B}" dt="2023-11-10T01:55:42.311" v="1641" actId="20577"/>
          <ac:spMkLst>
            <pc:docMk/>
            <pc:sldMk cId="4120106650" sldId="261"/>
            <ac:spMk id="2" creationId="{76C20BE5-B826-8D5E-C067-CB54EE72AB0E}"/>
          </ac:spMkLst>
        </pc:spChg>
        <pc:spChg chg="add mod">
          <ac:chgData name="Mason Young" userId="263b56d325536007" providerId="LiveId" clId="{A398CC0A-6F9F-4357-A91A-1BCFE958C82B}" dt="2023-11-10T02:02:41.292" v="1883"/>
          <ac:spMkLst>
            <pc:docMk/>
            <pc:sldMk cId="4120106650" sldId="261"/>
            <ac:spMk id="3" creationId="{A6FAF3D5-F14F-6612-5A74-9C5F5A40676C}"/>
          </ac:spMkLst>
        </pc:spChg>
        <pc:spChg chg="add mod">
          <ac:chgData name="Mason Young" userId="263b56d325536007" providerId="LiveId" clId="{A398CC0A-6F9F-4357-A91A-1BCFE958C82B}" dt="2023-12-03T06:20:29.362" v="4999" actId="20577"/>
          <ac:spMkLst>
            <pc:docMk/>
            <pc:sldMk cId="4120106650" sldId="261"/>
            <ac:spMk id="6" creationId="{DBFC3920-F5A8-6AAD-113D-4DC1F26E9A16}"/>
          </ac:spMkLst>
        </pc:spChg>
        <pc:spChg chg="del">
          <ac:chgData name="Mason Young" userId="263b56d325536007" providerId="LiveId" clId="{A398CC0A-6F9F-4357-A91A-1BCFE958C82B}" dt="2023-12-03T06:20:50.964" v="5018" actId="478"/>
          <ac:spMkLst>
            <pc:docMk/>
            <pc:sldMk cId="4120106650" sldId="261"/>
            <ac:spMk id="8" creationId="{F34C5446-592A-9C86-AB20-895161DE8448}"/>
          </ac:spMkLst>
        </pc:spChg>
        <pc:spChg chg="add mod">
          <ac:chgData name="Mason Young" userId="263b56d325536007" providerId="LiveId" clId="{A398CC0A-6F9F-4357-A91A-1BCFE958C82B}" dt="2023-11-19T20:21:52.968" v="2756" actId="108"/>
          <ac:spMkLst>
            <pc:docMk/>
            <pc:sldMk cId="4120106650" sldId="261"/>
            <ac:spMk id="15" creationId="{7ED4C5EC-2608-6D9E-D5E5-4D358761931A}"/>
          </ac:spMkLst>
        </pc:spChg>
        <pc:picChg chg="add mod">
          <ac:chgData name="Mason Young" userId="263b56d325536007" providerId="LiveId" clId="{A398CC0A-6F9F-4357-A91A-1BCFE958C82B}" dt="2023-12-03T06:22:54.032" v="5025" actId="1076"/>
          <ac:picMkLst>
            <pc:docMk/>
            <pc:sldMk cId="4120106650" sldId="261"/>
            <ac:picMk id="10" creationId="{3209F60E-1C8F-2B4B-F572-BC58D1D00465}"/>
          </ac:picMkLst>
        </pc:picChg>
        <pc:picChg chg="add mod">
          <ac:chgData name="Mason Young" userId="263b56d325536007" providerId="LiveId" clId="{A398CC0A-6F9F-4357-A91A-1BCFE958C82B}" dt="2023-11-10T02:16:56.710" v="2372"/>
          <ac:picMkLst>
            <pc:docMk/>
            <pc:sldMk cId="4120106650" sldId="261"/>
            <ac:picMk id="16" creationId="{DC9A79E1-D46E-DED4-E4A5-C6E3AF51F4E5}"/>
          </ac:picMkLst>
        </pc:picChg>
        <pc:cxnChg chg="add del mod">
          <ac:chgData name="Mason Young" userId="263b56d325536007" providerId="LiveId" clId="{A398CC0A-6F9F-4357-A91A-1BCFE958C82B}" dt="2023-11-10T02:04:49.502" v="1905" actId="478"/>
          <ac:cxnSpMkLst>
            <pc:docMk/>
            <pc:sldMk cId="4120106650" sldId="261"/>
            <ac:cxnSpMk id="4" creationId="{FA91C5AC-587B-AB98-426C-5503517770C1}"/>
          </ac:cxnSpMkLst>
        </pc:cxnChg>
        <pc:cxnChg chg="add del mod">
          <ac:chgData name="Mason Young" userId="263b56d325536007" providerId="LiveId" clId="{A398CC0A-6F9F-4357-A91A-1BCFE958C82B}" dt="2023-11-10T02:04:49.502" v="1905" actId="478"/>
          <ac:cxnSpMkLst>
            <pc:docMk/>
            <pc:sldMk cId="4120106650" sldId="261"/>
            <ac:cxnSpMk id="8" creationId="{463B406F-1340-5878-37A0-32B50A412A03}"/>
          </ac:cxnSpMkLst>
        </pc:cxnChg>
        <pc:cxnChg chg="add del mod">
          <ac:chgData name="Mason Young" userId="263b56d325536007" providerId="LiveId" clId="{A398CC0A-6F9F-4357-A91A-1BCFE958C82B}" dt="2023-11-10T02:04:49.502" v="1905" actId="478"/>
          <ac:cxnSpMkLst>
            <pc:docMk/>
            <pc:sldMk cId="4120106650" sldId="261"/>
            <ac:cxnSpMk id="9" creationId="{2B4B0832-B145-E5B3-0238-CEF0BFFF16B2}"/>
          </ac:cxnSpMkLst>
        </pc:cxnChg>
        <pc:cxnChg chg="add del mod">
          <ac:chgData name="Mason Young" userId="263b56d325536007" providerId="LiveId" clId="{A398CC0A-6F9F-4357-A91A-1BCFE958C82B}" dt="2023-11-10T02:04:49.502" v="1905" actId="478"/>
          <ac:cxnSpMkLst>
            <pc:docMk/>
            <pc:sldMk cId="4120106650" sldId="261"/>
            <ac:cxnSpMk id="10" creationId="{FFF44B6A-E704-B5C1-1EF2-051030158671}"/>
          </ac:cxnSpMkLst>
        </pc:cxnChg>
        <pc:cxnChg chg="add del mod">
          <ac:chgData name="Mason Young" userId="263b56d325536007" providerId="LiveId" clId="{A398CC0A-6F9F-4357-A91A-1BCFE958C82B}" dt="2023-11-10T02:04:49.502" v="1905" actId="478"/>
          <ac:cxnSpMkLst>
            <pc:docMk/>
            <pc:sldMk cId="4120106650" sldId="261"/>
            <ac:cxnSpMk id="11" creationId="{D894A855-9BA5-98CD-160B-9F3AE731379A}"/>
          </ac:cxnSpMkLst>
        </pc:cxnChg>
        <pc:cxnChg chg="add del mod">
          <ac:chgData name="Mason Young" userId="263b56d325536007" providerId="LiveId" clId="{A398CC0A-6F9F-4357-A91A-1BCFE958C82B}" dt="2023-11-10T02:04:49.502" v="1905" actId="478"/>
          <ac:cxnSpMkLst>
            <pc:docMk/>
            <pc:sldMk cId="4120106650" sldId="261"/>
            <ac:cxnSpMk id="12" creationId="{9D4CEDF3-4194-076D-7B58-F0A7504BF804}"/>
          </ac:cxnSpMkLst>
        </pc:cxnChg>
        <pc:cxnChg chg="add del mod">
          <ac:chgData name="Mason Young" userId="263b56d325536007" providerId="LiveId" clId="{A398CC0A-6F9F-4357-A91A-1BCFE958C82B}" dt="2023-11-10T02:04:49.502" v="1905" actId="478"/>
          <ac:cxnSpMkLst>
            <pc:docMk/>
            <pc:sldMk cId="4120106650" sldId="261"/>
            <ac:cxnSpMk id="13" creationId="{4C2DA247-DD5D-53B5-C532-FD99E5592546}"/>
          </ac:cxnSpMkLst>
        </pc:cxnChg>
        <pc:cxnChg chg="add del mod">
          <ac:chgData name="Mason Young" userId="263b56d325536007" providerId="LiveId" clId="{A398CC0A-6F9F-4357-A91A-1BCFE958C82B}" dt="2023-11-10T02:04:49.502" v="1905" actId="478"/>
          <ac:cxnSpMkLst>
            <pc:docMk/>
            <pc:sldMk cId="4120106650" sldId="261"/>
            <ac:cxnSpMk id="14" creationId="{28AD0FB6-B8D0-05EA-1442-803115409852}"/>
          </ac:cxnSpMkLst>
        </pc:cxnChg>
      </pc:sldChg>
      <pc:sldChg chg="addSp delSp modSp add mod modTransition modAnim modNotesTx">
        <pc:chgData name="Mason Young" userId="263b56d325536007" providerId="LiveId" clId="{A398CC0A-6F9F-4357-A91A-1BCFE958C82B}" dt="2023-12-04T18:14:25.924" v="5454" actId="20577"/>
        <pc:sldMkLst>
          <pc:docMk/>
          <pc:sldMk cId="1833716115" sldId="262"/>
        </pc:sldMkLst>
        <pc:spChg chg="mod">
          <ac:chgData name="Mason Young" userId="263b56d325536007" providerId="LiveId" clId="{A398CC0A-6F9F-4357-A91A-1BCFE958C82B}" dt="2023-11-10T01:55:52.582" v="1659" actId="20577"/>
          <ac:spMkLst>
            <pc:docMk/>
            <pc:sldMk cId="1833716115" sldId="262"/>
            <ac:spMk id="2" creationId="{76C20BE5-B826-8D5E-C067-CB54EE72AB0E}"/>
          </ac:spMkLst>
        </pc:spChg>
        <pc:spChg chg="add mod">
          <ac:chgData name="Mason Young" userId="263b56d325536007" providerId="LiveId" clId="{A398CC0A-6F9F-4357-A91A-1BCFE958C82B}" dt="2023-11-10T02:02:42.445" v="1884"/>
          <ac:spMkLst>
            <pc:docMk/>
            <pc:sldMk cId="1833716115" sldId="262"/>
            <ac:spMk id="3" creationId="{04FFAB79-7E70-03B0-F65A-8F1FAFB7098F}"/>
          </ac:spMkLst>
        </pc:spChg>
        <pc:spChg chg="del mod">
          <ac:chgData name="Mason Young" userId="263b56d325536007" providerId="LiveId" clId="{A398CC0A-6F9F-4357-A91A-1BCFE958C82B}" dt="2023-12-04T04:58:29.595" v="5396" actId="12084"/>
          <ac:spMkLst>
            <pc:docMk/>
            <pc:sldMk cId="1833716115" sldId="262"/>
            <ac:spMk id="4" creationId="{BCD0449A-11E9-A627-7509-FBB4C0B4D08A}"/>
          </ac:spMkLst>
        </pc:spChg>
        <pc:spChg chg="add mod">
          <ac:chgData name="Mason Young" userId="263b56d325536007" providerId="LiveId" clId="{A398CC0A-6F9F-4357-A91A-1BCFE958C82B}" dt="2023-12-03T05:45:19.237" v="4568" actId="20577"/>
          <ac:spMkLst>
            <pc:docMk/>
            <pc:sldMk cId="1833716115" sldId="262"/>
            <ac:spMk id="6" creationId="{BA7E4F22-E09E-22AF-3A66-CA6FBEBEB8B1}"/>
          </ac:spMkLst>
        </pc:spChg>
        <pc:spChg chg="add mod">
          <ac:chgData name="Mason Young" userId="263b56d325536007" providerId="LiveId" clId="{A398CC0A-6F9F-4357-A91A-1BCFE958C82B}" dt="2023-11-19T20:21:54.532" v="2757" actId="108"/>
          <ac:spMkLst>
            <pc:docMk/>
            <pc:sldMk cId="1833716115" sldId="262"/>
            <ac:spMk id="15" creationId="{1C54CD6F-32F9-902D-D28C-A685DDF953E9}"/>
          </ac:spMkLst>
        </pc:spChg>
        <pc:graphicFrameChg chg="add mod">
          <ac:chgData name="Mason Young" userId="263b56d325536007" providerId="LiveId" clId="{A398CC0A-6F9F-4357-A91A-1BCFE958C82B}" dt="2023-12-04T04:58:29.595" v="5396" actId="12084"/>
          <ac:graphicFrameMkLst>
            <pc:docMk/>
            <pc:sldMk cId="1833716115" sldId="262"/>
            <ac:graphicFrameMk id="9" creationId="{B323A3C8-FC8E-4F3E-CB48-FC017E6AAC61}"/>
          </ac:graphicFrameMkLst>
        </pc:graphicFrameChg>
        <pc:picChg chg="add mod">
          <ac:chgData name="Mason Young" userId="263b56d325536007" providerId="LiveId" clId="{A398CC0A-6F9F-4357-A91A-1BCFE958C82B}" dt="2023-11-10T02:16:58.681" v="2373"/>
          <ac:picMkLst>
            <pc:docMk/>
            <pc:sldMk cId="1833716115" sldId="262"/>
            <ac:picMk id="16" creationId="{B52CE0F0-B21F-BC25-556A-671CF48A6F26}"/>
          </ac:picMkLst>
        </pc:picChg>
        <pc:cxnChg chg="add del mod">
          <ac:chgData name="Mason Young" userId="263b56d325536007" providerId="LiveId" clId="{A398CC0A-6F9F-4357-A91A-1BCFE958C82B}" dt="2023-11-10T02:04:39.815" v="1904" actId="478"/>
          <ac:cxnSpMkLst>
            <pc:docMk/>
            <pc:sldMk cId="1833716115" sldId="262"/>
            <ac:cxnSpMk id="4" creationId="{1AD831BC-CAD3-F692-18E7-86C31B5E1B66}"/>
          </ac:cxnSpMkLst>
        </pc:cxnChg>
        <pc:cxnChg chg="add del mod">
          <ac:chgData name="Mason Young" userId="263b56d325536007" providerId="LiveId" clId="{A398CC0A-6F9F-4357-A91A-1BCFE958C82B}" dt="2023-11-10T02:04:39.815" v="1904" actId="478"/>
          <ac:cxnSpMkLst>
            <pc:docMk/>
            <pc:sldMk cId="1833716115" sldId="262"/>
            <ac:cxnSpMk id="8" creationId="{DCCCB4C1-19E7-AD8E-3B9D-4127379A9023}"/>
          </ac:cxnSpMkLst>
        </pc:cxnChg>
        <pc:cxnChg chg="add del mod">
          <ac:chgData name="Mason Young" userId="263b56d325536007" providerId="LiveId" clId="{A398CC0A-6F9F-4357-A91A-1BCFE958C82B}" dt="2023-11-10T02:04:39.815" v="1904" actId="478"/>
          <ac:cxnSpMkLst>
            <pc:docMk/>
            <pc:sldMk cId="1833716115" sldId="262"/>
            <ac:cxnSpMk id="9" creationId="{FF941D5F-6D8B-4536-7AB7-416BDE030899}"/>
          </ac:cxnSpMkLst>
        </pc:cxnChg>
        <pc:cxnChg chg="add del mod">
          <ac:chgData name="Mason Young" userId="263b56d325536007" providerId="LiveId" clId="{A398CC0A-6F9F-4357-A91A-1BCFE958C82B}" dt="2023-11-10T02:04:39.815" v="1904" actId="478"/>
          <ac:cxnSpMkLst>
            <pc:docMk/>
            <pc:sldMk cId="1833716115" sldId="262"/>
            <ac:cxnSpMk id="10" creationId="{C279C0CC-A52D-B822-E494-F0BE9C1C3456}"/>
          </ac:cxnSpMkLst>
        </pc:cxnChg>
        <pc:cxnChg chg="add del mod">
          <ac:chgData name="Mason Young" userId="263b56d325536007" providerId="LiveId" clId="{A398CC0A-6F9F-4357-A91A-1BCFE958C82B}" dt="2023-11-10T02:04:39.815" v="1904" actId="478"/>
          <ac:cxnSpMkLst>
            <pc:docMk/>
            <pc:sldMk cId="1833716115" sldId="262"/>
            <ac:cxnSpMk id="11" creationId="{C2D7CAA1-D3BD-8D7A-E7D3-426DC5067EA4}"/>
          </ac:cxnSpMkLst>
        </pc:cxnChg>
        <pc:cxnChg chg="add del mod">
          <ac:chgData name="Mason Young" userId="263b56d325536007" providerId="LiveId" clId="{A398CC0A-6F9F-4357-A91A-1BCFE958C82B}" dt="2023-11-10T02:04:39.815" v="1904" actId="478"/>
          <ac:cxnSpMkLst>
            <pc:docMk/>
            <pc:sldMk cId="1833716115" sldId="262"/>
            <ac:cxnSpMk id="12" creationId="{4D01416E-902B-5FAB-2817-BEB4705BC7FB}"/>
          </ac:cxnSpMkLst>
        </pc:cxnChg>
        <pc:cxnChg chg="add del mod">
          <ac:chgData name="Mason Young" userId="263b56d325536007" providerId="LiveId" clId="{A398CC0A-6F9F-4357-A91A-1BCFE958C82B}" dt="2023-11-10T02:04:39.815" v="1904" actId="478"/>
          <ac:cxnSpMkLst>
            <pc:docMk/>
            <pc:sldMk cId="1833716115" sldId="262"/>
            <ac:cxnSpMk id="13" creationId="{CCEAD3C7-8B47-3913-2C5E-84139B87C488}"/>
          </ac:cxnSpMkLst>
        </pc:cxnChg>
        <pc:cxnChg chg="add del mod">
          <ac:chgData name="Mason Young" userId="263b56d325536007" providerId="LiveId" clId="{A398CC0A-6F9F-4357-A91A-1BCFE958C82B}" dt="2023-11-10T02:04:39.815" v="1904" actId="478"/>
          <ac:cxnSpMkLst>
            <pc:docMk/>
            <pc:sldMk cId="1833716115" sldId="262"/>
            <ac:cxnSpMk id="14" creationId="{2B0A5A3D-669D-D5E2-B31C-C7E9814DA5EE}"/>
          </ac:cxnSpMkLst>
        </pc:cxnChg>
      </pc:sldChg>
      <pc:sldChg chg="addSp delSp modSp add mod modTransition modNotesTx">
        <pc:chgData name="Mason Young" userId="263b56d325536007" providerId="LiveId" clId="{A398CC0A-6F9F-4357-A91A-1BCFE958C82B}" dt="2023-12-04T19:18:32.329" v="7654"/>
        <pc:sldMkLst>
          <pc:docMk/>
          <pc:sldMk cId="553045506" sldId="263"/>
        </pc:sldMkLst>
        <pc:spChg chg="mod">
          <ac:chgData name="Mason Young" userId="263b56d325536007" providerId="LiveId" clId="{A398CC0A-6F9F-4357-A91A-1BCFE958C82B}" dt="2023-11-10T01:56:04.767" v="1685" actId="20577"/>
          <ac:spMkLst>
            <pc:docMk/>
            <pc:sldMk cId="553045506" sldId="263"/>
            <ac:spMk id="2" creationId="{76C20BE5-B826-8D5E-C067-CB54EE72AB0E}"/>
          </ac:spMkLst>
        </pc:spChg>
        <pc:spChg chg="add mod">
          <ac:chgData name="Mason Young" userId="263b56d325536007" providerId="LiveId" clId="{A398CC0A-6F9F-4357-A91A-1BCFE958C82B}" dt="2023-11-10T02:02:43.492" v="1885"/>
          <ac:spMkLst>
            <pc:docMk/>
            <pc:sldMk cId="553045506" sldId="263"/>
            <ac:spMk id="3" creationId="{C75FCC14-1C08-33A0-04A4-2DC7EBB17D4E}"/>
          </ac:spMkLst>
        </pc:spChg>
        <pc:spChg chg="mod">
          <ac:chgData name="Mason Young" userId="263b56d325536007" providerId="LiveId" clId="{A398CC0A-6F9F-4357-A91A-1BCFE958C82B}" dt="2023-12-04T04:39:41.289" v="5364" actId="313"/>
          <ac:spMkLst>
            <pc:docMk/>
            <pc:sldMk cId="553045506" sldId="263"/>
            <ac:spMk id="4" creationId="{97E1EA87-06DD-851F-B7D0-0D14B2F394B9}"/>
          </ac:spMkLst>
        </pc:spChg>
        <pc:spChg chg="add mod">
          <ac:chgData name="Mason Young" userId="263b56d325536007" providerId="LiveId" clId="{A398CC0A-6F9F-4357-A91A-1BCFE958C82B}" dt="2023-11-19T20:21:55.588" v="2758" actId="108"/>
          <ac:spMkLst>
            <pc:docMk/>
            <pc:sldMk cId="553045506" sldId="263"/>
            <ac:spMk id="15" creationId="{8A9B58A8-DFF6-327A-3B55-8C7A23842DE4}"/>
          </ac:spMkLst>
        </pc:spChg>
        <pc:grpChg chg="add mod">
          <ac:chgData name="Mason Young" userId="263b56d325536007" providerId="LiveId" clId="{A398CC0A-6F9F-4357-A91A-1BCFE958C82B}" dt="2023-12-04T04:46:50.196" v="5379" actId="12788"/>
          <ac:grpSpMkLst>
            <pc:docMk/>
            <pc:sldMk cId="553045506" sldId="263"/>
            <ac:grpSpMk id="6" creationId="{2B5D49B6-0620-0F01-8EB9-6D9C922D1D09}"/>
          </ac:grpSpMkLst>
        </pc:grpChg>
        <pc:picChg chg="add mod">
          <ac:chgData name="Mason Young" userId="263b56d325536007" providerId="LiveId" clId="{A398CC0A-6F9F-4357-A91A-1BCFE958C82B}" dt="2023-12-04T04:46:44.776" v="5378" actId="164"/>
          <ac:picMkLst>
            <pc:docMk/>
            <pc:sldMk cId="553045506" sldId="263"/>
            <ac:picMk id="9" creationId="{14E576D7-6E49-61C1-9AEE-A7870F54E46B}"/>
          </ac:picMkLst>
        </pc:picChg>
        <pc:picChg chg="add mod">
          <ac:chgData name="Mason Young" userId="263b56d325536007" providerId="LiveId" clId="{A398CC0A-6F9F-4357-A91A-1BCFE958C82B}" dt="2023-12-04T04:46:44.776" v="5378" actId="164"/>
          <ac:picMkLst>
            <pc:docMk/>
            <pc:sldMk cId="553045506" sldId="263"/>
            <ac:picMk id="11" creationId="{61242CAA-9BF4-6BF2-F6CA-282CD2954777}"/>
          </ac:picMkLst>
        </pc:picChg>
        <pc:picChg chg="add mod">
          <ac:chgData name="Mason Young" userId="263b56d325536007" providerId="LiveId" clId="{A398CC0A-6F9F-4357-A91A-1BCFE958C82B}" dt="2023-11-10T02:17:04.458" v="2376"/>
          <ac:picMkLst>
            <pc:docMk/>
            <pc:sldMk cId="553045506" sldId="263"/>
            <ac:picMk id="16" creationId="{1EB80BE0-045F-85F2-8AD9-B6E24CE2A010}"/>
          </ac:picMkLst>
        </pc:picChg>
        <pc:cxnChg chg="add del mod">
          <ac:chgData name="Mason Young" userId="263b56d325536007" providerId="LiveId" clId="{A398CC0A-6F9F-4357-A91A-1BCFE958C82B}" dt="2023-11-10T02:04:35.262" v="1903" actId="478"/>
          <ac:cxnSpMkLst>
            <pc:docMk/>
            <pc:sldMk cId="553045506" sldId="263"/>
            <ac:cxnSpMk id="4" creationId="{A0EEB508-B6E4-42DC-C548-6806E56853ED}"/>
          </ac:cxnSpMkLst>
        </pc:cxnChg>
        <pc:cxnChg chg="add del mod">
          <ac:chgData name="Mason Young" userId="263b56d325536007" providerId="LiveId" clId="{A398CC0A-6F9F-4357-A91A-1BCFE958C82B}" dt="2023-11-10T02:04:35.262" v="1903" actId="478"/>
          <ac:cxnSpMkLst>
            <pc:docMk/>
            <pc:sldMk cId="553045506" sldId="263"/>
            <ac:cxnSpMk id="8" creationId="{DDDD794C-38DF-757A-94CD-D1FE46DF8138}"/>
          </ac:cxnSpMkLst>
        </pc:cxnChg>
        <pc:cxnChg chg="add del mod">
          <ac:chgData name="Mason Young" userId="263b56d325536007" providerId="LiveId" clId="{A398CC0A-6F9F-4357-A91A-1BCFE958C82B}" dt="2023-11-10T02:04:35.262" v="1903" actId="478"/>
          <ac:cxnSpMkLst>
            <pc:docMk/>
            <pc:sldMk cId="553045506" sldId="263"/>
            <ac:cxnSpMk id="9" creationId="{734CEF49-5D8E-A0E1-EAE9-E4CB81B41F05}"/>
          </ac:cxnSpMkLst>
        </pc:cxnChg>
        <pc:cxnChg chg="add del mod">
          <ac:chgData name="Mason Young" userId="263b56d325536007" providerId="LiveId" clId="{A398CC0A-6F9F-4357-A91A-1BCFE958C82B}" dt="2023-11-10T02:04:35.262" v="1903" actId="478"/>
          <ac:cxnSpMkLst>
            <pc:docMk/>
            <pc:sldMk cId="553045506" sldId="263"/>
            <ac:cxnSpMk id="10" creationId="{B9B2A750-FDE4-3F28-5E66-96B837DDD02D}"/>
          </ac:cxnSpMkLst>
        </pc:cxnChg>
        <pc:cxnChg chg="add del mod">
          <ac:chgData name="Mason Young" userId="263b56d325536007" providerId="LiveId" clId="{A398CC0A-6F9F-4357-A91A-1BCFE958C82B}" dt="2023-11-10T02:04:35.262" v="1903" actId="478"/>
          <ac:cxnSpMkLst>
            <pc:docMk/>
            <pc:sldMk cId="553045506" sldId="263"/>
            <ac:cxnSpMk id="11" creationId="{A4B57CF3-073C-21F6-FAE5-090D8A0653F5}"/>
          </ac:cxnSpMkLst>
        </pc:cxnChg>
        <pc:cxnChg chg="add del mod">
          <ac:chgData name="Mason Young" userId="263b56d325536007" providerId="LiveId" clId="{A398CC0A-6F9F-4357-A91A-1BCFE958C82B}" dt="2023-11-10T02:04:35.262" v="1903" actId="478"/>
          <ac:cxnSpMkLst>
            <pc:docMk/>
            <pc:sldMk cId="553045506" sldId="263"/>
            <ac:cxnSpMk id="12" creationId="{73305237-367E-CC21-0BB9-87D50D101F18}"/>
          </ac:cxnSpMkLst>
        </pc:cxnChg>
        <pc:cxnChg chg="add del mod">
          <ac:chgData name="Mason Young" userId="263b56d325536007" providerId="LiveId" clId="{A398CC0A-6F9F-4357-A91A-1BCFE958C82B}" dt="2023-11-10T02:04:35.262" v="1903" actId="478"/>
          <ac:cxnSpMkLst>
            <pc:docMk/>
            <pc:sldMk cId="553045506" sldId="263"/>
            <ac:cxnSpMk id="13" creationId="{F2D1DF59-6766-53F2-D521-C86697D58AF9}"/>
          </ac:cxnSpMkLst>
        </pc:cxnChg>
        <pc:cxnChg chg="add del mod">
          <ac:chgData name="Mason Young" userId="263b56d325536007" providerId="LiveId" clId="{A398CC0A-6F9F-4357-A91A-1BCFE958C82B}" dt="2023-11-10T02:04:35.262" v="1903" actId="478"/>
          <ac:cxnSpMkLst>
            <pc:docMk/>
            <pc:sldMk cId="553045506" sldId="263"/>
            <ac:cxnSpMk id="14" creationId="{F9A4B5C4-83E9-B121-2E87-F2A0DB0F55DD}"/>
          </ac:cxnSpMkLst>
        </pc:cxnChg>
      </pc:sldChg>
      <pc:sldChg chg="addSp delSp modSp add mod modTransition modNotesTx">
        <pc:chgData name="Mason Young" userId="263b56d325536007" providerId="LiveId" clId="{A398CC0A-6F9F-4357-A91A-1BCFE958C82B}" dt="2023-12-04T19:19:04.145" v="7655"/>
        <pc:sldMkLst>
          <pc:docMk/>
          <pc:sldMk cId="2926276313" sldId="264"/>
        </pc:sldMkLst>
        <pc:spChg chg="mod">
          <ac:chgData name="Mason Young" userId="263b56d325536007" providerId="LiveId" clId="{A398CC0A-6F9F-4357-A91A-1BCFE958C82B}" dt="2023-11-10T01:56:19.431" v="1719" actId="20577"/>
          <ac:spMkLst>
            <pc:docMk/>
            <pc:sldMk cId="2926276313" sldId="264"/>
            <ac:spMk id="2" creationId="{76C20BE5-B826-8D5E-C067-CB54EE72AB0E}"/>
          </ac:spMkLst>
        </pc:spChg>
        <pc:spChg chg="add mod">
          <ac:chgData name="Mason Young" userId="263b56d325536007" providerId="LiveId" clId="{A398CC0A-6F9F-4357-A91A-1BCFE958C82B}" dt="2023-11-10T02:02:45.221" v="1886"/>
          <ac:spMkLst>
            <pc:docMk/>
            <pc:sldMk cId="2926276313" sldId="264"/>
            <ac:spMk id="3" creationId="{9449C916-4B04-5856-E760-F4224B7AC8C3}"/>
          </ac:spMkLst>
        </pc:spChg>
        <pc:spChg chg="del">
          <ac:chgData name="Mason Young" userId="263b56d325536007" providerId="LiveId" clId="{A398CC0A-6F9F-4357-A91A-1BCFE958C82B}" dt="2023-11-23T05:18:50.694" v="2864" actId="478"/>
          <ac:spMkLst>
            <pc:docMk/>
            <pc:sldMk cId="2926276313" sldId="264"/>
            <ac:spMk id="4" creationId="{83AFAA54-A978-29C4-B25C-E6D13E95CB40}"/>
          </ac:spMkLst>
        </pc:spChg>
        <pc:spChg chg="add mod">
          <ac:chgData name="Mason Young" userId="263b56d325536007" providerId="LiveId" clId="{A398CC0A-6F9F-4357-A91A-1BCFE958C82B}" dt="2023-11-23T04:46:13.436" v="2855" actId="20577"/>
          <ac:spMkLst>
            <pc:docMk/>
            <pc:sldMk cId="2926276313" sldId="264"/>
            <ac:spMk id="8" creationId="{4AEB8FC5-4E87-4A87-CAE0-D9B0033FEAB7}"/>
          </ac:spMkLst>
        </pc:spChg>
        <pc:spChg chg="add del mod">
          <ac:chgData name="Mason Young" userId="263b56d325536007" providerId="LiveId" clId="{A398CC0A-6F9F-4357-A91A-1BCFE958C82B}" dt="2023-11-23T05:19:47.421" v="2872"/>
          <ac:spMkLst>
            <pc:docMk/>
            <pc:sldMk cId="2926276313" sldId="264"/>
            <ac:spMk id="10" creationId="{32C66A08-F0AC-C65B-21B2-F679CBA2F2E9}"/>
          </ac:spMkLst>
        </pc:spChg>
        <pc:spChg chg="add mod">
          <ac:chgData name="Mason Young" userId="263b56d325536007" providerId="LiveId" clId="{A398CC0A-6F9F-4357-A91A-1BCFE958C82B}" dt="2023-11-19T20:21:57.411" v="2759" actId="108"/>
          <ac:spMkLst>
            <pc:docMk/>
            <pc:sldMk cId="2926276313" sldId="264"/>
            <ac:spMk id="15" creationId="{18FFCBA1-D7AD-65E5-AA41-8820E667442A}"/>
          </ac:spMkLst>
        </pc:spChg>
        <pc:picChg chg="add del mod">
          <ac:chgData name="Mason Young" userId="263b56d325536007" providerId="LiveId" clId="{A398CC0A-6F9F-4357-A91A-1BCFE958C82B}" dt="2023-11-23T06:13:10.047" v="4208" actId="478"/>
          <ac:picMkLst>
            <pc:docMk/>
            <pc:sldMk cId="2926276313" sldId="264"/>
            <ac:picMk id="9" creationId="{056DCF2B-C97D-B83A-A337-46E23217CADE}"/>
          </ac:picMkLst>
        </pc:picChg>
        <pc:picChg chg="add mod">
          <ac:chgData name="Mason Young" userId="263b56d325536007" providerId="LiveId" clId="{A398CC0A-6F9F-4357-A91A-1BCFE958C82B}" dt="2023-11-23T06:14:30.972" v="4211" actId="1076"/>
          <ac:picMkLst>
            <pc:docMk/>
            <pc:sldMk cId="2926276313" sldId="264"/>
            <ac:picMk id="11" creationId="{64DB2467-84F8-2C66-8520-6C3CDDE6E2AD}"/>
          </ac:picMkLst>
        </pc:picChg>
        <pc:picChg chg="add mod">
          <ac:chgData name="Mason Young" userId="263b56d325536007" providerId="LiveId" clId="{A398CC0A-6F9F-4357-A91A-1BCFE958C82B}" dt="2023-11-10T02:17:05.873" v="2377"/>
          <ac:picMkLst>
            <pc:docMk/>
            <pc:sldMk cId="2926276313" sldId="264"/>
            <ac:picMk id="16" creationId="{BBB19F5B-E7B7-BAD3-99B1-5353B527AE71}"/>
          </ac:picMkLst>
        </pc:picChg>
        <pc:cxnChg chg="add del mod">
          <ac:chgData name="Mason Young" userId="263b56d325536007" providerId="LiveId" clId="{A398CC0A-6F9F-4357-A91A-1BCFE958C82B}" dt="2023-11-10T02:04:30.853" v="1902" actId="478"/>
          <ac:cxnSpMkLst>
            <pc:docMk/>
            <pc:sldMk cId="2926276313" sldId="264"/>
            <ac:cxnSpMk id="4" creationId="{D672CE16-1D9F-EF89-F8DF-7EE26E54D11D}"/>
          </ac:cxnSpMkLst>
        </pc:cxnChg>
        <pc:cxnChg chg="add del mod">
          <ac:chgData name="Mason Young" userId="263b56d325536007" providerId="LiveId" clId="{A398CC0A-6F9F-4357-A91A-1BCFE958C82B}" dt="2023-11-10T02:04:30.853" v="1902" actId="478"/>
          <ac:cxnSpMkLst>
            <pc:docMk/>
            <pc:sldMk cId="2926276313" sldId="264"/>
            <ac:cxnSpMk id="8" creationId="{286D43BF-FE70-7AC1-6D86-CE835F092956}"/>
          </ac:cxnSpMkLst>
        </pc:cxnChg>
        <pc:cxnChg chg="add del mod">
          <ac:chgData name="Mason Young" userId="263b56d325536007" providerId="LiveId" clId="{A398CC0A-6F9F-4357-A91A-1BCFE958C82B}" dt="2023-11-10T02:04:30.853" v="1902" actId="478"/>
          <ac:cxnSpMkLst>
            <pc:docMk/>
            <pc:sldMk cId="2926276313" sldId="264"/>
            <ac:cxnSpMk id="9" creationId="{0D8D75C1-D901-164A-B117-DB37DB38495C}"/>
          </ac:cxnSpMkLst>
        </pc:cxnChg>
        <pc:cxnChg chg="add del mod">
          <ac:chgData name="Mason Young" userId="263b56d325536007" providerId="LiveId" clId="{A398CC0A-6F9F-4357-A91A-1BCFE958C82B}" dt="2023-11-10T02:04:30.853" v="1902" actId="478"/>
          <ac:cxnSpMkLst>
            <pc:docMk/>
            <pc:sldMk cId="2926276313" sldId="264"/>
            <ac:cxnSpMk id="10" creationId="{8B4894EE-851B-507F-E434-A52D7C48FDDB}"/>
          </ac:cxnSpMkLst>
        </pc:cxnChg>
        <pc:cxnChg chg="add del mod">
          <ac:chgData name="Mason Young" userId="263b56d325536007" providerId="LiveId" clId="{A398CC0A-6F9F-4357-A91A-1BCFE958C82B}" dt="2023-11-10T02:04:30.853" v="1902" actId="478"/>
          <ac:cxnSpMkLst>
            <pc:docMk/>
            <pc:sldMk cId="2926276313" sldId="264"/>
            <ac:cxnSpMk id="11" creationId="{2F8F5727-5714-18E6-9431-45CE4C330AA9}"/>
          </ac:cxnSpMkLst>
        </pc:cxnChg>
        <pc:cxnChg chg="add del mod">
          <ac:chgData name="Mason Young" userId="263b56d325536007" providerId="LiveId" clId="{A398CC0A-6F9F-4357-A91A-1BCFE958C82B}" dt="2023-11-10T02:04:30.853" v="1902" actId="478"/>
          <ac:cxnSpMkLst>
            <pc:docMk/>
            <pc:sldMk cId="2926276313" sldId="264"/>
            <ac:cxnSpMk id="12" creationId="{AD198F19-AFE4-7A8F-A7AB-D44FFB4D9FAC}"/>
          </ac:cxnSpMkLst>
        </pc:cxnChg>
        <pc:cxnChg chg="add del mod">
          <ac:chgData name="Mason Young" userId="263b56d325536007" providerId="LiveId" clId="{A398CC0A-6F9F-4357-A91A-1BCFE958C82B}" dt="2023-11-10T02:04:30.853" v="1902" actId="478"/>
          <ac:cxnSpMkLst>
            <pc:docMk/>
            <pc:sldMk cId="2926276313" sldId="264"/>
            <ac:cxnSpMk id="13" creationId="{ED1DEF1C-A92F-9AF3-2E88-D19DC7D12069}"/>
          </ac:cxnSpMkLst>
        </pc:cxnChg>
        <pc:cxnChg chg="add del mod">
          <ac:chgData name="Mason Young" userId="263b56d325536007" providerId="LiveId" clId="{A398CC0A-6F9F-4357-A91A-1BCFE958C82B}" dt="2023-11-10T02:04:30.853" v="1902" actId="478"/>
          <ac:cxnSpMkLst>
            <pc:docMk/>
            <pc:sldMk cId="2926276313" sldId="264"/>
            <ac:cxnSpMk id="14" creationId="{40649648-0D45-C077-A0AD-326AA91856C1}"/>
          </ac:cxnSpMkLst>
        </pc:cxnChg>
      </pc:sldChg>
      <pc:sldChg chg="addSp delSp modSp add mod modTransition modAnim modNotesTx">
        <pc:chgData name="Mason Young" userId="263b56d325536007" providerId="LiveId" clId="{A398CC0A-6F9F-4357-A91A-1BCFE958C82B}" dt="2023-12-04T18:16:49.962" v="5711" actId="20577"/>
        <pc:sldMkLst>
          <pc:docMk/>
          <pc:sldMk cId="3987244088" sldId="265"/>
        </pc:sldMkLst>
        <pc:spChg chg="mod">
          <ac:chgData name="Mason Young" userId="263b56d325536007" providerId="LiveId" clId="{A398CC0A-6F9F-4357-A91A-1BCFE958C82B}" dt="2023-11-10T01:56:27.791" v="1735" actId="20577"/>
          <ac:spMkLst>
            <pc:docMk/>
            <pc:sldMk cId="3987244088" sldId="265"/>
            <ac:spMk id="2" creationId="{76C20BE5-B826-8D5E-C067-CB54EE72AB0E}"/>
          </ac:spMkLst>
        </pc:spChg>
        <pc:spChg chg="add mod">
          <ac:chgData name="Mason Young" userId="263b56d325536007" providerId="LiveId" clId="{A398CC0A-6F9F-4357-A91A-1BCFE958C82B}" dt="2023-11-10T02:02:46.533" v="1887"/>
          <ac:spMkLst>
            <pc:docMk/>
            <pc:sldMk cId="3987244088" sldId="265"/>
            <ac:spMk id="3" creationId="{3DA4ACF0-0000-8FE5-3A78-7FAD9C94C0F0}"/>
          </ac:spMkLst>
        </pc:spChg>
        <pc:spChg chg="del mod">
          <ac:chgData name="Mason Young" userId="263b56d325536007" providerId="LiveId" clId="{A398CC0A-6F9F-4357-A91A-1BCFE958C82B}" dt="2023-12-03T06:09:03.974" v="4755" actId="12084"/>
          <ac:spMkLst>
            <pc:docMk/>
            <pc:sldMk cId="3987244088" sldId="265"/>
            <ac:spMk id="4" creationId="{D69F1011-5A2F-7C8B-97FE-77EA546FF5DA}"/>
          </ac:spMkLst>
        </pc:spChg>
        <pc:spChg chg="add mod">
          <ac:chgData name="Mason Young" userId="263b56d325536007" providerId="LiveId" clId="{A398CC0A-6F9F-4357-A91A-1BCFE958C82B}" dt="2023-12-03T06:08:36.346" v="4749" actId="20577"/>
          <ac:spMkLst>
            <pc:docMk/>
            <pc:sldMk cId="3987244088" sldId="265"/>
            <ac:spMk id="6" creationId="{2220BE98-46B2-2A33-108B-0D1244B92650}"/>
          </ac:spMkLst>
        </pc:spChg>
        <pc:spChg chg="add mod">
          <ac:chgData name="Mason Young" userId="263b56d325536007" providerId="LiveId" clId="{A398CC0A-6F9F-4357-A91A-1BCFE958C82B}" dt="2023-11-19T20:21:58.605" v="2760" actId="108"/>
          <ac:spMkLst>
            <pc:docMk/>
            <pc:sldMk cId="3987244088" sldId="265"/>
            <ac:spMk id="15" creationId="{DC81B517-8DF5-82AE-6445-E05145623ECD}"/>
          </ac:spMkLst>
        </pc:spChg>
        <pc:graphicFrameChg chg="add mod">
          <ac:chgData name="Mason Young" userId="263b56d325536007" providerId="LiveId" clId="{A398CC0A-6F9F-4357-A91A-1BCFE958C82B}" dt="2023-12-03T06:09:03.974" v="4755" actId="12084"/>
          <ac:graphicFrameMkLst>
            <pc:docMk/>
            <pc:sldMk cId="3987244088" sldId="265"/>
            <ac:graphicFrameMk id="9" creationId="{CAEBFBDC-E1A5-9A99-EF61-6EF3B1D3985F}"/>
          </ac:graphicFrameMkLst>
        </pc:graphicFrameChg>
        <pc:picChg chg="add mod">
          <ac:chgData name="Mason Young" userId="263b56d325536007" providerId="LiveId" clId="{A398CC0A-6F9F-4357-A91A-1BCFE958C82B}" dt="2023-11-10T02:17:06.977" v="2378"/>
          <ac:picMkLst>
            <pc:docMk/>
            <pc:sldMk cId="3987244088" sldId="265"/>
            <ac:picMk id="16" creationId="{34FC33F7-847E-22E0-BC49-94C3F6A8D901}"/>
          </ac:picMkLst>
        </pc:picChg>
        <pc:cxnChg chg="add del mod">
          <ac:chgData name="Mason Young" userId="263b56d325536007" providerId="LiveId" clId="{A398CC0A-6F9F-4357-A91A-1BCFE958C82B}" dt="2023-11-10T02:04:25.254" v="1901" actId="478"/>
          <ac:cxnSpMkLst>
            <pc:docMk/>
            <pc:sldMk cId="3987244088" sldId="265"/>
            <ac:cxnSpMk id="4" creationId="{A234885D-7A1F-0CB0-EABB-6D25E8888C80}"/>
          </ac:cxnSpMkLst>
        </pc:cxnChg>
        <pc:cxnChg chg="add del mod">
          <ac:chgData name="Mason Young" userId="263b56d325536007" providerId="LiveId" clId="{A398CC0A-6F9F-4357-A91A-1BCFE958C82B}" dt="2023-11-10T02:04:25.254" v="1901" actId="478"/>
          <ac:cxnSpMkLst>
            <pc:docMk/>
            <pc:sldMk cId="3987244088" sldId="265"/>
            <ac:cxnSpMk id="8" creationId="{31BAF5EB-26A0-93A0-D958-E4630B74E5B0}"/>
          </ac:cxnSpMkLst>
        </pc:cxnChg>
        <pc:cxnChg chg="add del mod">
          <ac:chgData name="Mason Young" userId="263b56d325536007" providerId="LiveId" clId="{A398CC0A-6F9F-4357-A91A-1BCFE958C82B}" dt="2023-11-10T02:04:25.254" v="1901" actId="478"/>
          <ac:cxnSpMkLst>
            <pc:docMk/>
            <pc:sldMk cId="3987244088" sldId="265"/>
            <ac:cxnSpMk id="9" creationId="{F8A60BD5-CCF4-538E-FDCD-DECC3657CE31}"/>
          </ac:cxnSpMkLst>
        </pc:cxnChg>
        <pc:cxnChg chg="add del mod">
          <ac:chgData name="Mason Young" userId="263b56d325536007" providerId="LiveId" clId="{A398CC0A-6F9F-4357-A91A-1BCFE958C82B}" dt="2023-11-10T02:04:25.254" v="1901" actId="478"/>
          <ac:cxnSpMkLst>
            <pc:docMk/>
            <pc:sldMk cId="3987244088" sldId="265"/>
            <ac:cxnSpMk id="10" creationId="{8F7F2A85-3DA3-3479-CC3B-625A8798396A}"/>
          </ac:cxnSpMkLst>
        </pc:cxnChg>
        <pc:cxnChg chg="add del mod">
          <ac:chgData name="Mason Young" userId="263b56d325536007" providerId="LiveId" clId="{A398CC0A-6F9F-4357-A91A-1BCFE958C82B}" dt="2023-11-10T02:04:25.254" v="1901" actId="478"/>
          <ac:cxnSpMkLst>
            <pc:docMk/>
            <pc:sldMk cId="3987244088" sldId="265"/>
            <ac:cxnSpMk id="11" creationId="{963FBD86-F5E5-FF2D-B982-7E2791FEE38E}"/>
          </ac:cxnSpMkLst>
        </pc:cxnChg>
        <pc:cxnChg chg="add del mod">
          <ac:chgData name="Mason Young" userId="263b56d325536007" providerId="LiveId" clId="{A398CC0A-6F9F-4357-A91A-1BCFE958C82B}" dt="2023-11-10T02:04:25.254" v="1901" actId="478"/>
          <ac:cxnSpMkLst>
            <pc:docMk/>
            <pc:sldMk cId="3987244088" sldId="265"/>
            <ac:cxnSpMk id="12" creationId="{6EBBF0BC-9D31-A91A-C450-A96DB298A6C7}"/>
          </ac:cxnSpMkLst>
        </pc:cxnChg>
        <pc:cxnChg chg="add del mod">
          <ac:chgData name="Mason Young" userId="263b56d325536007" providerId="LiveId" clId="{A398CC0A-6F9F-4357-A91A-1BCFE958C82B}" dt="2023-11-10T02:04:25.254" v="1901" actId="478"/>
          <ac:cxnSpMkLst>
            <pc:docMk/>
            <pc:sldMk cId="3987244088" sldId="265"/>
            <ac:cxnSpMk id="13" creationId="{B98FB1E0-3A9C-DAD4-592B-CD44D1BB37D5}"/>
          </ac:cxnSpMkLst>
        </pc:cxnChg>
        <pc:cxnChg chg="add del mod">
          <ac:chgData name="Mason Young" userId="263b56d325536007" providerId="LiveId" clId="{A398CC0A-6F9F-4357-A91A-1BCFE958C82B}" dt="2023-11-10T02:04:25.254" v="1901" actId="478"/>
          <ac:cxnSpMkLst>
            <pc:docMk/>
            <pc:sldMk cId="3987244088" sldId="265"/>
            <ac:cxnSpMk id="14" creationId="{A402932E-F4E7-5ABF-6619-23B11923D8CF}"/>
          </ac:cxnSpMkLst>
        </pc:cxnChg>
      </pc:sldChg>
      <pc:sldChg chg="addSp delSp modSp add mod modTransition modAnim modNotesTx">
        <pc:chgData name="Mason Young" userId="263b56d325536007" providerId="LiveId" clId="{A398CC0A-6F9F-4357-A91A-1BCFE958C82B}" dt="2023-12-04T18:17:06.110" v="5719"/>
        <pc:sldMkLst>
          <pc:docMk/>
          <pc:sldMk cId="3709569984" sldId="266"/>
        </pc:sldMkLst>
        <pc:spChg chg="mod">
          <ac:chgData name="Mason Young" userId="263b56d325536007" providerId="LiveId" clId="{A398CC0A-6F9F-4357-A91A-1BCFE958C82B}" dt="2023-11-10T01:56:52.749" v="1781" actId="20577"/>
          <ac:spMkLst>
            <pc:docMk/>
            <pc:sldMk cId="3709569984" sldId="266"/>
            <ac:spMk id="2" creationId="{76C20BE5-B826-8D5E-C067-CB54EE72AB0E}"/>
          </ac:spMkLst>
        </pc:spChg>
        <pc:spChg chg="add mod">
          <ac:chgData name="Mason Young" userId="263b56d325536007" providerId="LiveId" clId="{A398CC0A-6F9F-4357-A91A-1BCFE958C82B}" dt="2023-11-10T02:02:47.838" v="1888"/>
          <ac:spMkLst>
            <pc:docMk/>
            <pc:sldMk cId="3709569984" sldId="266"/>
            <ac:spMk id="3" creationId="{EE4F5709-274E-6CB4-4D8D-A1985057EF06}"/>
          </ac:spMkLst>
        </pc:spChg>
        <pc:spChg chg="del mod">
          <ac:chgData name="Mason Young" userId="263b56d325536007" providerId="LiveId" clId="{A398CC0A-6F9F-4357-A91A-1BCFE958C82B}" dt="2023-12-03T06:01:51.134" v="4725" actId="12084"/>
          <ac:spMkLst>
            <pc:docMk/>
            <pc:sldMk cId="3709569984" sldId="266"/>
            <ac:spMk id="4" creationId="{9B72FDFC-37DE-4FFE-4C78-2DDE03CAE2D3}"/>
          </ac:spMkLst>
        </pc:spChg>
        <pc:spChg chg="add mod">
          <ac:chgData name="Mason Young" userId="263b56d325536007" providerId="LiveId" clId="{A398CC0A-6F9F-4357-A91A-1BCFE958C82B}" dt="2023-11-19T20:21:59.607" v="2761" actId="108"/>
          <ac:spMkLst>
            <pc:docMk/>
            <pc:sldMk cId="3709569984" sldId="266"/>
            <ac:spMk id="15" creationId="{5453F2C9-4F0C-9213-07A5-075966679F18}"/>
          </ac:spMkLst>
        </pc:spChg>
        <pc:graphicFrameChg chg="add mod">
          <ac:chgData name="Mason Young" userId="263b56d325536007" providerId="LiveId" clId="{A398CC0A-6F9F-4357-A91A-1BCFE958C82B}" dt="2023-12-03T06:01:51.134" v="4725" actId="12084"/>
          <ac:graphicFrameMkLst>
            <pc:docMk/>
            <pc:sldMk cId="3709569984" sldId="266"/>
            <ac:graphicFrameMk id="6" creationId="{77FA2ED4-1F70-1F1D-4A80-9CB958B089E5}"/>
          </ac:graphicFrameMkLst>
        </pc:graphicFrameChg>
        <pc:picChg chg="add mod">
          <ac:chgData name="Mason Young" userId="263b56d325536007" providerId="LiveId" clId="{A398CC0A-6F9F-4357-A91A-1BCFE958C82B}" dt="2023-11-10T02:17:08.554" v="2379"/>
          <ac:picMkLst>
            <pc:docMk/>
            <pc:sldMk cId="3709569984" sldId="266"/>
            <ac:picMk id="16" creationId="{CB4C8B1D-7BE6-0FA2-3296-83294940EDEB}"/>
          </ac:picMkLst>
        </pc:picChg>
        <pc:cxnChg chg="add del mod">
          <ac:chgData name="Mason Young" userId="263b56d325536007" providerId="LiveId" clId="{A398CC0A-6F9F-4357-A91A-1BCFE958C82B}" dt="2023-11-10T02:04:13.605" v="1900" actId="478"/>
          <ac:cxnSpMkLst>
            <pc:docMk/>
            <pc:sldMk cId="3709569984" sldId="266"/>
            <ac:cxnSpMk id="4" creationId="{95EAD5E3-029F-6771-9EB8-8F4009107356}"/>
          </ac:cxnSpMkLst>
        </pc:cxnChg>
        <pc:cxnChg chg="add del mod">
          <ac:chgData name="Mason Young" userId="263b56d325536007" providerId="LiveId" clId="{A398CC0A-6F9F-4357-A91A-1BCFE958C82B}" dt="2023-11-10T02:04:13.605" v="1900" actId="478"/>
          <ac:cxnSpMkLst>
            <pc:docMk/>
            <pc:sldMk cId="3709569984" sldId="266"/>
            <ac:cxnSpMk id="8" creationId="{7F58AFA1-940C-0D10-FDC3-8ADDA26F62B3}"/>
          </ac:cxnSpMkLst>
        </pc:cxnChg>
        <pc:cxnChg chg="add del mod">
          <ac:chgData name="Mason Young" userId="263b56d325536007" providerId="LiveId" clId="{A398CC0A-6F9F-4357-A91A-1BCFE958C82B}" dt="2023-11-10T02:04:13.605" v="1900" actId="478"/>
          <ac:cxnSpMkLst>
            <pc:docMk/>
            <pc:sldMk cId="3709569984" sldId="266"/>
            <ac:cxnSpMk id="9" creationId="{99402119-79AF-5E26-99BC-3AAB67B620CD}"/>
          </ac:cxnSpMkLst>
        </pc:cxnChg>
        <pc:cxnChg chg="add del mod">
          <ac:chgData name="Mason Young" userId="263b56d325536007" providerId="LiveId" clId="{A398CC0A-6F9F-4357-A91A-1BCFE958C82B}" dt="2023-11-10T02:04:13.605" v="1900" actId="478"/>
          <ac:cxnSpMkLst>
            <pc:docMk/>
            <pc:sldMk cId="3709569984" sldId="266"/>
            <ac:cxnSpMk id="10" creationId="{6C64148B-8C62-307D-F00D-6CC45CD609D1}"/>
          </ac:cxnSpMkLst>
        </pc:cxnChg>
        <pc:cxnChg chg="add del mod">
          <ac:chgData name="Mason Young" userId="263b56d325536007" providerId="LiveId" clId="{A398CC0A-6F9F-4357-A91A-1BCFE958C82B}" dt="2023-11-10T02:04:13.605" v="1900" actId="478"/>
          <ac:cxnSpMkLst>
            <pc:docMk/>
            <pc:sldMk cId="3709569984" sldId="266"/>
            <ac:cxnSpMk id="11" creationId="{145B240A-564F-B2F3-CC85-9E664D50FDFD}"/>
          </ac:cxnSpMkLst>
        </pc:cxnChg>
        <pc:cxnChg chg="add del mod">
          <ac:chgData name="Mason Young" userId="263b56d325536007" providerId="LiveId" clId="{A398CC0A-6F9F-4357-A91A-1BCFE958C82B}" dt="2023-11-10T02:04:13.605" v="1900" actId="478"/>
          <ac:cxnSpMkLst>
            <pc:docMk/>
            <pc:sldMk cId="3709569984" sldId="266"/>
            <ac:cxnSpMk id="12" creationId="{CD91B98E-416C-D576-24AE-432412D07D84}"/>
          </ac:cxnSpMkLst>
        </pc:cxnChg>
        <pc:cxnChg chg="add del mod">
          <ac:chgData name="Mason Young" userId="263b56d325536007" providerId="LiveId" clId="{A398CC0A-6F9F-4357-A91A-1BCFE958C82B}" dt="2023-11-10T02:04:13.605" v="1900" actId="478"/>
          <ac:cxnSpMkLst>
            <pc:docMk/>
            <pc:sldMk cId="3709569984" sldId="266"/>
            <ac:cxnSpMk id="13" creationId="{66DD8397-EB91-F40E-828C-F13135F2F838}"/>
          </ac:cxnSpMkLst>
        </pc:cxnChg>
        <pc:cxnChg chg="add del mod">
          <ac:chgData name="Mason Young" userId="263b56d325536007" providerId="LiveId" clId="{A398CC0A-6F9F-4357-A91A-1BCFE958C82B}" dt="2023-11-10T02:04:13.605" v="1900" actId="478"/>
          <ac:cxnSpMkLst>
            <pc:docMk/>
            <pc:sldMk cId="3709569984" sldId="266"/>
            <ac:cxnSpMk id="14" creationId="{66020041-2BDE-144A-F2CC-272A504F2D5F}"/>
          </ac:cxnSpMkLst>
        </pc:cxnChg>
      </pc:sldChg>
      <pc:sldChg chg="addSp delSp modSp add mod modTransition modAnim modNotesTx">
        <pc:chgData name="Mason Young" userId="263b56d325536007" providerId="LiveId" clId="{A398CC0A-6F9F-4357-A91A-1BCFE958C82B}" dt="2023-12-04T18:57:08.132" v="7646"/>
        <pc:sldMkLst>
          <pc:docMk/>
          <pc:sldMk cId="3728521503" sldId="267"/>
        </pc:sldMkLst>
        <pc:spChg chg="mod">
          <ac:chgData name="Mason Young" userId="263b56d325536007" providerId="LiveId" clId="{A398CC0A-6F9F-4357-A91A-1BCFE958C82B}" dt="2023-12-04T18:54:02.249" v="7623" actId="403"/>
          <ac:spMkLst>
            <pc:docMk/>
            <pc:sldMk cId="3728521503" sldId="267"/>
            <ac:spMk id="2" creationId="{76C20BE5-B826-8D5E-C067-CB54EE72AB0E}"/>
          </ac:spMkLst>
        </pc:spChg>
        <pc:spChg chg="add mod">
          <ac:chgData name="Mason Young" userId="263b56d325536007" providerId="LiveId" clId="{A398CC0A-6F9F-4357-A91A-1BCFE958C82B}" dt="2023-11-10T02:02:49.094" v="1889"/>
          <ac:spMkLst>
            <pc:docMk/>
            <pc:sldMk cId="3728521503" sldId="267"/>
            <ac:spMk id="3" creationId="{A7371874-14DA-10AA-350A-D806FFB775E5}"/>
          </ac:spMkLst>
        </pc:spChg>
        <pc:spChg chg="del">
          <ac:chgData name="Mason Young" userId="263b56d325536007" providerId="LiveId" clId="{A398CC0A-6F9F-4357-A91A-1BCFE958C82B}" dt="2023-12-03T06:42:30.938" v="5083" actId="478"/>
          <ac:spMkLst>
            <pc:docMk/>
            <pc:sldMk cId="3728521503" sldId="267"/>
            <ac:spMk id="4" creationId="{9EEC1B7E-754E-5A07-21B1-3304348BD86E}"/>
          </ac:spMkLst>
        </pc:spChg>
        <pc:spChg chg="del">
          <ac:chgData name="Mason Young" userId="263b56d325536007" providerId="LiveId" clId="{A398CC0A-6F9F-4357-A91A-1BCFE958C82B}" dt="2023-12-04T18:53:48.249" v="7617" actId="478"/>
          <ac:spMkLst>
            <pc:docMk/>
            <pc:sldMk cId="3728521503" sldId="267"/>
            <ac:spMk id="5" creationId="{52D62627-E000-400B-ACC2-F91DCA2B6A19}"/>
          </ac:spMkLst>
        </pc:spChg>
        <pc:spChg chg="add mod">
          <ac:chgData name="Mason Young" userId="263b56d325536007" providerId="LiveId" clId="{A398CC0A-6F9F-4357-A91A-1BCFE958C82B}" dt="2023-11-19T20:22:01.168" v="2762" actId="108"/>
          <ac:spMkLst>
            <pc:docMk/>
            <pc:sldMk cId="3728521503" sldId="267"/>
            <ac:spMk id="15" creationId="{7DAF53AE-DAB8-3D5D-8F50-10780158D99B}"/>
          </ac:spMkLst>
        </pc:spChg>
        <pc:picChg chg="add mod modCrop">
          <ac:chgData name="Mason Young" userId="263b56d325536007" providerId="LiveId" clId="{A398CC0A-6F9F-4357-A91A-1BCFE958C82B}" dt="2023-12-04T18:56:35.645" v="7642" actId="1076"/>
          <ac:picMkLst>
            <pc:docMk/>
            <pc:sldMk cId="3728521503" sldId="267"/>
            <ac:picMk id="6" creationId="{178C2555-1B38-8368-7C04-96DC080FE6EC}"/>
          </ac:picMkLst>
        </pc:picChg>
        <pc:picChg chg="del">
          <ac:chgData name="Mason Young" userId="263b56d325536007" providerId="LiveId" clId="{A398CC0A-6F9F-4357-A91A-1BCFE958C82B}" dt="2023-12-04T18:53:45.845" v="7615" actId="478"/>
          <ac:picMkLst>
            <pc:docMk/>
            <pc:sldMk cId="3728521503" sldId="267"/>
            <ac:picMk id="8" creationId="{221028D6-2AA6-B2BA-3D24-71269BE83648}"/>
          </ac:picMkLst>
        </pc:picChg>
        <pc:picChg chg="add mod">
          <ac:chgData name="Mason Young" userId="263b56d325536007" providerId="LiveId" clId="{A398CC0A-6F9F-4357-A91A-1BCFE958C82B}" dt="2023-12-04T18:56:47.794" v="7644" actId="1076"/>
          <ac:picMkLst>
            <pc:docMk/>
            <pc:sldMk cId="3728521503" sldId="267"/>
            <ac:picMk id="9" creationId="{B6C4DB36-0419-D127-EAD5-89DBF63C3758}"/>
          </ac:picMkLst>
        </pc:picChg>
        <pc:picChg chg="add del mod">
          <ac:chgData name="Mason Young" userId="263b56d325536007" providerId="LiveId" clId="{A398CC0A-6F9F-4357-A91A-1BCFE958C82B}" dt="2023-12-04T18:53:49.844" v="7618" actId="478"/>
          <ac:picMkLst>
            <pc:docMk/>
            <pc:sldMk cId="3728521503" sldId="267"/>
            <ac:picMk id="16" creationId="{4AF4E216-6922-E76A-0341-4439DE7C74EF}"/>
          </ac:picMkLst>
        </pc:picChg>
        <pc:cxnChg chg="add del mod">
          <ac:chgData name="Mason Young" userId="263b56d325536007" providerId="LiveId" clId="{A398CC0A-6F9F-4357-A91A-1BCFE958C82B}" dt="2023-11-10T02:04:03.214" v="1899" actId="478"/>
          <ac:cxnSpMkLst>
            <pc:docMk/>
            <pc:sldMk cId="3728521503" sldId="267"/>
            <ac:cxnSpMk id="4" creationId="{2BB427B5-459B-0A2A-6557-8FFDCFFBE941}"/>
          </ac:cxnSpMkLst>
        </pc:cxnChg>
        <pc:cxnChg chg="del">
          <ac:chgData name="Mason Young" userId="263b56d325536007" providerId="LiveId" clId="{A398CC0A-6F9F-4357-A91A-1BCFE958C82B}" dt="2023-12-04T18:53:47.240" v="7616" actId="478"/>
          <ac:cxnSpMkLst>
            <pc:docMk/>
            <pc:sldMk cId="3728521503" sldId="267"/>
            <ac:cxnSpMk id="7" creationId="{6672F9B2-4A08-D7CE-E0DF-0A336B33916F}"/>
          </ac:cxnSpMkLst>
        </pc:cxnChg>
        <pc:cxnChg chg="add del mod">
          <ac:chgData name="Mason Young" userId="263b56d325536007" providerId="LiveId" clId="{A398CC0A-6F9F-4357-A91A-1BCFE958C82B}" dt="2023-11-10T02:04:03.214" v="1899" actId="478"/>
          <ac:cxnSpMkLst>
            <pc:docMk/>
            <pc:sldMk cId="3728521503" sldId="267"/>
            <ac:cxnSpMk id="8" creationId="{E698BC3E-FE3D-E613-E692-08669458B1A1}"/>
          </ac:cxnSpMkLst>
        </pc:cxnChg>
        <pc:cxnChg chg="add del mod">
          <ac:chgData name="Mason Young" userId="263b56d325536007" providerId="LiveId" clId="{A398CC0A-6F9F-4357-A91A-1BCFE958C82B}" dt="2023-11-10T02:04:03.214" v="1899" actId="478"/>
          <ac:cxnSpMkLst>
            <pc:docMk/>
            <pc:sldMk cId="3728521503" sldId="267"/>
            <ac:cxnSpMk id="9" creationId="{1AFB9E7A-30EB-41A4-F581-BBC3DB9C262C}"/>
          </ac:cxnSpMkLst>
        </pc:cxnChg>
        <pc:cxnChg chg="add del mod">
          <ac:chgData name="Mason Young" userId="263b56d325536007" providerId="LiveId" clId="{A398CC0A-6F9F-4357-A91A-1BCFE958C82B}" dt="2023-11-10T02:04:03.214" v="1899" actId="478"/>
          <ac:cxnSpMkLst>
            <pc:docMk/>
            <pc:sldMk cId="3728521503" sldId="267"/>
            <ac:cxnSpMk id="10" creationId="{F45DD4BA-E0CC-CC5F-ABB6-7568E72018E2}"/>
          </ac:cxnSpMkLst>
        </pc:cxnChg>
        <pc:cxnChg chg="add del mod">
          <ac:chgData name="Mason Young" userId="263b56d325536007" providerId="LiveId" clId="{A398CC0A-6F9F-4357-A91A-1BCFE958C82B}" dt="2023-11-10T02:04:03.214" v="1899" actId="478"/>
          <ac:cxnSpMkLst>
            <pc:docMk/>
            <pc:sldMk cId="3728521503" sldId="267"/>
            <ac:cxnSpMk id="11" creationId="{DE1893C8-292B-9BBC-EE5D-40AEEEE6CA22}"/>
          </ac:cxnSpMkLst>
        </pc:cxnChg>
        <pc:cxnChg chg="add del mod">
          <ac:chgData name="Mason Young" userId="263b56d325536007" providerId="LiveId" clId="{A398CC0A-6F9F-4357-A91A-1BCFE958C82B}" dt="2023-11-10T02:04:03.214" v="1899" actId="478"/>
          <ac:cxnSpMkLst>
            <pc:docMk/>
            <pc:sldMk cId="3728521503" sldId="267"/>
            <ac:cxnSpMk id="12" creationId="{D9EA8151-1450-228D-FBF2-917C4F28330B}"/>
          </ac:cxnSpMkLst>
        </pc:cxnChg>
        <pc:cxnChg chg="add del mod">
          <ac:chgData name="Mason Young" userId="263b56d325536007" providerId="LiveId" clId="{A398CC0A-6F9F-4357-A91A-1BCFE958C82B}" dt="2023-11-10T02:04:03.214" v="1899" actId="478"/>
          <ac:cxnSpMkLst>
            <pc:docMk/>
            <pc:sldMk cId="3728521503" sldId="267"/>
            <ac:cxnSpMk id="13" creationId="{51184545-370E-7D4C-9649-2FFDC3B3A9BA}"/>
          </ac:cxnSpMkLst>
        </pc:cxnChg>
        <pc:cxnChg chg="add del mod">
          <ac:chgData name="Mason Young" userId="263b56d325536007" providerId="LiveId" clId="{A398CC0A-6F9F-4357-A91A-1BCFE958C82B}" dt="2023-11-10T02:04:03.214" v="1899" actId="478"/>
          <ac:cxnSpMkLst>
            <pc:docMk/>
            <pc:sldMk cId="3728521503" sldId="267"/>
            <ac:cxnSpMk id="14" creationId="{A6A9FEAD-DCAC-BA66-845C-3D793509493E}"/>
          </ac:cxnSpMkLst>
        </pc:cxnChg>
      </pc:sldChg>
      <pc:sldChg chg="addSp modSp mod addAnim delAnim modAnim">
        <pc:chgData name="Mason Young" userId="263b56d325536007" providerId="LiveId" clId="{A398CC0A-6F9F-4357-A91A-1BCFE958C82B}" dt="2023-12-04T04:14:38.681" v="5256" actId="166"/>
        <pc:sldMkLst>
          <pc:docMk/>
          <pc:sldMk cId="1407189720" sldId="268"/>
        </pc:sldMkLst>
        <pc:spChg chg="add mod ord">
          <ac:chgData name="Mason Young" userId="263b56d325536007" providerId="LiveId" clId="{A398CC0A-6F9F-4357-A91A-1BCFE958C82B}" dt="2023-11-19T20:27:50.147" v="2831" actId="170"/>
          <ac:spMkLst>
            <pc:docMk/>
            <pc:sldMk cId="1407189720" sldId="268"/>
            <ac:spMk id="3" creationId="{C2DBB352-FAB6-D6AC-8EB0-1DD272CAAEFE}"/>
          </ac:spMkLst>
        </pc:spChg>
        <pc:spChg chg="mod">
          <ac:chgData name="Mason Young" userId="263b56d325536007" providerId="LiveId" clId="{A398CC0A-6F9F-4357-A91A-1BCFE958C82B}" dt="2023-11-19T20:16:09.343" v="2634" actId="13926"/>
          <ac:spMkLst>
            <pc:docMk/>
            <pc:sldMk cId="1407189720" sldId="268"/>
            <ac:spMk id="18" creationId="{276358A6-2760-4C64-9C6A-1EDEBF34567B}"/>
          </ac:spMkLst>
        </pc:spChg>
        <pc:spChg chg="mod">
          <ac:chgData name="Mason Young" userId="263b56d325536007" providerId="LiveId" clId="{A398CC0A-6F9F-4357-A91A-1BCFE958C82B}" dt="2023-11-19T20:17:44.206" v="2657" actId="108"/>
          <ac:spMkLst>
            <pc:docMk/>
            <pc:sldMk cId="1407189720" sldId="268"/>
            <ac:spMk id="22" creationId="{C883FE02-1ACA-7B75-163C-05667B69EBB7}"/>
          </ac:spMkLst>
        </pc:spChg>
        <pc:spChg chg="mod">
          <ac:chgData name="Mason Young" userId="263b56d325536007" providerId="LiveId" clId="{A398CC0A-6F9F-4357-A91A-1BCFE958C82B}" dt="2023-11-19T20:11:34.645" v="2588" actId="108"/>
          <ac:spMkLst>
            <pc:docMk/>
            <pc:sldMk cId="1407189720" sldId="268"/>
            <ac:spMk id="23" creationId="{455C2373-2D1D-18E9-5B34-2A3937945B88}"/>
          </ac:spMkLst>
        </pc:spChg>
        <pc:spChg chg="mod">
          <ac:chgData name="Mason Young" userId="263b56d325536007" providerId="LiveId" clId="{A398CC0A-6F9F-4357-A91A-1BCFE958C82B}" dt="2023-11-19T20:17:44.194" v="2653" actId="108"/>
          <ac:spMkLst>
            <pc:docMk/>
            <pc:sldMk cId="1407189720" sldId="268"/>
            <ac:spMk id="24" creationId="{6A327383-8174-41B7-46E0-576C637CF6B1}"/>
          </ac:spMkLst>
        </pc:spChg>
        <pc:spChg chg="mod">
          <ac:chgData name="Mason Young" userId="263b56d325536007" providerId="LiveId" clId="{A398CC0A-6F9F-4357-A91A-1BCFE958C82B}" dt="2023-11-19T20:11:33.615" v="2585" actId="108"/>
          <ac:spMkLst>
            <pc:docMk/>
            <pc:sldMk cId="1407189720" sldId="268"/>
            <ac:spMk id="25" creationId="{393FA63C-8965-FEF3-9181-9451AF3F09D9}"/>
          </ac:spMkLst>
        </pc:spChg>
        <pc:spChg chg="mod ord">
          <ac:chgData name="Mason Young" userId="263b56d325536007" providerId="LiveId" clId="{A398CC0A-6F9F-4357-A91A-1BCFE958C82B}" dt="2023-12-04T04:14:38.681" v="5256" actId="166"/>
          <ac:spMkLst>
            <pc:docMk/>
            <pc:sldMk cId="1407189720" sldId="268"/>
            <ac:spMk id="26" creationId="{9A1F1606-A4C6-AE9E-1F6E-94F14A7442E9}"/>
          </ac:spMkLst>
        </pc:spChg>
        <pc:spChg chg="mod ord">
          <ac:chgData name="Mason Young" userId="263b56d325536007" providerId="LiveId" clId="{A398CC0A-6F9F-4357-A91A-1BCFE958C82B}" dt="2023-12-03T06:37:51.097" v="5075" actId="166"/>
          <ac:spMkLst>
            <pc:docMk/>
            <pc:sldMk cId="1407189720" sldId="268"/>
            <ac:spMk id="27" creationId="{B83A1D31-604C-54C7-5E81-860605299852}"/>
          </ac:spMkLst>
        </pc:spChg>
        <pc:spChg chg="mod">
          <ac:chgData name="Mason Young" userId="263b56d325536007" providerId="LiveId" clId="{A398CC0A-6F9F-4357-A91A-1BCFE958C82B}" dt="2023-11-19T20:11:32.060" v="2582" actId="108"/>
          <ac:spMkLst>
            <pc:docMk/>
            <pc:sldMk cId="1407189720" sldId="268"/>
            <ac:spMk id="28" creationId="{95F1A8D1-48F0-8EE0-E7BC-2309D2068E5C}"/>
          </ac:spMkLst>
        </pc:spChg>
        <pc:spChg chg="mod ord">
          <ac:chgData name="Mason Young" userId="263b56d325536007" providerId="LiveId" clId="{A398CC0A-6F9F-4357-A91A-1BCFE958C82B}" dt="2023-12-03T06:37:43.676" v="5073" actId="166"/>
          <ac:spMkLst>
            <pc:docMk/>
            <pc:sldMk cId="1407189720" sldId="268"/>
            <ac:spMk id="29" creationId="{CC85E57B-7D00-B657-AB25-D42DB59FC85A}"/>
          </ac:spMkLst>
        </pc:spChg>
        <pc:spChg chg="mod">
          <ac:chgData name="Mason Young" userId="263b56d325536007" providerId="LiveId" clId="{A398CC0A-6F9F-4357-A91A-1BCFE958C82B}" dt="2023-11-19T20:17:44.203" v="2656" actId="108"/>
          <ac:spMkLst>
            <pc:docMk/>
            <pc:sldMk cId="1407189720" sldId="268"/>
            <ac:spMk id="32" creationId="{790A69EB-A34D-9F18-A3A4-2EAB4B168F92}"/>
          </ac:spMkLst>
        </pc:spChg>
        <pc:spChg chg="mod">
          <ac:chgData name="Mason Young" userId="263b56d325536007" providerId="LiveId" clId="{A398CC0A-6F9F-4357-A91A-1BCFE958C82B}" dt="2023-11-19T20:17:44.200" v="2655" actId="108"/>
          <ac:spMkLst>
            <pc:docMk/>
            <pc:sldMk cId="1407189720" sldId="268"/>
            <ac:spMk id="34" creationId="{9ECFEEC8-5272-7CEF-9487-877DCF64CC30}"/>
          </ac:spMkLst>
        </pc:spChg>
        <pc:spChg chg="mod">
          <ac:chgData name="Mason Young" userId="263b56d325536007" providerId="LiveId" clId="{A398CC0A-6F9F-4357-A91A-1BCFE958C82B}" dt="2023-11-19T20:17:44.217" v="2660" actId="108"/>
          <ac:spMkLst>
            <pc:docMk/>
            <pc:sldMk cId="1407189720" sldId="268"/>
            <ac:spMk id="35" creationId="{5410FD61-0A71-1CDD-E5D3-64D713C6C763}"/>
          </ac:spMkLst>
        </pc:spChg>
        <pc:spChg chg="mod">
          <ac:chgData name="Mason Young" userId="263b56d325536007" providerId="LiveId" clId="{A398CC0A-6F9F-4357-A91A-1BCFE958C82B}" dt="2023-11-19T20:17:44.191" v="2652" actId="108"/>
          <ac:spMkLst>
            <pc:docMk/>
            <pc:sldMk cId="1407189720" sldId="268"/>
            <ac:spMk id="36" creationId="{07CE020F-5F9A-5044-8E67-0ECFF2862B45}"/>
          </ac:spMkLst>
        </pc:spChg>
        <pc:spChg chg="mod">
          <ac:chgData name="Mason Young" userId="263b56d325536007" providerId="LiveId" clId="{A398CC0A-6F9F-4357-A91A-1BCFE958C82B}" dt="2023-11-19T20:17:44.187" v="2651" actId="108"/>
          <ac:spMkLst>
            <pc:docMk/>
            <pc:sldMk cId="1407189720" sldId="268"/>
            <ac:spMk id="37" creationId="{F24C76CF-CFF9-EF1F-B5D5-81D471078E0B}"/>
          </ac:spMkLst>
        </pc:spChg>
        <pc:spChg chg="mod">
          <ac:chgData name="Mason Young" userId="263b56d325536007" providerId="LiveId" clId="{A398CC0A-6F9F-4357-A91A-1BCFE958C82B}" dt="2023-11-19T20:17:44.213" v="2659" actId="108"/>
          <ac:spMkLst>
            <pc:docMk/>
            <pc:sldMk cId="1407189720" sldId="268"/>
            <ac:spMk id="38" creationId="{ED5ED68A-7B84-B4A1-2118-09AD17177C11}"/>
          </ac:spMkLst>
        </pc:spChg>
        <pc:spChg chg="mod">
          <ac:chgData name="Mason Young" userId="263b56d325536007" providerId="LiveId" clId="{A398CC0A-6F9F-4357-A91A-1BCFE958C82B}" dt="2023-11-19T20:17:44.183" v="2650" actId="108"/>
          <ac:spMkLst>
            <pc:docMk/>
            <pc:sldMk cId="1407189720" sldId="268"/>
            <ac:spMk id="39" creationId="{B5958853-F6A0-6EBD-836E-C9EB7F5FD1E9}"/>
          </ac:spMkLst>
        </pc:spChg>
        <pc:spChg chg="mod">
          <ac:chgData name="Mason Young" userId="263b56d325536007" providerId="LiveId" clId="{A398CC0A-6F9F-4357-A91A-1BCFE958C82B}" dt="2023-11-19T20:17:44.178" v="2649" actId="108"/>
          <ac:spMkLst>
            <pc:docMk/>
            <pc:sldMk cId="1407189720" sldId="268"/>
            <ac:spMk id="40" creationId="{A4D19D59-A086-583B-8450-1FE538A0A1F3}"/>
          </ac:spMkLst>
        </pc:spChg>
        <pc:spChg chg="mod">
          <ac:chgData name="Mason Young" userId="263b56d325536007" providerId="LiveId" clId="{A398CC0A-6F9F-4357-A91A-1BCFE958C82B}" dt="2023-11-19T20:17:44.174" v="2648" actId="108"/>
          <ac:spMkLst>
            <pc:docMk/>
            <pc:sldMk cId="1407189720" sldId="268"/>
            <ac:spMk id="41" creationId="{C9CB6C2A-A011-578D-0E37-5FA6E78FF3DF}"/>
          </ac:spMkLst>
        </pc:spChg>
        <pc:spChg chg="mod">
          <ac:chgData name="Mason Young" userId="263b56d325536007" providerId="LiveId" clId="{A398CC0A-6F9F-4357-A91A-1BCFE958C82B}" dt="2023-11-19T20:17:44.209" v="2658" actId="108"/>
          <ac:spMkLst>
            <pc:docMk/>
            <pc:sldMk cId="1407189720" sldId="268"/>
            <ac:spMk id="42" creationId="{FF3092BA-1A9C-97F4-811E-57A9815AC84B}"/>
          </ac:spMkLst>
        </pc:spChg>
        <pc:spChg chg="mod">
          <ac:chgData name="Mason Young" userId="263b56d325536007" providerId="LiveId" clId="{A398CC0A-6F9F-4357-A91A-1BCFE958C82B}" dt="2023-11-19T20:12:26.383" v="2593" actId="108"/>
          <ac:spMkLst>
            <pc:docMk/>
            <pc:sldMk cId="1407189720" sldId="268"/>
            <ac:spMk id="43" creationId="{D056B951-FAC5-36C2-5192-77E9962927A3}"/>
          </ac:spMkLst>
        </pc:spChg>
      </pc:sldChg>
      <pc:sldChg chg="addSp delSp modSp add del mod">
        <pc:chgData name="Mason Young" userId="263b56d325536007" providerId="LiveId" clId="{A398CC0A-6F9F-4357-A91A-1BCFE958C82B}" dt="2023-12-03T06:42:24.794" v="5082" actId="47"/>
        <pc:sldMkLst>
          <pc:docMk/>
          <pc:sldMk cId="2173646667" sldId="269"/>
        </pc:sldMkLst>
        <pc:spChg chg="mod">
          <ac:chgData name="Mason Young" userId="263b56d325536007" providerId="LiveId" clId="{A398CC0A-6F9F-4357-A91A-1BCFE958C82B}" dt="2023-11-19T20:27:10.856" v="2826" actId="20577"/>
          <ac:spMkLst>
            <pc:docMk/>
            <pc:sldMk cId="2173646667" sldId="269"/>
            <ac:spMk id="2" creationId="{E48C28C0-363E-B838-4BBE-FE3CB47EC6F3}"/>
          </ac:spMkLst>
        </pc:spChg>
        <pc:spChg chg="mod">
          <ac:chgData name="Mason Young" userId="263b56d325536007" providerId="LiveId" clId="{A398CC0A-6F9F-4357-A91A-1BCFE958C82B}" dt="2023-11-19T20:02:58.129" v="2556"/>
          <ac:spMkLst>
            <pc:docMk/>
            <pc:sldMk cId="2173646667" sldId="269"/>
            <ac:spMk id="3" creationId="{B1257B81-83AD-93F0-93DE-693175E7E2B5}"/>
          </ac:spMkLst>
        </pc:spChg>
        <pc:picChg chg="del">
          <ac:chgData name="Mason Young" userId="263b56d325536007" providerId="LiveId" clId="{A398CC0A-6F9F-4357-A91A-1BCFE958C82B}" dt="2023-11-19T19:57:45.616" v="2395" actId="478"/>
          <ac:picMkLst>
            <pc:docMk/>
            <pc:sldMk cId="2173646667" sldId="269"/>
            <ac:picMk id="5" creationId="{ABF3BB63-F4EC-9BA4-7949-D30EE2BFF889}"/>
          </ac:picMkLst>
        </pc:picChg>
        <pc:picChg chg="add mod modCrop">
          <ac:chgData name="Mason Young" userId="263b56d325536007" providerId="LiveId" clId="{A398CC0A-6F9F-4357-A91A-1BCFE958C82B}" dt="2023-11-19T20:25:22.889" v="2802" actId="1076"/>
          <ac:picMkLst>
            <pc:docMk/>
            <pc:sldMk cId="2173646667" sldId="269"/>
            <ac:picMk id="5" creationId="{BC57B2B6-0F6F-4B0F-2969-7EC1E75E2060}"/>
          </ac:picMkLst>
        </pc:picChg>
        <pc:picChg chg="add mod modCrop">
          <ac:chgData name="Mason Young" userId="263b56d325536007" providerId="LiveId" clId="{A398CC0A-6F9F-4357-A91A-1BCFE958C82B}" dt="2023-11-19T19:59:12.252" v="2419" actId="14100"/>
          <ac:picMkLst>
            <pc:docMk/>
            <pc:sldMk cId="2173646667" sldId="269"/>
            <ac:picMk id="6" creationId="{27E22EEB-B4A3-2AC4-0402-DF6B49ECD6F6}"/>
          </ac:picMkLst>
        </pc:picChg>
        <pc:picChg chg="del">
          <ac:chgData name="Mason Young" userId="263b56d325536007" providerId="LiveId" clId="{A398CC0A-6F9F-4357-A91A-1BCFE958C82B}" dt="2023-11-19T19:57:46.079" v="2396" actId="478"/>
          <ac:picMkLst>
            <pc:docMk/>
            <pc:sldMk cId="2173646667" sldId="269"/>
            <ac:picMk id="7" creationId="{7C846B48-287C-3213-E198-BD8AF9B34B2B}"/>
          </ac:picMkLst>
        </pc:picChg>
        <pc:picChg chg="add mod modCrop">
          <ac:chgData name="Mason Young" userId="263b56d325536007" providerId="LiveId" clId="{A398CC0A-6F9F-4357-A91A-1BCFE958C82B}" dt="2023-11-19T20:26:39.137" v="2812"/>
          <ac:picMkLst>
            <pc:docMk/>
            <pc:sldMk cId="2173646667" sldId="269"/>
            <ac:picMk id="8" creationId="{6EEE26EE-A055-DB69-4897-C9CCB7E2A44A}"/>
          </ac:picMkLst>
        </pc:picChg>
        <pc:picChg chg="del">
          <ac:chgData name="Mason Young" userId="263b56d325536007" providerId="LiveId" clId="{A398CC0A-6F9F-4357-A91A-1BCFE958C82B}" dt="2023-11-19T19:57:45.156" v="2394" actId="478"/>
          <ac:picMkLst>
            <pc:docMk/>
            <pc:sldMk cId="2173646667" sldId="269"/>
            <ac:picMk id="9" creationId="{8BEB5F70-E7A1-2AD2-41FC-1601762EFA38}"/>
          </ac:picMkLst>
        </pc:picChg>
        <pc:picChg chg="add del mod">
          <ac:chgData name="Mason Young" userId="263b56d325536007" providerId="LiveId" clId="{A398CC0A-6F9F-4357-A91A-1BCFE958C82B}" dt="2023-11-19T19:59:21.290" v="2421" actId="1076"/>
          <ac:picMkLst>
            <pc:docMk/>
            <pc:sldMk cId="2173646667" sldId="269"/>
            <ac:picMk id="10" creationId="{020F2658-2E25-F818-5C5F-3E030055A015}"/>
          </ac:picMkLst>
        </pc:picChg>
        <pc:picChg chg="add mod modCrop">
          <ac:chgData name="Mason Young" userId="263b56d325536007" providerId="LiveId" clId="{A398CC0A-6F9F-4357-A91A-1BCFE958C82B}" dt="2023-11-19T19:59:04.214" v="2417" actId="1076"/>
          <ac:picMkLst>
            <pc:docMk/>
            <pc:sldMk cId="2173646667" sldId="269"/>
            <ac:picMk id="11" creationId="{C864F2B2-D8D5-990A-85A6-FA1FEEF85981}"/>
          </ac:picMkLst>
        </pc:picChg>
        <pc:picChg chg="add mod modCrop">
          <ac:chgData name="Mason Young" userId="263b56d325536007" providerId="LiveId" clId="{A398CC0A-6F9F-4357-A91A-1BCFE958C82B}" dt="2023-11-19T20:24:50.257" v="2796" actId="1076"/>
          <ac:picMkLst>
            <pc:docMk/>
            <pc:sldMk cId="2173646667" sldId="269"/>
            <ac:picMk id="12" creationId="{AECF8879-62B6-79F9-4268-7246CD88C3DB}"/>
          </ac:picMkLst>
        </pc:picChg>
        <pc:picChg chg="add mod">
          <ac:chgData name="Mason Young" userId="263b56d325536007" providerId="LiveId" clId="{A398CC0A-6F9F-4357-A91A-1BCFE958C82B}" dt="2023-11-19T19:59:16.055" v="2420" actId="1076"/>
          <ac:picMkLst>
            <pc:docMk/>
            <pc:sldMk cId="2173646667" sldId="269"/>
            <ac:picMk id="13" creationId="{5F18A0BB-1D36-F566-0251-85F3932486C3}"/>
          </ac:picMkLst>
        </pc:picChg>
        <pc:picChg chg="add mod modCrop">
          <ac:chgData name="Mason Young" userId="263b56d325536007" providerId="LiveId" clId="{A398CC0A-6F9F-4357-A91A-1BCFE958C82B}" dt="2023-11-19T20:24:36.401" v="2791" actId="1076"/>
          <ac:picMkLst>
            <pc:docMk/>
            <pc:sldMk cId="2173646667" sldId="269"/>
            <ac:picMk id="15" creationId="{44333079-F3DF-52ED-11AC-E6E7A31E296C}"/>
          </ac:picMkLst>
        </pc:picChg>
      </pc:sldChg>
      <pc:sldChg chg="addSp modSp add del mod">
        <pc:chgData name="Mason Young" userId="263b56d325536007" providerId="LiveId" clId="{A398CC0A-6F9F-4357-A91A-1BCFE958C82B}" dt="2023-11-23T05:34:47.194" v="3036" actId="47"/>
        <pc:sldMkLst>
          <pc:docMk/>
          <pc:sldMk cId="109099137" sldId="270"/>
        </pc:sldMkLst>
        <pc:spChg chg="add mod">
          <ac:chgData name="Mason Young" userId="263b56d325536007" providerId="LiveId" clId="{A398CC0A-6F9F-4357-A91A-1BCFE958C82B}" dt="2023-11-23T04:46:30.873" v="2863" actId="20577"/>
          <ac:spMkLst>
            <pc:docMk/>
            <pc:sldMk cId="109099137" sldId="270"/>
            <ac:spMk id="8" creationId="{CA9E2D17-97E3-24DD-273E-CDCE10D670C5}"/>
          </ac:spMkLst>
        </pc:spChg>
      </pc:sldChg>
      <pc:sldChg chg="addSp delSp modSp add mod modNotesTx">
        <pc:chgData name="Mason Young" userId="263b56d325536007" providerId="LiveId" clId="{A398CC0A-6F9F-4357-A91A-1BCFE958C82B}" dt="2023-12-04T18:16:03.517" v="5660" actId="20577"/>
        <pc:sldMkLst>
          <pc:docMk/>
          <pc:sldMk cId="570458252" sldId="271"/>
        </pc:sldMkLst>
        <pc:spChg chg="add del mod">
          <ac:chgData name="Mason Young" userId="263b56d325536007" providerId="LiveId" clId="{A398CC0A-6F9F-4357-A91A-1BCFE958C82B}" dt="2023-11-23T05:27:35.303" v="3001" actId="478"/>
          <ac:spMkLst>
            <pc:docMk/>
            <pc:sldMk cId="570458252" sldId="271"/>
            <ac:spMk id="4" creationId="{DC8F76FB-22E7-A6FF-7ECA-2BE5A2C123AB}"/>
          </ac:spMkLst>
        </pc:spChg>
        <pc:picChg chg="del mod">
          <ac:chgData name="Mason Young" userId="263b56d325536007" providerId="LiveId" clId="{A398CC0A-6F9F-4357-A91A-1BCFE958C82B}" dt="2023-11-23T06:14:41.209" v="4212" actId="478"/>
          <ac:picMkLst>
            <pc:docMk/>
            <pc:sldMk cId="570458252" sldId="271"/>
            <ac:picMk id="9" creationId="{056DCF2B-C97D-B83A-A337-46E23217CADE}"/>
          </ac:picMkLst>
        </pc:picChg>
        <pc:picChg chg="add mod">
          <ac:chgData name="Mason Young" userId="263b56d325536007" providerId="LiveId" clId="{A398CC0A-6F9F-4357-A91A-1BCFE958C82B}" dt="2023-11-23T06:14:55.064" v="4216" actId="14100"/>
          <ac:picMkLst>
            <pc:docMk/>
            <pc:sldMk cId="570458252" sldId="271"/>
            <ac:picMk id="10" creationId="{A0C59FA6-7341-B5DF-8F87-AC28C844F753}"/>
          </ac:picMkLst>
        </pc:picChg>
      </pc:sldChg>
      <pc:sldChg chg="addSp delSp modSp add mod modTransition">
        <pc:chgData name="Mason Young" userId="263b56d325536007" providerId="LiveId" clId="{A398CC0A-6F9F-4357-A91A-1BCFE958C82B}" dt="2023-11-23T06:15:59.744" v="4229" actId="171"/>
        <pc:sldMkLst>
          <pc:docMk/>
          <pc:sldMk cId="2177107960" sldId="272"/>
        </pc:sldMkLst>
        <pc:spChg chg="mod">
          <ac:chgData name="Mason Young" userId="263b56d325536007" providerId="LiveId" clId="{A398CC0A-6F9F-4357-A91A-1BCFE958C82B}" dt="2023-11-23T05:22:18.698" v="2938" actId="14100"/>
          <ac:spMkLst>
            <pc:docMk/>
            <pc:sldMk cId="2177107960" sldId="272"/>
            <ac:spMk id="4" creationId="{DC8F76FB-22E7-A6FF-7ECA-2BE5A2C123AB}"/>
          </ac:spMkLst>
        </pc:spChg>
        <pc:spChg chg="add mod">
          <ac:chgData name="Mason Young" userId="263b56d325536007" providerId="LiveId" clId="{A398CC0A-6F9F-4357-A91A-1BCFE958C82B}" dt="2023-11-23T05:22:51.361" v="2947" actId="14100"/>
          <ac:spMkLst>
            <pc:docMk/>
            <pc:sldMk cId="2177107960" sldId="272"/>
            <ac:spMk id="10" creationId="{D135B610-BE5A-79E0-77F2-E59BDB7EE1AA}"/>
          </ac:spMkLst>
        </pc:spChg>
        <pc:spChg chg="add mod">
          <ac:chgData name="Mason Young" userId="263b56d325536007" providerId="LiveId" clId="{A398CC0A-6F9F-4357-A91A-1BCFE958C82B}" dt="2023-11-23T05:23:11.240" v="2952" actId="14100"/>
          <ac:spMkLst>
            <pc:docMk/>
            <pc:sldMk cId="2177107960" sldId="272"/>
            <ac:spMk id="11" creationId="{BA2C6D62-2225-CF0A-34BE-52374F1E23D4}"/>
          </ac:spMkLst>
        </pc:spChg>
        <pc:picChg chg="del">
          <ac:chgData name="Mason Young" userId="263b56d325536007" providerId="LiveId" clId="{A398CC0A-6F9F-4357-A91A-1BCFE958C82B}" dt="2023-11-23T06:15:32.065" v="4220" actId="478"/>
          <ac:picMkLst>
            <pc:docMk/>
            <pc:sldMk cId="2177107960" sldId="272"/>
            <ac:picMk id="9" creationId="{056DCF2B-C97D-B83A-A337-46E23217CADE}"/>
          </ac:picMkLst>
        </pc:picChg>
        <pc:picChg chg="add mod ord">
          <ac:chgData name="Mason Young" userId="263b56d325536007" providerId="LiveId" clId="{A398CC0A-6F9F-4357-A91A-1BCFE958C82B}" dt="2023-11-23T06:15:59.744" v="4229" actId="171"/>
          <ac:picMkLst>
            <pc:docMk/>
            <pc:sldMk cId="2177107960" sldId="272"/>
            <ac:picMk id="12" creationId="{51E5DB71-C1B8-E2E5-08D5-C866C9DF992D}"/>
          </ac:picMkLst>
        </pc:picChg>
      </pc:sldChg>
      <pc:sldChg chg="add del">
        <pc:chgData name="Mason Young" userId="263b56d325536007" providerId="LiveId" clId="{A398CC0A-6F9F-4357-A91A-1BCFE958C82B}" dt="2023-11-23T05:22:09.970" v="2936" actId="47"/>
        <pc:sldMkLst>
          <pc:docMk/>
          <pc:sldMk cId="4081471238" sldId="272"/>
        </pc:sldMkLst>
      </pc:sldChg>
      <pc:sldChg chg="add del ord">
        <pc:chgData name="Mason Young" userId="263b56d325536007" providerId="LiveId" clId="{A398CC0A-6F9F-4357-A91A-1BCFE958C82B}" dt="2023-11-23T05:23:54.067" v="2956" actId="47"/>
        <pc:sldMkLst>
          <pc:docMk/>
          <pc:sldMk cId="1401868113" sldId="273"/>
        </pc:sldMkLst>
      </pc:sldChg>
      <pc:sldChg chg="addSp delSp modSp add mod modTransition">
        <pc:chgData name="Mason Young" userId="263b56d325536007" providerId="LiveId" clId="{A398CC0A-6F9F-4357-A91A-1BCFE958C82B}" dt="2023-11-23T06:16:08.443" v="4235" actId="170"/>
        <pc:sldMkLst>
          <pc:docMk/>
          <pc:sldMk cId="2066517316" sldId="273"/>
        </pc:sldMkLst>
        <pc:spChg chg="del">
          <ac:chgData name="Mason Young" userId="263b56d325536007" providerId="LiveId" clId="{A398CC0A-6F9F-4357-A91A-1BCFE958C82B}" dt="2023-11-23T05:25:39.010" v="2978" actId="478"/>
          <ac:spMkLst>
            <pc:docMk/>
            <pc:sldMk cId="2066517316" sldId="273"/>
            <ac:spMk id="4" creationId="{DC8F76FB-22E7-A6FF-7ECA-2BE5A2C123AB}"/>
          </ac:spMkLst>
        </pc:spChg>
        <pc:spChg chg="mod">
          <ac:chgData name="Mason Young" userId="263b56d325536007" providerId="LiveId" clId="{A398CC0A-6F9F-4357-A91A-1BCFE958C82B}" dt="2023-11-23T05:25:20.079" v="2974" actId="14100"/>
          <ac:spMkLst>
            <pc:docMk/>
            <pc:sldMk cId="2066517316" sldId="273"/>
            <ac:spMk id="10" creationId="{D135B610-BE5A-79E0-77F2-E59BDB7EE1AA}"/>
          </ac:spMkLst>
        </pc:spChg>
        <pc:spChg chg="add mod">
          <ac:chgData name="Mason Young" userId="263b56d325536007" providerId="LiveId" clId="{A398CC0A-6F9F-4357-A91A-1BCFE958C82B}" dt="2023-11-23T05:25:46.658" v="2979" actId="14100"/>
          <ac:spMkLst>
            <pc:docMk/>
            <pc:sldMk cId="2066517316" sldId="273"/>
            <ac:spMk id="12" creationId="{53041724-67A0-1FC7-B383-9177E0D0B312}"/>
          </ac:spMkLst>
        </pc:spChg>
        <pc:picChg chg="del">
          <ac:chgData name="Mason Young" userId="263b56d325536007" providerId="LiveId" clId="{A398CC0A-6F9F-4357-A91A-1BCFE958C82B}" dt="2023-11-23T06:15:34.783" v="4221" actId="478"/>
          <ac:picMkLst>
            <pc:docMk/>
            <pc:sldMk cId="2066517316" sldId="273"/>
            <ac:picMk id="9" creationId="{056DCF2B-C97D-B83A-A337-46E23217CADE}"/>
          </ac:picMkLst>
        </pc:picChg>
        <pc:picChg chg="add mod ord">
          <ac:chgData name="Mason Young" userId="263b56d325536007" providerId="LiveId" clId="{A398CC0A-6F9F-4357-A91A-1BCFE958C82B}" dt="2023-11-23T06:16:08.443" v="4235" actId="170"/>
          <ac:picMkLst>
            <pc:docMk/>
            <pc:sldMk cId="2066517316" sldId="273"/>
            <ac:picMk id="13" creationId="{81E9457C-7FDA-44A2-8021-16C442ACF10B}"/>
          </ac:picMkLst>
        </pc:picChg>
      </pc:sldChg>
      <pc:sldChg chg="modSp add del mod">
        <pc:chgData name="Mason Young" userId="263b56d325536007" providerId="LiveId" clId="{A398CC0A-6F9F-4357-A91A-1BCFE958C82B}" dt="2023-11-23T05:24:44.959" v="2969" actId="47"/>
        <pc:sldMkLst>
          <pc:docMk/>
          <pc:sldMk cId="517594295" sldId="274"/>
        </pc:sldMkLst>
        <pc:spChg chg="mod">
          <ac:chgData name="Mason Young" userId="263b56d325536007" providerId="LiveId" clId="{A398CC0A-6F9F-4357-A91A-1BCFE958C82B}" dt="2023-11-23T05:24:40.173" v="2968" actId="14100"/>
          <ac:spMkLst>
            <pc:docMk/>
            <pc:sldMk cId="517594295" sldId="274"/>
            <ac:spMk id="10" creationId="{D135B610-BE5A-79E0-77F2-E59BDB7EE1AA}"/>
          </ac:spMkLst>
        </pc:spChg>
      </pc:sldChg>
      <pc:sldChg chg="addSp delSp modSp add mod modTransition">
        <pc:chgData name="Mason Young" userId="263b56d325536007" providerId="LiveId" clId="{A398CC0A-6F9F-4357-A91A-1BCFE958C82B}" dt="2023-11-23T06:16:14.505" v="4240" actId="171"/>
        <pc:sldMkLst>
          <pc:docMk/>
          <pc:sldMk cId="999373489" sldId="274"/>
        </pc:sldMkLst>
        <pc:picChg chg="del">
          <ac:chgData name="Mason Young" userId="263b56d325536007" providerId="LiveId" clId="{A398CC0A-6F9F-4357-A91A-1BCFE958C82B}" dt="2023-11-23T06:15:39.903" v="4223" actId="478"/>
          <ac:picMkLst>
            <pc:docMk/>
            <pc:sldMk cId="999373489" sldId="274"/>
            <ac:picMk id="9" creationId="{056DCF2B-C97D-B83A-A337-46E23217CADE}"/>
          </ac:picMkLst>
        </pc:picChg>
        <pc:picChg chg="add mod ord">
          <ac:chgData name="Mason Young" userId="263b56d325536007" providerId="LiveId" clId="{A398CC0A-6F9F-4357-A91A-1BCFE958C82B}" dt="2023-11-23T06:16:14.505" v="4240" actId="171"/>
          <ac:picMkLst>
            <pc:docMk/>
            <pc:sldMk cId="999373489" sldId="274"/>
            <ac:picMk id="13" creationId="{D1186368-9546-7911-A2B5-005AEEB668AB}"/>
          </ac:picMkLst>
        </pc:picChg>
      </pc:sldChg>
      <pc:sldChg chg="addSp modSp add del mod ord modTransition">
        <pc:chgData name="Mason Young" userId="263b56d325536007" providerId="LiveId" clId="{A398CC0A-6F9F-4357-A91A-1BCFE958C82B}" dt="2023-11-23T06:15:36.463" v="4222" actId="47"/>
        <pc:sldMkLst>
          <pc:docMk/>
          <pc:sldMk cId="1202847878" sldId="275"/>
        </pc:sldMkLst>
        <pc:spChg chg="add mod">
          <ac:chgData name="Mason Young" userId="263b56d325536007" providerId="LiveId" clId="{A398CC0A-6F9F-4357-A91A-1BCFE958C82B}" dt="2023-11-23T05:27:15.805" v="2997" actId="14100"/>
          <ac:spMkLst>
            <pc:docMk/>
            <pc:sldMk cId="1202847878" sldId="275"/>
            <ac:spMk id="4" creationId="{5207AEC8-C4FF-5D76-B549-0BB3A0A91241}"/>
          </ac:spMkLst>
        </pc:spChg>
        <pc:spChg chg="mod">
          <ac:chgData name="Mason Young" userId="263b56d325536007" providerId="LiveId" clId="{A398CC0A-6F9F-4357-A91A-1BCFE958C82B}" dt="2023-11-23T05:28:51.016" v="3004" actId="14100"/>
          <ac:spMkLst>
            <pc:docMk/>
            <pc:sldMk cId="1202847878" sldId="275"/>
            <ac:spMk id="10" creationId="{D135B610-BE5A-79E0-77F2-E59BDB7EE1AA}"/>
          </ac:spMkLst>
        </pc:spChg>
        <pc:spChg chg="mod">
          <ac:chgData name="Mason Young" userId="263b56d325536007" providerId="LiveId" clId="{A398CC0A-6F9F-4357-A91A-1BCFE958C82B}" dt="2023-11-23T05:28:54.959" v="3005" actId="14100"/>
          <ac:spMkLst>
            <pc:docMk/>
            <pc:sldMk cId="1202847878" sldId="275"/>
            <ac:spMk id="12" creationId="{53041724-67A0-1FC7-B383-9177E0D0B312}"/>
          </ac:spMkLst>
        </pc:spChg>
        <pc:spChg chg="add mod">
          <ac:chgData name="Mason Young" userId="263b56d325536007" providerId="LiveId" clId="{A398CC0A-6F9F-4357-A91A-1BCFE958C82B}" dt="2023-11-23T05:59:59.106" v="4207" actId="14100"/>
          <ac:spMkLst>
            <pc:docMk/>
            <pc:sldMk cId="1202847878" sldId="275"/>
            <ac:spMk id="13" creationId="{33782B40-07A7-D80C-CF05-6C1A848C0129}"/>
          </ac:spMkLst>
        </pc:spChg>
        <pc:picChg chg="mod">
          <ac:chgData name="Mason Young" userId="263b56d325536007" providerId="LiveId" clId="{A398CC0A-6F9F-4357-A91A-1BCFE958C82B}" dt="2023-11-23T05:27:10.074" v="2996" actId="14100"/>
          <ac:picMkLst>
            <pc:docMk/>
            <pc:sldMk cId="1202847878" sldId="275"/>
            <ac:picMk id="9" creationId="{056DCF2B-C97D-B83A-A337-46E23217CADE}"/>
          </ac:picMkLst>
        </pc:picChg>
      </pc:sldChg>
      <pc:sldChg chg="delSp add del mod">
        <pc:chgData name="Mason Young" userId="263b56d325536007" providerId="LiveId" clId="{A398CC0A-6F9F-4357-A91A-1BCFE958C82B}" dt="2023-11-23T05:27:38.554" v="3002" actId="47"/>
        <pc:sldMkLst>
          <pc:docMk/>
          <pc:sldMk cId="3276941592" sldId="276"/>
        </pc:sldMkLst>
        <pc:picChg chg="del">
          <ac:chgData name="Mason Young" userId="263b56d325536007" providerId="LiveId" clId="{A398CC0A-6F9F-4357-A91A-1BCFE958C82B}" dt="2023-11-23T05:27:31.536" v="2999" actId="478"/>
          <ac:picMkLst>
            <pc:docMk/>
            <pc:sldMk cId="3276941592" sldId="276"/>
            <ac:picMk id="9" creationId="{056DCF2B-C97D-B83A-A337-46E23217CADE}"/>
          </ac:picMkLst>
        </pc:picChg>
      </pc:sldChg>
      <pc:sldChg chg="addSp delSp modSp add mod modTransition">
        <pc:chgData name="Mason Young" userId="263b56d325536007" providerId="LiveId" clId="{A398CC0A-6F9F-4357-A91A-1BCFE958C82B}" dt="2023-11-23T06:15:22.570" v="4219" actId="171"/>
        <pc:sldMkLst>
          <pc:docMk/>
          <pc:sldMk cId="2721154532" sldId="277"/>
        </pc:sldMkLst>
        <pc:picChg chg="del">
          <ac:chgData name="Mason Young" userId="263b56d325536007" providerId="LiveId" clId="{A398CC0A-6F9F-4357-A91A-1BCFE958C82B}" dt="2023-11-23T06:15:13.126" v="4217" actId="478"/>
          <ac:picMkLst>
            <pc:docMk/>
            <pc:sldMk cId="2721154532" sldId="277"/>
            <ac:picMk id="9" creationId="{056DCF2B-C97D-B83A-A337-46E23217CADE}"/>
          </ac:picMkLst>
        </pc:picChg>
        <pc:picChg chg="add mod ord">
          <ac:chgData name="Mason Young" userId="263b56d325536007" providerId="LiveId" clId="{A398CC0A-6F9F-4357-A91A-1BCFE958C82B}" dt="2023-11-23T06:15:22.570" v="4219" actId="171"/>
          <ac:picMkLst>
            <pc:docMk/>
            <pc:sldMk cId="2721154532" sldId="277"/>
            <ac:picMk id="10" creationId="{380D2458-1CFA-5F35-F263-00F0CC619CE9}"/>
          </ac:picMkLst>
        </pc:picChg>
      </pc:sldChg>
      <pc:sldChg chg="addSp delSp modSp add mod ord modNotesTx">
        <pc:chgData name="Mason Young" userId="263b56d325536007" providerId="LiveId" clId="{A398CC0A-6F9F-4357-A91A-1BCFE958C82B}" dt="2023-12-04T18:16:25.485" v="5708" actId="20577"/>
        <pc:sldMkLst>
          <pc:docMk/>
          <pc:sldMk cId="3610985872" sldId="278"/>
        </pc:sldMkLst>
        <pc:spChg chg="mod">
          <ac:chgData name="Mason Young" userId="263b56d325536007" providerId="LiveId" clId="{A398CC0A-6F9F-4357-A91A-1BCFE958C82B}" dt="2023-11-23T05:33:18.831" v="3033" actId="14100"/>
          <ac:spMkLst>
            <pc:docMk/>
            <pc:sldMk cId="3610985872" sldId="278"/>
            <ac:spMk id="10" creationId="{D135B610-BE5A-79E0-77F2-E59BDB7EE1AA}"/>
          </ac:spMkLst>
        </pc:spChg>
        <pc:spChg chg="mod">
          <ac:chgData name="Mason Young" userId="263b56d325536007" providerId="LiveId" clId="{A398CC0A-6F9F-4357-A91A-1BCFE958C82B}" dt="2023-11-23T05:31:40.246" v="3018" actId="14100"/>
          <ac:spMkLst>
            <pc:docMk/>
            <pc:sldMk cId="3610985872" sldId="278"/>
            <ac:spMk id="12" creationId="{53041724-67A0-1FC7-B383-9177E0D0B312}"/>
          </ac:spMkLst>
        </pc:spChg>
        <pc:spChg chg="add mod">
          <ac:chgData name="Mason Young" userId="263b56d325536007" providerId="LiveId" clId="{A398CC0A-6F9F-4357-A91A-1BCFE958C82B}" dt="2023-11-23T05:31:53.655" v="3022" actId="14100"/>
          <ac:spMkLst>
            <pc:docMk/>
            <pc:sldMk cId="3610985872" sldId="278"/>
            <ac:spMk id="13" creationId="{D1DB2E45-661D-E16B-A0D4-F452CF25DFE9}"/>
          </ac:spMkLst>
        </pc:spChg>
        <pc:picChg chg="add del mod ord">
          <ac:chgData name="Mason Young" userId="263b56d325536007" providerId="LiveId" clId="{A398CC0A-6F9F-4357-A91A-1BCFE958C82B}" dt="2023-11-23T06:15:42.825" v="4224" actId="478"/>
          <ac:picMkLst>
            <pc:docMk/>
            <pc:sldMk cId="3610985872" sldId="278"/>
            <ac:picMk id="4" creationId="{AE533D65-3DE1-EC48-66E1-3754321D7C4E}"/>
          </ac:picMkLst>
        </pc:picChg>
        <pc:picChg chg="del">
          <ac:chgData name="Mason Young" userId="263b56d325536007" providerId="LiveId" clId="{A398CC0A-6F9F-4357-A91A-1BCFE958C82B}" dt="2023-11-23T05:31:06.336" v="3009" actId="478"/>
          <ac:picMkLst>
            <pc:docMk/>
            <pc:sldMk cId="3610985872" sldId="278"/>
            <ac:picMk id="9" creationId="{056DCF2B-C97D-B83A-A337-46E23217CADE}"/>
          </ac:picMkLst>
        </pc:picChg>
        <pc:picChg chg="add mod ord">
          <ac:chgData name="Mason Young" userId="263b56d325536007" providerId="LiveId" clId="{A398CC0A-6F9F-4357-A91A-1BCFE958C82B}" dt="2023-11-23T06:17:29.104" v="4249" actId="171"/>
          <ac:picMkLst>
            <pc:docMk/>
            <pc:sldMk cId="3610985872" sldId="278"/>
            <ac:picMk id="14" creationId="{7874C9C9-044A-08E8-870B-3E63B0080573}"/>
          </ac:picMkLst>
        </pc:picChg>
      </pc:sldChg>
      <pc:sldChg chg="addSp delSp modSp add mod">
        <pc:chgData name="Mason Young" userId="263b56d325536007" providerId="LiveId" clId="{A398CC0A-6F9F-4357-A91A-1BCFE958C82B}" dt="2023-11-23T06:18:49.686" v="4257" actId="171"/>
        <pc:sldMkLst>
          <pc:docMk/>
          <pc:sldMk cId="196799751" sldId="279"/>
        </pc:sldMkLst>
        <pc:spChg chg="mod">
          <ac:chgData name="Mason Young" userId="263b56d325536007" providerId="LiveId" clId="{A398CC0A-6F9F-4357-A91A-1BCFE958C82B}" dt="2023-11-23T05:33:26.575" v="3034" actId="14100"/>
          <ac:spMkLst>
            <pc:docMk/>
            <pc:sldMk cId="196799751" sldId="279"/>
            <ac:spMk id="10" creationId="{D135B610-BE5A-79E0-77F2-E59BDB7EE1AA}"/>
          </ac:spMkLst>
        </pc:spChg>
        <pc:picChg chg="del">
          <ac:chgData name="Mason Young" userId="263b56d325536007" providerId="LiveId" clId="{A398CC0A-6F9F-4357-A91A-1BCFE958C82B}" dt="2023-11-23T05:32:04.192" v="3024" actId="478"/>
          <ac:picMkLst>
            <pc:docMk/>
            <pc:sldMk cId="196799751" sldId="279"/>
            <ac:picMk id="4" creationId="{AE533D65-3DE1-EC48-66E1-3754321D7C4E}"/>
          </ac:picMkLst>
        </pc:picChg>
        <pc:picChg chg="add del mod ord">
          <ac:chgData name="Mason Young" userId="263b56d325536007" providerId="LiveId" clId="{A398CC0A-6F9F-4357-A91A-1BCFE958C82B}" dt="2023-11-23T06:15:44.999" v="4225" actId="478"/>
          <ac:picMkLst>
            <pc:docMk/>
            <pc:sldMk cId="196799751" sldId="279"/>
            <ac:picMk id="9" creationId="{427852EC-8965-ED88-EA25-205ADB80EB6B}"/>
          </ac:picMkLst>
        </pc:picChg>
        <pc:picChg chg="add mod ord">
          <ac:chgData name="Mason Young" userId="263b56d325536007" providerId="LiveId" clId="{A398CC0A-6F9F-4357-A91A-1BCFE958C82B}" dt="2023-11-23T06:18:49.686" v="4257" actId="171"/>
          <ac:picMkLst>
            <pc:docMk/>
            <pc:sldMk cId="196799751" sldId="279"/>
            <ac:picMk id="14" creationId="{3CB503A4-5E28-F051-404F-39A7073D5FD8}"/>
          </ac:picMkLst>
        </pc:picChg>
      </pc:sldChg>
      <pc:sldChg chg="addSp delSp modSp add del mod">
        <pc:chgData name="Mason Young" userId="263b56d325536007" providerId="LiveId" clId="{A398CC0A-6F9F-4357-A91A-1BCFE958C82B}" dt="2023-11-23T05:36:09.361" v="3066" actId="47"/>
        <pc:sldMkLst>
          <pc:docMk/>
          <pc:sldMk cId="2994968375" sldId="280"/>
        </pc:sldMkLst>
        <pc:spChg chg="add del mod">
          <ac:chgData name="Mason Young" userId="263b56d325536007" providerId="LiveId" clId="{A398CC0A-6F9F-4357-A91A-1BCFE958C82B}" dt="2023-11-23T05:35:35.530" v="3058"/>
          <ac:spMkLst>
            <pc:docMk/>
            <pc:sldMk cId="2994968375" sldId="280"/>
            <ac:spMk id="4" creationId="{2DDD6DB2-9730-A552-48BA-CFD474ECD90E}"/>
          </ac:spMkLst>
        </pc:spChg>
        <pc:spChg chg="mod">
          <ac:chgData name="Mason Young" userId="263b56d325536007" providerId="LiveId" clId="{A398CC0A-6F9F-4357-A91A-1BCFE958C82B}" dt="2023-11-23T05:35:15.112" v="3054" actId="20577"/>
          <ac:spMkLst>
            <pc:docMk/>
            <pc:sldMk cId="2994968375" sldId="280"/>
            <ac:spMk id="8" creationId="{4AEB8FC5-4E87-4A87-CAE0-D9B0033FEAB7}"/>
          </ac:spMkLst>
        </pc:spChg>
        <pc:spChg chg="del">
          <ac:chgData name="Mason Young" userId="263b56d325536007" providerId="LiveId" clId="{A398CC0A-6F9F-4357-A91A-1BCFE958C82B}" dt="2023-11-23T05:34:53.746" v="3038" actId="478"/>
          <ac:spMkLst>
            <pc:docMk/>
            <pc:sldMk cId="2994968375" sldId="280"/>
            <ac:spMk id="10" creationId="{D135B610-BE5A-79E0-77F2-E59BDB7EE1AA}"/>
          </ac:spMkLst>
        </pc:spChg>
        <pc:spChg chg="del">
          <ac:chgData name="Mason Young" userId="263b56d325536007" providerId="LiveId" clId="{A398CC0A-6F9F-4357-A91A-1BCFE958C82B}" dt="2023-11-23T05:34:54.127" v="3039" actId="478"/>
          <ac:spMkLst>
            <pc:docMk/>
            <pc:sldMk cId="2994968375" sldId="280"/>
            <ac:spMk id="11" creationId="{BA2C6D62-2225-CF0A-34BE-52374F1E23D4}"/>
          </ac:spMkLst>
        </pc:spChg>
        <pc:spChg chg="del">
          <ac:chgData name="Mason Young" userId="263b56d325536007" providerId="LiveId" clId="{A398CC0A-6F9F-4357-A91A-1BCFE958C82B}" dt="2023-11-23T05:34:55.097" v="3040" actId="478"/>
          <ac:spMkLst>
            <pc:docMk/>
            <pc:sldMk cId="2994968375" sldId="280"/>
            <ac:spMk id="12" creationId="{53041724-67A0-1FC7-B383-9177E0D0B312}"/>
          </ac:spMkLst>
        </pc:spChg>
        <pc:spChg chg="del">
          <ac:chgData name="Mason Young" userId="263b56d325536007" providerId="LiveId" clId="{A398CC0A-6F9F-4357-A91A-1BCFE958C82B}" dt="2023-11-23T05:34:53.182" v="3037" actId="478"/>
          <ac:spMkLst>
            <pc:docMk/>
            <pc:sldMk cId="2994968375" sldId="280"/>
            <ac:spMk id="13" creationId="{D1DB2E45-661D-E16B-A0D4-F452CF25DFE9}"/>
          </ac:spMkLst>
        </pc:spChg>
        <pc:spChg chg="add del mod">
          <ac:chgData name="Mason Young" userId="263b56d325536007" providerId="LiveId" clId="{A398CC0A-6F9F-4357-A91A-1BCFE958C82B}" dt="2023-11-23T05:36:06.791" v="3065" actId="478"/>
          <ac:spMkLst>
            <pc:docMk/>
            <pc:sldMk cId="2994968375" sldId="280"/>
            <ac:spMk id="14" creationId="{E5A8978A-28A7-C369-9A06-CFCA3E920B6A}"/>
          </ac:spMkLst>
        </pc:spChg>
        <pc:picChg chg="mod">
          <ac:chgData name="Mason Young" userId="263b56d325536007" providerId="LiveId" clId="{A398CC0A-6F9F-4357-A91A-1BCFE958C82B}" dt="2023-11-23T05:35:05.103" v="3045" actId="1076"/>
          <ac:picMkLst>
            <pc:docMk/>
            <pc:sldMk cId="2994968375" sldId="280"/>
            <ac:picMk id="9" creationId="{427852EC-8965-ED88-EA25-205ADB80EB6B}"/>
          </ac:picMkLst>
        </pc:picChg>
      </pc:sldChg>
      <pc:sldChg chg="addSp delSp modSp add mod ord">
        <pc:chgData name="Mason Young" userId="263b56d325536007" providerId="LiveId" clId="{A398CC0A-6F9F-4357-A91A-1BCFE958C82B}" dt="2023-11-23T06:25:20.389" v="4361" actId="14100"/>
        <pc:sldMkLst>
          <pc:docMk/>
          <pc:sldMk cId="3506318917" sldId="280"/>
        </pc:sldMkLst>
        <pc:spChg chg="del">
          <ac:chgData name="Mason Young" userId="263b56d325536007" providerId="LiveId" clId="{A398CC0A-6F9F-4357-A91A-1BCFE958C82B}" dt="2023-11-23T05:36:35.676" v="3073" actId="478"/>
          <ac:spMkLst>
            <pc:docMk/>
            <pc:sldMk cId="3506318917" sldId="280"/>
            <ac:spMk id="4" creationId="{5207AEC8-C4FF-5D76-B549-0BB3A0A91241}"/>
          </ac:spMkLst>
        </pc:spChg>
        <pc:spChg chg="mod">
          <ac:chgData name="Mason Young" userId="263b56d325536007" providerId="LiveId" clId="{A398CC0A-6F9F-4357-A91A-1BCFE958C82B}" dt="2023-11-23T05:41:11.833" v="3305" actId="20577"/>
          <ac:spMkLst>
            <pc:docMk/>
            <pc:sldMk cId="3506318917" sldId="280"/>
            <ac:spMk id="8" creationId="{4AEB8FC5-4E87-4A87-CAE0-D9B0033FEAB7}"/>
          </ac:spMkLst>
        </pc:spChg>
        <pc:spChg chg="del">
          <ac:chgData name="Mason Young" userId="263b56d325536007" providerId="LiveId" clId="{A398CC0A-6F9F-4357-A91A-1BCFE958C82B}" dt="2023-11-23T05:36:33.727" v="3070" actId="478"/>
          <ac:spMkLst>
            <pc:docMk/>
            <pc:sldMk cId="3506318917" sldId="280"/>
            <ac:spMk id="10" creationId="{D135B610-BE5A-79E0-77F2-E59BDB7EE1AA}"/>
          </ac:spMkLst>
        </pc:spChg>
        <pc:spChg chg="del">
          <ac:chgData name="Mason Young" userId="263b56d325536007" providerId="LiveId" clId="{A398CC0A-6F9F-4357-A91A-1BCFE958C82B}" dt="2023-11-23T05:36:34.593" v="3071" actId="478"/>
          <ac:spMkLst>
            <pc:docMk/>
            <pc:sldMk cId="3506318917" sldId="280"/>
            <ac:spMk id="11" creationId="{BA2C6D62-2225-CF0A-34BE-52374F1E23D4}"/>
          </ac:spMkLst>
        </pc:spChg>
        <pc:spChg chg="del">
          <ac:chgData name="Mason Young" userId="263b56d325536007" providerId="LiveId" clId="{A398CC0A-6F9F-4357-A91A-1BCFE958C82B}" dt="2023-11-23T05:36:35.112" v="3072" actId="478"/>
          <ac:spMkLst>
            <pc:docMk/>
            <pc:sldMk cId="3506318917" sldId="280"/>
            <ac:spMk id="12" creationId="{53041724-67A0-1FC7-B383-9177E0D0B312}"/>
          </ac:spMkLst>
        </pc:spChg>
        <pc:spChg chg="add mod">
          <ac:chgData name="Mason Young" userId="263b56d325536007" providerId="LiveId" clId="{A398CC0A-6F9F-4357-A91A-1BCFE958C82B}" dt="2023-11-23T05:40:21.601" v="3291" actId="20577"/>
          <ac:spMkLst>
            <pc:docMk/>
            <pc:sldMk cId="3506318917" sldId="280"/>
            <ac:spMk id="13" creationId="{E235EC22-C4F1-7E52-3AE1-E736B2BE880E}"/>
          </ac:spMkLst>
        </pc:spChg>
        <pc:spChg chg="add del mod">
          <ac:chgData name="Mason Young" userId="263b56d325536007" providerId="LiveId" clId="{A398CC0A-6F9F-4357-A91A-1BCFE958C82B}" dt="2023-11-23T05:37:50.505" v="3137" actId="478"/>
          <ac:spMkLst>
            <pc:docMk/>
            <pc:sldMk cId="3506318917" sldId="280"/>
            <ac:spMk id="14" creationId="{CE77CBAD-0D04-0E8A-7D1A-2182ED50A8C3}"/>
          </ac:spMkLst>
        </pc:spChg>
        <pc:spChg chg="add mod">
          <ac:chgData name="Mason Young" userId="263b56d325536007" providerId="LiveId" clId="{A398CC0A-6F9F-4357-A91A-1BCFE958C82B}" dt="2023-11-23T06:25:20.389" v="4361" actId="14100"/>
          <ac:spMkLst>
            <pc:docMk/>
            <pc:sldMk cId="3506318917" sldId="280"/>
            <ac:spMk id="17" creationId="{47A26BC7-1620-037B-E7E4-BABC894C5C39}"/>
          </ac:spMkLst>
        </pc:spChg>
        <pc:spChg chg="add mod ord">
          <ac:chgData name="Mason Young" userId="263b56d325536007" providerId="LiveId" clId="{A398CC0A-6F9F-4357-A91A-1BCFE958C82B}" dt="2023-11-23T06:19:29.209" v="4264" actId="171"/>
          <ac:spMkLst>
            <pc:docMk/>
            <pc:sldMk cId="3506318917" sldId="280"/>
            <ac:spMk id="18" creationId="{3C6BE7FE-A73D-F713-7154-43DED4CCD70C}"/>
          </ac:spMkLst>
        </pc:spChg>
        <pc:picChg chg="del mod">
          <ac:chgData name="Mason Young" userId="263b56d325536007" providerId="LiveId" clId="{A398CC0A-6F9F-4357-A91A-1BCFE958C82B}" dt="2023-11-23T06:19:31.935" v="4265" actId="478"/>
          <ac:picMkLst>
            <pc:docMk/>
            <pc:sldMk cId="3506318917" sldId="280"/>
            <ac:picMk id="9" creationId="{056DCF2B-C97D-B83A-A337-46E23217CADE}"/>
          </ac:picMkLst>
        </pc:picChg>
        <pc:picChg chg="add del mod ord">
          <ac:chgData name="Mason Young" userId="263b56d325536007" providerId="LiveId" clId="{A398CC0A-6F9F-4357-A91A-1BCFE958C82B}" dt="2023-11-23T06:21:41.272" v="4320" actId="478"/>
          <ac:picMkLst>
            <pc:docMk/>
            <pc:sldMk cId="3506318917" sldId="280"/>
            <ac:picMk id="22" creationId="{4DA8D330-DFF2-3961-6847-AE06D6610FA0}"/>
          </ac:picMkLst>
        </pc:picChg>
        <pc:picChg chg="add mod ord">
          <ac:chgData name="Mason Young" userId="263b56d325536007" providerId="LiveId" clId="{A398CC0A-6F9F-4357-A91A-1BCFE958C82B}" dt="2023-11-23T06:25:18.125" v="4360" actId="170"/>
          <ac:picMkLst>
            <pc:docMk/>
            <pc:sldMk cId="3506318917" sldId="280"/>
            <ac:picMk id="23" creationId="{8E990B01-B762-610F-0FC5-BD2C22CFB66E}"/>
          </ac:picMkLst>
        </pc:picChg>
      </pc:sldChg>
      <pc:sldChg chg="addSp delSp modSp add mod ord modNotesTx">
        <pc:chgData name="Mason Young" userId="263b56d325536007" providerId="LiveId" clId="{A398CC0A-6F9F-4357-A91A-1BCFE958C82B}" dt="2023-12-04T18:37:19.942" v="6223" actId="20577"/>
        <pc:sldMkLst>
          <pc:docMk/>
          <pc:sldMk cId="587241434" sldId="281"/>
        </pc:sldMkLst>
        <pc:spChg chg="add mod">
          <ac:chgData name="Mason Young" userId="263b56d325536007" providerId="LiveId" clId="{A398CC0A-6F9F-4357-A91A-1BCFE958C82B}" dt="2023-11-23T06:21:37.674" v="4319" actId="14100"/>
          <ac:spMkLst>
            <pc:docMk/>
            <pc:sldMk cId="587241434" sldId="281"/>
            <ac:spMk id="10" creationId="{B9C14331-84E2-8AF9-ACB0-96984C1A9A11}"/>
          </ac:spMkLst>
        </pc:spChg>
        <pc:spChg chg="add mod ord">
          <ac:chgData name="Mason Young" userId="263b56d325536007" providerId="LiveId" clId="{A398CC0A-6F9F-4357-A91A-1BCFE958C82B}" dt="2023-11-23T06:20:20.745" v="4300" actId="171"/>
          <ac:spMkLst>
            <pc:docMk/>
            <pc:sldMk cId="587241434" sldId="281"/>
            <ac:spMk id="11" creationId="{A59FDF7A-44E4-797B-1D9D-18F24DD53436}"/>
          </ac:spMkLst>
        </pc:spChg>
        <pc:spChg chg="mod">
          <ac:chgData name="Mason Young" userId="263b56d325536007" providerId="LiveId" clId="{A398CC0A-6F9F-4357-A91A-1BCFE958C82B}" dt="2023-11-23T05:46:53.864" v="3463" actId="20577"/>
          <ac:spMkLst>
            <pc:docMk/>
            <pc:sldMk cId="587241434" sldId="281"/>
            <ac:spMk id="13" creationId="{E235EC22-C4F1-7E52-3AE1-E736B2BE880E}"/>
          </ac:spMkLst>
        </pc:spChg>
        <pc:spChg chg="add del mod">
          <ac:chgData name="Mason Young" userId="263b56d325536007" providerId="LiveId" clId="{A398CC0A-6F9F-4357-A91A-1BCFE958C82B}" dt="2023-11-23T05:44:40.487" v="3348" actId="14100"/>
          <ac:spMkLst>
            <pc:docMk/>
            <pc:sldMk cId="587241434" sldId="281"/>
            <ac:spMk id="17" creationId="{47A26BC7-1620-037B-E7E4-BABC894C5C39}"/>
          </ac:spMkLst>
        </pc:spChg>
        <pc:picChg chg="add del mod ord">
          <ac:chgData name="Mason Young" userId="263b56d325536007" providerId="LiveId" clId="{A398CC0A-6F9F-4357-A91A-1BCFE958C82B}" dt="2023-11-23T06:19:40.095" v="4267" actId="478"/>
          <ac:picMkLst>
            <pc:docMk/>
            <pc:sldMk cId="587241434" sldId="281"/>
            <ac:picMk id="4" creationId="{F1098FD5-2805-2799-98A2-07AACC102928}"/>
          </ac:picMkLst>
        </pc:picChg>
        <pc:picChg chg="del">
          <ac:chgData name="Mason Young" userId="263b56d325536007" providerId="LiveId" clId="{A398CC0A-6F9F-4357-A91A-1BCFE958C82B}" dt="2023-11-23T05:42:27.976" v="3322" actId="478"/>
          <ac:picMkLst>
            <pc:docMk/>
            <pc:sldMk cId="587241434" sldId="281"/>
            <ac:picMk id="9" creationId="{056DCF2B-C97D-B83A-A337-46E23217CADE}"/>
          </ac:picMkLst>
        </pc:picChg>
        <pc:picChg chg="add mod ord">
          <ac:chgData name="Mason Young" userId="263b56d325536007" providerId="LiveId" clId="{A398CC0A-6F9F-4357-A91A-1BCFE958C82B}" dt="2023-11-23T06:21:30.935" v="4317" actId="171"/>
          <ac:picMkLst>
            <pc:docMk/>
            <pc:sldMk cId="587241434" sldId="281"/>
            <ac:picMk id="12" creationId="{573F9096-914C-4010-08C0-ED48BCB988F8}"/>
          </ac:picMkLst>
        </pc:picChg>
      </pc:sldChg>
      <pc:sldChg chg="addSp delSp modSp add del mod setBg delDesignElem">
        <pc:chgData name="Mason Young" userId="263b56d325536007" providerId="LiveId" clId="{A398CC0A-6F9F-4357-A91A-1BCFE958C82B}" dt="2023-11-23T05:41:43.294" v="3311"/>
        <pc:sldMkLst>
          <pc:docMk/>
          <pc:sldMk cId="2163295293" sldId="282"/>
        </pc:sldMkLst>
        <pc:spChg chg="add del">
          <ac:chgData name="Mason Young" userId="263b56d325536007" providerId="LiveId" clId="{A398CC0A-6F9F-4357-A91A-1BCFE958C82B}" dt="2023-11-23T05:41:43.294" v="3311"/>
          <ac:spMkLst>
            <pc:docMk/>
            <pc:sldMk cId="2163295293" sldId="282"/>
            <ac:spMk id="19" creationId="{FEF085B8-A2C0-4A6F-B663-CCC56F3CD373}"/>
          </ac:spMkLst>
        </pc:spChg>
        <pc:spChg chg="add del">
          <ac:chgData name="Mason Young" userId="263b56d325536007" providerId="LiveId" clId="{A398CC0A-6F9F-4357-A91A-1BCFE958C82B}" dt="2023-11-23T05:41:43.294" v="3311"/>
          <ac:spMkLst>
            <pc:docMk/>
            <pc:sldMk cId="2163295293" sldId="282"/>
            <ac:spMk id="20" creationId="{2658F6D6-96E0-421A-96D6-3DF404008543}"/>
          </ac:spMkLst>
        </pc:spChg>
        <pc:spChg chg="add del">
          <ac:chgData name="Mason Young" userId="263b56d325536007" providerId="LiveId" clId="{A398CC0A-6F9F-4357-A91A-1BCFE958C82B}" dt="2023-11-23T05:41:43.294" v="3311"/>
          <ac:spMkLst>
            <pc:docMk/>
            <pc:sldMk cId="2163295293" sldId="282"/>
            <ac:spMk id="21" creationId="{3CF62545-93A0-4FD5-9B48-48DCA794CBA1}"/>
          </ac:spMkLst>
        </pc:spChg>
        <pc:picChg chg="mod">
          <ac:chgData name="Mason Young" userId="263b56d325536007" providerId="LiveId" clId="{A398CC0A-6F9F-4357-A91A-1BCFE958C82B}" dt="2023-11-23T05:41:42.721" v="3310" actId="14100"/>
          <ac:picMkLst>
            <pc:docMk/>
            <pc:sldMk cId="2163295293" sldId="282"/>
            <ac:picMk id="4" creationId="{AE533D65-3DE1-EC48-66E1-3754321D7C4E}"/>
          </ac:picMkLst>
        </pc:picChg>
      </pc:sldChg>
      <pc:sldChg chg="addSp delSp modSp add mod modNotesTx">
        <pc:chgData name="Mason Young" userId="263b56d325536007" providerId="LiveId" clId="{A398CC0A-6F9F-4357-A91A-1BCFE958C82B}" dt="2023-12-04T18:36:09.634" v="5977" actId="20577"/>
        <pc:sldMkLst>
          <pc:docMk/>
          <pc:sldMk cId="4064708720" sldId="282"/>
        </pc:sldMkLst>
        <pc:spChg chg="mod">
          <ac:chgData name="Mason Young" userId="263b56d325536007" providerId="LiveId" clId="{A398CC0A-6F9F-4357-A91A-1BCFE958C82B}" dt="2023-11-23T06:22:39.207" v="4333" actId="1076"/>
          <ac:spMkLst>
            <pc:docMk/>
            <pc:sldMk cId="4064708720" sldId="282"/>
            <ac:spMk id="10" creationId="{B9C14331-84E2-8AF9-ACB0-96984C1A9A11}"/>
          </ac:spMkLst>
        </pc:spChg>
        <pc:spChg chg="add mod">
          <ac:chgData name="Mason Young" userId="263b56d325536007" providerId="LiveId" clId="{A398CC0A-6F9F-4357-A91A-1BCFE958C82B}" dt="2023-11-23T06:22:31.698" v="4331" actId="14100"/>
          <ac:spMkLst>
            <pc:docMk/>
            <pc:sldMk cId="4064708720" sldId="282"/>
            <ac:spMk id="11" creationId="{7E1F75A6-CDA7-90A9-EA1D-7B42C2FA9267}"/>
          </ac:spMkLst>
        </pc:spChg>
        <pc:spChg chg="add mod ord">
          <ac:chgData name="Mason Young" userId="263b56d325536007" providerId="LiveId" clId="{A398CC0A-6F9F-4357-A91A-1BCFE958C82B}" dt="2023-11-23T06:20:15.231" v="4297" actId="171"/>
          <ac:spMkLst>
            <pc:docMk/>
            <pc:sldMk cId="4064708720" sldId="282"/>
            <ac:spMk id="12" creationId="{18210CBB-2FF4-AB37-6906-BAED03D933B5}"/>
          </ac:spMkLst>
        </pc:spChg>
        <pc:spChg chg="mod">
          <ac:chgData name="Mason Young" userId="263b56d325536007" providerId="LiveId" clId="{A398CC0A-6F9F-4357-A91A-1BCFE958C82B}" dt="2023-11-23T05:48:08.534" v="3538" actId="313"/>
          <ac:spMkLst>
            <pc:docMk/>
            <pc:sldMk cId="4064708720" sldId="282"/>
            <ac:spMk id="13" creationId="{E235EC22-C4F1-7E52-3AE1-E736B2BE880E}"/>
          </ac:spMkLst>
        </pc:spChg>
        <pc:spChg chg="mod">
          <ac:chgData name="Mason Young" userId="263b56d325536007" providerId="LiveId" clId="{A398CC0A-6F9F-4357-A91A-1BCFE958C82B}" dt="2023-11-23T06:22:34.975" v="4332" actId="14100"/>
          <ac:spMkLst>
            <pc:docMk/>
            <pc:sldMk cId="4064708720" sldId="282"/>
            <ac:spMk id="17" creationId="{47A26BC7-1620-037B-E7E4-BABC894C5C39}"/>
          </ac:spMkLst>
        </pc:spChg>
        <pc:picChg chg="del">
          <ac:chgData name="Mason Young" userId="263b56d325536007" providerId="LiveId" clId="{A398CC0A-6F9F-4357-A91A-1BCFE958C82B}" dt="2023-11-23T05:44:08.824" v="3343" actId="478"/>
          <ac:picMkLst>
            <pc:docMk/>
            <pc:sldMk cId="4064708720" sldId="282"/>
            <ac:picMk id="4" creationId="{F1098FD5-2805-2799-98A2-07AACC102928}"/>
          </ac:picMkLst>
        </pc:picChg>
        <pc:picChg chg="add del mod ord">
          <ac:chgData name="Mason Young" userId="263b56d325536007" providerId="LiveId" clId="{A398CC0A-6F9F-4357-A91A-1BCFE958C82B}" dt="2023-11-23T06:19:37.974" v="4266" actId="478"/>
          <ac:picMkLst>
            <pc:docMk/>
            <pc:sldMk cId="4064708720" sldId="282"/>
            <ac:picMk id="9" creationId="{E1E85CA6-8E09-FBCB-0CDC-C7B7F5B93519}"/>
          </ac:picMkLst>
        </pc:picChg>
        <pc:picChg chg="add mod ord">
          <ac:chgData name="Mason Young" userId="263b56d325536007" providerId="LiveId" clId="{A398CC0A-6F9F-4357-A91A-1BCFE958C82B}" dt="2023-11-23T06:22:27.814" v="4330" actId="1076"/>
          <ac:picMkLst>
            <pc:docMk/>
            <pc:sldMk cId="4064708720" sldId="282"/>
            <ac:picMk id="14" creationId="{4AF7DB60-0ADF-F0DB-2D29-4D79D8E79A81}"/>
          </ac:picMkLst>
        </pc:picChg>
      </pc:sldChg>
      <pc:sldChg chg="addSp delSp modSp add mod modNotesTx">
        <pc:chgData name="Mason Young" userId="263b56d325536007" providerId="LiveId" clId="{A398CC0A-6F9F-4357-A91A-1BCFE958C82B}" dt="2023-12-04T18:39:02.574" v="6508" actId="20577"/>
        <pc:sldMkLst>
          <pc:docMk/>
          <pc:sldMk cId="1791196984" sldId="283"/>
        </pc:sldMkLst>
        <pc:spChg chg="mod">
          <ac:chgData name="Mason Young" userId="263b56d325536007" providerId="LiveId" clId="{A398CC0A-6F9F-4357-A91A-1BCFE958C82B}" dt="2023-11-23T06:23:16.924" v="4340" actId="1076"/>
          <ac:spMkLst>
            <pc:docMk/>
            <pc:sldMk cId="1791196984" sldId="283"/>
            <ac:spMk id="10" creationId="{B9C14331-84E2-8AF9-ACB0-96984C1A9A11}"/>
          </ac:spMkLst>
        </pc:spChg>
        <pc:spChg chg="mod">
          <ac:chgData name="Mason Young" userId="263b56d325536007" providerId="LiveId" clId="{A398CC0A-6F9F-4357-A91A-1BCFE958C82B}" dt="2023-11-23T05:49:50.216" v="3787" actId="20577"/>
          <ac:spMkLst>
            <pc:docMk/>
            <pc:sldMk cId="1791196984" sldId="283"/>
            <ac:spMk id="13" creationId="{E235EC22-C4F1-7E52-3AE1-E736B2BE880E}"/>
          </ac:spMkLst>
        </pc:spChg>
        <pc:spChg chg="del">
          <ac:chgData name="Mason Young" userId="263b56d325536007" providerId="LiveId" clId="{A398CC0A-6F9F-4357-A91A-1BCFE958C82B}" dt="2023-11-23T05:49:58.231" v="3788" actId="478"/>
          <ac:spMkLst>
            <pc:docMk/>
            <pc:sldMk cId="1791196984" sldId="283"/>
            <ac:spMk id="17" creationId="{47A26BC7-1620-037B-E7E4-BABC894C5C39}"/>
          </ac:spMkLst>
        </pc:spChg>
        <pc:spChg chg="add mod ord">
          <ac:chgData name="Mason Young" userId="263b56d325536007" providerId="LiveId" clId="{A398CC0A-6F9F-4357-A91A-1BCFE958C82B}" dt="2023-11-23T06:20:05.701" v="4288" actId="171"/>
          <ac:spMkLst>
            <pc:docMk/>
            <pc:sldMk cId="1791196984" sldId="283"/>
            <ac:spMk id="22" creationId="{C10AFB59-859E-3EB2-0A74-510C3B3314CC}"/>
          </ac:spMkLst>
        </pc:spChg>
        <pc:picChg chg="del">
          <ac:chgData name="Mason Young" userId="263b56d325536007" providerId="LiveId" clId="{A398CC0A-6F9F-4357-A91A-1BCFE958C82B}" dt="2023-11-23T06:19:42.128" v="4268" actId="478"/>
          <ac:picMkLst>
            <pc:docMk/>
            <pc:sldMk cId="1791196984" sldId="283"/>
            <ac:picMk id="4" creationId="{F1098FD5-2805-2799-98A2-07AACC102928}"/>
          </ac:picMkLst>
        </pc:picChg>
        <pc:picChg chg="add mod ord">
          <ac:chgData name="Mason Young" userId="263b56d325536007" providerId="LiveId" clId="{A398CC0A-6F9F-4357-A91A-1BCFE958C82B}" dt="2023-11-23T06:23:09.268" v="4339" actId="171"/>
          <ac:picMkLst>
            <pc:docMk/>
            <pc:sldMk cId="1791196984" sldId="283"/>
            <ac:picMk id="23" creationId="{D2F694EF-D337-388A-7B37-55ADC101A4FE}"/>
          </ac:picMkLst>
        </pc:picChg>
        <pc:cxnChg chg="add mod">
          <ac:chgData name="Mason Young" userId="263b56d325536007" providerId="LiveId" clId="{A398CC0A-6F9F-4357-A91A-1BCFE958C82B}" dt="2023-11-23T05:50:13.594" v="3791" actId="1582"/>
          <ac:cxnSpMkLst>
            <pc:docMk/>
            <pc:sldMk cId="1791196984" sldId="283"/>
            <ac:cxnSpMk id="11" creationId="{6DD8E434-4D60-EBB4-241B-6DB97671378D}"/>
          </ac:cxnSpMkLst>
        </pc:cxnChg>
        <pc:cxnChg chg="add mod">
          <ac:chgData name="Mason Young" userId="263b56d325536007" providerId="LiveId" clId="{A398CC0A-6F9F-4357-A91A-1BCFE958C82B}" dt="2023-11-23T05:50:18.400" v="3793" actId="1076"/>
          <ac:cxnSpMkLst>
            <pc:docMk/>
            <pc:sldMk cId="1791196984" sldId="283"/>
            <ac:cxnSpMk id="12" creationId="{3A5B123B-967E-89BB-B17A-43C93167DE63}"/>
          </ac:cxnSpMkLst>
        </pc:cxnChg>
        <pc:cxnChg chg="add mod">
          <ac:chgData name="Mason Young" userId="263b56d325536007" providerId="LiveId" clId="{A398CC0A-6F9F-4357-A91A-1BCFE958C82B}" dt="2023-11-23T05:50:22.596" v="3795" actId="1076"/>
          <ac:cxnSpMkLst>
            <pc:docMk/>
            <pc:sldMk cId="1791196984" sldId="283"/>
            <ac:cxnSpMk id="14" creationId="{AD963EB9-8EAE-64B1-4B51-EB575E7AC534}"/>
          </ac:cxnSpMkLst>
        </pc:cxnChg>
        <pc:cxnChg chg="add mod">
          <ac:chgData name="Mason Young" userId="263b56d325536007" providerId="LiveId" clId="{A398CC0A-6F9F-4357-A91A-1BCFE958C82B}" dt="2023-11-23T05:50:25.798" v="3797" actId="1076"/>
          <ac:cxnSpMkLst>
            <pc:docMk/>
            <pc:sldMk cId="1791196984" sldId="283"/>
            <ac:cxnSpMk id="18" creationId="{F7185E42-D4C9-B12B-D59E-10CB2BBF6ECD}"/>
          </ac:cxnSpMkLst>
        </pc:cxnChg>
      </pc:sldChg>
      <pc:sldChg chg="addSp delSp modSp add mod modNotesTx">
        <pc:chgData name="Mason Young" userId="263b56d325536007" providerId="LiveId" clId="{A398CC0A-6F9F-4357-A91A-1BCFE958C82B}" dt="2023-12-04T19:20:46.410" v="7668" actId="171"/>
        <pc:sldMkLst>
          <pc:docMk/>
          <pc:sldMk cId="4027596555" sldId="284"/>
        </pc:sldMkLst>
        <pc:spChg chg="mod ord">
          <ac:chgData name="Mason Young" userId="263b56d325536007" providerId="LiveId" clId="{A398CC0A-6F9F-4357-A91A-1BCFE958C82B}" dt="2023-12-04T19:20:34.222" v="7663" actId="166"/>
          <ac:spMkLst>
            <pc:docMk/>
            <pc:sldMk cId="4027596555" sldId="284"/>
            <ac:spMk id="10" creationId="{B9C14331-84E2-8AF9-ACB0-96984C1A9A11}"/>
          </ac:spMkLst>
        </pc:spChg>
        <pc:spChg chg="mod">
          <ac:chgData name="Mason Young" userId="263b56d325536007" providerId="LiveId" clId="{A398CC0A-6F9F-4357-A91A-1BCFE958C82B}" dt="2023-11-23T05:58:33.801" v="4197" actId="20577"/>
          <ac:spMkLst>
            <pc:docMk/>
            <pc:sldMk cId="4027596555" sldId="284"/>
            <ac:spMk id="13" creationId="{E235EC22-C4F1-7E52-3AE1-E736B2BE880E}"/>
          </ac:spMkLst>
        </pc:spChg>
        <pc:spChg chg="add del mod ord">
          <ac:chgData name="Mason Young" userId="263b56d325536007" providerId="LiveId" clId="{A398CC0A-6F9F-4357-A91A-1BCFE958C82B}" dt="2023-11-23T06:50:37.674" v="4540" actId="478"/>
          <ac:spMkLst>
            <pc:docMk/>
            <pc:sldMk cId="4027596555" sldId="284"/>
            <ac:spMk id="26" creationId="{BFC6CC5C-542A-2B82-122E-076031E726F0}"/>
          </ac:spMkLst>
        </pc:spChg>
        <pc:picChg chg="del">
          <ac:chgData name="Mason Young" userId="263b56d325536007" providerId="LiveId" clId="{A398CC0A-6F9F-4357-A91A-1BCFE958C82B}" dt="2023-11-23T05:54:14.418" v="3811" actId="478"/>
          <ac:picMkLst>
            <pc:docMk/>
            <pc:sldMk cId="4027596555" sldId="284"/>
            <ac:picMk id="4" creationId="{F1098FD5-2805-2799-98A2-07AACC102928}"/>
          </ac:picMkLst>
        </pc:picChg>
        <pc:picChg chg="add del mod ord">
          <ac:chgData name="Mason Young" userId="263b56d325536007" providerId="LiveId" clId="{A398CC0A-6F9F-4357-A91A-1BCFE958C82B}" dt="2023-11-23T06:19:45.838" v="4269" actId="478"/>
          <ac:picMkLst>
            <pc:docMk/>
            <pc:sldMk cId="4027596555" sldId="284"/>
            <ac:picMk id="9" creationId="{43A74FA5-4A65-51C0-378A-3F7DCF106EEF}"/>
          </ac:picMkLst>
        </pc:picChg>
        <pc:picChg chg="add mod ord">
          <ac:chgData name="Mason Young" userId="263b56d325536007" providerId="LiveId" clId="{A398CC0A-6F9F-4357-A91A-1BCFE958C82B}" dt="2023-12-04T19:20:46.410" v="7668" actId="171"/>
          <ac:picMkLst>
            <pc:docMk/>
            <pc:sldMk cId="4027596555" sldId="284"/>
            <ac:picMk id="27" creationId="{65F8B5B6-A7A1-C11C-E3A8-37C6F7802908}"/>
          </ac:picMkLst>
        </pc:picChg>
        <pc:cxnChg chg="del">
          <ac:chgData name="Mason Young" userId="263b56d325536007" providerId="LiveId" clId="{A398CC0A-6F9F-4357-A91A-1BCFE958C82B}" dt="2023-11-23T05:54:18.225" v="3812" actId="478"/>
          <ac:cxnSpMkLst>
            <pc:docMk/>
            <pc:sldMk cId="4027596555" sldId="284"/>
            <ac:cxnSpMk id="11" creationId="{6DD8E434-4D60-EBB4-241B-6DB97671378D}"/>
          </ac:cxnSpMkLst>
        </pc:cxnChg>
        <pc:cxnChg chg="del">
          <ac:chgData name="Mason Young" userId="263b56d325536007" providerId="LiveId" clId="{A398CC0A-6F9F-4357-A91A-1BCFE958C82B}" dt="2023-11-23T05:54:19.091" v="3813" actId="478"/>
          <ac:cxnSpMkLst>
            <pc:docMk/>
            <pc:sldMk cId="4027596555" sldId="284"/>
            <ac:cxnSpMk id="12" creationId="{3A5B123B-967E-89BB-B17A-43C93167DE63}"/>
          </ac:cxnSpMkLst>
        </pc:cxnChg>
        <pc:cxnChg chg="del">
          <ac:chgData name="Mason Young" userId="263b56d325536007" providerId="LiveId" clId="{A398CC0A-6F9F-4357-A91A-1BCFE958C82B}" dt="2023-11-23T05:54:20.191" v="3814" actId="478"/>
          <ac:cxnSpMkLst>
            <pc:docMk/>
            <pc:sldMk cId="4027596555" sldId="284"/>
            <ac:cxnSpMk id="14" creationId="{AD963EB9-8EAE-64B1-4B51-EB575E7AC534}"/>
          </ac:cxnSpMkLst>
        </pc:cxnChg>
        <pc:cxnChg chg="del">
          <ac:chgData name="Mason Young" userId="263b56d325536007" providerId="LiveId" clId="{A398CC0A-6F9F-4357-A91A-1BCFE958C82B}" dt="2023-11-23T05:54:21.505" v="3815" actId="478"/>
          <ac:cxnSpMkLst>
            <pc:docMk/>
            <pc:sldMk cId="4027596555" sldId="284"/>
            <ac:cxnSpMk id="18" creationId="{F7185E42-D4C9-B12B-D59E-10CB2BBF6ECD}"/>
          </ac:cxnSpMkLst>
        </pc:cxnChg>
        <pc:cxnChg chg="add mod ord">
          <ac:chgData name="Mason Young" userId="263b56d325536007" providerId="LiveId" clId="{A398CC0A-6F9F-4357-A91A-1BCFE958C82B}" dt="2023-12-04T19:20:34.222" v="7663" actId="166"/>
          <ac:cxnSpMkLst>
            <pc:docMk/>
            <pc:sldMk cId="4027596555" sldId="284"/>
            <ac:cxnSpMk id="22" creationId="{238FFA88-E56F-5446-1486-0B35B67EE1AF}"/>
          </ac:cxnSpMkLst>
        </pc:cxnChg>
        <pc:cxnChg chg="add mod ord">
          <ac:chgData name="Mason Young" userId="263b56d325536007" providerId="LiveId" clId="{A398CC0A-6F9F-4357-A91A-1BCFE958C82B}" dt="2023-12-04T19:20:34.222" v="7663" actId="166"/>
          <ac:cxnSpMkLst>
            <pc:docMk/>
            <pc:sldMk cId="4027596555" sldId="284"/>
            <ac:cxnSpMk id="23" creationId="{A3CE60C2-BD9B-EAE1-BEE1-C6D33ABF88C8}"/>
          </ac:cxnSpMkLst>
        </pc:cxnChg>
        <pc:cxnChg chg="add mod ord">
          <ac:chgData name="Mason Young" userId="263b56d325536007" providerId="LiveId" clId="{A398CC0A-6F9F-4357-A91A-1BCFE958C82B}" dt="2023-12-04T19:20:34.222" v="7663" actId="166"/>
          <ac:cxnSpMkLst>
            <pc:docMk/>
            <pc:sldMk cId="4027596555" sldId="284"/>
            <ac:cxnSpMk id="24" creationId="{E78B5DA3-FA2D-9228-F231-477F5DBB47FB}"/>
          </ac:cxnSpMkLst>
        </pc:cxnChg>
      </pc:sldChg>
      <pc:sldChg chg="addSp delSp modSp add mod ord modNotesTx">
        <pc:chgData name="Mason Young" userId="263b56d325536007" providerId="LiveId" clId="{A398CC0A-6F9F-4357-A91A-1BCFE958C82B}" dt="2023-12-04T18:14:30.412" v="5459" actId="20577"/>
        <pc:sldMkLst>
          <pc:docMk/>
          <pc:sldMk cId="3694541696" sldId="285"/>
        </pc:sldMkLst>
        <pc:spChg chg="del">
          <ac:chgData name="Mason Young" userId="263b56d325536007" providerId="LiveId" clId="{A398CC0A-6F9F-4357-A91A-1BCFE958C82B}" dt="2023-11-23T06:30:00.479" v="4382" actId="931"/>
          <ac:spMkLst>
            <pc:docMk/>
            <pc:sldMk cId="3694541696" sldId="285"/>
            <ac:spMk id="4" creationId="{BCD0449A-11E9-A627-7509-FBB4C0B4D08A}"/>
          </ac:spMkLst>
        </pc:spChg>
        <pc:spChg chg="add mod">
          <ac:chgData name="Mason Young" userId="263b56d325536007" providerId="LiveId" clId="{A398CC0A-6F9F-4357-A91A-1BCFE958C82B}" dt="2023-11-23T06:45:49.967" v="4528" actId="20577"/>
          <ac:spMkLst>
            <pc:docMk/>
            <pc:sldMk cId="3694541696" sldId="285"/>
            <ac:spMk id="8" creationId="{0F93DD82-013A-9660-848C-700F85E6175F}"/>
          </ac:spMkLst>
        </pc:spChg>
        <pc:spChg chg="add del mod">
          <ac:chgData name="Mason Young" userId="263b56d325536007" providerId="LiveId" clId="{A398CC0A-6F9F-4357-A91A-1BCFE958C82B}" dt="2023-11-23T06:32:55.046" v="4386" actId="931"/>
          <ac:spMkLst>
            <pc:docMk/>
            <pc:sldMk cId="3694541696" sldId="285"/>
            <ac:spMk id="12" creationId="{0E767617-5DBF-5404-8E19-5156CB854C87}"/>
          </ac:spMkLst>
        </pc:spChg>
        <pc:picChg chg="add del mod">
          <ac:chgData name="Mason Young" userId="263b56d325536007" providerId="LiveId" clId="{A398CC0A-6F9F-4357-A91A-1BCFE958C82B}" dt="2023-11-23T06:30:30.148" v="4385" actId="478"/>
          <ac:picMkLst>
            <pc:docMk/>
            <pc:sldMk cId="3694541696" sldId="285"/>
            <ac:picMk id="10" creationId="{0C21976B-2DA5-BE98-DA73-0BB781F8E654}"/>
          </ac:picMkLst>
        </pc:picChg>
        <pc:picChg chg="add mod">
          <ac:chgData name="Mason Young" userId="263b56d325536007" providerId="LiveId" clId="{A398CC0A-6F9F-4357-A91A-1BCFE958C82B}" dt="2023-11-23T06:33:10.400" v="4392" actId="1076"/>
          <ac:picMkLst>
            <pc:docMk/>
            <pc:sldMk cId="3694541696" sldId="285"/>
            <ac:picMk id="14" creationId="{78CF8DB9-9817-31B7-8C04-B22F68A14F3D}"/>
          </ac:picMkLst>
        </pc:picChg>
      </pc:sldChg>
      <pc:sldChg chg="addSp delSp modSp add mod ord modTransition modAnim modNotesTx">
        <pc:chgData name="Mason Young" userId="263b56d325536007" providerId="LiveId" clId="{A398CC0A-6F9F-4357-A91A-1BCFE958C82B}" dt="2023-12-04T21:28:29.826" v="7674" actId="20577"/>
        <pc:sldMkLst>
          <pc:docMk/>
          <pc:sldMk cId="2706753330" sldId="286"/>
        </pc:sldMkLst>
        <pc:picChg chg="add del mod">
          <ac:chgData name="Mason Young" userId="263b56d325536007" providerId="LiveId" clId="{A398CC0A-6F9F-4357-A91A-1BCFE958C82B}" dt="2023-11-23T06:34:23.664" v="4400" actId="478"/>
          <ac:picMkLst>
            <pc:docMk/>
            <pc:sldMk cId="2706753330" sldId="286"/>
            <ac:picMk id="9" creationId="{366F315A-585F-32BC-D1BF-5D218196FB03}"/>
          </ac:picMkLst>
        </pc:picChg>
        <pc:picChg chg="add mod modCrop">
          <ac:chgData name="Mason Young" userId="263b56d325536007" providerId="LiveId" clId="{A398CC0A-6F9F-4357-A91A-1BCFE958C82B}" dt="2023-11-23T06:35:00.325" v="4408" actId="1076"/>
          <ac:picMkLst>
            <pc:docMk/>
            <pc:sldMk cId="2706753330" sldId="286"/>
            <ac:picMk id="11" creationId="{FCB604F9-147E-88E0-8C97-49BB53D162AB}"/>
          </ac:picMkLst>
        </pc:picChg>
        <pc:picChg chg="mod">
          <ac:chgData name="Mason Young" userId="263b56d325536007" providerId="LiveId" clId="{A398CC0A-6F9F-4357-A91A-1BCFE958C82B}" dt="2023-11-23T06:33:28.358" v="4396" actId="14100"/>
          <ac:picMkLst>
            <pc:docMk/>
            <pc:sldMk cId="2706753330" sldId="286"/>
            <ac:picMk id="14" creationId="{78CF8DB9-9817-31B7-8C04-B22F68A14F3D}"/>
          </ac:picMkLst>
        </pc:picChg>
      </pc:sldChg>
      <pc:sldChg chg="addSp delSp modSp add mod ord modTransition delAnim modAnim">
        <pc:chgData name="Mason Young" userId="263b56d325536007" providerId="LiveId" clId="{A398CC0A-6F9F-4357-A91A-1BCFE958C82B}" dt="2023-12-04T04:13:33.983" v="5254"/>
        <pc:sldMkLst>
          <pc:docMk/>
          <pc:sldMk cId="3396982865" sldId="287"/>
        </pc:sldMkLst>
        <pc:picChg chg="add mod">
          <ac:chgData name="Mason Young" userId="263b56d325536007" providerId="LiveId" clId="{A398CC0A-6F9F-4357-A91A-1BCFE958C82B}" dt="2023-11-23T06:37:22.651" v="4425" actId="1076"/>
          <ac:picMkLst>
            <pc:docMk/>
            <pc:sldMk cId="3396982865" sldId="287"/>
            <ac:picMk id="9" creationId="{34B9E302-1B75-B84C-E1C6-C4FDE3435525}"/>
          </ac:picMkLst>
        </pc:picChg>
        <pc:picChg chg="del">
          <ac:chgData name="Mason Young" userId="263b56d325536007" providerId="LiveId" clId="{A398CC0A-6F9F-4357-A91A-1BCFE958C82B}" dt="2023-11-23T06:35:28.988" v="4415" actId="478"/>
          <ac:picMkLst>
            <pc:docMk/>
            <pc:sldMk cId="3396982865" sldId="287"/>
            <ac:picMk id="11" creationId="{FCB604F9-147E-88E0-8C97-49BB53D162AB}"/>
          </ac:picMkLst>
        </pc:picChg>
      </pc:sldChg>
      <pc:sldChg chg="addSp delSp modSp add mod ord modTransition delAnim modAnim">
        <pc:chgData name="Mason Young" userId="263b56d325536007" providerId="LiveId" clId="{A398CC0A-6F9F-4357-A91A-1BCFE958C82B}" dt="2023-12-04T04:13:33.983" v="5254"/>
        <pc:sldMkLst>
          <pc:docMk/>
          <pc:sldMk cId="3594246115" sldId="288"/>
        </pc:sldMkLst>
        <pc:picChg chg="del">
          <ac:chgData name="Mason Young" userId="263b56d325536007" providerId="LiveId" clId="{A398CC0A-6F9F-4357-A91A-1BCFE958C82B}" dt="2023-11-23T06:40:27.788" v="4430" actId="478"/>
          <ac:picMkLst>
            <pc:docMk/>
            <pc:sldMk cId="3594246115" sldId="288"/>
            <ac:picMk id="9" creationId="{34B9E302-1B75-B84C-E1C6-C4FDE3435525}"/>
          </ac:picMkLst>
        </pc:picChg>
        <pc:picChg chg="add del mod ord modCrop">
          <ac:chgData name="Mason Young" userId="263b56d325536007" providerId="LiveId" clId="{A398CC0A-6F9F-4357-A91A-1BCFE958C82B}" dt="2023-11-23T06:41:50.431" v="4446" actId="478"/>
          <ac:picMkLst>
            <pc:docMk/>
            <pc:sldMk cId="3594246115" sldId="288"/>
            <ac:picMk id="10" creationId="{55EBECBD-86BE-FDB2-03DD-1AB5E816FE0C}"/>
          </ac:picMkLst>
        </pc:picChg>
        <pc:picChg chg="add mod modCrop">
          <ac:chgData name="Mason Young" userId="263b56d325536007" providerId="LiveId" clId="{A398CC0A-6F9F-4357-A91A-1BCFE958C82B}" dt="2023-11-23T06:41:20.873" v="4439" actId="1076"/>
          <ac:picMkLst>
            <pc:docMk/>
            <pc:sldMk cId="3594246115" sldId="288"/>
            <ac:picMk id="11" creationId="{E5998ED7-E8B7-1E61-1B9E-E4D2F84E65B6}"/>
          </ac:picMkLst>
        </pc:picChg>
      </pc:sldChg>
      <pc:sldChg chg="delSp modSp add mod ord modTransition modAnim">
        <pc:chgData name="Mason Young" userId="263b56d325536007" providerId="LiveId" clId="{A398CC0A-6F9F-4357-A91A-1BCFE958C82B}" dt="2023-12-04T04:13:33.983" v="5254"/>
        <pc:sldMkLst>
          <pc:docMk/>
          <pc:sldMk cId="46725602" sldId="289"/>
        </pc:sldMkLst>
        <pc:picChg chg="mod">
          <ac:chgData name="Mason Young" userId="263b56d325536007" providerId="LiveId" clId="{A398CC0A-6F9F-4357-A91A-1BCFE958C82B}" dt="2023-11-23T06:41:47.885" v="4445" actId="1076"/>
          <ac:picMkLst>
            <pc:docMk/>
            <pc:sldMk cId="46725602" sldId="289"/>
            <ac:picMk id="10" creationId="{55EBECBD-86BE-FDB2-03DD-1AB5E816FE0C}"/>
          </ac:picMkLst>
        </pc:picChg>
        <pc:picChg chg="del">
          <ac:chgData name="Mason Young" userId="263b56d325536007" providerId="LiveId" clId="{A398CC0A-6F9F-4357-A91A-1BCFE958C82B}" dt="2023-11-23T06:41:45.518" v="4444" actId="478"/>
          <ac:picMkLst>
            <pc:docMk/>
            <pc:sldMk cId="46725602" sldId="289"/>
            <ac:picMk id="11" creationId="{E5998ED7-E8B7-1E61-1B9E-E4D2F84E65B6}"/>
          </ac:picMkLst>
        </pc:picChg>
      </pc:sldChg>
      <pc:sldChg chg="addSp delSp modSp add mod ord modTransition delAnim modAnim">
        <pc:chgData name="Mason Young" userId="263b56d325536007" providerId="LiveId" clId="{A398CC0A-6F9F-4357-A91A-1BCFE958C82B}" dt="2023-12-04T04:13:33.983" v="5254"/>
        <pc:sldMkLst>
          <pc:docMk/>
          <pc:sldMk cId="2027688650" sldId="290"/>
        </pc:sldMkLst>
        <pc:picChg chg="add mod">
          <ac:chgData name="Mason Young" userId="263b56d325536007" providerId="LiveId" clId="{A398CC0A-6F9F-4357-A91A-1BCFE958C82B}" dt="2023-11-23T06:42:44.549" v="4456" actId="1076"/>
          <ac:picMkLst>
            <pc:docMk/>
            <pc:sldMk cId="2027688650" sldId="290"/>
            <ac:picMk id="9" creationId="{A1D5B2C1-D8D4-BD6C-9575-A2594C94C9F7}"/>
          </ac:picMkLst>
        </pc:picChg>
        <pc:picChg chg="del">
          <ac:chgData name="Mason Young" userId="263b56d325536007" providerId="LiveId" clId="{A398CC0A-6F9F-4357-A91A-1BCFE958C82B}" dt="2023-11-23T06:42:26.296" v="4452" actId="478"/>
          <ac:picMkLst>
            <pc:docMk/>
            <pc:sldMk cId="2027688650" sldId="290"/>
            <ac:picMk id="10" creationId="{55EBECBD-86BE-FDB2-03DD-1AB5E816FE0C}"/>
          </ac:picMkLst>
        </pc:picChg>
      </pc:sldChg>
      <pc:sldChg chg="addSp delSp modSp add mod ord modTransition modAnim">
        <pc:chgData name="Mason Young" userId="263b56d325536007" providerId="LiveId" clId="{A398CC0A-6F9F-4357-A91A-1BCFE958C82B}" dt="2023-12-04T04:13:33.983" v="5254"/>
        <pc:sldMkLst>
          <pc:docMk/>
          <pc:sldMk cId="1898006404" sldId="291"/>
        </pc:sldMkLst>
        <pc:picChg chg="del">
          <ac:chgData name="Mason Young" userId="263b56d325536007" providerId="LiveId" clId="{A398CC0A-6F9F-4357-A91A-1BCFE958C82B}" dt="2023-11-23T06:42:50.048" v="4458" actId="478"/>
          <ac:picMkLst>
            <pc:docMk/>
            <pc:sldMk cId="1898006404" sldId="291"/>
            <ac:picMk id="9" creationId="{A1D5B2C1-D8D4-BD6C-9575-A2594C94C9F7}"/>
          </ac:picMkLst>
        </pc:picChg>
        <pc:picChg chg="add mod">
          <ac:chgData name="Mason Young" userId="263b56d325536007" providerId="LiveId" clId="{A398CC0A-6F9F-4357-A91A-1BCFE958C82B}" dt="2023-11-23T06:43:18.402" v="4462" actId="1076"/>
          <ac:picMkLst>
            <pc:docMk/>
            <pc:sldMk cId="1898006404" sldId="291"/>
            <ac:picMk id="10" creationId="{14F7B588-47C7-563D-460F-A79EB73BE5B7}"/>
          </ac:picMkLst>
        </pc:picChg>
      </pc:sldChg>
      <pc:sldChg chg="addSp delSp modSp add mod ord modTransition modAnim">
        <pc:chgData name="Mason Young" userId="263b56d325536007" providerId="LiveId" clId="{A398CC0A-6F9F-4357-A91A-1BCFE958C82B}" dt="2023-12-04T04:13:33.983" v="5254"/>
        <pc:sldMkLst>
          <pc:docMk/>
          <pc:sldMk cId="2356142465" sldId="292"/>
        </pc:sldMkLst>
        <pc:picChg chg="add mod">
          <ac:chgData name="Mason Young" userId="263b56d325536007" providerId="LiveId" clId="{A398CC0A-6F9F-4357-A91A-1BCFE958C82B}" dt="2023-11-23T06:44:19.610" v="4469" actId="1076"/>
          <ac:picMkLst>
            <pc:docMk/>
            <pc:sldMk cId="2356142465" sldId="292"/>
            <ac:picMk id="9" creationId="{2AF859EC-B523-2821-4491-38297DE58CA7}"/>
          </ac:picMkLst>
        </pc:picChg>
        <pc:picChg chg="del">
          <ac:chgData name="Mason Young" userId="263b56d325536007" providerId="LiveId" clId="{A398CC0A-6F9F-4357-A91A-1BCFE958C82B}" dt="2023-11-23T06:43:36.782" v="4464" actId="478"/>
          <ac:picMkLst>
            <pc:docMk/>
            <pc:sldMk cId="2356142465" sldId="292"/>
            <ac:picMk id="10" creationId="{14F7B588-47C7-563D-460F-A79EB73BE5B7}"/>
          </ac:picMkLst>
        </pc:picChg>
      </pc:sldChg>
      <pc:sldChg chg="addSp delSp modSp add mod ord modTransition modAnim">
        <pc:chgData name="Mason Young" userId="263b56d325536007" providerId="LiveId" clId="{A398CC0A-6F9F-4357-A91A-1BCFE958C82B}" dt="2023-12-04T04:13:33.983" v="5254"/>
        <pc:sldMkLst>
          <pc:docMk/>
          <pc:sldMk cId="1907852440" sldId="293"/>
        </pc:sldMkLst>
        <pc:picChg chg="del">
          <ac:chgData name="Mason Young" userId="263b56d325536007" providerId="LiveId" clId="{A398CC0A-6F9F-4357-A91A-1BCFE958C82B}" dt="2023-11-23T06:44:25.184" v="4471" actId="478"/>
          <ac:picMkLst>
            <pc:docMk/>
            <pc:sldMk cId="1907852440" sldId="293"/>
            <ac:picMk id="9" creationId="{2AF859EC-B523-2821-4491-38297DE58CA7}"/>
          </ac:picMkLst>
        </pc:picChg>
        <pc:picChg chg="add mod">
          <ac:chgData name="Mason Young" userId="263b56d325536007" providerId="LiveId" clId="{A398CC0A-6F9F-4357-A91A-1BCFE958C82B}" dt="2023-11-23T06:44:49.491" v="4476" actId="1076"/>
          <ac:picMkLst>
            <pc:docMk/>
            <pc:sldMk cId="1907852440" sldId="293"/>
            <ac:picMk id="10" creationId="{99FF022B-F4DC-32D7-B859-D2F757A6F393}"/>
          </ac:picMkLst>
        </pc:picChg>
      </pc:sldChg>
      <pc:sldChg chg="del">
        <pc:chgData name="Mason Young" userId="263b56d325536007" providerId="LiveId" clId="{A398CC0A-6F9F-4357-A91A-1BCFE958C82B}" dt="2023-12-03T06:03:32.721" v="4735" actId="47"/>
        <pc:sldMkLst>
          <pc:docMk/>
          <pc:sldMk cId="3641048129" sldId="295"/>
        </pc:sldMkLst>
      </pc:sldChg>
      <pc:sldChg chg="modSp add del mod">
        <pc:chgData name="Mason Young" userId="263b56d325536007" providerId="LiveId" clId="{A398CC0A-6F9F-4357-A91A-1BCFE958C82B}" dt="2023-12-03T06:39:39.383" v="5076" actId="47"/>
        <pc:sldMkLst>
          <pc:docMk/>
          <pc:sldMk cId="1859398133" sldId="296"/>
        </pc:sldMkLst>
        <pc:spChg chg="mod">
          <ac:chgData name="Mason Young" userId="263b56d325536007" providerId="LiveId" clId="{A398CC0A-6F9F-4357-A91A-1BCFE958C82B}" dt="2023-12-03T05:46:09.346" v="4598" actId="20577"/>
          <ac:spMkLst>
            <pc:docMk/>
            <pc:sldMk cId="1859398133" sldId="296"/>
            <ac:spMk id="6" creationId="{BA7E4F22-E09E-22AF-3A66-CA6FBEBEB8B1}"/>
          </ac:spMkLst>
        </pc:spChg>
      </pc:sldChg>
      <pc:sldChg chg="addSp delSp modSp add mod modAnim modNotesTx">
        <pc:chgData name="Mason Young" userId="263b56d325536007" providerId="LiveId" clId="{A398CC0A-6F9F-4357-A91A-1BCFE958C82B}" dt="2023-12-04T19:17:48.977" v="7653" actId="20577"/>
        <pc:sldMkLst>
          <pc:docMk/>
          <pc:sldMk cId="51723601" sldId="297"/>
        </pc:sldMkLst>
        <pc:spChg chg="del mod">
          <ac:chgData name="Mason Young" userId="263b56d325536007" providerId="LiveId" clId="{A398CC0A-6F9F-4357-A91A-1BCFE958C82B}" dt="2023-12-03T05:54:54.559" v="4700" actId="12084"/>
          <ac:spMkLst>
            <pc:docMk/>
            <pc:sldMk cId="51723601" sldId="297"/>
            <ac:spMk id="4" creationId="{BCD0449A-11E9-A627-7509-FBB4C0B4D08A}"/>
          </ac:spMkLst>
        </pc:spChg>
        <pc:spChg chg="mod">
          <ac:chgData name="Mason Young" userId="263b56d325536007" providerId="LiveId" clId="{A398CC0A-6F9F-4357-A91A-1BCFE958C82B}" dt="2023-12-03T05:46:24.268" v="4619" actId="20577"/>
          <ac:spMkLst>
            <pc:docMk/>
            <pc:sldMk cId="51723601" sldId="297"/>
            <ac:spMk id="6" creationId="{BA7E4F22-E09E-22AF-3A66-CA6FBEBEB8B1}"/>
          </ac:spMkLst>
        </pc:spChg>
        <pc:graphicFrameChg chg="add del mod modGraphic">
          <ac:chgData name="Mason Young" userId="263b56d325536007" providerId="LiveId" clId="{A398CC0A-6F9F-4357-A91A-1BCFE958C82B}" dt="2023-12-03T05:54:16.219" v="4697" actId="478"/>
          <ac:graphicFrameMkLst>
            <pc:docMk/>
            <pc:sldMk cId="51723601" sldId="297"/>
            <ac:graphicFrameMk id="9" creationId="{D5582B9B-7BE1-8E9E-33DD-497409695BA4}"/>
          </ac:graphicFrameMkLst>
        </pc:graphicFrameChg>
        <pc:graphicFrameChg chg="add mod">
          <ac:chgData name="Mason Young" userId="263b56d325536007" providerId="LiveId" clId="{A398CC0A-6F9F-4357-A91A-1BCFE958C82B}" dt="2023-12-04T19:17:48.977" v="7653" actId="20577"/>
          <ac:graphicFrameMkLst>
            <pc:docMk/>
            <pc:sldMk cId="51723601" sldId="297"/>
            <ac:graphicFrameMk id="10" creationId="{0D6F888F-4280-DE6F-2D7A-4EC1FC5F3B8D}"/>
          </ac:graphicFrameMkLst>
        </pc:graphicFrameChg>
      </pc:sldChg>
      <pc:sldChg chg="addSp delSp modSp add mod modTransition modAnim modNotesTx">
        <pc:chgData name="Mason Young" userId="263b56d325536007" providerId="LiveId" clId="{A398CC0A-6F9F-4357-A91A-1BCFE958C82B}" dt="2023-12-04T18:17:07.658" v="5720"/>
        <pc:sldMkLst>
          <pc:docMk/>
          <pc:sldMk cId="127609257" sldId="298"/>
        </pc:sldMkLst>
        <pc:spChg chg="del mod">
          <ac:chgData name="Mason Young" userId="263b56d325536007" providerId="LiveId" clId="{A398CC0A-6F9F-4357-A91A-1BCFE958C82B}" dt="2023-12-03T06:01:59.420" v="4726" actId="12084"/>
          <ac:spMkLst>
            <pc:docMk/>
            <pc:sldMk cId="127609257" sldId="298"/>
            <ac:spMk id="4" creationId="{9B72FDFC-37DE-4FFE-4C78-2DDE03CAE2D3}"/>
          </ac:spMkLst>
        </pc:spChg>
        <pc:graphicFrameChg chg="add mod">
          <ac:chgData name="Mason Young" userId="263b56d325536007" providerId="LiveId" clId="{A398CC0A-6F9F-4357-A91A-1BCFE958C82B}" dt="2023-12-03T06:01:59.420" v="4726" actId="12084"/>
          <ac:graphicFrameMkLst>
            <pc:docMk/>
            <pc:sldMk cId="127609257" sldId="298"/>
            <ac:graphicFrameMk id="6" creationId="{5623E4CB-7D9B-7179-DCE4-777509531C77}"/>
          </ac:graphicFrameMkLst>
        </pc:graphicFrameChg>
      </pc:sldChg>
      <pc:sldChg chg="add del">
        <pc:chgData name="Mason Young" userId="263b56d325536007" providerId="LiveId" clId="{A398CC0A-6F9F-4357-A91A-1BCFE958C82B}" dt="2023-12-03T05:46:28.176" v="4620" actId="47"/>
        <pc:sldMkLst>
          <pc:docMk/>
          <pc:sldMk cId="1413733973" sldId="298"/>
        </pc:sldMkLst>
      </pc:sldChg>
      <pc:sldChg chg="add del">
        <pc:chgData name="Mason Young" userId="263b56d325536007" providerId="LiveId" clId="{A398CC0A-6F9F-4357-A91A-1BCFE958C82B}" dt="2023-12-03T05:46:30.045" v="4621" actId="47"/>
        <pc:sldMkLst>
          <pc:docMk/>
          <pc:sldMk cId="921450120" sldId="299"/>
        </pc:sldMkLst>
      </pc:sldChg>
      <pc:sldChg chg="add del">
        <pc:chgData name="Mason Young" userId="263b56d325536007" providerId="LiveId" clId="{A398CC0A-6F9F-4357-A91A-1BCFE958C82B}" dt="2023-12-03T05:49:26.608" v="4643" actId="47"/>
        <pc:sldMkLst>
          <pc:docMk/>
          <pc:sldMk cId="1518708691" sldId="299"/>
        </pc:sldMkLst>
      </pc:sldChg>
      <pc:sldChg chg="addSp delSp modSp add mod modTransition modAnim modNotesTx">
        <pc:chgData name="Mason Young" userId="263b56d325536007" providerId="LiveId" clId="{A398CC0A-6F9F-4357-A91A-1BCFE958C82B}" dt="2023-12-04T18:17:13.902" v="5721"/>
        <pc:sldMkLst>
          <pc:docMk/>
          <pc:sldMk cId="3030544950" sldId="299"/>
        </pc:sldMkLst>
        <pc:spChg chg="del mod">
          <ac:chgData name="Mason Young" userId="263b56d325536007" providerId="LiveId" clId="{A398CC0A-6F9F-4357-A91A-1BCFE958C82B}" dt="2023-12-03T06:02:06.864" v="4727" actId="12084"/>
          <ac:spMkLst>
            <pc:docMk/>
            <pc:sldMk cId="3030544950" sldId="299"/>
            <ac:spMk id="4" creationId="{9B72FDFC-37DE-4FFE-4C78-2DDE03CAE2D3}"/>
          </ac:spMkLst>
        </pc:spChg>
        <pc:graphicFrameChg chg="add mod">
          <ac:chgData name="Mason Young" userId="263b56d325536007" providerId="LiveId" clId="{A398CC0A-6F9F-4357-A91A-1BCFE958C82B}" dt="2023-12-03T06:02:06.864" v="4727" actId="12084"/>
          <ac:graphicFrameMkLst>
            <pc:docMk/>
            <pc:sldMk cId="3030544950" sldId="299"/>
            <ac:graphicFrameMk id="6" creationId="{DA161FFE-72AE-0F65-C8A7-01C7A98413CE}"/>
          </ac:graphicFrameMkLst>
        </pc:graphicFrameChg>
      </pc:sldChg>
      <pc:sldChg chg="addSp delSp modSp add mod modTransition modAnim modNotesTx">
        <pc:chgData name="Mason Young" userId="263b56d325536007" providerId="LiveId" clId="{A398CC0A-6F9F-4357-A91A-1BCFE958C82B}" dt="2023-12-04T18:15:06.907" v="5473" actId="20577"/>
        <pc:sldMkLst>
          <pc:docMk/>
          <pc:sldMk cId="30633450" sldId="300"/>
        </pc:sldMkLst>
        <pc:spChg chg="add del mod">
          <ac:chgData name="Mason Young" userId="263b56d325536007" providerId="LiveId" clId="{A398CC0A-6F9F-4357-A91A-1BCFE958C82B}" dt="2023-12-03T05:56:22.484" v="4706" actId="12084"/>
          <ac:spMkLst>
            <pc:docMk/>
            <pc:sldMk cId="30633450" sldId="300"/>
            <ac:spMk id="4" creationId="{24FAA6D5-A501-0E98-D002-DCE8C94BDA86}"/>
          </ac:spMkLst>
        </pc:spChg>
        <pc:graphicFrameChg chg="add mod">
          <ac:chgData name="Mason Young" userId="263b56d325536007" providerId="LiveId" clId="{A398CC0A-6F9F-4357-A91A-1BCFE958C82B}" dt="2023-12-03T06:41:46.508" v="5081" actId="20577"/>
          <ac:graphicFrameMkLst>
            <pc:docMk/>
            <pc:sldMk cId="30633450" sldId="300"/>
            <ac:graphicFrameMk id="9" creationId="{F639F6FB-AD1D-3C03-F886-F5167B52F9F6}"/>
          </ac:graphicFrameMkLst>
        </pc:graphicFrameChg>
        <pc:graphicFrameChg chg="del">
          <ac:chgData name="Mason Young" userId="263b56d325536007" providerId="LiveId" clId="{A398CC0A-6F9F-4357-A91A-1BCFE958C82B}" dt="2023-12-03T05:55:18.023" v="4702" actId="11529"/>
          <ac:graphicFrameMkLst>
            <pc:docMk/>
            <pc:sldMk cId="30633450" sldId="300"/>
            <ac:graphicFrameMk id="10" creationId="{0D6F888F-4280-DE6F-2D7A-4EC1FC5F3B8D}"/>
          </ac:graphicFrameMkLst>
        </pc:graphicFrameChg>
      </pc:sldChg>
      <pc:sldChg chg="add del">
        <pc:chgData name="Mason Young" userId="263b56d325536007" providerId="LiveId" clId="{A398CC0A-6F9F-4357-A91A-1BCFE958C82B}" dt="2023-12-03T05:46:30.831" v="4622" actId="47"/>
        <pc:sldMkLst>
          <pc:docMk/>
          <pc:sldMk cId="2214984730" sldId="300"/>
        </pc:sldMkLst>
      </pc:sldChg>
      <pc:sldChg chg="addSp delSp modSp add mod modTransition modAnim modNotesTx">
        <pc:chgData name="Mason Young" userId="263b56d325536007" providerId="LiveId" clId="{A398CC0A-6F9F-4357-A91A-1BCFE958C82B}" dt="2023-12-04T18:16:55.137" v="5714" actId="20577"/>
        <pc:sldMkLst>
          <pc:docMk/>
          <pc:sldMk cId="1954285798" sldId="301"/>
        </pc:sldMkLst>
        <pc:spChg chg="add del mod">
          <ac:chgData name="Mason Young" userId="263b56d325536007" providerId="LiveId" clId="{A398CC0A-6F9F-4357-A91A-1BCFE958C82B}" dt="2023-12-03T06:10:00.629" v="4771" actId="12084"/>
          <ac:spMkLst>
            <pc:docMk/>
            <pc:sldMk cId="1954285798" sldId="301"/>
            <ac:spMk id="4" creationId="{68738C00-3744-D1F8-C44A-B29BC87B1059}"/>
          </ac:spMkLst>
        </pc:spChg>
        <pc:spChg chg="mod">
          <ac:chgData name="Mason Young" userId="263b56d325536007" providerId="LiveId" clId="{A398CC0A-6F9F-4357-A91A-1BCFE958C82B}" dt="2023-12-03T06:10:27.036" v="4805" actId="20577"/>
          <ac:spMkLst>
            <pc:docMk/>
            <pc:sldMk cId="1954285798" sldId="301"/>
            <ac:spMk id="6" creationId="{2220BE98-46B2-2A33-108B-0D1244B92650}"/>
          </ac:spMkLst>
        </pc:spChg>
        <pc:spChg chg="add mod">
          <ac:chgData name="Mason Young" userId="263b56d325536007" providerId="LiveId" clId="{A398CC0A-6F9F-4357-A91A-1BCFE958C82B}" dt="2023-12-03T06:09:23.400" v="4759"/>
          <ac:spMkLst>
            <pc:docMk/>
            <pc:sldMk cId="1954285798" sldId="301"/>
            <ac:spMk id="10" creationId="{F698C1DA-4A05-2E04-56E9-8F2021EC138F}"/>
          </ac:spMkLst>
        </pc:spChg>
        <pc:graphicFrameChg chg="del">
          <ac:chgData name="Mason Young" userId="263b56d325536007" providerId="LiveId" clId="{A398CC0A-6F9F-4357-A91A-1BCFE958C82B}" dt="2023-12-03T06:09:19.020" v="4757" actId="11529"/>
          <ac:graphicFrameMkLst>
            <pc:docMk/>
            <pc:sldMk cId="1954285798" sldId="301"/>
            <ac:graphicFrameMk id="9" creationId="{CAEBFBDC-E1A5-9A99-EF61-6EF3B1D3985F}"/>
          </ac:graphicFrameMkLst>
        </pc:graphicFrameChg>
        <pc:graphicFrameChg chg="add mod">
          <ac:chgData name="Mason Young" userId="263b56d325536007" providerId="LiveId" clId="{A398CC0A-6F9F-4357-A91A-1BCFE958C82B}" dt="2023-12-03T06:28:38.250" v="5066" actId="20577"/>
          <ac:graphicFrameMkLst>
            <pc:docMk/>
            <pc:sldMk cId="1954285798" sldId="301"/>
            <ac:graphicFrameMk id="11" creationId="{6E31ED1F-809E-AC0F-14F1-3493A18EF1C2}"/>
          </ac:graphicFrameMkLst>
        </pc:graphicFrameChg>
      </pc:sldChg>
      <pc:sldChg chg="addSp delSp modSp add mod modTransition modAnim modNotesTx">
        <pc:chgData name="Mason Young" userId="263b56d325536007" providerId="LiveId" clId="{A398CC0A-6F9F-4357-A91A-1BCFE958C82B}" dt="2023-12-04T18:16:59.079" v="5715"/>
        <pc:sldMkLst>
          <pc:docMk/>
          <pc:sldMk cId="945273689" sldId="302"/>
        </pc:sldMkLst>
        <pc:spChg chg="del mod">
          <ac:chgData name="Mason Young" userId="263b56d325536007" providerId="LiveId" clId="{A398CC0A-6F9F-4357-A91A-1BCFE958C82B}" dt="2023-12-03T06:12:13.035" v="4851" actId="12084"/>
          <ac:spMkLst>
            <pc:docMk/>
            <pc:sldMk cId="945273689" sldId="302"/>
            <ac:spMk id="4" creationId="{68738C00-3744-D1F8-C44A-B29BC87B1059}"/>
          </ac:spMkLst>
        </pc:spChg>
        <pc:spChg chg="del">
          <ac:chgData name="Mason Young" userId="263b56d325536007" providerId="LiveId" clId="{A398CC0A-6F9F-4357-A91A-1BCFE958C82B}" dt="2023-12-03T06:10:48.753" v="4806" actId="478"/>
          <ac:spMkLst>
            <pc:docMk/>
            <pc:sldMk cId="945273689" sldId="302"/>
            <ac:spMk id="6" creationId="{2220BE98-46B2-2A33-108B-0D1244B92650}"/>
          </ac:spMkLst>
        </pc:spChg>
        <pc:spChg chg="add mod">
          <ac:chgData name="Mason Young" userId="263b56d325536007" providerId="LiveId" clId="{A398CC0A-6F9F-4357-A91A-1BCFE958C82B}" dt="2023-12-03T06:11:01.507" v="4841" actId="20577"/>
          <ac:spMkLst>
            <pc:docMk/>
            <pc:sldMk cId="945273689" sldId="302"/>
            <ac:spMk id="9" creationId="{FB969AE8-47FA-6A9E-0D36-BAACFBCCDA30}"/>
          </ac:spMkLst>
        </pc:spChg>
        <pc:graphicFrameChg chg="add mod">
          <ac:chgData name="Mason Young" userId="263b56d325536007" providerId="LiveId" clId="{A398CC0A-6F9F-4357-A91A-1BCFE958C82B}" dt="2023-12-03T06:12:13.035" v="4851" actId="12084"/>
          <ac:graphicFrameMkLst>
            <pc:docMk/>
            <pc:sldMk cId="945273689" sldId="302"/>
            <ac:graphicFrameMk id="10" creationId="{404F7C0C-1714-4BAC-A6D0-CFEE984FA354}"/>
          </ac:graphicFrameMkLst>
        </pc:graphicFrameChg>
      </pc:sldChg>
      <pc:sldChg chg="addSp delSp modSp add mod modTransition modAnim modNotesTx">
        <pc:chgData name="Mason Young" userId="263b56d325536007" providerId="LiveId" clId="{A398CC0A-6F9F-4357-A91A-1BCFE958C82B}" dt="2023-12-04T18:17:00.684" v="5716"/>
        <pc:sldMkLst>
          <pc:docMk/>
          <pc:sldMk cId="1416229595" sldId="303"/>
        </pc:sldMkLst>
        <pc:spChg chg="del mod">
          <ac:chgData name="Mason Young" userId="263b56d325536007" providerId="LiveId" clId="{A398CC0A-6F9F-4357-A91A-1BCFE958C82B}" dt="2023-12-03T06:13:18.987" v="4881" actId="12084"/>
          <ac:spMkLst>
            <pc:docMk/>
            <pc:sldMk cId="1416229595" sldId="303"/>
            <ac:spMk id="4" creationId="{68738C00-3744-D1F8-C44A-B29BC87B1059}"/>
          </ac:spMkLst>
        </pc:spChg>
        <pc:spChg chg="del">
          <ac:chgData name="Mason Young" userId="263b56d325536007" providerId="LiveId" clId="{A398CC0A-6F9F-4357-A91A-1BCFE958C82B}" dt="2023-12-03T06:12:26.615" v="4853" actId="478"/>
          <ac:spMkLst>
            <pc:docMk/>
            <pc:sldMk cId="1416229595" sldId="303"/>
            <ac:spMk id="6" creationId="{2220BE98-46B2-2A33-108B-0D1244B92650}"/>
          </ac:spMkLst>
        </pc:spChg>
        <pc:spChg chg="add del">
          <ac:chgData name="Mason Young" userId="263b56d325536007" providerId="LiveId" clId="{A398CC0A-6F9F-4357-A91A-1BCFE958C82B}" dt="2023-12-03T06:12:30.589" v="4855" actId="22"/>
          <ac:spMkLst>
            <pc:docMk/>
            <pc:sldMk cId="1416229595" sldId="303"/>
            <ac:spMk id="10" creationId="{284ECE52-1655-B863-1B9D-8982AC39FC0D}"/>
          </ac:spMkLst>
        </pc:spChg>
        <pc:spChg chg="add mod">
          <ac:chgData name="Mason Young" userId="263b56d325536007" providerId="LiveId" clId="{A398CC0A-6F9F-4357-A91A-1BCFE958C82B}" dt="2023-12-03T06:12:35.796" v="4856"/>
          <ac:spMkLst>
            <pc:docMk/>
            <pc:sldMk cId="1416229595" sldId="303"/>
            <ac:spMk id="11" creationId="{0644EF0D-38E5-CF42-FE74-61AAA9228872}"/>
          </ac:spMkLst>
        </pc:spChg>
        <pc:graphicFrameChg chg="add mod">
          <ac:chgData name="Mason Young" userId="263b56d325536007" providerId="LiveId" clId="{A398CC0A-6F9F-4357-A91A-1BCFE958C82B}" dt="2023-12-03T06:13:18.987" v="4881" actId="12084"/>
          <ac:graphicFrameMkLst>
            <pc:docMk/>
            <pc:sldMk cId="1416229595" sldId="303"/>
            <ac:graphicFrameMk id="12" creationId="{543802EE-F32C-A5A1-EF61-104FB9DB2A45}"/>
          </ac:graphicFrameMkLst>
        </pc:graphicFrameChg>
      </pc:sldChg>
      <pc:sldChg chg="addSp delSp modSp add mod modTransition modAnim modNotesTx">
        <pc:chgData name="Mason Young" userId="263b56d325536007" providerId="LiveId" clId="{A398CC0A-6F9F-4357-A91A-1BCFE958C82B}" dt="2023-12-04T18:17:04.592" v="5718"/>
        <pc:sldMkLst>
          <pc:docMk/>
          <pc:sldMk cId="1228317316" sldId="304"/>
        </pc:sldMkLst>
        <pc:spChg chg="del mod">
          <ac:chgData name="Mason Young" userId="263b56d325536007" providerId="LiveId" clId="{A398CC0A-6F9F-4357-A91A-1BCFE958C82B}" dt="2023-12-03T06:15:23.913" v="4962" actId="12084"/>
          <ac:spMkLst>
            <pc:docMk/>
            <pc:sldMk cId="1228317316" sldId="304"/>
            <ac:spMk id="4" creationId="{68738C00-3744-D1F8-C44A-B29BC87B1059}"/>
          </ac:spMkLst>
        </pc:spChg>
        <pc:spChg chg="mod">
          <ac:chgData name="Mason Young" userId="263b56d325536007" providerId="LiveId" clId="{A398CC0A-6F9F-4357-A91A-1BCFE958C82B}" dt="2023-12-03T06:14:59.531" v="4954" actId="20577"/>
          <ac:spMkLst>
            <pc:docMk/>
            <pc:sldMk cId="1228317316" sldId="304"/>
            <ac:spMk id="6" creationId="{2220BE98-46B2-2A33-108B-0D1244B92650}"/>
          </ac:spMkLst>
        </pc:spChg>
        <pc:graphicFrameChg chg="add mod">
          <ac:chgData name="Mason Young" userId="263b56d325536007" providerId="LiveId" clId="{A398CC0A-6F9F-4357-A91A-1BCFE958C82B}" dt="2023-12-03T06:15:23.913" v="4962" actId="12084"/>
          <ac:graphicFrameMkLst>
            <pc:docMk/>
            <pc:sldMk cId="1228317316" sldId="304"/>
            <ac:graphicFrameMk id="9" creationId="{823F5B50-B2F5-A86F-32B5-8714BB807460}"/>
          </ac:graphicFrameMkLst>
        </pc:graphicFrameChg>
      </pc:sldChg>
      <pc:sldChg chg="add del">
        <pc:chgData name="Mason Young" userId="263b56d325536007" providerId="LiveId" clId="{A398CC0A-6F9F-4357-A91A-1BCFE958C82B}" dt="2023-12-03T06:16:27.448" v="4975" actId="47"/>
        <pc:sldMkLst>
          <pc:docMk/>
          <pc:sldMk cId="499352331" sldId="305"/>
        </pc:sldMkLst>
      </pc:sldChg>
      <pc:sldChg chg="addSp delSp modSp add mod modTransition modAnim modNotesTx">
        <pc:chgData name="Mason Young" userId="263b56d325536007" providerId="LiveId" clId="{A398CC0A-6F9F-4357-A91A-1BCFE958C82B}" dt="2023-12-04T18:17:02.641" v="5717"/>
        <pc:sldMkLst>
          <pc:docMk/>
          <pc:sldMk cId="2915497983" sldId="306"/>
        </pc:sldMkLst>
        <pc:spChg chg="del mod">
          <ac:chgData name="Mason Young" userId="263b56d325536007" providerId="LiveId" clId="{A398CC0A-6F9F-4357-A91A-1BCFE958C82B}" dt="2023-12-03T06:14:27.202" v="4909" actId="12084"/>
          <ac:spMkLst>
            <pc:docMk/>
            <pc:sldMk cId="2915497983" sldId="306"/>
            <ac:spMk id="4" creationId="{68738C00-3744-D1F8-C44A-B29BC87B1059}"/>
          </ac:spMkLst>
        </pc:spChg>
        <pc:spChg chg="mod">
          <ac:chgData name="Mason Young" userId="263b56d325536007" providerId="LiveId" clId="{A398CC0A-6F9F-4357-A91A-1BCFE958C82B}" dt="2023-12-03T06:14:00.719" v="4904" actId="20577"/>
          <ac:spMkLst>
            <pc:docMk/>
            <pc:sldMk cId="2915497983" sldId="306"/>
            <ac:spMk id="6" creationId="{2220BE98-46B2-2A33-108B-0D1244B92650}"/>
          </ac:spMkLst>
        </pc:spChg>
        <pc:graphicFrameChg chg="add mod">
          <ac:chgData name="Mason Young" userId="263b56d325536007" providerId="LiveId" clId="{A398CC0A-6F9F-4357-A91A-1BCFE958C82B}" dt="2023-12-04T03:55:07.092" v="5232" actId="20577"/>
          <ac:graphicFrameMkLst>
            <pc:docMk/>
            <pc:sldMk cId="2915497983" sldId="306"/>
            <ac:graphicFrameMk id="9" creationId="{5CCA9075-829C-37F0-2419-B416E5C27E8D}"/>
          </ac:graphicFrameMkLst>
        </pc:graphicFrameChg>
      </pc:sldChg>
      <pc:sldChg chg="addSp delSp modSp add mod modAnim modNotesTx">
        <pc:chgData name="Mason Young" userId="263b56d325536007" providerId="LiveId" clId="{A398CC0A-6F9F-4357-A91A-1BCFE958C82B}" dt="2023-12-04T18:14:06.554" v="5436" actId="20577"/>
        <pc:sldMkLst>
          <pc:docMk/>
          <pc:sldMk cId="2814581845" sldId="307"/>
        </pc:sldMkLst>
        <pc:spChg chg="mod">
          <ac:chgData name="Mason Young" userId="263b56d325536007" providerId="LiveId" clId="{A398CC0A-6F9F-4357-A91A-1BCFE958C82B}" dt="2023-12-03T06:20:41.100" v="5017" actId="20577"/>
          <ac:spMkLst>
            <pc:docMk/>
            <pc:sldMk cId="2814581845" sldId="307"/>
            <ac:spMk id="6" creationId="{DBFC3920-F5A8-6AAD-113D-4DC1F26E9A16}"/>
          </ac:spMkLst>
        </pc:spChg>
        <pc:spChg chg="del">
          <ac:chgData name="Mason Young" userId="263b56d325536007" providerId="LiveId" clId="{A398CC0A-6F9F-4357-A91A-1BCFE958C82B}" dt="2023-12-03T06:20:54.116" v="5019" actId="478"/>
          <ac:spMkLst>
            <pc:docMk/>
            <pc:sldMk cId="2814581845" sldId="307"/>
            <ac:spMk id="8" creationId="{F34C5446-592A-9C86-AB20-895161DE8448}"/>
          </ac:spMkLst>
        </pc:spChg>
        <pc:picChg chg="add mod">
          <ac:chgData name="Mason Young" userId="263b56d325536007" providerId="LiveId" clId="{A398CC0A-6F9F-4357-A91A-1BCFE958C82B}" dt="2023-12-03T06:25:41.295" v="5038" actId="1076"/>
          <ac:picMkLst>
            <pc:docMk/>
            <pc:sldMk cId="2814581845" sldId="307"/>
            <ac:picMk id="10" creationId="{8A62B09A-ADD4-654E-51DB-39ACB4C367A0}"/>
          </ac:picMkLst>
        </pc:picChg>
      </pc:sldChg>
      <pc:sldChg chg="modSp add mod modNotesTx">
        <pc:chgData name="Mason Young" userId="263b56d325536007" providerId="LiveId" clId="{A398CC0A-6F9F-4357-A91A-1BCFE958C82B}" dt="2023-12-04T18:14:01.507" v="5431" actId="20577"/>
        <pc:sldMkLst>
          <pc:docMk/>
          <pc:sldMk cId="2061545715" sldId="308"/>
        </pc:sldMkLst>
        <pc:picChg chg="mod">
          <ac:chgData name="Mason Young" userId="263b56d325536007" providerId="LiveId" clId="{A398CC0A-6F9F-4357-A91A-1BCFE958C82B}" dt="2023-12-03T06:23:39.464" v="5033" actId="14100"/>
          <ac:picMkLst>
            <pc:docMk/>
            <pc:sldMk cId="2061545715" sldId="308"/>
            <ac:picMk id="10" creationId="{3209F60E-1C8F-2B4B-F572-BC58D1D00465}"/>
          </ac:picMkLst>
        </pc:picChg>
      </pc:sldChg>
      <pc:sldChg chg="modSp add mod modNotesTx">
        <pc:chgData name="Mason Young" userId="263b56d325536007" providerId="LiveId" clId="{A398CC0A-6F9F-4357-A91A-1BCFE958C82B}" dt="2023-12-04T18:14:09.471" v="5441" actId="20577"/>
        <pc:sldMkLst>
          <pc:docMk/>
          <pc:sldMk cId="1190013140" sldId="309"/>
        </pc:sldMkLst>
        <pc:picChg chg="mod modCrop">
          <ac:chgData name="Mason Young" userId="263b56d325536007" providerId="LiveId" clId="{A398CC0A-6F9F-4357-A91A-1BCFE958C82B}" dt="2023-12-03T06:26:35.584" v="5048" actId="14100"/>
          <ac:picMkLst>
            <pc:docMk/>
            <pc:sldMk cId="1190013140" sldId="309"/>
            <ac:picMk id="10" creationId="{8A62B09A-ADD4-654E-51DB-39ACB4C367A0}"/>
          </ac:picMkLst>
        </pc:picChg>
      </pc:sldChg>
      <pc:sldChg chg="modSp add mod modNotesTx">
        <pc:chgData name="Mason Young" userId="263b56d325536007" providerId="LiveId" clId="{A398CC0A-6F9F-4357-A91A-1BCFE958C82B}" dt="2023-12-04T18:14:12.571" v="5446" actId="20577"/>
        <pc:sldMkLst>
          <pc:docMk/>
          <pc:sldMk cId="1200761902" sldId="310"/>
        </pc:sldMkLst>
        <pc:picChg chg="mod modCrop">
          <ac:chgData name="Mason Young" userId="263b56d325536007" providerId="LiveId" clId="{A398CC0A-6F9F-4357-A91A-1BCFE958C82B}" dt="2023-12-03T06:27:41.888" v="5054" actId="18131"/>
          <ac:picMkLst>
            <pc:docMk/>
            <pc:sldMk cId="1200761902" sldId="310"/>
            <ac:picMk id="10" creationId="{8A62B09A-ADD4-654E-51DB-39ACB4C367A0}"/>
          </ac:picMkLst>
        </pc:picChg>
      </pc:sldChg>
      <pc:sldChg chg="modSp add ord modAnim modNotesTx">
        <pc:chgData name="Mason Young" userId="263b56d325536007" providerId="LiveId" clId="{A398CC0A-6F9F-4357-A91A-1BCFE958C82B}" dt="2023-12-04T18:13:50.303" v="5416" actId="20577"/>
        <pc:sldMkLst>
          <pc:docMk/>
          <pc:sldMk cId="2508178802" sldId="311"/>
        </pc:sldMkLst>
        <pc:graphicFrameChg chg="mod">
          <ac:chgData name="Mason Young" userId="263b56d325536007" providerId="LiveId" clId="{A398CC0A-6F9F-4357-A91A-1BCFE958C82B}" dt="2023-12-04T01:14:53.652" v="5225" actId="20577"/>
          <ac:graphicFrameMkLst>
            <pc:docMk/>
            <pc:sldMk cId="2508178802" sldId="311"/>
            <ac:graphicFrameMk id="6" creationId="{B4BDC978-DD73-C6DC-530A-0CF808CAC8A5}"/>
          </ac:graphicFrameMkLst>
        </pc:graphicFrameChg>
      </pc:sldChg>
      <pc:sldChg chg="addSp delSp modSp add mod modTransition modAnim modNotesTx">
        <pc:chgData name="Mason Young" userId="263b56d325536007" providerId="LiveId" clId="{A398CC0A-6F9F-4357-A91A-1BCFE958C82B}" dt="2023-12-04T18:14:57.135" v="5467" actId="20577"/>
        <pc:sldMkLst>
          <pc:docMk/>
          <pc:sldMk cId="1286376333" sldId="312"/>
        </pc:sldMkLst>
        <pc:spChg chg="del mod">
          <ac:chgData name="Mason Young" userId="263b56d325536007" providerId="LiveId" clId="{A398CC0A-6F9F-4357-A91A-1BCFE958C82B}" dt="2023-12-04T04:21:03.416" v="5310" actId="12084"/>
          <ac:spMkLst>
            <pc:docMk/>
            <pc:sldMk cId="1286376333" sldId="312"/>
            <ac:spMk id="4" creationId="{BCD0449A-11E9-A627-7509-FBB4C0B4D08A}"/>
          </ac:spMkLst>
        </pc:spChg>
        <pc:spChg chg="mod">
          <ac:chgData name="Mason Young" userId="263b56d325536007" providerId="LiveId" clId="{A398CC0A-6F9F-4357-A91A-1BCFE958C82B}" dt="2023-12-04T04:08:28.851" v="5247" actId="20577"/>
          <ac:spMkLst>
            <pc:docMk/>
            <pc:sldMk cId="1286376333" sldId="312"/>
            <ac:spMk id="6" creationId="{BA7E4F22-E09E-22AF-3A66-CA6FBEBEB8B1}"/>
          </ac:spMkLst>
        </pc:spChg>
        <pc:graphicFrameChg chg="add mod">
          <ac:chgData name="Mason Young" userId="263b56d325536007" providerId="LiveId" clId="{A398CC0A-6F9F-4357-A91A-1BCFE958C82B}" dt="2023-12-04T04:21:03.416" v="5310" actId="12084"/>
          <ac:graphicFrameMkLst>
            <pc:docMk/>
            <pc:sldMk cId="1286376333" sldId="312"/>
            <ac:graphicFrameMk id="9" creationId="{2050A88A-A7C8-D5C0-9A8E-7ACF043C0EE9}"/>
          </ac:graphicFrameMkLst>
        </pc:graphicFrameChg>
      </pc:sldChg>
      <pc:sldChg chg="addSp delSp modSp add mod modNotesTx">
        <pc:chgData name="Mason Young" userId="263b56d325536007" providerId="LiveId" clId="{A398CC0A-6F9F-4357-A91A-1BCFE958C82B}" dt="2023-12-04T18:15:37.557" v="5628" actId="20577"/>
        <pc:sldMkLst>
          <pc:docMk/>
          <pc:sldMk cId="2657185645" sldId="313"/>
        </pc:sldMkLst>
        <pc:spChg chg="del mod">
          <ac:chgData name="Mason Young" userId="263b56d325536007" providerId="LiveId" clId="{A398CC0A-6F9F-4357-A91A-1BCFE958C82B}" dt="2023-12-04T04:47:20.252" v="5385" actId="478"/>
          <ac:spMkLst>
            <pc:docMk/>
            <pc:sldMk cId="2657185645" sldId="313"/>
            <ac:spMk id="2" creationId="{76C20BE5-B826-8D5E-C067-CB54EE72AB0E}"/>
          </ac:spMkLst>
        </pc:spChg>
        <pc:spChg chg="del">
          <ac:chgData name="Mason Young" userId="263b56d325536007" providerId="LiveId" clId="{A398CC0A-6F9F-4357-A91A-1BCFE958C82B}" dt="2023-12-04T04:47:35.696" v="5391" actId="478"/>
          <ac:spMkLst>
            <pc:docMk/>
            <pc:sldMk cId="2657185645" sldId="313"/>
            <ac:spMk id="3" creationId="{C75FCC14-1C08-33A0-04A4-2DC7EBB17D4E}"/>
          </ac:spMkLst>
        </pc:spChg>
        <pc:spChg chg="del">
          <ac:chgData name="Mason Young" userId="263b56d325536007" providerId="LiveId" clId="{A398CC0A-6F9F-4357-A91A-1BCFE958C82B}" dt="2023-12-04T04:47:30.962" v="5389" actId="478"/>
          <ac:spMkLst>
            <pc:docMk/>
            <pc:sldMk cId="2657185645" sldId="313"/>
            <ac:spMk id="4" creationId="{97E1EA87-06DD-851F-B7D0-0D14B2F394B9}"/>
          </ac:spMkLst>
        </pc:spChg>
        <pc:spChg chg="del">
          <ac:chgData name="Mason Young" userId="263b56d325536007" providerId="LiveId" clId="{A398CC0A-6F9F-4357-A91A-1BCFE958C82B}" dt="2023-12-04T04:47:13.925" v="5381" actId="478"/>
          <ac:spMkLst>
            <pc:docMk/>
            <pc:sldMk cId="2657185645" sldId="313"/>
            <ac:spMk id="5" creationId="{52D62627-E000-400B-ACC2-F91DCA2B6A19}"/>
          </ac:spMkLst>
        </pc:spChg>
        <pc:spChg chg="add del mod">
          <ac:chgData name="Mason Young" userId="263b56d325536007" providerId="LiveId" clId="{A398CC0A-6F9F-4357-A91A-1BCFE958C82B}" dt="2023-12-04T04:47:25.086" v="5387" actId="478"/>
          <ac:spMkLst>
            <pc:docMk/>
            <pc:sldMk cId="2657185645" sldId="313"/>
            <ac:spMk id="12" creationId="{AEACF145-8791-41AD-FE89-E30A4AB0076C}"/>
          </ac:spMkLst>
        </pc:spChg>
        <pc:spChg chg="add del mod">
          <ac:chgData name="Mason Young" userId="263b56d325536007" providerId="LiveId" clId="{A398CC0A-6F9F-4357-A91A-1BCFE958C82B}" dt="2023-12-04T04:47:33.636" v="5390" actId="478"/>
          <ac:spMkLst>
            <pc:docMk/>
            <pc:sldMk cId="2657185645" sldId="313"/>
            <ac:spMk id="14" creationId="{4C6A83AE-4690-B72B-3F80-20E12ACFF36B}"/>
          </ac:spMkLst>
        </pc:spChg>
        <pc:spChg chg="del">
          <ac:chgData name="Mason Young" userId="263b56d325536007" providerId="LiveId" clId="{A398CC0A-6F9F-4357-A91A-1BCFE958C82B}" dt="2023-12-04T04:47:37.635" v="5392" actId="478"/>
          <ac:spMkLst>
            <pc:docMk/>
            <pc:sldMk cId="2657185645" sldId="313"/>
            <ac:spMk id="15" creationId="{8A9B58A8-DFF6-327A-3B55-8C7A23842DE4}"/>
          </ac:spMkLst>
        </pc:spChg>
        <pc:grpChg chg="del">
          <ac:chgData name="Mason Young" userId="263b56d325536007" providerId="LiveId" clId="{A398CC0A-6F9F-4357-A91A-1BCFE958C82B}" dt="2023-12-04T04:47:27.796" v="5388" actId="478"/>
          <ac:grpSpMkLst>
            <pc:docMk/>
            <pc:sldMk cId="2657185645" sldId="313"/>
            <ac:grpSpMk id="6" creationId="{2B5D49B6-0620-0F01-8EB9-6D9C922D1D09}"/>
          </ac:grpSpMkLst>
        </pc:grpChg>
        <pc:picChg chg="del">
          <ac:chgData name="Mason Young" userId="263b56d325536007" providerId="LiveId" clId="{A398CC0A-6F9F-4357-A91A-1BCFE958C82B}" dt="2023-12-04T04:47:15.219" v="5382" actId="478"/>
          <ac:picMkLst>
            <pc:docMk/>
            <pc:sldMk cId="2657185645" sldId="313"/>
            <ac:picMk id="8" creationId="{C354DDC3-98C0-1327-0CE2-41942FD98EDB}"/>
          </ac:picMkLst>
        </pc:picChg>
        <pc:picChg chg="del">
          <ac:chgData name="Mason Young" userId="263b56d325536007" providerId="LiveId" clId="{A398CC0A-6F9F-4357-A91A-1BCFE958C82B}" dt="2023-12-04T04:47:23.128" v="5386" actId="478"/>
          <ac:picMkLst>
            <pc:docMk/>
            <pc:sldMk cId="2657185645" sldId="313"/>
            <ac:picMk id="16" creationId="{1EB80BE0-045F-85F2-8AD9-B6E24CE2A010}"/>
          </ac:picMkLst>
        </pc:picChg>
        <pc:cxnChg chg="del">
          <ac:chgData name="Mason Young" userId="263b56d325536007" providerId="LiveId" clId="{A398CC0A-6F9F-4357-A91A-1BCFE958C82B}" dt="2023-12-04T04:47:16.882" v="5383" actId="478"/>
          <ac:cxnSpMkLst>
            <pc:docMk/>
            <pc:sldMk cId="2657185645" sldId="313"/>
            <ac:cxnSpMk id="7" creationId="{6672F9B2-4A08-D7CE-E0DF-0A336B33916F}"/>
          </ac:cxnSpMkLst>
        </pc:cxnChg>
      </pc:sldChg>
      <pc:sldChg chg="addSp delSp modSp add mod modTransition modAnim modNotesTx">
        <pc:chgData name="Mason Young" userId="263b56d325536007" providerId="LiveId" clId="{A398CC0A-6F9F-4357-A91A-1BCFE958C82B}" dt="2023-12-04T18:47:25.289" v="7588" actId="20577"/>
        <pc:sldMkLst>
          <pc:docMk/>
          <pc:sldMk cId="3350826554" sldId="314"/>
        </pc:sldMkLst>
        <pc:spChg chg="del">
          <ac:chgData name="Mason Young" userId="263b56d325536007" providerId="LiveId" clId="{A398CC0A-6F9F-4357-A91A-1BCFE958C82B}" dt="2023-12-04T18:42:54.379" v="7025" actId="478"/>
          <ac:spMkLst>
            <pc:docMk/>
            <pc:sldMk cId="3350826554" sldId="314"/>
            <ac:spMk id="10" creationId="{B9C14331-84E2-8AF9-ACB0-96984C1A9A11}"/>
          </ac:spMkLst>
        </pc:spChg>
        <pc:spChg chg="del">
          <ac:chgData name="Mason Young" userId="263b56d325536007" providerId="LiveId" clId="{A398CC0A-6F9F-4357-A91A-1BCFE958C82B}" dt="2023-12-04T18:42:31.831" v="7021" actId="478"/>
          <ac:spMkLst>
            <pc:docMk/>
            <pc:sldMk cId="3350826554" sldId="314"/>
            <ac:spMk id="13" creationId="{E235EC22-C4F1-7E52-3AE1-E736B2BE880E}"/>
          </ac:spMkLst>
        </pc:spChg>
        <pc:picChg chg="add del mod">
          <ac:chgData name="Mason Young" userId="263b56d325536007" providerId="LiveId" clId="{A398CC0A-6F9F-4357-A91A-1BCFE958C82B}" dt="2023-12-04T18:43:11.901" v="7032" actId="478"/>
          <ac:picMkLst>
            <pc:docMk/>
            <pc:sldMk cId="3350826554" sldId="314"/>
            <ac:picMk id="4" creationId="{9F9FA69A-4892-58EB-68C2-3E19DBD59382}"/>
          </ac:picMkLst>
        </pc:picChg>
        <pc:picChg chg="add mod ord">
          <ac:chgData name="Mason Young" userId="263b56d325536007" providerId="LiveId" clId="{A398CC0A-6F9F-4357-A91A-1BCFE958C82B}" dt="2023-12-04T18:45:06.589" v="7048" actId="1076"/>
          <ac:picMkLst>
            <pc:docMk/>
            <pc:sldMk cId="3350826554" sldId="314"/>
            <ac:picMk id="6" creationId="{417F9FCB-6086-CDB0-9998-5874D0ADF48B}"/>
          </ac:picMkLst>
        </pc:picChg>
        <pc:picChg chg="add del">
          <ac:chgData name="Mason Young" userId="263b56d325536007" providerId="LiveId" clId="{A398CC0A-6F9F-4357-A91A-1BCFE958C82B}" dt="2023-12-04T18:43:12.320" v="7033" actId="478"/>
          <ac:picMkLst>
            <pc:docMk/>
            <pc:sldMk cId="3350826554" sldId="314"/>
            <ac:picMk id="16" creationId="{BBB19F5B-E7B7-BAD3-99B1-5353B527AE71}"/>
          </ac:picMkLst>
        </pc:picChg>
        <pc:picChg chg="mod ord">
          <ac:chgData name="Mason Young" userId="263b56d325536007" providerId="LiveId" clId="{A398CC0A-6F9F-4357-A91A-1BCFE958C82B}" dt="2023-12-04T18:44:55.733" v="7046" actId="166"/>
          <ac:picMkLst>
            <pc:docMk/>
            <pc:sldMk cId="3350826554" sldId="314"/>
            <ac:picMk id="27" creationId="{65F8B5B6-A7A1-C11C-E3A8-37C6F7802908}"/>
          </ac:picMkLst>
        </pc:picChg>
        <pc:cxnChg chg="del">
          <ac:chgData name="Mason Young" userId="263b56d325536007" providerId="LiveId" clId="{A398CC0A-6F9F-4357-A91A-1BCFE958C82B}" dt="2023-12-04T18:42:56.887" v="7026" actId="478"/>
          <ac:cxnSpMkLst>
            <pc:docMk/>
            <pc:sldMk cId="3350826554" sldId="314"/>
            <ac:cxnSpMk id="22" creationId="{238FFA88-E56F-5446-1486-0B35B67EE1AF}"/>
          </ac:cxnSpMkLst>
        </pc:cxnChg>
        <pc:cxnChg chg="del">
          <ac:chgData name="Mason Young" userId="263b56d325536007" providerId="LiveId" clId="{A398CC0A-6F9F-4357-A91A-1BCFE958C82B}" dt="2023-12-04T18:42:59.155" v="7027" actId="478"/>
          <ac:cxnSpMkLst>
            <pc:docMk/>
            <pc:sldMk cId="3350826554" sldId="314"/>
            <ac:cxnSpMk id="23" creationId="{A3CE60C2-BD9B-EAE1-BEE1-C6D33ABF88C8}"/>
          </ac:cxnSpMkLst>
        </pc:cxnChg>
        <pc:cxnChg chg="del">
          <ac:chgData name="Mason Young" userId="263b56d325536007" providerId="LiveId" clId="{A398CC0A-6F9F-4357-A91A-1BCFE958C82B}" dt="2023-12-04T18:43:01.970" v="7028" actId="478"/>
          <ac:cxnSpMkLst>
            <pc:docMk/>
            <pc:sldMk cId="3350826554" sldId="314"/>
            <ac:cxnSpMk id="24" creationId="{E78B5DA3-FA2D-9228-F231-477F5DBB47FB}"/>
          </ac:cxnSpMkLst>
        </pc:cxnChg>
      </pc:sldChg>
      <pc:sldChg chg="addSp delSp modSp add mod delAnim modAnim">
        <pc:chgData name="Mason Young" userId="263b56d325536007" providerId="LiveId" clId="{A398CC0A-6F9F-4357-A91A-1BCFE958C82B}" dt="2023-12-04T18:58:18.938" v="7651"/>
        <pc:sldMkLst>
          <pc:docMk/>
          <pc:sldMk cId="1222731624" sldId="315"/>
        </pc:sldMkLst>
        <pc:spChg chg="del mod">
          <ac:chgData name="Mason Young" userId="263b56d325536007" providerId="LiveId" clId="{A398CC0A-6F9F-4357-A91A-1BCFE958C82B}" dt="2023-12-04T18:56:13.158" v="7636" actId="478"/>
          <ac:spMkLst>
            <pc:docMk/>
            <pc:sldMk cId="1222731624" sldId="315"/>
            <ac:spMk id="2" creationId="{76C20BE5-B826-8D5E-C067-CB54EE72AB0E}"/>
          </ac:spMkLst>
        </pc:spChg>
        <pc:spChg chg="mod">
          <ac:chgData name="Mason Young" userId="263b56d325536007" providerId="LiveId" clId="{A398CC0A-6F9F-4357-A91A-1BCFE958C82B}" dt="2023-12-04T18:50:05.547" v="7593" actId="14100"/>
          <ac:spMkLst>
            <pc:docMk/>
            <pc:sldMk cId="1222731624" sldId="315"/>
            <ac:spMk id="3" creationId="{A7371874-14DA-10AA-350A-D806FFB775E5}"/>
          </ac:spMkLst>
        </pc:spChg>
        <pc:spChg chg="add mod">
          <ac:chgData name="Mason Young" userId="263b56d325536007" providerId="LiveId" clId="{A398CC0A-6F9F-4357-A91A-1BCFE958C82B}" dt="2023-12-04T18:50:41.413" v="7600" actId="207"/>
          <ac:spMkLst>
            <pc:docMk/>
            <pc:sldMk cId="1222731624" sldId="315"/>
            <ac:spMk id="4" creationId="{2A0CC2C2-61A0-9F4F-D7E9-9327A487DCE2}"/>
          </ac:spMkLst>
        </pc:spChg>
        <pc:spChg chg="del">
          <ac:chgData name="Mason Young" userId="263b56d325536007" providerId="LiveId" clId="{A398CC0A-6F9F-4357-A91A-1BCFE958C82B}" dt="2023-12-04T18:56:10.741" v="7634" actId="478"/>
          <ac:spMkLst>
            <pc:docMk/>
            <pc:sldMk cId="1222731624" sldId="315"/>
            <ac:spMk id="5" creationId="{52D62627-E000-400B-ACC2-F91DCA2B6A19}"/>
          </ac:spMkLst>
        </pc:spChg>
        <pc:spChg chg="add del mod">
          <ac:chgData name="Mason Young" userId="263b56d325536007" providerId="LiveId" clId="{A398CC0A-6F9F-4357-A91A-1BCFE958C82B}" dt="2023-12-04T18:56:14.832" v="7637" actId="478"/>
          <ac:spMkLst>
            <pc:docMk/>
            <pc:sldMk cId="1222731624" sldId="315"/>
            <ac:spMk id="9" creationId="{47AE8BE7-71CD-D28F-89D9-E035420FE4E9}"/>
          </ac:spMkLst>
        </pc:spChg>
        <pc:spChg chg="add mod">
          <ac:chgData name="Mason Young" userId="263b56d325536007" providerId="LiveId" clId="{A398CC0A-6F9F-4357-A91A-1BCFE958C82B}" dt="2023-12-04T18:58:02.557" v="7649" actId="2085"/>
          <ac:spMkLst>
            <pc:docMk/>
            <pc:sldMk cId="1222731624" sldId="315"/>
            <ac:spMk id="10" creationId="{DC7A7DA0-9962-B407-A18D-B468C6076591}"/>
          </ac:spMkLst>
        </pc:spChg>
        <pc:spChg chg="mod">
          <ac:chgData name="Mason Young" userId="263b56d325536007" providerId="LiveId" clId="{A398CC0A-6F9F-4357-A91A-1BCFE958C82B}" dt="2023-12-04T18:49:53.629" v="7591" actId="14100"/>
          <ac:spMkLst>
            <pc:docMk/>
            <pc:sldMk cId="1222731624" sldId="315"/>
            <ac:spMk id="15" creationId="{7DAF53AE-DAB8-3D5D-8F50-10780158D99B}"/>
          </ac:spMkLst>
        </pc:spChg>
        <pc:picChg chg="del">
          <ac:chgData name="Mason Young" userId="263b56d325536007" providerId="LiveId" clId="{A398CC0A-6F9F-4357-A91A-1BCFE958C82B}" dt="2023-12-04T18:56:16.286" v="7639" actId="478"/>
          <ac:picMkLst>
            <pc:docMk/>
            <pc:sldMk cId="1222731624" sldId="315"/>
            <ac:picMk id="8" creationId="{221028D6-2AA6-B2BA-3D24-71269BE83648}"/>
          </ac:picMkLst>
        </pc:picChg>
        <pc:picChg chg="del">
          <ac:chgData name="Mason Young" userId="263b56d325536007" providerId="LiveId" clId="{A398CC0A-6F9F-4357-A91A-1BCFE958C82B}" dt="2023-12-04T18:56:17.338" v="7640" actId="478"/>
          <ac:picMkLst>
            <pc:docMk/>
            <pc:sldMk cId="1222731624" sldId="315"/>
            <ac:picMk id="16" creationId="{4AF4E216-6922-E76A-0341-4439DE7C74EF}"/>
          </ac:picMkLst>
        </pc:picChg>
        <pc:cxnChg chg="del">
          <ac:chgData name="Mason Young" userId="263b56d325536007" providerId="LiveId" clId="{A398CC0A-6F9F-4357-A91A-1BCFE958C82B}" dt="2023-12-04T18:56:15.755" v="7638" actId="478"/>
          <ac:cxnSpMkLst>
            <pc:docMk/>
            <pc:sldMk cId="1222731624" sldId="315"/>
            <ac:cxnSpMk id="7" creationId="{6672F9B2-4A08-D7CE-E0DF-0A336B33916F}"/>
          </ac:cxnSpMkLst>
        </pc:cxnChg>
      </pc:sldChg>
      <pc:sldChg chg="delSp add del setBg delDesignElem">
        <pc:chgData name="Mason Young" userId="263b56d325536007" providerId="LiveId" clId="{A398CC0A-6F9F-4357-A91A-1BCFE958C82B}" dt="2023-12-04T18:55:02.439" v="7630" actId="47"/>
        <pc:sldMkLst>
          <pc:docMk/>
          <pc:sldMk cId="1433235993" sldId="316"/>
        </pc:sldMkLst>
        <pc:spChg chg="del">
          <ac:chgData name="Mason Young" userId="263b56d325536007" providerId="LiveId" clId="{A398CC0A-6F9F-4357-A91A-1BCFE958C82B}" dt="2023-12-04T18:54:51.393" v="7629"/>
          <ac:spMkLst>
            <pc:docMk/>
            <pc:sldMk cId="1433235993" sldId="316"/>
            <ac:spMk id="19" creationId="{FEF085B8-A2C0-4A6F-B663-CCC56F3CD373}"/>
          </ac:spMkLst>
        </pc:spChg>
        <pc:spChg chg="del">
          <ac:chgData name="Mason Young" userId="263b56d325536007" providerId="LiveId" clId="{A398CC0A-6F9F-4357-A91A-1BCFE958C82B}" dt="2023-12-04T18:54:51.393" v="7629"/>
          <ac:spMkLst>
            <pc:docMk/>
            <pc:sldMk cId="1433235993" sldId="316"/>
            <ac:spMk id="20" creationId="{2658F6D6-96E0-421A-96D6-3DF404008543}"/>
          </ac:spMkLst>
        </pc:spChg>
        <pc:spChg chg="del">
          <ac:chgData name="Mason Young" userId="263b56d325536007" providerId="LiveId" clId="{A398CC0A-6F9F-4357-A91A-1BCFE958C82B}" dt="2023-12-04T18:54:51.393" v="7629"/>
          <ac:spMkLst>
            <pc:docMk/>
            <pc:sldMk cId="1433235993" sldId="316"/>
            <ac:spMk id="21" creationId="{3CF62545-93A0-4FD5-9B48-48DCA794CBA1}"/>
          </ac:spMkLst>
        </pc:spChg>
      </pc:sldChg>
      <pc:sldChg chg="add ord">
        <pc:chgData name="Mason Young" userId="263b56d325536007" providerId="LiveId" clId="{A398CC0A-6F9F-4357-A91A-1BCFE958C82B}" dt="2023-12-04T18:55:22.752" v="7633"/>
        <pc:sldMkLst>
          <pc:docMk/>
          <pc:sldMk cId="2309910975" sldId="316"/>
        </pc:sldMkLst>
      </pc:sldChg>
    </pc:docChg>
  </pc:docChgLst>
  <pc:docChgLst>
    <pc:chgData name="Mason Young" userId="263b56d325536007" providerId="LiveId" clId="{AB96F0FB-C670-40AB-B6EC-16634F89D3D2}"/>
    <pc:docChg chg="undo redo custSel addSld delSld modSld addSection delSection">
      <pc:chgData name="Mason Young" userId="263b56d325536007" providerId="LiveId" clId="{AB96F0FB-C670-40AB-B6EC-16634F89D3D2}" dt="2023-11-29T05:18:18.349" v="3535" actId="478"/>
      <pc:docMkLst>
        <pc:docMk/>
      </pc:docMkLst>
      <pc:sldChg chg="addSp delSp modSp del mod modAnim">
        <pc:chgData name="Mason Young" userId="263b56d325536007" providerId="LiveId" clId="{AB96F0FB-C670-40AB-B6EC-16634F89D3D2}" dt="2023-11-10T02:55:09.087" v="49" actId="47"/>
        <pc:sldMkLst>
          <pc:docMk/>
          <pc:sldMk cId="1836656176" sldId="256"/>
        </pc:sldMkLst>
        <pc:spChg chg="mod">
          <ac:chgData name="Mason Young" userId="263b56d325536007" providerId="LiveId" clId="{AB96F0FB-C670-40AB-B6EC-16634F89D3D2}" dt="2023-11-10T02:48:18.215" v="13" actId="207"/>
          <ac:spMkLst>
            <pc:docMk/>
            <pc:sldMk cId="1836656176" sldId="256"/>
            <ac:spMk id="23" creationId="{BD3A877B-D4A7-55B2-ABCD-71677059F2D8}"/>
          </ac:spMkLst>
        </pc:spChg>
        <pc:spChg chg="del">
          <ac:chgData name="Mason Young" userId="263b56d325536007" providerId="LiveId" clId="{AB96F0FB-C670-40AB-B6EC-16634F89D3D2}" dt="2023-11-10T02:53:08.632" v="34" actId="478"/>
          <ac:spMkLst>
            <pc:docMk/>
            <pc:sldMk cId="1836656176" sldId="256"/>
            <ac:spMk id="30" creationId="{089A5E59-3647-1B52-5419-7729A7FEBA8F}"/>
          </ac:spMkLst>
        </pc:spChg>
        <pc:cxnChg chg="add del mod">
          <ac:chgData name="Mason Young" userId="263b56d325536007" providerId="LiveId" clId="{AB96F0FB-C670-40AB-B6EC-16634F89D3D2}" dt="2023-11-10T02:51:04.046" v="21" actId="478"/>
          <ac:cxnSpMkLst>
            <pc:docMk/>
            <pc:sldMk cId="1836656176" sldId="256"/>
            <ac:cxnSpMk id="4" creationId="{640FDA29-1D70-1875-83D7-88E871064426}"/>
          </ac:cxnSpMkLst>
        </pc:cxnChg>
      </pc:sldChg>
      <pc:sldChg chg="addSp delSp modSp mod modTransition delAnim modAnim">
        <pc:chgData name="Mason Young" userId="263b56d325536007" providerId="LiveId" clId="{AB96F0FB-C670-40AB-B6EC-16634F89D3D2}" dt="2023-11-10T03:12:30.892" v="239"/>
        <pc:sldMkLst>
          <pc:docMk/>
          <pc:sldMk cId="2709212873" sldId="257"/>
        </pc:sldMkLst>
        <pc:spChg chg="del mod">
          <ac:chgData name="Mason Young" userId="263b56d325536007" providerId="LiveId" clId="{AB96F0FB-C670-40AB-B6EC-16634F89D3D2}" dt="2023-11-10T02:52:04.407" v="24" actId="478"/>
          <ac:spMkLst>
            <pc:docMk/>
            <pc:sldMk cId="2709212873" sldId="257"/>
            <ac:spMk id="2" creationId="{76C20BE5-B826-8D5E-C067-CB54EE72AB0E}"/>
          </ac:spMkLst>
        </pc:spChg>
        <pc:spChg chg="add del mod">
          <ac:chgData name="Mason Young" userId="263b56d325536007" providerId="LiveId" clId="{AB96F0FB-C670-40AB-B6EC-16634F89D3D2}" dt="2023-11-10T02:52:08.339" v="25" actId="478"/>
          <ac:spMkLst>
            <pc:docMk/>
            <pc:sldMk cId="2709212873" sldId="257"/>
            <ac:spMk id="4" creationId="{E1A50050-CE5E-AA0E-88E6-46E4FD17AAC3}"/>
          </ac:spMkLst>
        </pc:spChg>
        <pc:spChg chg="del">
          <ac:chgData name="Mason Young" userId="263b56d325536007" providerId="LiveId" clId="{AB96F0FB-C670-40AB-B6EC-16634F89D3D2}" dt="2023-11-10T02:52:04.407" v="24" actId="478"/>
          <ac:spMkLst>
            <pc:docMk/>
            <pc:sldMk cId="2709212873" sldId="257"/>
            <ac:spMk id="5" creationId="{52D62627-E000-400B-ACC2-F91DCA2B6A19}"/>
          </ac:spMkLst>
        </pc:spChg>
        <pc:spChg chg="add mod">
          <ac:chgData name="Mason Young" userId="263b56d325536007" providerId="LiveId" clId="{AB96F0FB-C670-40AB-B6EC-16634F89D3D2}" dt="2023-11-10T02:53:00.989" v="33" actId="208"/>
          <ac:spMkLst>
            <pc:docMk/>
            <pc:sldMk cId="2709212873" sldId="257"/>
            <ac:spMk id="8" creationId="{DC27D43E-54AA-D084-868F-171CA52E2AB9}"/>
          </ac:spMkLst>
        </pc:spChg>
        <pc:spChg chg="add mod">
          <ac:chgData name="Mason Young" userId="263b56d325536007" providerId="LiveId" clId="{AB96F0FB-C670-40AB-B6EC-16634F89D3D2}" dt="2023-11-10T02:54:35.873" v="47" actId="403"/>
          <ac:spMkLst>
            <pc:docMk/>
            <pc:sldMk cId="2709212873" sldId="257"/>
            <ac:spMk id="9" creationId="{E42ED207-BFE0-F955-31F7-DA4E5B215542}"/>
          </ac:spMkLst>
        </pc:spChg>
        <pc:spChg chg="add mod">
          <ac:chgData name="Mason Young" userId="263b56d325536007" providerId="LiveId" clId="{AB96F0FB-C670-40AB-B6EC-16634F89D3D2}" dt="2023-11-10T02:53:47.807" v="37" actId="207"/>
          <ac:spMkLst>
            <pc:docMk/>
            <pc:sldMk cId="2709212873" sldId="257"/>
            <ac:spMk id="11" creationId="{C5B92C56-5821-7AD0-E5CF-ED3E35785D38}"/>
          </ac:spMkLst>
        </pc:spChg>
        <pc:spChg chg="del">
          <ac:chgData name="Mason Young" userId="263b56d325536007" providerId="LiveId" clId="{AB96F0FB-C670-40AB-B6EC-16634F89D3D2}" dt="2023-11-10T02:51:57.364" v="23" actId="478"/>
          <ac:spMkLst>
            <pc:docMk/>
            <pc:sldMk cId="2709212873" sldId="257"/>
            <ac:spMk id="18" creationId="{276358A6-2760-4C64-9C6A-1EDEBF34567B}"/>
          </ac:spMkLst>
        </pc:spChg>
        <pc:spChg chg="del">
          <ac:chgData name="Mason Young" userId="263b56d325536007" providerId="LiveId" clId="{AB96F0FB-C670-40AB-B6EC-16634F89D3D2}" dt="2023-11-10T02:51:57.364" v="23" actId="478"/>
          <ac:spMkLst>
            <pc:docMk/>
            <pc:sldMk cId="2709212873" sldId="257"/>
            <ac:spMk id="22" creationId="{C883FE02-1ACA-7B75-163C-05667B69EBB7}"/>
          </ac:spMkLst>
        </pc:spChg>
        <pc:spChg chg="del">
          <ac:chgData name="Mason Young" userId="263b56d325536007" providerId="LiveId" clId="{AB96F0FB-C670-40AB-B6EC-16634F89D3D2}" dt="2023-11-10T02:51:57.364" v="23" actId="478"/>
          <ac:spMkLst>
            <pc:docMk/>
            <pc:sldMk cId="2709212873" sldId="257"/>
            <ac:spMk id="23" creationId="{455C2373-2D1D-18E9-5B34-2A3937945B88}"/>
          </ac:spMkLst>
        </pc:spChg>
        <pc:spChg chg="del">
          <ac:chgData name="Mason Young" userId="263b56d325536007" providerId="LiveId" clId="{AB96F0FB-C670-40AB-B6EC-16634F89D3D2}" dt="2023-11-10T02:51:57.364" v="23" actId="478"/>
          <ac:spMkLst>
            <pc:docMk/>
            <pc:sldMk cId="2709212873" sldId="257"/>
            <ac:spMk id="24" creationId="{6A327383-8174-41B7-46E0-576C637CF6B1}"/>
          </ac:spMkLst>
        </pc:spChg>
        <pc:spChg chg="del">
          <ac:chgData name="Mason Young" userId="263b56d325536007" providerId="LiveId" clId="{AB96F0FB-C670-40AB-B6EC-16634F89D3D2}" dt="2023-11-10T02:51:57.364" v="23" actId="478"/>
          <ac:spMkLst>
            <pc:docMk/>
            <pc:sldMk cId="2709212873" sldId="257"/>
            <ac:spMk id="25" creationId="{393FA63C-8965-FEF3-9181-9451AF3F09D9}"/>
          </ac:spMkLst>
        </pc:spChg>
        <pc:spChg chg="del">
          <ac:chgData name="Mason Young" userId="263b56d325536007" providerId="LiveId" clId="{AB96F0FB-C670-40AB-B6EC-16634F89D3D2}" dt="2023-11-10T02:51:57.364" v="23" actId="478"/>
          <ac:spMkLst>
            <pc:docMk/>
            <pc:sldMk cId="2709212873" sldId="257"/>
            <ac:spMk id="26" creationId="{9A1F1606-A4C6-AE9E-1F6E-94F14A7442E9}"/>
          </ac:spMkLst>
        </pc:spChg>
        <pc:spChg chg="del">
          <ac:chgData name="Mason Young" userId="263b56d325536007" providerId="LiveId" clId="{AB96F0FB-C670-40AB-B6EC-16634F89D3D2}" dt="2023-11-10T02:51:57.364" v="23" actId="478"/>
          <ac:spMkLst>
            <pc:docMk/>
            <pc:sldMk cId="2709212873" sldId="257"/>
            <ac:spMk id="27" creationId="{B83A1D31-604C-54C7-5E81-860605299852}"/>
          </ac:spMkLst>
        </pc:spChg>
        <pc:spChg chg="del">
          <ac:chgData name="Mason Young" userId="263b56d325536007" providerId="LiveId" clId="{AB96F0FB-C670-40AB-B6EC-16634F89D3D2}" dt="2023-11-10T02:51:57.364" v="23" actId="478"/>
          <ac:spMkLst>
            <pc:docMk/>
            <pc:sldMk cId="2709212873" sldId="257"/>
            <ac:spMk id="28" creationId="{95F1A8D1-48F0-8EE0-E7BC-2309D2068E5C}"/>
          </ac:spMkLst>
        </pc:spChg>
        <pc:spChg chg="del">
          <ac:chgData name="Mason Young" userId="263b56d325536007" providerId="LiveId" clId="{AB96F0FB-C670-40AB-B6EC-16634F89D3D2}" dt="2023-11-10T02:51:57.364" v="23" actId="478"/>
          <ac:spMkLst>
            <pc:docMk/>
            <pc:sldMk cId="2709212873" sldId="257"/>
            <ac:spMk id="29" creationId="{CC85E57B-7D00-B657-AB25-D42DB59FC85A}"/>
          </ac:spMkLst>
        </pc:spChg>
        <pc:spChg chg="del">
          <ac:chgData name="Mason Young" userId="263b56d325536007" providerId="LiveId" clId="{AB96F0FB-C670-40AB-B6EC-16634F89D3D2}" dt="2023-11-10T02:51:57.364" v="23" actId="478"/>
          <ac:spMkLst>
            <pc:docMk/>
            <pc:sldMk cId="2709212873" sldId="257"/>
            <ac:spMk id="32" creationId="{790A69EB-A34D-9F18-A3A4-2EAB4B168F92}"/>
          </ac:spMkLst>
        </pc:spChg>
        <pc:spChg chg="del">
          <ac:chgData name="Mason Young" userId="263b56d325536007" providerId="LiveId" clId="{AB96F0FB-C670-40AB-B6EC-16634F89D3D2}" dt="2023-11-10T02:51:57.364" v="23" actId="478"/>
          <ac:spMkLst>
            <pc:docMk/>
            <pc:sldMk cId="2709212873" sldId="257"/>
            <ac:spMk id="34" creationId="{9ECFEEC8-5272-7CEF-9487-877DCF64CC30}"/>
          </ac:spMkLst>
        </pc:spChg>
        <pc:spChg chg="del">
          <ac:chgData name="Mason Young" userId="263b56d325536007" providerId="LiveId" clId="{AB96F0FB-C670-40AB-B6EC-16634F89D3D2}" dt="2023-11-10T02:51:57.364" v="23" actId="478"/>
          <ac:spMkLst>
            <pc:docMk/>
            <pc:sldMk cId="2709212873" sldId="257"/>
            <ac:spMk id="35" creationId="{5410FD61-0A71-1CDD-E5D3-64D713C6C763}"/>
          </ac:spMkLst>
        </pc:spChg>
        <pc:spChg chg="del">
          <ac:chgData name="Mason Young" userId="263b56d325536007" providerId="LiveId" clId="{AB96F0FB-C670-40AB-B6EC-16634F89D3D2}" dt="2023-11-10T02:51:57.364" v="23" actId="478"/>
          <ac:spMkLst>
            <pc:docMk/>
            <pc:sldMk cId="2709212873" sldId="257"/>
            <ac:spMk id="36" creationId="{07CE020F-5F9A-5044-8E67-0ECFF2862B45}"/>
          </ac:spMkLst>
        </pc:spChg>
        <pc:spChg chg="del">
          <ac:chgData name="Mason Young" userId="263b56d325536007" providerId="LiveId" clId="{AB96F0FB-C670-40AB-B6EC-16634F89D3D2}" dt="2023-11-10T02:51:57.364" v="23" actId="478"/>
          <ac:spMkLst>
            <pc:docMk/>
            <pc:sldMk cId="2709212873" sldId="257"/>
            <ac:spMk id="37" creationId="{F24C76CF-CFF9-EF1F-B5D5-81D471078E0B}"/>
          </ac:spMkLst>
        </pc:spChg>
        <pc:spChg chg="del">
          <ac:chgData name="Mason Young" userId="263b56d325536007" providerId="LiveId" clId="{AB96F0FB-C670-40AB-B6EC-16634F89D3D2}" dt="2023-11-10T02:51:57.364" v="23" actId="478"/>
          <ac:spMkLst>
            <pc:docMk/>
            <pc:sldMk cId="2709212873" sldId="257"/>
            <ac:spMk id="38" creationId="{ED5ED68A-7B84-B4A1-2118-09AD17177C11}"/>
          </ac:spMkLst>
        </pc:spChg>
        <pc:spChg chg="del">
          <ac:chgData name="Mason Young" userId="263b56d325536007" providerId="LiveId" clId="{AB96F0FB-C670-40AB-B6EC-16634F89D3D2}" dt="2023-11-10T02:51:57.364" v="23" actId="478"/>
          <ac:spMkLst>
            <pc:docMk/>
            <pc:sldMk cId="2709212873" sldId="257"/>
            <ac:spMk id="39" creationId="{B5958853-F6A0-6EBD-836E-C9EB7F5FD1E9}"/>
          </ac:spMkLst>
        </pc:spChg>
        <pc:spChg chg="del">
          <ac:chgData name="Mason Young" userId="263b56d325536007" providerId="LiveId" clId="{AB96F0FB-C670-40AB-B6EC-16634F89D3D2}" dt="2023-11-10T02:51:57.364" v="23" actId="478"/>
          <ac:spMkLst>
            <pc:docMk/>
            <pc:sldMk cId="2709212873" sldId="257"/>
            <ac:spMk id="40" creationId="{A4D19D59-A086-583B-8450-1FE538A0A1F3}"/>
          </ac:spMkLst>
        </pc:spChg>
        <pc:spChg chg="del">
          <ac:chgData name="Mason Young" userId="263b56d325536007" providerId="LiveId" clId="{AB96F0FB-C670-40AB-B6EC-16634F89D3D2}" dt="2023-11-10T02:51:57.364" v="23" actId="478"/>
          <ac:spMkLst>
            <pc:docMk/>
            <pc:sldMk cId="2709212873" sldId="257"/>
            <ac:spMk id="41" creationId="{C9CB6C2A-A011-578D-0E37-5FA6E78FF3DF}"/>
          </ac:spMkLst>
        </pc:spChg>
        <pc:spChg chg="del">
          <ac:chgData name="Mason Young" userId="263b56d325536007" providerId="LiveId" clId="{AB96F0FB-C670-40AB-B6EC-16634F89D3D2}" dt="2023-11-10T02:51:57.364" v="23" actId="478"/>
          <ac:spMkLst>
            <pc:docMk/>
            <pc:sldMk cId="2709212873" sldId="257"/>
            <ac:spMk id="42" creationId="{FF3092BA-1A9C-97F4-811E-57A9815AC84B}"/>
          </ac:spMkLst>
        </pc:spChg>
        <pc:spChg chg="del">
          <ac:chgData name="Mason Young" userId="263b56d325536007" providerId="LiveId" clId="{AB96F0FB-C670-40AB-B6EC-16634F89D3D2}" dt="2023-11-10T02:51:57.364" v="23" actId="478"/>
          <ac:spMkLst>
            <pc:docMk/>
            <pc:sldMk cId="2709212873" sldId="257"/>
            <ac:spMk id="43" creationId="{D056B951-FAC5-36C2-5192-77E9962927A3}"/>
          </ac:spMkLst>
        </pc:spChg>
        <pc:picChg chg="del">
          <ac:chgData name="Mason Young" userId="263b56d325536007" providerId="LiveId" clId="{AB96F0FB-C670-40AB-B6EC-16634F89D3D2}" dt="2023-11-10T02:52:04.407" v="24" actId="478"/>
          <ac:picMkLst>
            <pc:docMk/>
            <pc:sldMk cId="2709212873" sldId="257"/>
            <ac:picMk id="6" creationId="{25BF9314-D4CB-6043-D698-6E5DCD3A60BF}"/>
          </ac:picMkLst>
        </pc:picChg>
        <pc:picChg chg="add mod">
          <ac:chgData name="Mason Young" userId="263b56d325536007" providerId="LiveId" clId="{AB96F0FB-C670-40AB-B6EC-16634F89D3D2}" dt="2023-11-10T02:53:37.256" v="35"/>
          <ac:picMkLst>
            <pc:docMk/>
            <pc:sldMk cId="2709212873" sldId="257"/>
            <ac:picMk id="10" creationId="{50CCE5AA-90FD-907F-8627-6FD1EB0D4639}"/>
          </ac:picMkLst>
        </pc:picChg>
        <pc:picChg chg="add mod">
          <ac:chgData name="Mason Young" userId="263b56d325536007" providerId="LiveId" clId="{AB96F0FB-C670-40AB-B6EC-16634F89D3D2}" dt="2023-11-10T02:55:02.817" v="48"/>
          <ac:picMkLst>
            <pc:docMk/>
            <pc:sldMk cId="2709212873" sldId="257"/>
            <ac:picMk id="13" creationId="{FC2E1E13-028A-6DBC-0BA0-0D5B67686EB7}"/>
          </ac:picMkLst>
        </pc:picChg>
        <pc:picChg chg="del">
          <ac:chgData name="Mason Young" userId="263b56d325536007" providerId="LiveId" clId="{AB96F0FB-C670-40AB-B6EC-16634F89D3D2}" dt="2023-11-10T02:52:04.407" v="24" actId="478"/>
          <ac:picMkLst>
            <pc:docMk/>
            <pc:sldMk cId="2709212873" sldId="257"/>
            <ac:picMk id="47" creationId="{48259E59-74AF-6F9E-2064-2862E92C8C14}"/>
          </ac:picMkLst>
        </pc:picChg>
        <pc:cxnChg chg="del">
          <ac:chgData name="Mason Young" userId="263b56d325536007" providerId="LiveId" clId="{AB96F0FB-C670-40AB-B6EC-16634F89D3D2}" dt="2023-11-10T02:52:04.407" v="24" actId="478"/>
          <ac:cxnSpMkLst>
            <pc:docMk/>
            <pc:sldMk cId="2709212873" sldId="257"/>
            <ac:cxnSpMk id="7" creationId="{6672F9B2-4A08-D7CE-E0DF-0A336B33916F}"/>
          </ac:cxnSpMkLst>
        </pc:cxnChg>
        <pc:cxnChg chg="add mod">
          <ac:chgData name="Mason Young" userId="263b56d325536007" providerId="LiveId" clId="{AB96F0FB-C670-40AB-B6EC-16634F89D3D2}" dt="2023-11-10T02:53:37.256" v="35"/>
          <ac:cxnSpMkLst>
            <pc:docMk/>
            <pc:sldMk cId="2709212873" sldId="257"/>
            <ac:cxnSpMk id="12" creationId="{53AEB270-5E01-DBBB-9C67-E969BAE269EF}"/>
          </ac:cxnSpMkLst>
        </pc:cxnChg>
      </pc:sldChg>
      <pc:sldChg chg="addSp modSp mod">
        <pc:chgData name="Mason Young" userId="263b56d325536007" providerId="LiveId" clId="{AB96F0FB-C670-40AB-B6EC-16634F89D3D2}" dt="2023-11-10T03:05:45.041" v="196" actId="1076"/>
        <pc:sldMkLst>
          <pc:docMk/>
          <pc:sldMk cId="1408981103" sldId="258"/>
        </pc:sldMkLst>
        <pc:spChg chg="mod">
          <ac:chgData name="Mason Young" userId="263b56d325536007" providerId="LiveId" clId="{AB96F0FB-C670-40AB-B6EC-16634F89D3D2}" dt="2023-11-10T03:05:26.458" v="194" actId="20577"/>
          <ac:spMkLst>
            <pc:docMk/>
            <pc:sldMk cId="1408981103" sldId="258"/>
            <ac:spMk id="2" creationId="{E48C28C0-363E-B838-4BBE-FE3CB47EC6F3}"/>
          </ac:spMkLst>
        </pc:spChg>
        <pc:spChg chg="mod">
          <ac:chgData name="Mason Young" userId="263b56d325536007" providerId="LiveId" clId="{AB96F0FB-C670-40AB-B6EC-16634F89D3D2}" dt="2023-11-10T03:01:35.101" v="146" actId="2711"/>
          <ac:spMkLst>
            <pc:docMk/>
            <pc:sldMk cId="1408981103" sldId="258"/>
            <ac:spMk id="3" creationId="{B1257B81-83AD-93F0-93DE-693175E7E2B5}"/>
          </ac:spMkLst>
        </pc:spChg>
        <pc:picChg chg="add mod">
          <ac:chgData name="Mason Young" userId="263b56d325536007" providerId="LiveId" clId="{AB96F0FB-C670-40AB-B6EC-16634F89D3D2}" dt="2023-11-10T03:04:49.692" v="169" actId="1076"/>
          <ac:picMkLst>
            <pc:docMk/>
            <pc:sldMk cId="1408981103" sldId="258"/>
            <ac:picMk id="5" creationId="{ABF3BB63-F4EC-9BA4-7949-D30EE2BFF889}"/>
          </ac:picMkLst>
        </pc:picChg>
        <pc:picChg chg="add mod modCrop">
          <ac:chgData name="Mason Young" userId="263b56d325536007" providerId="LiveId" clId="{AB96F0FB-C670-40AB-B6EC-16634F89D3D2}" dt="2023-11-10T03:05:05.465" v="172" actId="1076"/>
          <ac:picMkLst>
            <pc:docMk/>
            <pc:sldMk cId="1408981103" sldId="258"/>
            <ac:picMk id="7" creationId="{7C846B48-287C-3213-E198-BD8AF9B34B2B}"/>
          </ac:picMkLst>
        </pc:picChg>
        <pc:picChg chg="add mod modCrop">
          <ac:chgData name="Mason Young" userId="263b56d325536007" providerId="LiveId" clId="{AB96F0FB-C670-40AB-B6EC-16634F89D3D2}" dt="2023-11-10T03:04:36.133" v="162" actId="1076"/>
          <ac:picMkLst>
            <pc:docMk/>
            <pc:sldMk cId="1408981103" sldId="258"/>
            <ac:picMk id="9" creationId="{8BEB5F70-E7A1-2AD2-41FC-1601762EFA38}"/>
          </ac:picMkLst>
        </pc:picChg>
        <pc:picChg chg="add mod">
          <ac:chgData name="Mason Young" userId="263b56d325536007" providerId="LiveId" clId="{AB96F0FB-C670-40AB-B6EC-16634F89D3D2}" dt="2023-11-10T03:05:45.041" v="196" actId="1076"/>
          <ac:picMkLst>
            <pc:docMk/>
            <pc:sldMk cId="1408981103" sldId="258"/>
            <ac:picMk id="10" creationId="{020F2658-2E25-F818-5C5F-3E030055A015}"/>
          </ac:picMkLst>
        </pc:picChg>
      </pc:sldChg>
      <pc:sldChg chg="addSp delSp modSp mod delDesignElem chgLayout">
        <pc:chgData name="Mason Young" userId="263b56d325536007" providerId="LiveId" clId="{AB96F0FB-C670-40AB-B6EC-16634F89D3D2}" dt="2023-11-29T05:09:08.603" v="3467"/>
        <pc:sldMkLst>
          <pc:docMk/>
          <pc:sldMk cId="1300301351" sldId="259"/>
        </pc:sldMkLst>
        <pc:spChg chg="mod ord">
          <ac:chgData name="Mason Young" userId="263b56d325536007" providerId="LiveId" clId="{AB96F0FB-C670-40AB-B6EC-16634F89D3D2}" dt="2023-11-10T03:10:09.293" v="223" actId="700"/>
          <ac:spMkLst>
            <pc:docMk/>
            <pc:sldMk cId="1300301351" sldId="259"/>
            <ac:spMk id="2" creationId="{76C20BE5-B826-8D5E-C067-CB54EE72AB0E}"/>
          </ac:spMkLst>
        </pc:spChg>
        <pc:spChg chg="mod">
          <ac:chgData name="Mason Young" userId="263b56d325536007" providerId="LiveId" clId="{AB96F0FB-C670-40AB-B6EC-16634F89D3D2}" dt="2023-11-10T03:06:17.443" v="197" actId="34135"/>
          <ac:spMkLst>
            <pc:docMk/>
            <pc:sldMk cId="1300301351" sldId="259"/>
            <ac:spMk id="3" creationId="{DD551503-0D84-9F84-A856-A5C03B659642}"/>
          </ac:spMkLst>
        </pc:spChg>
        <pc:spChg chg="add del mod ord">
          <ac:chgData name="Mason Young" userId="263b56d325536007" providerId="LiveId" clId="{AB96F0FB-C670-40AB-B6EC-16634F89D3D2}" dt="2023-11-10T03:10:09.293" v="223" actId="700"/>
          <ac:spMkLst>
            <pc:docMk/>
            <pc:sldMk cId="1300301351" sldId="259"/>
            <ac:spMk id="4" creationId="{7137FF24-431A-44C0-5661-5C05BC835C8F}"/>
          </ac:spMkLst>
        </pc:spChg>
        <pc:spChg chg="add mod">
          <ac:chgData name="Mason Young" userId="263b56d325536007" providerId="LiveId" clId="{AB96F0FB-C670-40AB-B6EC-16634F89D3D2}" dt="2023-11-10T03:11:06.553" v="230" actId="14100"/>
          <ac:spMkLst>
            <pc:docMk/>
            <pc:sldMk cId="1300301351" sldId="259"/>
            <ac:spMk id="8" creationId="{98F0AF1F-B656-E35A-D287-B15C285325F7}"/>
          </ac:spMkLst>
        </pc:spChg>
        <pc:spChg chg="add del">
          <ac:chgData name="Mason Young" userId="263b56d325536007" providerId="LiveId" clId="{AB96F0FB-C670-40AB-B6EC-16634F89D3D2}" dt="2023-11-10T03:10:09.293" v="223" actId="700"/>
          <ac:spMkLst>
            <pc:docMk/>
            <pc:sldMk cId="1300301351" sldId="259"/>
            <ac:spMk id="19" creationId="{FEF085B8-A2C0-4A6F-B663-CCC56F3CD373}"/>
          </ac:spMkLst>
        </pc:spChg>
        <pc:spChg chg="add del">
          <ac:chgData name="Mason Young" userId="263b56d325536007" providerId="LiveId" clId="{AB96F0FB-C670-40AB-B6EC-16634F89D3D2}" dt="2023-11-10T03:10:09.293" v="223" actId="700"/>
          <ac:spMkLst>
            <pc:docMk/>
            <pc:sldMk cId="1300301351" sldId="259"/>
            <ac:spMk id="20" creationId="{2658F6D6-96E0-421A-96D6-3DF404008543}"/>
          </ac:spMkLst>
        </pc:spChg>
        <pc:spChg chg="add del">
          <ac:chgData name="Mason Young" userId="263b56d325536007" providerId="LiveId" clId="{AB96F0FB-C670-40AB-B6EC-16634F89D3D2}" dt="2023-11-10T03:10:09.293" v="223" actId="700"/>
          <ac:spMkLst>
            <pc:docMk/>
            <pc:sldMk cId="1300301351" sldId="259"/>
            <ac:spMk id="21" creationId="{3CF62545-93A0-4FD5-9B48-48DCA794CBA1}"/>
          </ac:spMkLst>
        </pc:spChg>
        <pc:spChg chg="mod">
          <ac:chgData name="Mason Young" userId="263b56d325536007" providerId="LiveId" clId="{AB96F0FB-C670-40AB-B6EC-16634F89D3D2}" dt="2023-11-10T03:06:17.443" v="197" actId="34135"/>
          <ac:spMkLst>
            <pc:docMk/>
            <pc:sldMk cId="1300301351" sldId="259"/>
            <ac:spMk id="48" creationId="{C47E59C5-8A0B-5F79-81F8-6CCC3BD6F923}"/>
          </ac:spMkLst>
        </pc:spChg>
        <pc:picChg chg="add del mod">
          <ac:chgData name="Mason Young" userId="263b56d325536007" providerId="LiveId" clId="{AB96F0FB-C670-40AB-B6EC-16634F89D3D2}" dt="2023-11-29T05:08:23.691" v="3451"/>
          <ac:picMkLst>
            <pc:docMk/>
            <pc:sldMk cId="1300301351" sldId="259"/>
            <ac:picMk id="4" creationId="{E28082AF-0605-4B51-5CA1-496E52B0D964}"/>
          </ac:picMkLst>
        </pc:picChg>
        <pc:picChg chg="del">
          <ac:chgData name="Mason Young" userId="263b56d325536007" providerId="LiveId" clId="{AB96F0FB-C670-40AB-B6EC-16634F89D3D2}" dt="2023-11-29T05:08:26.214" v="3452" actId="478"/>
          <ac:picMkLst>
            <pc:docMk/>
            <pc:sldMk cId="1300301351" sldId="259"/>
            <ac:picMk id="6" creationId="{25BF9314-D4CB-6043-D698-6E5DCD3A60BF}"/>
          </ac:picMkLst>
        </pc:picChg>
        <pc:picChg chg="add mod">
          <ac:chgData name="Mason Young" userId="263b56d325536007" providerId="LiveId" clId="{AB96F0FB-C670-40AB-B6EC-16634F89D3D2}" dt="2023-11-29T05:09:08.603" v="3467"/>
          <ac:picMkLst>
            <pc:docMk/>
            <pc:sldMk cId="1300301351" sldId="259"/>
            <ac:picMk id="9" creationId="{4012E820-B205-7E8C-6859-D60BDB5803C7}"/>
          </ac:picMkLst>
        </pc:picChg>
      </pc:sldChg>
      <pc:sldChg chg="addSp delSp modSp mod">
        <pc:chgData name="Mason Young" userId="263b56d325536007" providerId="LiveId" clId="{AB96F0FB-C670-40AB-B6EC-16634F89D3D2}" dt="2023-11-29T05:09:09.606" v="3468"/>
        <pc:sldMkLst>
          <pc:docMk/>
          <pc:sldMk cId="1232935512" sldId="260"/>
        </pc:sldMkLst>
        <pc:spChg chg="mod">
          <ac:chgData name="Mason Young" userId="263b56d325536007" providerId="LiveId" clId="{AB96F0FB-C670-40AB-B6EC-16634F89D3D2}" dt="2023-11-10T03:06:24.980" v="198" actId="34135"/>
          <ac:spMkLst>
            <pc:docMk/>
            <pc:sldMk cId="1232935512" sldId="260"/>
            <ac:spMk id="3" creationId="{4DD696D3-C93A-EAA1-B0CE-52D55E16DE06}"/>
          </ac:spMkLst>
        </pc:spChg>
        <pc:spChg chg="add del mod">
          <ac:chgData name="Mason Young" userId="263b56d325536007" providerId="LiveId" clId="{AB96F0FB-C670-40AB-B6EC-16634F89D3D2}" dt="2023-11-10T03:10:09.277" v="218"/>
          <ac:spMkLst>
            <pc:docMk/>
            <pc:sldMk cId="1232935512" sldId="260"/>
            <ac:spMk id="4" creationId="{100F817B-D3F3-BA8B-D505-69134811C274}"/>
          </ac:spMkLst>
        </pc:spChg>
        <pc:spChg chg="add mod">
          <ac:chgData name="Mason Young" userId="263b56d325536007" providerId="LiveId" clId="{AB96F0FB-C670-40AB-B6EC-16634F89D3D2}" dt="2023-11-10T03:11:11.471" v="231"/>
          <ac:spMkLst>
            <pc:docMk/>
            <pc:sldMk cId="1232935512" sldId="260"/>
            <ac:spMk id="8" creationId="{3B11AE87-3C61-F881-C9F8-0DED36A370E8}"/>
          </ac:spMkLst>
        </pc:spChg>
        <pc:spChg chg="mod">
          <ac:chgData name="Mason Young" userId="263b56d325536007" providerId="LiveId" clId="{AB96F0FB-C670-40AB-B6EC-16634F89D3D2}" dt="2023-11-10T03:06:24.980" v="198" actId="34135"/>
          <ac:spMkLst>
            <pc:docMk/>
            <pc:sldMk cId="1232935512" sldId="260"/>
            <ac:spMk id="15" creationId="{43DA436C-D3AE-ADD9-31F7-057C1C0F8CB4}"/>
          </ac:spMkLst>
        </pc:spChg>
        <pc:picChg chg="add mod">
          <ac:chgData name="Mason Young" userId="263b56d325536007" providerId="LiveId" clId="{AB96F0FB-C670-40AB-B6EC-16634F89D3D2}" dt="2023-11-29T05:09:09.606" v="3468"/>
          <ac:picMkLst>
            <pc:docMk/>
            <pc:sldMk cId="1232935512" sldId="260"/>
            <ac:picMk id="4" creationId="{C098E7D8-66D9-CDE6-7873-96A63346D9BD}"/>
          </ac:picMkLst>
        </pc:picChg>
        <pc:picChg chg="del">
          <ac:chgData name="Mason Young" userId="263b56d325536007" providerId="LiveId" clId="{AB96F0FB-C670-40AB-B6EC-16634F89D3D2}" dt="2023-11-29T05:08:28.807" v="3453" actId="478"/>
          <ac:picMkLst>
            <pc:docMk/>
            <pc:sldMk cId="1232935512" sldId="260"/>
            <ac:picMk id="6" creationId="{25BF9314-D4CB-6043-D698-6E5DCD3A60BF}"/>
          </ac:picMkLst>
        </pc:picChg>
      </pc:sldChg>
      <pc:sldChg chg="addSp delSp modSp mod">
        <pc:chgData name="Mason Young" userId="263b56d325536007" providerId="LiveId" clId="{AB96F0FB-C670-40AB-B6EC-16634F89D3D2}" dt="2023-11-29T05:09:10.482" v="3469"/>
        <pc:sldMkLst>
          <pc:docMk/>
          <pc:sldMk cId="4120106650" sldId="261"/>
        </pc:sldMkLst>
        <pc:spChg chg="mod">
          <ac:chgData name="Mason Young" userId="263b56d325536007" providerId="LiveId" clId="{AB96F0FB-C670-40AB-B6EC-16634F89D3D2}" dt="2023-11-10T03:06:34.427" v="199" actId="34135"/>
          <ac:spMkLst>
            <pc:docMk/>
            <pc:sldMk cId="4120106650" sldId="261"/>
            <ac:spMk id="3" creationId="{A6FAF3D5-F14F-6612-5A74-9C5F5A40676C}"/>
          </ac:spMkLst>
        </pc:spChg>
        <pc:spChg chg="add del mod">
          <ac:chgData name="Mason Young" userId="263b56d325536007" providerId="LiveId" clId="{AB96F0FB-C670-40AB-B6EC-16634F89D3D2}" dt="2023-11-10T03:10:09.262" v="217"/>
          <ac:spMkLst>
            <pc:docMk/>
            <pc:sldMk cId="4120106650" sldId="261"/>
            <ac:spMk id="4" creationId="{D51D9ECF-2431-D19E-BFF6-0844DED1CD6A}"/>
          </ac:spMkLst>
        </pc:spChg>
        <pc:spChg chg="add mod">
          <ac:chgData name="Mason Young" userId="263b56d325536007" providerId="LiveId" clId="{AB96F0FB-C670-40AB-B6EC-16634F89D3D2}" dt="2023-11-10T03:11:12.873" v="232"/>
          <ac:spMkLst>
            <pc:docMk/>
            <pc:sldMk cId="4120106650" sldId="261"/>
            <ac:spMk id="8" creationId="{F34C5446-592A-9C86-AB20-895161DE8448}"/>
          </ac:spMkLst>
        </pc:spChg>
        <pc:spChg chg="mod">
          <ac:chgData name="Mason Young" userId="263b56d325536007" providerId="LiveId" clId="{AB96F0FB-C670-40AB-B6EC-16634F89D3D2}" dt="2023-11-10T03:06:34.427" v="199" actId="34135"/>
          <ac:spMkLst>
            <pc:docMk/>
            <pc:sldMk cId="4120106650" sldId="261"/>
            <ac:spMk id="15" creationId="{7ED4C5EC-2608-6D9E-D5E5-4D358761931A}"/>
          </ac:spMkLst>
        </pc:spChg>
        <pc:picChg chg="add mod">
          <ac:chgData name="Mason Young" userId="263b56d325536007" providerId="LiveId" clId="{AB96F0FB-C670-40AB-B6EC-16634F89D3D2}" dt="2023-11-29T05:09:10.482" v="3469"/>
          <ac:picMkLst>
            <pc:docMk/>
            <pc:sldMk cId="4120106650" sldId="261"/>
            <ac:picMk id="4" creationId="{80FB4A44-E3DC-6122-9633-8B52E935DE46}"/>
          </ac:picMkLst>
        </pc:picChg>
        <pc:picChg chg="del">
          <ac:chgData name="Mason Young" userId="263b56d325536007" providerId="LiveId" clId="{AB96F0FB-C670-40AB-B6EC-16634F89D3D2}" dt="2023-11-29T05:08:30.639" v="3454" actId="478"/>
          <ac:picMkLst>
            <pc:docMk/>
            <pc:sldMk cId="4120106650" sldId="261"/>
            <ac:picMk id="6" creationId="{25BF9314-D4CB-6043-D698-6E5DCD3A60BF}"/>
          </ac:picMkLst>
        </pc:picChg>
      </pc:sldChg>
      <pc:sldChg chg="addSp delSp modSp mod">
        <pc:chgData name="Mason Young" userId="263b56d325536007" providerId="LiveId" clId="{AB96F0FB-C670-40AB-B6EC-16634F89D3D2}" dt="2023-11-29T05:09:11.384" v="3470"/>
        <pc:sldMkLst>
          <pc:docMk/>
          <pc:sldMk cId="1833716115" sldId="262"/>
        </pc:sldMkLst>
        <pc:spChg chg="mod">
          <ac:chgData name="Mason Young" userId="263b56d325536007" providerId="LiveId" clId="{AB96F0FB-C670-40AB-B6EC-16634F89D3D2}" dt="2023-11-10T03:06:41.273" v="200" actId="34135"/>
          <ac:spMkLst>
            <pc:docMk/>
            <pc:sldMk cId="1833716115" sldId="262"/>
            <ac:spMk id="3" creationId="{04FFAB79-7E70-03B0-F65A-8F1FAFB7098F}"/>
          </ac:spMkLst>
        </pc:spChg>
        <pc:spChg chg="add mod">
          <ac:chgData name="Mason Young" userId="263b56d325536007" providerId="LiveId" clId="{AB96F0FB-C670-40AB-B6EC-16634F89D3D2}" dt="2023-11-10T03:11:14.185" v="233"/>
          <ac:spMkLst>
            <pc:docMk/>
            <pc:sldMk cId="1833716115" sldId="262"/>
            <ac:spMk id="4" creationId="{BCD0449A-11E9-A627-7509-FBB4C0B4D08A}"/>
          </ac:spMkLst>
        </pc:spChg>
        <pc:spChg chg="mod">
          <ac:chgData name="Mason Young" userId="263b56d325536007" providerId="LiveId" clId="{AB96F0FB-C670-40AB-B6EC-16634F89D3D2}" dt="2023-11-10T03:06:41.273" v="200" actId="34135"/>
          <ac:spMkLst>
            <pc:docMk/>
            <pc:sldMk cId="1833716115" sldId="262"/>
            <ac:spMk id="15" creationId="{1C54CD6F-32F9-902D-D28C-A685DDF953E9}"/>
          </ac:spMkLst>
        </pc:spChg>
        <pc:picChg chg="del">
          <ac:chgData name="Mason Young" userId="263b56d325536007" providerId="LiveId" clId="{AB96F0FB-C670-40AB-B6EC-16634F89D3D2}" dt="2023-11-29T05:08:32.278" v="3455" actId="478"/>
          <ac:picMkLst>
            <pc:docMk/>
            <pc:sldMk cId="1833716115" sldId="262"/>
            <ac:picMk id="6" creationId="{25BF9314-D4CB-6043-D698-6E5DCD3A60BF}"/>
          </ac:picMkLst>
        </pc:picChg>
        <pc:picChg chg="add mod">
          <ac:chgData name="Mason Young" userId="263b56d325536007" providerId="LiveId" clId="{AB96F0FB-C670-40AB-B6EC-16634F89D3D2}" dt="2023-11-29T05:09:11.384" v="3470"/>
          <ac:picMkLst>
            <pc:docMk/>
            <pc:sldMk cId="1833716115" sldId="262"/>
            <ac:picMk id="8" creationId="{D0979636-0BB6-AD4D-91F6-9829B3FF4797}"/>
          </ac:picMkLst>
        </pc:picChg>
      </pc:sldChg>
      <pc:sldChg chg="addSp delSp modSp mod">
        <pc:chgData name="Mason Young" userId="263b56d325536007" providerId="LiveId" clId="{AB96F0FB-C670-40AB-B6EC-16634F89D3D2}" dt="2023-11-29T05:09:15.006" v="3472"/>
        <pc:sldMkLst>
          <pc:docMk/>
          <pc:sldMk cId="553045506" sldId="263"/>
        </pc:sldMkLst>
        <pc:spChg chg="mod">
          <ac:chgData name="Mason Young" userId="263b56d325536007" providerId="LiveId" clId="{AB96F0FB-C670-40AB-B6EC-16634F89D3D2}" dt="2023-11-10T03:06:48.109" v="201" actId="34135"/>
          <ac:spMkLst>
            <pc:docMk/>
            <pc:sldMk cId="553045506" sldId="263"/>
            <ac:spMk id="3" creationId="{C75FCC14-1C08-33A0-04A4-2DC7EBB17D4E}"/>
          </ac:spMkLst>
        </pc:spChg>
        <pc:spChg chg="add mod">
          <ac:chgData name="Mason Young" userId="263b56d325536007" providerId="LiveId" clId="{AB96F0FB-C670-40AB-B6EC-16634F89D3D2}" dt="2023-11-10T03:11:15.414" v="234"/>
          <ac:spMkLst>
            <pc:docMk/>
            <pc:sldMk cId="553045506" sldId="263"/>
            <ac:spMk id="4" creationId="{97E1EA87-06DD-851F-B7D0-0D14B2F394B9}"/>
          </ac:spMkLst>
        </pc:spChg>
        <pc:spChg chg="mod">
          <ac:chgData name="Mason Young" userId="263b56d325536007" providerId="LiveId" clId="{AB96F0FB-C670-40AB-B6EC-16634F89D3D2}" dt="2023-11-10T03:06:48.109" v="201" actId="34135"/>
          <ac:spMkLst>
            <pc:docMk/>
            <pc:sldMk cId="553045506" sldId="263"/>
            <ac:spMk id="15" creationId="{8A9B58A8-DFF6-327A-3B55-8C7A23842DE4}"/>
          </ac:spMkLst>
        </pc:spChg>
        <pc:picChg chg="del">
          <ac:chgData name="Mason Young" userId="263b56d325536007" providerId="LiveId" clId="{AB96F0FB-C670-40AB-B6EC-16634F89D3D2}" dt="2023-11-29T05:08:39.740" v="3457" actId="478"/>
          <ac:picMkLst>
            <pc:docMk/>
            <pc:sldMk cId="553045506" sldId="263"/>
            <ac:picMk id="6" creationId="{25BF9314-D4CB-6043-D698-6E5DCD3A60BF}"/>
          </ac:picMkLst>
        </pc:picChg>
        <pc:picChg chg="add mod">
          <ac:chgData name="Mason Young" userId="263b56d325536007" providerId="LiveId" clId="{AB96F0FB-C670-40AB-B6EC-16634F89D3D2}" dt="2023-11-29T05:09:15.006" v="3472"/>
          <ac:picMkLst>
            <pc:docMk/>
            <pc:sldMk cId="553045506" sldId="263"/>
            <ac:picMk id="8" creationId="{C354DDC3-98C0-1327-0CE2-41942FD98EDB}"/>
          </ac:picMkLst>
        </pc:picChg>
      </pc:sldChg>
      <pc:sldChg chg="addSp delSp modSp mod">
        <pc:chgData name="Mason Young" userId="263b56d325536007" providerId="LiveId" clId="{AB96F0FB-C670-40AB-B6EC-16634F89D3D2}" dt="2023-11-29T05:09:15.868" v="3473"/>
        <pc:sldMkLst>
          <pc:docMk/>
          <pc:sldMk cId="2926276313" sldId="264"/>
        </pc:sldMkLst>
        <pc:spChg chg="mod">
          <ac:chgData name="Mason Young" userId="263b56d325536007" providerId="LiveId" clId="{AB96F0FB-C670-40AB-B6EC-16634F89D3D2}" dt="2023-11-10T03:06:56.777" v="202" actId="34135"/>
          <ac:spMkLst>
            <pc:docMk/>
            <pc:sldMk cId="2926276313" sldId="264"/>
            <ac:spMk id="3" creationId="{9449C916-4B04-5856-E760-F4224B7AC8C3}"/>
          </ac:spMkLst>
        </pc:spChg>
        <pc:spChg chg="add mod">
          <ac:chgData name="Mason Young" userId="263b56d325536007" providerId="LiveId" clId="{AB96F0FB-C670-40AB-B6EC-16634F89D3D2}" dt="2023-11-10T03:11:16.644" v="235"/>
          <ac:spMkLst>
            <pc:docMk/>
            <pc:sldMk cId="2926276313" sldId="264"/>
            <ac:spMk id="4" creationId="{83AFAA54-A978-29C4-B25C-E6D13E95CB40}"/>
          </ac:spMkLst>
        </pc:spChg>
        <pc:spChg chg="mod">
          <ac:chgData name="Mason Young" userId="263b56d325536007" providerId="LiveId" clId="{AB96F0FB-C670-40AB-B6EC-16634F89D3D2}" dt="2023-11-10T03:06:56.777" v="202" actId="34135"/>
          <ac:spMkLst>
            <pc:docMk/>
            <pc:sldMk cId="2926276313" sldId="264"/>
            <ac:spMk id="15" creationId="{18FFCBA1-D7AD-65E5-AA41-8820E667442A}"/>
          </ac:spMkLst>
        </pc:spChg>
        <pc:picChg chg="add mod">
          <ac:chgData name="Mason Young" userId="263b56d325536007" providerId="LiveId" clId="{AB96F0FB-C670-40AB-B6EC-16634F89D3D2}" dt="2023-11-29T05:09:15.868" v="3473"/>
          <ac:picMkLst>
            <pc:docMk/>
            <pc:sldMk cId="2926276313" sldId="264"/>
            <ac:picMk id="4" creationId="{42DEB807-B825-2E4C-644B-8FF49D9D3E13}"/>
          </ac:picMkLst>
        </pc:picChg>
        <pc:picChg chg="del">
          <ac:chgData name="Mason Young" userId="263b56d325536007" providerId="LiveId" clId="{AB96F0FB-C670-40AB-B6EC-16634F89D3D2}" dt="2023-11-29T05:08:41.291" v="3458" actId="478"/>
          <ac:picMkLst>
            <pc:docMk/>
            <pc:sldMk cId="2926276313" sldId="264"/>
            <ac:picMk id="6" creationId="{25BF9314-D4CB-6043-D698-6E5DCD3A60BF}"/>
          </ac:picMkLst>
        </pc:picChg>
      </pc:sldChg>
      <pc:sldChg chg="addSp delSp modSp mod">
        <pc:chgData name="Mason Young" userId="263b56d325536007" providerId="LiveId" clId="{AB96F0FB-C670-40AB-B6EC-16634F89D3D2}" dt="2023-11-29T05:09:30.549" v="3481" actId="478"/>
        <pc:sldMkLst>
          <pc:docMk/>
          <pc:sldMk cId="3987244088" sldId="265"/>
        </pc:sldMkLst>
        <pc:spChg chg="mod">
          <ac:chgData name="Mason Young" userId="263b56d325536007" providerId="LiveId" clId="{AB96F0FB-C670-40AB-B6EC-16634F89D3D2}" dt="2023-11-10T03:07:03.242" v="203" actId="34135"/>
          <ac:spMkLst>
            <pc:docMk/>
            <pc:sldMk cId="3987244088" sldId="265"/>
            <ac:spMk id="3" creationId="{3DA4ACF0-0000-8FE5-3A78-7FAD9C94C0F0}"/>
          </ac:spMkLst>
        </pc:spChg>
        <pc:spChg chg="add mod">
          <ac:chgData name="Mason Young" userId="263b56d325536007" providerId="LiveId" clId="{AB96F0FB-C670-40AB-B6EC-16634F89D3D2}" dt="2023-11-10T03:11:19.624" v="236"/>
          <ac:spMkLst>
            <pc:docMk/>
            <pc:sldMk cId="3987244088" sldId="265"/>
            <ac:spMk id="4" creationId="{D69F1011-5A2F-7C8B-97FE-77EA546FF5DA}"/>
          </ac:spMkLst>
        </pc:spChg>
        <pc:spChg chg="mod">
          <ac:chgData name="Mason Young" userId="263b56d325536007" providerId="LiveId" clId="{AB96F0FB-C670-40AB-B6EC-16634F89D3D2}" dt="2023-11-10T03:07:03.242" v="203" actId="34135"/>
          <ac:spMkLst>
            <pc:docMk/>
            <pc:sldMk cId="3987244088" sldId="265"/>
            <ac:spMk id="15" creationId="{DC81B517-8DF5-82AE-6445-E05145623ECD}"/>
          </ac:spMkLst>
        </pc:spChg>
        <pc:picChg chg="del">
          <ac:chgData name="Mason Young" userId="263b56d325536007" providerId="LiveId" clId="{AB96F0FB-C670-40AB-B6EC-16634F89D3D2}" dt="2023-11-29T05:08:54.242" v="3464" actId="478"/>
          <ac:picMkLst>
            <pc:docMk/>
            <pc:sldMk cId="3987244088" sldId="265"/>
            <ac:picMk id="6" creationId="{25BF9314-D4CB-6043-D698-6E5DCD3A60BF}"/>
          </ac:picMkLst>
        </pc:picChg>
        <pc:picChg chg="add mod">
          <ac:chgData name="Mason Young" userId="263b56d325536007" providerId="LiveId" clId="{AB96F0FB-C670-40AB-B6EC-16634F89D3D2}" dt="2023-11-29T05:09:24.421" v="3479"/>
          <ac:picMkLst>
            <pc:docMk/>
            <pc:sldMk cId="3987244088" sldId="265"/>
            <ac:picMk id="8" creationId="{C494F4AA-9149-3027-C5A8-3C1BE3B8413E}"/>
          </ac:picMkLst>
        </pc:picChg>
        <pc:picChg chg="add del mod">
          <ac:chgData name="Mason Young" userId="263b56d325536007" providerId="LiveId" clId="{AB96F0FB-C670-40AB-B6EC-16634F89D3D2}" dt="2023-11-29T05:09:30.549" v="3481" actId="478"/>
          <ac:picMkLst>
            <pc:docMk/>
            <pc:sldMk cId="3987244088" sldId="265"/>
            <ac:picMk id="9" creationId="{9AC93DF1-9F02-25C3-EDC2-A61BC6585D4A}"/>
          </ac:picMkLst>
        </pc:picChg>
      </pc:sldChg>
      <pc:sldChg chg="addSp delSp modSp mod">
        <pc:chgData name="Mason Young" userId="263b56d325536007" providerId="LiveId" clId="{AB96F0FB-C670-40AB-B6EC-16634F89D3D2}" dt="2023-11-29T05:09:32.237" v="3482"/>
        <pc:sldMkLst>
          <pc:docMk/>
          <pc:sldMk cId="3709569984" sldId="266"/>
        </pc:sldMkLst>
        <pc:spChg chg="mod">
          <ac:chgData name="Mason Young" userId="263b56d325536007" providerId="LiveId" clId="{AB96F0FB-C670-40AB-B6EC-16634F89D3D2}" dt="2023-11-10T03:07:11.032" v="204" actId="34135"/>
          <ac:spMkLst>
            <pc:docMk/>
            <pc:sldMk cId="3709569984" sldId="266"/>
            <ac:spMk id="3" creationId="{EE4F5709-274E-6CB4-4D8D-A1985057EF06}"/>
          </ac:spMkLst>
        </pc:spChg>
        <pc:spChg chg="add mod">
          <ac:chgData name="Mason Young" userId="263b56d325536007" providerId="LiveId" clId="{AB96F0FB-C670-40AB-B6EC-16634F89D3D2}" dt="2023-11-10T03:11:20.877" v="237"/>
          <ac:spMkLst>
            <pc:docMk/>
            <pc:sldMk cId="3709569984" sldId="266"/>
            <ac:spMk id="4" creationId="{9B72FDFC-37DE-4FFE-4C78-2DDE03CAE2D3}"/>
          </ac:spMkLst>
        </pc:spChg>
        <pc:spChg chg="mod">
          <ac:chgData name="Mason Young" userId="263b56d325536007" providerId="LiveId" clId="{AB96F0FB-C670-40AB-B6EC-16634F89D3D2}" dt="2023-11-10T03:07:11.032" v="204" actId="34135"/>
          <ac:spMkLst>
            <pc:docMk/>
            <pc:sldMk cId="3709569984" sldId="266"/>
            <ac:spMk id="15" creationId="{5453F2C9-4F0C-9213-07A5-075966679F18}"/>
          </ac:spMkLst>
        </pc:spChg>
        <pc:picChg chg="del">
          <ac:chgData name="Mason Young" userId="263b56d325536007" providerId="LiveId" clId="{AB96F0FB-C670-40AB-B6EC-16634F89D3D2}" dt="2023-11-29T05:08:59.127" v="3465" actId="478"/>
          <ac:picMkLst>
            <pc:docMk/>
            <pc:sldMk cId="3709569984" sldId="266"/>
            <ac:picMk id="6" creationId="{25BF9314-D4CB-6043-D698-6E5DCD3A60BF}"/>
          </ac:picMkLst>
        </pc:picChg>
        <pc:picChg chg="add mod">
          <ac:chgData name="Mason Young" userId="263b56d325536007" providerId="LiveId" clId="{AB96F0FB-C670-40AB-B6EC-16634F89D3D2}" dt="2023-11-29T05:09:32.237" v="3482"/>
          <ac:picMkLst>
            <pc:docMk/>
            <pc:sldMk cId="3709569984" sldId="266"/>
            <ac:picMk id="8" creationId="{5C7774DA-AD1E-B19F-4733-08D89BD7E015}"/>
          </ac:picMkLst>
        </pc:picChg>
      </pc:sldChg>
      <pc:sldChg chg="addSp delSp modSp mod">
        <pc:chgData name="Mason Young" userId="263b56d325536007" providerId="LiveId" clId="{AB96F0FB-C670-40AB-B6EC-16634F89D3D2}" dt="2023-11-29T05:09:35.207" v="3483"/>
        <pc:sldMkLst>
          <pc:docMk/>
          <pc:sldMk cId="3728521503" sldId="267"/>
        </pc:sldMkLst>
        <pc:spChg chg="mod">
          <ac:chgData name="Mason Young" userId="263b56d325536007" providerId="LiveId" clId="{AB96F0FB-C670-40AB-B6EC-16634F89D3D2}" dt="2023-11-10T03:07:18.281" v="205" actId="34135"/>
          <ac:spMkLst>
            <pc:docMk/>
            <pc:sldMk cId="3728521503" sldId="267"/>
            <ac:spMk id="3" creationId="{A7371874-14DA-10AA-350A-D806FFB775E5}"/>
          </ac:spMkLst>
        </pc:spChg>
        <pc:spChg chg="add mod">
          <ac:chgData name="Mason Young" userId="263b56d325536007" providerId="LiveId" clId="{AB96F0FB-C670-40AB-B6EC-16634F89D3D2}" dt="2023-11-10T03:11:22.228" v="238"/>
          <ac:spMkLst>
            <pc:docMk/>
            <pc:sldMk cId="3728521503" sldId="267"/>
            <ac:spMk id="4" creationId="{9EEC1B7E-754E-5A07-21B1-3304348BD86E}"/>
          </ac:spMkLst>
        </pc:spChg>
        <pc:spChg chg="mod">
          <ac:chgData name="Mason Young" userId="263b56d325536007" providerId="LiveId" clId="{AB96F0FB-C670-40AB-B6EC-16634F89D3D2}" dt="2023-11-10T03:07:18.281" v="205" actId="34135"/>
          <ac:spMkLst>
            <pc:docMk/>
            <pc:sldMk cId="3728521503" sldId="267"/>
            <ac:spMk id="15" creationId="{7DAF53AE-DAB8-3D5D-8F50-10780158D99B}"/>
          </ac:spMkLst>
        </pc:spChg>
        <pc:picChg chg="del">
          <ac:chgData name="Mason Young" userId="263b56d325536007" providerId="LiveId" clId="{AB96F0FB-C670-40AB-B6EC-16634F89D3D2}" dt="2023-11-29T05:09:01.129" v="3466" actId="478"/>
          <ac:picMkLst>
            <pc:docMk/>
            <pc:sldMk cId="3728521503" sldId="267"/>
            <ac:picMk id="6" creationId="{25BF9314-D4CB-6043-D698-6E5DCD3A60BF}"/>
          </ac:picMkLst>
        </pc:picChg>
        <pc:picChg chg="add mod">
          <ac:chgData name="Mason Young" userId="263b56d325536007" providerId="LiveId" clId="{AB96F0FB-C670-40AB-B6EC-16634F89D3D2}" dt="2023-11-29T05:09:35.207" v="3483"/>
          <ac:picMkLst>
            <pc:docMk/>
            <pc:sldMk cId="3728521503" sldId="267"/>
            <ac:picMk id="8" creationId="{221028D6-2AA6-B2BA-3D24-71269BE83648}"/>
          </ac:picMkLst>
        </pc:picChg>
      </pc:sldChg>
      <pc:sldChg chg="addSp delSp modSp add mod">
        <pc:chgData name="Mason Young" userId="263b56d325536007" providerId="LiveId" clId="{AB96F0FB-C670-40AB-B6EC-16634F89D3D2}" dt="2023-11-29T05:10:33.747" v="3486" actId="108"/>
        <pc:sldMkLst>
          <pc:docMk/>
          <pc:sldMk cId="1407189720" sldId="268"/>
        </pc:sldMkLst>
        <pc:spChg chg="mod">
          <ac:chgData name="Mason Young" userId="263b56d325536007" providerId="LiveId" clId="{AB96F0FB-C670-40AB-B6EC-16634F89D3D2}" dt="2023-11-29T05:10:32.921" v="3485" actId="108"/>
          <ac:spMkLst>
            <pc:docMk/>
            <pc:sldMk cId="1407189720" sldId="268"/>
            <ac:spMk id="26" creationId="{9A1F1606-A4C6-AE9E-1F6E-94F14A7442E9}"/>
          </ac:spMkLst>
        </pc:spChg>
        <pc:spChg chg="mod">
          <ac:chgData name="Mason Young" userId="263b56d325536007" providerId="LiveId" clId="{AB96F0FB-C670-40AB-B6EC-16634F89D3D2}" dt="2023-11-29T05:10:33.747" v="3486" actId="108"/>
          <ac:spMkLst>
            <pc:docMk/>
            <pc:sldMk cId="1407189720" sldId="268"/>
            <ac:spMk id="27" creationId="{B83A1D31-604C-54C7-5E81-860605299852}"/>
          </ac:spMkLst>
        </pc:spChg>
        <pc:spChg chg="mod">
          <ac:chgData name="Mason Young" userId="263b56d325536007" providerId="LiveId" clId="{AB96F0FB-C670-40AB-B6EC-16634F89D3D2}" dt="2023-11-29T05:10:32.154" v="3484" actId="108"/>
          <ac:spMkLst>
            <pc:docMk/>
            <pc:sldMk cId="1407189720" sldId="268"/>
            <ac:spMk id="29" creationId="{CC85E57B-7D00-B657-AB25-D42DB59FC85A}"/>
          </ac:spMkLst>
        </pc:spChg>
        <pc:picChg chg="del">
          <ac:chgData name="Mason Young" userId="263b56d325536007" providerId="LiveId" clId="{AB96F0FB-C670-40AB-B6EC-16634F89D3D2}" dt="2023-11-29T05:07:57.795" v="3321" actId="478"/>
          <ac:picMkLst>
            <pc:docMk/>
            <pc:sldMk cId="1407189720" sldId="268"/>
            <ac:picMk id="6" creationId="{25BF9314-D4CB-6043-D698-6E5DCD3A60BF}"/>
          </ac:picMkLst>
        </pc:picChg>
        <pc:picChg chg="add mod modCrop">
          <ac:chgData name="Mason Young" userId="263b56d325536007" providerId="LiveId" clId="{AB96F0FB-C670-40AB-B6EC-16634F89D3D2}" dt="2023-11-29T05:08:09.065" v="3449" actId="1037"/>
          <ac:picMkLst>
            <pc:docMk/>
            <pc:sldMk cId="1407189720" sldId="268"/>
            <ac:picMk id="8" creationId="{344950C6-AEAC-2877-2243-8C47BBC2DA4E}"/>
          </ac:picMkLst>
        </pc:picChg>
      </pc:sldChg>
      <pc:sldChg chg="new del">
        <pc:chgData name="Mason Young" userId="263b56d325536007" providerId="LiveId" clId="{AB96F0FB-C670-40AB-B6EC-16634F89D3D2}" dt="2023-11-10T03:10:45.034" v="226" actId="47"/>
        <pc:sldMkLst>
          <pc:docMk/>
          <pc:sldMk cId="1721112425" sldId="269"/>
        </pc:sldMkLst>
      </pc:sldChg>
      <pc:sldChg chg="addSp delSp modSp mod">
        <pc:chgData name="Mason Young" userId="263b56d325536007" providerId="LiveId" clId="{AB96F0FB-C670-40AB-B6EC-16634F89D3D2}" dt="2023-11-29T05:09:18.803" v="3474"/>
        <pc:sldMkLst>
          <pc:docMk/>
          <pc:sldMk cId="3506318917" sldId="280"/>
        </pc:sldMkLst>
        <pc:picChg chg="add mod">
          <ac:chgData name="Mason Young" userId="263b56d325536007" providerId="LiveId" clId="{AB96F0FB-C670-40AB-B6EC-16634F89D3D2}" dt="2023-11-29T05:09:18.803" v="3474"/>
          <ac:picMkLst>
            <pc:docMk/>
            <pc:sldMk cId="3506318917" sldId="280"/>
            <ac:picMk id="4" creationId="{10937E8F-787E-232C-C61E-1451A820F8EA}"/>
          </ac:picMkLst>
        </pc:picChg>
        <pc:picChg chg="del">
          <ac:chgData name="Mason Young" userId="263b56d325536007" providerId="LiveId" clId="{AB96F0FB-C670-40AB-B6EC-16634F89D3D2}" dt="2023-11-29T05:08:45.340" v="3459" actId="478"/>
          <ac:picMkLst>
            <pc:docMk/>
            <pc:sldMk cId="3506318917" sldId="280"/>
            <ac:picMk id="6" creationId="{25BF9314-D4CB-6043-D698-6E5DCD3A60BF}"/>
          </ac:picMkLst>
        </pc:picChg>
      </pc:sldChg>
      <pc:sldChg chg="addSp delSp modSp mod">
        <pc:chgData name="Mason Young" userId="263b56d325536007" providerId="LiveId" clId="{AB96F0FB-C670-40AB-B6EC-16634F89D3D2}" dt="2023-11-29T05:09:20.905" v="3476"/>
        <pc:sldMkLst>
          <pc:docMk/>
          <pc:sldMk cId="587241434" sldId="281"/>
        </pc:sldMkLst>
        <pc:picChg chg="add mod">
          <ac:chgData name="Mason Young" userId="263b56d325536007" providerId="LiveId" clId="{AB96F0FB-C670-40AB-B6EC-16634F89D3D2}" dt="2023-11-29T05:09:20.905" v="3476"/>
          <ac:picMkLst>
            <pc:docMk/>
            <pc:sldMk cId="587241434" sldId="281"/>
            <ac:picMk id="4" creationId="{AEC16ED6-5004-A5B7-F657-72E04F0C3EAA}"/>
          </ac:picMkLst>
        </pc:picChg>
        <pc:picChg chg="del">
          <ac:chgData name="Mason Young" userId="263b56d325536007" providerId="LiveId" clId="{AB96F0FB-C670-40AB-B6EC-16634F89D3D2}" dt="2023-11-29T05:08:48.371" v="3461" actId="478"/>
          <ac:picMkLst>
            <pc:docMk/>
            <pc:sldMk cId="587241434" sldId="281"/>
            <ac:picMk id="6" creationId="{25BF9314-D4CB-6043-D698-6E5DCD3A60BF}"/>
          </ac:picMkLst>
        </pc:picChg>
      </pc:sldChg>
      <pc:sldChg chg="addSp delSp modSp mod">
        <pc:chgData name="Mason Young" userId="263b56d325536007" providerId="LiveId" clId="{AB96F0FB-C670-40AB-B6EC-16634F89D3D2}" dt="2023-11-29T05:09:20.022" v="3475"/>
        <pc:sldMkLst>
          <pc:docMk/>
          <pc:sldMk cId="4064708720" sldId="282"/>
        </pc:sldMkLst>
        <pc:picChg chg="add mod">
          <ac:chgData name="Mason Young" userId="263b56d325536007" providerId="LiveId" clId="{AB96F0FB-C670-40AB-B6EC-16634F89D3D2}" dt="2023-11-29T05:09:20.022" v="3475"/>
          <ac:picMkLst>
            <pc:docMk/>
            <pc:sldMk cId="4064708720" sldId="282"/>
            <ac:picMk id="4" creationId="{D29C095B-CCEC-D670-47F7-3F8255DE82FC}"/>
          </ac:picMkLst>
        </pc:picChg>
        <pc:picChg chg="del">
          <ac:chgData name="Mason Young" userId="263b56d325536007" providerId="LiveId" clId="{AB96F0FB-C670-40AB-B6EC-16634F89D3D2}" dt="2023-11-29T05:08:46.896" v="3460" actId="478"/>
          <ac:picMkLst>
            <pc:docMk/>
            <pc:sldMk cId="4064708720" sldId="282"/>
            <ac:picMk id="6" creationId="{25BF9314-D4CB-6043-D698-6E5DCD3A60BF}"/>
          </ac:picMkLst>
        </pc:picChg>
      </pc:sldChg>
      <pc:sldChg chg="addSp delSp modSp mod">
        <pc:chgData name="Mason Young" userId="263b56d325536007" providerId="LiveId" clId="{AB96F0FB-C670-40AB-B6EC-16634F89D3D2}" dt="2023-11-29T05:09:22.776" v="3477"/>
        <pc:sldMkLst>
          <pc:docMk/>
          <pc:sldMk cId="1791196984" sldId="283"/>
        </pc:sldMkLst>
        <pc:picChg chg="add mod">
          <ac:chgData name="Mason Young" userId="263b56d325536007" providerId="LiveId" clId="{AB96F0FB-C670-40AB-B6EC-16634F89D3D2}" dt="2023-11-29T05:09:22.776" v="3477"/>
          <ac:picMkLst>
            <pc:docMk/>
            <pc:sldMk cId="1791196984" sldId="283"/>
            <ac:picMk id="4" creationId="{5741DF6F-4E9A-1B3B-F2A8-5A9C75D32CD8}"/>
          </ac:picMkLst>
        </pc:picChg>
        <pc:picChg chg="del">
          <ac:chgData name="Mason Young" userId="263b56d325536007" providerId="LiveId" clId="{AB96F0FB-C670-40AB-B6EC-16634F89D3D2}" dt="2023-11-29T05:08:50.248" v="3462" actId="478"/>
          <ac:picMkLst>
            <pc:docMk/>
            <pc:sldMk cId="1791196984" sldId="283"/>
            <ac:picMk id="6" creationId="{25BF9314-D4CB-6043-D698-6E5DCD3A60BF}"/>
          </ac:picMkLst>
        </pc:picChg>
      </pc:sldChg>
      <pc:sldChg chg="addSp delSp modSp mod">
        <pc:chgData name="Mason Young" userId="263b56d325536007" providerId="LiveId" clId="{AB96F0FB-C670-40AB-B6EC-16634F89D3D2}" dt="2023-11-29T05:09:23.637" v="3478"/>
        <pc:sldMkLst>
          <pc:docMk/>
          <pc:sldMk cId="4027596555" sldId="284"/>
        </pc:sldMkLst>
        <pc:picChg chg="add mod">
          <ac:chgData name="Mason Young" userId="263b56d325536007" providerId="LiveId" clId="{AB96F0FB-C670-40AB-B6EC-16634F89D3D2}" dt="2023-11-29T05:09:23.637" v="3478"/>
          <ac:picMkLst>
            <pc:docMk/>
            <pc:sldMk cId="4027596555" sldId="284"/>
            <ac:picMk id="4" creationId="{9F9FA69A-4892-58EB-68C2-3E19DBD59382}"/>
          </ac:picMkLst>
        </pc:picChg>
        <pc:picChg chg="del">
          <ac:chgData name="Mason Young" userId="263b56d325536007" providerId="LiveId" clId="{AB96F0FB-C670-40AB-B6EC-16634F89D3D2}" dt="2023-11-29T05:08:52.712" v="3463" actId="478"/>
          <ac:picMkLst>
            <pc:docMk/>
            <pc:sldMk cId="4027596555" sldId="284"/>
            <ac:picMk id="6" creationId="{25BF9314-D4CB-6043-D698-6E5DCD3A60BF}"/>
          </ac:picMkLst>
        </pc:picChg>
      </pc:sldChg>
      <pc:sldChg chg="addSp delSp modSp mod">
        <pc:chgData name="Mason Young" userId="263b56d325536007" providerId="LiveId" clId="{AB96F0FB-C670-40AB-B6EC-16634F89D3D2}" dt="2023-11-29T05:09:12.079" v="3471"/>
        <pc:sldMkLst>
          <pc:docMk/>
          <pc:sldMk cId="3694541696" sldId="285"/>
        </pc:sldMkLst>
        <pc:picChg chg="add mod">
          <ac:chgData name="Mason Young" userId="263b56d325536007" providerId="LiveId" clId="{AB96F0FB-C670-40AB-B6EC-16634F89D3D2}" dt="2023-11-29T05:09:12.079" v="3471"/>
          <ac:picMkLst>
            <pc:docMk/>
            <pc:sldMk cId="3694541696" sldId="285"/>
            <ac:picMk id="4" creationId="{F33AE313-1C90-F066-7D5D-D623F9FFD34E}"/>
          </ac:picMkLst>
        </pc:picChg>
        <pc:picChg chg="del">
          <ac:chgData name="Mason Young" userId="263b56d325536007" providerId="LiveId" clId="{AB96F0FB-C670-40AB-B6EC-16634F89D3D2}" dt="2023-11-29T05:08:33.947" v="3456" actId="478"/>
          <ac:picMkLst>
            <pc:docMk/>
            <pc:sldMk cId="3694541696" sldId="285"/>
            <ac:picMk id="6" creationId="{25BF9314-D4CB-6043-D698-6E5DCD3A60BF}"/>
          </ac:picMkLst>
        </pc:picChg>
      </pc:sldChg>
      <pc:sldChg chg="addSp modSp mod modNotesTx">
        <pc:chgData name="Mason Young" userId="263b56d325536007" providerId="LiveId" clId="{AB96F0FB-C670-40AB-B6EC-16634F89D3D2}" dt="2023-11-29T04:34:01.250" v="840" actId="20577"/>
        <pc:sldMkLst>
          <pc:docMk/>
          <pc:sldMk cId="2706753330" sldId="286"/>
        </pc:sldMkLst>
        <pc:spChg chg="add mod">
          <ac:chgData name="Mason Young" userId="263b56d325536007" providerId="LiveId" clId="{AB96F0FB-C670-40AB-B6EC-16634F89D3D2}" dt="2023-11-29T04:29:33.834" v="452" actId="1076"/>
          <ac:spMkLst>
            <pc:docMk/>
            <pc:sldMk cId="2706753330" sldId="286"/>
            <ac:spMk id="4" creationId="{6DA57907-AC15-F7C1-9369-49FD2F32748A}"/>
          </ac:spMkLst>
        </pc:spChg>
      </pc:sldChg>
      <pc:sldChg chg="addSp modSp mod modNotesTx">
        <pc:chgData name="Mason Young" userId="263b56d325536007" providerId="LiveId" clId="{AB96F0FB-C670-40AB-B6EC-16634F89D3D2}" dt="2023-11-29T04:42:01.442" v="1598" actId="20577"/>
        <pc:sldMkLst>
          <pc:docMk/>
          <pc:sldMk cId="3396982865" sldId="287"/>
        </pc:sldMkLst>
        <pc:spChg chg="add mod">
          <ac:chgData name="Mason Young" userId="263b56d325536007" providerId="LiveId" clId="{AB96F0FB-C670-40AB-B6EC-16634F89D3D2}" dt="2023-11-29T04:37:13.090" v="862" actId="20577"/>
          <ac:spMkLst>
            <pc:docMk/>
            <pc:sldMk cId="3396982865" sldId="287"/>
            <ac:spMk id="4" creationId="{B033A5CD-FC27-4373-E497-FB55F5FA6ABD}"/>
          </ac:spMkLst>
        </pc:spChg>
      </pc:sldChg>
      <pc:sldChg chg="addSp modSp mod modNotesTx">
        <pc:chgData name="Mason Young" userId="263b56d325536007" providerId="LiveId" clId="{AB96F0FB-C670-40AB-B6EC-16634F89D3D2}" dt="2023-11-29T05:13:32.137" v="3509" actId="1076"/>
        <pc:sldMkLst>
          <pc:docMk/>
          <pc:sldMk cId="3594246115" sldId="288"/>
        </pc:sldMkLst>
        <pc:spChg chg="add mod">
          <ac:chgData name="Mason Young" userId="263b56d325536007" providerId="LiveId" clId="{AB96F0FB-C670-40AB-B6EC-16634F89D3D2}" dt="2023-11-29T04:49:29.593" v="2633" actId="207"/>
          <ac:spMkLst>
            <pc:docMk/>
            <pc:sldMk cId="3594246115" sldId="288"/>
            <ac:spMk id="4" creationId="{DBF7F954-2A6D-06A0-E0E4-09C2BD0F0201}"/>
          </ac:spMkLst>
        </pc:spChg>
        <pc:spChg chg="add mod">
          <ac:chgData name="Mason Young" userId="263b56d325536007" providerId="LiveId" clId="{AB96F0FB-C670-40AB-B6EC-16634F89D3D2}" dt="2023-11-29T05:13:32.137" v="3509" actId="1076"/>
          <ac:spMkLst>
            <pc:docMk/>
            <pc:sldMk cId="3594246115" sldId="288"/>
            <ac:spMk id="9" creationId="{A8948A88-72CD-3246-97BC-7CC9BF107244}"/>
          </ac:spMkLst>
        </pc:spChg>
        <pc:picChg chg="mod">
          <ac:chgData name="Mason Young" userId="263b56d325536007" providerId="LiveId" clId="{AB96F0FB-C670-40AB-B6EC-16634F89D3D2}" dt="2023-11-29T04:49:08.116" v="2631" actId="1076"/>
          <ac:picMkLst>
            <pc:docMk/>
            <pc:sldMk cId="3594246115" sldId="288"/>
            <ac:picMk id="14" creationId="{78CF8DB9-9817-31B7-8C04-B22F68A14F3D}"/>
          </ac:picMkLst>
        </pc:picChg>
      </pc:sldChg>
      <pc:sldChg chg="addSp modSp mod">
        <pc:chgData name="Mason Young" userId="263b56d325536007" providerId="LiveId" clId="{AB96F0FB-C670-40AB-B6EC-16634F89D3D2}" dt="2023-11-29T05:13:36.493" v="3510"/>
        <pc:sldMkLst>
          <pc:docMk/>
          <pc:sldMk cId="46725602" sldId="289"/>
        </pc:sldMkLst>
        <pc:spChg chg="add mod">
          <ac:chgData name="Mason Young" userId="263b56d325536007" providerId="LiveId" clId="{AB96F0FB-C670-40AB-B6EC-16634F89D3D2}" dt="2023-11-29T04:49:44.711" v="2638" actId="20577"/>
          <ac:spMkLst>
            <pc:docMk/>
            <pc:sldMk cId="46725602" sldId="289"/>
            <ac:spMk id="4" creationId="{4644F3B8-9609-8B33-0BA2-C437A0158741}"/>
          </ac:spMkLst>
        </pc:spChg>
        <pc:spChg chg="add mod">
          <ac:chgData name="Mason Young" userId="263b56d325536007" providerId="LiveId" clId="{AB96F0FB-C670-40AB-B6EC-16634F89D3D2}" dt="2023-11-29T05:13:36.493" v="3510"/>
          <ac:spMkLst>
            <pc:docMk/>
            <pc:sldMk cId="46725602" sldId="289"/>
            <ac:spMk id="9" creationId="{B859FF88-24B4-4E08-901A-3D536D45A9EA}"/>
          </ac:spMkLst>
        </pc:spChg>
      </pc:sldChg>
      <pc:sldChg chg="addSp modSp modNotesTx">
        <pc:chgData name="Mason Young" userId="263b56d325536007" providerId="LiveId" clId="{AB96F0FB-C670-40AB-B6EC-16634F89D3D2}" dt="2023-11-29T05:13:38.478" v="3511"/>
        <pc:sldMkLst>
          <pc:docMk/>
          <pc:sldMk cId="2027688650" sldId="290"/>
        </pc:sldMkLst>
        <pc:spChg chg="add mod">
          <ac:chgData name="Mason Young" userId="263b56d325536007" providerId="LiveId" clId="{AB96F0FB-C670-40AB-B6EC-16634F89D3D2}" dt="2023-11-29T04:49:37.956" v="2635"/>
          <ac:spMkLst>
            <pc:docMk/>
            <pc:sldMk cId="2027688650" sldId="290"/>
            <ac:spMk id="4" creationId="{2AA1D15D-FBBD-13F7-58CA-37B8DD9FE158}"/>
          </ac:spMkLst>
        </pc:spChg>
        <pc:spChg chg="add mod">
          <ac:chgData name="Mason Young" userId="263b56d325536007" providerId="LiveId" clId="{AB96F0FB-C670-40AB-B6EC-16634F89D3D2}" dt="2023-11-29T05:13:38.478" v="3511"/>
          <ac:spMkLst>
            <pc:docMk/>
            <pc:sldMk cId="2027688650" sldId="290"/>
            <ac:spMk id="10" creationId="{FA386481-3A8B-8583-4313-96D867AA362A}"/>
          </ac:spMkLst>
        </pc:spChg>
      </pc:sldChg>
      <pc:sldChg chg="addSp modSp mod">
        <pc:chgData name="Mason Young" userId="263b56d325536007" providerId="LiveId" clId="{AB96F0FB-C670-40AB-B6EC-16634F89D3D2}" dt="2023-11-29T05:13:39.798" v="3512"/>
        <pc:sldMkLst>
          <pc:docMk/>
          <pc:sldMk cId="1898006404" sldId="291"/>
        </pc:sldMkLst>
        <pc:spChg chg="add mod">
          <ac:chgData name="Mason Young" userId="263b56d325536007" providerId="LiveId" clId="{AB96F0FB-C670-40AB-B6EC-16634F89D3D2}" dt="2023-11-29T04:49:50.535" v="2640" actId="20577"/>
          <ac:spMkLst>
            <pc:docMk/>
            <pc:sldMk cId="1898006404" sldId="291"/>
            <ac:spMk id="4" creationId="{F265B95F-A545-D8E2-40CC-9C5C628616A3}"/>
          </ac:spMkLst>
        </pc:spChg>
        <pc:spChg chg="add mod">
          <ac:chgData name="Mason Young" userId="263b56d325536007" providerId="LiveId" clId="{AB96F0FB-C670-40AB-B6EC-16634F89D3D2}" dt="2023-11-29T05:13:39.798" v="3512"/>
          <ac:spMkLst>
            <pc:docMk/>
            <pc:sldMk cId="1898006404" sldId="291"/>
            <ac:spMk id="9" creationId="{CB02CB3F-83FC-9B2B-E75F-6CE4C4F63226}"/>
          </ac:spMkLst>
        </pc:spChg>
      </pc:sldChg>
      <pc:sldChg chg="addSp modSp modNotesTx">
        <pc:chgData name="Mason Young" userId="263b56d325536007" providerId="LiveId" clId="{AB96F0FB-C670-40AB-B6EC-16634F89D3D2}" dt="2023-11-29T05:13:41.326" v="3513"/>
        <pc:sldMkLst>
          <pc:docMk/>
          <pc:sldMk cId="2356142465" sldId="292"/>
        </pc:sldMkLst>
        <pc:spChg chg="add mod">
          <ac:chgData name="Mason Young" userId="263b56d325536007" providerId="LiveId" clId="{AB96F0FB-C670-40AB-B6EC-16634F89D3D2}" dt="2023-11-29T05:13:41.326" v="3513"/>
          <ac:spMkLst>
            <pc:docMk/>
            <pc:sldMk cId="2356142465" sldId="292"/>
            <ac:spMk id="4" creationId="{B3415099-D41F-43EF-AEB4-C61FCE20C5E9}"/>
          </ac:spMkLst>
        </pc:spChg>
      </pc:sldChg>
      <pc:sldChg chg="addSp modSp modNotesTx">
        <pc:chgData name="Mason Young" userId="263b56d325536007" providerId="LiveId" clId="{AB96F0FB-C670-40AB-B6EC-16634F89D3D2}" dt="2023-11-29T05:13:42.782" v="3514"/>
        <pc:sldMkLst>
          <pc:docMk/>
          <pc:sldMk cId="1907852440" sldId="293"/>
        </pc:sldMkLst>
        <pc:spChg chg="add mod">
          <ac:chgData name="Mason Young" userId="263b56d325536007" providerId="LiveId" clId="{AB96F0FB-C670-40AB-B6EC-16634F89D3D2}" dt="2023-11-29T05:13:42.782" v="3514"/>
          <ac:spMkLst>
            <pc:docMk/>
            <pc:sldMk cId="1907852440" sldId="293"/>
            <ac:spMk id="4" creationId="{2D9772AB-DB90-8593-1B3D-D5F8640583C5}"/>
          </ac:spMkLst>
        </pc:spChg>
      </pc:sldChg>
      <pc:sldChg chg="modSp add mod">
        <pc:chgData name="Mason Young" userId="263b56d325536007" providerId="LiveId" clId="{AB96F0FB-C670-40AB-B6EC-16634F89D3D2}" dt="2023-11-29T04:59:23.196" v="3263" actId="14100"/>
        <pc:sldMkLst>
          <pc:docMk/>
          <pc:sldMk cId="658136499" sldId="294"/>
        </pc:sldMkLst>
        <pc:spChg chg="mod">
          <ac:chgData name="Mason Young" userId="263b56d325536007" providerId="LiveId" clId="{AB96F0FB-C670-40AB-B6EC-16634F89D3D2}" dt="2023-11-29T04:58:49.761" v="3249" actId="14100"/>
          <ac:spMkLst>
            <pc:docMk/>
            <pc:sldMk cId="658136499" sldId="294"/>
            <ac:spMk id="4" creationId="{DC8F76FB-22E7-A6FF-7ECA-2BE5A2C123AB}"/>
          </ac:spMkLst>
        </pc:spChg>
        <pc:spChg chg="mod">
          <ac:chgData name="Mason Young" userId="263b56d325536007" providerId="LiveId" clId="{AB96F0FB-C670-40AB-B6EC-16634F89D3D2}" dt="2023-11-29T04:59:23.196" v="3263" actId="14100"/>
          <ac:spMkLst>
            <pc:docMk/>
            <pc:sldMk cId="658136499" sldId="294"/>
            <ac:spMk id="10" creationId="{D135B610-BE5A-79E0-77F2-E59BDB7EE1AA}"/>
          </ac:spMkLst>
        </pc:spChg>
        <pc:spChg chg="mod">
          <ac:chgData name="Mason Young" userId="263b56d325536007" providerId="LiveId" clId="{AB96F0FB-C670-40AB-B6EC-16634F89D3D2}" dt="2023-11-29T04:59:18.631" v="3262" actId="14100"/>
          <ac:spMkLst>
            <pc:docMk/>
            <pc:sldMk cId="658136499" sldId="294"/>
            <ac:spMk id="11" creationId="{BA2C6D62-2225-CF0A-34BE-52374F1E23D4}"/>
          </ac:spMkLst>
        </pc:spChg>
      </pc:sldChg>
      <pc:sldChg chg="addSp delSp modSp add mod">
        <pc:chgData name="Mason Young" userId="263b56d325536007" providerId="LiveId" clId="{AB96F0FB-C670-40AB-B6EC-16634F89D3D2}" dt="2023-11-29T05:18:18.349" v="3535" actId="478"/>
        <pc:sldMkLst>
          <pc:docMk/>
          <pc:sldMk cId="3641048129" sldId="295"/>
        </pc:sldMkLst>
        <pc:spChg chg="del">
          <ac:chgData name="Mason Young" userId="263b56d325536007" providerId="LiveId" clId="{AB96F0FB-C670-40AB-B6EC-16634F89D3D2}" dt="2023-11-29T05:15:20.087" v="3518" actId="478"/>
          <ac:spMkLst>
            <pc:docMk/>
            <pc:sldMk cId="3641048129" sldId="295"/>
            <ac:spMk id="2" creationId="{76C20BE5-B826-8D5E-C067-CB54EE72AB0E}"/>
          </ac:spMkLst>
        </pc:spChg>
        <pc:spChg chg="del">
          <ac:chgData name="Mason Young" userId="263b56d325536007" providerId="LiveId" clId="{AB96F0FB-C670-40AB-B6EC-16634F89D3D2}" dt="2023-11-29T05:15:30.315" v="3522" actId="478"/>
          <ac:spMkLst>
            <pc:docMk/>
            <pc:sldMk cId="3641048129" sldId="295"/>
            <ac:spMk id="4" creationId="{9EEC1B7E-754E-5A07-21B1-3304348BD86E}"/>
          </ac:spMkLst>
        </pc:spChg>
        <pc:spChg chg="del">
          <ac:chgData name="Mason Young" userId="263b56d325536007" providerId="LiveId" clId="{AB96F0FB-C670-40AB-B6EC-16634F89D3D2}" dt="2023-11-29T05:15:15.012" v="3516" actId="478"/>
          <ac:spMkLst>
            <pc:docMk/>
            <pc:sldMk cId="3641048129" sldId="295"/>
            <ac:spMk id="5" creationId="{52D62627-E000-400B-ACC2-F91DCA2B6A19}"/>
          </ac:spMkLst>
        </pc:spChg>
        <pc:spChg chg="add del mod">
          <ac:chgData name="Mason Young" userId="263b56d325536007" providerId="LiveId" clId="{AB96F0FB-C670-40AB-B6EC-16634F89D3D2}" dt="2023-11-29T05:15:26.393" v="3520" actId="478"/>
          <ac:spMkLst>
            <pc:docMk/>
            <pc:sldMk cId="3641048129" sldId="295"/>
            <ac:spMk id="9" creationId="{DE43A162-ED1C-D577-8ABB-25CFFC9932C7}"/>
          </ac:spMkLst>
        </pc:spChg>
        <pc:spChg chg="add mod">
          <ac:chgData name="Mason Young" userId="263b56d325536007" providerId="LiveId" clId="{AB96F0FB-C670-40AB-B6EC-16634F89D3D2}" dt="2023-11-29T05:16:13.489" v="3525" actId="12788"/>
          <ac:spMkLst>
            <pc:docMk/>
            <pc:sldMk cId="3641048129" sldId="295"/>
            <ac:spMk id="10" creationId="{1D4FE2AB-0C8F-E7DA-8895-BC3CD6F6B502}"/>
          </ac:spMkLst>
        </pc:spChg>
        <pc:picChg chg="del">
          <ac:chgData name="Mason Young" userId="263b56d325536007" providerId="LiveId" clId="{AB96F0FB-C670-40AB-B6EC-16634F89D3D2}" dt="2023-11-29T05:15:23.070" v="3519" actId="478"/>
          <ac:picMkLst>
            <pc:docMk/>
            <pc:sldMk cId="3641048129" sldId="295"/>
            <ac:picMk id="8" creationId="{221028D6-2AA6-B2BA-3D24-71269BE83648}"/>
          </ac:picMkLst>
        </pc:picChg>
        <pc:picChg chg="add del mod modCrop">
          <ac:chgData name="Mason Young" userId="263b56d325536007" providerId="LiveId" clId="{AB96F0FB-C670-40AB-B6EC-16634F89D3D2}" dt="2023-11-29T05:18:18.349" v="3535" actId="478"/>
          <ac:picMkLst>
            <pc:docMk/>
            <pc:sldMk cId="3641048129" sldId="295"/>
            <ac:picMk id="12" creationId="{9642E887-F3B0-12E6-197E-9250342436D8}"/>
          </ac:picMkLst>
        </pc:picChg>
        <pc:picChg chg="del">
          <ac:chgData name="Mason Young" userId="263b56d325536007" providerId="LiveId" clId="{AB96F0FB-C670-40AB-B6EC-16634F89D3D2}" dt="2023-11-29T05:15:16.749" v="3517" actId="478"/>
          <ac:picMkLst>
            <pc:docMk/>
            <pc:sldMk cId="3641048129" sldId="295"/>
            <ac:picMk id="16" creationId="{4AF4E216-6922-E76A-0341-4439DE7C74EF}"/>
          </ac:picMkLst>
        </pc:picChg>
        <pc:cxnChg chg="del">
          <ac:chgData name="Mason Young" userId="263b56d325536007" providerId="LiveId" clId="{AB96F0FB-C670-40AB-B6EC-16634F89D3D2}" dt="2023-11-29T05:15:27.473" v="3521" actId="478"/>
          <ac:cxnSpMkLst>
            <pc:docMk/>
            <pc:sldMk cId="3641048129" sldId="295"/>
            <ac:cxnSpMk id="7" creationId="{6672F9B2-4A08-D7CE-E0DF-0A336B33916F}"/>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F4901-C86D-4FAC-976D-BA050BE9A2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ED02A4-CFFA-4A2B-83FA-F3BF7673DA8F}">
      <dgm:prSet/>
      <dgm:spPr/>
      <dgm:t>
        <a:bodyPr/>
        <a:lstStyle/>
        <a:p>
          <a:r>
            <a:rPr lang="en-US"/>
            <a:t>Content</a:t>
          </a:r>
        </a:p>
      </dgm:t>
    </dgm:pt>
    <dgm:pt modelId="{4E6A550F-8074-4B5E-8EFE-7DEB1BA045A9}" type="parTrans" cxnId="{257D959C-FD31-4E6A-A5A1-DE1C1F7D43A7}">
      <dgm:prSet/>
      <dgm:spPr/>
      <dgm:t>
        <a:bodyPr/>
        <a:lstStyle/>
        <a:p>
          <a:endParaRPr lang="en-US"/>
        </a:p>
      </dgm:t>
    </dgm:pt>
    <dgm:pt modelId="{B7A4AE9D-C265-4CAC-A00F-254BBB8640CD}" type="sibTrans" cxnId="{257D959C-FD31-4E6A-A5A1-DE1C1F7D43A7}">
      <dgm:prSet/>
      <dgm:spPr/>
      <dgm:t>
        <a:bodyPr/>
        <a:lstStyle/>
        <a:p>
          <a:endParaRPr lang="en-US"/>
        </a:p>
      </dgm:t>
    </dgm:pt>
    <dgm:pt modelId="{775CC0CB-62FC-47B3-B007-713DD9A395A9}">
      <dgm:prSet/>
      <dgm:spPr/>
      <dgm:t>
        <a:bodyPr/>
        <a:lstStyle/>
        <a:p>
          <a:r>
            <a:rPr lang="en-US"/>
            <a:t>River Sunny Bank leverages its database system for streamlined management of customer information and financial transactions, ensuring secure and efficient banking services.</a:t>
          </a:r>
        </a:p>
      </dgm:t>
    </dgm:pt>
    <dgm:pt modelId="{4EE90352-299C-450D-A3B6-31AA7D5CE3A7}" type="parTrans" cxnId="{1143FDAB-667C-4833-AFBB-FAC90D6FA3AB}">
      <dgm:prSet/>
      <dgm:spPr/>
      <dgm:t>
        <a:bodyPr/>
        <a:lstStyle/>
        <a:p>
          <a:endParaRPr lang="en-US"/>
        </a:p>
      </dgm:t>
    </dgm:pt>
    <dgm:pt modelId="{D396635E-ACAF-4C9B-A76B-B3D2AA5B4712}" type="sibTrans" cxnId="{1143FDAB-667C-4833-AFBB-FAC90D6FA3AB}">
      <dgm:prSet/>
      <dgm:spPr/>
      <dgm:t>
        <a:bodyPr/>
        <a:lstStyle/>
        <a:p>
          <a:endParaRPr lang="en-US"/>
        </a:p>
      </dgm:t>
    </dgm:pt>
    <dgm:pt modelId="{44D1BE67-F526-475F-B127-26938855FD6E}">
      <dgm:prSet/>
      <dgm:spPr/>
      <dgm:t>
        <a:bodyPr/>
        <a:lstStyle/>
        <a:p>
          <a:r>
            <a:rPr lang="en-US"/>
            <a:t>Objective</a:t>
          </a:r>
        </a:p>
      </dgm:t>
    </dgm:pt>
    <dgm:pt modelId="{737A4F74-3874-47FF-B0EE-8886AD961BFF}" type="parTrans" cxnId="{58E66991-DCB4-4DF0-8135-E879B700E0EF}">
      <dgm:prSet/>
      <dgm:spPr/>
      <dgm:t>
        <a:bodyPr/>
        <a:lstStyle/>
        <a:p>
          <a:endParaRPr lang="en-US"/>
        </a:p>
      </dgm:t>
    </dgm:pt>
    <dgm:pt modelId="{AD5415E0-7E93-409E-B993-D36771DFD09A}" type="sibTrans" cxnId="{58E66991-DCB4-4DF0-8135-E879B700E0EF}">
      <dgm:prSet/>
      <dgm:spPr/>
      <dgm:t>
        <a:bodyPr/>
        <a:lstStyle/>
        <a:p>
          <a:endParaRPr lang="en-US"/>
        </a:p>
      </dgm:t>
    </dgm:pt>
    <dgm:pt modelId="{7C3FC54D-E345-4DDC-8F57-20F132C46D09}">
      <dgm:prSet/>
      <dgm:spPr/>
      <dgm:t>
        <a:bodyPr/>
        <a:lstStyle/>
        <a:p>
          <a:r>
            <a:rPr lang="en-US"/>
            <a:t>Optimize banking operations by focusing on efficient checking and savings transactions, ensuring seamless account management, robust transaction tracking, and fortified data security for an enhanced customer experience.</a:t>
          </a:r>
        </a:p>
      </dgm:t>
    </dgm:pt>
    <dgm:pt modelId="{D03E234B-4872-4DAD-BC96-64ACCA1C2935}" type="parTrans" cxnId="{3BC7CEAD-A448-4FD3-972A-359204D62773}">
      <dgm:prSet/>
      <dgm:spPr/>
      <dgm:t>
        <a:bodyPr/>
        <a:lstStyle/>
        <a:p>
          <a:endParaRPr lang="en-US"/>
        </a:p>
      </dgm:t>
    </dgm:pt>
    <dgm:pt modelId="{DB5C3F3B-72CE-413A-BE5A-1DE1D8EB54DE}" type="sibTrans" cxnId="{3BC7CEAD-A448-4FD3-972A-359204D62773}">
      <dgm:prSet/>
      <dgm:spPr/>
      <dgm:t>
        <a:bodyPr/>
        <a:lstStyle/>
        <a:p>
          <a:endParaRPr lang="en-US"/>
        </a:p>
      </dgm:t>
    </dgm:pt>
    <dgm:pt modelId="{E1356DBE-48C8-42C8-9184-1FB39FD4EB05}">
      <dgm:prSet/>
      <dgm:spPr/>
      <dgm:t>
        <a:bodyPr/>
        <a:lstStyle/>
        <a:p>
          <a:r>
            <a:rPr lang="en-US"/>
            <a:t>System Components</a:t>
          </a:r>
        </a:p>
      </dgm:t>
    </dgm:pt>
    <dgm:pt modelId="{50E0CA9C-C031-401C-AA61-43B36A2EEDB1}" type="parTrans" cxnId="{A131E94F-DD6D-4940-AE47-C40661A3B965}">
      <dgm:prSet/>
      <dgm:spPr/>
      <dgm:t>
        <a:bodyPr/>
        <a:lstStyle/>
        <a:p>
          <a:endParaRPr lang="en-US"/>
        </a:p>
      </dgm:t>
    </dgm:pt>
    <dgm:pt modelId="{52DD38DA-FE22-4A80-A7CD-A949E939E016}" type="sibTrans" cxnId="{A131E94F-DD6D-4940-AE47-C40661A3B965}">
      <dgm:prSet/>
      <dgm:spPr/>
      <dgm:t>
        <a:bodyPr/>
        <a:lstStyle/>
        <a:p>
          <a:endParaRPr lang="en-US"/>
        </a:p>
      </dgm:t>
    </dgm:pt>
    <dgm:pt modelId="{503D3F9A-D857-4D43-8898-E3D62646BE91}">
      <dgm:prSet/>
      <dgm:spPr/>
      <dgm:t>
        <a:bodyPr/>
        <a:lstStyle/>
        <a:p>
          <a:r>
            <a:rPr lang="en-US"/>
            <a:t>Simplify transactions, streamline deposits, facilitate easy loan applications, and enhance website navigation for a seamless and user-friendly banking experience.</a:t>
          </a:r>
        </a:p>
      </dgm:t>
    </dgm:pt>
    <dgm:pt modelId="{F82CE3A5-B7DD-4863-97CA-C2F3ECE78C03}" type="parTrans" cxnId="{36D5C101-4B3B-4898-A966-E4629E0F64A2}">
      <dgm:prSet/>
      <dgm:spPr/>
      <dgm:t>
        <a:bodyPr/>
        <a:lstStyle/>
        <a:p>
          <a:endParaRPr lang="en-US"/>
        </a:p>
      </dgm:t>
    </dgm:pt>
    <dgm:pt modelId="{E3E583B0-81B6-4A47-838F-92C1E6630581}" type="sibTrans" cxnId="{36D5C101-4B3B-4898-A966-E4629E0F64A2}">
      <dgm:prSet/>
      <dgm:spPr/>
      <dgm:t>
        <a:bodyPr/>
        <a:lstStyle/>
        <a:p>
          <a:endParaRPr lang="en-US"/>
        </a:p>
      </dgm:t>
    </dgm:pt>
    <dgm:pt modelId="{7328859D-6178-48E1-9A99-E5F1EF7B450A}">
      <dgm:prSet/>
      <dgm:spPr/>
      <dgm:t>
        <a:bodyPr/>
        <a:lstStyle/>
        <a:p>
          <a:r>
            <a:rPr lang="en-US"/>
            <a:t>Features</a:t>
          </a:r>
        </a:p>
      </dgm:t>
    </dgm:pt>
    <dgm:pt modelId="{48125E86-C30B-469F-86AD-74AA78A09218}" type="parTrans" cxnId="{71333299-7897-4A4F-8AC7-45EF73522412}">
      <dgm:prSet/>
      <dgm:spPr/>
      <dgm:t>
        <a:bodyPr/>
        <a:lstStyle/>
        <a:p>
          <a:endParaRPr lang="en-US"/>
        </a:p>
      </dgm:t>
    </dgm:pt>
    <dgm:pt modelId="{21378020-94AB-4188-AFDA-285D0CB324DE}" type="sibTrans" cxnId="{71333299-7897-4A4F-8AC7-45EF73522412}">
      <dgm:prSet/>
      <dgm:spPr/>
      <dgm:t>
        <a:bodyPr/>
        <a:lstStyle/>
        <a:p>
          <a:endParaRPr lang="en-US"/>
        </a:p>
      </dgm:t>
    </dgm:pt>
    <dgm:pt modelId="{A428B9BD-6C22-46C2-B2BE-32319C0EC1C8}">
      <dgm:prSet/>
      <dgm:spPr/>
      <dgm:t>
        <a:bodyPr/>
        <a:lstStyle/>
        <a:p>
          <a:r>
            <a:rPr lang="en-US"/>
            <a:t>Quick Data Upload</a:t>
          </a:r>
        </a:p>
      </dgm:t>
    </dgm:pt>
    <dgm:pt modelId="{5D01B667-BB6C-42A8-B04B-1DF083E8596E}" type="parTrans" cxnId="{8A93CB91-3877-42F5-AC1D-424ECA38AC8B}">
      <dgm:prSet/>
      <dgm:spPr/>
      <dgm:t>
        <a:bodyPr/>
        <a:lstStyle/>
        <a:p>
          <a:endParaRPr lang="en-US"/>
        </a:p>
      </dgm:t>
    </dgm:pt>
    <dgm:pt modelId="{5DB38F54-8527-4FB7-A35D-89C32A287196}" type="sibTrans" cxnId="{8A93CB91-3877-42F5-AC1D-424ECA38AC8B}">
      <dgm:prSet/>
      <dgm:spPr/>
      <dgm:t>
        <a:bodyPr/>
        <a:lstStyle/>
        <a:p>
          <a:endParaRPr lang="en-US"/>
        </a:p>
      </dgm:t>
    </dgm:pt>
    <dgm:pt modelId="{7EB338E7-693A-4378-94CE-3D5D87672932}">
      <dgm:prSet/>
      <dgm:spPr/>
      <dgm:t>
        <a:bodyPr/>
        <a:lstStyle/>
        <a:p>
          <a:r>
            <a:rPr lang="en-US"/>
            <a:t>Real-Time Updates</a:t>
          </a:r>
        </a:p>
      </dgm:t>
    </dgm:pt>
    <dgm:pt modelId="{A5FA4A37-E2F6-4AC5-A643-A2B91DE37A9B}" type="parTrans" cxnId="{11AAA91E-1640-450A-B676-1471B481365F}">
      <dgm:prSet/>
      <dgm:spPr/>
      <dgm:t>
        <a:bodyPr/>
        <a:lstStyle/>
        <a:p>
          <a:endParaRPr lang="en-US"/>
        </a:p>
      </dgm:t>
    </dgm:pt>
    <dgm:pt modelId="{AA9EE3B4-85E0-4445-BBC8-7C4D7A0468DB}" type="sibTrans" cxnId="{11AAA91E-1640-450A-B676-1471B481365F}">
      <dgm:prSet/>
      <dgm:spPr/>
      <dgm:t>
        <a:bodyPr/>
        <a:lstStyle/>
        <a:p>
          <a:endParaRPr lang="en-US"/>
        </a:p>
      </dgm:t>
    </dgm:pt>
    <dgm:pt modelId="{CBE3ED8C-8AFD-4E82-9295-3A777B83D447}">
      <dgm:prSet/>
      <dgm:spPr/>
      <dgm:t>
        <a:bodyPr/>
        <a:lstStyle/>
        <a:p>
          <a:r>
            <a:rPr lang="en-US"/>
            <a:t>Customizable Interface</a:t>
          </a:r>
        </a:p>
      </dgm:t>
    </dgm:pt>
    <dgm:pt modelId="{9B7E2CD0-60E2-416F-90A6-F20E95207E06}" type="parTrans" cxnId="{3CEB3A43-D110-4B52-B6CB-CA6B9CFA32D3}">
      <dgm:prSet/>
      <dgm:spPr/>
      <dgm:t>
        <a:bodyPr/>
        <a:lstStyle/>
        <a:p>
          <a:endParaRPr lang="en-US"/>
        </a:p>
      </dgm:t>
    </dgm:pt>
    <dgm:pt modelId="{C2451E8B-BD73-473F-B141-33C832E12170}" type="sibTrans" cxnId="{3CEB3A43-D110-4B52-B6CB-CA6B9CFA32D3}">
      <dgm:prSet/>
      <dgm:spPr/>
      <dgm:t>
        <a:bodyPr/>
        <a:lstStyle/>
        <a:p>
          <a:endParaRPr lang="en-US"/>
        </a:p>
      </dgm:t>
    </dgm:pt>
    <dgm:pt modelId="{CA15A508-7AC2-4E69-BFCA-B6392EE01267}" type="pres">
      <dgm:prSet presAssocID="{C30F4901-C86D-4FAC-976D-BA050BE9A2AE}" presName="linear" presStyleCnt="0">
        <dgm:presLayoutVars>
          <dgm:animLvl val="lvl"/>
          <dgm:resizeHandles val="exact"/>
        </dgm:presLayoutVars>
      </dgm:prSet>
      <dgm:spPr/>
    </dgm:pt>
    <dgm:pt modelId="{ADDD5397-479A-46B5-89C3-F19C5962AA85}" type="pres">
      <dgm:prSet presAssocID="{44ED02A4-CFFA-4A2B-83FA-F3BF7673DA8F}" presName="parentText" presStyleLbl="node1" presStyleIdx="0" presStyleCnt="7">
        <dgm:presLayoutVars>
          <dgm:chMax val="0"/>
          <dgm:bulletEnabled val="1"/>
        </dgm:presLayoutVars>
      </dgm:prSet>
      <dgm:spPr/>
    </dgm:pt>
    <dgm:pt modelId="{6267D86E-E1DB-40D4-81CA-EEA4DC0E9CF9}" type="pres">
      <dgm:prSet presAssocID="{44ED02A4-CFFA-4A2B-83FA-F3BF7673DA8F}" presName="childText" presStyleLbl="revTx" presStyleIdx="0" presStyleCnt="3">
        <dgm:presLayoutVars>
          <dgm:bulletEnabled val="1"/>
        </dgm:presLayoutVars>
      </dgm:prSet>
      <dgm:spPr/>
    </dgm:pt>
    <dgm:pt modelId="{830048AC-100E-4715-A55C-818F8B0F1669}" type="pres">
      <dgm:prSet presAssocID="{44D1BE67-F526-475F-B127-26938855FD6E}" presName="parentText" presStyleLbl="node1" presStyleIdx="1" presStyleCnt="7">
        <dgm:presLayoutVars>
          <dgm:chMax val="0"/>
          <dgm:bulletEnabled val="1"/>
        </dgm:presLayoutVars>
      </dgm:prSet>
      <dgm:spPr/>
    </dgm:pt>
    <dgm:pt modelId="{6D5E1B88-9C5C-4AE8-BF45-188CC3117407}" type="pres">
      <dgm:prSet presAssocID="{44D1BE67-F526-475F-B127-26938855FD6E}" presName="childText" presStyleLbl="revTx" presStyleIdx="1" presStyleCnt="3">
        <dgm:presLayoutVars>
          <dgm:bulletEnabled val="1"/>
        </dgm:presLayoutVars>
      </dgm:prSet>
      <dgm:spPr/>
    </dgm:pt>
    <dgm:pt modelId="{28F82969-5990-49B9-A724-3D994C7210BB}" type="pres">
      <dgm:prSet presAssocID="{E1356DBE-48C8-42C8-9184-1FB39FD4EB05}" presName="parentText" presStyleLbl="node1" presStyleIdx="2" presStyleCnt="7">
        <dgm:presLayoutVars>
          <dgm:chMax val="0"/>
          <dgm:bulletEnabled val="1"/>
        </dgm:presLayoutVars>
      </dgm:prSet>
      <dgm:spPr/>
    </dgm:pt>
    <dgm:pt modelId="{E80A7C14-E300-4A44-BEF9-D2B63CB8A880}" type="pres">
      <dgm:prSet presAssocID="{E1356DBE-48C8-42C8-9184-1FB39FD4EB05}" presName="childText" presStyleLbl="revTx" presStyleIdx="2" presStyleCnt="3">
        <dgm:presLayoutVars>
          <dgm:bulletEnabled val="1"/>
        </dgm:presLayoutVars>
      </dgm:prSet>
      <dgm:spPr/>
    </dgm:pt>
    <dgm:pt modelId="{2D5EA1EE-B950-45B2-9579-1AEE93A5205D}" type="pres">
      <dgm:prSet presAssocID="{7328859D-6178-48E1-9A99-E5F1EF7B450A}" presName="parentText" presStyleLbl="node1" presStyleIdx="3" presStyleCnt="7">
        <dgm:presLayoutVars>
          <dgm:chMax val="0"/>
          <dgm:bulletEnabled val="1"/>
        </dgm:presLayoutVars>
      </dgm:prSet>
      <dgm:spPr/>
    </dgm:pt>
    <dgm:pt modelId="{CCA9B382-7028-4613-8402-6EDA07CBA457}" type="pres">
      <dgm:prSet presAssocID="{21378020-94AB-4188-AFDA-285D0CB324DE}" presName="spacer" presStyleCnt="0"/>
      <dgm:spPr/>
    </dgm:pt>
    <dgm:pt modelId="{25A66CCA-D724-4C69-AD29-CD93A52C6080}" type="pres">
      <dgm:prSet presAssocID="{A428B9BD-6C22-46C2-B2BE-32319C0EC1C8}" presName="parentText" presStyleLbl="node1" presStyleIdx="4" presStyleCnt="7">
        <dgm:presLayoutVars>
          <dgm:chMax val="0"/>
          <dgm:bulletEnabled val="1"/>
        </dgm:presLayoutVars>
      </dgm:prSet>
      <dgm:spPr/>
    </dgm:pt>
    <dgm:pt modelId="{7818E1BF-092B-4C77-B6D6-8B0C842EED08}" type="pres">
      <dgm:prSet presAssocID="{5DB38F54-8527-4FB7-A35D-89C32A287196}" presName="spacer" presStyleCnt="0"/>
      <dgm:spPr/>
    </dgm:pt>
    <dgm:pt modelId="{B87C7A34-E828-4084-BB59-89BF9913136E}" type="pres">
      <dgm:prSet presAssocID="{7EB338E7-693A-4378-94CE-3D5D87672932}" presName="parentText" presStyleLbl="node1" presStyleIdx="5" presStyleCnt="7">
        <dgm:presLayoutVars>
          <dgm:chMax val="0"/>
          <dgm:bulletEnabled val="1"/>
        </dgm:presLayoutVars>
      </dgm:prSet>
      <dgm:spPr/>
    </dgm:pt>
    <dgm:pt modelId="{708C7704-5DE1-4B35-89D4-AAC243741A59}" type="pres">
      <dgm:prSet presAssocID="{AA9EE3B4-85E0-4445-BBC8-7C4D7A0468DB}" presName="spacer" presStyleCnt="0"/>
      <dgm:spPr/>
    </dgm:pt>
    <dgm:pt modelId="{8A323E7C-E7A9-4AEA-A102-807A66F7B758}" type="pres">
      <dgm:prSet presAssocID="{CBE3ED8C-8AFD-4E82-9295-3A777B83D447}" presName="parentText" presStyleLbl="node1" presStyleIdx="6" presStyleCnt="7">
        <dgm:presLayoutVars>
          <dgm:chMax val="0"/>
          <dgm:bulletEnabled val="1"/>
        </dgm:presLayoutVars>
      </dgm:prSet>
      <dgm:spPr/>
    </dgm:pt>
  </dgm:ptLst>
  <dgm:cxnLst>
    <dgm:cxn modelId="{78133901-A704-467B-9104-245964022856}" type="presOf" srcId="{44ED02A4-CFFA-4A2B-83FA-F3BF7673DA8F}" destId="{ADDD5397-479A-46B5-89C3-F19C5962AA85}" srcOrd="0" destOrd="0" presId="urn:microsoft.com/office/officeart/2005/8/layout/vList2"/>
    <dgm:cxn modelId="{36D5C101-4B3B-4898-A966-E4629E0F64A2}" srcId="{E1356DBE-48C8-42C8-9184-1FB39FD4EB05}" destId="{503D3F9A-D857-4D43-8898-E3D62646BE91}" srcOrd="0" destOrd="0" parTransId="{F82CE3A5-B7DD-4863-97CA-C2F3ECE78C03}" sibTransId="{E3E583B0-81B6-4A47-838F-92C1E6630581}"/>
    <dgm:cxn modelId="{3F5CA009-5CA4-4B39-AA28-DB3AD6957640}" type="presOf" srcId="{775CC0CB-62FC-47B3-B007-713DD9A395A9}" destId="{6267D86E-E1DB-40D4-81CA-EEA4DC0E9CF9}" srcOrd="0" destOrd="0" presId="urn:microsoft.com/office/officeart/2005/8/layout/vList2"/>
    <dgm:cxn modelId="{6442C70D-2C89-4F2B-B3F8-9A8813B0E257}" type="presOf" srcId="{7C3FC54D-E345-4DDC-8F57-20F132C46D09}" destId="{6D5E1B88-9C5C-4AE8-BF45-188CC3117407}" srcOrd="0" destOrd="0" presId="urn:microsoft.com/office/officeart/2005/8/layout/vList2"/>
    <dgm:cxn modelId="{11AAA91E-1640-450A-B676-1471B481365F}" srcId="{C30F4901-C86D-4FAC-976D-BA050BE9A2AE}" destId="{7EB338E7-693A-4378-94CE-3D5D87672932}" srcOrd="5" destOrd="0" parTransId="{A5FA4A37-E2F6-4AC5-A643-A2B91DE37A9B}" sibTransId="{AA9EE3B4-85E0-4445-BBC8-7C4D7A0468DB}"/>
    <dgm:cxn modelId="{016BFF21-02EB-4ACE-BF3E-94872A5351FD}" type="presOf" srcId="{A428B9BD-6C22-46C2-B2BE-32319C0EC1C8}" destId="{25A66CCA-D724-4C69-AD29-CD93A52C6080}" srcOrd="0" destOrd="0" presId="urn:microsoft.com/office/officeart/2005/8/layout/vList2"/>
    <dgm:cxn modelId="{01264823-CFF2-4B6A-8A10-CBB4C919F212}" type="presOf" srcId="{7328859D-6178-48E1-9A99-E5F1EF7B450A}" destId="{2D5EA1EE-B950-45B2-9579-1AEE93A5205D}" srcOrd="0" destOrd="0" presId="urn:microsoft.com/office/officeart/2005/8/layout/vList2"/>
    <dgm:cxn modelId="{81720D36-F0E0-457E-A333-237FBB94128F}" type="presOf" srcId="{7EB338E7-693A-4378-94CE-3D5D87672932}" destId="{B87C7A34-E828-4084-BB59-89BF9913136E}" srcOrd="0" destOrd="0" presId="urn:microsoft.com/office/officeart/2005/8/layout/vList2"/>
    <dgm:cxn modelId="{5500283D-A69F-45B3-AB50-9BB6D736F145}" type="presOf" srcId="{44D1BE67-F526-475F-B127-26938855FD6E}" destId="{830048AC-100E-4715-A55C-818F8B0F1669}" srcOrd="0" destOrd="0" presId="urn:microsoft.com/office/officeart/2005/8/layout/vList2"/>
    <dgm:cxn modelId="{3CEB3A43-D110-4B52-B6CB-CA6B9CFA32D3}" srcId="{C30F4901-C86D-4FAC-976D-BA050BE9A2AE}" destId="{CBE3ED8C-8AFD-4E82-9295-3A777B83D447}" srcOrd="6" destOrd="0" parTransId="{9B7E2CD0-60E2-416F-90A6-F20E95207E06}" sibTransId="{C2451E8B-BD73-473F-B141-33C832E12170}"/>
    <dgm:cxn modelId="{19781665-B426-4FCB-8C84-29BD4F79565E}" type="presOf" srcId="{CBE3ED8C-8AFD-4E82-9295-3A777B83D447}" destId="{8A323E7C-E7A9-4AEA-A102-807A66F7B758}" srcOrd="0" destOrd="0" presId="urn:microsoft.com/office/officeart/2005/8/layout/vList2"/>
    <dgm:cxn modelId="{A131E94F-DD6D-4940-AE47-C40661A3B965}" srcId="{C30F4901-C86D-4FAC-976D-BA050BE9A2AE}" destId="{E1356DBE-48C8-42C8-9184-1FB39FD4EB05}" srcOrd="2" destOrd="0" parTransId="{50E0CA9C-C031-401C-AA61-43B36A2EEDB1}" sibTransId="{52DD38DA-FE22-4A80-A7CD-A949E939E016}"/>
    <dgm:cxn modelId="{58E66991-DCB4-4DF0-8135-E879B700E0EF}" srcId="{C30F4901-C86D-4FAC-976D-BA050BE9A2AE}" destId="{44D1BE67-F526-475F-B127-26938855FD6E}" srcOrd="1" destOrd="0" parTransId="{737A4F74-3874-47FF-B0EE-8886AD961BFF}" sibTransId="{AD5415E0-7E93-409E-B993-D36771DFD09A}"/>
    <dgm:cxn modelId="{8A93CB91-3877-42F5-AC1D-424ECA38AC8B}" srcId="{C30F4901-C86D-4FAC-976D-BA050BE9A2AE}" destId="{A428B9BD-6C22-46C2-B2BE-32319C0EC1C8}" srcOrd="4" destOrd="0" parTransId="{5D01B667-BB6C-42A8-B04B-1DF083E8596E}" sibTransId="{5DB38F54-8527-4FB7-A35D-89C32A287196}"/>
    <dgm:cxn modelId="{71333299-7897-4A4F-8AC7-45EF73522412}" srcId="{C30F4901-C86D-4FAC-976D-BA050BE9A2AE}" destId="{7328859D-6178-48E1-9A99-E5F1EF7B450A}" srcOrd="3" destOrd="0" parTransId="{48125E86-C30B-469F-86AD-74AA78A09218}" sibTransId="{21378020-94AB-4188-AFDA-285D0CB324DE}"/>
    <dgm:cxn modelId="{257D959C-FD31-4E6A-A5A1-DE1C1F7D43A7}" srcId="{C30F4901-C86D-4FAC-976D-BA050BE9A2AE}" destId="{44ED02A4-CFFA-4A2B-83FA-F3BF7673DA8F}" srcOrd="0" destOrd="0" parTransId="{4E6A550F-8074-4B5E-8EFE-7DEB1BA045A9}" sibTransId="{B7A4AE9D-C265-4CAC-A00F-254BBB8640CD}"/>
    <dgm:cxn modelId="{1143FDAB-667C-4833-AFBB-FAC90D6FA3AB}" srcId="{44ED02A4-CFFA-4A2B-83FA-F3BF7673DA8F}" destId="{775CC0CB-62FC-47B3-B007-713DD9A395A9}" srcOrd="0" destOrd="0" parTransId="{4EE90352-299C-450D-A3B6-31AA7D5CE3A7}" sibTransId="{D396635E-ACAF-4C9B-A76B-B3D2AA5B4712}"/>
    <dgm:cxn modelId="{3BC7CEAD-A448-4FD3-972A-359204D62773}" srcId="{44D1BE67-F526-475F-B127-26938855FD6E}" destId="{7C3FC54D-E345-4DDC-8F57-20F132C46D09}" srcOrd="0" destOrd="0" parTransId="{D03E234B-4872-4DAD-BC96-64ACCA1C2935}" sibTransId="{DB5C3F3B-72CE-413A-BE5A-1DE1D8EB54DE}"/>
    <dgm:cxn modelId="{FA9482C8-5EB1-4D5D-ADC0-C9482AEDFDA3}" type="presOf" srcId="{E1356DBE-48C8-42C8-9184-1FB39FD4EB05}" destId="{28F82969-5990-49B9-A724-3D994C7210BB}" srcOrd="0" destOrd="0" presId="urn:microsoft.com/office/officeart/2005/8/layout/vList2"/>
    <dgm:cxn modelId="{DBF894CD-F1B3-4C73-8B14-B7BDE86E72D0}" type="presOf" srcId="{503D3F9A-D857-4D43-8898-E3D62646BE91}" destId="{E80A7C14-E300-4A44-BEF9-D2B63CB8A880}" srcOrd="0" destOrd="0" presId="urn:microsoft.com/office/officeart/2005/8/layout/vList2"/>
    <dgm:cxn modelId="{B15367E8-2221-4433-8FBF-AD580D73DB2B}" type="presOf" srcId="{C30F4901-C86D-4FAC-976D-BA050BE9A2AE}" destId="{CA15A508-7AC2-4E69-BFCA-B6392EE01267}" srcOrd="0" destOrd="0" presId="urn:microsoft.com/office/officeart/2005/8/layout/vList2"/>
    <dgm:cxn modelId="{69511AD9-321C-4AEE-B895-34E186B39FFB}" type="presParOf" srcId="{CA15A508-7AC2-4E69-BFCA-B6392EE01267}" destId="{ADDD5397-479A-46B5-89C3-F19C5962AA85}" srcOrd="0" destOrd="0" presId="urn:microsoft.com/office/officeart/2005/8/layout/vList2"/>
    <dgm:cxn modelId="{3B446F71-118E-4493-9DC3-BD8F0BB6B7A7}" type="presParOf" srcId="{CA15A508-7AC2-4E69-BFCA-B6392EE01267}" destId="{6267D86E-E1DB-40D4-81CA-EEA4DC0E9CF9}" srcOrd="1" destOrd="0" presId="urn:microsoft.com/office/officeart/2005/8/layout/vList2"/>
    <dgm:cxn modelId="{83C19A8B-AEB5-4DE6-AD73-2503A7165A60}" type="presParOf" srcId="{CA15A508-7AC2-4E69-BFCA-B6392EE01267}" destId="{830048AC-100E-4715-A55C-818F8B0F1669}" srcOrd="2" destOrd="0" presId="urn:microsoft.com/office/officeart/2005/8/layout/vList2"/>
    <dgm:cxn modelId="{65F3363E-C920-4DA1-B2D7-A015860B76C0}" type="presParOf" srcId="{CA15A508-7AC2-4E69-BFCA-B6392EE01267}" destId="{6D5E1B88-9C5C-4AE8-BF45-188CC3117407}" srcOrd="3" destOrd="0" presId="urn:microsoft.com/office/officeart/2005/8/layout/vList2"/>
    <dgm:cxn modelId="{460C1C0F-871D-42A3-8C84-859ACEC2F781}" type="presParOf" srcId="{CA15A508-7AC2-4E69-BFCA-B6392EE01267}" destId="{28F82969-5990-49B9-A724-3D994C7210BB}" srcOrd="4" destOrd="0" presId="urn:microsoft.com/office/officeart/2005/8/layout/vList2"/>
    <dgm:cxn modelId="{7F4179C5-9203-4CE5-9E18-DB3FEF8EE13A}" type="presParOf" srcId="{CA15A508-7AC2-4E69-BFCA-B6392EE01267}" destId="{E80A7C14-E300-4A44-BEF9-D2B63CB8A880}" srcOrd="5" destOrd="0" presId="urn:microsoft.com/office/officeart/2005/8/layout/vList2"/>
    <dgm:cxn modelId="{F5A49212-39CE-407F-A199-20ED0CF1F0B7}" type="presParOf" srcId="{CA15A508-7AC2-4E69-BFCA-B6392EE01267}" destId="{2D5EA1EE-B950-45B2-9579-1AEE93A5205D}" srcOrd="6" destOrd="0" presId="urn:microsoft.com/office/officeart/2005/8/layout/vList2"/>
    <dgm:cxn modelId="{97606B4A-6191-463F-BE1D-66DB5E9061CD}" type="presParOf" srcId="{CA15A508-7AC2-4E69-BFCA-B6392EE01267}" destId="{CCA9B382-7028-4613-8402-6EDA07CBA457}" srcOrd="7" destOrd="0" presId="urn:microsoft.com/office/officeart/2005/8/layout/vList2"/>
    <dgm:cxn modelId="{B10E91D0-300A-4ACF-B272-B5B8D071793D}" type="presParOf" srcId="{CA15A508-7AC2-4E69-BFCA-B6392EE01267}" destId="{25A66CCA-D724-4C69-AD29-CD93A52C6080}" srcOrd="8" destOrd="0" presId="urn:microsoft.com/office/officeart/2005/8/layout/vList2"/>
    <dgm:cxn modelId="{4D03D8B6-7891-4B0B-940A-43A048565F0B}" type="presParOf" srcId="{CA15A508-7AC2-4E69-BFCA-B6392EE01267}" destId="{7818E1BF-092B-4C77-B6D6-8B0C842EED08}" srcOrd="9" destOrd="0" presId="urn:microsoft.com/office/officeart/2005/8/layout/vList2"/>
    <dgm:cxn modelId="{707B3181-C739-4D3B-BC42-2376224E59E8}" type="presParOf" srcId="{CA15A508-7AC2-4E69-BFCA-B6392EE01267}" destId="{B87C7A34-E828-4084-BB59-89BF9913136E}" srcOrd="10" destOrd="0" presId="urn:microsoft.com/office/officeart/2005/8/layout/vList2"/>
    <dgm:cxn modelId="{E752B0BB-04BE-4549-B8E2-2BF24EAA976E}" type="presParOf" srcId="{CA15A508-7AC2-4E69-BFCA-B6392EE01267}" destId="{708C7704-5DE1-4B35-89D4-AAC243741A59}" srcOrd="11" destOrd="0" presId="urn:microsoft.com/office/officeart/2005/8/layout/vList2"/>
    <dgm:cxn modelId="{95D20EFC-9C6C-4E82-B2BD-E5197FFB0263}" type="presParOf" srcId="{CA15A508-7AC2-4E69-BFCA-B6392EE01267}" destId="{8A323E7C-E7A9-4AEA-A102-807A66F7B758}"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B2E787-4118-44B2-AF2B-41A6EE5BF0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40BDAE1-5D51-4F35-A478-AEFDF7545992}">
      <dgm:prSet/>
      <dgm:spPr/>
      <dgm:t>
        <a:bodyPr/>
        <a:lstStyle/>
        <a:p>
          <a:r>
            <a:rPr lang="en-US"/>
            <a:t>2.3.1.1 User BankAdmin</a:t>
          </a:r>
        </a:p>
      </dgm:t>
    </dgm:pt>
    <dgm:pt modelId="{BE7A5257-6F1D-4564-BE7B-743612A36917}" type="parTrans" cxnId="{823881F7-9B4F-4843-B8FB-47E8176DE83C}">
      <dgm:prSet/>
      <dgm:spPr/>
      <dgm:t>
        <a:bodyPr/>
        <a:lstStyle/>
        <a:p>
          <a:endParaRPr lang="en-US"/>
        </a:p>
      </dgm:t>
    </dgm:pt>
    <dgm:pt modelId="{788BC672-09F3-49CE-88DA-78510BB4E9AE}" type="sibTrans" cxnId="{823881F7-9B4F-4843-B8FB-47E8176DE83C}">
      <dgm:prSet/>
      <dgm:spPr/>
      <dgm:t>
        <a:bodyPr/>
        <a:lstStyle/>
        <a:p>
          <a:endParaRPr lang="en-US"/>
        </a:p>
      </dgm:t>
    </dgm:pt>
    <dgm:pt modelId="{E2257A2F-FDCF-4F59-8CC9-59E4687B8DD1}">
      <dgm:prSet/>
      <dgm:spPr/>
      <dgm:t>
        <a:bodyPr/>
        <a:lstStyle/>
        <a:p>
          <a:r>
            <a:rPr lang="en-US"/>
            <a:t>Full control over the entire database.</a:t>
          </a:r>
        </a:p>
      </dgm:t>
    </dgm:pt>
    <dgm:pt modelId="{FA441B0E-F5D6-43D0-B91F-6D48088715B0}" type="parTrans" cxnId="{4692FFDC-26E4-4BF9-B989-DCDD70C019A2}">
      <dgm:prSet/>
      <dgm:spPr/>
      <dgm:t>
        <a:bodyPr/>
        <a:lstStyle/>
        <a:p>
          <a:endParaRPr lang="en-US"/>
        </a:p>
      </dgm:t>
    </dgm:pt>
    <dgm:pt modelId="{0AEDE2E5-B4D3-4416-B9EA-EF28C2A104E2}" type="sibTrans" cxnId="{4692FFDC-26E4-4BF9-B989-DCDD70C019A2}">
      <dgm:prSet/>
      <dgm:spPr/>
      <dgm:t>
        <a:bodyPr/>
        <a:lstStyle/>
        <a:p>
          <a:endParaRPr lang="en-US"/>
        </a:p>
      </dgm:t>
    </dgm:pt>
    <dgm:pt modelId="{A804118D-E505-4C20-8AFB-7FD07E6AA3E9}">
      <dgm:prSet/>
      <dgm:spPr/>
      <dgm:t>
        <a:bodyPr/>
        <a:lstStyle/>
        <a:p>
          <a:r>
            <a:rPr lang="en-US"/>
            <a:t>Authority to modify, delete, or update any records.</a:t>
          </a:r>
        </a:p>
      </dgm:t>
    </dgm:pt>
    <dgm:pt modelId="{DCA6FAC7-1C98-4F63-A8C3-B4FFC1B2AA04}" type="parTrans" cxnId="{67599B81-970B-410C-BE85-5F3FE7AF0C97}">
      <dgm:prSet/>
      <dgm:spPr/>
      <dgm:t>
        <a:bodyPr/>
        <a:lstStyle/>
        <a:p>
          <a:endParaRPr lang="en-US"/>
        </a:p>
      </dgm:t>
    </dgm:pt>
    <dgm:pt modelId="{FA1E9041-D6FD-484D-9242-CDB295489408}" type="sibTrans" cxnId="{67599B81-970B-410C-BE85-5F3FE7AF0C97}">
      <dgm:prSet/>
      <dgm:spPr/>
      <dgm:t>
        <a:bodyPr/>
        <a:lstStyle/>
        <a:p>
          <a:endParaRPr lang="en-US"/>
        </a:p>
      </dgm:t>
    </dgm:pt>
    <dgm:pt modelId="{DC47DD52-FA9B-4CDC-A881-7E9DAD5C5031}">
      <dgm:prSet/>
      <dgm:spPr/>
      <dgm:t>
        <a:bodyPr/>
        <a:lstStyle/>
        <a:p>
          <a:r>
            <a:rPr lang="en-US"/>
            <a:t>Configuration and management of user roles and permissions.</a:t>
          </a:r>
        </a:p>
      </dgm:t>
    </dgm:pt>
    <dgm:pt modelId="{ED640725-97BF-4066-BDEF-3DFA43133FCA}" type="parTrans" cxnId="{9AE2E42B-A513-4BDE-A636-14DF3F4F700F}">
      <dgm:prSet/>
      <dgm:spPr/>
      <dgm:t>
        <a:bodyPr/>
        <a:lstStyle/>
        <a:p>
          <a:endParaRPr lang="en-US"/>
        </a:p>
      </dgm:t>
    </dgm:pt>
    <dgm:pt modelId="{9C551C80-F49B-495F-83EE-F8590308731D}" type="sibTrans" cxnId="{9AE2E42B-A513-4BDE-A636-14DF3F4F700F}">
      <dgm:prSet/>
      <dgm:spPr/>
      <dgm:t>
        <a:bodyPr/>
        <a:lstStyle/>
        <a:p>
          <a:endParaRPr lang="en-US"/>
        </a:p>
      </dgm:t>
    </dgm:pt>
    <dgm:pt modelId="{12DA7917-0658-4716-93AF-A84B85872B68}">
      <dgm:prSet/>
      <dgm:spPr/>
      <dgm:t>
        <a:bodyPr/>
        <a:lstStyle/>
        <a:p>
          <a:r>
            <a:rPr lang="en-US"/>
            <a:t>Access to sensitive financial data for auditing and reporting.</a:t>
          </a:r>
        </a:p>
      </dgm:t>
    </dgm:pt>
    <dgm:pt modelId="{56322824-9898-4C4F-AEA4-89AF0ECF23F1}" type="parTrans" cxnId="{9162BBA2-3998-4C33-BC4B-5E976538ED31}">
      <dgm:prSet/>
      <dgm:spPr/>
      <dgm:t>
        <a:bodyPr/>
        <a:lstStyle/>
        <a:p>
          <a:endParaRPr lang="en-US"/>
        </a:p>
      </dgm:t>
    </dgm:pt>
    <dgm:pt modelId="{E4DD5160-8113-43D3-B126-4C4C20F57AA3}" type="sibTrans" cxnId="{9162BBA2-3998-4C33-BC4B-5E976538ED31}">
      <dgm:prSet/>
      <dgm:spPr/>
      <dgm:t>
        <a:bodyPr/>
        <a:lstStyle/>
        <a:p>
          <a:endParaRPr lang="en-US"/>
        </a:p>
      </dgm:t>
    </dgm:pt>
    <dgm:pt modelId="{468CEEAC-2BAA-4B4F-9592-E1EED341BA16}">
      <dgm:prSet/>
      <dgm:spPr/>
      <dgm:t>
        <a:bodyPr/>
        <a:lstStyle/>
        <a:p>
          <a:r>
            <a:rPr lang="en-US"/>
            <a:t>2.3.1.2 User Teller</a:t>
          </a:r>
        </a:p>
      </dgm:t>
    </dgm:pt>
    <dgm:pt modelId="{78030173-6A54-41F2-B987-157769B4A51C}" type="parTrans" cxnId="{915C9633-F381-48AF-B1A7-8B1C2C571A28}">
      <dgm:prSet/>
      <dgm:spPr/>
      <dgm:t>
        <a:bodyPr/>
        <a:lstStyle/>
        <a:p>
          <a:endParaRPr lang="en-US"/>
        </a:p>
      </dgm:t>
    </dgm:pt>
    <dgm:pt modelId="{E9B91ACC-ECF4-4E00-AF2C-4FE1F3DE701D}" type="sibTrans" cxnId="{915C9633-F381-48AF-B1A7-8B1C2C571A28}">
      <dgm:prSet/>
      <dgm:spPr/>
      <dgm:t>
        <a:bodyPr/>
        <a:lstStyle/>
        <a:p>
          <a:endParaRPr lang="en-US"/>
        </a:p>
      </dgm:t>
    </dgm:pt>
    <dgm:pt modelId="{1BDBD9AA-D2C1-4751-A19D-1A19BFFF7886}">
      <dgm:prSet/>
      <dgm:spPr/>
      <dgm:t>
        <a:bodyPr/>
        <a:lstStyle/>
        <a:p>
          <a:r>
            <a:rPr lang="en-US"/>
            <a:t>Access to customer account information for transactions.</a:t>
          </a:r>
        </a:p>
      </dgm:t>
    </dgm:pt>
    <dgm:pt modelId="{02F305ED-0FF7-498C-8573-CABAF0FC00EA}" type="parTrans" cxnId="{B7DE8288-5E37-4515-9EF8-54E7E53797AB}">
      <dgm:prSet/>
      <dgm:spPr/>
      <dgm:t>
        <a:bodyPr/>
        <a:lstStyle/>
        <a:p>
          <a:endParaRPr lang="en-US"/>
        </a:p>
      </dgm:t>
    </dgm:pt>
    <dgm:pt modelId="{A80DDAA4-5BB5-4D23-9EDB-D80198FEE822}" type="sibTrans" cxnId="{B7DE8288-5E37-4515-9EF8-54E7E53797AB}">
      <dgm:prSet/>
      <dgm:spPr/>
      <dgm:t>
        <a:bodyPr/>
        <a:lstStyle/>
        <a:p>
          <a:endParaRPr lang="en-US"/>
        </a:p>
      </dgm:t>
    </dgm:pt>
    <dgm:pt modelId="{B3122809-FE4B-438C-BDEE-1795A4A9E2D6}">
      <dgm:prSet/>
      <dgm:spPr/>
      <dgm:t>
        <a:bodyPr/>
        <a:lstStyle/>
        <a:p>
          <a:r>
            <a:rPr lang="en-US"/>
            <a:t>Authority to process deposits, withdrawals, and fund transfers.</a:t>
          </a:r>
        </a:p>
      </dgm:t>
    </dgm:pt>
    <dgm:pt modelId="{53E5B766-593D-4394-855B-9D5F2B5B5261}" type="parTrans" cxnId="{B53DCA9D-4ADF-4E0A-9B2A-3F58C39939E7}">
      <dgm:prSet/>
      <dgm:spPr/>
      <dgm:t>
        <a:bodyPr/>
        <a:lstStyle/>
        <a:p>
          <a:endParaRPr lang="en-US"/>
        </a:p>
      </dgm:t>
    </dgm:pt>
    <dgm:pt modelId="{1C54DCEB-CD9D-47BB-BF01-ED4FA5936E4D}" type="sibTrans" cxnId="{B53DCA9D-4ADF-4E0A-9B2A-3F58C39939E7}">
      <dgm:prSet/>
      <dgm:spPr/>
      <dgm:t>
        <a:bodyPr/>
        <a:lstStyle/>
        <a:p>
          <a:endParaRPr lang="en-US"/>
        </a:p>
      </dgm:t>
    </dgm:pt>
    <dgm:pt modelId="{67E35903-D598-4BEA-BB17-ABD596E099C5}">
      <dgm:prSet/>
      <dgm:spPr/>
      <dgm:t>
        <a:bodyPr/>
        <a:lstStyle/>
        <a:p>
          <a:r>
            <a:rPr lang="en-US"/>
            <a:t>Limited access to sensitive customer data for transactional purposes.</a:t>
          </a:r>
        </a:p>
      </dgm:t>
    </dgm:pt>
    <dgm:pt modelId="{B6570CF8-802B-44E4-AFDD-07B2F2B82016}" type="parTrans" cxnId="{2C463A7F-7C38-4B6D-81E1-9DABDD0380D4}">
      <dgm:prSet/>
      <dgm:spPr/>
      <dgm:t>
        <a:bodyPr/>
        <a:lstStyle/>
        <a:p>
          <a:endParaRPr lang="en-US"/>
        </a:p>
      </dgm:t>
    </dgm:pt>
    <dgm:pt modelId="{89592847-E043-48A6-B0C2-050286CAB2CB}" type="sibTrans" cxnId="{2C463A7F-7C38-4B6D-81E1-9DABDD0380D4}">
      <dgm:prSet/>
      <dgm:spPr/>
      <dgm:t>
        <a:bodyPr/>
        <a:lstStyle/>
        <a:p>
          <a:endParaRPr lang="en-US"/>
        </a:p>
      </dgm:t>
    </dgm:pt>
    <dgm:pt modelId="{823A63C3-D7EC-4036-B069-0A21E3928EAA}">
      <dgm:prSet/>
      <dgm:spPr/>
      <dgm:t>
        <a:bodyPr/>
        <a:lstStyle/>
        <a:p>
          <a:r>
            <a:rPr lang="en-US"/>
            <a:t>View-only access to certain administrative reports.</a:t>
          </a:r>
        </a:p>
      </dgm:t>
    </dgm:pt>
    <dgm:pt modelId="{446A7694-F9F5-4F28-A6EE-CBE86F9F0B30}" type="parTrans" cxnId="{E97EF18E-6C65-411E-A528-4C3ADDC10520}">
      <dgm:prSet/>
      <dgm:spPr/>
      <dgm:t>
        <a:bodyPr/>
        <a:lstStyle/>
        <a:p>
          <a:endParaRPr lang="en-US"/>
        </a:p>
      </dgm:t>
    </dgm:pt>
    <dgm:pt modelId="{94182C95-BDE8-49AC-8C49-9D3B1FA49992}" type="sibTrans" cxnId="{E97EF18E-6C65-411E-A528-4C3ADDC10520}">
      <dgm:prSet/>
      <dgm:spPr/>
      <dgm:t>
        <a:bodyPr/>
        <a:lstStyle/>
        <a:p>
          <a:endParaRPr lang="en-US"/>
        </a:p>
      </dgm:t>
    </dgm:pt>
    <dgm:pt modelId="{B4D8934D-4611-4B97-95B7-7E4949CC2C9E}">
      <dgm:prSet/>
      <dgm:spPr/>
      <dgm:t>
        <a:bodyPr/>
        <a:lstStyle/>
        <a:p>
          <a:r>
            <a:rPr lang="en-US"/>
            <a:t>2.3.1.3 User CustomerService</a:t>
          </a:r>
        </a:p>
      </dgm:t>
    </dgm:pt>
    <dgm:pt modelId="{DFD00232-A25A-477A-B0C3-D36CEA733B10}" type="parTrans" cxnId="{0E9F0E64-4DAF-4BC3-84EB-9F7A766CA607}">
      <dgm:prSet/>
      <dgm:spPr/>
      <dgm:t>
        <a:bodyPr/>
        <a:lstStyle/>
        <a:p>
          <a:endParaRPr lang="en-US"/>
        </a:p>
      </dgm:t>
    </dgm:pt>
    <dgm:pt modelId="{C50AE11A-BB98-4B2E-95C7-683DA7443B2D}" type="sibTrans" cxnId="{0E9F0E64-4DAF-4BC3-84EB-9F7A766CA607}">
      <dgm:prSet/>
      <dgm:spPr/>
      <dgm:t>
        <a:bodyPr/>
        <a:lstStyle/>
        <a:p>
          <a:endParaRPr lang="en-US"/>
        </a:p>
      </dgm:t>
    </dgm:pt>
    <dgm:pt modelId="{76213A12-D982-4BA1-909B-79D7FC98CBFB}">
      <dgm:prSet/>
      <dgm:spPr/>
      <dgm:t>
        <a:bodyPr/>
        <a:lstStyle/>
        <a:p>
          <a:r>
            <a:rPr lang="en-US"/>
            <a:t>Access to customer information for account inquiries and support.</a:t>
          </a:r>
        </a:p>
      </dgm:t>
    </dgm:pt>
    <dgm:pt modelId="{3B85A091-BC53-4E0E-AA5E-1DB388780E42}" type="parTrans" cxnId="{FA6CB56B-2C96-431E-8F09-95BF2E16D758}">
      <dgm:prSet/>
      <dgm:spPr/>
      <dgm:t>
        <a:bodyPr/>
        <a:lstStyle/>
        <a:p>
          <a:endParaRPr lang="en-US"/>
        </a:p>
      </dgm:t>
    </dgm:pt>
    <dgm:pt modelId="{64D88879-080B-4498-AD6D-4B9196D0C218}" type="sibTrans" cxnId="{FA6CB56B-2C96-431E-8F09-95BF2E16D758}">
      <dgm:prSet/>
      <dgm:spPr/>
      <dgm:t>
        <a:bodyPr/>
        <a:lstStyle/>
        <a:p>
          <a:endParaRPr lang="en-US"/>
        </a:p>
      </dgm:t>
    </dgm:pt>
    <dgm:pt modelId="{CC16A429-D7D3-4FE4-852D-58DAB7DA53B8}">
      <dgm:prSet/>
      <dgm:spPr/>
      <dgm:t>
        <a:bodyPr/>
        <a:lstStyle/>
        <a:p>
          <a:r>
            <a:rPr lang="en-US"/>
            <a:t>Ability to update customer contact details and personal information.</a:t>
          </a:r>
        </a:p>
      </dgm:t>
    </dgm:pt>
    <dgm:pt modelId="{F9035969-D92D-4625-868B-442879D8CA54}" type="parTrans" cxnId="{88A1692E-EDFE-41A0-891E-E8046FCF625B}">
      <dgm:prSet/>
      <dgm:spPr/>
      <dgm:t>
        <a:bodyPr/>
        <a:lstStyle/>
        <a:p>
          <a:endParaRPr lang="en-US"/>
        </a:p>
      </dgm:t>
    </dgm:pt>
    <dgm:pt modelId="{D86EFDD9-768A-4929-8CFE-718A1708C9F6}" type="sibTrans" cxnId="{88A1692E-EDFE-41A0-891E-E8046FCF625B}">
      <dgm:prSet/>
      <dgm:spPr/>
      <dgm:t>
        <a:bodyPr/>
        <a:lstStyle/>
        <a:p>
          <a:endParaRPr lang="en-US"/>
        </a:p>
      </dgm:t>
    </dgm:pt>
    <dgm:pt modelId="{33AFF71A-A8C1-4F5F-BA49-8D552D1F9737}">
      <dgm:prSet/>
      <dgm:spPr/>
      <dgm:t>
        <a:bodyPr/>
        <a:lstStyle/>
        <a:p>
          <a:r>
            <a:rPr lang="en-US"/>
            <a:t>Limited access to transaction history for customer assistance.</a:t>
          </a:r>
        </a:p>
      </dgm:t>
    </dgm:pt>
    <dgm:pt modelId="{0395A1DF-B860-4B93-8B37-1E134CB971A5}" type="parTrans" cxnId="{A9101B2F-68C8-4A86-A84C-43B936213FB7}">
      <dgm:prSet/>
      <dgm:spPr/>
      <dgm:t>
        <a:bodyPr/>
        <a:lstStyle/>
        <a:p>
          <a:endParaRPr lang="en-US"/>
        </a:p>
      </dgm:t>
    </dgm:pt>
    <dgm:pt modelId="{7A2D1069-85FA-4B5F-9162-38FB773EB734}" type="sibTrans" cxnId="{A9101B2F-68C8-4A86-A84C-43B936213FB7}">
      <dgm:prSet/>
      <dgm:spPr/>
      <dgm:t>
        <a:bodyPr/>
        <a:lstStyle/>
        <a:p>
          <a:endParaRPr lang="en-US"/>
        </a:p>
      </dgm:t>
    </dgm:pt>
    <dgm:pt modelId="{B97693D4-352A-4BEC-AD21-373434389644}">
      <dgm:prSet/>
      <dgm:spPr/>
      <dgm:t>
        <a:bodyPr/>
        <a:lstStyle/>
        <a:p>
          <a:r>
            <a:rPr lang="en-US"/>
            <a:t>View-only access to specific reports for customer service purposes.</a:t>
          </a:r>
        </a:p>
      </dgm:t>
    </dgm:pt>
    <dgm:pt modelId="{9E76A5DC-DDCE-45F3-96BD-0E40B7840FA7}" type="parTrans" cxnId="{2574681A-9E9B-4311-BCCC-79B876C49DD0}">
      <dgm:prSet/>
      <dgm:spPr/>
      <dgm:t>
        <a:bodyPr/>
        <a:lstStyle/>
        <a:p>
          <a:endParaRPr lang="en-US"/>
        </a:p>
      </dgm:t>
    </dgm:pt>
    <dgm:pt modelId="{4219444A-2C4D-4C2E-BDBC-17842AC1E0FC}" type="sibTrans" cxnId="{2574681A-9E9B-4311-BCCC-79B876C49DD0}">
      <dgm:prSet/>
      <dgm:spPr/>
      <dgm:t>
        <a:bodyPr/>
        <a:lstStyle/>
        <a:p>
          <a:endParaRPr lang="en-US"/>
        </a:p>
      </dgm:t>
    </dgm:pt>
    <dgm:pt modelId="{E1110828-FEAA-4CFA-A825-FF8B046A5059}">
      <dgm:prSet/>
      <dgm:spPr/>
      <dgm:t>
        <a:bodyPr/>
        <a:lstStyle/>
        <a:p>
          <a:r>
            <a:rPr lang="en-US"/>
            <a:t>2.3.1.4 User Auditor</a:t>
          </a:r>
        </a:p>
      </dgm:t>
    </dgm:pt>
    <dgm:pt modelId="{9ABE7FA1-5FAF-4BFF-9892-773461D1DBB9}" type="parTrans" cxnId="{003211C5-C1BF-4434-84C0-BE76D6B703DB}">
      <dgm:prSet/>
      <dgm:spPr/>
      <dgm:t>
        <a:bodyPr/>
        <a:lstStyle/>
        <a:p>
          <a:endParaRPr lang="en-US"/>
        </a:p>
      </dgm:t>
    </dgm:pt>
    <dgm:pt modelId="{AB84C534-12CB-4484-9508-7A6DD3204BAB}" type="sibTrans" cxnId="{003211C5-C1BF-4434-84C0-BE76D6B703DB}">
      <dgm:prSet/>
      <dgm:spPr/>
      <dgm:t>
        <a:bodyPr/>
        <a:lstStyle/>
        <a:p>
          <a:endParaRPr lang="en-US"/>
        </a:p>
      </dgm:t>
    </dgm:pt>
    <dgm:pt modelId="{24D2D8C4-F127-4A00-A239-A18E4A966782}">
      <dgm:prSet/>
      <dgm:spPr/>
      <dgm:t>
        <a:bodyPr/>
        <a:lstStyle/>
        <a:p>
          <a:r>
            <a:rPr lang="en-US"/>
            <a:t>Read-only access for auditing purposes.</a:t>
          </a:r>
        </a:p>
      </dgm:t>
    </dgm:pt>
    <dgm:pt modelId="{A956B820-7EB3-45BA-9271-972E7BE6C05E}" type="parTrans" cxnId="{87BB3940-BB02-4524-8DA7-526BC97271C2}">
      <dgm:prSet/>
      <dgm:spPr/>
      <dgm:t>
        <a:bodyPr/>
        <a:lstStyle/>
        <a:p>
          <a:endParaRPr lang="en-US"/>
        </a:p>
      </dgm:t>
    </dgm:pt>
    <dgm:pt modelId="{3AE9DCB9-D858-456E-BE21-E703AC052235}" type="sibTrans" cxnId="{87BB3940-BB02-4524-8DA7-526BC97271C2}">
      <dgm:prSet/>
      <dgm:spPr/>
      <dgm:t>
        <a:bodyPr/>
        <a:lstStyle/>
        <a:p>
          <a:endParaRPr lang="en-US"/>
        </a:p>
      </dgm:t>
    </dgm:pt>
    <dgm:pt modelId="{7C21931E-5C6F-43F5-9F8F-7247E15D43FB}">
      <dgm:prSet/>
      <dgm:spPr/>
      <dgm:t>
        <a:bodyPr/>
        <a:lstStyle/>
        <a:p>
          <a:r>
            <a:rPr lang="en-US"/>
            <a:t>Authority to run and review audit reports.</a:t>
          </a:r>
        </a:p>
      </dgm:t>
    </dgm:pt>
    <dgm:pt modelId="{7BEC25C5-7DBC-4858-8BA0-538CEEE7BAFC}" type="parTrans" cxnId="{1D2DA717-2B65-4170-B1CF-A4623005EA7E}">
      <dgm:prSet/>
      <dgm:spPr/>
      <dgm:t>
        <a:bodyPr/>
        <a:lstStyle/>
        <a:p>
          <a:endParaRPr lang="en-US"/>
        </a:p>
      </dgm:t>
    </dgm:pt>
    <dgm:pt modelId="{FB9A2C1E-65EF-4FD2-B9FF-0D1931D7A3FA}" type="sibTrans" cxnId="{1D2DA717-2B65-4170-B1CF-A4623005EA7E}">
      <dgm:prSet/>
      <dgm:spPr/>
      <dgm:t>
        <a:bodyPr/>
        <a:lstStyle/>
        <a:p>
          <a:endParaRPr lang="en-US"/>
        </a:p>
      </dgm:t>
    </dgm:pt>
    <dgm:pt modelId="{EC50B79C-9275-4078-BE23-0A0B43405A6A}">
      <dgm:prSet/>
      <dgm:spPr/>
      <dgm:t>
        <a:bodyPr/>
        <a:lstStyle/>
        <a:p>
          <a:r>
            <a:rPr lang="en-US"/>
            <a:t>Access to transaction logs and system activity.</a:t>
          </a:r>
        </a:p>
      </dgm:t>
    </dgm:pt>
    <dgm:pt modelId="{116727E4-4D16-4E3F-9C7E-F51C525F2309}" type="parTrans" cxnId="{A9B9004B-C1C2-4F04-89AA-8BC1108A63C4}">
      <dgm:prSet/>
      <dgm:spPr/>
      <dgm:t>
        <a:bodyPr/>
        <a:lstStyle/>
        <a:p>
          <a:endParaRPr lang="en-US"/>
        </a:p>
      </dgm:t>
    </dgm:pt>
    <dgm:pt modelId="{458F901D-D702-45F6-81F6-C4E7B96F39D4}" type="sibTrans" cxnId="{A9B9004B-C1C2-4F04-89AA-8BC1108A63C4}">
      <dgm:prSet/>
      <dgm:spPr/>
      <dgm:t>
        <a:bodyPr/>
        <a:lstStyle/>
        <a:p>
          <a:endParaRPr lang="en-US"/>
        </a:p>
      </dgm:t>
    </dgm:pt>
    <dgm:pt modelId="{F7BF95FD-3168-4C53-9CF0-A37A61A49E92}">
      <dgm:prSet/>
      <dgm:spPr/>
      <dgm:t>
        <a:bodyPr/>
        <a:lstStyle/>
        <a:p>
          <a:r>
            <a:rPr lang="en-US"/>
            <a:t>Limited access to specific financial reports for auditing purposes.</a:t>
          </a:r>
        </a:p>
      </dgm:t>
    </dgm:pt>
    <dgm:pt modelId="{0A8525A7-544F-4E1A-B456-BF92FDD46FCB}" type="parTrans" cxnId="{E004F782-8132-42BE-958C-1EE141CAC20E}">
      <dgm:prSet/>
      <dgm:spPr/>
      <dgm:t>
        <a:bodyPr/>
        <a:lstStyle/>
        <a:p>
          <a:endParaRPr lang="en-US"/>
        </a:p>
      </dgm:t>
    </dgm:pt>
    <dgm:pt modelId="{2F30CEC0-4B7D-4015-8365-4559A52DD8D1}" type="sibTrans" cxnId="{E004F782-8132-42BE-958C-1EE141CAC20E}">
      <dgm:prSet/>
      <dgm:spPr/>
      <dgm:t>
        <a:bodyPr/>
        <a:lstStyle/>
        <a:p>
          <a:endParaRPr lang="en-US"/>
        </a:p>
      </dgm:t>
    </dgm:pt>
    <dgm:pt modelId="{5C7D50A2-AA21-4D22-A48D-B2AF4F19108B}" type="pres">
      <dgm:prSet presAssocID="{51B2E787-4118-44B2-AF2B-41A6EE5BF0E6}" presName="linear" presStyleCnt="0">
        <dgm:presLayoutVars>
          <dgm:animLvl val="lvl"/>
          <dgm:resizeHandles val="exact"/>
        </dgm:presLayoutVars>
      </dgm:prSet>
      <dgm:spPr/>
    </dgm:pt>
    <dgm:pt modelId="{0C8EED6F-A6C3-4EC8-9EC5-2A0F5628EBC1}" type="pres">
      <dgm:prSet presAssocID="{C40BDAE1-5D51-4F35-A478-AEFDF7545992}" presName="parentText" presStyleLbl="node1" presStyleIdx="0" presStyleCnt="4">
        <dgm:presLayoutVars>
          <dgm:chMax val="0"/>
          <dgm:bulletEnabled val="1"/>
        </dgm:presLayoutVars>
      </dgm:prSet>
      <dgm:spPr/>
    </dgm:pt>
    <dgm:pt modelId="{A18FCB91-C6C2-4230-96A0-B6245EB39A6B}" type="pres">
      <dgm:prSet presAssocID="{C40BDAE1-5D51-4F35-A478-AEFDF7545992}" presName="childText" presStyleLbl="revTx" presStyleIdx="0" presStyleCnt="4">
        <dgm:presLayoutVars>
          <dgm:bulletEnabled val="1"/>
        </dgm:presLayoutVars>
      </dgm:prSet>
      <dgm:spPr/>
    </dgm:pt>
    <dgm:pt modelId="{34DDF37D-BCD0-4C69-8E4D-E79F14A7E963}" type="pres">
      <dgm:prSet presAssocID="{468CEEAC-2BAA-4B4F-9592-E1EED341BA16}" presName="parentText" presStyleLbl="node1" presStyleIdx="1" presStyleCnt="4">
        <dgm:presLayoutVars>
          <dgm:chMax val="0"/>
          <dgm:bulletEnabled val="1"/>
        </dgm:presLayoutVars>
      </dgm:prSet>
      <dgm:spPr/>
    </dgm:pt>
    <dgm:pt modelId="{2DEB302A-FDF8-43CB-8E01-A187B30F8290}" type="pres">
      <dgm:prSet presAssocID="{468CEEAC-2BAA-4B4F-9592-E1EED341BA16}" presName="childText" presStyleLbl="revTx" presStyleIdx="1" presStyleCnt="4">
        <dgm:presLayoutVars>
          <dgm:bulletEnabled val="1"/>
        </dgm:presLayoutVars>
      </dgm:prSet>
      <dgm:spPr/>
    </dgm:pt>
    <dgm:pt modelId="{D2F599EE-EA3C-458B-9901-54255EFF05EF}" type="pres">
      <dgm:prSet presAssocID="{B4D8934D-4611-4B97-95B7-7E4949CC2C9E}" presName="parentText" presStyleLbl="node1" presStyleIdx="2" presStyleCnt="4">
        <dgm:presLayoutVars>
          <dgm:chMax val="0"/>
          <dgm:bulletEnabled val="1"/>
        </dgm:presLayoutVars>
      </dgm:prSet>
      <dgm:spPr/>
    </dgm:pt>
    <dgm:pt modelId="{7C9C6E7B-689A-429F-8F9A-B4DDB262752D}" type="pres">
      <dgm:prSet presAssocID="{B4D8934D-4611-4B97-95B7-7E4949CC2C9E}" presName="childText" presStyleLbl="revTx" presStyleIdx="2" presStyleCnt="4">
        <dgm:presLayoutVars>
          <dgm:bulletEnabled val="1"/>
        </dgm:presLayoutVars>
      </dgm:prSet>
      <dgm:spPr/>
    </dgm:pt>
    <dgm:pt modelId="{35DE2E6C-D687-4D5C-A9E9-075E2B4F8B24}" type="pres">
      <dgm:prSet presAssocID="{E1110828-FEAA-4CFA-A825-FF8B046A5059}" presName="parentText" presStyleLbl="node1" presStyleIdx="3" presStyleCnt="4">
        <dgm:presLayoutVars>
          <dgm:chMax val="0"/>
          <dgm:bulletEnabled val="1"/>
        </dgm:presLayoutVars>
      </dgm:prSet>
      <dgm:spPr/>
    </dgm:pt>
    <dgm:pt modelId="{FEE8106A-0021-4274-89C3-935267B2106F}" type="pres">
      <dgm:prSet presAssocID="{E1110828-FEAA-4CFA-A825-FF8B046A5059}" presName="childText" presStyleLbl="revTx" presStyleIdx="3" presStyleCnt="4">
        <dgm:presLayoutVars>
          <dgm:bulletEnabled val="1"/>
        </dgm:presLayoutVars>
      </dgm:prSet>
      <dgm:spPr/>
    </dgm:pt>
  </dgm:ptLst>
  <dgm:cxnLst>
    <dgm:cxn modelId="{3E1D0307-0BC0-4D30-A24E-68982381D59B}" type="presOf" srcId="{F7BF95FD-3168-4C53-9CF0-A37A61A49E92}" destId="{FEE8106A-0021-4274-89C3-935267B2106F}" srcOrd="0" destOrd="3" presId="urn:microsoft.com/office/officeart/2005/8/layout/vList2"/>
    <dgm:cxn modelId="{BDF82D08-A38A-4C70-8F26-122D07960FE3}" type="presOf" srcId="{C40BDAE1-5D51-4F35-A478-AEFDF7545992}" destId="{0C8EED6F-A6C3-4EC8-9EC5-2A0F5628EBC1}" srcOrd="0" destOrd="0" presId="urn:microsoft.com/office/officeart/2005/8/layout/vList2"/>
    <dgm:cxn modelId="{1D2DA717-2B65-4170-B1CF-A4623005EA7E}" srcId="{E1110828-FEAA-4CFA-A825-FF8B046A5059}" destId="{7C21931E-5C6F-43F5-9F8F-7247E15D43FB}" srcOrd="1" destOrd="0" parTransId="{7BEC25C5-7DBC-4858-8BA0-538CEEE7BAFC}" sibTransId="{FB9A2C1E-65EF-4FD2-B9FF-0D1931D7A3FA}"/>
    <dgm:cxn modelId="{C3D3E419-BF84-4233-B170-56CD98091B13}" type="presOf" srcId="{468CEEAC-2BAA-4B4F-9592-E1EED341BA16}" destId="{34DDF37D-BCD0-4C69-8E4D-E79F14A7E963}" srcOrd="0" destOrd="0" presId="urn:microsoft.com/office/officeart/2005/8/layout/vList2"/>
    <dgm:cxn modelId="{2574681A-9E9B-4311-BCCC-79B876C49DD0}" srcId="{B4D8934D-4611-4B97-95B7-7E4949CC2C9E}" destId="{B97693D4-352A-4BEC-AD21-373434389644}" srcOrd="3" destOrd="0" parTransId="{9E76A5DC-DDCE-45F3-96BD-0E40B7840FA7}" sibTransId="{4219444A-2C4D-4C2E-BDBC-17842AC1E0FC}"/>
    <dgm:cxn modelId="{6182F21F-7908-4E4C-8422-D396DC969815}" type="presOf" srcId="{24D2D8C4-F127-4A00-A239-A18E4A966782}" destId="{FEE8106A-0021-4274-89C3-935267B2106F}" srcOrd="0" destOrd="0" presId="urn:microsoft.com/office/officeart/2005/8/layout/vList2"/>
    <dgm:cxn modelId="{9AE2E42B-A513-4BDE-A636-14DF3F4F700F}" srcId="{C40BDAE1-5D51-4F35-A478-AEFDF7545992}" destId="{DC47DD52-FA9B-4CDC-A881-7E9DAD5C5031}" srcOrd="2" destOrd="0" parTransId="{ED640725-97BF-4066-BDEF-3DFA43133FCA}" sibTransId="{9C551C80-F49B-495F-83EE-F8590308731D}"/>
    <dgm:cxn modelId="{88A1692E-EDFE-41A0-891E-E8046FCF625B}" srcId="{B4D8934D-4611-4B97-95B7-7E4949CC2C9E}" destId="{CC16A429-D7D3-4FE4-852D-58DAB7DA53B8}" srcOrd="1" destOrd="0" parTransId="{F9035969-D92D-4625-868B-442879D8CA54}" sibTransId="{D86EFDD9-768A-4929-8CFE-718A1708C9F6}"/>
    <dgm:cxn modelId="{A9101B2F-68C8-4A86-A84C-43B936213FB7}" srcId="{B4D8934D-4611-4B97-95B7-7E4949CC2C9E}" destId="{33AFF71A-A8C1-4F5F-BA49-8D552D1F9737}" srcOrd="2" destOrd="0" parTransId="{0395A1DF-B860-4B93-8B37-1E134CB971A5}" sibTransId="{7A2D1069-85FA-4B5F-9162-38FB773EB734}"/>
    <dgm:cxn modelId="{915C9633-F381-48AF-B1A7-8B1C2C571A28}" srcId="{51B2E787-4118-44B2-AF2B-41A6EE5BF0E6}" destId="{468CEEAC-2BAA-4B4F-9592-E1EED341BA16}" srcOrd="1" destOrd="0" parTransId="{78030173-6A54-41F2-B987-157769B4A51C}" sibTransId="{E9B91ACC-ECF4-4E00-AF2C-4FE1F3DE701D}"/>
    <dgm:cxn modelId="{87BB3940-BB02-4524-8DA7-526BC97271C2}" srcId="{E1110828-FEAA-4CFA-A825-FF8B046A5059}" destId="{24D2D8C4-F127-4A00-A239-A18E4A966782}" srcOrd="0" destOrd="0" parTransId="{A956B820-7EB3-45BA-9271-972E7BE6C05E}" sibTransId="{3AE9DCB9-D858-456E-BE21-E703AC052235}"/>
    <dgm:cxn modelId="{2F7D9B5F-2EB0-48B4-A2CD-80771AA56F37}" type="presOf" srcId="{B3122809-FE4B-438C-BDEE-1795A4A9E2D6}" destId="{2DEB302A-FDF8-43CB-8E01-A187B30F8290}" srcOrd="0" destOrd="1" presId="urn:microsoft.com/office/officeart/2005/8/layout/vList2"/>
    <dgm:cxn modelId="{143C1341-6553-4FEE-A43E-FB36CBCB67C6}" type="presOf" srcId="{B4D8934D-4611-4B97-95B7-7E4949CC2C9E}" destId="{D2F599EE-EA3C-458B-9901-54255EFF05EF}" srcOrd="0" destOrd="0" presId="urn:microsoft.com/office/officeart/2005/8/layout/vList2"/>
    <dgm:cxn modelId="{0E9F0E64-4DAF-4BC3-84EB-9F7A766CA607}" srcId="{51B2E787-4118-44B2-AF2B-41A6EE5BF0E6}" destId="{B4D8934D-4611-4B97-95B7-7E4949CC2C9E}" srcOrd="2" destOrd="0" parTransId="{DFD00232-A25A-477A-B0C3-D36CEA733B10}" sibTransId="{C50AE11A-BB98-4B2E-95C7-683DA7443B2D}"/>
    <dgm:cxn modelId="{A9B9004B-C1C2-4F04-89AA-8BC1108A63C4}" srcId="{E1110828-FEAA-4CFA-A825-FF8B046A5059}" destId="{EC50B79C-9275-4078-BE23-0A0B43405A6A}" srcOrd="2" destOrd="0" parTransId="{116727E4-4D16-4E3F-9C7E-F51C525F2309}" sibTransId="{458F901D-D702-45F6-81F6-C4E7B96F39D4}"/>
    <dgm:cxn modelId="{FA6CB56B-2C96-431E-8F09-95BF2E16D758}" srcId="{B4D8934D-4611-4B97-95B7-7E4949CC2C9E}" destId="{76213A12-D982-4BA1-909B-79D7FC98CBFB}" srcOrd="0" destOrd="0" parTransId="{3B85A091-BC53-4E0E-AA5E-1DB388780E42}" sibTransId="{64D88879-080B-4498-AD6D-4B9196D0C218}"/>
    <dgm:cxn modelId="{C8E64276-989C-4907-8C68-A525673989FA}" type="presOf" srcId="{E2257A2F-FDCF-4F59-8CC9-59E4687B8DD1}" destId="{A18FCB91-C6C2-4230-96A0-B6245EB39A6B}" srcOrd="0" destOrd="0" presId="urn:microsoft.com/office/officeart/2005/8/layout/vList2"/>
    <dgm:cxn modelId="{E1E99E57-EC11-4044-B8EF-0F1289BD0653}" type="presOf" srcId="{A804118D-E505-4C20-8AFB-7FD07E6AA3E9}" destId="{A18FCB91-C6C2-4230-96A0-B6245EB39A6B}" srcOrd="0" destOrd="1" presId="urn:microsoft.com/office/officeart/2005/8/layout/vList2"/>
    <dgm:cxn modelId="{FADA1059-80F1-40DF-BB00-CDEEDF3C17B5}" type="presOf" srcId="{EC50B79C-9275-4078-BE23-0A0B43405A6A}" destId="{FEE8106A-0021-4274-89C3-935267B2106F}" srcOrd="0" destOrd="2" presId="urn:microsoft.com/office/officeart/2005/8/layout/vList2"/>
    <dgm:cxn modelId="{58446E59-C5DA-4A3B-866C-195B74D9BF73}" type="presOf" srcId="{12DA7917-0658-4716-93AF-A84B85872B68}" destId="{A18FCB91-C6C2-4230-96A0-B6245EB39A6B}" srcOrd="0" destOrd="3" presId="urn:microsoft.com/office/officeart/2005/8/layout/vList2"/>
    <dgm:cxn modelId="{2C463A7F-7C38-4B6D-81E1-9DABDD0380D4}" srcId="{468CEEAC-2BAA-4B4F-9592-E1EED341BA16}" destId="{67E35903-D598-4BEA-BB17-ABD596E099C5}" srcOrd="2" destOrd="0" parTransId="{B6570CF8-802B-44E4-AFDD-07B2F2B82016}" sibTransId="{89592847-E043-48A6-B0C2-050286CAB2CB}"/>
    <dgm:cxn modelId="{67599B81-970B-410C-BE85-5F3FE7AF0C97}" srcId="{C40BDAE1-5D51-4F35-A478-AEFDF7545992}" destId="{A804118D-E505-4C20-8AFB-7FD07E6AA3E9}" srcOrd="1" destOrd="0" parTransId="{DCA6FAC7-1C98-4F63-A8C3-B4FFC1B2AA04}" sibTransId="{FA1E9041-D6FD-484D-9242-CDB295489408}"/>
    <dgm:cxn modelId="{E004F782-8132-42BE-958C-1EE141CAC20E}" srcId="{E1110828-FEAA-4CFA-A825-FF8B046A5059}" destId="{F7BF95FD-3168-4C53-9CF0-A37A61A49E92}" srcOrd="3" destOrd="0" parTransId="{0A8525A7-544F-4E1A-B456-BF92FDD46FCB}" sibTransId="{2F30CEC0-4B7D-4015-8365-4559A52DD8D1}"/>
    <dgm:cxn modelId="{B7DE8288-5E37-4515-9EF8-54E7E53797AB}" srcId="{468CEEAC-2BAA-4B4F-9592-E1EED341BA16}" destId="{1BDBD9AA-D2C1-4751-A19D-1A19BFFF7886}" srcOrd="0" destOrd="0" parTransId="{02F305ED-0FF7-498C-8573-CABAF0FC00EA}" sibTransId="{A80DDAA4-5BB5-4D23-9EDB-D80198FEE822}"/>
    <dgm:cxn modelId="{E97EF18E-6C65-411E-A528-4C3ADDC10520}" srcId="{468CEEAC-2BAA-4B4F-9592-E1EED341BA16}" destId="{823A63C3-D7EC-4036-B069-0A21E3928EAA}" srcOrd="3" destOrd="0" parTransId="{446A7694-F9F5-4F28-A6EE-CBE86F9F0B30}" sibTransId="{94182C95-BDE8-49AC-8C49-9D3B1FA49992}"/>
    <dgm:cxn modelId="{5CB0D09B-0FE8-49B9-91CE-0B2D77F31A98}" type="presOf" srcId="{1BDBD9AA-D2C1-4751-A19D-1A19BFFF7886}" destId="{2DEB302A-FDF8-43CB-8E01-A187B30F8290}" srcOrd="0" destOrd="0" presId="urn:microsoft.com/office/officeart/2005/8/layout/vList2"/>
    <dgm:cxn modelId="{B53DCA9D-4ADF-4E0A-9B2A-3F58C39939E7}" srcId="{468CEEAC-2BAA-4B4F-9592-E1EED341BA16}" destId="{B3122809-FE4B-438C-BDEE-1795A4A9E2D6}" srcOrd="1" destOrd="0" parTransId="{53E5B766-593D-4394-855B-9D5F2B5B5261}" sibTransId="{1C54DCEB-CD9D-47BB-BF01-ED4FA5936E4D}"/>
    <dgm:cxn modelId="{9162BBA2-3998-4C33-BC4B-5E976538ED31}" srcId="{C40BDAE1-5D51-4F35-A478-AEFDF7545992}" destId="{12DA7917-0658-4716-93AF-A84B85872B68}" srcOrd="3" destOrd="0" parTransId="{56322824-9898-4C4F-AEA4-89AF0ECF23F1}" sibTransId="{E4DD5160-8113-43D3-B126-4C4C20F57AA3}"/>
    <dgm:cxn modelId="{4A7AC2A2-D728-495A-ADD3-F874215C5517}" type="presOf" srcId="{E1110828-FEAA-4CFA-A825-FF8B046A5059}" destId="{35DE2E6C-D687-4D5C-A9E9-075E2B4F8B24}" srcOrd="0" destOrd="0" presId="urn:microsoft.com/office/officeart/2005/8/layout/vList2"/>
    <dgm:cxn modelId="{0D4369AC-4E1E-411B-B45D-0EADEEBC9A90}" type="presOf" srcId="{B97693D4-352A-4BEC-AD21-373434389644}" destId="{7C9C6E7B-689A-429F-8F9A-B4DDB262752D}" srcOrd="0" destOrd="3" presId="urn:microsoft.com/office/officeart/2005/8/layout/vList2"/>
    <dgm:cxn modelId="{C74E4FAD-A0D2-4A34-BDDA-A7B9B80B2D14}" type="presOf" srcId="{823A63C3-D7EC-4036-B069-0A21E3928EAA}" destId="{2DEB302A-FDF8-43CB-8E01-A187B30F8290}" srcOrd="0" destOrd="3" presId="urn:microsoft.com/office/officeart/2005/8/layout/vList2"/>
    <dgm:cxn modelId="{0F5F46B4-2D3C-48DA-85BF-3BD0B4902D7A}" type="presOf" srcId="{51B2E787-4118-44B2-AF2B-41A6EE5BF0E6}" destId="{5C7D50A2-AA21-4D22-A48D-B2AF4F19108B}" srcOrd="0" destOrd="0" presId="urn:microsoft.com/office/officeart/2005/8/layout/vList2"/>
    <dgm:cxn modelId="{331908B6-C9A7-470D-A81F-428CEC851E1B}" type="presOf" srcId="{76213A12-D982-4BA1-909B-79D7FC98CBFB}" destId="{7C9C6E7B-689A-429F-8F9A-B4DDB262752D}" srcOrd="0" destOrd="0" presId="urn:microsoft.com/office/officeart/2005/8/layout/vList2"/>
    <dgm:cxn modelId="{079A1CC0-A73A-46DD-B952-31192670D723}" type="presOf" srcId="{CC16A429-D7D3-4FE4-852D-58DAB7DA53B8}" destId="{7C9C6E7B-689A-429F-8F9A-B4DDB262752D}" srcOrd="0" destOrd="1" presId="urn:microsoft.com/office/officeart/2005/8/layout/vList2"/>
    <dgm:cxn modelId="{003211C5-C1BF-4434-84C0-BE76D6B703DB}" srcId="{51B2E787-4118-44B2-AF2B-41A6EE5BF0E6}" destId="{E1110828-FEAA-4CFA-A825-FF8B046A5059}" srcOrd="3" destOrd="0" parTransId="{9ABE7FA1-5FAF-4BFF-9892-773461D1DBB9}" sibTransId="{AB84C534-12CB-4484-9508-7A6DD3204BAB}"/>
    <dgm:cxn modelId="{1C17A1CE-751E-45E5-B9FA-F08ACB560883}" type="presOf" srcId="{7C21931E-5C6F-43F5-9F8F-7247E15D43FB}" destId="{FEE8106A-0021-4274-89C3-935267B2106F}" srcOrd="0" destOrd="1" presId="urn:microsoft.com/office/officeart/2005/8/layout/vList2"/>
    <dgm:cxn modelId="{468719D1-15D0-450A-8AFB-753E18A6BF4A}" type="presOf" srcId="{33AFF71A-A8C1-4F5F-BA49-8D552D1F9737}" destId="{7C9C6E7B-689A-429F-8F9A-B4DDB262752D}" srcOrd="0" destOrd="2" presId="urn:microsoft.com/office/officeart/2005/8/layout/vList2"/>
    <dgm:cxn modelId="{4692FFDC-26E4-4BF9-B989-DCDD70C019A2}" srcId="{C40BDAE1-5D51-4F35-A478-AEFDF7545992}" destId="{E2257A2F-FDCF-4F59-8CC9-59E4687B8DD1}" srcOrd="0" destOrd="0" parTransId="{FA441B0E-F5D6-43D0-B91F-6D48088715B0}" sibTransId="{0AEDE2E5-B4D3-4416-B9EA-EF28C2A104E2}"/>
    <dgm:cxn modelId="{AB7CEDEF-9293-4B4A-8648-8336020F8D3A}" type="presOf" srcId="{67E35903-D598-4BEA-BB17-ABD596E099C5}" destId="{2DEB302A-FDF8-43CB-8E01-A187B30F8290}" srcOrd="0" destOrd="2" presId="urn:microsoft.com/office/officeart/2005/8/layout/vList2"/>
    <dgm:cxn modelId="{823881F7-9B4F-4843-B8FB-47E8176DE83C}" srcId="{51B2E787-4118-44B2-AF2B-41A6EE5BF0E6}" destId="{C40BDAE1-5D51-4F35-A478-AEFDF7545992}" srcOrd="0" destOrd="0" parTransId="{BE7A5257-6F1D-4564-BE7B-743612A36917}" sibTransId="{788BC672-09F3-49CE-88DA-78510BB4E9AE}"/>
    <dgm:cxn modelId="{0B1815FE-666C-4BC8-B9D1-B76B1C0DF0F8}" type="presOf" srcId="{DC47DD52-FA9B-4CDC-A881-7E9DAD5C5031}" destId="{A18FCB91-C6C2-4230-96A0-B6245EB39A6B}" srcOrd="0" destOrd="2" presId="urn:microsoft.com/office/officeart/2005/8/layout/vList2"/>
    <dgm:cxn modelId="{EA9E9EB0-BC64-4149-8065-755F1D5EE33B}" type="presParOf" srcId="{5C7D50A2-AA21-4D22-A48D-B2AF4F19108B}" destId="{0C8EED6F-A6C3-4EC8-9EC5-2A0F5628EBC1}" srcOrd="0" destOrd="0" presId="urn:microsoft.com/office/officeart/2005/8/layout/vList2"/>
    <dgm:cxn modelId="{B3C84740-AB68-4A28-951B-500A9B098482}" type="presParOf" srcId="{5C7D50A2-AA21-4D22-A48D-B2AF4F19108B}" destId="{A18FCB91-C6C2-4230-96A0-B6245EB39A6B}" srcOrd="1" destOrd="0" presId="urn:microsoft.com/office/officeart/2005/8/layout/vList2"/>
    <dgm:cxn modelId="{B706ACBF-C1BF-4417-9EF7-F61613C27729}" type="presParOf" srcId="{5C7D50A2-AA21-4D22-A48D-B2AF4F19108B}" destId="{34DDF37D-BCD0-4C69-8E4D-E79F14A7E963}" srcOrd="2" destOrd="0" presId="urn:microsoft.com/office/officeart/2005/8/layout/vList2"/>
    <dgm:cxn modelId="{331AEA74-FF08-4495-A036-40E688610BE9}" type="presParOf" srcId="{5C7D50A2-AA21-4D22-A48D-B2AF4F19108B}" destId="{2DEB302A-FDF8-43CB-8E01-A187B30F8290}" srcOrd="3" destOrd="0" presId="urn:microsoft.com/office/officeart/2005/8/layout/vList2"/>
    <dgm:cxn modelId="{E2E8D45A-9BA7-4021-A8B1-E3F31B882D48}" type="presParOf" srcId="{5C7D50A2-AA21-4D22-A48D-B2AF4F19108B}" destId="{D2F599EE-EA3C-458B-9901-54255EFF05EF}" srcOrd="4" destOrd="0" presId="urn:microsoft.com/office/officeart/2005/8/layout/vList2"/>
    <dgm:cxn modelId="{B30D61DE-C92D-4BB2-8B39-0FCA4E40B367}" type="presParOf" srcId="{5C7D50A2-AA21-4D22-A48D-B2AF4F19108B}" destId="{7C9C6E7B-689A-429F-8F9A-B4DDB262752D}" srcOrd="5" destOrd="0" presId="urn:microsoft.com/office/officeart/2005/8/layout/vList2"/>
    <dgm:cxn modelId="{18D0566F-0EA7-4D73-98C0-0F7C2A0C8AB9}" type="presParOf" srcId="{5C7D50A2-AA21-4D22-A48D-B2AF4F19108B}" destId="{35DE2E6C-D687-4D5C-A9E9-075E2B4F8B24}" srcOrd="6" destOrd="0" presId="urn:microsoft.com/office/officeart/2005/8/layout/vList2"/>
    <dgm:cxn modelId="{D8F8228B-83A1-46A8-9BD5-991C0E4DA8C4}" type="presParOf" srcId="{5C7D50A2-AA21-4D22-A48D-B2AF4F19108B}" destId="{FEE8106A-0021-4274-89C3-935267B2106F}" srcOrd="7"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979298-BDAE-4744-9AE4-2384AF4581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7B23A0-7FF9-4E02-874A-3D1DD8118790}">
      <dgm:prSet/>
      <dgm:spPr/>
      <dgm:t>
        <a:bodyPr/>
        <a:lstStyle/>
        <a:p>
          <a:r>
            <a:rPr lang="en-US"/>
            <a:t>2.3.1.5 User ManagerialRoles</a:t>
          </a:r>
        </a:p>
      </dgm:t>
    </dgm:pt>
    <dgm:pt modelId="{686509E0-66DC-4F6F-82DB-11531AB49E4F}" type="parTrans" cxnId="{028EA1B4-4DAC-47E7-A178-B96875F77346}">
      <dgm:prSet/>
      <dgm:spPr/>
      <dgm:t>
        <a:bodyPr/>
        <a:lstStyle/>
        <a:p>
          <a:endParaRPr lang="en-US"/>
        </a:p>
      </dgm:t>
    </dgm:pt>
    <dgm:pt modelId="{DDD847AE-00E8-4221-9F3C-D28A5E86B306}" type="sibTrans" cxnId="{028EA1B4-4DAC-47E7-A178-B96875F77346}">
      <dgm:prSet/>
      <dgm:spPr/>
      <dgm:t>
        <a:bodyPr/>
        <a:lstStyle/>
        <a:p>
          <a:endParaRPr lang="en-US"/>
        </a:p>
      </dgm:t>
    </dgm:pt>
    <dgm:pt modelId="{ABE866CC-6501-49DE-A15A-96E35A7E1229}">
      <dgm:prSet/>
      <dgm:spPr/>
      <dgm:t>
        <a:bodyPr/>
        <a:lstStyle/>
        <a:p>
          <a:r>
            <a:rPr lang="en-US"/>
            <a:t>Access to managerial reports and analytics.</a:t>
          </a:r>
        </a:p>
      </dgm:t>
    </dgm:pt>
    <dgm:pt modelId="{713818EE-84A2-49BD-94F5-8294F5B6D342}" type="parTrans" cxnId="{7796B4A7-C582-4BA7-87D4-8F9B11CBF606}">
      <dgm:prSet/>
      <dgm:spPr/>
      <dgm:t>
        <a:bodyPr/>
        <a:lstStyle/>
        <a:p>
          <a:endParaRPr lang="en-US"/>
        </a:p>
      </dgm:t>
    </dgm:pt>
    <dgm:pt modelId="{D637D0EE-B023-4A2E-98C1-BFEA4EF1F853}" type="sibTrans" cxnId="{7796B4A7-C582-4BA7-87D4-8F9B11CBF606}">
      <dgm:prSet/>
      <dgm:spPr/>
      <dgm:t>
        <a:bodyPr/>
        <a:lstStyle/>
        <a:p>
          <a:endParaRPr lang="en-US"/>
        </a:p>
      </dgm:t>
    </dgm:pt>
    <dgm:pt modelId="{99A622D2-6D74-4535-9330-CA75E2374DD8}">
      <dgm:prSet/>
      <dgm:spPr/>
      <dgm:t>
        <a:bodyPr/>
        <a:lstStyle/>
        <a:p>
          <a:r>
            <a:rPr lang="en-US"/>
            <a:t>Authority to oversee and manage employee roles and permissions.</a:t>
          </a:r>
        </a:p>
      </dgm:t>
    </dgm:pt>
    <dgm:pt modelId="{DE4D24E2-C420-4E49-864D-CF707D322B3E}" type="parTrans" cxnId="{CD370D81-2B99-4117-BCE2-0FFC49F8A59A}">
      <dgm:prSet/>
      <dgm:spPr/>
      <dgm:t>
        <a:bodyPr/>
        <a:lstStyle/>
        <a:p>
          <a:endParaRPr lang="en-US"/>
        </a:p>
      </dgm:t>
    </dgm:pt>
    <dgm:pt modelId="{5B817713-34CC-42EC-ACEA-3B2BC58EFC9B}" type="sibTrans" cxnId="{CD370D81-2B99-4117-BCE2-0FFC49F8A59A}">
      <dgm:prSet/>
      <dgm:spPr/>
      <dgm:t>
        <a:bodyPr/>
        <a:lstStyle/>
        <a:p>
          <a:endParaRPr lang="en-US"/>
        </a:p>
      </dgm:t>
    </dgm:pt>
    <dgm:pt modelId="{578A56F5-3485-49DE-911B-A2651D8EFFAC}">
      <dgm:prSet/>
      <dgm:spPr/>
      <dgm:t>
        <a:bodyPr/>
        <a:lstStyle/>
        <a:p>
          <a:r>
            <a:rPr lang="en-US"/>
            <a:t>View-only access to sensitive financial reports.</a:t>
          </a:r>
        </a:p>
      </dgm:t>
    </dgm:pt>
    <dgm:pt modelId="{14141DE4-CF09-4632-96FA-EF62147E6C67}" type="parTrans" cxnId="{A4872E9F-1C13-4FDF-A470-A6369626CB8D}">
      <dgm:prSet/>
      <dgm:spPr/>
      <dgm:t>
        <a:bodyPr/>
        <a:lstStyle/>
        <a:p>
          <a:endParaRPr lang="en-US"/>
        </a:p>
      </dgm:t>
    </dgm:pt>
    <dgm:pt modelId="{A9BBC997-5F2E-47A1-BC98-8D46D11A5136}" type="sibTrans" cxnId="{A4872E9F-1C13-4FDF-A470-A6369626CB8D}">
      <dgm:prSet/>
      <dgm:spPr/>
      <dgm:t>
        <a:bodyPr/>
        <a:lstStyle/>
        <a:p>
          <a:endParaRPr lang="en-US"/>
        </a:p>
      </dgm:t>
    </dgm:pt>
    <dgm:pt modelId="{BCEAF465-2D54-46CB-A23E-199F40568DE5}">
      <dgm:prSet/>
      <dgm:spPr/>
      <dgm:t>
        <a:bodyPr/>
        <a:lstStyle/>
        <a:p>
          <a:r>
            <a:rPr lang="en-US"/>
            <a:t>Limited access to modify specific configurations for operational efficiency.</a:t>
          </a:r>
        </a:p>
      </dgm:t>
    </dgm:pt>
    <dgm:pt modelId="{6A8D72DC-DB52-49EF-BA24-657E645AB6B2}" type="parTrans" cxnId="{90E18C5D-112C-4F6D-8C3E-53DF26D3D892}">
      <dgm:prSet/>
      <dgm:spPr/>
      <dgm:t>
        <a:bodyPr/>
        <a:lstStyle/>
        <a:p>
          <a:endParaRPr lang="en-US"/>
        </a:p>
      </dgm:t>
    </dgm:pt>
    <dgm:pt modelId="{83D90A8B-8920-4C18-8EF8-F1FC9CB887D8}" type="sibTrans" cxnId="{90E18C5D-112C-4F6D-8C3E-53DF26D3D892}">
      <dgm:prSet/>
      <dgm:spPr/>
      <dgm:t>
        <a:bodyPr/>
        <a:lstStyle/>
        <a:p>
          <a:endParaRPr lang="en-US"/>
        </a:p>
      </dgm:t>
    </dgm:pt>
    <dgm:pt modelId="{13392D24-64FA-4EFA-8400-908E9DFD615B}">
      <dgm:prSet/>
      <dgm:spPr/>
      <dgm:t>
        <a:bodyPr/>
        <a:lstStyle/>
        <a:p>
          <a:r>
            <a:rPr lang="en-US"/>
            <a:t>2.3.1.6 User ITAdministrator</a:t>
          </a:r>
        </a:p>
      </dgm:t>
    </dgm:pt>
    <dgm:pt modelId="{493D0175-FE3C-4EA2-B0D4-709DD80B85E3}" type="parTrans" cxnId="{C5737032-3FE3-4C65-9A49-3BF24E8F6A1F}">
      <dgm:prSet/>
      <dgm:spPr/>
      <dgm:t>
        <a:bodyPr/>
        <a:lstStyle/>
        <a:p>
          <a:endParaRPr lang="en-US"/>
        </a:p>
      </dgm:t>
    </dgm:pt>
    <dgm:pt modelId="{56ABEC91-11EE-4410-BCA6-6C61332D31FD}" type="sibTrans" cxnId="{C5737032-3FE3-4C65-9A49-3BF24E8F6A1F}">
      <dgm:prSet/>
      <dgm:spPr/>
      <dgm:t>
        <a:bodyPr/>
        <a:lstStyle/>
        <a:p>
          <a:endParaRPr lang="en-US"/>
        </a:p>
      </dgm:t>
    </dgm:pt>
    <dgm:pt modelId="{CD6A73AC-64F4-4E38-88BC-C5F8DEE519D9}">
      <dgm:prSet/>
      <dgm:spPr/>
      <dgm:t>
        <a:bodyPr/>
        <a:lstStyle/>
        <a:p>
          <a:r>
            <a:rPr lang="en-US"/>
            <a:t>Full control over database infrastructure.</a:t>
          </a:r>
        </a:p>
      </dgm:t>
    </dgm:pt>
    <dgm:pt modelId="{8D17C9D8-ABFC-4268-9F5A-018CC0E8AE37}" type="parTrans" cxnId="{2644EA53-6F4D-4FB4-83BD-42072C648299}">
      <dgm:prSet/>
      <dgm:spPr/>
      <dgm:t>
        <a:bodyPr/>
        <a:lstStyle/>
        <a:p>
          <a:endParaRPr lang="en-US"/>
        </a:p>
      </dgm:t>
    </dgm:pt>
    <dgm:pt modelId="{C801C898-7ACF-433D-AF10-B97D6FC40F4A}" type="sibTrans" cxnId="{2644EA53-6F4D-4FB4-83BD-42072C648299}">
      <dgm:prSet/>
      <dgm:spPr/>
      <dgm:t>
        <a:bodyPr/>
        <a:lstStyle/>
        <a:p>
          <a:endParaRPr lang="en-US"/>
        </a:p>
      </dgm:t>
    </dgm:pt>
    <dgm:pt modelId="{D884D30B-5E7F-4C96-8657-6AEDCD2C91EE}">
      <dgm:prSet/>
      <dgm:spPr/>
      <dgm:t>
        <a:bodyPr/>
        <a:lstStyle/>
        <a:p>
          <a:r>
            <a:rPr lang="en-US"/>
            <a:t>Authority to implement and manage security protocols.</a:t>
          </a:r>
        </a:p>
      </dgm:t>
    </dgm:pt>
    <dgm:pt modelId="{C5FADE13-E83D-40F8-A14B-F54E3877E4BC}" type="parTrans" cxnId="{F3222FCC-5AC2-4778-B855-AC8D22BBFED8}">
      <dgm:prSet/>
      <dgm:spPr/>
      <dgm:t>
        <a:bodyPr/>
        <a:lstStyle/>
        <a:p>
          <a:endParaRPr lang="en-US"/>
        </a:p>
      </dgm:t>
    </dgm:pt>
    <dgm:pt modelId="{EE7334D2-7381-4893-959E-3E5158AE446E}" type="sibTrans" cxnId="{F3222FCC-5AC2-4778-B855-AC8D22BBFED8}">
      <dgm:prSet/>
      <dgm:spPr/>
      <dgm:t>
        <a:bodyPr/>
        <a:lstStyle/>
        <a:p>
          <a:endParaRPr lang="en-US"/>
        </a:p>
      </dgm:t>
    </dgm:pt>
    <dgm:pt modelId="{5A8D1B90-D28E-4434-9EC3-96668CBBAB6E}">
      <dgm:prSet/>
      <dgm:spPr/>
      <dgm:t>
        <a:bodyPr/>
        <a:lstStyle/>
        <a:p>
          <a:r>
            <a:rPr lang="en-US"/>
            <a:t>Configuration and maintenance of database backups.</a:t>
          </a:r>
        </a:p>
      </dgm:t>
    </dgm:pt>
    <dgm:pt modelId="{1F0532AD-B797-444B-8AF0-6C8A688A7A61}" type="parTrans" cxnId="{2F5468E0-8BD4-43CA-8398-E2844B1371D2}">
      <dgm:prSet/>
      <dgm:spPr/>
      <dgm:t>
        <a:bodyPr/>
        <a:lstStyle/>
        <a:p>
          <a:endParaRPr lang="en-US"/>
        </a:p>
      </dgm:t>
    </dgm:pt>
    <dgm:pt modelId="{DE037A96-A0F6-47A8-BD6C-125586F5A872}" type="sibTrans" cxnId="{2F5468E0-8BD4-43CA-8398-E2844B1371D2}">
      <dgm:prSet/>
      <dgm:spPr/>
      <dgm:t>
        <a:bodyPr/>
        <a:lstStyle/>
        <a:p>
          <a:endParaRPr lang="en-US"/>
        </a:p>
      </dgm:t>
    </dgm:pt>
    <dgm:pt modelId="{4FEEDC33-6F0F-42A3-A0FA-20CB6BE622A2}">
      <dgm:prSet/>
      <dgm:spPr/>
      <dgm:t>
        <a:bodyPr/>
        <a:lstStyle/>
        <a:p>
          <a:r>
            <a:rPr lang="en-US"/>
            <a:t>Access to error logs and troubleshooting tools.</a:t>
          </a:r>
        </a:p>
      </dgm:t>
    </dgm:pt>
    <dgm:pt modelId="{BD84DBF6-8B63-4792-B9DE-2D714FAA9E8E}" type="parTrans" cxnId="{D16E95F2-31E6-427C-9C2B-E8EAC900F848}">
      <dgm:prSet/>
      <dgm:spPr/>
      <dgm:t>
        <a:bodyPr/>
        <a:lstStyle/>
        <a:p>
          <a:endParaRPr lang="en-US"/>
        </a:p>
      </dgm:t>
    </dgm:pt>
    <dgm:pt modelId="{9D3E7BC7-35D8-4ECE-AE15-40C2E786E15A}" type="sibTrans" cxnId="{D16E95F2-31E6-427C-9C2B-E8EAC900F848}">
      <dgm:prSet/>
      <dgm:spPr/>
      <dgm:t>
        <a:bodyPr/>
        <a:lstStyle/>
        <a:p>
          <a:endParaRPr lang="en-US"/>
        </a:p>
      </dgm:t>
    </dgm:pt>
    <dgm:pt modelId="{320E8246-B912-48D2-AB99-4BEAD3809F9F}">
      <dgm:prSet/>
      <dgm:spPr/>
      <dgm:t>
        <a:bodyPr/>
        <a:lstStyle/>
        <a:p>
          <a:r>
            <a:rPr lang="en-US"/>
            <a:t>2.3.1.7 User Customer</a:t>
          </a:r>
        </a:p>
      </dgm:t>
    </dgm:pt>
    <dgm:pt modelId="{3C1659F1-7397-4C28-95B9-D1C2BA018097}" type="parTrans" cxnId="{778C3AD9-FEC0-4526-AB20-636001DF0D47}">
      <dgm:prSet/>
      <dgm:spPr/>
      <dgm:t>
        <a:bodyPr/>
        <a:lstStyle/>
        <a:p>
          <a:endParaRPr lang="en-US"/>
        </a:p>
      </dgm:t>
    </dgm:pt>
    <dgm:pt modelId="{A6BF8586-7166-47EB-987D-BDDD854A3420}" type="sibTrans" cxnId="{778C3AD9-FEC0-4526-AB20-636001DF0D47}">
      <dgm:prSet/>
      <dgm:spPr/>
      <dgm:t>
        <a:bodyPr/>
        <a:lstStyle/>
        <a:p>
          <a:endParaRPr lang="en-US"/>
        </a:p>
      </dgm:t>
    </dgm:pt>
    <dgm:pt modelId="{747129E6-7C49-4B2B-BC7E-E4ABEC009E0E}">
      <dgm:prSet/>
      <dgm:spPr/>
      <dgm:t>
        <a:bodyPr/>
        <a:lstStyle/>
        <a:p>
          <a:r>
            <a:rPr lang="en-US"/>
            <a:t>Access to personal account information.</a:t>
          </a:r>
        </a:p>
      </dgm:t>
    </dgm:pt>
    <dgm:pt modelId="{659919EF-8482-40CF-B825-316E7663C084}" type="parTrans" cxnId="{0095C094-A95A-404E-9771-27E70C15A22D}">
      <dgm:prSet/>
      <dgm:spPr/>
      <dgm:t>
        <a:bodyPr/>
        <a:lstStyle/>
        <a:p>
          <a:endParaRPr lang="en-US"/>
        </a:p>
      </dgm:t>
    </dgm:pt>
    <dgm:pt modelId="{A8F883BA-E215-4411-9ACA-D7FEF264416D}" type="sibTrans" cxnId="{0095C094-A95A-404E-9771-27E70C15A22D}">
      <dgm:prSet/>
      <dgm:spPr/>
      <dgm:t>
        <a:bodyPr/>
        <a:lstStyle/>
        <a:p>
          <a:endParaRPr lang="en-US"/>
        </a:p>
      </dgm:t>
    </dgm:pt>
    <dgm:pt modelId="{AC98EA44-FCEE-4405-842F-E7D6923101CE}">
      <dgm:prSet/>
      <dgm:spPr/>
      <dgm:t>
        <a:bodyPr/>
        <a:lstStyle/>
        <a:p>
          <a:r>
            <a:rPr lang="en-US"/>
            <a:t>Ability to view transaction history.</a:t>
          </a:r>
        </a:p>
      </dgm:t>
    </dgm:pt>
    <dgm:pt modelId="{12C87D14-EA04-48E4-9FEC-0B094AAB8797}" type="parTrans" cxnId="{ED44D2C2-A807-4D1A-9F8F-E70E46E7ED67}">
      <dgm:prSet/>
      <dgm:spPr/>
      <dgm:t>
        <a:bodyPr/>
        <a:lstStyle/>
        <a:p>
          <a:endParaRPr lang="en-US"/>
        </a:p>
      </dgm:t>
    </dgm:pt>
    <dgm:pt modelId="{717E53B4-93E5-4FF1-BE99-C954EF25B8D9}" type="sibTrans" cxnId="{ED44D2C2-A807-4D1A-9F8F-E70E46E7ED67}">
      <dgm:prSet/>
      <dgm:spPr/>
      <dgm:t>
        <a:bodyPr/>
        <a:lstStyle/>
        <a:p>
          <a:endParaRPr lang="en-US"/>
        </a:p>
      </dgm:t>
    </dgm:pt>
    <dgm:pt modelId="{94F77390-1CE0-4A59-ADC2-310B3C4A6375}">
      <dgm:prSet/>
      <dgm:spPr/>
      <dgm:t>
        <a:bodyPr/>
        <a:lstStyle/>
        <a:p>
          <a:r>
            <a:rPr lang="en-US"/>
            <a:t>Limited access to perform account-related actions (e.g., change password).</a:t>
          </a:r>
        </a:p>
      </dgm:t>
    </dgm:pt>
    <dgm:pt modelId="{45FF0769-C1E5-4242-B519-9FCD8356F189}" type="parTrans" cxnId="{43F9E791-AB0B-4D90-BD43-01B33781E578}">
      <dgm:prSet/>
      <dgm:spPr/>
      <dgm:t>
        <a:bodyPr/>
        <a:lstStyle/>
        <a:p>
          <a:endParaRPr lang="en-US"/>
        </a:p>
      </dgm:t>
    </dgm:pt>
    <dgm:pt modelId="{98A743F3-BF03-449B-BEE1-76A038741846}" type="sibTrans" cxnId="{43F9E791-AB0B-4D90-BD43-01B33781E578}">
      <dgm:prSet/>
      <dgm:spPr/>
      <dgm:t>
        <a:bodyPr/>
        <a:lstStyle/>
        <a:p>
          <a:endParaRPr lang="en-US"/>
        </a:p>
      </dgm:t>
    </dgm:pt>
    <dgm:pt modelId="{CA37B552-BE97-4D70-932B-46444EE042FA}">
      <dgm:prSet/>
      <dgm:spPr/>
      <dgm:t>
        <a:bodyPr/>
        <a:lstStyle/>
        <a:p>
          <a:r>
            <a:rPr lang="en-US"/>
            <a:t>No access to sensitive administrative or financial reports.</a:t>
          </a:r>
        </a:p>
      </dgm:t>
    </dgm:pt>
    <dgm:pt modelId="{B27A2233-2209-452C-AD14-6C4CE589EF44}" type="parTrans" cxnId="{59A28540-BC72-45D8-AFA6-8841DAE69B3F}">
      <dgm:prSet/>
      <dgm:spPr/>
      <dgm:t>
        <a:bodyPr/>
        <a:lstStyle/>
        <a:p>
          <a:endParaRPr lang="en-US"/>
        </a:p>
      </dgm:t>
    </dgm:pt>
    <dgm:pt modelId="{416FF75E-39DD-4161-BEC8-D38287F444B8}" type="sibTrans" cxnId="{59A28540-BC72-45D8-AFA6-8841DAE69B3F}">
      <dgm:prSet/>
      <dgm:spPr/>
      <dgm:t>
        <a:bodyPr/>
        <a:lstStyle/>
        <a:p>
          <a:endParaRPr lang="en-US"/>
        </a:p>
      </dgm:t>
    </dgm:pt>
    <dgm:pt modelId="{8B561153-0039-4664-82AC-AAE2132AF9F8}">
      <dgm:prSet/>
      <dgm:spPr/>
      <dgm:t>
        <a:bodyPr/>
        <a:lstStyle/>
        <a:p>
          <a:r>
            <a:rPr lang="en-US"/>
            <a:t>2.3.1.8 User ComplianceOfficer</a:t>
          </a:r>
        </a:p>
      </dgm:t>
    </dgm:pt>
    <dgm:pt modelId="{AFB3B06C-5761-4FAE-997E-598B68C36ACE}" type="parTrans" cxnId="{D26E2635-B91A-420F-8B5E-D35AF529E6B1}">
      <dgm:prSet/>
      <dgm:spPr/>
      <dgm:t>
        <a:bodyPr/>
        <a:lstStyle/>
        <a:p>
          <a:endParaRPr lang="en-US"/>
        </a:p>
      </dgm:t>
    </dgm:pt>
    <dgm:pt modelId="{B6C2ED1C-3F93-4674-BE2E-EE5DB753EB70}" type="sibTrans" cxnId="{D26E2635-B91A-420F-8B5E-D35AF529E6B1}">
      <dgm:prSet/>
      <dgm:spPr/>
      <dgm:t>
        <a:bodyPr/>
        <a:lstStyle/>
        <a:p>
          <a:endParaRPr lang="en-US"/>
        </a:p>
      </dgm:t>
    </dgm:pt>
    <dgm:pt modelId="{567DBEF4-AF7D-4BBF-9009-F39EA108F5D4}">
      <dgm:prSet/>
      <dgm:spPr/>
      <dgm:t>
        <a:bodyPr/>
        <a:lstStyle/>
        <a:p>
          <a:r>
            <a:rPr lang="en-US"/>
            <a:t>Access to regulatory compliance reports.</a:t>
          </a:r>
        </a:p>
      </dgm:t>
    </dgm:pt>
    <dgm:pt modelId="{2F745CE9-AA49-4C6F-851B-C3942CE90C57}" type="parTrans" cxnId="{EB9BF0D2-826B-4261-A573-B481E7B28DC7}">
      <dgm:prSet/>
      <dgm:spPr/>
      <dgm:t>
        <a:bodyPr/>
        <a:lstStyle/>
        <a:p>
          <a:endParaRPr lang="en-US"/>
        </a:p>
      </dgm:t>
    </dgm:pt>
    <dgm:pt modelId="{0B508F04-7DD7-4CE8-87A7-D4D319E65B77}" type="sibTrans" cxnId="{EB9BF0D2-826B-4261-A573-B481E7B28DC7}">
      <dgm:prSet/>
      <dgm:spPr/>
      <dgm:t>
        <a:bodyPr/>
        <a:lstStyle/>
        <a:p>
          <a:endParaRPr lang="en-US"/>
        </a:p>
      </dgm:t>
    </dgm:pt>
    <dgm:pt modelId="{CDCA6415-70A6-48E3-83EC-053D38E6451A}">
      <dgm:prSet/>
      <dgm:spPr/>
      <dgm:t>
        <a:bodyPr/>
        <a:lstStyle/>
        <a:p>
          <a:r>
            <a:rPr lang="en-US"/>
            <a:t>Authority to ensure database adherence to legal standards.</a:t>
          </a:r>
        </a:p>
      </dgm:t>
    </dgm:pt>
    <dgm:pt modelId="{CE1046FD-5FB4-455A-BA93-A8BC4F866611}" type="parTrans" cxnId="{5FB99551-5357-45B4-BD5F-6DD65FD3D315}">
      <dgm:prSet/>
      <dgm:spPr/>
      <dgm:t>
        <a:bodyPr/>
        <a:lstStyle/>
        <a:p>
          <a:endParaRPr lang="en-US"/>
        </a:p>
      </dgm:t>
    </dgm:pt>
    <dgm:pt modelId="{02C6A3A0-31D1-4BB2-9152-25B814206BC9}" type="sibTrans" cxnId="{5FB99551-5357-45B4-BD5F-6DD65FD3D315}">
      <dgm:prSet/>
      <dgm:spPr/>
      <dgm:t>
        <a:bodyPr/>
        <a:lstStyle/>
        <a:p>
          <a:endParaRPr lang="en-US"/>
        </a:p>
      </dgm:t>
    </dgm:pt>
    <dgm:pt modelId="{3D66AC29-659B-482E-BE70-3D242A8D3744}">
      <dgm:prSet/>
      <dgm:spPr/>
      <dgm:t>
        <a:bodyPr/>
        <a:lstStyle/>
        <a:p>
          <a:r>
            <a:rPr lang="en-US"/>
            <a:t>Limited access to sensitive customer data for compliance auditing.</a:t>
          </a:r>
        </a:p>
      </dgm:t>
    </dgm:pt>
    <dgm:pt modelId="{0E98F0E4-EADE-425B-95C9-B00D4346B76F}" type="parTrans" cxnId="{1E43716D-9221-471B-AFE6-997FAE9CF650}">
      <dgm:prSet/>
      <dgm:spPr/>
      <dgm:t>
        <a:bodyPr/>
        <a:lstStyle/>
        <a:p>
          <a:endParaRPr lang="en-US"/>
        </a:p>
      </dgm:t>
    </dgm:pt>
    <dgm:pt modelId="{EE0BEE4F-7FF3-449F-9B48-9DBA4324A3DB}" type="sibTrans" cxnId="{1E43716D-9221-471B-AFE6-997FAE9CF650}">
      <dgm:prSet/>
      <dgm:spPr/>
      <dgm:t>
        <a:bodyPr/>
        <a:lstStyle/>
        <a:p>
          <a:endParaRPr lang="en-US"/>
        </a:p>
      </dgm:t>
    </dgm:pt>
    <dgm:pt modelId="{FBB6CC0E-26B5-49DD-98BF-DAF81CDE005E}">
      <dgm:prSet/>
      <dgm:spPr/>
      <dgm:t>
        <a:bodyPr/>
        <a:lstStyle/>
        <a:p>
          <a:r>
            <a:rPr lang="en-US"/>
            <a:t>View-only access to specific financial and regulatory reports.</a:t>
          </a:r>
        </a:p>
      </dgm:t>
    </dgm:pt>
    <dgm:pt modelId="{E620D8BD-AFE6-4AED-964A-5275627AC362}" type="parTrans" cxnId="{424E7B40-D259-4D7A-AEA0-6D6DD6E12036}">
      <dgm:prSet/>
      <dgm:spPr/>
      <dgm:t>
        <a:bodyPr/>
        <a:lstStyle/>
        <a:p>
          <a:endParaRPr lang="en-US"/>
        </a:p>
      </dgm:t>
    </dgm:pt>
    <dgm:pt modelId="{5C2C412C-8294-4984-9D14-808AFE9760DA}" type="sibTrans" cxnId="{424E7B40-D259-4D7A-AEA0-6D6DD6E12036}">
      <dgm:prSet/>
      <dgm:spPr/>
      <dgm:t>
        <a:bodyPr/>
        <a:lstStyle/>
        <a:p>
          <a:endParaRPr lang="en-US"/>
        </a:p>
      </dgm:t>
    </dgm:pt>
    <dgm:pt modelId="{3DD998D9-2947-45E6-B84E-3F381B4BD082}" type="pres">
      <dgm:prSet presAssocID="{2E979298-BDAE-4744-9AE4-2384AF458100}" presName="linear" presStyleCnt="0">
        <dgm:presLayoutVars>
          <dgm:animLvl val="lvl"/>
          <dgm:resizeHandles val="exact"/>
        </dgm:presLayoutVars>
      </dgm:prSet>
      <dgm:spPr/>
    </dgm:pt>
    <dgm:pt modelId="{854EF622-A1EB-4112-A79B-D1E2C85FC45D}" type="pres">
      <dgm:prSet presAssocID="{EC7B23A0-7FF9-4E02-874A-3D1DD8118790}" presName="parentText" presStyleLbl="node1" presStyleIdx="0" presStyleCnt="4">
        <dgm:presLayoutVars>
          <dgm:chMax val="0"/>
          <dgm:bulletEnabled val="1"/>
        </dgm:presLayoutVars>
      </dgm:prSet>
      <dgm:spPr/>
    </dgm:pt>
    <dgm:pt modelId="{3A9BB60F-3B95-4C4F-AB85-A852871819C5}" type="pres">
      <dgm:prSet presAssocID="{EC7B23A0-7FF9-4E02-874A-3D1DD8118790}" presName="childText" presStyleLbl="revTx" presStyleIdx="0" presStyleCnt="4">
        <dgm:presLayoutVars>
          <dgm:bulletEnabled val="1"/>
        </dgm:presLayoutVars>
      </dgm:prSet>
      <dgm:spPr/>
    </dgm:pt>
    <dgm:pt modelId="{DA859C84-949F-4997-AF6F-47E689AE1C01}" type="pres">
      <dgm:prSet presAssocID="{13392D24-64FA-4EFA-8400-908E9DFD615B}" presName="parentText" presStyleLbl="node1" presStyleIdx="1" presStyleCnt="4">
        <dgm:presLayoutVars>
          <dgm:chMax val="0"/>
          <dgm:bulletEnabled val="1"/>
        </dgm:presLayoutVars>
      </dgm:prSet>
      <dgm:spPr/>
    </dgm:pt>
    <dgm:pt modelId="{B6F28D6A-1CCC-413F-9D22-1A23DB392581}" type="pres">
      <dgm:prSet presAssocID="{13392D24-64FA-4EFA-8400-908E9DFD615B}" presName="childText" presStyleLbl="revTx" presStyleIdx="1" presStyleCnt="4">
        <dgm:presLayoutVars>
          <dgm:bulletEnabled val="1"/>
        </dgm:presLayoutVars>
      </dgm:prSet>
      <dgm:spPr/>
    </dgm:pt>
    <dgm:pt modelId="{488066BE-9CEE-4632-8D4C-E675FC123DF3}" type="pres">
      <dgm:prSet presAssocID="{320E8246-B912-48D2-AB99-4BEAD3809F9F}" presName="parentText" presStyleLbl="node1" presStyleIdx="2" presStyleCnt="4">
        <dgm:presLayoutVars>
          <dgm:chMax val="0"/>
          <dgm:bulletEnabled val="1"/>
        </dgm:presLayoutVars>
      </dgm:prSet>
      <dgm:spPr/>
    </dgm:pt>
    <dgm:pt modelId="{6E1F3CB2-C2B3-4FA3-9576-A5FBA4730CA5}" type="pres">
      <dgm:prSet presAssocID="{320E8246-B912-48D2-AB99-4BEAD3809F9F}" presName="childText" presStyleLbl="revTx" presStyleIdx="2" presStyleCnt="4">
        <dgm:presLayoutVars>
          <dgm:bulletEnabled val="1"/>
        </dgm:presLayoutVars>
      </dgm:prSet>
      <dgm:spPr/>
    </dgm:pt>
    <dgm:pt modelId="{233E47D7-68A3-42E8-9C88-757061A9F839}" type="pres">
      <dgm:prSet presAssocID="{8B561153-0039-4664-82AC-AAE2132AF9F8}" presName="parentText" presStyleLbl="node1" presStyleIdx="3" presStyleCnt="4">
        <dgm:presLayoutVars>
          <dgm:chMax val="0"/>
          <dgm:bulletEnabled val="1"/>
        </dgm:presLayoutVars>
      </dgm:prSet>
      <dgm:spPr/>
    </dgm:pt>
    <dgm:pt modelId="{82F2C045-765A-43CF-A9FA-450BD31B9BAB}" type="pres">
      <dgm:prSet presAssocID="{8B561153-0039-4664-82AC-AAE2132AF9F8}" presName="childText" presStyleLbl="revTx" presStyleIdx="3" presStyleCnt="4">
        <dgm:presLayoutVars>
          <dgm:bulletEnabled val="1"/>
        </dgm:presLayoutVars>
      </dgm:prSet>
      <dgm:spPr/>
    </dgm:pt>
  </dgm:ptLst>
  <dgm:cxnLst>
    <dgm:cxn modelId="{F9089515-6594-45BD-9D91-C2B82A98F6C2}" type="presOf" srcId="{FBB6CC0E-26B5-49DD-98BF-DAF81CDE005E}" destId="{82F2C045-765A-43CF-A9FA-450BD31B9BAB}" srcOrd="0" destOrd="3" presId="urn:microsoft.com/office/officeart/2005/8/layout/vList2"/>
    <dgm:cxn modelId="{296AF41A-82E8-41F8-BFFE-972704D3834B}" type="presOf" srcId="{94F77390-1CE0-4A59-ADC2-310B3C4A6375}" destId="{6E1F3CB2-C2B3-4FA3-9576-A5FBA4730CA5}" srcOrd="0" destOrd="2" presId="urn:microsoft.com/office/officeart/2005/8/layout/vList2"/>
    <dgm:cxn modelId="{C343751D-30B6-4B2A-B66E-94497DC5FAD3}" type="presOf" srcId="{5A8D1B90-D28E-4434-9EC3-96668CBBAB6E}" destId="{B6F28D6A-1CCC-413F-9D22-1A23DB392581}" srcOrd="0" destOrd="2" presId="urn:microsoft.com/office/officeart/2005/8/layout/vList2"/>
    <dgm:cxn modelId="{D4739A1F-227C-4B9D-B73A-D06687F243D0}" type="presOf" srcId="{567DBEF4-AF7D-4BBF-9009-F39EA108F5D4}" destId="{82F2C045-765A-43CF-A9FA-450BD31B9BAB}" srcOrd="0" destOrd="0" presId="urn:microsoft.com/office/officeart/2005/8/layout/vList2"/>
    <dgm:cxn modelId="{C5737032-3FE3-4C65-9A49-3BF24E8F6A1F}" srcId="{2E979298-BDAE-4744-9AE4-2384AF458100}" destId="{13392D24-64FA-4EFA-8400-908E9DFD615B}" srcOrd="1" destOrd="0" parTransId="{493D0175-FE3C-4EA2-B0D4-709DD80B85E3}" sibTransId="{56ABEC91-11EE-4410-BCA6-6C61332D31FD}"/>
    <dgm:cxn modelId="{D26E2635-B91A-420F-8B5E-D35AF529E6B1}" srcId="{2E979298-BDAE-4744-9AE4-2384AF458100}" destId="{8B561153-0039-4664-82AC-AAE2132AF9F8}" srcOrd="3" destOrd="0" parTransId="{AFB3B06C-5761-4FAE-997E-598B68C36ACE}" sibTransId="{B6C2ED1C-3F93-4674-BE2E-EE5DB753EB70}"/>
    <dgm:cxn modelId="{DE5D3938-FC49-4BE3-9B04-F5635EBA0709}" type="presOf" srcId="{CA37B552-BE97-4D70-932B-46444EE042FA}" destId="{6E1F3CB2-C2B3-4FA3-9576-A5FBA4730CA5}" srcOrd="0" destOrd="3" presId="urn:microsoft.com/office/officeart/2005/8/layout/vList2"/>
    <dgm:cxn modelId="{3330453A-5B1C-4135-9876-9F48113938FE}" type="presOf" srcId="{D884D30B-5E7F-4C96-8657-6AEDCD2C91EE}" destId="{B6F28D6A-1CCC-413F-9D22-1A23DB392581}" srcOrd="0" destOrd="1" presId="urn:microsoft.com/office/officeart/2005/8/layout/vList2"/>
    <dgm:cxn modelId="{424E7B40-D259-4D7A-AEA0-6D6DD6E12036}" srcId="{8B561153-0039-4664-82AC-AAE2132AF9F8}" destId="{FBB6CC0E-26B5-49DD-98BF-DAF81CDE005E}" srcOrd="3" destOrd="0" parTransId="{E620D8BD-AFE6-4AED-964A-5275627AC362}" sibTransId="{5C2C412C-8294-4984-9D14-808AFE9760DA}"/>
    <dgm:cxn modelId="{59A28540-BC72-45D8-AFA6-8841DAE69B3F}" srcId="{320E8246-B912-48D2-AB99-4BEAD3809F9F}" destId="{CA37B552-BE97-4D70-932B-46444EE042FA}" srcOrd="3" destOrd="0" parTransId="{B27A2233-2209-452C-AD14-6C4CE589EF44}" sibTransId="{416FF75E-39DD-4161-BEC8-D38287F444B8}"/>
    <dgm:cxn modelId="{90E18C5D-112C-4F6D-8C3E-53DF26D3D892}" srcId="{EC7B23A0-7FF9-4E02-874A-3D1DD8118790}" destId="{BCEAF465-2D54-46CB-A23E-199F40568DE5}" srcOrd="3" destOrd="0" parTransId="{6A8D72DC-DB52-49EF-BA24-657E645AB6B2}" sibTransId="{83D90A8B-8920-4C18-8EF8-F1FC9CB887D8}"/>
    <dgm:cxn modelId="{AC96B269-999C-4B44-A046-2730FE018743}" type="presOf" srcId="{578A56F5-3485-49DE-911B-A2651D8EFFAC}" destId="{3A9BB60F-3B95-4C4F-AB85-A852871819C5}" srcOrd="0" destOrd="2" presId="urn:microsoft.com/office/officeart/2005/8/layout/vList2"/>
    <dgm:cxn modelId="{50E7B66B-DC34-43BE-931F-E049C3475256}" type="presOf" srcId="{3D66AC29-659B-482E-BE70-3D242A8D3744}" destId="{82F2C045-765A-43CF-A9FA-450BD31B9BAB}" srcOrd="0" destOrd="2" presId="urn:microsoft.com/office/officeart/2005/8/layout/vList2"/>
    <dgm:cxn modelId="{1E43716D-9221-471B-AFE6-997FAE9CF650}" srcId="{8B561153-0039-4664-82AC-AAE2132AF9F8}" destId="{3D66AC29-659B-482E-BE70-3D242A8D3744}" srcOrd="2" destOrd="0" parTransId="{0E98F0E4-EADE-425B-95C9-B00D4346B76F}" sibTransId="{EE0BEE4F-7FF3-449F-9B48-9DBA4324A3DB}"/>
    <dgm:cxn modelId="{5FB99551-5357-45B4-BD5F-6DD65FD3D315}" srcId="{8B561153-0039-4664-82AC-AAE2132AF9F8}" destId="{CDCA6415-70A6-48E3-83EC-053D38E6451A}" srcOrd="1" destOrd="0" parTransId="{CE1046FD-5FB4-455A-BA93-A8BC4F866611}" sibTransId="{02C6A3A0-31D1-4BB2-9152-25B814206BC9}"/>
    <dgm:cxn modelId="{2644EA53-6F4D-4FB4-83BD-42072C648299}" srcId="{13392D24-64FA-4EFA-8400-908E9DFD615B}" destId="{CD6A73AC-64F4-4E38-88BC-C5F8DEE519D9}" srcOrd="0" destOrd="0" parTransId="{8D17C9D8-ABFC-4268-9F5A-018CC0E8AE37}" sibTransId="{C801C898-7ACF-433D-AF10-B97D6FC40F4A}"/>
    <dgm:cxn modelId="{3DAB4D59-F455-48BD-93E9-1262A7F03667}" type="presOf" srcId="{8B561153-0039-4664-82AC-AAE2132AF9F8}" destId="{233E47D7-68A3-42E8-9C88-757061A9F839}" srcOrd="0" destOrd="0" presId="urn:microsoft.com/office/officeart/2005/8/layout/vList2"/>
    <dgm:cxn modelId="{CFBF0B7D-2EAC-481A-8022-796601072D1F}" type="presOf" srcId="{320E8246-B912-48D2-AB99-4BEAD3809F9F}" destId="{488066BE-9CEE-4632-8D4C-E675FC123DF3}" srcOrd="0" destOrd="0" presId="urn:microsoft.com/office/officeart/2005/8/layout/vList2"/>
    <dgm:cxn modelId="{EECE2E7F-F60D-4E8F-B134-E918864E6A8F}" type="presOf" srcId="{2E979298-BDAE-4744-9AE4-2384AF458100}" destId="{3DD998D9-2947-45E6-B84E-3F381B4BD082}" srcOrd="0" destOrd="0" presId="urn:microsoft.com/office/officeart/2005/8/layout/vList2"/>
    <dgm:cxn modelId="{CD370D81-2B99-4117-BCE2-0FFC49F8A59A}" srcId="{EC7B23A0-7FF9-4E02-874A-3D1DD8118790}" destId="{99A622D2-6D74-4535-9330-CA75E2374DD8}" srcOrd="1" destOrd="0" parTransId="{DE4D24E2-C420-4E49-864D-CF707D322B3E}" sibTransId="{5B817713-34CC-42EC-ACEA-3B2BC58EFC9B}"/>
    <dgm:cxn modelId="{1BE6B984-DF61-4641-9DE5-38221604DB23}" type="presOf" srcId="{BCEAF465-2D54-46CB-A23E-199F40568DE5}" destId="{3A9BB60F-3B95-4C4F-AB85-A852871819C5}" srcOrd="0" destOrd="3" presId="urn:microsoft.com/office/officeart/2005/8/layout/vList2"/>
    <dgm:cxn modelId="{8C9FBF84-F6A3-469C-B952-6022D7B8D933}" type="presOf" srcId="{747129E6-7C49-4B2B-BC7E-E4ABEC009E0E}" destId="{6E1F3CB2-C2B3-4FA3-9576-A5FBA4730CA5}" srcOrd="0" destOrd="0" presId="urn:microsoft.com/office/officeart/2005/8/layout/vList2"/>
    <dgm:cxn modelId="{411C3189-7CA9-4BE3-AA2A-2AB2A1136882}" type="presOf" srcId="{4FEEDC33-6F0F-42A3-A0FA-20CB6BE622A2}" destId="{B6F28D6A-1CCC-413F-9D22-1A23DB392581}" srcOrd="0" destOrd="3" presId="urn:microsoft.com/office/officeart/2005/8/layout/vList2"/>
    <dgm:cxn modelId="{43F9E791-AB0B-4D90-BD43-01B33781E578}" srcId="{320E8246-B912-48D2-AB99-4BEAD3809F9F}" destId="{94F77390-1CE0-4A59-ADC2-310B3C4A6375}" srcOrd="2" destOrd="0" parTransId="{45FF0769-C1E5-4242-B519-9FCD8356F189}" sibTransId="{98A743F3-BF03-449B-BEE1-76A038741846}"/>
    <dgm:cxn modelId="{D3882B93-77B6-4D31-AEB9-27D9F1B1E28F}" type="presOf" srcId="{CD6A73AC-64F4-4E38-88BC-C5F8DEE519D9}" destId="{B6F28D6A-1CCC-413F-9D22-1A23DB392581}" srcOrd="0" destOrd="0" presId="urn:microsoft.com/office/officeart/2005/8/layout/vList2"/>
    <dgm:cxn modelId="{0095C094-A95A-404E-9771-27E70C15A22D}" srcId="{320E8246-B912-48D2-AB99-4BEAD3809F9F}" destId="{747129E6-7C49-4B2B-BC7E-E4ABEC009E0E}" srcOrd="0" destOrd="0" parTransId="{659919EF-8482-40CF-B825-316E7663C084}" sibTransId="{A8F883BA-E215-4411-9ACA-D7FEF264416D}"/>
    <dgm:cxn modelId="{82222199-A3AD-4B44-BFCA-C85BEABA4BD2}" type="presOf" srcId="{ABE866CC-6501-49DE-A15A-96E35A7E1229}" destId="{3A9BB60F-3B95-4C4F-AB85-A852871819C5}" srcOrd="0" destOrd="0" presId="urn:microsoft.com/office/officeart/2005/8/layout/vList2"/>
    <dgm:cxn modelId="{A4872E9F-1C13-4FDF-A470-A6369626CB8D}" srcId="{EC7B23A0-7FF9-4E02-874A-3D1DD8118790}" destId="{578A56F5-3485-49DE-911B-A2651D8EFFAC}" srcOrd="2" destOrd="0" parTransId="{14141DE4-CF09-4632-96FA-EF62147E6C67}" sibTransId="{A9BBC997-5F2E-47A1-BC98-8D46D11A5136}"/>
    <dgm:cxn modelId="{7796B4A7-C582-4BA7-87D4-8F9B11CBF606}" srcId="{EC7B23A0-7FF9-4E02-874A-3D1DD8118790}" destId="{ABE866CC-6501-49DE-A15A-96E35A7E1229}" srcOrd="0" destOrd="0" parTransId="{713818EE-84A2-49BD-94F5-8294F5B6D342}" sibTransId="{D637D0EE-B023-4A2E-98C1-BFEA4EF1F853}"/>
    <dgm:cxn modelId="{028EA1B4-4DAC-47E7-A178-B96875F77346}" srcId="{2E979298-BDAE-4744-9AE4-2384AF458100}" destId="{EC7B23A0-7FF9-4E02-874A-3D1DD8118790}" srcOrd="0" destOrd="0" parTransId="{686509E0-66DC-4F6F-82DB-11531AB49E4F}" sibTransId="{DDD847AE-00E8-4221-9F3C-D28A5E86B306}"/>
    <dgm:cxn modelId="{ED44D2C2-A807-4D1A-9F8F-E70E46E7ED67}" srcId="{320E8246-B912-48D2-AB99-4BEAD3809F9F}" destId="{AC98EA44-FCEE-4405-842F-E7D6923101CE}" srcOrd="1" destOrd="0" parTransId="{12C87D14-EA04-48E4-9FEC-0B094AAB8797}" sibTransId="{717E53B4-93E5-4FF1-BE99-C954EF25B8D9}"/>
    <dgm:cxn modelId="{B1418FC3-183C-43A0-B987-5E208CDD82EA}" type="presOf" srcId="{EC7B23A0-7FF9-4E02-874A-3D1DD8118790}" destId="{854EF622-A1EB-4112-A79B-D1E2C85FC45D}" srcOrd="0" destOrd="0" presId="urn:microsoft.com/office/officeart/2005/8/layout/vList2"/>
    <dgm:cxn modelId="{F3222FCC-5AC2-4778-B855-AC8D22BBFED8}" srcId="{13392D24-64FA-4EFA-8400-908E9DFD615B}" destId="{D884D30B-5E7F-4C96-8657-6AEDCD2C91EE}" srcOrd="1" destOrd="0" parTransId="{C5FADE13-E83D-40F8-A14B-F54E3877E4BC}" sibTransId="{EE7334D2-7381-4893-959E-3E5158AE446E}"/>
    <dgm:cxn modelId="{EB9BF0D2-826B-4261-A573-B481E7B28DC7}" srcId="{8B561153-0039-4664-82AC-AAE2132AF9F8}" destId="{567DBEF4-AF7D-4BBF-9009-F39EA108F5D4}" srcOrd="0" destOrd="0" parTransId="{2F745CE9-AA49-4C6F-851B-C3942CE90C57}" sibTransId="{0B508F04-7DD7-4CE8-87A7-D4D319E65B77}"/>
    <dgm:cxn modelId="{778C3AD9-FEC0-4526-AB20-636001DF0D47}" srcId="{2E979298-BDAE-4744-9AE4-2384AF458100}" destId="{320E8246-B912-48D2-AB99-4BEAD3809F9F}" srcOrd="2" destOrd="0" parTransId="{3C1659F1-7397-4C28-95B9-D1C2BA018097}" sibTransId="{A6BF8586-7166-47EB-987D-BDDD854A3420}"/>
    <dgm:cxn modelId="{2F5468E0-8BD4-43CA-8398-E2844B1371D2}" srcId="{13392D24-64FA-4EFA-8400-908E9DFD615B}" destId="{5A8D1B90-D28E-4434-9EC3-96668CBBAB6E}" srcOrd="2" destOrd="0" parTransId="{1F0532AD-B797-444B-8AF0-6C8A688A7A61}" sibTransId="{DE037A96-A0F6-47A8-BD6C-125586F5A872}"/>
    <dgm:cxn modelId="{EDB2ABEC-8DA3-4EFD-BBC8-A2645587371D}" type="presOf" srcId="{CDCA6415-70A6-48E3-83EC-053D38E6451A}" destId="{82F2C045-765A-43CF-A9FA-450BD31B9BAB}" srcOrd="0" destOrd="1" presId="urn:microsoft.com/office/officeart/2005/8/layout/vList2"/>
    <dgm:cxn modelId="{99C4AAED-4DBB-42ED-AC53-3E130D11247F}" type="presOf" srcId="{13392D24-64FA-4EFA-8400-908E9DFD615B}" destId="{DA859C84-949F-4997-AF6F-47E689AE1C01}" srcOrd="0" destOrd="0" presId="urn:microsoft.com/office/officeart/2005/8/layout/vList2"/>
    <dgm:cxn modelId="{D16E95F2-31E6-427C-9C2B-E8EAC900F848}" srcId="{13392D24-64FA-4EFA-8400-908E9DFD615B}" destId="{4FEEDC33-6F0F-42A3-A0FA-20CB6BE622A2}" srcOrd="3" destOrd="0" parTransId="{BD84DBF6-8B63-4792-B9DE-2D714FAA9E8E}" sibTransId="{9D3E7BC7-35D8-4ECE-AE15-40C2E786E15A}"/>
    <dgm:cxn modelId="{6146DAF5-EEA6-430C-B6EC-41A345C06257}" type="presOf" srcId="{99A622D2-6D74-4535-9330-CA75E2374DD8}" destId="{3A9BB60F-3B95-4C4F-AB85-A852871819C5}" srcOrd="0" destOrd="1" presId="urn:microsoft.com/office/officeart/2005/8/layout/vList2"/>
    <dgm:cxn modelId="{434E17F6-8BA4-444F-9FA3-014D8464939F}" type="presOf" srcId="{AC98EA44-FCEE-4405-842F-E7D6923101CE}" destId="{6E1F3CB2-C2B3-4FA3-9576-A5FBA4730CA5}" srcOrd="0" destOrd="1" presId="urn:microsoft.com/office/officeart/2005/8/layout/vList2"/>
    <dgm:cxn modelId="{B156D696-EB7A-41FB-9A12-48DCB4AE2F94}" type="presParOf" srcId="{3DD998D9-2947-45E6-B84E-3F381B4BD082}" destId="{854EF622-A1EB-4112-A79B-D1E2C85FC45D}" srcOrd="0" destOrd="0" presId="urn:microsoft.com/office/officeart/2005/8/layout/vList2"/>
    <dgm:cxn modelId="{DA5CD082-138F-42C1-B93E-C81787383621}" type="presParOf" srcId="{3DD998D9-2947-45E6-B84E-3F381B4BD082}" destId="{3A9BB60F-3B95-4C4F-AB85-A852871819C5}" srcOrd="1" destOrd="0" presId="urn:microsoft.com/office/officeart/2005/8/layout/vList2"/>
    <dgm:cxn modelId="{9BBD7924-AFD7-40A0-A4B2-943BD87F5F26}" type="presParOf" srcId="{3DD998D9-2947-45E6-B84E-3F381B4BD082}" destId="{DA859C84-949F-4997-AF6F-47E689AE1C01}" srcOrd="2" destOrd="0" presId="urn:microsoft.com/office/officeart/2005/8/layout/vList2"/>
    <dgm:cxn modelId="{7579A6FD-5C5B-4E36-8E03-FB1AA5989606}" type="presParOf" srcId="{3DD998D9-2947-45E6-B84E-3F381B4BD082}" destId="{B6F28D6A-1CCC-413F-9D22-1A23DB392581}" srcOrd="3" destOrd="0" presId="urn:microsoft.com/office/officeart/2005/8/layout/vList2"/>
    <dgm:cxn modelId="{E6106721-C23C-4163-8F80-0F94A6818528}" type="presParOf" srcId="{3DD998D9-2947-45E6-B84E-3F381B4BD082}" destId="{488066BE-9CEE-4632-8D4C-E675FC123DF3}" srcOrd="4" destOrd="0" presId="urn:microsoft.com/office/officeart/2005/8/layout/vList2"/>
    <dgm:cxn modelId="{59056371-D3D1-47F6-904E-BFE06F6FC8FA}" type="presParOf" srcId="{3DD998D9-2947-45E6-B84E-3F381B4BD082}" destId="{6E1F3CB2-C2B3-4FA3-9576-A5FBA4730CA5}" srcOrd="5" destOrd="0" presId="urn:microsoft.com/office/officeart/2005/8/layout/vList2"/>
    <dgm:cxn modelId="{DBBDC03F-1BBE-42B4-8625-5F0A1EDA7939}" type="presParOf" srcId="{3DD998D9-2947-45E6-B84E-3F381B4BD082}" destId="{233E47D7-68A3-42E8-9C88-757061A9F839}" srcOrd="6" destOrd="0" presId="urn:microsoft.com/office/officeart/2005/8/layout/vList2"/>
    <dgm:cxn modelId="{04A9FDE5-40D2-4193-A4D0-B38161B5FB29}" type="presParOf" srcId="{3DD998D9-2947-45E6-B84E-3F381B4BD082}" destId="{82F2C045-765A-43CF-A9FA-450BD31B9BAB}" srcOrd="7"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2A405B-9F1F-49D1-A1AC-872095298D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43241FA-ECCC-49D7-8F4C-E808A243B666}">
      <dgm:prSet/>
      <dgm:spPr/>
      <dgm:t>
        <a:bodyPr/>
        <a:lstStyle/>
        <a:p>
          <a:r>
            <a:rPr lang="en-US" dirty="0"/>
            <a:t>Constraints for River Sunny Bank, including both positive and negative aspects:</a:t>
          </a:r>
        </a:p>
      </dgm:t>
    </dgm:pt>
    <dgm:pt modelId="{6E908BAA-F814-4F5D-A2C6-017558E3905C}" type="parTrans" cxnId="{736A3A83-9CC6-45BF-BA37-54E6B87D12FB}">
      <dgm:prSet/>
      <dgm:spPr/>
      <dgm:t>
        <a:bodyPr/>
        <a:lstStyle/>
        <a:p>
          <a:endParaRPr lang="en-US"/>
        </a:p>
      </dgm:t>
    </dgm:pt>
    <dgm:pt modelId="{EF890752-1995-4B2A-8C65-7E180BB98018}" type="sibTrans" cxnId="{736A3A83-9CC6-45BF-BA37-54E6B87D12FB}">
      <dgm:prSet/>
      <dgm:spPr/>
      <dgm:t>
        <a:bodyPr/>
        <a:lstStyle/>
        <a:p>
          <a:endParaRPr lang="en-US"/>
        </a:p>
      </dgm:t>
    </dgm:pt>
    <dgm:pt modelId="{A900E7EA-D42D-4A90-AADA-78089AA461C6}">
      <dgm:prSet/>
      <dgm:spPr/>
      <dgm:t>
        <a:bodyPr/>
        <a:lstStyle/>
        <a:p>
          <a:r>
            <a:rPr lang="en-US"/>
            <a:t>3.1.1.1 Clients can perform multiple transactions simultaneously (positive constraint)</a:t>
          </a:r>
        </a:p>
      </dgm:t>
    </dgm:pt>
    <dgm:pt modelId="{92A5191F-97AC-4EC6-9E3F-29F9ACBD3770}" type="parTrans" cxnId="{983E389F-DFE6-4A15-A369-35A3C3CA0597}">
      <dgm:prSet/>
      <dgm:spPr/>
      <dgm:t>
        <a:bodyPr/>
        <a:lstStyle/>
        <a:p>
          <a:endParaRPr lang="en-US"/>
        </a:p>
      </dgm:t>
    </dgm:pt>
    <dgm:pt modelId="{DDB89FC5-16E1-4C62-9704-E0A03535E6A6}" type="sibTrans" cxnId="{983E389F-DFE6-4A15-A369-35A3C3CA0597}">
      <dgm:prSet/>
      <dgm:spPr/>
      <dgm:t>
        <a:bodyPr/>
        <a:lstStyle/>
        <a:p>
          <a:endParaRPr lang="en-US"/>
        </a:p>
      </dgm:t>
    </dgm:pt>
    <dgm:pt modelId="{5725E356-8069-4F8D-8AC1-C62AF4E7F6F7}">
      <dgm:prSet/>
      <dgm:spPr/>
      <dgm:t>
        <a:bodyPr/>
        <a:lstStyle/>
        <a:p>
          <a:r>
            <a:rPr lang="en-US"/>
            <a:t>3.1.1.2 Lack of automated email confirmations for transactions (negative constraint)</a:t>
          </a:r>
        </a:p>
      </dgm:t>
    </dgm:pt>
    <dgm:pt modelId="{836FFFA2-8958-4579-B793-27D3C02A2CF0}" type="parTrans" cxnId="{65B80C39-F779-4BAF-A50D-F0C0945DA890}">
      <dgm:prSet/>
      <dgm:spPr/>
      <dgm:t>
        <a:bodyPr/>
        <a:lstStyle/>
        <a:p>
          <a:endParaRPr lang="en-US"/>
        </a:p>
      </dgm:t>
    </dgm:pt>
    <dgm:pt modelId="{9C43E48C-97F3-4741-9CBE-92B9C37EE687}" type="sibTrans" cxnId="{65B80C39-F779-4BAF-A50D-F0C0945DA890}">
      <dgm:prSet/>
      <dgm:spPr/>
      <dgm:t>
        <a:bodyPr/>
        <a:lstStyle/>
        <a:p>
          <a:endParaRPr lang="en-US"/>
        </a:p>
      </dgm:t>
    </dgm:pt>
    <dgm:pt modelId="{53E5A4F2-A191-40C1-8112-C866B674B95A}" type="pres">
      <dgm:prSet presAssocID="{6A2A405B-9F1F-49D1-A1AC-872095298DBC}" presName="linear" presStyleCnt="0">
        <dgm:presLayoutVars>
          <dgm:animLvl val="lvl"/>
          <dgm:resizeHandles val="exact"/>
        </dgm:presLayoutVars>
      </dgm:prSet>
      <dgm:spPr/>
    </dgm:pt>
    <dgm:pt modelId="{D3E2F2A2-31DD-4354-B8D0-52212B4234F8}" type="pres">
      <dgm:prSet presAssocID="{E43241FA-ECCC-49D7-8F4C-E808A243B666}" presName="parentText" presStyleLbl="node1" presStyleIdx="0" presStyleCnt="1">
        <dgm:presLayoutVars>
          <dgm:chMax val="0"/>
          <dgm:bulletEnabled val="1"/>
        </dgm:presLayoutVars>
      </dgm:prSet>
      <dgm:spPr/>
    </dgm:pt>
    <dgm:pt modelId="{4D6AF7A6-97EC-4AD2-9014-AB426ABB89E0}" type="pres">
      <dgm:prSet presAssocID="{E43241FA-ECCC-49D7-8F4C-E808A243B666}" presName="childText" presStyleLbl="revTx" presStyleIdx="0" presStyleCnt="1">
        <dgm:presLayoutVars>
          <dgm:bulletEnabled val="1"/>
        </dgm:presLayoutVars>
      </dgm:prSet>
      <dgm:spPr/>
    </dgm:pt>
  </dgm:ptLst>
  <dgm:cxnLst>
    <dgm:cxn modelId="{65B80C39-F779-4BAF-A50D-F0C0945DA890}" srcId="{E43241FA-ECCC-49D7-8F4C-E808A243B666}" destId="{5725E356-8069-4F8D-8AC1-C62AF4E7F6F7}" srcOrd="1" destOrd="0" parTransId="{836FFFA2-8958-4579-B793-27D3C02A2CF0}" sibTransId="{9C43E48C-97F3-4741-9CBE-92B9C37EE687}"/>
    <dgm:cxn modelId="{9012EE42-8C33-4A73-8A56-FBC72EEE4512}" type="presOf" srcId="{E43241FA-ECCC-49D7-8F4C-E808A243B666}" destId="{D3E2F2A2-31DD-4354-B8D0-52212B4234F8}" srcOrd="0" destOrd="0" presId="urn:microsoft.com/office/officeart/2005/8/layout/vList2"/>
    <dgm:cxn modelId="{512AF27E-F969-460A-82D7-05185FFDF417}" type="presOf" srcId="{6A2A405B-9F1F-49D1-A1AC-872095298DBC}" destId="{53E5A4F2-A191-40C1-8112-C866B674B95A}" srcOrd="0" destOrd="0" presId="urn:microsoft.com/office/officeart/2005/8/layout/vList2"/>
    <dgm:cxn modelId="{736A3A83-9CC6-45BF-BA37-54E6B87D12FB}" srcId="{6A2A405B-9F1F-49D1-A1AC-872095298DBC}" destId="{E43241FA-ECCC-49D7-8F4C-E808A243B666}" srcOrd="0" destOrd="0" parTransId="{6E908BAA-F814-4F5D-A2C6-017558E3905C}" sibTransId="{EF890752-1995-4B2A-8C65-7E180BB98018}"/>
    <dgm:cxn modelId="{983E389F-DFE6-4A15-A369-35A3C3CA0597}" srcId="{E43241FA-ECCC-49D7-8F4C-E808A243B666}" destId="{A900E7EA-D42D-4A90-AADA-78089AA461C6}" srcOrd="0" destOrd="0" parTransId="{92A5191F-97AC-4EC6-9E3F-29F9ACBD3770}" sibTransId="{DDB89FC5-16E1-4C62-9704-E0A03535E6A6}"/>
    <dgm:cxn modelId="{AEF6F5A0-742B-4DF7-A054-5491AEA49871}" type="presOf" srcId="{5725E356-8069-4F8D-8AC1-C62AF4E7F6F7}" destId="{4D6AF7A6-97EC-4AD2-9014-AB426ABB89E0}" srcOrd="0" destOrd="1" presId="urn:microsoft.com/office/officeart/2005/8/layout/vList2"/>
    <dgm:cxn modelId="{C27A85C3-6523-490C-82F2-68B09141B89A}" type="presOf" srcId="{A900E7EA-D42D-4A90-AADA-78089AA461C6}" destId="{4D6AF7A6-97EC-4AD2-9014-AB426ABB89E0}" srcOrd="0" destOrd="0" presId="urn:microsoft.com/office/officeart/2005/8/layout/vList2"/>
    <dgm:cxn modelId="{89AEE672-E247-4D55-8443-28614DB029DD}" type="presParOf" srcId="{53E5A4F2-A191-40C1-8112-C866B674B95A}" destId="{D3E2F2A2-31DD-4354-B8D0-52212B4234F8}" srcOrd="0" destOrd="0" presId="urn:microsoft.com/office/officeart/2005/8/layout/vList2"/>
    <dgm:cxn modelId="{A4B13DBF-16E0-467E-B30C-E86EC1046756}" type="presParOf" srcId="{53E5A4F2-A191-40C1-8112-C866B674B95A}" destId="{4D6AF7A6-97EC-4AD2-9014-AB426ABB89E0}"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FCFCFCF-4B79-4285-B02C-34709D4EFD6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D856643-9D1C-4DAB-A3E5-005A354907C5}">
      <dgm:prSet/>
      <dgm:spPr/>
      <dgm:t>
        <a:bodyPr/>
        <a:lstStyle/>
        <a:p>
          <a:r>
            <a:rPr lang="en-US"/>
            <a:t>5.1 </a:t>
          </a:r>
          <a:r>
            <a:rPr lang="en-US" b="1"/>
            <a:t>Problems Encountered</a:t>
          </a:r>
          <a:endParaRPr lang="en-US"/>
        </a:p>
      </dgm:t>
    </dgm:pt>
    <dgm:pt modelId="{8580E55D-CBD3-415A-A128-11470E9DC495}" type="parTrans" cxnId="{E8FCB1B4-4CAD-46EC-8204-F84F3C800636}">
      <dgm:prSet/>
      <dgm:spPr/>
      <dgm:t>
        <a:bodyPr/>
        <a:lstStyle/>
        <a:p>
          <a:endParaRPr lang="en-US"/>
        </a:p>
      </dgm:t>
    </dgm:pt>
    <dgm:pt modelId="{BD2887AA-4A73-4D22-AFE7-90E5F55B8D3A}" type="sibTrans" cxnId="{E8FCB1B4-4CAD-46EC-8204-F84F3C800636}">
      <dgm:prSet/>
      <dgm:spPr/>
      <dgm:t>
        <a:bodyPr/>
        <a:lstStyle/>
        <a:p>
          <a:endParaRPr lang="en-US"/>
        </a:p>
      </dgm:t>
    </dgm:pt>
    <dgm:pt modelId="{6F61B5B0-ED6C-4DAC-91A5-61FE7DD94DF9}">
      <dgm:prSet/>
      <dgm:spPr/>
      <dgm:t>
        <a:bodyPr/>
        <a:lstStyle/>
        <a:p>
          <a:r>
            <a:rPr lang="en-US"/>
            <a:t>5.1.1 Sunny River Bank faced issues such as program interface crashes, Manager Login malfunction, Data grids not properly displaying transactions, and the supplier open button not consistently connecting to the database.</a:t>
          </a:r>
        </a:p>
      </dgm:t>
    </dgm:pt>
    <dgm:pt modelId="{91AA0C76-521E-4BBB-99F9-2D85C50426CA}" type="parTrans" cxnId="{043976BF-9124-4462-B576-D6F49A4EA944}">
      <dgm:prSet/>
      <dgm:spPr/>
      <dgm:t>
        <a:bodyPr/>
        <a:lstStyle/>
        <a:p>
          <a:endParaRPr lang="en-US"/>
        </a:p>
      </dgm:t>
    </dgm:pt>
    <dgm:pt modelId="{74097E81-9A26-440A-BA98-2B0BCBA7EE3D}" type="sibTrans" cxnId="{043976BF-9124-4462-B576-D6F49A4EA944}">
      <dgm:prSet/>
      <dgm:spPr/>
      <dgm:t>
        <a:bodyPr/>
        <a:lstStyle/>
        <a:p>
          <a:endParaRPr lang="en-US"/>
        </a:p>
      </dgm:t>
    </dgm:pt>
    <dgm:pt modelId="{A0308194-0BAF-483C-8316-11EF2CAEB563}">
      <dgm:prSet/>
      <dgm:spPr/>
      <dgm:t>
        <a:bodyPr/>
        <a:lstStyle/>
        <a:p>
          <a:r>
            <a:rPr lang="en-US"/>
            <a:t>5.2 </a:t>
          </a:r>
          <a:r>
            <a:rPr lang="en-US" b="1"/>
            <a:t>Recommendations</a:t>
          </a:r>
          <a:endParaRPr lang="en-US"/>
        </a:p>
      </dgm:t>
    </dgm:pt>
    <dgm:pt modelId="{5278C927-68FA-438D-87B0-CECD86406AF9}" type="parTrans" cxnId="{90036834-C71B-4325-AE5E-9F34B1D459F5}">
      <dgm:prSet/>
      <dgm:spPr/>
      <dgm:t>
        <a:bodyPr/>
        <a:lstStyle/>
        <a:p>
          <a:endParaRPr lang="en-US"/>
        </a:p>
      </dgm:t>
    </dgm:pt>
    <dgm:pt modelId="{18380D3F-2997-4222-9C7C-D7814E6C65F9}" type="sibTrans" cxnId="{90036834-C71B-4325-AE5E-9F34B1D459F5}">
      <dgm:prSet/>
      <dgm:spPr/>
      <dgm:t>
        <a:bodyPr/>
        <a:lstStyle/>
        <a:p>
          <a:endParaRPr lang="en-US"/>
        </a:p>
      </dgm:t>
    </dgm:pt>
    <dgm:pt modelId="{FC7F1793-D2B8-4F92-A99F-8B73C88109BA}">
      <dgm:prSet/>
      <dgm:spPr/>
      <dgm:t>
        <a:bodyPr/>
        <a:lstStyle/>
        <a:p>
          <a:r>
            <a:rPr lang="en-US"/>
            <a:t>5.2.1 Enhance security measures to detect and prevent potential fraud.</a:t>
          </a:r>
        </a:p>
      </dgm:t>
    </dgm:pt>
    <dgm:pt modelId="{A526BE1D-1D06-4132-AD85-CB0FF4562BF4}" type="parTrans" cxnId="{1E173361-74AC-45C0-AE10-72340113714F}">
      <dgm:prSet/>
      <dgm:spPr/>
      <dgm:t>
        <a:bodyPr/>
        <a:lstStyle/>
        <a:p>
          <a:endParaRPr lang="en-US"/>
        </a:p>
      </dgm:t>
    </dgm:pt>
    <dgm:pt modelId="{D6EAAC07-3E64-4C67-8201-5BCF12EC0D94}" type="sibTrans" cxnId="{1E173361-74AC-45C0-AE10-72340113714F}">
      <dgm:prSet/>
      <dgm:spPr/>
      <dgm:t>
        <a:bodyPr/>
        <a:lstStyle/>
        <a:p>
          <a:endParaRPr lang="en-US"/>
        </a:p>
      </dgm:t>
    </dgm:pt>
    <dgm:pt modelId="{F7A6F060-0AB0-496A-B0B4-A1C7D72CA1FA}">
      <dgm:prSet/>
      <dgm:spPr/>
      <dgm:t>
        <a:bodyPr/>
        <a:lstStyle/>
        <a:p>
          <a:r>
            <a:rPr lang="en-US"/>
            <a:t>5.2.2 Implement a user-friendly interface for customer transactions.</a:t>
          </a:r>
        </a:p>
      </dgm:t>
    </dgm:pt>
    <dgm:pt modelId="{625B4E75-A687-46A9-B0FD-402FCBACDEDF}" type="parTrans" cxnId="{B9650FE7-2AF1-4959-AB0D-03DB0BA1BE35}">
      <dgm:prSet/>
      <dgm:spPr/>
      <dgm:t>
        <a:bodyPr/>
        <a:lstStyle/>
        <a:p>
          <a:endParaRPr lang="en-US"/>
        </a:p>
      </dgm:t>
    </dgm:pt>
    <dgm:pt modelId="{BDF7F0C3-3AC8-482C-9637-02E32085DD97}" type="sibTrans" cxnId="{B9650FE7-2AF1-4959-AB0D-03DB0BA1BE35}">
      <dgm:prSet/>
      <dgm:spPr/>
      <dgm:t>
        <a:bodyPr/>
        <a:lstStyle/>
        <a:p>
          <a:endParaRPr lang="en-US"/>
        </a:p>
      </dgm:t>
    </dgm:pt>
    <dgm:pt modelId="{B531C646-9F0A-4F75-B086-60B4DCBD0031}">
      <dgm:prSet/>
      <dgm:spPr/>
      <dgm:t>
        <a:bodyPr/>
        <a:lstStyle/>
        <a:p>
          <a:r>
            <a:rPr lang="en-US"/>
            <a:t>5.2.3 Explore cloud-based database solutions for secure backups.</a:t>
          </a:r>
        </a:p>
      </dgm:t>
    </dgm:pt>
    <dgm:pt modelId="{1499826F-C950-427E-8D73-2CC85C55652B}" type="parTrans" cxnId="{E33F31EF-15B3-43F7-B3B1-90E7CD162EB0}">
      <dgm:prSet/>
      <dgm:spPr/>
      <dgm:t>
        <a:bodyPr/>
        <a:lstStyle/>
        <a:p>
          <a:endParaRPr lang="en-US"/>
        </a:p>
      </dgm:t>
    </dgm:pt>
    <dgm:pt modelId="{2182B980-C0BD-401E-9B00-DEAFCAA84A69}" type="sibTrans" cxnId="{E33F31EF-15B3-43F7-B3B1-90E7CD162EB0}">
      <dgm:prSet/>
      <dgm:spPr/>
      <dgm:t>
        <a:bodyPr/>
        <a:lstStyle/>
        <a:p>
          <a:endParaRPr lang="en-US"/>
        </a:p>
      </dgm:t>
    </dgm:pt>
    <dgm:pt modelId="{32A6DEFC-86E0-4C66-A375-E2BBC24E4794}">
      <dgm:prSet/>
      <dgm:spPr/>
      <dgm:t>
        <a:bodyPr/>
        <a:lstStyle/>
        <a:p>
          <a:r>
            <a:rPr lang="en-US"/>
            <a:t>5.3 </a:t>
          </a:r>
          <a:r>
            <a:rPr lang="en-US" b="1"/>
            <a:t>Estimated Budget</a:t>
          </a:r>
          <a:endParaRPr lang="en-US"/>
        </a:p>
      </dgm:t>
    </dgm:pt>
    <dgm:pt modelId="{01775447-0478-4FAF-8045-6FD474C58DEC}" type="parTrans" cxnId="{D5829D0E-963D-4D52-ADE9-DFE8AD2C77D2}">
      <dgm:prSet/>
      <dgm:spPr/>
      <dgm:t>
        <a:bodyPr/>
        <a:lstStyle/>
        <a:p>
          <a:endParaRPr lang="en-US"/>
        </a:p>
      </dgm:t>
    </dgm:pt>
    <dgm:pt modelId="{B2B281CA-8BBD-48CD-88D7-11609BCE1548}" type="sibTrans" cxnId="{D5829D0E-963D-4D52-ADE9-DFE8AD2C77D2}">
      <dgm:prSet/>
      <dgm:spPr/>
      <dgm:t>
        <a:bodyPr/>
        <a:lstStyle/>
        <a:p>
          <a:endParaRPr lang="en-US"/>
        </a:p>
      </dgm:t>
    </dgm:pt>
    <dgm:pt modelId="{3D8720D5-A159-4699-A5E9-A7147EA4B4FB}">
      <dgm:prSet/>
      <dgm:spPr/>
      <dgm:t>
        <a:bodyPr/>
        <a:lstStyle/>
        <a:p>
          <a:r>
            <a:rPr lang="en-US"/>
            <a:t>5.3.1 Given the nature of a financial institution, the estimated budget for maintaining the database at Sunny River Bank is approximately $500 - $1,000 annually.</a:t>
          </a:r>
        </a:p>
      </dgm:t>
    </dgm:pt>
    <dgm:pt modelId="{DE536E96-564B-4E38-8329-2B6932836C08}" type="parTrans" cxnId="{9F84CA18-0C79-4C44-9707-0172AEE94155}">
      <dgm:prSet/>
      <dgm:spPr/>
      <dgm:t>
        <a:bodyPr/>
        <a:lstStyle/>
        <a:p>
          <a:endParaRPr lang="en-US"/>
        </a:p>
      </dgm:t>
    </dgm:pt>
    <dgm:pt modelId="{B72773D2-D12D-40EB-AEE1-3DC115F3C1BA}" type="sibTrans" cxnId="{9F84CA18-0C79-4C44-9707-0172AEE94155}">
      <dgm:prSet/>
      <dgm:spPr/>
      <dgm:t>
        <a:bodyPr/>
        <a:lstStyle/>
        <a:p>
          <a:endParaRPr lang="en-US"/>
        </a:p>
      </dgm:t>
    </dgm:pt>
    <dgm:pt modelId="{521A4732-566F-446A-9877-B6E12FD971E4}" type="pres">
      <dgm:prSet presAssocID="{2FCFCFCF-4B79-4285-B02C-34709D4EFD64}" presName="linear" presStyleCnt="0">
        <dgm:presLayoutVars>
          <dgm:animLvl val="lvl"/>
          <dgm:resizeHandles val="exact"/>
        </dgm:presLayoutVars>
      </dgm:prSet>
      <dgm:spPr/>
    </dgm:pt>
    <dgm:pt modelId="{77DA57FC-C58A-4E32-89D5-D0DC5C69B22D}" type="pres">
      <dgm:prSet presAssocID="{FD856643-9D1C-4DAB-A3E5-005A354907C5}" presName="parentText" presStyleLbl="node1" presStyleIdx="0" presStyleCnt="3">
        <dgm:presLayoutVars>
          <dgm:chMax val="0"/>
          <dgm:bulletEnabled val="1"/>
        </dgm:presLayoutVars>
      </dgm:prSet>
      <dgm:spPr/>
    </dgm:pt>
    <dgm:pt modelId="{E627168B-2638-4902-AFAE-3A0B7379C0ED}" type="pres">
      <dgm:prSet presAssocID="{FD856643-9D1C-4DAB-A3E5-005A354907C5}" presName="childText" presStyleLbl="revTx" presStyleIdx="0" presStyleCnt="3">
        <dgm:presLayoutVars>
          <dgm:bulletEnabled val="1"/>
        </dgm:presLayoutVars>
      </dgm:prSet>
      <dgm:spPr/>
    </dgm:pt>
    <dgm:pt modelId="{7B11A558-9532-41C8-A179-84EFB63268A0}" type="pres">
      <dgm:prSet presAssocID="{A0308194-0BAF-483C-8316-11EF2CAEB563}" presName="parentText" presStyleLbl="node1" presStyleIdx="1" presStyleCnt="3">
        <dgm:presLayoutVars>
          <dgm:chMax val="0"/>
          <dgm:bulletEnabled val="1"/>
        </dgm:presLayoutVars>
      </dgm:prSet>
      <dgm:spPr/>
    </dgm:pt>
    <dgm:pt modelId="{1281C61A-FA11-4F24-85F2-6B0F11A5EBBD}" type="pres">
      <dgm:prSet presAssocID="{A0308194-0BAF-483C-8316-11EF2CAEB563}" presName="childText" presStyleLbl="revTx" presStyleIdx="1" presStyleCnt="3">
        <dgm:presLayoutVars>
          <dgm:bulletEnabled val="1"/>
        </dgm:presLayoutVars>
      </dgm:prSet>
      <dgm:spPr/>
    </dgm:pt>
    <dgm:pt modelId="{42A87F95-73EC-4A5C-B9F3-43F6EF35A198}" type="pres">
      <dgm:prSet presAssocID="{32A6DEFC-86E0-4C66-A375-E2BBC24E4794}" presName="parentText" presStyleLbl="node1" presStyleIdx="2" presStyleCnt="3">
        <dgm:presLayoutVars>
          <dgm:chMax val="0"/>
          <dgm:bulletEnabled val="1"/>
        </dgm:presLayoutVars>
      </dgm:prSet>
      <dgm:spPr/>
    </dgm:pt>
    <dgm:pt modelId="{6C2C1CA9-AD40-4CDB-8699-83597E0F9925}" type="pres">
      <dgm:prSet presAssocID="{32A6DEFC-86E0-4C66-A375-E2BBC24E4794}" presName="childText" presStyleLbl="revTx" presStyleIdx="2" presStyleCnt="3">
        <dgm:presLayoutVars>
          <dgm:bulletEnabled val="1"/>
        </dgm:presLayoutVars>
      </dgm:prSet>
      <dgm:spPr/>
    </dgm:pt>
  </dgm:ptLst>
  <dgm:cxnLst>
    <dgm:cxn modelId="{D5829D0E-963D-4D52-ADE9-DFE8AD2C77D2}" srcId="{2FCFCFCF-4B79-4285-B02C-34709D4EFD64}" destId="{32A6DEFC-86E0-4C66-A375-E2BBC24E4794}" srcOrd="2" destOrd="0" parTransId="{01775447-0478-4FAF-8045-6FD474C58DEC}" sibTransId="{B2B281CA-8BBD-48CD-88D7-11609BCE1548}"/>
    <dgm:cxn modelId="{112D110F-F04D-4586-8A8D-F5C5274D57E9}" type="presOf" srcId="{2FCFCFCF-4B79-4285-B02C-34709D4EFD64}" destId="{521A4732-566F-446A-9877-B6E12FD971E4}" srcOrd="0" destOrd="0" presId="urn:microsoft.com/office/officeart/2005/8/layout/vList2"/>
    <dgm:cxn modelId="{9F84CA18-0C79-4C44-9707-0172AEE94155}" srcId="{32A6DEFC-86E0-4C66-A375-E2BBC24E4794}" destId="{3D8720D5-A159-4699-A5E9-A7147EA4B4FB}" srcOrd="0" destOrd="0" parTransId="{DE536E96-564B-4E38-8329-2B6932836C08}" sibTransId="{B72773D2-D12D-40EB-AEE1-3DC115F3C1BA}"/>
    <dgm:cxn modelId="{D4334A32-3245-498C-9746-F99995B3369F}" type="presOf" srcId="{F7A6F060-0AB0-496A-B0B4-A1C7D72CA1FA}" destId="{1281C61A-FA11-4F24-85F2-6B0F11A5EBBD}" srcOrd="0" destOrd="1" presId="urn:microsoft.com/office/officeart/2005/8/layout/vList2"/>
    <dgm:cxn modelId="{90036834-C71B-4325-AE5E-9F34B1D459F5}" srcId="{2FCFCFCF-4B79-4285-B02C-34709D4EFD64}" destId="{A0308194-0BAF-483C-8316-11EF2CAEB563}" srcOrd="1" destOrd="0" parTransId="{5278C927-68FA-438D-87B0-CECD86406AF9}" sibTransId="{18380D3F-2997-4222-9C7C-D7814E6C65F9}"/>
    <dgm:cxn modelId="{1E173361-74AC-45C0-AE10-72340113714F}" srcId="{A0308194-0BAF-483C-8316-11EF2CAEB563}" destId="{FC7F1793-D2B8-4F92-A99F-8B73C88109BA}" srcOrd="0" destOrd="0" parTransId="{A526BE1D-1D06-4132-AD85-CB0FF4562BF4}" sibTransId="{D6EAAC07-3E64-4C67-8201-5BCF12EC0D94}"/>
    <dgm:cxn modelId="{8E238E41-D08A-494B-AEBB-EEB5739A8E3E}" type="presOf" srcId="{32A6DEFC-86E0-4C66-A375-E2BBC24E4794}" destId="{42A87F95-73EC-4A5C-B9F3-43F6EF35A198}" srcOrd="0" destOrd="0" presId="urn:microsoft.com/office/officeart/2005/8/layout/vList2"/>
    <dgm:cxn modelId="{45DB9343-5688-43A2-BB1A-4F14C33E22FE}" type="presOf" srcId="{A0308194-0BAF-483C-8316-11EF2CAEB563}" destId="{7B11A558-9532-41C8-A179-84EFB63268A0}" srcOrd="0" destOrd="0" presId="urn:microsoft.com/office/officeart/2005/8/layout/vList2"/>
    <dgm:cxn modelId="{0F816567-B7F7-405D-BBD2-74305868FFE2}" type="presOf" srcId="{FD856643-9D1C-4DAB-A3E5-005A354907C5}" destId="{77DA57FC-C58A-4E32-89D5-D0DC5C69B22D}" srcOrd="0" destOrd="0" presId="urn:microsoft.com/office/officeart/2005/8/layout/vList2"/>
    <dgm:cxn modelId="{AF5BB682-C04F-43DC-8F02-F1BA910C1AC4}" type="presOf" srcId="{B531C646-9F0A-4F75-B086-60B4DCBD0031}" destId="{1281C61A-FA11-4F24-85F2-6B0F11A5EBBD}" srcOrd="0" destOrd="2" presId="urn:microsoft.com/office/officeart/2005/8/layout/vList2"/>
    <dgm:cxn modelId="{E3F46898-9871-4493-ABDB-0FCC79E10E39}" type="presOf" srcId="{FC7F1793-D2B8-4F92-A99F-8B73C88109BA}" destId="{1281C61A-FA11-4F24-85F2-6B0F11A5EBBD}" srcOrd="0" destOrd="0" presId="urn:microsoft.com/office/officeart/2005/8/layout/vList2"/>
    <dgm:cxn modelId="{E8FCB1B4-4CAD-46EC-8204-F84F3C800636}" srcId="{2FCFCFCF-4B79-4285-B02C-34709D4EFD64}" destId="{FD856643-9D1C-4DAB-A3E5-005A354907C5}" srcOrd="0" destOrd="0" parTransId="{8580E55D-CBD3-415A-A128-11470E9DC495}" sibTransId="{BD2887AA-4A73-4D22-AFE7-90E5F55B8D3A}"/>
    <dgm:cxn modelId="{043976BF-9124-4462-B576-D6F49A4EA944}" srcId="{FD856643-9D1C-4DAB-A3E5-005A354907C5}" destId="{6F61B5B0-ED6C-4DAC-91A5-61FE7DD94DF9}" srcOrd="0" destOrd="0" parTransId="{91AA0C76-521E-4BBB-99F9-2D85C50426CA}" sibTransId="{74097E81-9A26-440A-BA98-2B0BCBA7EE3D}"/>
    <dgm:cxn modelId="{B9650FE7-2AF1-4959-AB0D-03DB0BA1BE35}" srcId="{A0308194-0BAF-483C-8316-11EF2CAEB563}" destId="{F7A6F060-0AB0-496A-B0B4-A1C7D72CA1FA}" srcOrd="1" destOrd="0" parTransId="{625B4E75-A687-46A9-B0FD-402FCBACDEDF}" sibTransId="{BDF7F0C3-3AC8-482C-9637-02E32085DD97}"/>
    <dgm:cxn modelId="{798793ED-F7A5-4A41-8B95-7CB5132872B6}" type="presOf" srcId="{6F61B5B0-ED6C-4DAC-91A5-61FE7DD94DF9}" destId="{E627168B-2638-4902-AFAE-3A0B7379C0ED}" srcOrd="0" destOrd="0" presId="urn:microsoft.com/office/officeart/2005/8/layout/vList2"/>
    <dgm:cxn modelId="{E33F31EF-15B3-43F7-B3B1-90E7CD162EB0}" srcId="{A0308194-0BAF-483C-8316-11EF2CAEB563}" destId="{B531C646-9F0A-4F75-B086-60B4DCBD0031}" srcOrd="2" destOrd="0" parTransId="{1499826F-C950-427E-8D73-2CC85C55652B}" sibTransId="{2182B980-C0BD-401E-9B00-DEAFCAA84A69}"/>
    <dgm:cxn modelId="{6EA19AFD-ECD9-4299-B1DC-A45364CF7EED}" type="presOf" srcId="{3D8720D5-A159-4699-A5E9-A7147EA4B4FB}" destId="{6C2C1CA9-AD40-4CDB-8699-83597E0F9925}" srcOrd="0" destOrd="0" presId="urn:microsoft.com/office/officeart/2005/8/layout/vList2"/>
    <dgm:cxn modelId="{9CF059C4-AF8F-4CC4-B44A-5BBEDE881BFC}" type="presParOf" srcId="{521A4732-566F-446A-9877-B6E12FD971E4}" destId="{77DA57FC-C58A-4E32-89D5-D0DC5C69B22D}" srcOrd="0" destOrd="0" presId="urn:microsoft.com/office/officeart/2005/8/layout/vList2"/>
    <dgm:cxn modelId="{0E801785-F66D-42D1-9623-AC5CDB419133}" type="presParOf" srcId="{521A4732-566F-446A-9877-B6E12FD971E4}" destId="{E627168B-2638-4902-AFAE-3A0B7379C0ED}" srcOrd="1" destOrd="0" presId="urn:microsoft.com/office/officeart/2005/8/layout/vList2"/>
    <dgm:cxn modelId="{031D6063-BFFB-4296-83BE-8E6CB818A62E}" type="presParOf" srcId="{521A4732-566F-446A-9877-B6E12FD971E4}" destId="{7B11A558-9532-41C8-A179-84EFB63268A0}" srcOrd="2" destOrd="0" presId="urn:microsoft.com/office/officeart/2005/8/layout/vList2"/>
    <dgm:cxn modelId="{76C723C8-5FB4-4510-AD47-B2A20751673F}" type="presParOf" srcId="{521A4732-566F-446A-9877-B6E12FD971E4}" destId="{1281C61A-FA11-4F24-85F2-6B0F11A5EBBD}" srcOrd="3" destOrd="0" presId="urn:microsoft.com/office/officeart/2005/8/layout/vList2"/>
    <dgm:cxn modelId="{658960B9-AC8E-403C-8331-988C95D34194}" type="presParOf" srcId="{521A4732-566F-446A-9877-B6E12FD971E4}" destId="{42A87F95-73EC-4A5C-B9F3-43F6EF35A198}" srcOrd="4" destOrd="0" presId="urn:microsoft.com/office/officeart/2005/8/layout/vList2"/>
    <dgm:cxn modelId="{B855FC61-741C-4A34-9AC6-978B76ACB8CA}" type="presParOf" srcId="{521A4732-566F-446A-9877-B6E12FD971E4}" destId="{6C2C1CA9-AD40-4CDB-8699-83597E0F9925}"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F05132A-17C8-47C5-8240-58E7787E53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21CF62-C5CF-4F50-8A8D-A072DF86D620}">
      <dgm:prSet/>
      <dgm:spPr/>
      <dgm:t>
        <a:bodyPr/>
        <a:lstStyle/>
        <a:p>
          <a:r>
            <a:rPr lang="en-US" b="1"/>
            <a:t>Security Protocols:</a:t>
          </a:r>
          <a:endParaRPr lang="en-US"/>
        </a:p>
      </dgm:t>
    </dgm:pt>
    <dgm:pt modelId="{BC4E2128-1252-49B8-B4D3-7D8D62EA71BA}" type="parTrans" cxnId="{E2843A8D-CB58-4857-89F1-83468582C5C8}">
      <dgm:prSet/>
      <dgm:spPr/>
      <dgm:t>
        <a:bodyPr/>
        <a:lstStyle/>
        <a:p>
          <a:endParaRPr lang="en-US"/>
        </a:p>
      </dgm:t>
    </dgm:pt>
    <dgm:pt modelId="{FDE1F2BF-4EF3-414D-AC51-AEB724F8572E}" type="sibTrans" cxnId="{E2843A8D-CB58-4857-89F1-83468582C5C8}">
      <dgm:prSet/>
      <dgm:spPr/>
      <dgm:t>
        <a:bodyPr/>
        <a:lstStyle/>
        <a:p>
          <a:endParaRPr lang="en-US"/>
        </a:p>
      </dgm:t>
    </dgm:pt>
    <dgm:pt modelId="{857D360E-7F64-414E-B6D5-1FD008C451A0}">
      <dgm:prSet/>
      <dgm:spPr/>
      <dgm:t>
        <a:bodyPr/>
        <a:lstStyle/>
        <a:p>
          <a:r>
            <a:rPr lang="en-US"/>
            <a:t>Prioritize robust security measures, including encryption and access controls, to safeguard sensitive financial data. Regularly update and test security protocols to stay ahead of emerging threats.</a:t>
          </a:r>
        </a:p>
      </dgm:t>
    </dgm:pt>
    <dgm:pt modelId="{47C0B4DF-4F2B-4C19-BAEB-8121716C9CE4}" type="parTrans" cxnId="{CE8C0FB9-7802-4A4B-B8B5-85F9B88FACF6}">
      <dgm:prSet/>
      <dgm:spPr/>
      <dgm:t>
        <a:bodyPr/>
        <a:lstStyle/>
        <a:p>
          <a:endParaRPr lang="en-US"/>
        </a:p>
      </dgm:t>
    </dgm:pt>
    <dgm:pt modelId="{015E6EF0-41AE-440A-B5D7-5AA1DED6544E}" type="sibTrans" cxnId="{CE8C0FB9-7802-4A4B-B8B5-85F9B88FACF6}">
      <dgm:prSet/>
      <dgm:spPr/>
      <dgm:t>
        <a:bodyPr/>
        <a:lstStyle/>
        <a:p>
          <a:endParaRPr lang="en-US"/>
        </a:p>
      </dgm:t>
    </dgm:pt>
    <dgm:pt modelId="{5CADE352-D32B-41DD-ADA2-67DFB2251F9D}">
      <dgm:prSet/>
      <dgm:spPr/>
      <dgm:t>
        <a:bodyPr/>
        <a:lstStyle/>
        <a:p>
          <a:r>
            <a:rPr lang="en-US" b="1"/>
            <a:t>Scalability Planning:</a:t>
          </a:r>
          <a:endParaRPr lang="en-US"/>
        </a:p>
      </dgm:t>
    </dgm:pt>
    <dgm:pt modelId="{72043F4E-C6D5-4D26-9D08-801A3427F2F7}" type="parTrans" cxnId="{3813707D-4F3B-4BE3-9429-46EA193863A7}">
      <dgm:prSet/>
      <dgm:spPr/>
      <dgm:t>
        <a:bodyPr/>
        <a:lstStyle/>
        <a:p>
          <a:endParaRPr lang="en-US"/>
        </a:p>
      </dgm:t>
    </dgm:pt>
    <dgm:pt modelId="{AE0E5E1A-C7F9-4730-8AC9-1A483D85D6A8}" type="sibTrans" cxnId="{3813707D-4F3B-4BE3-9429-46EA193863A7}">
      <dgm:prSet/>
      <dgm:spPr/>
      <dgm:t>
        <a:bodyPr/>
        <a:lstStyle/>
        <a:p>
          <a:endParaRPr lang="en-US"/>
        </a:p>
      </dgm:t>
    </dgm:pt>
    <dgm:pt modelId="{1FC89FB5-6525-4A61-987C-1ADB90257AC5}">
      <dgm:prSet/>
      <dgm:spPr/>
      <dgm:t>
        <a:bodyPr/>
        <a:lstStyle/>
        <a:p>
          <a:r>
            <a:rPr lang="en-US"/>
            <a:t>Design the database architecture with scalability in mind, ensuring it can efficiently handle growing volumes of customer data, transactions, and additional functionalities as the bank expands its services.</a:t>
          </a:r>
        </a:p>
      </dgm:t>
    </dgm:pt>
    <dgm:pt modelId="{8A0049D5-31F2-44F7-98BA-54C9417E8A2C}" type="parTrans" cxnId="{A8FA9BE3-A329-45A6-BCC3-5C591BC81548}">
      <dgm:prSet/>
      <dgm:spPr/>
      <dgm:t>
        <a:bodyPr/>
        <a:lstStyle/>
        <a:p>
          <a:endParaRPr lang="en-US"/>
        </a:p>
      </dgm:t>
    </dgm:pt>
    <dgm:pt modelId="{7771C29E-5362-4132-832A-75CB7869627F}" type="sibTrans" cxnId="{A8FA9BE3-A329-45A6-BCC3-5C591BC81548}">
      <dgm:prSet/>
      <dgm:spPr/>
      <dgm:t>
        <a:bodyPr/>
        <a:lstStyle/>
        <a:p>
          <a:endParaRPr lang="en-US"/>
        </a:p>
      </dgm:t>
    </dgm:pt>
    <dgm:pt modelId="{F09B6069-7784-4552-ADBC-7BDBF9D2CA6C}">
      <dgm:prSet/>
      <dgm:spPr/>
      <dgm:t>
        <a:bodyPr/>
        <a:lstStyle/>
        <a:p>
          <a:r>
            <a:rPr lang="en-US" b="1"/>
            <a:t>Real-Time Transaction Monitoring:</a:t>
          </a:r>
          <a:endParaRPr lang="en-US"/>
        </a:p>
      </dgm:t>
    </dgm:pt>
    <dgm:pt modelId="{F6D9171A-A864-4CC7-AE01-6723CFEA7E4A}" type="parTrans" cxnId="{E79C7A4B-67AE-4059-90C5-F828C9357233}">
      <dgm:prSet/>
      <dgm:spPr/>
      <dgm:t>
        <a:bodyPr/>
        <a:lstStyle/>
        <a:p>
          <a:endParaRPr lang="en-US"/>
        </a:p>
      </dgm:t>
    </dgm:pt>
    <dgm:pt modelId="{18201C60-234D-4FD8-ABBF-295B6449A62D}" type="sibTrans" cxnId="{E79C7A4B-67AE-4059-90C5-F828C9357233}">
      <dgm:prSet/>
      <dgm:spPr/>
      <dgm:t>
        <a:bodyPr/>
        <a:lstStyle/>
        <a:p>
          <a:endParaRPr lang="en-US"/>
        </a:p>
      </dgm:t>
    </dgm:pt>
    <dgm:pt modelId="{5094AB8A-9AE9-444A-9EB3-E4D8BF708446}">
      <dgm:prSet/>
      <dgm:spPr/>
      <dgm:t>
        <a:bodyPr/>
        <a:lstStyle/>
        <a:p>
          <a:r>
            <a:rPr lang="en-US"/>
            <a:t>Implement real-time transaction monitoring using triggers to detect and prevent fraudulent activities promptly. This includes triggers for suspicious transactions and alerts for potential security breaches.</a:t>
          </a:r>
        </a:p>
      </dgm:t>
    </dgm:pt>
    <dgm:pt modelId="{F3843622-71EB-4155-A8B9-358233941D88}" type="parTrans" cxnId="{2CA4423E-D7AA-45CD-AD93-D29A006A0BBA}">
      <dgm:prSet/>
      <dgm:spPr/>
      <dgm:t>
        <a:bodyPr/>
        <a:lstStyle/>
        <a:p>
          <a:endParaRPr lang="en-US"/>
        </a:p>
      </dgm:t>
    </dgm:pt>
    <dgm:pt modelId="{B52F5F6D-4BEF-4723-952B-9F5B74F9378B}" type="sibTrans" cxnId="{2CA4423E-D7AA-45CD-AD93-D29A006A0BBA}">
      <dgm:prSet/>
      <dgm:spPr/>
      <dgm:t>
        <a:bodyPr/>
        <a:lstStyle/>
        <a:p>
          <a:endParaRPr lang="en-US"/>
        </a:p>
      </dgm:t>
    </dgm:pt>
    <dgm:pt modelId="{FBEAF89D-E6E1-4142-BFC0-C3CB6AFC5D0F}">
      <dgm:prSet/>
      <dgm:spPr/>
      <dgm:t>
        <a:bodyPr/>
        <a:lstStyle/>
        <a:p>
          <a:r>
            <a:rPr lang="en-US" b="1"/>
            <a:t>User Role Management:</a:t>
          </a:r>
          <a:endParaRPr lang="en-US"/>
        </a:p>
      </dgm:t>
    </dgm:pt>
    <dgm:pt modelId="{9668BE63-DE7E-4311-BC6F-6894E07CA19F}" type="parTrans" cxnId="{4FE17577-616B-4D0B-869D-BC5BAE7A47D4}">
      <dgm:prSet/>
      <dgm:spPr/>
      <dgm:t>
        <a:bodyPr/>
        <a:lstStyle/>
        <a:p>
          <a:endParaRPr lang="en-US"/>
        </a:p>
      </dgm:t>
    </dgm:pt>
    <dgm:pt modelId="{A2917A98-02A5-492E-9426-A1260EBCF791}" type="sibTrans" cxnId="{4FE17577-616B-4D0B-869D-BC5BAE7A47D4}">
      <dgm:prSet/>
      <dgm:spPr/>
      <dgm:t>
        <a:bodyPr/>
        <a:lstStyle/>
        <a:p>
          <a:endParaRPr lang="en-US"/>
        </a:p>
      </dgm:t>
    </dgm:pt>
    <dgm:pt modelId="{6AFBFEE6-E754-4A48-BE0C-0863F600A2E2}">
      <dgm:prSet/>
      <dgm:spPr/>
      <dgm:t>
        <a:bodyPr/>
        <a:lstStyle/>
        <a:p>
          <a:r>
            <a:rPr lang="en-US"/>
            <a:t>Define and implement distinct user roles with specific permissions to ensure secure access and data confidentiality. Roles such as BankAdmin, Teller, and CustomerService should have tailored access levels.</a:t>
          </a:r>
        </a:p>
      </dgm:t>
    </dgm:pt>
    <dgm:pt modelId="{42AE9069-3D45-4959-9782-F49FE5C6A940}" type="parTrans" cxnId="{9E73F10B-6831-4E3D-8FA6-067E96B2A912}">
      <dgm:prSet/>
      <dgm:spPr/>
      <dgm:t>
        <a:bodyPr/>
        <a:lstStyle/>
        <a:p>
          <a:endParaRPr lang="en-US"/>
        </a:p>
      </dgm:t>
    </dgm:pt>
    <dgm:pt modelId="{88BAA1CC-B69C-4180-8604-2CA865541B8F}" type="sibTrans" cxnId="{9E73F10B-6831-4E3D-8FA6-067E96B2A912}">
      <dgm:prSet/>
      <dgm:spPr/>
      <dgm:t>
        <a:bodyPr/>
        <a:lstStyle/>
        <a:p>
          <a:endParaRPr lang="en-US"/>
        </a:p>
      </dgm:t>
    </dgm:pt>
    <dgm:pt modelId="{E46C9731-B7B0-4AEE-85ED-019F340467DD}" type="pres">
      <dgm:prSet presAssocID="{BF05132A-17C8-47C5-8240-58E7787E53DB}" presName="linear" presStyleCnt="0">
        <dgm:presLayoutVars>
          <dgm:animLvl val="lvl"/>
          <dgm:resizeHandles val="exact"/>
        </dgm:presLayoutVars>
      </dgm:prSet>
      <dgm:spPr/>
    </dgm:pt>
    <dgm:pt modelId="{532EB4E0-84BA-4300-AFCA-BFF02285A753}" type="pres">
      <dgm:prSet presAssocID="{4E21CF62-C5CF-4F50-8A8D-A072DF86D620}" presName="parentText" presStyleLbl="node1" presStyleIdx="0" presStyleCnt="4">
        <dgm:presLayoutVars>
          <dgm:chMax val="0"/>
          <dgm:bulletEnabled val="1"/>
        </dgm:presLayoutVars>
      </dgm:prSet>
      <dgm:spPr/>
    </dgm:pt>
    <dgm:pt modelId="{9EC0D3DF-5507-4614-88FB-A65175069D3E}" type="pres">
      <dgm:prSet presAssocID="{4E21CF62-C5CF-4F50-8A8D-A072DF86D620}" presName="childText" presStyleLbl="revTx" presStyleIdx="0" presStyleCnt="4">
        <dgm:presLayoutVars>
          <dgm:bulletEnabled val="1"/>
        </dgm:presLayoutVars>
      </dgm:prSet>
      <dgm:spPr/>
    </dgm:pt>
    <dgm:pt modelId="{F89AF218-FE84-4F54-A149-E7507E34D1C0}" type="pres">
      <dgm:prSet presAssocID="{5CADE352-D32B-41DD-ADA2-67DFB2251F9D}" presName="parentText" presStyleLbl="node1" presStyleIdx="1" presStyleCnt="4">
        <dgm:presLayoutVars>
          <dgm:chMax val="0"/>
          <dgm:bulletEnabled val="1"/>
        </dgm:presLayoutVars>
      </dgm:prSet>
      <dgm:spPr/>
    </dgm:pt>
    <dgm:pt modelId="{EA277903-1588-4664-9D65-81E691A8EF8C}" type="pres">
      <dgm:prSet presAssocID="{5CADE352-D32B-41DD-ADA2-67DFB2251F9D}" presName="childText" presStyleLbl="revTx" presStyleIdx="1" presStyleCnt="4">
        <dgm:presLayoutVars>
          <dgm:bulletEnabled val="1"/>
        </dgm:presLayoutVars>
      </dgm:prSet>
      <dgm:spPr/>
    </dgm:pt>
    <dgm:pt modelId="{72B83718-72DD-41DB-9D4A-BB6C7DA71F39}" type="pres">
      <dgm:prSet presAssocID="{F09B6069-7784-4552-ADBC-7BDBF9D2CA6C}" presName="parentText" presStyleLbl="node1" presStyleIdx="2" presStyleCnt="4">
        <dgm:presLayoutVars>
          <dgm:chMax val="0"/>
          <dgm:bulletEnabled val="1"/>
        </dgm:presLayoutVars>
      </dgm:prSet>
      <dgm:spPr/>
    </dgm:pt>
    <dgm:pt modelId="{1F96CE55-3FB9-44A4-8C02-8A3622EDF206}" type="pres">
      <dgm:prSet presAssocID="{F09B6069-7784-4552-ADBC-7BDBF9D2CA6C}" presName="childText" presStyleLbl="revTx" presStyleIdx="2" presStyleCnt="4">
        <dgm:presLayoutVars>
          <dgm:bulletEnabled val="1"/>
        </dgm:presLayoutVars>
      </dgm:prSet>
      <dgm:spPr/>
    </dgm:pt>
    <dgm:pt modelId="{74FE2A73-A332-481E-BE83-2EFC4488DE2C}" type="pres">
      <dgm:prSet presAssocID="{FBEAF89D-E6E1-4142-BFC0-C3CB6AFC5D0F}" presName="parentText" presStyleLbl="node1" presStyleIdx="3" presStyleCnt="4">
        <dgm:presLayoutVars>
          <dgm:chMax val="0"/>
          <dgm:bulletEnabled val="1"/>
        </dgm:presLayoutVars>
      </dgm:prSet>
      <dgm:spPr/>
    </dgm:pt>
    <dgm:pt modelId="{2AED7E32-26F9-41A0-81C9-1ECA1BE51BA1}" type="pres">
      <dgm:prSet presAssocID="{FBEAF89D-E6E1-4142-BFC0-C3CB6AFC5D0F}" presName="childText" presStyleLbl="revTx" presStyleIdx="3" presStyleCnt="4">
        <dgm:presLayoutVars>
          <dgm:bulletEnabled val="1"/>
        </dgm:presLayoutVars>
      </dgm:prSet>
      <dgm:spPr/>
    </dgm:pt>
  </dgm:ptLst>
  <dgm:cxnLst>
    <dgm:cxn modelId="{9E73F10B-6831-4E3D-8FA6-067E96B2A912}" srcId="{FBEAF89D-E6E1-4142-BFC0-C3CB6AFC5D0F}" destId="{6AFBFEE6-E754-4A48-BE0C-0863F600A2E2}" srcOrd="0" destOrd="0" parTransId="{42AE9069-3D45-4959-9782-F49FE5C6A940}" sibTransId="{88BAA1CC-B69C-4180-8604-2CA865541B8F}"/>
    <dgm:cxn modelId="{88B7FD23-1E64-4451-AA15-557675783A70}" type="presOf" srcId="{857D360E-7F64-414E-B6D5-1FD008C451A0}" destId="{9EC0D3DF-5507-4614-88FB-A65175069D3E}" srcOrd="0" destOrd="0" presId="urn:microsoft.com/office/officeart/2005/8/layout/vList2"/>
    <dgm:cxn modelId="{DD1C973B-C6A5-42A0-92C4-86ACE80902BA}" type="presOf" srcId="{4E21CF62-C5CF-4F50-8A8D-A072DF86D620}" destId="{532EB4E0-84BA-4300-AFCA-BFF02285A753}" srcOrd="0" destOrd="0" presId="urn:microsoft.com/office/officeart/2005/8/layout/vList2"/>
    <dgm:cxn modelId="{2CA4423E-D7AA-45CD-AD93-D29A006A0BBA}" srcId="{F09B6069-7784-4552-ADBC-7BDBF9D2CA6C}" destId="{5094AB8A-9AE9-444A-9EB3-E4D8BF708446}" srcOrd="0" destOrd="0" parTransId="{F3843622-71EB-4155-A8B9-358233941D88}" sibTransId="{B52F5F6D-4BEF-4723-952B-9F5B74F9378B}"/>
    <dgm:cxn modelId="{0DF61167-F3E4-4DFB-B276-D8811304E64D}" type="presOf" srcId="{5CADE352-D32B-41DD-ADA2-67DFB2251F9D}" destId="{F89AF218-FE84-4F54-A149-E7507E34D1C0}" srcOrd="0" destOrd="0" presId="urn:microsoft.com/office/officeart/2005/8/layout/vList2"/>
    <dgm:cxn modelId="{FF6DF347-8E5B-4C05-B41B-A2A88771ABFA}" type="presOf" srcId="{6AFBFEE6-E754-4A48-BE0C-0863F600A2E2}" destId="{2AED7E32-26F9-41A0-81C9-1ECA1BE51BA1}" srcOrd="0" destOrd="0" presId="urn:microsoft.com/office/officeart/2005/8/layout/vList2"/>
    <dgm:cxn modelId="{19E60A49-AD1E-49FA-8C26-835A2706701A}" type="presOf" srcId="{5094AB8A-9AE9-444A-9EB3-E4D8BF708446}" destId="{1F96CE55-3FB9-44A4-8C02-8A3622EDF206}" srcOrd="0" destOrd="0" presId="urn:microsoft.com/office/officeart/2005/8/layout/vList2"/>
    <dgm:cxn modelId="{45D4CD4A-E6D7-490A-849C-BA61D6A69311}" type="presOf" srcId="{BF05132A-17C8-47C5-8240-58E7787E53DB}" destId="{E46C9731-B7B0-4AEE-85ED-019F340467DD}" srcOrd="0" destOrd="0" presId="urn:microsoft.com/office/officeart/2005/8/layout/vList2"/>
    <dgm:cxn modelId="{E79C7A4B-67AE-4059-90C5-F828C9357233}" srcId="{BF05132A-17C8-47C5-8240-58E7787E53DB}" destId="{F09B6069-7784-4552-ADBC-7BDBF9D2CA6C}" srcOrd="2" destOrd="0" parTransId="{F6D9171A-A864-4CC7-AE01-6723CFEA7E4A}" sibTransId="{18201C60-234D-4FD8-ABBF-295B6449A62D}"/>
    <dgm:cxn modelId="{230F4C57-7F0F-41ED-8902-7A3EB9EF28A6}" type="presOf" srcId="{1FC89FB5-6525-4A61-987C-1ADB90257AC5}" destId="{EA277903-1588-4664-9D65-81E691A8EF8C}" srcOrd="0" destOrd="0" presId="urn:microsoft.com/office/officeart/2005/8/layout/vList2"/>
    <dgm:cxn modelId="{4FE17577-616B-4D0B-869D-BC5BAE7A47D4}" srcId="{BF05132A-17C8-47C5-8240-58E7787E53DB}" destId="{FBEAF89D-E6E1-4142-BFC0-C3CB6AFC5D0F}" srcOrd="3" destOrd="0" parTransId="{9668BE63-DE7E-4311-BC6F-6894E07CA19F}" sibTransId="{A2917A98-02A5-492E-9426-A1260EBCF791}"/>
    <dgm:cxn modelId="{3813707D-4F3B-4BE3-9429-46EA193863A7}" srcId="{BF05132A-17C8-47C5-8240-58E7787E53DB}" destId="{5CADE352-D32B-41DD-ADA2-67DFB2251F9D}" srcOrd="1" destOrd="0" parTransId="{72043F4E-C6D5-4D26-9D08-801A3427F2F7}" sibTransId="{AE0E5E1A-C7F9-4730-8AC9-1A483D85D6A8}"/>
    <dgm:cxn modelId="{E2843A8D-CB58-4857-89F1-83468582C5C8}" srcId="{BF05132A-17C8-47C5-8240-58E7787E53DB}" destId="{4E21CF62-C5CF-4F50-8A8D-A072DF86D620}" srcOrd="0" destOrd="0" parTransId="{BC4E2128-1252-49B8-B4D3-7D8D62EA71BA}" sibTransId="{FDE1F2BF-4EF3-414D-AC51-AEB724F8572E}"/>
    <dgm:cxn modelId="{2C0EFBAC-AB93-4250-BAC0-953B1AA4A6B0}" type="presOf" srcId="{F09B6069-7784-4552-ADBC-7BDBF9D2CA6C}" destId="{72B83718-72DD-41DB-9D4A-BB6C7DA71F39}" srcOrd="0" destOrd="0" presId="urn:microsoft.com/office/officeart/2005/8/layout/vList2"/>
    <dgm:cxn modelId="{CE8C0FB9-7802-4A4B-B8B5-85F9B88FACF6}" srcId="{4E21CF62-C5CF-4F50-8A8D-A072DF86D620}" destId="{857D360E-7F64-414E-B6D5-1FD008C451A0}" srcOrd="0" destOrd="0" parTransId="{47C0B4DF-4F2B-4C19-BAEB-8121716C9CE4}" sibTransId="{015E6EF0-41AE-440A-B5D7-5AA1DED6544E}"/>
    <dgm:cxn modelId="{2F51BFE2-64B6-41CC-A1D8-FF7986FA7316}" type="presOf" srcId="{FBEAF89D-E6E1-4142-BFC0-C3CB6AFC5D0F}" destId="{74FE2A73-A332-481E-BE83-2EFC4488DE2C}" srcOrd="0" destOrd="0" presId="urn:microsoft.com/office/officeart/2005/8/layout/vList2"/>
    <dgm:cxn modelId="{A8FA9BE3-A329-45A6-BCC3-5C591BC81548}" srcId="{5CADE352-D32B-41DD-ADA2-67DFB2251F9D}" destId="{1FC89FB5-6525-4A61-987C-1ADB90257AC5}" srcOrd="0" destOrd="0" parTransId="{8A0049D5-31F2-44F7-98BA-54C9417E8A2C}" sibTransId="{7771C29E-5362-4132-832A-75CB7869627F}"/>
    <dgm:cxn modelId="{0423A158-7739-4DE6-A0B5-7B3EC47F5BCC}" type="presParOf" srcId="{E46C9731-B7B0-4AEE-85ED-019F340467DD}" destId="{532EB4E0-84BA-4300-AFCA-BFF02285A753}" srcOrd="0" destOrd="0" presId="urn:microsoft.com/office/officeart/2005/8/layout/vList2"/>
    <dgm:cxn modelId="{7078046D-C104-4E43-ACE6-CA82E1E51313}" type="presParOf" srcId="{E46C9731-B7B0-4AEE-85ED-019F340467DD}" destId="{9EC0D3DF-5507-4614-88FB-A65175069D3E}" srcOrd="1" destOrd="0" presId="urn:microsoft.com/office/officeart/2005/8/layout/vList2"/>
    <dgm:cxn modelId="{634AA2E1-91C6-4F6C-BE9C-E30C64F36A50}" type="presParOf" srcId="{E46C9731-B7B0-4AEE-85ED-019F340467DD}" destId="{F89AF218-FE84-4F54-A149-E7507E34D1C0}" srcOrd="2" destOrd="0" presId="urn:microsoft.com/office/officeart/2005/8/layout/vList2"/>
    <dgm:cxn modelId="{1453DE1D-1CCA-4FA9-86E8-AF946866C4A6}" type="presParOf" srcId="{E46C9731-B7B0-4AEE-85ED-019F340467DD}" destId="{EA277903-1588-4664-9D65-81E691A8EF8C}" srcOrd="3" destOrd="0" presId="urn:microsoft.com/office/officeart/2005/8/layout/vList2"/>
    <dgm:cxn modelId="{F83E423D-C250-4082-B1C5-FA27F217B986}" type="presParOf" srcId="{E46C9731-B7B0-4AEE-85ED-019F340467DD}" destId="{72B83718-72DD-41DB-9D4A-BB6C7DA71F39}" srcOrd="4" destOrd="0" presId="urn:microsoft.com/office/officeart/2005/8/layout/vList2"/>
    <dgm:cxn modelId="{4AD6C010-D2C0-4645-A4D5-42E529526BFD}" type="presParOf" srcId="{E46C9731-B7B0-4AEE-85ED-019F340467DD}" destId="{1F96CE55-3FB9-44A4-8C02-8A3622EDF206}" srcOrd="5" destOrd="0" presId="urn:microsoft.com/office/officeart/2005/8/layout/vList2"/>
    <dgm:cxn modelId="{5EA35B72-047E-4686-8D7F-CA6994A25D3B}" type="presParOf" srcId="{E46C9731-B7B0-4AEE-85ED-019F340467DD}" destId="{74FE2A73-A332-481E-BE83-2EFC4488DE2C}" srcOrd="6" destOrd="0" presId="urn:microsoft.com/office/officeart/2005/8/layout/vList2"/>
    <dgm:cxn modelId="{F5A6A316-B5B5-4484-B534-59A256CEBE1B}" type="presParOf" srcId="{E46C9731-B7B0-4AEE-85ED-019F340467DD}" destId="{2AED7E32-26F9-41A0-81C9-1ECA1BE51BA1}"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E2BD9EA-CC1D-4EFA-9DF2-D03B1F6F4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560893B-6E29-4FF3-BD35-F7F4F189D22D}">
      <dgm:prSet/>
      <dgm:spPr/>
      <dgm:t>
        <a:bodyPr/>
        <a:lstStyle/>
        <a:p>
          <a:r>
            <a:rPr lang="en-US" b="1"/>
            <a:t>Stored Procedures for Operational Efficiency:</a:t>
          </a:r>
          <a:endParaRPr lang="en-US"/>
        </a:p>
      </dgm:t>
    </dgm:pt>
    <dgm:pt modelId="{DD5ABECD-BF42-40CE-8EB1-D6E865541F61}" type="parTrans" cxnId="{FB50E2AA-D1E1-4149-9ECF-630285CF95D9}">
      <dgm:prSet/>
      <dgm:spPr/>
      <dgm:t>
        <a:bodyPr/>
        <a:lstStyle/>
        <a:p>
          <a:endParaRPr lang="en-US"/>
        </a:p>
      </dgm:t>
    </dgm:pt>
    <dgm:pt modelId="{B56307D4-0C02-429E-A2E2-AEAF2CFC96FD}" type="sibTrans" cxnId="{FB50E2AA-D1E1-4149-9ECF-630285CF95D9}">
      <dgm:prSet/>
      <dgm:spPr/>
      <dgm:t>
        <a:bodyPr/>
        <a:lstStyle/>
        <a:p>
          <a:endParaRPr lang="en-US"/>
        </a:p>
      </dgm:t>
    </dgm:pt>
    <dgm:pt modelId="{A3F93C4F-28DC-4177-8483-10D78651AC62}">
      <dgm:prSet/>
      <dgm:spPr/>
      <dgm:t>
        <a:bodyPr/>
        <a:lstStyle/>
        <a:p>
          <a:r>
            <a:rPr lang="en-US"/>
            <a:t>Develop and utilize stored procedures for routine operations, such as generating monthly statements and tracking employee attendance. This enhances operational efficiency and streamlines key processes.</a:t>
          </a:r>
        </a:p>
      </dgm:t>
    </dgm:pt>
    <dgm:pt modelId="{FBD56CD3-661A-463A-886C-3991300262D9}" type="parTrans" cxnId="{641140C9-050A-40E8-8646-D722E0F127B9}">
      <dgm:prSet/>
      <dgm:spPr/>
      <dgm:t>
        <a:bodyPr/>
        <a:lstStyle/>
        <a:p>
          <a:endParaRPr lang="en-US"/>
        </a:p>
      </dgm:t>
    </dgm:pt>
    <dgm:pt modelId="{506F7392-6ACD-4008-AF0C-041EE6BC571A}" type="sibTrans" cxnId="{641140C9-050A-40E8-8646-D722E0F127B9}">
      <dgm:prSet/>
      <dgm:spPr/>
      <dgm:t>
        <a:bodyPr/>
        <a:lstStyle/>
        <a:p>
          <a:endParaRPr lang="en-US"/>
        </a:p>
      </dgm:t>
    </dgm:pt>
    <dgm:pt modelId="{8D58EE9B-A3C8-42F1-A884-3615820E47BE}">
      <dgm:prSet/>
      <dgm:spPr/>
      <dgm:t>
        <a:bodyPr/>
        <a:lstStyle/>
        <a:p>
          <a:r>
            <a:rPr lang="en-US" b="1"/>
            <a:t>Cloud-Based Backup Solutions:</a:t>
          </a:r>
          <a:endParaRPr lang="en-US"/>
        </a:p>
      </dgm:t>
    </dgm:pt>
    <dgm:pt modelId="{92AE2BF2-76C3-48E9-8427-C4F1590649D7}" type="parTrans" cxnId="{71AB9507-BA69-474A-9394-D2E14BD07042}">
      <dgm:prSet/>
      <dgm:spPr/>
      <dgm:t>
        <a:bodyPr/>
        <a:lstStyle/>
        <a:p>
          <a:endParaRPr lang="en-US"/>
        </a:p>
      </dgm:t>
    </dgm:pt>
    <dgm:pt modelId="{63C77937-0878-45CB-8C45-FEC6DCE37E09}" type="sibTrans" cxnId="{71AB9507-BA69-474A-9394-D2E14BD07042}">
      <dgm:prSet/>
      <dgm:spPr/>
      <dgm:t>
        <a:bodyPr/>
        <a:lstStyle/>
        <a:p>
          <a:endParaRPr lang="en-US"/>
        </a:p>
      </dgm:t>
    </dgm:pt>
    <dgm:pt modelId="{D2B3700E-F061-4243-8424-5261A7D8A267}">
      <dgm:prSet/>
      <dgm:spPr/>
      <dgm:t>
        <a:bodyPr/>
        <a:lstStyle/>
        <a:p>
          <a:r>
            <a:rPr lang="en-US"/>
            <a:t>Explore and implement cloud-based database solutions for secure and accessible data backups. This ensures data recovery in the event of system failures or unforeseen incidents, enhancing overall data resilience. </a:t>
          </a:r>
        </a:p>
      </dgm:t>
    </dgm:pt>
    <dgm:pt modelId="{746BACD3-4809-403E-9C8C-D2FFD963A69C}" type="parTrans" cxnId="{1332276B-1276-422F-9A08-D529AF24BB8C}">
      <dgm:prSet/>
      <dgm:spPr/>
      <dgm:t>
        <a:bodyPr/>
        <a:lstStyle/>
        <a:p>
          <a:endParaRPr lang="en-US"/>
        </a:p>
      </dgm:t>
    </dgm:pt>
    <dgm:pt modelId="{42B5E46F-51C4-4AFB-B43F-9F981B92F271}" type="sibTrans" cxnId="{1332276B-1276-422F-9A08-D529AF24BB8C}">
      <dgm:prSet/>
      <dgm:spPr/>
      <dgm:t>
        <a:bodyPr/>
        <a:lstStyle/>
        <a:p>
          <a:endParaRPr lang="en-US"/>
        </a:p>
      </dgm:t>
    </dgm:pt>
    <dgm:pt modelId="{35E91C96-EC4A-428F-A441-510C073BD59B}">
      <dgm:prSet/>
      <dgm:spPr/>
      <dgm:t>
        <a:bodyPr/>
        <a:lstStyle/>
        <a:p>
          <a:r>
            <a:rPr lang="en-US" b="1"/>
            <a:t>User-Friendly Interfaces:</a:t>
          </a:r>
          <a:endParaRPr lang="en-US"/>
        </a:p>
      </dgm:t>
    </dgm:pt>
    <dgm:pt modelId="{E9FEA349-D520-4C49-843A-52CB27E0160A}" type="parTrans" cxnId="{BD239E14-5130-413C-9A91-005C5F3067B5}">
      <dgm:prSet/>
      <dgm:spPr/>
      <dgm:t>
        <a:bodyPr/>
        <a:lstStyle/>
        <a:p>
          <a:endParaRPr lang="en-US"/>
        </a:p>
      </dgm:t>
    </dgm:pt>
    <dgm:pt modelId="{7ADECFCD-CFA7-4D85-A30A-66055423558C}" type="sibTrans" cxnId="{BD239E14-5130-413C-9A91-005C5F3067B5}">
      <dgm:prSet/>
      <dgm:spPr/>
      <dgm:t>
        <a:bodyPr/>
        <a:lstStyle/>
        <a:p>
          <a:endParaRPr lang="en-US"/>
        </a:p>
      </dgm:t>
    </dgm:pt>
    <dgm:pt modelId="{35390583-8734-46AF-AC63-385066BD8172}">
      <dgm:prSet/>
      <dgm:spPr/>
      <dgm:t>
        <a:bodyPr/>
        <a:lstStyle/>
        <a:p>
          <a:r>
            <a:rPr lang="en-US"/>
            <a:t>Enhance the user interfaces for both customers and bank employees, ensuring a seamless and user-friendly experience. Consider implementing features like intuitive transaction interfaces and dashboards for efficient management.</a:t>
          </a:r>
        </a:p>
      </dgm:t>
    </dgm:pt>
    <dgm:pt modelId="{1A7BEE3A-DE61-4609-8165-822DEA1AEFF6}" type="parTrans" cxnId="{48B2D1FD-D14C-49D6-8B62-C2CED8A61ACD}">
      <dgm:prSet/>
      <dgm:spPr/>
      <dgm:t>
        <a:bodyPr/>
        <a:lstStyle/>
        <a:p>
          <a:endParaRPr lang="en-US"/>
        </a:p>
      </dgm:t>
    </dgm:pt>
    <dgm:pt modelId="{A16C32F6-7E94-4714-9240-9D4F049BA807}" type="sibTrans" cxnId="{48B2D1FD-D14C-49D6-8B62-C2CED8A61ACD}">
      <dgm:prSet/>
      <dgm:spPr/>
      <dgm:t>
        <a:bodyPr/>
        <a:lstStyle/>
        <a:p>
          <a:endParaRPr lang="en-US"/>
        </a:p>
      </dgm:t>
    </dgm:pt>
    <dgm:pt modelId="{4EB15F67-80EF-4A5A-94A3-DD8CD1BEE685}">
      <dgm:prSet/>
      <dgm:spPr/>
      <dgm:t>
        <a:bodyPr/>
        <a:lstStyle/>
        <a:p>
          <a:r>
            <a:rPr lang="en-US" b="1"/>
            <a:t>Regular Performance Reviews:</a:t>
          </a:r>
          <a:endParaRPr lang="en-US"/>
        </a:p>
      </dgm:t>
    </dgm:pt>
    <dgm:pt modelId="{9B995855-0526-4E42-A30D-4C31695E24A3}" type="parTrans" cxnId="{C4094ECB-7201-450B-92B9-BA6B33830F47}">
      <dgm:prSet/>
      <dgm:spPr/>
      <dgm:t>
        <a:bodyPr/>
        <a:lstStyle/>
        <a:p>
          <a:endParaRPr lang="en-US"/>
        </a:p>
      </dgm:t>
    </dgm:pt>
    <dgm:pt modelId="{F7F85B33-F968-448B-A205-22A0B2A0E4F9}" type="sibTrans" cxnId="{C4094ECB-7201-450B-92B9-BA6B33830F47}">
      <dgm:prSet/>
      <dgm:spPr/>
      <dgm:t>
        <a:bodyPr/>
        <a:lstStyle/>
        <a:p>
          <a:endParaRPr lang="en-US"/>
        </a:p>
      </dgm:t>
    </dgm:pt>
    <dgm:pt modelId="{9E35C00F-EFF2-4EAA-AA58-06A0E5DAFB48}">
      <dgm:prSet/>
      <dgm:spPr/>
      <dgm:t>
        <a:bodyPr/>
        <a:lstStyle/>
        <a:p>
          <a:r>
            <a:rPr lang="en-US"/>
            <a:t>Conduct regular performance reviews to assess the responsiveness and efficiency of the database system. Address any performance bottlenecks promptly to maintain optimal system functionality.</a:t>
          </a:r>
        </a:p>
      </dgm:t>
    </dgm:pt>
    <dgm:pt modelId="{A194CEE8-CC2F-4CB1-99E4-435A12C5C2EB}" type="parTrans" cxnId="{1397E6B1-9348-4967-BDCB-4275AF0DC9F5}">
      <dgm:prSet/>
      <dgm:spPr/>
      <dgm:t>
        <a:bodyPr/>
        <a:lstStyle/>
        <a:p>
          <a:endParaRPr lang="en-US"/>
        </a:p>
      </dgm:t>
    </dgm:pt>
    <dgm:pt modelId="{FF3FF817-EBC2-4265-AEE9-B274B6FCA8F6}" type="sibTrans" cxnId="{1397E6B1-9348-4967-BDCB-4275AF0DC9F5}">
      <dgm:prSet/>
      <dgm:spPr/>
      <dgm:t>
        <a:bodyPr/>
        <a:lstStyle/>
        <a:p>
          <a:endParaRPr lang="en-US"/>
        </a:p>
      </dgm:t>
    </dgm:pt>
    <dgm:pt modelId="{8F217A05-31A1-4011-84BB-FA22B6605302}" type="pres">
      <dgm:prSet presAssocID="{3E2BD9EA-CC1D-4EFA-9DF2-D03B1F6F446A}" presName="linear" presStyleCnt="0">
        <dgm:presLayoutVars>
          <dgm:animLvl val="lvl"/>
          <dgm:resizeHandles val="exact"/>
        </dgm:presLayoutVars>
      </dgm:prSet>
      <dgm:spPr/>
    </dgm:pt>
    <dgm:pt modelId="{511A1A2C-EA0F-443D-87F0-BD8CED4C9B65}" type="pres">
      <dgm:prSet presAssocID="{B560893B-6E29-4FF3-BD35-F7F4F189D22D}" presName="parentText" presStyleLbl="node1" presStyleIdx="0" presStyleCnt="4">
        <dgm:presLayoutVars>
          <dgm:chMax val="0"/>
          <dgm:bulletEnabled val="1"/>
        </dgm:presLayoutVars>
      </dgm:prSet>
      <dgm:spPr/>
    </dgm:pt>
    <dgm:pt modelId="{9E1BCBA0-F891-468D-9F3C-56E19FA84997}" type="pres">
      <dgm:prSet presAssocID="{B560893B-6E29-4FF3-BD35-F7F4F189D22D}" presName="childText" presStyleLbl="revTx" presStyleIdx="0" presStyleCnt="4">
        <dgm:presLayoutVars>
          <dgm:bulletEnabled val="1"/>
        </dgm:presLayoutVars>
      </dgm:prSet>
      <dgm:spPr/>
    </dgm:pt>
    <dgm:pt modelId="{3B9FA82B-9229-4059-A66B-6CCE2B137B62}" type="pres">
      <dgm:prSet presAssocID="{8D58EE9B-A3C8-42F1-A884-3615820E47BE}" presName="parentText" presStyleLbl="node1" presStyleIdx="1" presStyleCnt="4">
        <dgm:presLayoutVars>
          <dgm:chMax val="0"/>
          <dgm:bulletEnabled val="1"/>
        </dgm:presLayoutVars>
      </dgm:prSet>
      <dgm:spPr/>
    </dgm:pt>
    <dgm:pt modelId="{8FD520FB-F19F-41A6-ADC0-0855C787323E}" type="pres">
      <dgm:prSet presAssocID="{8D58EE9B-A3C8-42F1-A884-3615820E47BE}" presName="childText" presStyleLbl="revTx" presStyleIdx="1" presStyleCnt="4">
        <dgm:presLayoutVars>
          <dgm:bulletEnabled val="1"/>
        </dgm:presLayoutVars>
      </dgm:prSet>
      <dgm:spPr/>
    </dgm:pt>
    <dgm:pt modelId="{426B3C5E-BDA9-4283-BC77-CD12838F92F5}" type="pres">
      <dgm:prSet presAssocID="{35E91C96-EC4A-428F-A441-510C073BD59B}" presName="parentText" presStyleLbl="node1" presStyleIdx="2" presStyleCnt="4">
        <dgm:presLayoutVars>
          <dgm:chMax val="0"/>
          <dgm:bulletEnabled val="1"/>
        </dgm:presLayoutVars>
      </dgm:prSet>
      <dgm:spPr/>
    </dgm:pt>
    <dgm:pt modelId="{C4649BDA-E0E4-46C0-8DD4-DC5405C2E41F}" type="pres">
      <dgm:prSet presAssocID="{35E91C96-EC4A-428F-A441-510C073BD59B}" presName="childText" presStyleLbl="revTx" presStyleIdx="2" presStyleCnt="4">
        <dgm:presLayoutVars>
          <dgm:bulletEnabled val="1"/>
        </dgm:presLayoutVars>
      </dgm:prSet>
      <dgm:spPr/>
    </dgm:pt>
    <dgm:pt modelId="{F099D0D2-72DB-4D7F-AF4C-B2F4EBF66490}" type="pres">
      <dgm:prSet presAssocID="{4EB15F67-80EF-4A5A-94A3-DD8CD1BEE685}" presName="parentText" presStyleLbl="node1" presStyleIdx="3" presStyleCnt="4">
        <dgm:presLayoutVars>
          <dgm:chMax val="0"/>
          <dgm:bulletEnabled val="1"/>
        </dgm:presLayoutVars>
      </dgm:prSet>
      <dgm:spPr/>
    </dgm:pt>
    <dgm:pt modelId="{F45176B4-13FD-42DC-AB97-0E480E44E7B0}" type="pres">
      <dgm:prSet presAssocID="{4EB15F67-80EF-4A5A-94A3-DD8CD1BEE685}" presName="childText" presStyleLbl="revTx" presStyleIdx="3" presStyleCnt="4">
        <dgm:presLayoutVars>
          <dgm:bulletEnabled val="1"/>
        </dgm:presLayoutVars>
      </dgm:prSet>
      <dgm:spPr/>
    </dgm:pt>
  </dgm:ptLst>
  <dgm:cxnLst>
    <dgm:cxn modelId="{71AB9507-BA69-474A-9394-D2E14BD07042}" srcId="{3E2BD9EA-CC1D-4EFA-9DF2-D03B1F6F446A}" destId="{8D58EE9B-A3C8-42F1-A884-3615820E47BE}" srcOrd="1" destOrd="0" parTransId="{92AE2BF2-76C3-48E9-8427-C4F1590649D7}" sibTransId="{63C77937-0878-45CB-8C45-FEC6DCE37E09}"/>
    <dgm:cxn modelId="{BD239E14-5130-413C-9A91-005C5F3067B5}" srcId="{3E2BD9EA-CC1D-4EFA-9DF2-D03B1F6F446A}" destId="{35E91C96-EC4A-428F-A441-510C073BD59B}" srcOrd="2" destOrd="0" parTransId="{E9FEA349-D520-4C49-843A-52CB27E0160A}" sibTransId="{7ADECFCD-CFA7-4D85-A30A-66055423558C}"/>
    <dgm:cxn modelId="{E5176828-53EC-4226-B8CE-A405C36006E0}" type="presOf" srcId="{A3F93C4F-28DC-4177-8483-10D78651AC62}" destId="{9E1BCBA0-F891-468D-9F3C-56E19FA84997}" srcOrd="0" destOrd="0" presId="urn:microsoft.com/office/officeart/2005/8/layout/vList2"/>
    <dgm:cxn modelId="{22756A2D-8AF3-44C6-B12B-FAFE5BEE0CBB}" type="presOf" srcId="{3E2BD9EA-CC1D-4EFA-9DF2-D03B1F6F446A}" destId="{8F217A05-31A1-4011-84BB-FA22B6605302}" srcOrd="0" destOrd="0" presId="urn:microsoft.com/office/officeart/2005/8/layout/vList2"/>
    <dgm:cxn modelId="{44DAB260-4C18-4FCF-9C6B-CEF86E726EDB}" type="presOf" srcId="{B560893B-6E29-4FF3-BD35-F7F4F189D22D}" destId="{511A1A2C-EA0F-443D-87F0-BD8CED4C9B65}" srcOrd="0" destOrd="0" presId="urn:microsoft.com/office/officeart/2005/8/layout/vList2"/>
    <dgm:cxn modelId="{37FC0F4A-9085-4BBC-AB93-E3CC456FC7BA}" type="presOf" srcId="{35E91C96-EC4A-428F-A441-510C073BD59B}" destId="{426B3C5E-BDA9-4283-BC77-CD12838F92F5}" srcOrd="0" destOrd="0" presId="urn:microsoft.com/office/officeart/2005/8/layout/vList2"/>
    <dgm:cxn modelId="{1332276B-1276-422F-9A08-D529AF24BB8C}" srcId="{8D58EE9B-A3C8-42F1-A884-3615820E47BE}" destId="{D2B3700E-F061-4243-8424-5261A7D8A267}" srcOrd="0" destOrd="0" parTransId="{746BACD3-4809-403E-9C8C-D2FFD963A69C}" sibTransId="{42B5E46F-51C4-4AFB-B43F-9F981B92F271}"/>
    <dgm:cxn modelId="{53A27F54-FA8E-4DED-90A4-0F5D35936712}" type="presOf" srcId="{35390583-8734-46AF-AC63-385066BD8172}" destId="{C4649BDA-E0E4-46C0-8DD4-DC5405C2E41F}" srcOrd="0" destOrd="0" presId="urn:microsoft.com/office/officeart/2005/8/layout/vList2"/>
    <dgm:cxn modelId="{D71A388A-A855-47D5-BE2F-D7F3256E8C70}" type="presOf" srcId="{4EB15F67-80EF-4A5A-94A3-DD8CD1BEE685}" destId="{F099D0D2-72DB-4D7F-AF4C-B2F4EBF66490}" srcOrd="0" destOrd="0" presId="urn:microsoft.com/office/officeart/2005/8/layout/vList2"/>
    <dgm:cxn modelId="{25E0788B-449D-4AD5-BB7D-504FF80CAFC0}" type="presOf" srcId="{D2B3700E-F061-4243-8424-5261A7D8A267}" destId="{8FD520FB-F19F-41A6-ADC0-0855C787323E}" srcOrd="0" destOrd="0" presId="urn:microsoft.com/office/officeart/2005/8/layout/vList2"/>
    <dgm:cxn modelId="{C18F7697-60C8-4DB0-B6E9-C9770B83A26B}" type="presOf" srcId="{8D58EE9B-A3C8-42F1-A884-3615820E47BE}" destId="{3B9FA82B-9229-4059-A66B-6CCE2B137B62}" srcOrd="0" destOrd="0" presId="urn:microsoft.com/office/officeart/2005/8/layout/vList2"/>
    <dgm:cxn modelId="{FB50E2AA-D1E1-4149-9ECF-630285CF95D9}" srcId="{3E2BD9EA-CC1D-4EFA-9DF2-D03B1F6F446A}" destId="{B560893B-6E29-4FF3-BD35-F7F4F189D22D}" srcOrd="0" destOrd="0" parTransId="{DD5ABECD-BF42-40CE-8EB1-D6E865541F61}" sibTransId="{B56307D4-0C02-429E-A2E2-AEAF2CFC96FD}"/>
    <dgm:cxn modelId="{1397E6B1-9348-4967-BDCB-4275AF0DC9F5}" srcId="{4EB15F67-80EF-4A5A-94A3-DD8CD1BEE685}" destId="{9E35C00F-EFF2-4EAA-AA58-06A0E5DAFB48}" srcOrd="0" destOrd="0" parTransId="{A194CEE8-CC2F-4CB1-99E4-435A12C5C2EB}" sibTransId="{FF3FF817-EBC2-4265-AEE9-B274B6FCA8F6}"/>
    <dgm:cxn modelId="{641140C9-050A-40E8-8646-D722E0F127B9}" srcId="{B560893B-6E29-4FF3-BD35-F7F4F189D22D}" destId="{A3F93C4F-28DC-4177-8483-10D78651AC62}" srcOrd="0" destOrd="0" parTransId="{FBD56CD3-661A-463A-886C-3991300262D9}" sibTransId="{506F7392-6ACD-4008-AF0C-041EE6BC571A}"/>
    <dgm:cxn modelId="{C4094ECB-7201-450B-92B9-BA6B33830F47}" srcId="{3E2BD9EA-CC1D-4EFA-9DF2-D03B1F6F446A}" destId="{4EB15F67-80EF-4A5A-94A3-DD8CD1BEE685}" srcOrd="3" destOrd="0" parTransId="{9B995855-0526-4E42-A30D-4C31695E24A3}" sibTransId="{F7F85B33-F968-448B-A205-22A0B2A0E4F9}"/>
    <dgm:cxn modelId="{CEC893EB-F667-4F7D-9086-9ACAC09A700C}" type="presOf" srcId="{9E35C00F-EFF2-4EAA-AA58-06A0E5DAFB48}" destId="{F45176B4-13FD-42DC-AB97-0E480E44E7B0}" srcOrd="0" destOrd="0" presId="urn:microsoft.com/office/officeart/2005/8/layout/vList2"/>
    <dgm:cxn modelId="{48B2D1FD-D14C-49D6-8B62-C2CED8A61ACD}" srcId="{35E91C96-EC4A-428F-A441-510C073BD59B}" destId="{35390583-8734-46AF-AC63-385066BD8172}" srcOrd="0" destOrd="0" parTransId="{1A7BEE3A-DE61-4609-8165-822DEA1AEFF6}" sibTransId="{A16C32F6-7E94-4714-9240-9D4F049BA807}"/>
    <dgm:cxn modelId="{203F32DA-1B75-4E84-A14B-880B14281325}" type="presParOf" srcId="{8F217A05-31A1-4011-84BB-FA22B6605302}" destId="{511A1A2C-EA0F-443D-87F0-BD8CED4C9B65}" srcOrd="0" destOrd="0" presId="urn:microsoft.com/office/officeart/2005/8/layout/vList2"/>
    <dgm:cxn modelId="{B40D58A9-4B15-42D5-ABAC-27120BA3D439}" type="presParOf" srcId="{8F217A05-31A1-4011-84BB-FA22B6605302}" destId="{9E1BCBA0-F891-468D-9F3C-56E19FA84997}" srcOrd="1" destOrd="0" presId="urn:microsoft.com/office/officeart/2005/8/layout/vList2"/>
    <dgm:cxn modelId="{004B370A-63FB-4DD0-A006-240EA605EA76}" type="presParOf" srcId="{8F217A05-31A1-4011-84BB-FA22B6605302}" destId="{3B9FA82B-9229-4059-A66B-6CCE2B137B62}" srcOrd="2" destOrd="0" presId="urn:microsoft.com/office/officeart/2005/8/layout/vList2"/>
    <dgm:cxn modelId="{EC8AAAC6-EE46-4F2C-B83C-8615CD4B0B82}" type="presParOf" srcId="{8F217A05-31A1-4011-84BB-FA22B6605302}" destId="{8FD520FB-F19F-41A6-ADC0-0855C787323E}" srcOrd="3" destOrd="0" presId="urn:microsoft.com/office/officeart/2005/8/layout/vList2"/>
    <dgm:cxn modelId="{D66E716B-899E-450E-AA92-9E5BD4468E67}" type="presParOf" srcId="{8F217A05-31A1-4011-84BB-FA22B6605302}" destId="{426B3C5E-BDA9-4283-BC77-CD12838F92F5}" srcOrd="4" destOrd="0" presId="urn:microsoft.com/office/officeart/2005/8/layout/vList2"/>
    <dgm:cxn modelId="{58C64DDC-E920-4C0F-B00F-29B3706981EE}" type="presParOf" srcId="{8F217A05-31A1-4011-84BB-FA22B6605302}" destId="{C4649BDA-E0E4-46C0-8DD4-DC5405C2E41F}" srcOrd="5" destOrd="0" presId="urn:microsoft.com/office/officeart/2005/8/layout/vList2"/>
    <dgm:cxn modelId="{CB0E0FF6-4143-4191-B8D7-4B35C0C75F9D}" type="presParOf" srcId="{8F217A05-31A1-4011-84BB-FA22B6605302}" destId="{F099D0D2-72DB-4D7F-AF4C-B2F4EBF66490}" srcOrd="6" destOrd="0" presId="urn:microsoft.com/office/officeart/2005/8/layout/vList2"/>
    <dgm:cxn modelId="{2DC17690-61C6-4E35-8612-67255E950B75}" type="presParOf" srcId="{8F217A05-31A1-4011-84BB-FA22B6605302}" destId="{F45176B4-13FD-42DC-AB97-0E480E44E7B0}"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41E55D5-AC7E-4C0A-907C-F693E420AE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11416A1-908E-4BB9-953C-6802F67BD0FF}">
      <dgm:prSet/>
      <dgm:spPr/>
      <dgm:t>
        <a:bodyPr/>
        <a:lstStyle/>
        <a:p>
          <a:r>
            <a:rPr lang="en-US" b="1"/>
            <a:t>Training Programs:</a:t>
          </a:r>
          <a:endParaRPr lang="en-US"/>
        </a:p>
      </dgm:t>
    </dgm:pt>
    <dgm:pt modelId="{826B8799-A3D1-47AB-ABE2-2B0BB433FB12}" type="parTrans" cxnId="{B919429D-3497-418E-A745-E9302C2579BE}">
      <dgm:prSet/>
      <dgm:spPr/>
      <dgm:t>
        <a:bodyPr/>
        <a:lstStyle/>
        <a:p>
          <a:endParaRPr lang="en-US"/>
        </a:p>
      </dgm:t>
    </dgm:pt>
    <dgm:pt modelId="{A004D01E-533F-45C7-8D26-8D98069072BC}" type="sibTrans" cxnId="{B919429D-3497-418E-A745-E9302C2579BE}">
      <dgm:prSet/>
      <dgm:spPr/>
      <dgm:t>
        <a:bodyPr/>
        <a:lstStyle/>
        <a:p>
          <a:endParaRPr lang="en-US"/>
        </a:p>
      </dgm:t>
    </dgm:pt>
    <dgm:pt modelId="{DA1C7BF0-7707-4353-94A3-E053A28AB6DB}">
      <dgm:prSet/>
      <dgm:spPr/>
      <dgm:t>
        <a:bodyPr/>
        <a:lstStyle/>
        <a:p>
          <a:r>
            <a:rPr lang="en-US"/>
            <a:t>Establish comprehensive training programs for bank employees to ensure they are well-versed in utilizing the database system effectively. This includes training on security protocols, data entry, and transaction processing.</a:t>
          </a:r>
        </a:p>
      </dgm:t>
    </dgm:pt>
    <dgm:pt modelId="{1A03A2AF-73A2-45A5-9022-C60A043E508C}" type="parTrans" cxnId="{91DBD7C4-96BE-4520-9752-4BD75A8485B3}">
      <dgm:prSet/>
      <dgm:spPr/>
      <dgm:t>
        <a:bodyPr/>
        <a:lstStyle/>
        <a:p>
          <a:endParaRPr lang="en-US"/>
        </a:p>
      </dgm:t>
    </dgm:pt>
    <dgm:pt modelId="{F515DC9F-CE17-431B-856C-35951E45FD04}" type="sibTrans" cxnId="{91DBD7C4-96BE-4520-9752-4BD75A8485B3}">
      <dgm:prSet/>
      <dgm:spPr/>
      <dgm:t>
        <a:bodyPr/>
        <a:lstStyle/>
        <a:p>
          <a:endParaRPr lang="en-US"/>
        </a:p>
      </dgm:t>
    </dgm:pt>
    <dgm:pt modelId="{BCF708BD-55BF-48FE-9E14-C0347799F3DF}">
      <dgm:prSet/>
      <dgm:spPr/>
      <dgm:t>
        <a:bodyPr/>
        <a:lstStyle/>
        <a:p>
          <a:r>
            <a:rPr lang="en-US" b="1"/>
            <a:t>Integration with External Systems:</a:t>
          </a:r>
          <a:endParaRPr lang="en-US"/>
        </a:p>
      </dgm:t>
    </dgm:pt>
    <dgm:pt modelId="{8C23ECBE-8617-4B14-A89E-B67908765B6D}" type="parTrans" cxnId="{A0AD5B1E-7DCD-4601-8F00-FEEBAB8CFC48}">
      <dgm:prSet/>
      <dgm:spPr/>
      <dgm:t>
        <a:bodyPr/>
        <a:lstStyle/>
        <a:p>
          <a:endParaRPr lang="en-US"/>
        </a:p>
      </dgm:t>
    </dgm:pt>
    <dgm:pt modelId="{9F5C0DDD-15A8-4B8C-A4FA-8335AA928AE5}" type="sibTrans" cxnId="{A0AD5B1E-7DCD-4601-8F00-FEEBAB8CFC48}">
      <dgm:prSet/>
      <dgm:spPr/>
      <dgm:t>
        <a:bodyPr/>
        <a:lstStyle/>
        <a:p>
          <a:endParaRPr lang="en-US"/>
        </a:p>
      </dgm:t>
    </dgm:pt>
    <dgm:pt modelId="{86CAC5AD-1EB9-4579-84C2-4DDA231BD341}">
      <dgm:prSet/>
      <dgm:spPr/>
      <dgm:t>
        <a:bodyPr/>
        <a:lstStyle/>
        <a:p>
          <a:r>
            <a:rPr lang="en-US"/>
            <a:t>Ensure seamless integration with external banking systems, such as payment gateways and financial reporting tools. This enhances data accuracy and facilitates efficient communication between different banking platforms.</a:t>
          </a:r>
        </a:p>
      </dgm:t>
    </dgm:pt>
    <dgm:pt modelId="{B833ECC2-83A3-42F5-A398-6B514E1938C7}" type="parTrans" cxnId="{9298ACA3-72F8-4CEA-9966-E60AE4038200}">
      <dgm:prSet/>
      <dgm:spPr/>
      <dgm:t>
        <a:bodyPr/>
        <a:lstStyle/>
        <a:p>
          <a:endParaRPr lang="en-US"/>
        </a:p>
      </dgm:t>
    </dgm:pt>
    <dgm:pt modelId="{4D87A788-39F4-4015-B043-CE0EE3FE01E9}" type="sibTrans" cxnId="{9298ACA3-72F8-4CEA-9966-E60AE4038200}">
      <dgm:prSet/>
      <dgm:spPr/>
      <dgm:t>
        <a:bodyPr/>
        <a:lstStyle/>
        <a:p>
          <a:endParaRPr lang="en-US"/>
        </a:p>
      </dgm:t>
    </dgm:pt>
    <dgm:pt modelId="{07C2BBD2-2D0E-429B-A4FA-879B6A453E08}">
      <dgm:prSet/>
      <dgm:spPr/>
      <dgm:t>
        <a:bodyPr/>
        <a:lstStyle/>
        <a:p>
          <a:r>
            <a:rPr lang="en-US" b="1"/>
            <a:t>Compliance with Regulatory Standards:</a:t>
          </a:r>
          <a:endParaRPr lang="en-US"/>
        </a:p>
      </dgm:t>
    </dgm:pt>
    <dgm:pt modelId="{005DAB92-1FCE-4594-94C1-55C0D37563FE}" type="parTrans" cxnId="{5FA097A7-1A96-42F8-9112-E26D7216C8BF}">
      <dgm:prSet/>
      <dgm:spPr/>
      <dgm:t>
        <a:bodyPr/>
        <a:lstStyle/>
        <a:p>
          <a:endParaRPr lang="en-US"/>
        </a:p>
      </dgm:t>
    </dgm:pt>
    <dgm:pt modelId="{93910444-F58A-48D8-9F96-7B757AF3C3EB}" type="sibTrans" cxnId="{5FA097A7-1A96-42F8-9112-E26D7216C8BF}">
      <dgm:prSet/>
      <dgm:spPr/>
      <dgm:t>
        <a:bodyPr/>
        <a:lstStyle/>
        <a:p>
          <a:endParaRPr lang="en-US"/>
        </a:p>
      </dgm:t>
    </dgm:pt>
    <dgm:pt modelId="{9CF32125-01AB-4CAC-B2B0-F74B0641D59D}">
      <dgm:prSet/>
      <dgm:spPr/>
      <dgm:t>
        <a:bodyPr/>
        <a:lstStyle/>
        <a:p>
          <a:r>
            <a:rPr lang="en-US"/>
            <a:t>Regularly review and update the database system to comply with evolving regulatory standards in the financial industry. Stay informed about changes in data protection laws and banking regulations.</a:t>
          </a:r>
        </a:p>
      </dgm:t>
    </dgm:pt>
    <dgm:pt modelId="{0127F4FC-50A6-455D-9860-23F3EE424F41}" type="parTrans" cxnId="{392A0A71-C4B8-47A5-85E8-3F291EE1E09A}">
      <dgm:prSet/>
      <dgm:spPr/>
      <dgm:t>
        <a:bodyPr/>
        <a:lstStyle/>
        <a:p>
          <a:endParaRPr lang="en-US"/>
        </a:p>
      </dgm:t>
    </dgm:pt>
    <dgm:pt modelId="{5EC7C194-DA2B-4173-A9F8-42483BDC32B1}" type="sibTrans" cxnId="{392A0A71-C4B8-47A5-85E8-3F291EE1E09A}">
      <dgm:prSet/>
      <dgm:spPr/>
      <dgm:t>
        <a:bodyPr/>
        <a:lstStyle/>
        <a:p>
          <a:endParaRPr lang="en-US"/>
        </a:p>
      </dgm:t>
    </dgm:pt>
    <dgm:pt modelId="{348B19DC-A361-4BEE-AC59-EAA20AF4D92B}">
      <dgm:prSet/>
      <dgm:spPr/>
      <dgm:t>
        <a:bodyPr/>
        <a:lstStyle/>
        <a:p>
          <a:r>
            <a:rPr lang="en-US" b="1"/>
            <a:t>Monitoring and Auditing Tools:</a:t>
          </a:r>
          <a:endParaRPr lang="en-US"/>
        </a:p>
      </dgm:t>
    </dgm:pt>
    <dgm:pt modelId="{BFD99DE2-4DB2-4BD4-98C2-6100AAF8B92E}" type="parTrans" cxnId="{EE42656F-28CC-4833-BE2D-AA381C20DB35}">
      <dgm:prSet/>
      <dgm:spPr/>
      <dgm:t>
        <a:bodyPr/>
        <a:lstStyle/>
        <a:p>
          <a:endParaRPr lang="en-US"/>
        </a:p>
      </dgm:t>
    </dgm:pt>
    <dgm:pt modelId="{72B1469A-9F5C-4277-8F6B-4D321C7DEDDC}" type="sibTrans" cxnId="{EE42656F-28CC-4833-BE2D-AA381C20DB35}">
      <dgm:prSet/>
      <dgm:spPr/>
      <dgm:t>
        <a:bodyPr/>
        <a:lstStyle/>
        <a:p>
          <a:endParaRPr lang="en-US"/>
        </a:p>
      </dgm:t>
    </dgm:pt>
    <dgm:pt modelId="{686A2692-83EF-410A-94D6-970ADE33AC0B}">
      <dgm:prSet/>
      <dgm:spPr/>
      <dgm:t>
        <a:bodyPr/>
        <a:lstStyle/>
        <a:p>
          <a:r>
            <a:rPr lang="en-US"/>
            <a:t>Implement monitoring and auditing tools to track database activities. Regularly review logs and audit trails to identify any unusual patterns or potential security breaches.</a:t>
          </a:r>
        </a:p>
      </dgm:t>
    </dgm:pt>
    <dgm:pt modelId="{BCDBAFBE-6B52-4A90-9959-4C7E541878CF}" type="parTrans" cxnId="{131B5C4A-8278-45D5-B8E0-7483B67A3A25}">
      <dgm:prSet/>
      <dgm:spPr/>
      <dgm:t>
        <a:bodyPr/>
        <a:lstStyle/>
        <a:p>
          <a:endParaRPr lang="en-US"/>
        </a:p>
      </dgm:t>
    </dgm:pt>
    <dgm:pt modelId="{675146EA-9A14-4BA6-A74F-7B65C8B5BB1E}" type="sibTrans" cxnId="{131B5C4A-8278-45D5-B8E0-7483B67A3A25}">
      <dgm:prSet/>
      <dgm:spPr/>
      <dgm:t>
        <a:bodyPr/>
        <a:lstStyle/>
        <a:p>
          <a:endParaRPr lang="en-US"/>
        </a:p>
      </dgm:t>
    </dgm:pt>
    <dgm:pt modelId="{8EDA3D4A-A52C-40C7-82AB-9DB9F9B3B186}" type="pres">
      <dgm:prSet presAssocID="{741E55D5-AC7E-4C0A-907C-F693E420AE26}" presName="linear" presStyleCnt="0">
        <dgm:presLayoutVars>
          <dgm:animLvl val="lvl"/>
          <dgm:resizeHandles val="exact"/>
        </dgm:presLayoutVars>
      </dgm:prSet>
      <dgm:spPr/>
    </dgm:pt>
    <dgm:pt modelId="{C6F7A8E8-9117-4687-AD62-00AC3B2D6AF4}" type="pres">
      <dgm:prSet presAssocID="{E11416A1-908E-4BB9-953C-6802F67BD0FF}" presName="parentText" presStyleLbl="node1" presStyleIdx="0" presStyleCnt="4">
        <dgm:presLayoutVars>
          <dgm:chMax val="0"/>
          <dgm:bulletEnabled val="1"/>
        </dgm:presLayoutVars>
      </dgm:prSet>
      <dgm:spPr/>
    </dgm:pt>
    <dgm:pt modelId="{CA712CAB-44D4-4F66-8E5B-EE6942650F0E}" type="pres">
      <dgm:prSet presAssocID="{E11416A1-908E-4BB9-953C-6802F67BD0FF}" presName="childText" presStyleLbl="revTx" presStyleIdx="0" presStyleCnt="4">
        <dgm:presLayoutVars>
          <dgm:bulletEnabled val="1"/>
        </dgm:presLayoutVars>
      </dgm:prSet>
      <dgm:spPr/>
    </dgm:pt>
    <dgm:pt modelId="{844046DB-B69D-4264-A0E0-707A1F288190}" type="pres">
      <dgm:prSet presAssocID="{BCF708BD-55BF-48FE-9E14-C0347799F3DF}" presName="parentText" presStyleLbl="node1" presStyleIdx="1" presStyleCnt="4">
        <dgm:presLayoutVars>
          <dgm:chMax val="0"/>
          <dgm:bulletEnabled val="1"/>
        </dgm:presLayoutVars>
      </dgm:prSet>
      <dgm:spPr/>
    </dgm:pt>
    <dgm:pt modelId="{BC2BC0BB-1B21-41E8-80E4-FDAB7A0321DA}" type="pres">
      <dgm:prSet presAssocID="{BCF708BD-55BF-48FE-9E14-C0347799F3DF}" presName="childText" presStyleLbl="revTx" presStyleIdx="1" presStyleCnt="4">
        <dgm:presLayoutVars>
          <dgm:bulletEnabled val="1"/>
        </dgm:presLayoutVars>
      </dgm:prSet>
      <dgm:spPr/>
    </dgm:pt>
    <dgm:pt modelId="{B175925C-C76F-49DB-8FE8-D70D130FCDA7}" type="pres">
      <dgm:prSet presAssocID="{07C2BBD2-2D0E-429B-A4FA-879B6A453E08}" presName="parentText" presStyleLbl="node1" presStyleIdx="2" presStyleCnt="4">
        <dgm:presLayoutVars>
          <dgm:chMax val="0"/>
          <dgm:bulletEnabled val="1"/>
        </dgm:presLayoutVars>
      </dgm:prSet>
      <dgm:spPr/>
    </dgm:pt>
    <dgm:pt modelId="{04821E45-FF4A-446A-8B09-9D0534E9A8F2}" type="pres">
      <dgm:prSet presAssocID="{07C2BBD2-2D0E-429B-A4FA-879B6A453E08}" presName="childText" presStyleLbl="revTx" presStyleIdx="2" presStyleCnt="4">
        <dgm:presLayoutVars>
          <dgm:bulletEnabled val="1"/>
        </dgm:presLayoutVars>
      </dgm:prSet>
      <dgm:spPr/>
    </dgm:pt>
    <dgm:pt modelId="{29AD0DAE-60B6-4212-BC50-A8FD5D7969A9}" type="pres">
      <dgm:prSet presAssocID="{348B19DC-A361-4BEE-AC59-EAA20AF4D92B}" presName="parentText" presStyleLbl="node1" presStyleIdx="3" presStyleCnt="4">
        <dgm:presLayoutVars>
          <dgm:chMax val="0"/>
          <dgm:bulletEnabled val="1"/>
        </dgm:presLayoutVars>
      </dgm:prSet>
      <dgm:spPr/>
    </dgm:pt>
    <dgm:pt modelId="{D194FED0-3C7D-46EF-8200-345DA509F4BA}" type="pres">
      <dgm:prSet presAssocID="{348B19DC-A361-4BEE-AC59-EAA20AF4D92B}" presName="childText" presStyleLbl="revTx" presStyleIdx="3" presStyleCnt="4">
        <dgm:presLayoutVars>
          <dgm:bulletEnabled val="1"/>
        </dgm:presLayoutVars>
      </dgm:prSet>
      <dgm:spPr/>
    </dgm:pt>
  </dgm:ptLst>
  <dgm:cxnLst>
    <dgm:cxn modelId="{F64AD313-82C3-482A-BBFF-5AC39168DB18}" type="presOf" srcId="{741E55D5-AC7E-4C0A-907C-F693E420AE26}" destId="{8EDA3D4A-A52C-40C7-82AB-9DB9F9B3B186}" srcOrd="0" destOrd="0" presId="urn:microsoft.com/office/officeart/2005/8/layout/vList2"/>
    <dgm:cxn modelId="{A0AD5B1E-7DCD-4601-8F00-FEEBAB8CFC48}" srcId="{741E55D5-AC7E-4C0A-907C-F693E420AE26}" destId="{BCF708BD-55BF-48FE-9E14-C0347799F3DF}" srcOrd="1" destOrd="0" parTransId="{8C23ECBE-8617-4B14-A89E-B67908765B6D}" sibTransId="{9F5C0DDD-15A8-4B8C-A4FA-8335AA928AE5}"/>
    <dgm:cxn modelId="{D4069D1F-A53A-4A95-9665-B59F89B5B9B6}" type="presOf" srcId="{07C2BBD2-2D0E-429B-A4FA-879B6A453E08}" destId="{B175925C-C76F-49DB-8FE8-D70D130FCDA7}" srcOrd="0" destOrd="0" presId="urn:microsoft.com/office/officeart/2005/8/layout/vList2"/>
    <dgm:cxn modelId="{1C5E1E2F-B803-41F8-985C-306BE0749E8C}" type="presOf" srcId="{E11416A1-908E-4BB9-953C-6802F67BD0FF}" destId="{C6F7A8E8-9117-4687-AD62-00AC3B2D6AF4}" srcOrd="0" destOrd="0" presId="urn:microsoft.com/office/officeart/2005/8/layout/vList2"/>
    <dgm:cxn modelId="{9B157A3A-DB0D-4BF3-B476-E47EECDE3E51}" type="presOf" srcId="{86CAC5AD-1EB9-4579-84C2-4DDA231BD341}" destId="{BC2BC0BB-1B21-41E8-80E4-FDAB7A0321DA}" srcOrd="0" destOrd="0" presId="urn:microsoft.com/office/officeart/2005/8/layout/vList2"/>
    <dgm:cxn modelId="{4144025F-6169-41EF-BDEF-5002043C16ED}" type="presOf" srcId="{DA1C7BF0-7707-4353-94A3-E053A28AB6DB}" destId="{CA712CAB-44D4-4F66-8E5B-EE6942650F0E}" srcOrd="0" destOrd="0" presId="urn:microsoft.com/office/officeart/2005/8/layout/vList2"/>
    <dgm:cxn modelId="{131B5C4A-8278-45D5-B8E0-7483B67A3A25}" srcId="{348B19DC-A361-4BEE-AC59-EAA20AF4D92B}" destId="{686A2692-83EF-410A-94D6-970ADE33AC0B}" srcOrd="0" destOrd="0" parTransId="{BCDBAFBE-6B52-4A90-9959-4C7E541878CF}" sibTransId="{675146EA-9A14-4BA6-A74F-7B65C8B5BB1E}"/>
    <dgm:cxn modelId="{EE42656F-28CC-4833-BE2D-AA381C20DB35}" srcId="{741E55D5-AC7E-4C0A-907C-F693E420AE26}" destId="{348B19DC-A361-4BEE-AC59-EAA20AF4D92B}" srcOrd="3" destOrd="0" parTransId="{BFD99DE2-4DB2-4BD4-98C2-6100AAF8B92E}" sibTransId="{72B1469A-9F5C-4277-8F6B-4D321C7DEDDC}"/>
    <dgm:cxn modelId="{392A0A71-C4B8-47A5-85E8-3F291EE1E09A}" srcId="{07C2BBD2-2D0E-429B-A4FA-879B6A453E08}" destId="{9CF32125-01AB-4CAC-B2B0-F74B0641D59D}" srcOrd="0" destOrd="0" parTransId="{0127F4FC-50A6-455D-9860-23F3EE424F41}" sibTransId="{5EC7C194-DA2B-4173-A9F8-42483BDC32B1}"/>
    <dgm:cxn modelId="{CCCD0D56-D1D7-4B50-B827-E9659EDDF3E0}" type="presOf" srcId="{348B19DC-A361-4BEE-AC59-EAA20AF4D92B}" destId="{29AD0DAE-60B6-4212-BC50-A8FD5D7969A9}" srcOrd="0" destOrd="0" presId="urn:microsoft.com/office/officeart/2005/8/layout/vList2"/>
    <dgm:cxn modelId="{D9DAF49A-AF5F-443D-BC0F-9128F00D6862}" type="presOf" srcId="{686A2692-83EF-410A-94D6-970ADE33AC0B}" destId="{D194FED0-3C7D-46EF-8200-345DA509F4BA}" srcOrd="0" destOrd="0" presId="urn:microsoft.com/office/officeart/2005/8/layout/vList2"/>
    <dgm:cxn modelId="{B919429D-3497-418E-A745-E9302C2579BE}" srcId="{741E55D5-AC7E-4C0A-907C-F693E420AE26}" destId="{E11416A1-908E-4BB9-953C-6802F67BD0FF}" srcOrd="0" destOrd="0" parTransId="{826B8799-A3D1-47AB-ABE2-2B0BB433FB12}" sibTransId="{A004D01E-533F-45C7-8D26-8D98069072BC}"/>
    <dgm:cxn modelId="{9298ACA3-72F8-4CEA-9966-E60AE4038200}" srcId="{BCF708BD-55BF-48FE-9E14-C0347799F3DF}" destId="{86CAC5AD-1EB9-4579-84C2-4DDA231BD341}" srcOrd="0" destOrd="0" parTransId="{B833ECC2-83A3-42F5-A398-6B514E1938C7}" sibTransId="{4D87A788-39F4-4015-B043-CE0EE3FE01E9}"/>
    <dgm:cxn modelId="{5FA097A7-1A96-42F8-9112-E26D7216C8BF}" srcId="{741E55D5-AC7E-4C0A-907C-F693E420AE26}" destId="{07C2BBD2-2D0E-429B-A4FA-879B6A453E08}" srcOrd="2" destOrd="0" parTransId="{005DAB92-1FCE-4594-94C1-55C0D37563FE}" sibTransId="{93910444-F58A-48D8-9F96-7B757AF3C3EB}"/>
    <dgm:cxn modelId="{A17B95AF-2DD2-45F7-8261-6D5C8F9A70A6}" type="presOf" srcId="{9CF32125-01AB-4CAC-B2B0-F74B0641D59D}" destId="{04821E45-FF4A-446A-8B09-9D0534E9A8F2}" srcOrd="0" destOrd="0" presId="urn:microsoft.com/office/officeart/2005/8/layout/vList2"/>
    <dgm:cxn modelId="{91DBD7C4-96BE-4520-9752-4BD75A8485B3}" srcId="{E11416A1-908E-4BB9-953C-6802F67BD0FF}" destId="{DA1C7BF0-7707-4353-94A3-E053A28AB6DB}" srcOrd="0" destOrd="0" parTransId="{1A03A2AF-73A2-45A5-9022-C60A043E508C}" sibTransId="{F515DC9F-CE17-431B-856C-35951E45FD04}"/>
    <dgm:cxn modelId="{957D46EA-F116-4091-ADFF-D8FADC5CE64D}" type="presOf" srcId="{BCF708BD-55BF-48FE-9E14-C0347799F3DF}" destId="{844046DB-B69D-4264-A0E0-707A1F288190}" srcOrd="0" destOrd="0" presId="urn:microsoft.com/office/officeart/2005/8/layout/vList2"/>
    <dgm:cxn modelId="{065C6E7D-9486-4F84-9CBE-FDC2D8BB90CA}" type="presParOf" srcId="{8EDA3D4A-A52C-40C7-82AB-9DB9F9B3B186}" destId="{C6F7A8E8-9117-4687-AD62-00AC3B2D6AF4}" srcOrd="0" destOrd="0" presId="urn:microsoft.com/office/officeart/2005/8/layout/vList2"/>
    <dgm:cxn modelId="{013CDE7A-2693-4CC9-8C47-D5FBC3B4D5EB}" type="presParOf" srcId="{8EDA3D4A-A52C-40C7-82AB-9DB9F9B3B186}" destId="{CA712CAB-44D4-4F66-8E5B-EE6942650F0E}" srcOrd="1" destOrd="0" presId="urn:microsoft.com/office/officeart/2005/8/layout/vList2"/>
    <dgm:cxn modelId="{CD5E011E-A229-4014-A921-F8127E1E3D99}" type="presParOf" srcId="{8EDA3D4A-A52C-40C7-82AB-9DB9F9B3B186}" destId="{844046DB-B69D-4264-A0E0-707A1F288190}" srcOrd="2" destOrd="0" presId="urn:microsoft.com/office/officeart/2005/8/layout/vList2"/>
    <dgm:cxn modelId="{712E16A8-A35E-49F9-985F-36FE130B86FD}" type="presParOf" srcId="{8EDA3D4A-A52C-40C7-82AB-9DB9F9B3B186}" destId="{BC2BC0BB-1B21-41E8-80E4-FDAB7A0321DA}" srcOrd="3" destOrd="0" presId="urn:microsoft.com/office/officeart/2005/8/layout/vList2"/>
    <dgm:cxn modelId="{F376F769-EEB0-4AC0-8382-7F08DE6EC327}" type="presParOf" srcId="{8EDA3D4A-A52C-40C7-82AB-9DB9F9B3B186}" destId="{B175925C-C76F-49DB-8FE8-D70D130FCDA7}" srcOrd="4" destOrd="0" presId="urn:microsoft.com/office/officeart/2005/8/layout/vList2"/>
    <dgm:cxn modelId="{783997F5-F508-4029-94D6-B10F879A9419}" type="presParOf" srcId="{8EDA3D4A-A52C-40C7-82AB-9DB9F9B3B186}" destId="{04821E45-FF4A-446A-8B09-9D0534E9A8F2}" srcOrd="5" destOrd="0" presId="urn:microsoft.com/office/officeart/2005/8/layout/vList2"/>
    <dgm:cxn modelId="{784A0642-5B49-48E2-8A51-D02D0C502B80}" type="presParOf" srcId="{8EDA3D4A-A52C-40C7-82AB-9DB9F9B3B186}" destId="{29AD0DAE-60B6-4212-BC50-A8FD5D7969A9}" srcOrd="6" destOrd="0" presId="urn:microsoft.com/office/officeart/2005/8/layout/vList2"/>
    <dgm:cxn modelId="{5453D925-0782-4392-A53D-A788E4419400}" type="presParOf" srcId="{8EDA3D4A-A52C-40C7-82AB-9DB9F9B3B186}" destId="{D194FED0-3C7D-46EF-8200-345DA509F4BA}"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6019E6-9A46-4E56-B045-EE9D465941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AC9879-7799-41DA-A9F7-840498007BEA}">
      <dgm:prSet/>
      <dgm:spPr/>
      <dgm:t>
        <a:bodyPr/>
        <a:lstStyle/>
        <a:p>
          <a:r>
            <a:rPr lang="en-US" dirty="0"/>
            <a:t>1. Customer Management</a:t>
          </a:r>
        </a:p>
      </dgm:t>
    </dgm:pt>
    <dgm:pt modelId="{085F94E0-F2D0-4098-A942-BEE19DAF385D}" type="parTrans" cxnId="{265E19A5-C404-4C75-85A3-3CA62FC65088}">
      <dgm:prSet/>
      <dgm:spPr/>
      <dgm:t>
        <a:bodyPr/>
        <a:lstStyle/>
        <a:p>
          <a:endParaRPr lang="en-US"/>
        </a:p>
      </dgm:t>
    </dgm:pt>
    <dgm:pt modelId="{F8E85221-6DD9-4A80-A0BB-9C968B28D254}" type="sibTrans" cxnId="{265E19A5-C404-4C75-85A3-3CA62FC65088}">
      <dgm:prSet/>
      <dgm:spPr/>
      <dgm:t>
        <a:bodyPr/>
        <a:lstStyle/>
        <a:p>
          <a:endParaRPr lang="en-US"/>
        </a:p>
      </dgm:t>
    </dgm:pt>
    <dgm:pt modelId="{530D5745-8097-4705-9071-63B944AEA0A0}">
      <dgm:prSet/>
      <dgm:spPr/>
      <dgm:t>
        <a:bodyPr/>
        <a:lstStyle/>
        <a:p>
          <a:r>
            <a:rPr lang="en-US"/>
            <a:t>﻿﻿Store and manage customer information including names, addresses, and contact details. </a:t>
          </a:r>
        </a:p>
      </dgm:t>
    </dgm:pt>
    <dgm:pt modelId="{B7BCBDBF-0164-42CB-B2B1-8D5235F7BF95}" type="parTrans" cxnId="{CAE217E5-0555-4C94-B0C3-9B17F3A6C853}">
      <dgm:prSet/>
      <dgm:spPr/>
      <dgm:t>
        <a:bodyPr/>
        <a:lstStyle/>
        <a:p>
          <a:endParaRPr lang="en-US"/>
        </a:p>
      </dgm:t>
    </dgm:pt>
    <dgm:pt modelId="{07E5BC22-6DF8-4FD9-AD66-CA7238F8F084}" type="sibTrans" cxnId="{CAE217E5-0555-4C94-B0C3-9B17F3A6C853}">
      <dgm:prSet/>
      <dgm:spPr/>
      <dgm:t>
        <a:bodyPr/>
        <a:lstStyle/>
        <a:p>
          <a:endParaRPr lang="en-US"/>
        </a:p>
      </dgm:t>
    </dgm:pt>
    <dgm:pt modelId="{4E063D74-1080-4BA9-B739-6C3CD6FC2A6D}">
      <dgm:prSet/>
      <dgm:spPr/>
      <dgm:t>
        <a:bodyPr/>
        <a:lstStyle/>
        <a:p>
          <a:r>
            <a:rPr lang="en-US"/>
            <a:t>Provide functionalities for searching and retrieving customer details.</a:t>
          </a:r>
        </a:p>
      </dgm:t>
    </dgm:pt>
    <dgm:pt modelId="{A435E17A-DDA3-41B1-AA0B-34F9EC39B40E}" type="parTrans" cxnId="{A530138B-46E9-4A11-BD57-30CB11C63A9F}">
      <dgm:prSet/>
      <dgm:spPr/>
      <dgm:t>
        <a:bodyPr/>
        <a:lstStyle/>
        <a:p>
          <a:endParaRPr lang="en-US"/>
        </a:p>
      </dgm:t>
    </dgm:pt>
    <dgm:pt modelId="{150BA07D-D6A3-4A80-A1E6-30285250631F}" type="sibTrans" cxnId="{A530138B-46E9-4A11-BD57-30CB11C63A9F}">
      <dgm:prSet/>
      <dgm:spPr/>
      <dgm:t>
        <a:bodyPr/>
        <a:lstStyle/>
        <a:p>
          <a:endParaRPr lang="en-US"/>
        </a:p>
      </dgm:t>
    </dgm:pt>
    <dgm:pt modelId="{EF6CD228-3A3F-4E85-A450-6426DC1DEBC3}">
      <dgm:prSet/>
      <dgm:spPr/>
      <dgm:t>
        <a:bodyPr/>
        <a:lstStyle/>
        <a:p>
          <a:r>
            <a:rPr lang="en-US" dirty="0"/>
            <a:t>2. Account Handling</a:t>
          </a:r>
        </a:p>
      </dgm:t>
    </dgm:pt>
    <dgm:pt modelId="{F2B85971-C3BA-4EB5-9B63-9EFFC6F7C445}" type="parTrans" cxnId="{935BBFB8-6FF9-4C50-BA5A-A2B09BF89A54}">
      <dgm:prSet/>
      <dgm:spPr/>
      <dgm:t>
        <a:bodyPr/>
        <a:lstStyle/>
        <a:p>
          <a:endParaRPr lang="en-US"/>
        </a:p>
      </dgm:t>
    </dgm:pt>
    <dgm:pt modelId="{9D0EE693-46E1-4867-AE4C-95D1CCBFCB3D}" type="sibTrans" cxnId="{935BBFB8-6FF9-4C50-BA5A-A2B09BF89A54}">
      <dgm:prSet/>
      <dgm:spPr/>
      <dgm:t>
        <a:bodyPr/>
        <a:lstStyle/>
        <a:p>
          <a:endParaRPr lang="en-US"/>
        </a:p>
      </dgm:t>
    </dgm:pt>
    <dgm:pt modelId="{01C6B7BF-9FD2-4F15-B32A-5F1831335BAA}">
      <dgm:prSet/>
      <dgm:spPr/>
      <dgm:t>
        <a:bodyPr/>
        <a:lstStyle/>
        <a:p>
          <a:r>
            <a:rPr lang="en-US"/>
            <a:t>Maintain records of different types of accounts (savings, checking, loans, credit cards, etc.). </a:t>
          </a:r>
        </a:p>
      </dgm:t>
    </dgm:pt>
    <dgm:pt modelId="{7180D9C4-0F6C-4C84-8F4E-41EA03B8CD6E}" type="parTrans" cxnId="{7C468F7A-644C-422D-9C06-C97F6658D4DE}">
      <dgm:prSet/>
      <dgm:spPr/>
      <dgm:t>
        <a:bodyPr/>
        <a:lstStyle/>
        <a:p>
          <a:endParaRPr lang="en-US"/>
        </a:p>
      </dgm:t>
    </dgm:pt>
    <dgm:pt modelId="{E107C140-9ACB-4A97-B13C-23C67E77C2E6}" type="sibTrans" cxnId="{7C468F7A-644C-422D-9C06-C97F6658D4DE}">
      <dgm:prSet/>
      <dgm:spPr/>
      <dgm:t>
        <a:bodyPr/>
        <a:lstStyle/>
        <a:p>
          <a:endParaRPr lang="en-US"/>
        </a:p>
      </dgm:t>
    </dgm:pt>
    <dgm:pt modelId="{A8BFF96B-8C68-4780-BC5F-E04898E63AA2}">
      <dgm:prSet/>
      <dgm:spPr/>
      <dgm:t>
        <a:bodyPr/>
        <a:lstStyle/>
        <a:p>
          <a:r>
            <a:rPr lang="en-US"/>
            <a:t>﻿﻿Support account creation, closure, and updating account information.</a:t>
          </a:r>
        </a:p>
      </dgm:t>
    </dgm:pt>
    <dgm:pt modelId="{EA4DB592-2C22-4795-A4E9-CC0810A1AE89}" type="parTrans" cxnId="{87DFBF98-D415-4166-8787-7EF3327D445F}">
      <dgm:prSet/>
      <dgm:spPr/>
      <dgm:t>
        <a:bodyPr/>
        <a:lstStyle/>
        <a:p>
          <a:endParaRPr lang="en-US"/>
        </a:p>
      </dgm:t>
    </dgm:pt>
    <dgm:pt modelId="{1271DD2A-2C22-40F8-803E-DDABC66B336F}" type="sibTrans" cxnId="{87DFBF98-D415-4166-8787-7EF3327D445F}">
      <dgm:prSet/>
      <dgm:spPr/>
      <dgm:t>
        <a:bodyPr/>
        <a:lstStyle/>
        <a:p>
          <a:endParaRPr lang="en-US"/>
        </a:p>
      </dgm:t>
    </dgm:pt>
    <dgm:pt modelId="{FE7A2644-28E4-41A9-94A7-60A086FAF1E4}">
      <dgm:prSet/>
      <dgm:spPr/>
      <dgm:t>
        <a:bodyPr/>
        <a:lstStyle/>
        <a:p>
          <a:r>
            <a:rPr lang="en-US" dirty="0"/>
            <a:t>3. Transaction Processing</a:t>
          </a:r>
        </a:p>
      </dgm:t>
    </dgm:pt>
    <dgm:pt modelId="{4939D5D3-C198-4C8F-9549-7D86AE5ABA06}" type="parTrans" cxnId="{D2B4C996-2E05-48B5-9C91-665C0802A161}">
      <dgm:prSet/>
      <dgm:spPr/>
      <dgm:t>
        <a:bodyPr/>
        <a:lstStyle/>
        <a:p>
          <a:endParaRPr lang="en-US"/>
        </a:p>
      </dgm:t>
    </dgm:pt>
    <dgm:pt modelId="{8A404CCE-3586-48D7-A281-DB6EF0FFA87F}" type="sibTrans" cxnId="{D2B4C996-2E05-48B5-9C91-665C0802A161}">
      <dgm:prSet/>
      <dgm:spPr/>
      <dgm:t>
        <a:bodyPr/>
        <a:lstStyle/>
        <a:p>
          <a:endParaRPr lang="en-US"/>
        </a:p>
      </dgm:t>
    </dgm:pt>
    <dgm:pt modelId="{3D8B66D6-C0BE-42CF-BDAC-35886E3A86CA}">
      <dgm:prSet/>
      <dgm:spPr/>
      <dgm:t>
        <a:bodyPr/>
        <a:lstStyle/>
        <a:p>
          <a:r>
            <a:rPr lang="en-US" dirty="0"/>
            <a:t>Record and manage various transactions such as account number, transaction type, amount, date. Ensure data security for all transaction related information.</a:t>
          </a:r>
        </a:p>
      </dgm:t>
    </dgm:pt>
    <dgm:pt modelId="{B587F6CC-7563-4A32-8F55-1CF82F561AED}" type="parTrans" cxnId="{B669864C-B6AA-4E06-99CB-623B960F755D}">
      <dgm:prSet/>
      <dgm:spPr/>
      <dgm:t>
        <a:bodyPr/>
        <a:lstStyle/>
        <a:p>
          <a:endParaRPr lang="en-US"/>
        </a:p>
      </dgm:t>
    </dgm:pt>
    <dgm:pt modelId="{E37860F7-DD0D-45FE-9BB3-2D775763E36C}" type="sibTrans" cxnId="{B669864C-B6AA-4E06-99CB-623B960F755D}">
      <dgm:prSet/>
      <dgm:spPr/>
      <dgm:t>
        <a:bodyPr/>
        <a:lstStyle/>
        <a:p>
          <a:endParaRPr lang="en-US"/>
        </a:p>
      </dgm:t>
    </dgm:pt>
    <dgm:pt modelId="{A95FF6D3-59E5-45F3-9FBF-72C18BEBC353}" type="pres">
      <dgm:prSet presAssocID="{FB6019E6-9A46-4E56-B045-EE9D46594184}" presName="linear" presStyleCnt="0">
        <dgm:presLayoutVars>
          <dgm:animLvl val="lvl"/>
          <dgm:resizeHandles val="exact"/>
        </dgm:presLayoutVars>
      </dgm:prSet>
      <dgm:spPr/>
    </dgm:pt>
    <dgm:pt modelId="{3DFBE551-6CD1-4EF0-A27C-439E317EB385}" type="pres">
      <dgm:prSet presAssocID="{7BAC9879-7799-41DA-A9F7-840498007BEA}" presName="parentText" presStyleLbl="node1" presStyleIdx="0" presStyleCnt="3">
        <dgm:presLayoutVars>
          <dgm:chMax val="0"/>
          <dgm:bulletEnabled val="1"/>
        </dgm:presLayoutVars>
      </dgm:prSet>
      <dgm:spPr/>
    </dgm:pt>
    <dgm:pt modelId="{B1B8B544-572C-4D73-BA59-7410CF89B72B}" type="pres">
      <dgm:prSet presAssocID="{7BAC9879-7799-41DA-A9F7-840498007BEA}" presName="childText" presStyleLbl="revTx" presStyleIdx="0" presStyleCnt="3">
        <dgm:presLayoutVars>
          <dgm:bulletEnabled val="1"/>
        </dgm:presLayoutVars>
      </dgm:prSet>
      <dgm:spPr/>
    </dgm:pt>
    <dgm:pt modelId="{919D0D21-890F-4757-9C11-0F62E76C1B55}" type="pres">
      <dgm:prSet presAssocID="{EF6CD228-3A3F-4E85-A450-6426DC1DEBC3}" presName="parentText" presStyleLbl="node1" presStyleIdx="1" presStyleCnt="3">
        <dgm:presLayoutVars>
          <dgm:chMax val="0"/>
          <dgm:bulletEnabled val="1"/>
        </dgm:presLayoutVars>
      </dgm:prSet>
      <dgm:spPr/>
    </dgm:pt>
    <dgm:pt modelId="{D10CAA36-3934-4F0D-B4F9-CBCF6A6A9F6A}" type="pres">
      <dgm:prSet presAssocID="{EF6CD228-3A3F-4E85-A450-6426DC1DEBC3}" presName="childText" presStyleLbl="revTx" presStyleIdx="1" presStyleCnt="3">
        <dgm:presLayoutVars>
          <dgm:bulletEnabled val="1"/>
        </dgm:presLayoutVars>
      </dgm:prSet>
      <dgm:spPr/>
    </dgm:pt>
    <dgm:pt modelId="{D6731533-818D-409A-8308-267E4A1830FE}" type="pres">
      <dgm:prSet presAssocID="{FE7A2644-28E4-41A9-94A7-60A086FAF1E4}" presName="parentText" presStyleLbl="node1" presStyleIdx="2" presStyleCnt="3">
        <dgm:presLayoutVars>
          <dgm:chMax val="0"/>
          <dgm:bulletEnabled val="1"/>
        </dgm:presLayoutVars>
      </dgm:prSet>
      <dgm:spPr/>
    </dgm:pt>
    <dgm:pt modelId="{7D401AAC-5221-4539-A4B5-47EFB7874F05}" type="pres">
      <dgm:prSet presAssocID="{FE7A2644-28E4-41A9-94A7-60A086FAF1E4}" presName="childText" presStyleLbl="revTx" presStyleIdx="2" presStyleCnt="3">
        <dgm:presLayoutVars>
          <dgm:bulletEnabled val="1"/>
        </dgm:presLayoutVars>
      </dgm:prSet>
      <dgm:spPr/>
    </dgm:pt>
  </dgm:ptLst>
  <dgm:cxnLst>
    <dgm:cxn modelId="{B108850A-14D3-41F7-B068-631F36D0B7B8}" type="presOf" srcId="{01C6B7BF-9FD2-4F15-B32A-5F1831335BAA}" destId="{D10CAA36-3934-4F0D-B4F9-CBCF6A6A9F6A}" srcOrd="0" destOrd="0" presId="urn:microsoft.com/office/officeart/2005/8/layout/vList2"/>
    <dgm:cxn modelId="{93E1FA0B-D1A9-4D92-B0E0-96E5594BD275}" type="presOf" srcId="{FB6019E6-9A46-4E56-B045-EE9D46594184}" destId="{A95FF6D3-59E5-45F3-9FBF-72C18BEBC353}" srcOrd="0" destOrd="0" presId="urn:microsoft.com/office/officeart/2005/8/layout/vList2"/>
    <dgm:cxn modelId="{C8A6C33B-7F36-497B-B80D-841113B87B9F}" type="presOf" srcId="{EF6CD228-3A3F-4E85-A450-6426DC1DEBC3}" destId="{919D0D21-890F-4757-9C11-0F62E76C1B55}" srcOrd="0" destOrd="0" presId="urn:microsoft.com/office/officeart/2005/8/layout/vList2"/>
    <dgm:cxn modelId="{97307B67-9BF8-4F74-82BD-32888D0277F1}" type="presOf" srcId="{A8BFF96B-8C68-4780-BC5F-E04898E63AA2}" destId="{D10CAA36-3934-4F0D-B4F9-CBCF6A6A9F6A}" srcOrd="0" destOrd="1" presId="urn:microsoft.com/office/officeart/2005/8/layout/vList2"/>
    <dgm:cxn modelId="{B669864C-B6AA-4E06-99CB-623B960F755D}" srcId="{FE7A2644-28E4-41A9-94A7-60A086FAF1E4}" destId="{3D8B66D6-C0BE-42CF-BDAC-35886E3A86CA}" srcOrd="0" destOrd="0" parTransId="{B587F6CC-7563-4A32-8F55-1CF82F561AED}" sibTransId="{E37860F7-DD0D-45FE-9BB3-2D775763E36C}"/>
    <dgm:cxn modelId="{6F9CAE72-6617-4A0E-94BE-B71449BA68D4}" type="presOf" srcId="{4E063D74-1080-4BA9-B739-6C3CD6FC2A6D}" destId="{B1B8B544-572C-4D73-BA59-7410CF89B72B}" srcOrd="0" destOrd="1" presId="urn:microsoft.com/office/officeart/2005/8/layout/vList2"/>
    <dgm:cxn modelId="{7C468F7A-644C-422D-9C06-C97F6658D4DE}" srcId="{EF6CD228-3A3F-4E85-A450-6426DC1DEBC3}" destId="{01C6B7BF-9FD2-4F15-B32A-5F1831335BAA}" srcOrd="0" destOrd="0" parTransId="{7180D9C4-0F6C-4C84-8F4E-41EA03B8CD6E}" sibTransId="{E107C140-9ACB-4A97-B13C-23C67E77C2E6}"/>
    <dgm:cxn modelId="{A530138B-46E9-4A11-BD57-30CB11C63A9F}" srcId="{7BAC9879-7799-41DA-A9F7-840498007BEA}" destId="{4E063D74-1080-4BA9-B739-6C3CD6FC2A6D}" srcOrd="1" destOrd="0" parTransId="{A435E17A-DDA3-41B1-AA0B-34F9EC39B40E}" sibTransId="{150BA07D-D6A3-4A80-A1E6-30285250631F}"/>
    <dgm:cxn modelId="{D2B4C996-2E05-48B5-9C91-665C0802A161}" srcId="{FB6019E6-9A46-4E56-B045-EE9D46594184}" destId="{FE7A2644-28E4-41A9-94A7-60A086FAF1E4}" srcOrd="2" destOrd="0" parTransId="{4939D5D3-C198-4C8F-9549-7D86AE5ABA06}" sibTransId="{8A404CCE-3586-48D7-A281-DB6EF0FFA87F}"/>
    <dgm:cxn modelId="{87DFBF98-D415-4166-8787-7EF3327D445F}" srcId="{EF6CD228-3A3F-4E85-A450-6426DC1DEBC3}" destId="{A8BFF96B-8C68-4780-BC5F-E04898E63AA2}" srcOrd="1" destOrd="0" parTransId="{EA4DB592-2C22-4795-A4E9-CC0810A1AE89}" sibTransId="{1271DD2A-2C22-40F8-803E-DDABC66B336F}"/>
    <dgm:cxn modelId="{265E19A5-C404-4C75-85A3-3CA62FC65088}" srcId="{FB6019E6-9A46-4E56-B045-EE9D46594184}" destId="{7BAC9879-7799-41DA-A9F7-840498007BEA}" srcOrd="0" destOrd="0" parTransId="{085F94E0-F2D0-4098-A942-BEE19DAF385D}" sibTransId="{F8E85221-6DD9-4A80-A0BB-9C968B28D254}"/>
    <dgm:cxn modelId="{D9AC94A5-F8B7-469F-AFEC-897A1EC6A80F}" type="presOf" srcId="{3D8B66D6-C0BE-42CF-BDAC-35886E3A86CA}" destId="{7D401AAC-5221-4539-A4B5-47EFB7874F05}" srcOrd="0" destOrd="0" presId="urn:microsoft.com/office/officeart/2005/8/layout/vList2"/>
    <dgm:cxn modelId="{39EBB9A7-93B6-467E-9B5C-F1668B303E67}" type="presOf" srcId="{7BAC9879-7799-41DA-A9F7-840498007BEA}" destId="{3DFBE551-6CD1-4EF0-A27C-439E317EB385}" srcOrd="0" destOrd="0" presId="urn:microsoft.com/office/officeart/2005/8/layout/vList2"/>
    <dgm:cxn modelId="{935BBFB8-6FF9-4C50-BA5A-A2B09BF89A54}" srcId="{FB6019E6-9A46-4E56-B045-EE9D46594184}" destId="{EF6CD228-3A3F-4E85-A450-6426DC1DEBC3}" srcOrd="1" destOrd="0" parTransId="{F2B85971-C3BA-4EB5-9B63-9EFFC6F7C445}" sibTransId="{9D0EE693-46E1-4867-AE4C-95D1CCBFCB3D}"/>
    <dgm:cxn modelId="{9944FFD0-45EA-4DC9-80ED-678069A40174}" type="presOf" srcId="{FE7A2644-28E4-41A9-94A7-60A086FAF1E4}" destId="{D6731533-818D-409A-8308-267E4A1830FE}" srcOrd="0" destOrd="0" presId="urn:microsoft.com/office/officeart/2005/8/layout/vList2"/>
    <dgm:cxn modelId="{CAE217E5-0555-4C94-B0C3-9B17F3A6C853}" srcId="{7BAC9879-7799-41DA-A9F7-840498007BEA}" destId="{530D5745-8097-4705-9071-63B944AEA0A0}" srcOrd="0" destOrd="0" parTransId="{B7BCBDBF-0164-42CB-B2B1-8D5235F7BF95}" sibTransId="{07E5BC22-6DF8-4FD9-AD66-CA7238F8F084}"/>
    <dgm:cxn modelId="{4700DAEE-DCF4-47F1-9EFD-FEC9EDD827BB}" type="presOf" srcId="{530D5745-8097-4705-9071-63B944AEA0A0}" destId="{B1B8B544-572C-4D73-BA59-7410CF89B72B}" srcOrd="0" destOrd="0" presId="urn:microsoft.com/office/officeart/2005/8/layout/vList2"/>
    <dgm:cxn modelId="{73110496-7143-462D-87F0-F47F17E2E3B7}" type="presParOf" srcId="{A95FF6D3-59E5-45F3-9FBF-72C18BEBC353}" destId="{3DFBE551-6CD1-4EF0-A27C-439E317EB385}" srcOrd="0" destOrd="0" presId="urn:microsoft.com/office/officeart/2005/8/layout/vList2"/>
    <dgm:cxn modelId="{643556D0-0238-4243-A096-8D7687AEA316}" type="presParOf" srcId="{A95FF6D3-59E5-45F3-9FBF-72C18BEBC353}" destId="{B1B8B544-572C-4D73-BA59-7410CF89B72B}" srcOrd="1" destOrd="0" presId="urn:microsoft.com/office/officeart/2005/8/layout/vList2"/>
    <dgm:cxn modelId="{DAEB3AE1-19C5-43C5-B705-685D54F85CFA}" type="presParOf" srcId="{A95FF6D3-59E5-45F3-9FBF-72C18BEBC353}" destId="{919D0D21-890F-4757-9C11-0F62E76C1B55}" srcOrd="2" destOrd="0" presId="urn:microsoft.com/office/officeart/2005/8/layout/vList2"/>
    <dgm:cxn modelId="{BE6A24AB-B095-44DA-8E01-4AE3E48CF8EC}" type="presParOf" srcId="{A95FF6D3-59E5-45F3-9FBF-72C18BEBC353}" destId="{D10CAA36-3934-4F0D-B4F9-CBCF6A6A9F6A}" srcOrd="3" destOrd="0" presId="urn:microsoft.com/office/officeart/2005/8/layout/vList2"/>
    <dgm:cxn modelId="{5EFCC8D5-8BF2-456C-B854-4ABE76566C5E}" type="presParOf" srcId="{A95FF6D3-59E5-45F3-9FBF-72C18BEBC353}" destId="{D6731533-818D-409A-8308-267E4A1830FE}" srcOrd="4" destOrd="0" presId="urn:microsoft.com/office/officeart/2005/8/layout/vList2"/>
    <dgm:cxn modelId="{15786922-93F0-4C92-A0E3-CDB9663E8E83}" type="presParOf" srcId="{A95FF6D3-59E5-45F3-9FBF-72C18BEBC353}" destId="{7D401AAC-5221-4539-A4B5-47EFB7874F05}"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7F4C7F-0603-47B8-9B0B-EED873E5BA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7B1990-8632-48DB-8C06-DC025E3DDC6A}">
      <dgm:prSet/>
      <dgm:spPr/>
      <dgm:t>
        <a:bodyPr/>
        <a:lstStyle/>
        <a:p>
          <a:r>
            <a:rPr lang="en-US" b="0" i="0" dirty="0"/>
            <a:t>4. Employee and Branch Management:</a:t>
          </a:r>
          <a:endParaRPr lang="en-US" dirty="0"/>
        </a:p>
      </dgm:t>
    </dgm:pt>
    <dgm:pt modelId="{11469833-4DE2-4633-8172-5D1A5EAC1B23}" type="parTrans" cxnId="{5F08A4B0-FD74-4B9E-8BDD-2BCAA59A95C7}">
      <dgm:prSet/>
      <dgm:spPr/>
      <dgm:t>
        <a:bodyPr/>
        <a:lstStyle/>
        <a:p>
          <a:endParaRPr lang="en-US"/>
        </a:p>
      </dgm:t>
    </dgm:pt>
    <dgm:pt modelId="{A1759069-F61F-4B7D-891C-62AE869E726B}" type="sibTrans" cxnId="{5F08A4B0-FD74-4B9E-8BDD-2BCAA59A95C7}">
      <dgm:prSet/>
      <dgm:spPr/>
      <dgm:t>
        <a:bodyPr/>
        <a:lstStyle/>
        <a:p>
          <a:endParaRPr lang="en-US"/>
        </a:p>
      </dgm:t>
    </dgm:pt>
    <dgm:pt modelId="{75DA9936-9441-4786-948D-ECF158770055}">
      <dgm:prSet/>
      <dgm:spPr/>
      <dgm:t>
        <a:bodyPr/>
        <a:lstStyle/>
        <a:p>
          <a:r>
            <a:rPr lang="en-US" b="0" i="0"/>
            <a:t>Maintain employee records including personal details, positions, department, pay, pay type and branch.</a:t>
          </a:r>
          <a:endParaRPr lang="en-US"/>
        </a:p>
      </dgm:t>
    </dgm:pt>
    <dgm:pt modelId="{5D9A69A4-C9F9-413E-8729-BEA8A71380C1}" type="parTrans" cxnId="{CAFE7E46-D87C-4494-9ED0-D396EBB1AA13}">
      <dgm:prSet/>
      <dgm:spPr/>
      <dgm:t>
        <a:bodyPr/>
        <a:lstStyle/>
        <a:p>
          <a:endParaRPr lang="en-US"/>
        </a:p>
      </dgm:t>
    </dgm:pt>
    <dgm:pt modelId="{548F394B-564E-48BA-9446-E429FDAA9BFC}" type="sibTrans" cxnId="{CAFE7E46-D87C-4494-9ED0-D396EBB1AA13}">
      <dgm:prSet/>
      <dgm:spPr/>
      <dgm:t>
        <a:bodyPr/>
        <a:lstStyle/>
        <a:p>
          <a:endParaRPr lang="en-US"/>
        </a:p>
      </dgm:t>
    </dgm:pt>
    <dgm:pt modelId="{669BC354-FFDE-4037-9C75-46E6FDF8E310}">
      <dgm:prSet/>
      <dgm:spPr/>
      <dgm:t>
        <a:bodyPr/>
        <a:lstStyle/>
        <a:p>
          <a:r>
            <a:rPr lang="en-US" b="0" i="0"/>
            <a:t>Improve branch management by storing branch details.</a:t>
          </a:r>
          <a:endParaRPr lang="en-US"/>
        </a:p>
      </dgm:t>
    </dgm:pt>
    <dgm:pt modelId="{7AB3511F-AC2B-4491-9F78-6E03A210D39F}" type="parTrans" cxnId="{98D252FF-4A00-401B-B8A0-1ACAED0F11B4}">
      <dgm:prSet/>
      <dgm:spPr/>
      <dgm:t>
        <a:bodyPr/>
        <a:lstStyle/>
        <a:p>
          <a:endParaRPr lang="en-US"/>
        </a:p>
      </dgm:t>
    </dgm:pt>
    <dgm:pt modelId="{5F804EBD-430C-4427-A0C6-10D092D33C94}" type="sibTrans" cxnId="{98D252FF-4A00-401B-B8A0-1ACAED0F11B4}">
      <dgm:prSet/>
      <dgm:spPr/>
      <dgm:t>
        <a:bodyPr/>
        <a:lstStyle/>
        <a:p>
          <a:endParaRPr lang="en-US"/>
        </a:p>
      </dgm:t>
    </dgm:pt>
    <dgm:pt modelId="{3A1622A4-C8F8-4AD5-80B8-836E40EC717B}">
      <dgm:prSet/>
      <dgm:spPr/>
      <dgm:t>
        <a:bodyPr/>
        <a:lstStyle/>
        <a:p>
          <a:r>
            <a:rPr lang="en-US" b="0" i="0"/>
            <a:t>Enable employee and branch association for managing operations efficiently.</a:t>
          </a:r>
          <a:endParaRPr lang="en-US"/>
        </a:p>
      </dgm:t>
    </dgm:pt>
    <dgm:pt modelId="{A5966487-6FFF-4A87-AE54-CD7172172919}" type="parTrans" cxnId="{C644F30B-2C17-432A-9BA7-1FC7E455D2C5}">
      <dgm:prSet/>
      <dgm:spPr/>
      <dgm:t>
        <a:bodyPr/>
        <a:lstStyle/>
        <a:p>
          <a:endParaRPr lang="en-US"/>
        </a:p>
      </dgm:t>
    </dgm:pt>
    <dgm:pt modelId="{ADB6DEA0-E4DF-4AA3-8DB5-A70A0471B12C}" type="sibTrans" cxnId="{C644F30B-2C17-432A-9BA7-1FC7E455D2C5}">
      <dgm:prSet/>
      <dgm:spPr/>
      <dgm:t>
        <a:bodyPr/>
        <a:lstStyle/>
        <a:p>
          <a:endParaRPr lang="en-US"/>
        </a:p>
      </dgm:t>
    </dgm:pt>
    <dgm:pt modelId="{8991CEFC-73CE-4629-A6B3-4B9E64A326CF}">
      <dgm:prSet/>
      <dgm:spPr/>
      <dgm:t>
        <a:bodyPr/>
        <a:lstStyle/>
        <a:p>
          <a:r>
            <a:rPr lang="en-US" b="0" i="0" dirty="0"/>
            <a:t>5. Loan and Credit Card:</a:t>
          </a:r>
          <a:endParaRPr lang="en-US" dirty="0"/>
        </a:p>
      </dgm:t>
    </dgm:pt>
    <dgm:pt modelId="{8ED9F687-FC5C-46B9-9462-4CFD4E5F996A}" type="parTrans" cxnId="{D4C026FD-B2BF-42E0-856B-BBF6C392199A}">
      <dgm:prSet/>
      <dgm:spPr/>
      <dgm:t>
        <a:bodyPr/>
        <a:lstStyle/>
        <a:p>
          <a:endParaRPr lang="en-US"/>
        </a:p>
      </dgm:t>
    </dgm:pt>
    <dgm:pt modelId="{68B6D681-60E3-41F4-9E1E-5B5E6549FC4F}" type="sibTrans" cxnId="{D4C026FD-B2BF-42E0-856B-BBF6C392199A}">
      <dgm:prSet/>
      <dgm:spPr/>
      <dgm:t>
        <a:bodyPr/>
        <a:lstStyle/>
        <a:p>
          <a:endParaRPr lang="en-US"/>
        </a:p>
      </dgm:t>
    </dgm:pt>
    <dgm:pt modelId="{0A927361-1FBC-4EAC-8D61-7AEBEAB8C4AD}">
      <dgm:prSet/>
      <dgm:spPr/>
      <dgm:t>
        <a:bodyPr/>
        <a:lstStyle/>
        <a:p>
          <a:r>
            <a:rPr lang="en-US" b="0" i="0"/>
            <a:t>﻿﻿Manage loan applications, approvals, and disbursements.</a:t>
          </a:r>
          <a:endParaRPr lang="en-US"/>
        </a:p>
      </dgm:t>
    </dgm:pt>
    <dgm:pt modelId="{0E03F66A-87A8-4DC6-B23A-93516028B819}" type="parTrans" cxnId="{CB6BC309-2E18-43AF-B4BF-1E2F30820B4C}">
      <dgm:prSet/>
      <dgm:spPr/>
      <dgm:t>
        <a:bodyPr/>
        <a:lstStyle/>
        <a:p>
          <a:endParaRPr lang="en-US"/>
        </a:p>
      </dgm:t>
    </dgm:pt>
    <dgm:pt modelId="{D7435D44-B35B-4CB1-B8BA-84CDB6B890E6}" type="sibTrans" cxnId="{CB6BC309-2E18-43AF-B4BF-1E2F30820B4C}">
      <dgm:prSet/>
      <dgm:spPr/>
      <dgm:t>
        <a:bodyPr/>
        <a:lstStyle/>
        <a:p>
          <a:endParaRPr lang="en-US"/>
        </a:p>
      </dgm:t>
    </dgm:pt>
    <dgm:pt modelId="{2BD891B0-E6D3-4B3D-AB82-E77FB93E19B3}">
      <dgm:prSet/>
      <dgm:spPr/>
      <dgm:t>
        <a:bodyPr/>
        <a:lstStyle/>
        <a:p>
          <a:r>
            <a:rPr lang="en-US" b="0" i="0"/>
            <a:t>Track loan details including loan types, amounts, interest rates, terms, and statuses.</a:t>
          </a:r>
          <a:endParaRPr lang="en-US"/>
        </a:p>
      </dgm:t>
    </dgm:pt>
    <dgm:pt modelId="{6AED4C03-8E88-449C-8BFA-D7A024B2FA27}" type="parTrans" cxnId="{71D14CE6-0752-43F9-8632-B6768F6CCBD3}">
      <dgm:prSet/>
      <dgm:spPr/>
      <dgm:t>
        <a:bodyPr/>
        <a:lstStyle/>
        <a:p>
          <a:endParaRPr lang="en-US"/>
        </a:p>
      </dgm:t>
    </dgm:pt>
    <dgm:pt modelId="{DD083032-CD0F-4E3F-9B00-55A414A91303}" type="sibTrans" cxnId="{71D14CE6-0752-43F9-8632-B6768F6CCBD3}">
      <dgm:prSet/>
      <dgm:spPr/>
      <dgm:t>
        <a:bodyPr/>
        <a:lstStyle/>
        <a:p>
          <a:endParaRPr lang="en-US"/>
        </a:p>
      </dgm:t>
    </dgm:pt>
    <dgm:pt modelId="{770E2934-793E-4C01-ADA6-849BDF02E5DE}">
      <dgm:prSet/>
      <dgm:spPr/>
      <dgm:t>
        <a:bodyPr/>
        <a:lstStyle/>
        <a:p>
          <a:r>
            <a:rPr lang="en-US" b="0" i="0" dirty="0"/>
            <a:t>6. Security and Access Control:</a:t>
          </a:r>
          <a:endParaRPr lang="en-US" dirty="0"/>
        </a:p>
      </dgm:t>
    </dgm:pt>
    <dgm:pt modelId="{D6A52B33-BF8E-462B-8EE4-AFE2734C2B9F}" type="parTrans" cxnId="{8B5D6EAE-7C16-49FD-BB2F-8058002E405F}">
      <dgm:prSet/>
      <dgm:spPr/>
      <dgm:t>
        <a:bodyPr/>
        <a:lstStyle/>
        <a:p>
          <a:endParaRPr lang="en-US"/>
        </a:p>
      </dgm:t>
    </dgm:pt>
    <dgm:pt modelId="{831A4E8D-76C0-4EB9-B186-30FF88A46564}" type="sibTrans" cxnId="{8B5D6EAE-7C16-49FD-BB2F-8058002E405F}">
      <dgm:prSet/>
      <dgm:spPr/>
      <dgm:t>
        <a:bodyPr/>
        <a:lstStyle/>
        <a:p>
          <a:endParaRPr lang="en-US"/>
        </a:p>
      </dgm:t>
    </dgm:pt>
    <dgm:pt modelId="{98D54735-75E6-4097-ABEC-4067522941DC}">
      <dgm:prSet/>
      <dgm:spPr/>
      <dgm:t>
        <a:bodyPr/>
        <a:lstStyle/>
        <a:p>
          <a:r>
            <a:rPr lang="en-US" b="0" i="0"/>
            <a:t>﻿﻿Maintain audit trails and logs for monitoring system activities and user actions.</a:t>
          </a:r>
          <a:endParaRPr lang="en-US"/>
        </a:p>
      </dgm:t>
    </dgm:pt>
    <dgm:pt modelId="{066602F0-4794-4DA9-9BF6-F984C7E5C9D8}" type="parTrans" cxnId="{52F86534-15DB-43C6-9378-91250063BA64}">
      <dgm:prSet/>
      <dgm:spPr/>
      <dgm:t>
        <a:bodyPr/>
        <a:lstStyle/>
        <a:p>
          <a:endParaRPr lang="en-US"/>
        </a:p>
      </dgm:t>
    </dgm:pt>
    <dgm:pt modelId="{221F14B0-BEBD-4A32-8E01-690907D83480}" type="sibTrans" cxnId="{52F86534-15DB-43C6-9378-91250063BA64}">
      <dgm:prSet/>
      <dgm:spPr/>
      <dgm:t>
        <a:bodyPr/>
        <a:lstStyle/>
        <a:p>
          <a:endParaRPr lang="en-US"/>
        </a:p>
      </dgm:t>
    </dgm:pt>
    <dgm:pt modelId="{DF014929-42B1-4AF2-8C03-636448F00DD1}" type="pres">
      <dgm:prSet presAssocID="{CE7F4C7F-0603-47B8-9B0B-EED873E5BAFA}" presName="linear" presStyleCnt="0">
        <dgm:presLayoutVars>
          <dgm:animLvl val="lvl"/>
          <dgm:resizeHandles val="exact"/>
        </dgm:presLayoutVars>
      </dgm:prSet>
      <dgm:spPr/>
    </dgm:pt>
    <dgm:pt modelId="{3A54217D-3BAB-438A-8520-315C2E4990A7}" type="pres">
      <dgm:prSet presAssocID="{B77B1990-8632-48DB-8C06-DC025E3DDC6A}" presName="parentText" presStyleLbl="node1" presStyleIdx="0" presStyleCnt="3">
        <dgm:presLayoutVars>
          <dgm:chMax val="0"/>
          <dgm:bulletEnabled val="1"/>
        </dgm:presLayoutVars>
      </dgm:prSet>
      <dgm:spPr/>
    </dgm:pt>
    <dgm:pt modelId="{46BCB790-0070-43DD-9F6D-F2D025FBD0DF}" type="pres">
      <dgm:prSet presAssocID="{B77B1990-8632-48DB-8C06-DC025E3DDC6A}" presName="childText" presStyleLbl="revTx" presStyleIdx="0" presStyleCnt="3">
        <dgm:presLayoutVars>
          <dgm:bulletEnabled val="1"/>
        </dgm:presLayoutVars>
      </dgm:prSet>
      <dgm:spPr/>
    </dgm:pt>
    <dgm:pt modelId="{3D7339FA-A7B1-455A-AC18-FB59B00BAC06}" type="pres">
      <dgm:prSet presAssocID="{8991CEFC-73CE-4629-A6B3-4B9E64A326CF}" presName="parentText" presStyleLbl="node1" presStyleIdx="1" presStyleCnt="3">
        <dgm:presLayoutVars>
          <dgm:chMax val="0"/>
          <dgm:bulletEnabled val="1"/>
        </dgm:presLayoutVars>
      </dgm:prSet>
      <dgm:spPr/>
    </dgm:pt>
    <dgm:pt modelId="{DA437DCE-3E92-459A-9A52-F4CE49144C74}" type="pres">
      <dgm:prSet presAssocID="{8991CEFC-73CE-4629-A6B3-4B9E64A326CF}" presName="childText" presStyleLbl="revTx" presStyleIdx="1" presStyleCnt="3">
        <dgm:presLayoutVars>
          <dgm:bulletEnabled val="1"/>
        </dgm:presLayoutVars>
      </dgm:prSet>
      <dgm:spPr/>
    </dgm:pt>
    <dgm:pt modelId="{8BD0B155-B366-4758-BFF6-34F2D449E336}" type="pres">
      <dgm:prSet presAssocID="{770E2934-793E-4C01-ADA6-849BDF02E5DE}" presName="parentText" presStyleLbl="node1" presStyleIdx="2" presStyleCnt="3">
        <dgm:presLayoutVars>
          <dgm:chMax val="0"/>
          <dgm:bulletEnabled val="1"/>
        </dgm:presLayoutVars>
      </dgm:prSet>
      <dgm:spPr/>
    </dgm:pt>
    <dgm:pt modelId="{67D8515D-6E47-4B8F-AF6A-F1EC7C9F82E9}" type="pres">
      <dgm:prSet presAssocID="{770E2934-793E-4C01-ADA6-849BDF02E5DE}" presName="childText" presStyleLbl="revTx" presStyleIdx="2" presStyleCnt="3">
        <dgm:presLayoutVars>
          <dgm:bulletEnabled val="1"/>
        </dgm:presLayoutVars>
      </dgm:prSet>
      <dgm:spPr/>
    </dgm:pt>
  </dgm:ptLst>
  <dgm:cxnLst>
    <dgm:cxn modelId="{CB6BC309-2E18-43AF-B4BF-1E2F30820B4C}" srcId="{8991CEFC-73CE-4629-A6B3-4B9E64A326CF}" destId="{0A927361-1FBC-4EAC-8D61-7AEBEAB8C4AD}" srcOrd="0" destOrd="0" parTransId="{0E03F66A-87A8-4DC6-B23A-93516028B819}" sibTransId="{D7435D44-B35B-4CB1-B8BA-84CDB6B890E6}"/>
    <dgm:cxn modelId="{C644F30B-2C17-432A-9BA7-1FC7E455D2C5}" srcId="{B77B1990-8632-48DB-8C06-DC025E3DDC6A}" destId="{3A1622A4-C8F8-4AD5-80B8-836E40EC717B}" srcOrd="2" destOrd="0" parTransId="{A5966487-6FFF-4A87-AE54-CD7172172919}" sibTransId="{ADB6DEA0-E4DF-4AA3-8DB5-A70A0471B12C}"/>
    <dgm:cxn modelId="{F94F751F-B61A-420E-BA3F-07519453AFA6}" type="presOf" srcId="{8991CEFC-73CE-4629-A6B3-4B9E64A326CF}" destId="{3D7339FA-A7B1-455A-AC18-FB59B00BAC06}" srcOrd="0" destOrd="0" presId="urn:microsoft.com/office/officeart/2005/8/layout/vList2"/>
    <dgm:cxn modelId="{52F86534-15DB-43C6-9378-91250063BA64}" srcId="{770E2934-793E-4C01-ADA6-849BDF02E5DE}" destId="{98D54735-75E6-4097-ABEC-4067522941DC}" srcOrd="0" destOrd="0" parTransId="{066602F0-4794-4DA9-9BF6-F984C7E5C9D8}" sibTransId="{221F14B0-BEBD-4A32-8E01-690907D83480}"/>
    <dgm:cxn modelId="{0938F437-47F6-4945-B765-0EE6846E4E06}" type="presOf" srcId="{0A927361-1FBC-4EAC-8D61-7AEBEAB8C4AD}" destId="{DA437DCE-3E92-459A-9A52-F4CE49144C74}" srcOrd="0" destOrd="0" presId="urn:microsoft.com/office/officeart/2005/8/layout/vList2"/>
    <dgm:cxn modelId="{D4B67640-C15E-4BB2-8CDD-46594802A5A8}" type="presOf" srcId="{CE7F4C7F-0603-47B8-9B0B-EED873E5BAFA}" destId="{DF014929-42B1-4AF2-8C03-636448F00DD1}" srcOrd="0" destOrd="0" presId="urn:microsoft.com/office/officeart/2005/8/layout/vList2"/>
    <dgm:cxn modelId="{CAFE7E46-D87C-4494-9ED0-D396EBB1AA13}" srcId="{B77B1990-8632-48DB-8C06-DC025E3DDC6A}" destId="{75DA9936-9441-4786-948D-ECF158770055}" srcOrd="0" destOrd="0" parTransId="{5D9A69A4-C9F9-413E-8729-BEA8A71380C1}" sibTransId="{548F394B-564E-48BA-9446-E429FDAA9BFC}"/>
    <dgm:cxn modelId="{50B73F7F-4201-4A1E-A0ED-B5E129DD4865}" type="presOf" srcId="{3A1622A4-C8F8-4AD5-80B8-836E40EC717B}" destId="{46BCB790-0070-43DD-9F6D-F2D025FBD0DF}" srcOrd="0" destOrd="2" presId="urn:microsoft.com/office/officeart/2005/8/layout/vList2"/>
    <dgm:cxn modelId="{AF005CA6-2D1E-493C-AC82-2F78DF230232}" type="presOf" srcId="{75DA9936-9441-4786-948D-ECF158770055}" destId="{46BCB790-0070-43DD-9F6D-F2D025FBD0DF}" srcOrd="0" destOrd="0" presId="urn:microsoft.com/office/officeart/2005/8/layout/vList2"/>
    <dgm:cxn modelId="{8B5D6EAE-7C16-49FD-BB2F-8058002E405F}" srcId="{CE7F4C7F-0603-47B8-9B0B-EED873E5BAFA}" destId="{770E2934-793E-4C01-ADA6-849BDF02E5DE}" srcOrd="2" destOrd="0" parTransId="{D6A52B33-BF8E-462B-8EE4-AFE2734C2B9F}" sibTransId="{831A4E8D-76C0-4EB9-B186-30FF88A46564}"/>
    <dgm:cxn modelId="{5F08A4B0-FD74-4B9E-8BDD-2BCAA59A95C7}" srcId="{CE7F4C7F-0603-47B8-9B0B-EED873E5BAFA}" destId="{B77B1990-8632-48DB-8C06-DC025E3DDC6A}" srcOrd="0" destOrd="0" parTransId="{11469833-4DE2-4633-8172-5D1A5EAC1B23}" sibTransId="{A1759069-F61F-4B7D-891C-62AE869E726B}"/>
    <dgm:cxn modelId="{AF7BAAB1-1B06-42B5-9285-6994D26FA6C1}" type="presOf" srcId="{98D54735-75E6-4097-ABEC-4067522941DC}" destId="{67D8515D-6E47-4B8F-AF6A-F1EC7C9F82E9}" srcOrd="0" destOrd="0" presId="urn:microsoft.com/office/officeart/2005/8/layout/vList2"/>
    <dgm:cxn modelId="{5AED3EC2-E3AB-4EA3-9DFE-D972C582A8A4}" type="presOf" srcId="{2BD891B0-E6D3-4B3D-AB82-E77FB93E19B3}" destId="{DA437DCE-3E92-459A-9A52-F4CE49144C74}" srcOrd="0" destOrd="1" presId="urn:microsoft.com/office/officeart/2005/8/layout/vList2"/>
    <dgm:cxn modelId="{3580C3C8-DBBD-4B9C-B638-BE80C16FE57F}" type="presOf" srcId="{770E2934-793E-4C01-ADA6-849BDF02E5DE}" destId="{8BD0B155-B366-4758-BFF6-34F2D449E336}" srcOrd="0" destOrd="0" presId="urn:microsoft.com/office/officeart/2005/8/layout/vList2"/>
    <dgm:cxn modelId="{CDFE35C9-7451-421A-BF17-962F1CAD68C4}" type="presOf" srcId="{B77B1990-8632-48DB-8C06-DC025E3DDC6A}" destId="{3A54217D-3BAB-438A-8520-315C2E4990A7}" srcOrd="0" destOrd="0" presId="urn:microsoft.com/office/officeart/2005/8/layout/vList2"/>
    <dgm:cxn modelId="{71D14CE6-0752-43F9-8632-B6768F6CCBD3}" srcId="{8991CEFC-73CE-4629-A6B3-4B9E64A326CF}" destId="{2BD891B0-E6D3-4B3D-AB82-E77FB93E19B3}" srcOrd="1" destOrd="0" parTransId="{6AED4C03-8E88-449C-8BFA-D7A024B2FA27}" sibTransId="{DD083032-CD0F-4E3F-9B00-55A414A91303}"/>
    <dgm:cxn modelId="{3E3C8FF6-D6CB-46DF-965B-9B4E63F3A241}" type="presOf" srcId="{669BC354-FFDE-4037-9C75-46E6FDF8E310}" destId="{46BCB790-0070-43DD-9F6D-F2D025FBD0DF}" srcOrd="0" destOrd="1" presId="urn:microsoft.com/office/officeart/2005/8/layout/vList2"/>
    <dgm:cxn modelId="{D4C026FD-B2BF-42E0-856B-BBF6C392199A}" srcId="{CE7F4C7F-0603-47B8-9B0B-EED873E5BAFA}" destId="{8991CEFC-73CE-4629-A6B3-4B9E64A326CF}" srcOrd="1" destOrd="0" parTransId="{8ED9F687-FC5C-46B9-9462-4CFD4E5F996A}" sibTransId="{68B6D681-60E3-41F4-9E1E-5B5E6549FC4F}"/>
    <dgm:cxn modelId="{98D252FF-4A00-401B-B8A0-1ACAED0F11B4}" srcId="{B77B1990-8632-48DB-8C06-DC025E3DDC6A}" destId="{669BC354-FFDE-4037-9C75-46E6FDF8E310}" srcOrd="1" destOrd="0" parTransId="{7AB3511F-AC2B-4491-9F78-6E03A210D39F}" sibTransId="{5F804EBD-430C-4427-A0C6-10D092D33C94}"/>
    <dgm:cxn modelId="{56FDB766-FEA4-49AE-85B6-B4FD795C94DD}" type="presParOf" srcId="{DF014929-42B1-4AF2-8C03-636448F00DD1}" destId="{3A54217D-3BAB-438A-8520-315C2E4990A7}" srcOrd="0" destOrd="0" presId="urn:microsoft.com/office/officeart/2005/8/layout/vList2"/>
    <dgm:cxn modelId="{5161376C-61B1-4EA0-9DC7-7AFF6276099A}" type="presParOf" srcId="{DF014929-42B1-4AF2-8C03-636448F00DD1}" destId="{46BCB790-0070-43DD-9F6D-F2D025FBD0DF}" srcOrd="1" destOrd="0" presId="urn:microsoft.com/office/officeart/2005/8/layout/vList2"/>
    <dgm:cxn modelId="{C19E6746-0494-48AA-8148-CB8A3D02D222}" type="presParOf" srcId="{DF014929-42B1-4AF2-8C03-636448F00DD1}" destId="{3D7339FA-A7B1-455A-AC18-FB59B00BAC06}" srcOrd="2" destOrd="0" presId="urn:microsoft.com/office/officeart/2005/8/layout/vList2"/>
    <dgm:cxn modelId="{2063BFC3-06B7-4CBA-92FF-C67B5EDCD5F0}" type="presParOf" srcId="{DF014929-42B1-4AF2-8C03-636448F00DD1}" destId="{DA437DCE-3E92-459A-9A52-F4CE49144C74}" srcOrd="3" destOrd="0" presId="urn:microsoft.com/office/officeart/2005/8/layout/vList2"/>
    <dgm:cxn modelId="{46BC86FE-B4C6-45CF-AEE0-F1488E243F46}" type="presParOf" srcId="{DF014929-42B1-4AF2-8C03-636448F00DD1}" destId="{8BD0B155-B366-4758-BFF6-34F2D449E336}" srcOrd="4" destOrd="0" presId="urn:microsoft.com/office/officeart/2005/8/layout/vList2"/>
    <dgm:cxn modelId="{41DBAA9B-28DD-4FFF-BCE2-D85268A40357}" type="presParOf" srcId="{DF014929-42B1-4AF2-8C03-636448F00DD1}" destId="{67D8515D-6E47-4B8F-AF6A-F1EC7C9F82E9}"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99DF6A-131A-4AB1-B765-22A8D2F662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B3BF81-82AA-473D-8D6C-44AE4BAB5529}">
      <dgm:prSet/>
      <dgm:spPr/>
      <dgm:t>
        <a:bodyPr/>
        <a:lstStyle/>
        <a:p>
          <a:r>
            <a:rPr lang="en-US"/>
            <a:t>Technologies Used:</a:t>
          </a:r>
        </a:p>
      </dgm:t>
    </dgm:pt>
    <dgm:pt modelId="{090C5B1B-0747-4490-A9FE-F6C9734C2B22}" type="parTrans" cxnId="{B04E2E11-EEFF-46FF-BA20-F64D2F0E1E1C}">
      <dgm:prSet/>
      <dgm:spPr/>
      <dgm:t>
        <a:bodyPr/>
        <a:lstStyle/>
        <a:p>
          <a:endParaRPr lang="en-US"/>
        </a:p>
      </dgm:t>
    </dgm:pt>
    <dgm:pt modelId="{1982DF36-4968-4C03-85D0-D23AEA317BBA}" type="sibTrans" cxnId="{B04E2E11-EEFF-46FF-BA20-F64D2F0E1E1C}">
      <dgm:prSet/>
      <dgm:spPr/>
      <dgm:t>
        <a:bodyPr/>
        <a:lstStyle/>
        <a:p>
          <a:endParaRPr lang="en-US"/>
        </a:p>
      </dgm:t>
    </dgm:pt>
    <dgm:pt modelId="{E9BBF696-2F97-4502-92D6-BD16DD6E93AE}">
      <dgm:prSet/>
      <dgm:spPr/>
      <dgm:t>
        <a:bodyPr/>
        <a:lstStyle/>
        <a:p>
          <a:r>
            <a:rPr lang="en-US"/>
            <a:t>Developed with ASP.NET on Visual Studio for robust and scalable solutions.</a:t>
          </a:r>
        </a:p>
      </dgm:t>
    </dgm:pt>
    <dgm:pt modelId="{322EEAB5-7AA6-4524-95C6-3FB2AF9A51D8}" type="parTrans" cxnId="{0F6057AD-9724-4295-9093-94ABC6502F5F}">
      <dgm:prSet/>
      <dgm:spPr/>
      <dgm:t>
        <a:bodyPr/>
        <a:lstStyle/>
        <a:p>
          <a:endParaRPr lang="en-US"/>
        </a:p>
      </dgm:t>
    </dgm:pt>
    <dgm:pt modelId="{8BF1B63E-E30E-453C-AD34-497F9B0785B6}" type="sibTrans" cxnId="{0F6057AD-9724-4295-9093-94ABC6502F5F}">
      <dgm:prSet/>
      <dgm:spPr/>
      <dgm:t>
        <a:bodyPr/>
        <a:lstStyle/>
        <a:p>
          <a:endParaRPr lang="en-US"/>
        </a:p>
      </dgm:t>
    </dgm:pt>
    <dgm:pt modelId="{AC17D8A4-6DFA-41FB-9300-4A2502033B68}">
      <dgm:prSet/>
      <dgm:spPr/>
      <dgm:t>
        <a:bodyPr/>
        <a:lstStyle/>
        <a:p>
          <a:r>
            <a:rPr lang="en-US"/>
            <a:t>SQL Server employed for efficient data storage, ensuring performance.</a:t>
          </a:r>
        </a:p>
      </dgm:t>
    </dgm:pt>
    <dgm:pt modelId="{FA273717-C761-43CB-AE9F-F37F36978D1A}" type="parTrans" cxnId="{F5C03ABB-0ED5-4F78-B641-1E7DF867EEAA}">
      <dgm:prSet/>
      <dgm:spPr/>
      <dgm:t>
        <a:bodyPr/>
        <a:lstStyle/>
        <a:p>
          <a:endParaRPr lang="en-US"/>
        </a:p>
      </dgm:t>
    </dgm:pt>
    <dgm:pt modelId="{98C817F5-6736-4EF1-A289-144F574D14C8}" type="sibTrans" cxnId="{F5C03ABB-0ED5-4F78-B641-1E7DF867EEAA}">
      <dgm:prSet/>
      <dgm:spPr/>
      <dgm:t>
        <a:bodyPr/>
        <a:lstStyle/>
        <a:p>
          <a:endParaRPr lang="en-US"/>
        </a:p>
      </dgm:t>
    </dgm:pt>
    <dgm:pt modelId="{3683E6A9-D9B4-47AB-93B7-C542AFCE01A4}">
      <dgm:prSet/>
      <dgm:spPr/>
      <dgm:t>
        <a:bodyPr/>
        <a:lstStyle/>
        <a:p>
          <a:r>
            <a:rPr lang="en-US"/>
            <a:t>Database Management:</a:t>
          </a:r>
        </a:p>
      </dgm:t>
    </dgm:pt>
    <dgm:pt modelId="{45AEEF8B-1725-4921-A2EE-AFFB6A1C5BA1}" type="parTrans" cxnId="{0B0637D9-F681-4CDF-9FD1-19B7325D51A7}">
      <dgm:prSet/>
      <dgm:spPr/>
      <dgm:t>
        <a:bodyPr/>
        <a:lstStyle/>
        <a:p>
          <a:endParaRPr lang="en-US"/>
        </a:p>
      </dgm:t>
    </dgm:pt>
    <dgm:pt modelId="{B769194E-562D-4D2A-966D-D14A1406FCB4}" type="sibTrans" cxnId="{0B0637D9-F681-4CDF-9FD1-19B7325D51A7}">
      <dgm:prSet/>
      <dgm:spPr/>
      <dgm:t>
        <a:bodyPr/>
        <a:lstStyle/>
        <a:p>
          <a:endParaRPr lang="en-US"/>
        </a:p>
      </dgm:t>
    </dgm:pt>
    <dgm:pt modelId="{2309A79A-5398-4E3C-838A-76E37B98784F}">
      <dgm:prSet/>
      <dgm:spPr/>
      <dgm:t>
        <a:bodyPr/>
        <a:lstStyle/>
        <a:p>
          <a:r>
            <a:rPr lang="en-US"/>
            <a:t>Opted for SQL Server to guarantee robust data storage and seamless management.</a:t>
          </a:r>
        </a:p>
      </dgm:t>
    </dgm:pt>
    <dgm:pt modelId="{0FCF3D30-F129-4927-BBD0-99BD7D4F0EBB}" type="parTrans" cxnId="{4CAA0C54-0D9B-423C-9BEB-0394FD1F7052}">
      <dgm:prSet/>
      <dgm:spPr/>
      <dgm:t>
        <a:bodyPr/>
        <a:lstStyle/>
        <a:p>
          <a:endParaRPr lang="en-US"/>
        </a:p>
      </dgm:t>
    </dgm:pt>
    <dgm:pt modelId="{85A0A00D-098B-4F99-B292-A3ED1E347328}" type="sibTrans" cxnId="{4CAA0C54-0D9B-423C-9BEB-0394FD1F7052}">
      <dgm:prSet/>
      <dgm:spPr/>
      <dgm:t>
        <a:bodyPr/>
        <a:lstStyle/>
        <a:p>
          <a:endParaRPr lang="en-US"/>
        </a:p>
      </dgm:t>
    </dgm:pt>
    <dgm:pt modelId="{B9D77632-89B2-4196-AB35-A9B5FF457FFC}">
      <dgm:prSet/>
      <dgm:spPr/>
      <dgm:t>
        <a:bodyPr/>
        <a:lstStyle/>
        <a:p>
          <a:r>
            <a:rPr lang="en-US"/>
            <a:t>Web Development:</a:t>
          </a:r>
        </a:p>
      </dgm:t>
    </dgm:pt>
    <dgm:pt modelId="{41C7B59A-36DB-40C5-B07B-3418B141CD60}" type="parTrans" cxnId="{DB0431C5-6B24-4A8C-8C9C-240B9087EB21}">
      <dgm:prSet/>
      <dgm:spPr/>
      <dgm:t>
        <a:bodyPr/>
        <a:lstStyle/>
        <a:p>
          <a:endParaRPr lang="en-US"/>
        </a:p>
      </dgm:t>
    </dgm:pt>
    <dgm:pt modelId="{D587D446-E5DF-43F5-BCB9-2B423B0C1B6F}" type="sibTrans" cxnId="{DB0431C5-6B24-4A8C-8C9C-240B9087EB21}">
      <dgm:prSet/>
      <dgm:spPr/>
      <dgm:t>
        <a:bodyPr/>
        <a:lstStyle/>
        <a:p>
          <a:endParaRPr lang="en-US"/>
        </a:p>
      </dgm:t>
    </dgm:pt>
    <dgm:pt modelId="{AE009B61-1241-4CD8-9C86-6AF02609F67A}">
      <dgm:prSet/>
      <dgm:spPr/>
      <dgm:t>
        <a:bodyPr/>
        <a:lstStyle/>
        <a:p>
          <a:r>
            <a:rPr lang="en-US"/>
            <a:t>Utilized ASP.NET in Visual Studio for web development, ensuring a responsive and user-friendly interface.</a:t>
          </a:r>
        </a:p>
      </dgm:t>
    </dgm:pt>
    <dgm:pt modelId="{EFEBB2C0-3943-4759-9C1D-218A8246991E}" type="parTrans" cxnId="{ECE2E25D-EB9E-450F-861E-C62C274525EB}">
      <dgm:prSet/>
      <dgm:spPr/>
      <dgm:t>
        <a:bodyPr/>
        <a:lstStyle/>
        <a:p>
          <a:endParaRPr lang="en-US"/>
        </a:p>
      </dgm:t>
    </dgm:pt>
    <dgm:pt modelId="{7242859C-A003-4790-956B-E259072B0B19}" type="sibTrans" cxnId="{ECE2E25D-EB9E-450F-861E-C62C274525EB}">
      <dgm:prSet/>
      <dgm:spPr/>
      <dgm:t>
        <a:bodyPr/>
        <a:lstStyle/>
        <a:p>
          <a:endParaRPr lang="en-US"/>
        </a:p>
      </dgm:t>
    </dgm:pt>
    <dgm:pt modelId="{1C3DD307-9555-4365-9BE1-A22B7AA774B6}" type="pres">
      <dgm:prSet presAssocID="{5B99DF6A-131A-4AB1-B765-22A8D2F662E6}" presName="linear" presStyleCnt="0">
        <dgm:presLayoutVars>
          <dgm:animLvl val="lvl"/>
          <dgm:resizeHandles val="exact"/>
        </dgm:presLayoutVars>
      </dgm:prSet>
      <dgm:spPr/>
    </dgm:pt>
    <dgm:pt modelId="{6B355F12-261A-4C4E-B4AD-00D04E846D6F}" type="pres">
      <dgm:prSet presAssocID="{5BB3BF81-82AA-473D-8D6C-44AE4BAB5529}" presName="parentText" presStyleLbl="node1" presStyleIdx="0" presStyleCnt="3">
        <dgm:presLayoutVars>
          <dgm:chMax val="0"/>
          <dgm:bulletEnabled val="1"/>
        </dgm:presLayoutVars>
      </dgm:prSet>
      <dgm:spPr/>
    </dgm:pt>
    <dgm:pt modelId="{E477156C-19DE-47F5-B89F-239E0D03F638}" type="pres">
      <dgm:prSet presAssocID="{5BB3BF81-82AA-473D-8D6C-44AE4BAB5529}" presName="childText" presStyleLbl="revTx" presStyleIdx="0" presStyleCnt="3">
        <dgm:presLayoutVars>
          <dgm:bulletEnabled val="1"/>
        </dgm:presLayoutVars>
      </dgm:prSet>
      <dgm:spPr/>
    </dgm:pt>
    <dgm:pt modelId="{0F5399F7-1793-47E5-B8DA-4C712E1791C5}" type="pres">
      <dgm:prSet presAssocID="{3683E6A9-D9B4-47AB-93B7-C542AFCE01A4}" presName="parentText" presStyleLbl="node1" presStyleIdx="1" presStyleCnt="3">
        <dgm:presLayoutVars>
          <dgm:chMax val="0"/>
          <dgm:bulletEnabled val="1"/>
        </dgm:presLayoutVars>
      </dgm:prSet>
      <dgm:spPr/>
    </dgm:pt>
    <dgm:pt modelId="{1BC6B30E-7579-4483-837C-9DF47615541A}" type="pres">
      <dgm:prSet presAssocID="{3683E6A9-D9B4-47AB-93B7-C542AFCE01A4}" presName="childText" presStyleLbl="revTx" presStyleIdx="1" presStyleCnt="3">
        <dgm:presLayoutVars>
          <dgm:bulletEnabled val="1"/>
        </dgm:presLayoutVars>
      </dgm:prSet>
      <dgm:spPr/>
    </dgm:pt>
    <dgm:pt modelId="{188EE42F-ED3E-48F3-BA71-554DCDE72075}" type="pres">
      <dgm:prSet presAssocID="{B9D77632-89B2-4196-AB35-A9B5FF457FFC}" presName="parentText" presStyleLbl="node1" presStyleIdx="2" presStyleCnt="3">
        <dgm:presLayoutVars>
          <dgm:chMax val="0"/>
          <dgm:bulletEnabled val="1"/>
        </dgm:presLayoutVars>
      </dgm:prSet>
      <dgm:spPr/>
    </dgm:pt>
    <dgm:pt modelId="{43085073-5860-4C62-8467-BA2BD5A6A466}" type="pres">
      <dgm:prSet presAssocID="{B9D77632-89B2-4196-AB35-A9B5FF457FFC}" presName="childText" presStyleLbl="revTx" presStyleIdx="2" presStyleCnt="3">
        <dgm:presLayoutVars>
          <dgm:bulletEnabled val="1"/>
        </dgm:presLayoutVars>
      </dgm:prSet>
      <dgm:spPr/>
    </dgm:pt>
  </dgm:ptLst>
  <dgm:cxnLst>
    <dgm:cxn modelId="{B04E2E11-EEFF-46FF-BA20-F64D2F0E1E1C}" srcId="{5B99DF6A-131A-4AB1-B765-22A8D2F662E6}" destId="{5BB3BF81-82AA-473D-8D6C-44AE4BAB5529}" srcOrd="0" destOrd="0" parTransId="{090C5B1B-0747-4490-A9FE-F6C9734C2B22}" sibTransId="{1982DF36-4968-4C03-85D0-D23AEA317BBA}"/>
    <dgm:cxn modelId="{93214A11-E064-44F1-A58E-776327930041}" type="presOf" srcId="{E9BBF696-2F97-4502-92D6-BD16DD6E93AE}" destId="{E477156C-19DE-47F5-B89F-239E0D03F638}" srcOrd="0" destOrd="0" presId="urn:microsoft.com/office/officeart/2005/8/layout/vList2"/>
    <dgm:cxn modelId="{9569FF1D-1561-4197-B50A-72729A1D389F}" type="presOf" srcId="{AE009B61-1241-4CD8-9C86-6AF02609F67A}" destId="{43085073-5860-4C62-8467-BA2BD5A6A466}" srcOrd="0" destOrd="0" presId="urn:microsoft.com/office/officeart/2005/8/layout/vList2"/>
    <dgm:cxn modelId="{ECE2E25D-EB9E-450F-861E-C62C274525EB}" srcId="{B9D77632-89B2-4196-AB35-A9B5FF457FFC}" destId="{AE009B61-1241-4CD8-9C86-6AF02609F67A}" srcOrd="0" destOrd="0" parTransId="{EFEBB2C0-3943-4759-9C1D-218A8246991E}" sibTransId="{7242859C-A003-4790-956B-E259072B0B19}"/>
    <dgm:cxn modelId="{CBC13C4D-88E1-462C-BDFB-096A60BFF7D3}" type="presOf" srcId="{3683E6A9-D9B4-47AB-93B7-C542AFCE01A4}" destId="{0F5399F7-1793-47E5-B8DA-4C712E1791C5}" srcOrd="0" destOrd="0" presId="urn:microsoft.com/office/officeart/2005/8/layout/vList2"/>
    <dgm:cxn modelId="{4CAA0C54-0D9B-423C-9BEB-0394FD1F7052}" srcId="{3683E6A9-D9B4-47AB-93B7-C542AFCE01A4}" destId="{2309A79A-5398-4E3C-838A-76E37B98784F}" srcOrd="0" destOrd="0" parTransId="{0FCF3D30-F129-4927-BBD0-99BD7D4F0EBB}" sibTransId="{85A0A00D-098B-4F99-B292-A3ED1E347328}"/>
    <dgm:cxn modelId="{05B9BE89-5F4A-4D68-8BDF-75241C8B9CF3}" type="presOf" srcId="{AC17D8A4-6DFA-41FB-9300-4A2502033B68}" destId="{E477156C-19DE-47F5-B89F-239E0D03F638}" srcOrd="0" destOrd="1" presId="urn:microsoft.com/office/officeart/2005/8/layout/vList2"/>
    <dgm:cxn modelId="{6068BE99-07AA-4F27-AFB3-C25CDDC6A15C}" type="presOf" srcId="{B9D77632-89B2-4196-AB35-A9B5FF457FFC}" destId="{188EE42F-ED3E-48F3-BA71-554DCDE72075}" srcOrd="0" destOrd="0" presId="urn:microsoft.com/office/officeart/2005/8/layout/vList2"/>
    <dgm:cxn modelId="{0F6057AD-9724-4295-9093-94ABC6502F5F}" srcId="{5BB3BF81-82AA-473D-8D6C-44AE4BAB5529}" destId="{E9BBF696-2F97-4502-92D6-BD16DD6E93AE}" srcOrd="0" destOrd="0" parTransId="{322EEAB5-7AA6-4524-95C6-3FB2AF9A51D8}" sibTransId="{8BF1B63E-E30E-453C-AD34-497F9B0785B6}"/>
    <dgm:cxn modelId="{F5C03ABB-0ED5-4F78-B641-1E7DF867EEAA}" srcId="{5BB3BF81-82AA-473D-8D6C-44AE4BAB5529}" destId="{AC17D8A4-6DFA-41FB-9300-4A2502033B68}" srcOrd="1" destOrd="0" parTransId="{FA273717-C761-43CB-AE9F-F37F36978D1A}" sibTransId="{98C817F5-6736-4EF1-A289-144F574D14C8}"/>
    <dgm:cxn modelId="{03618FBC-BC73-4297-B33D-469B48E43FA7}" type="presOf" srcId="{5BB3BF81-82AA-473D-8D6C-44AE4BAB5529}" destId="{6B355F12-261A-4C4E-B4AD-00D04E846D6F}" srcOrd="0" destOrd="0" presId="urn:microsoft.com/office/officeart/2005/8/layout/vList2"/>
    <dgm:cxn modelId="{DB0431C5-6B24-4A8C-8C9C-240B9087EB21}" srcId="{5B99DF6A-131A-4AB1-B765-22A8D2F662E6}" destId="{B9D77632-89B2-4196-AB35-A9B5FF457FFC}" srcOrd="2" destOrd="0" parTransId="{41C7B59A-36DB-40C5-B07B-3418B141CD60}" sibTransId="{D587D446-E5DF-43F5-BCB9-2B423B0C1B6F}"/>
    <dgm:cxn modelId="{244856CB-EF49-4C18-8ABB-6FFB299F28C7}" type="presOf" srcId="{5B99DF6A-131A-4AB1-B765-22A8D2F662E6}" destId="{1C3DD307-9555-4365-9BE1-A22B7AA774B6}" srcOrd="0" destOrd="0" presId="urn:microsoft.com/office/officeart/2005/8/layout/vList2"/>
    <dgm:cxn modelId="{0B0637D9-F681-4CDF-9FD1-19B7325D51A7}" srcId="{5B99DF6A-131A-4AB1-B765-22A8D2F662E6}" destId="{3683E6A9-D9B4-47AB-93B7-C542AFCE01A4}" srcOrd="1" destOrd="0" parTransId="{45AEEF8B-1725-4921-A2EE-AFFB6A1C5BA1}" sibTransId="{B769194E-562D-4D2A-966D-D14A1406FCB4}"/>
    <dgm:cxn modelId="{E58281EE-0D74-4C7A-88DF-136A82EDF756}" type="presOf" srcId="{2309A79A-5398-4E3C-838A-76E37B98784F}" destId="{1BC6B30E-7579-4483-837C-9DF47615541A}" srcOrd="0" destOrd="0" presId="urn:microsoft.com/office/officeart/2005/8/layout/vList2"/>
    <dgm:cxn modelId="{6F2C5C08-3696-4E06-8DA8-524E41F6B0B1}" type="presParOf" srcId="{1C3DD307-9555-4365-9BE1-A22B7AA774B6}" destId="{6B355F12-261A-4C4E-B4AD-00D04E846D6F}" srcOrd="0" destOrd="0" presId="urn:microsoft.com/office/officeart/2005/8/layout/vList2"/>
    <dgm:cxn modelId="{35F63519-2E07-4878-B470-DC5DB70B03A6}" type="presParOf" srcId="{1C3DD307-9555-4365-9BE1-A22B7AA774B6}" destId="{E477156C-19DE-47F5-B89F-239E0D03F638}" srcOrd="1" destOrd="0" presId="urn:microsoft.com/office/officeart/2005/8/layout/vList2"/>
    <dgm:cxn modelId="{A2DC1E33-FC60-4403-8B19-74825F7FCA5E}" type="presParOf" srcId="{1C3DD307-9555-4365-9BE1-A22B7AA774B6}" destId="{0F5399F7-1793-47E5-B8DA-4C712E1791C5}" srcOrd="2" destOrd="0" presId="urn:microsoft.com/office/officeart/2005/8/layout/vList2"/>
    <dgm:cxn modelId="{49B1C0AB-5A7E-4491-94D5-F5B4E1EB41D6}" type="presParOf" srcId="{1C3DD307-9555-4365-9BE1-A22B7AA774B6}" destId="{1BC6B30E-7579-4483-837C-9DF47615541A}" srcOrd="3" destOrd="0" presId="urn:microsoft.com/office/officeart/2005/8/layout/vList2"/>
    <dgm:cxn modelId="{27A53CE9-3522-469E-AB0A-09060EEADD77}" type="presParOf" srcId="{1C3DD307-9555-4365-9BE1-A22B7AA774B6}" destId="{188EE42F-ED3E-48F3-BA71-554DCDE72075}" srcOrd="4" destOrd="0" presId="urn:microsoft.com/office/officeart/2005/8/layout/vList2"/>
    <dgm:cxn modelId="{BAEE905D-23FC-4851-9DB0-5EF5C99C6251}" type="presParOf" srcId="{1C3DD307-9555-4365-9BE1-A22B7AA774B6}" destId="{43085073-5860-4C62-8467-BA2BD5A6A466}"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ADCE3D-03D0-4174-A44F-E23AFAB8AE1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277A515-AC4E-4BB4-9DC3-013CE9AC9219}">
      <dgm:prSet/>
      <dgm:spPr/>
      <dgm:t>
        <a:bodyPr/>
        <a:lstStyle/>
        <a:p>
          <a:r>
            <a:rPr lang="en-US" b="1"/>
            <a:t>UpdateAccountStatus Trigger:</a:t>
          </a:r>
          <a:endParaRPr lang="en-US"/>
        </a:p>
      </dgm:t>
    </dgm:pt>
    <dgm:pt modelId="{34873D1F-5DC1-491E-992A-D4FB038F14A7}" type="parTrans" cxnId="{33D575DB-FE21-4567-AEAB-964090305C6D}">
      <dgm:prSet/>
      <dgm:spPr/>
      <dgm:t>
        <a:bodyPr/>
        <a:lstStyle/>
        <a:p>
          <a:endParaRPr lang="en-US"/>
        </a:p>
      </dgm:t>
    </dgm:pt>
    <dgm:pt modelId="{9EB3F157-B873-4DEA-BF3A-3B2C6B76EE64}" type="sibTrans" cxnId="{33D575DB-FE21-4567-AEAB-964090305C6D}">
      <dgm:prSet/>
      <dgm:spPr/>
      <dgm:t>
        <a:bodyPr/>
        <a:lstStyle/>
        <a:p>
          <a:endParaRPr lang="en-US"/>
        </a:p>
      </dgm:t>
    </dgm:pt>
    <dgm:pt modelId="{A9B16DAF-0BC0-469F-B126-A3B2FAD3A3FE}">
      <dgm:prSet/>
      <dgm:spPr/>
      <dgm:t>
        <a:bodyPr/>
        <a:lstStyle/>
        <a:p>
          <a:r>
            <a:rPr lang="en-US"/>
            <a:t>Objective: Automate Account Status Updates</a:t>
          </a:r>
        </a:p>
      </dgm:t>
    </dgm:pt>
    <dgm:pt modelId="{F32AD25E-90BC-4154-A461-521CC7ABC89C}" type="parTrans" cxnId="{8F36E3A9-B389-483A-A8D7-8A72E235B88B}">
      <dgm:prSet/>
      <dgm:spPr/>
      <dgm:t>
        <a:bodyPr/>
        <a:lstStyle/>
        <a:p>
          <a:endParaRPr lang="en-US"/>
        </a:p>
      </dgm:t>
    </dgm:pt>
    <dgm:pt modelId="{FF00BA88-1292-4527-9AE9-0A9CAA2E7447}" type="sibTrans" cxnId="{8F36E3A9-B389-483A-A8D7-8A72E235B88B}">
      <dgm:prSet/>
      <dgm:spPr/>
      <dgm:t>
        <a:bodyPr/>
        <a:lstStyle/>
        <a:p>
          <a:endParaRPr lang="en-US"/>
        </a:p>
      </dgm:t>
    </dgm:pt>
    <dgm:pt modelId="{2B873CB6-862E-47AE-93AF-D17D3B0A3B23}">
      <dgm:prSet/>
      <dgm:spPr/>
      <dgm:t>
        <a:bodyPr/>
        <a:lstStyle/>
        <a:p>
          <a:r>
            <a:rPr lang="en-US"/>
            <a:t>Logic:. Updates Account table for real-time consistency.</a:t>
          </a:r>
        </a:p>
      </dgm:t>
    </dgm:pt>
    <dgm:pt modelId="{BA6C3769-7D9D-4E51-AD9B-40E0A00A086E}" type="parTrans" cxnId="{A92498E8-0F2A-4FDE-BD54-4590904DC252}">
      <dgm:prSet/>
      <dgm:spPr/>
      <dgm:t>
        <a:bodyPr/>
        <a:lstStyle/>
        <a:p>
          <a:endParaRPr lang="en-US"/>
        </a:p>
      </dgm:t>
    </dgm:pt>
    <dgm:pt modelId="{4C7539BD-A378-4BAF-9CF2-683397EF4614}" type="sibTrans" cxnId="{A92498E8-0F2A-4FDE-BD54-4590904DC252}">
      <dgm:prSet/>
      <dgm:spPr/>
      <dgm:t>
        <a:bodyPr/>
        <a:lstStyle/>
        <a:p>
          <a:endParaRPr lang="en-US"/>
        </a:p>
      </dgm:t>
    </dgm:pt>
    <dgm:pt modelId="{D3D2A539-B45C-438C-917E-DDFE263D0F94}">
      <dgm:prSet/>
      <dgm:spPr/>
      <dgm:t>
        <a:bodyPr/>
        <a:lstStyle/>
        <a:p>
          <a:r>
            <a:rPr lang="en-US" b="1"/>
            <a:t>LogBranchPhoneNumberChange Trigger:</a:t>
          </a:r>
          <a:endParaRPr lang="en-US"/>
        </a:p>
      </dgm:t>
    </dgm:pt>
    <dgm:pt modelId="{FE5DB87B-A85F-44E1-BC01-462B6CE51A1F}" type="parTrans" cxnId="{E906CE62-1236-4F3C-A0C6-A69797CE3B66}">
      <dgm:prSet/>
      <dgm:spPr/>
      <dgm:t>
        <a:bodyPr/>
        <a:lstStyle/>
        <a:p>
          <a:endParaRPr lang="en-US"/>
        </a:p>
      </dgm:t>
    </dgm:pt>
    <dgm:pt modelId="{057595B1-AB2B-47BA-8A0E-E8AAAD9EE11E}" type="sibTrans" cxnId="{E906CE62-1236-4F3C-A0C6-A69797CE3B66}">
      <dgm:prSet/>
      <dgm:spPr/>
      <dgm:t>
        <a:bodyPr/>
        <a:lstStyle/>
        <a:p>
          <a:endParaRPr lang="en-US"/>
        </a:p>
      </dgm:t>
    </dgm:pt>
    <dgm:pt modelId="{F24D0938-9233-43A1-B991-78428F51C1CB}">
      <dgm:prSet/>
      <dgm:spPr/>
      <dgm:t>
        <a:bodyPr/>
        <a:lstStyle/>
        <a:p>
          <a:r>
            <a:rPr lang="en-US"/>
            <a:t>Objective: Capture and Log Branch Phone Number Changes</a:t>
          </a:r>
        </a:p>
      </dgm:t>
    </dgm:pt>
    <dgm:pt modelId="{D681EB0F-2EFF-427B-8933-309FF8A50A70}" type="parTrans" cxnId="{6F998E71-6C57-4F65-8B89-FC51DE0CB09E}">
      <dgm:prSet/>
      <dgm:spPr/>
      <dgm:t>
        <a:bodyPr/>
        <a:lstStyle/>
        <a:p>
          <a:endParaRPr lang="en-US"/>
        </a:p>
      </dgm:t>
    </dgm:pt>
    <dgm:pt modelId="{E23D02B8-DCCD-4DD9-A5FD-0BBEC3FEAA7C}" type="sibTrans" cxnId="{6F998E71-6C57-4F65-8B89-FC51DE0CB09E}">
      <dgm:prSet/>
      <dgm:spPr/>
      <dgm:t>
        <a:bodyPr/>
        <a:lstStyle/>
        <a:p>
          <a:endParaRPr lang="en-US"/>
        </a:p>
      </dgm:t>
    </dgm:pt>
    <dgm:pt modelId="{502CD62F-33F9-4927-B300-677BEAE8160B}">
      <dgm:prSet/>
      <dgm:spPr/>
      <dgm:t>
        <a:bodyPr/>
        <a:lstStyle/>
        <a:p>
          <a:r>
            <a:rPr lang="en-US"/>
            <a:t>Logic: Triggers on Branches after UPDATE. Captures changes, logs details for auditing.</a:t>
          </a:r>
        </a:p>
      </dgm:t>
    </dgm:pt>
    <dgm:pt modelId="{BE9D4824-745B-4C48-8346-A2B9A10A7215}" type="parTrans" cxnId="{6CAE980C-63F0-449E-B58B-28B0E97CF370}">
      <dgm:prSet/>
      <dgm:spPr/>
      <dgm:t>
        <a:bodyPr/>
        <a:lstStyle/>
        <a:p>
          <a:endParaRPr lang="en-US"/>
        </a:p>
      </dgm:t>
    </dgm:pt>
    <dgm:pt modelId="{A82F5384-A386-4413-BBD7-825E9E7697A9}" type="sibTrans" cxnId="{6CAE980C-63F0-449E-B58B-28B0E97CF370}">
      <dgm:prSet/>
      <dgm:spPr/>
      <dgm:t>
        <a:bodyPr/>
        <a:lstStyle/>
        <a:p>
          <a:endParaRPr lang="en-US"/>
        </a:p>
      </dgm:t>
    </dgm:pt>
    <dgm:pt modelId="{1F0925A9-B4C4-4271-BE66-9142A5024C7D}">
      <dgm:prSet/>
      <dgm:spPr/>
      <dgm:t>
        <a:bodyPr/>
        <a:lstStyle/>
        <a:p>
          <a:r>
            <a:rPr lang="en-US" b="1"/>
            <a:t>LogCustomerEmailChange Trigger:</a:t>
          </a:r>
          <a:endParaRPr lang="en-US"/>
        </a:p>
      </dgm:t>
    </dgm:pt>
    <dgm:pt modelId="{555F42F1-1586-497C-A3B1-82E881869709}" type="parTrans" cxnId="{79B88893-CEC9-4D7E-BB8D-2E9223A12630}">
      <dgm:prSet/>
      <dgm:spPr/>
      <dgm:t>
        <a:bodyPr/>
        <a:lstStyle/>
        <a:p>
          <a:endParaRPr lang="en-US"/>
        </a:p>
      </dgm:t>
    </dgm:pt>
    <dgm:pt modelId="{52ABF7FC-191E-462E-8E97-88436044C8BF}" type="sibTrans" cxnId="{79B88893-CEC9-4D7E-BB8D-2E9223A12630}">
      <dgm:prSet/>
      <dgm:spPr/>
      <dgm:t>
        <a:bodyPr/>
        <a:lstStyle/>
        <a:p>
          <a:endParaRPr lang="en-US"/>
        </a:p>
      </dgm:t>
    </dgm:pt>
    <dgm:pt modelId="{4AD3F07F-286E-4C8A-A1BA-02B31BECDC39}">
      <dgm:prSet/>
      <dgm:spPr/>
      <dgm:t>
        <a:bodyPr/>
        <a:lstStyle/>
        <a:p>
          <a:r>
            <a:rPr lang="en-US"/>
            <a:t>Objective: Track Modifications to Customer Email Addresses</a:t>
          </a:r>
        </a:p>
      </dgm:t>
    </dgm:pt>
    <dgm:pt modelId="{F9CD507C-B0CF-4972-847C-00D35D24FB4D}" type="parTrans" cxnId="{A03AD7FD-ED4B-4661-B50C-939D120E7E91}">
      <dgm:prSet/>
      <dgm:spPr/>
      <dgm:t>
        <a:bodyPr/>
        <a:lstStyle/>
        <a:p>
          <a:endParaRPr lang="en-US"/>
        </a:p>
      </dgm:t>
    </dgm:pt>
    <dgm:pt modelId="{AA69EFE6-A151-48FD-91E5-2253F8E54F6C}" type="sibTrans" cxnId="{A03AD7FD-ED4B-4661-B50C-939D120E7E91}">
      <dgm:prSet/>
      <dgm:spPr/>
      <dgm:t>
        <a:bodyPr/>
        <a:lstStyle/>
        <a:p>
          <a:endParaRPr lang="en-US"/>
        </a:p>
      </dgm:t>
    </dgm:pt>
    <dgm:pt modelId="{585568F8-F507-407B-9589-B33C22BDC2BE}">
      <dgm:prSet/>
      <dgm:spPr/>
      <dgm:t>
        <a:bodyPr/>
        <a:lstStyle/>
        <a:p>
          <a:r>
            <a:rPr lang="en-US"/>
            <a:t>Logic: Triggers on Customers after UPDATE. Captures changes, maintains historical record.</a:t>
          </a:r>
        </a:p>
      </dgm:t>
    </dgm:pt>
    <dgm:pt modelId="{CAA06BFD-66C6-4B2F-86DE-15426D26F416}" type="parTrans" cxnId="{313083E4-8E4D-44C3-8F2D-8083D7FD57E4}">
      <dgm:prSet/>
      <dgm:spPr/>
      <dgm:t>
        <a:bodyPr/>
        <a:lstStyle/>
        <a:p>
          <a:endParaRPr lang="en-US"/>
        </a:p>
      </dgm:t>
    </dgm:pt>
    <dgm:pt modelId="{8C394097-ADB3-4A9D-A21C-ECFE1D52D046}" type="sibTrans" cxnId="{313083E4-8E4D-44C3-8F2D-8083D7FD57E4}">
      <dgm:prSet/>
      <dgm:spPr/>
      <dgm:t>
        <a:bodyPr/>
        <a:lstStyle/>
        <a:p>
          <a:endParaRPr lang="en-US"/>
        </a:p>
      </dgm:t>
    </dgm:pt>
    <dgm:pt modelId="{40919474-79C0-49E2-8AAF-5347D5597B2E}">
      <dgm:prSet/>
      <dgm:spPr/>
      <dgm:t>
        <a:bodyPr/>
        <a:lstStyle/>
        <a:p>
          <a:r>
            <a:rPr lang="en-US" b="1"/>
            <a:t>Benefits:</a:t>
          </a:r>
          <a:endParaRPr lang="en-US"/>
        </a:p>
      </dgm:t>
    </dgm:pt>
    <dgm:pt modelId="{E8C2E9F8-53F4-4FB4-83F0-9B6DA0AC3324}" type="parTrans" cxnId="{98A52B62-35C7-41B6-BE84-0C3941BB8ABC}">
      <dgm:prSet/>
      <dgm:spPr/>
      <dgm:t>
        <a:bodyPr/>
        <a:lstStyle/>
        <a:p>
          <a:endParaRPr lang="en-US"/>
        </a:p>
      </dgm:t>
    </dgm:pt>
    <dgm:pt modelId="{C8026345-D427-45DA-AAA3-CCE78273567A}" type="sibTrans" cxnId="{98A52B62-35C7-41B6-BE84-0C3941BB8ABC}">
      <dgm:prSet/>
      <dgm:spPr/>
      <dgm:t>
        <a:bodyPr/>
        <a:lstStyle/>
        <a:p>
          <a:endParaRPr lang="en-US"/>
        </a:p>
      </dgm:t>
    </dgm:pt>
    <dgm:pt modelId="{E75A081A-21BD-49B2-A070-AF8A31F38F0E}">
      <dgm:prSet/>
      <dgm:spPr/>
      <dgm:t>
        <a:bodyPr/>
        <a:lstStyle/>
        <a:p>
          <a:r>
            <a:rPr lang="en-US"/>
            <a:t>Efficiency, Automates updates, reduces manual efforts. </a:t>
          </a:r>
        </a:p>
      </dgm:t>
    </dgm:pt>
    <dgm:pt modelId="{93EC77FE-C583-4721-9E71-71218935569F}" type="parTrans" cxnId="{B60E29D2-E360-46CB-B31C-E5FA1D47121C}">
      <dgm:prSet/>
      <dgm:spPr/>
      <dgm:t>
        <a:bodyPr/>
        <a:lstStyle/>
        <a:p>
          <a:endParaRPr lang="en-US"/>
        </a:p>
      </dgm:t>
    </dgm:pt>
    <dgm:pt modelId="{D279127C-0052-4235-8348-75DE42A2BCA7}" type="sibTrans" cxnId="{B60E29D2-E360-46CB-B31C-E5FA1D47121C}">
      <dgm:prSet/>
      <dgm:spPr/>
      <dgm:t>
        <a:bodyPr/>
        <a:lstStyle/>
        <a:p>
          <a:endParaRPr lang="en-US"/>
        </a:p>
      </dgm:t>
    </dgm:pt>
    <dgm:pt modelId="{B98E8D1B-545E-42C1-BEB1-DE5F3180067B}" type="pres">
      <dgm:prSet presAssocID="{26ADCE3D-03D0-4174-A44F-E23AFAB8AE1D}" presName="Name0" presStyleCnt="0">
        <dgm:presLayoutVars>
          <dgm:dir/>
          <dgm:animLvl val="lvl"/>
          <dgm:resizeHandles val="exact"/>
        </dgm:presLayoutVars>
      </dgm:prSet>
      <dgm:spPr/>
    </dgm:pt>
    <dgm:pt modelId="{62054029-CF6A-4CE2-A9EB-35D5F121EDAF}" type="pres">
      <dgm:prSet presAssocID="{9277A515-AC4E-4BB4-9DC3-013CE9AC9219}" presName="linNode" presStyleCnt="0"/>
      <dgm:spPr/>
    </dgm:pt>
    <dgm:pt modelId="{5E2081D7-5BAB-4630-961F-8C1618D251E8}" type="pres">
      <dgm:prSet presAssocID="{9277A515-AC4E-4BB4-9DC3-013CE9AC9219}" presName="parentText" presStyleLbl="node1" presStyleIdx="0" presStyleCnt="4">
        <dgm:presLayoutVars>
          <dgm:chMax val="1"/>
          <dgm:bulletEnabled val="1"/>
        </dgm:presLayoutVars>
      </dgm:prSet>
      <dgm:spPr/>
    </dgm:pt>
    <dgm:pt modelId="{EBE67586-BF01-4316-B86D-F21E5C76AD5B}" type="pres">
      <dgm:prSet presAssocID="{9277A515-AC4E-4BB4-9DC3-013CE9AC9219}" presName="descendantText" presStyleLbl="alignAccFollowNode1" presStyleIdx="0" presStyleCnt="4">
        <dgm:presLayoutVars>
          <dgm:bulletEnabled val="1"/>
        </dgm:presLayoutVars>
      </dgm:prSet>
      <dgm:spPr/>
    </dgm:pt>
    <dgm:pt modelId="{196C87C3-7C5A-4F1F-AD4F-5E2906DC74AB}" type="pres">
      <dgm:prSet presAssocID="{9EB3F157-B873-4DEA-BF3A-3B2C6B76EE64}" presName="sp" presStyleCnt="0"/>
      <dgm:spPr/>
    </dgm:pt>
    <dgm:pt modelId="{B2CDAF04-5BFA-49E3-85E4-ACE407A53E6F}" type="pres">
      <dgm:prSet presAssocID="{D3D2A539-B45C-438C-917E-DDFE263D0F94}" presName="linNode" presStyleCnt="0"/>
      <dgm:spPr/>
    </dgm:pt>
    <dgm:pt modelId="{D811DD96-7B95-4E60-ADD8-F734BE6FAD35}" type="pres">
      <dgm:prSet presAssocID="{D3D2A539-B45C-438C-917E-DDFE263D0F94}" presName="parentText" presStyleLbl="node1" presStyleIdx="1" presStyleCnt="4">
        <dgm:presLayoutVars>
          <dgm:chMax val="1"/>
          <dgm:bulletEnabled val="1"/>
        </dgm:presLayoutVars>
      </dgm:prSet>
      <dgm:spPr/>
    </dgm:pt>
    <dgm:pt modelId="{0AD8B823-0A76-4ACE-A163-AE9C6BF3C096}" type="pres">
      <dgm:prSet presAssocID="{D3D2A539-B45C-438C-917E-DDFE263D0F94}" presName="descendantText" presStyleLbl="alignAccFollowNode1" presStyleIdx="1" presStyleCnt="4">
        <dgm:presLayoutVars>
          <dgm:bulletEnabled val="1"/>
        </dgm:presLayoutVars>
      </dgm:prSet>
      <dgm:spPr/>
    </dgm:pt>
    <dgm:pt modelId="{5FFC1F2F-E689-46A3-9816-DD6CE6042900}" type="pres">
      <dgm:prSet presAssocID="{057595B1-AB2B-47BA-8A0E-E8AAAD9EE11E}" presName="sp" presStyleCnt="0"/>
      <dgm:spPr/>
    </dgm:pt>
    <dgm:pt modelId="{C45F63C8-442D-47D1-8D4D-D9CDC22FED8B}" type="pres">
      <dgm:prSet presAssocID="{1F0925A9-B4C4-4271-BE66-9142A5024C7D}" presName="linNode" presStyleCnt="0"/>
      <dgm:spPr/>
    </dgm:pt>
    <dgm:pt modelId="{0CE2B18F-7D84-4DB8-AC26-45D67936442E}" type="pres">
      <dgm:prSet presAssocID="{1F0925A9-B4C4-4271-BE66-9142A5024C7D}" presName="parentText" presStyleLbl="node1" presStyleIdx="2" presStyleCnt="4">
        <dgm:presLayoutVars>
          <dgm:chMax val="1"/>
          <dgm:bulletEnabled val="1"/>
        </dgm:presLayoutVars>
      </dgm:prSet>
      <dgm:spPr/>
    </dgm:pt>
    <dgm:pt modelId="{8C4C58BD-1006-455E-8B56-1367A62D48FA}" type="pres">
      <dgm:prSet presAssocID="{1F0925A9-B4C4-4271-BE66-9142A5024C7D}" presName="descendantText" presStyleLbl="alignAccFollowNode1" presStyleIdx="2" presStyleCnt="4">
        <dgm:presLayoutVars>
          <dgm:bulletEnabled val="1"/>
        </dgm:presLayoutVars>
      </dgm:prSet>
      <dgm:spPr/>
    </dgm:pt>
    <dgm:pt modelId="{75E716FB-D497-4950-9EA9-FF3756987C25}" type="pres">
      <dgm:prSet presAssocID="{52ABF7FC-191E-462E-8E97-88436044C8BF}" presName="sp" presStyleCnt="0"/>
      <dgm:spPr/>
    </dgm:pt>
    <dgm:pt modelId="{84A4B666-C78A-4761-BD29-DE6ADC84994E}" type="pres">
      <dgm:prSet presAssocID="{40919474-79C0-49E2-8AAF-5347D5597B2E}" presName="linNode" presStyleCnt="0"/>
      <dgm:spPr/>
    </dgm:pt>
    <dgm:pt modelId="{1F26886D-D5AB-4D06-92A6-FE73A98276D9}" type="pres">
      <dgm:prSet presAssocID="{40919474-79C0-49E2-8AAF-5347D5597B2E}" presName="parentText" presStyleLbl="node1" presStyleIdx="3" presStyleCnt="4">
        <dgm:presLayoutVars>
          <dgm:chMax val="1"/>
          <dgm:bulletEnabled val="1"/>
        </dgm:presLayoutVars>
      </dgm:prSet>
      <dgm:spPr/>
    </dgm:pt>
    <dgm:pt modelId="{7A83A9BD-508D-49DF-81FF-B76C268A7B0A}" type="pres">
      <dgm:prSet presAssocID="{40919474-79C0-49E2-8AAF-5347D5597B2E}" presName="descendantText" presStyleLbl="alignAccFollowNode1" presStyleIdx="3" presStyleCnt="4">
        <dgm:presLayoutVars>
          <dgm:bulletEnabled val="1"/>
        </dgm:presLayoutVars>
      </dgm:prSet>
      <dgm:spPr/>
    </dgm:pt>
  </dgm:ptLst>
  <dgm:cxnLst>
    <dgm:cxn modelId="{6CAE980C-63F0-449E-B58B-28B0E97CF370}" srcId="{D3D2A539-B45C-438C-917E-DDFE263D0F94}" destId="{502CD62F-33F9-4927-B300-677BEAE8160B}" srcOrd="1" destOrd="0" parTransId="{BE9D4824-745B-4C48-8346-A2B9A10A7215}" sibTransId="{A82F5384-A386-4413-BBD7-825E9E7697A9}"/>
    <dgm:cxn modelId="{B02BE02A-7AF9-4521-8CA7-3C6D7777A912}" type="presOf" srcId="{D3D2A539-B45C-438C-917E-DDFE263D0F94}" destId="{D811DD96-7B95-4E60-ADD8-F734BE6FAD35}" srcOrd="0" destOrd="0" presId="urn:microsoft.com/office/officeart/2005/8/layout/vList5"/>
    <dgm:cxn modelId="{31F1CD2E-7F0D-465B-90D2-AFBCC0368F3F}" type="presOf" srcId="{1F0925A9-B4C4-4271-BE66-9142A5024C7D}" destId="{0CE2B18F-7D84-4DB8-AC26-45D67936442E}" srcOrd="0" destOrd="0" presId="urn:microsoft.com/office/officeart/2005/8/layout/vList5"/>
    <dgm:cxn modelId="{9493DE30-447A-4855-914E-9D2AD127A034}" type="presOf" srcId="{502CD62F-33F9-4927-B300-677BEAE8160B}" destId="{0AD8B823-0A76-4ACE-A163-AE9C6BF3C096}" srcOrd="0" destOrd="1" presId="urn:microsoft.com/office/officeart/2005/8/layout/vList5"/>
    <dgm:cxn modelId="{A144B85E-388C-41E1-A525-A250AC97AC16}" type="presOf" srcId="{9277A515-AC4E-4BB4-9DC3-013CE9AC9219}" destId="{5E2081D7-5BAB-4630-961F-8C1618D251E8}" srcOrd="0" destOrd="0" presId="urn:microsoft.com/office/officeart/2005/8/layout/vList5"/>
    <dgm:cxn modelId="{98A52B62-35C7-41B6-BE84-0C3941BB8ABC}" srcId="{26ADCE3D-03D0-4174-A44F-E23AFAB8AE1D}" destId="{40919474-79C0-49E2-8AAF-5347D5597B2E}" srcOrd="3" destOrd="0" parTransId="{E8C2E9F8-53F4-4FB4-83F0-9B6DA0AC3324}" sibTransId="{C8026345-D427-45DA-AAA3-CCE78273567A}"/>
    <dgm:cxn modelId="{E906CE62-1236-4F3C-A0C6-A69797CE3B66}" srcId="{26ADCE3D-03D0-4174-A44F-E23AFAB8AE1D}" destId="{D3D2A539-B45C-438C-917E-DDFE263D0F94}" srcOrd="1" destOrd="0" parTransId="{FE5DB87B-A85F-44E1-BC01-462B6CE51A1F}" sibTransId="{057595B1-AB2B-47BA-8A0E-E8AAAD9EE11E}"/>
    <dgm:cxn modelId="{E307584F-F933-4FD0-9E6F-43A30B5ABEB9}" type="presOf" srcId="{E75A081A-21BD-49B2-A070-AF8A31F38F0E}" destId="{7A83A9BD-508D-49DF-81FF-B76C268A7B0A}" srcOrd="0" destOrd="0" presId="urn:microsoft.com/office/officeart/2005/8/layout/vList5"/>
    <dgm:cxn modelId="{6F998E71-6C57-4F65-8B89-FC51DE0CB09E}" srcId="{D3D2A539-B45C-438C-917E-DDFE263D0F94}" destId="{F24D0938-9233-43A1-B991-78428F51C1CB}" srcOrd="0" destOrd="0" parTransId="{D681EB0F-2EFF-427B-8933-309FF8A50A70}" sibTransId="{E23D02B8-DCCD-4DD9-A5FD-0BBEC3FEAA7C}"/>
    <dgm:cxn modelId="{79B88893-CEC9-4D7E-BB8D-2E9223A12630}" srcId="{26ADCE3D-03D0-4174-A44F-E23AFAB8AE1D}" destId="{1F0925A9-B4C4-4271-BE66-9142A5024C7D}" srcOrd="2" destOrd="0" parTransId="{555F42F1-1586-497C-A3B1-82E881869709}" sibTransId="{52ABF7FC-191E-462E-8E97-88436044C8BF}"/>
    <dgm:cxn modelId="{D392DC95-CD52-489A-A355-6EA5B410E24A}" type="presOf" srcId="{F24D0938-9233-43A1-B991-78428F51C1CB}" destId="{0AD8B823-0A76-4ACE-A163-AE9C6BF3C096}" srcOrd="0" destOrd="0" presId="urn:microsoft.com/office/officeart/2005/8/layout/vList5"/>
    <dgm:cxn modelId="{4999F095-4CF6-47BB-BB8E-50FC914C2E4C}" type="presOf" srcId="{40919474-79C0-49E2-8AAF-5347D5597B2E}" destId="{1F26886D-D5AB-4D06-92A6-FE73A98276D9}" srcOrd="0" destOrd="0" presId="urn:microsoft.com/office/officeart/2005/8/layout/vList5"/>
    <dgm:cxn modelId="{8F36E3A9-B389-483A-A8D7-8A72E235B88B}" srcId="{9277A515-AC4E-4BB4-9DC3-013CE9AC9219}" destId="{A9B16DAF-0BC0-469F-B126-A3B2FAD3A3FE}" srcOrd="0" destOrd="0" parTransId="{F32AD25E-90BC-4154-A461-521CC7ABC89C}" sibTransId="{FF00BA88-1292-4527-9AE9-0A9CAA2E7447}"/>
    <dgm:cxn modelId="{350BF3B2-917E-4B8C-BED7-9E068D0B0BE8}" type="presOf" srcId="{2B873CB6-862E-47AE-93AF-D17D3B0A3B23}" destId="{EBE67586-BF01-4316-B86D-F21E5C76AD5B}" srcOrd="0" destOrd="1" presId="urn:microsoft.com/office/officeart/2005/8/layout/vList5"/>
    <dgm:cxn modelId="{2E66FBC3-5553-4BFB-99CE-A204195E5D16}" type="presOf" srcId="{26ADCE3D-03D0-4174-A44F-E23AFAB8AE1D}" destId="{B98E8D1B-545E-42C1-BEB1-DE5F3180067B}" srcOrd="0" destOrd="0" presId="urn:microsoft.com/office/officeart/2005/8/layout/vList5"/>
    <dgm:cxn modelId="{170173CC-73B2-4FEC-8B18-58055BE9DB47}" type="presOf" srcId="{4AD3F07F-286E-4C8A-A1BA-02B31BECDC39}" destId="{8C4C58BD-1006-455E-8B56-1367A62D48FA}" srcOrd="0" destOrd="0" presId="urn:microsoft.com/office/officeart/2005/8/layout/vList5"/>
    <dgm:cxn modelId="{5A3212D0-9000-4589-89E6-1F9204E3AD83}" type="presOf" srcId="{585568F8-F507-407B-9589-B33C22BDC2BE}" destId="{8C4C58BD-1006-455E-8B56-1367A62D48FA}" srcOrd="0" destOrd="1" presId="urn:microsoft.com/office/officeart/2005/8/layout/vList5"/>
    <dgm:cxn modelId="{B60E29D2-E360-46CB-B31C-E5FA1D47121C}" srcId="{40919474-79C0-49E2-8AAF-5347D5597B2E}" destId="{E75A081A-21BD-49B2-A070-AF8A31F38F0E}" srcOrd="0" destOrd="0" parTransId="{93EC77FE-C583-4721-9E71-71218935569F}" sibTransId="{D279127C-0052-4235-8348-75DE42A2BCA7}"/>
    <dgm:cxn modelId="{95ED40D4-ECC9-40DC-94ED-D106D55CE707}" type="presOf" srcId="{A9B16DAF-0BC0-469F-B126-A3B2FAD3A3FE}" destId="{EBE67586-BF01-4316-B86D-F21E5C76AD5B}" srcOrd="0" destOrd="0" presId="urn:microsoft.com/office/officeart/2005/8/layout/vList5"/>
    <dgm:cxn modelId="{33D575DB-FE21-4567-AEAB-964090305C6D}" srcId="{26ADCE3D-03D0-4174-A44F-E23AFAB8AE1D}" destId="{9277A515-AC4E-4BB4-9DC3-013CE9AC9219}" srcOrd="0" destOrd="0" parTransId="{34873D1F-5DC1-491E-992A-D4FB038F14A7}" sibTransId="{9EB3F157-B873-4DEA-BF3A-3B2C6B76EE64}"/>
    <dgm:cxn modelId="{313083E4-8E4D-44C3-8F2D-8083D7FD57E4}" srcId="{1F0925A9-B4C4-4271-BE66-9142A5024C7D}" destId="{585568F8-F507-407B-9589-B33C22BDC2BE}" srcOrd="1" destOrd="0" parTransId="{CAA06BFD-66C6-4B2F-86DE-15426D26F416}" sibTransId="{8C394097-ADB3-4A9D-A21C-ECFE1D52D046}"/>
    <dgm:cxn modelId="{A92498E8-0F2A-4FDE-BD54-4590904DC252}" srcId="{9277A515-AC4E-4BB4-9DC3-013CE9AC9219}" destId="{2B873CB6-862E-47AE-93AF-D17D3B0A3B23}" srcOrd="1" destOrd="0" parTransId="{BA6C3769-7D9D-4E51-AD9B-40E0A00A086E}" sibTransId="{4C7539BD-A378-4BAF-9CF2-683397EF4614}"/>
    <dgm:cxn modelId="{A03AD7FD-ED4B-4661-B50C-939D120E7E91}" srcId="{1F0925A9-B4C4-4271-BE66-9142A5024C7D}" destId="{4AD3F07F-286E-4C8A-A1BA-02B31BECDC39}" srcOrd="0" destOrd="0" parTransId="{F9CD507C-B0CF-4972-847C-00D35D24FB4D}" sibTransId="{AA69EFE6-A151-48FD-91E5-2253F8E54F6C}"/>
    <dgm:cxn modelId="{9456C37C-E332-40DB-BE15-3DFFBC090A59}" type="presParOf" srcId="{B98E8D1B-545E-42C1-BEB1-DE5F3180067B}" destId="{62054029-CF6A-4CE2-A9EB-35D5F121EDAF}" srcOrd="0" destOrd="0" presId="urn:microsoft.com/office/officeart/2005/8/layout/vList5"/>
    <dgm:cxn modelId="{DFDBEFF8-A79D-4D12-8528-8339D17CBE37}" type="presParOf" srcId="{62054029-CF6A-4CE2-A9EB-35D5F121EDAF}" destId="{5E2081D7-5BAB-4630-961F-8C1618D251E8}" srcOrd="0" destOrd="0" presId="urn:microsoft.com/office/officeart/2005/8/layout/vList5"/>
    <dgm:cxn modelId="{08B149C2-5968-4C28-90E5-D088B1CCEE7B}" type="presParOf" srcId="{62054029-CF6A-4CE2-A9EB-35D5F121EDAF}" destId="{EBE67586-BF01-4316-B86D-F21E5C76AD5B}" srcOrd="1" destOrd="0" presId="urn:microsoft.com/office/officeart/2005/8/layout/vList5"/>
    <dgm:cxn modelId="{98531A9A-533E-473C-AE36-599A3ABF8C3C}" type="presParOf" srcId="{B98E8D1B-545E-42C1-BEB1-DE5F3180067B}" destId="{196C87C3-7C5A-4F1F-AD4F-5E2906DC74AB}" srcOrd="1" destOrd="0" presId="urn:microsoft.com/office/officeart/2005/8/layout/vList5"/>
    <dgm:cxn modelId="{7944E47D-FA37-4989-A421-593D7D290EB7}" type="presParOf" srcId="{B98E8D1B-545E-42C1-BEB1-DE5F3180067B}" destId="{B2CDAF04-5BFA-49E3-85E4-ACE407A53E6F}" srcOrd="2" destOrd="0" presId="urn:microsoft.com/office/officeart/2005/8/layout/vList5"/>
    <dgm:cxn modelId="{0AC8EE9B-5DC8-4C13-8572-8F4297443A27}" type="presParOf" srcId="{B2CDAF04-5BFA-49E3-85E4-ACE407A53E6F}" destId="{D811DD96-7B95-4E60-ADD8-F734BE6FAD35}" srcOrd="0" destOrd="0" presId="urn:microsoft.com/office/officeart/2005/8/layout/vList5"/>
    <dgm:cxn modelId="{6C50E0FB-E749-4970-8A07-F784E8DE0211}" type="presParOf" srcId="{B2CDAF04-5BFA-49E3-85E4-ACE407A53E6F}" destId="{0AD8B823-0A76-4ACE-A163-AE9C6BF3C096}" srcOrd="1" destOrd="0" presId="urn:microsoft.com/office/officeart/2005/8/layout/vList5"/>
    <dgm:cxn modelId="{4B3BE502-62DF-46FE-969D-BD93EAF0CBF6}" type="presParOf" srcId="{B98E8D1B-545E-42C1-BEB1-DE5F3180067B}" destId="{5FFC1F2F-E689-46A3-9816-DD6CE6042900}" srcOrd="3" destOrd="0" presId="urn:microsoft.com/office/officeart/2005/8/layout/vList5"/>
    <dgm:cxn modelId="{062362E3-D739-4706-B740-9C2DD129C222}" type="presParOf" srcId="{B98E8D1B-545E-42C1-BEB1-DE5F3180067B}" destId="{C45F63C8-442D-47D1-8D4D-D9CDC22FED8B}" srcOrd="4" destOrd="0" presId="urn:microsoft.com/office/officeart/2005/8/layout/vList5"/>
    <dgm:cxn modelId="{251DADA1-53E9-4F0E-9CE2-5F863722C4B3}" type="presParOf" srcId="{C45F63C8-442D-47D1-8D4D-D9CDC22FED8B}" destId="{0CE2B18F-7D84-4DB8-AC26-45D67936442E}" srcOrd="0" destOrd="0" presId="urn:microsoft.com/office/officeart/2005/8/layout/vList5"/>
    <dgm:cxn modelId="{20CE5BFE-6788-4DB2-808F-D8098A70974B}" type="presParOf" srcId="{C45F63C8-442D-47D1-8D4D-D9CDC22FED8B}" destId="{8C4C58BD-1006-455E-8B56-1367A62D48FA}" srcOrd="1" destOrd="0" presId="urn:microsoft.com/office/officeart/2005/8/layout/vList5"/>
    <dgm:cxn modelId="{211FB945-DED1-43B2-AFFD-B672951D5FFE}" type="presParOf" srcId="{B98E8D1B-545E-42C1-BEB1-DE5F3180067B}" destId="{75E716FB-D497-4950-9EA9-FF3756987C25}" srcOrd="5" destOrd="0" presId="urn:microsoft.com/office/officeart/2005/8/layout/vList5"/>
    <dgm:cxn modelId="{910256E2-07E6-44A3-A980-2B62724BD6CD}" type="presParOf" srcId="{B98E8D1B-545E-42C1-BEB1-DE5F3180067B}" destId="{84A4B666-C78A-4761-BD29-DE6ADC84994E}" srcOrd="6" destOrd="0" presId="urn:microsoft.com/office/officeart/2005/8/layout/vList5"/>
    <dgm:cxn modelId="{769D1BBC-4F91-4935-A520-554E8DD0BBEC}" type="presParOf" srcId="{84A4B666-C78A-4761-BD29-DE6ADC84994E}" destId="{1F26886D-D5AB-4D06-92A6-FE73A98276D9}" srcOrd="0" destOrd="0" presId="urn:microsoft.com/office/officeart/2005/8/layout/vList5"/>
    <dgm:cxn modelId="{126A31EB-F39F-4F94-83DB-F17B5A732F20}" type="presParOf" srcId="{84A4B666-C78A-4761-BD29-DE6ADC84994E}" destId="{7A83A9BD-508D-49DF-81FF-B76C268A7B0A}"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DA985A-9EE9-44EA-8290-D0B0CD4F29B8}"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317941E6-CFF1-4DB6-9150-292DEAFE6456}">
      <dgm:prSet/>
      <dgm:spPr/>
      <dgm:t>
        <a:bodyPr/>
        <a:lstStyle/>
        <a:p>
          <a:r>
            <a:rPr lang="en-US" b="1" dirty="0"/>
            <a:t>Bank Admin:</a:t>
          </a:r>
          <a:endParaRPr lang="en-US" dirty="0"/>
        </a:p>
      </dgm:t>
    </dgm:pt>
    <dgm:pt modelId="{0D22F8EF-3B54-42E7-825E-B5A0E8E889D9}" type="parTrans" cxnId="{4BEBCA94-28CE-44D0-B6B3-6098A1CEF733}">
      <dgm:prSet/>
      <dgm:spPr/>
      <dgm:t>
        <a:bodyPr/>
        <a:lstStyle/>
        <a:p>
          <a:endParaRPr lang="en-US"/>
        </a:p>
      </dgm:t>
    </dgm:pt>
    <dgm:pt modelId="{8822E982-68E8-4BDF-BD64-5C133DE773EB}" type="sibTrans" cxnId="{4BEBCA94-28CE-44D0-B6B3-6098A1CEF733}">
      <dgm:prSet/>
      <dgm:spPr/>
      <dgm:t>
        <a:bodyPr/>
        <a:lstStyle/>
        <a:p>
          <a:endParaRPr lang="en-US"/>
        </a:p>
      </dgm:t>
    </dgm:pt>
    <dgm:pt modelId="{7C587545-ACD2-4CF4-A768-B5C052013E77}">
      <dgm:prSet/>
      <dgm:spPr/>
      <dgm:t>
        <a:bodyPr/>
        <a:lstStyle/>
        <a:p>
          <a:r>
            <a:rPr lang="en-US"/>
            <a:t>Full control over the entire database.</a:t>
          </a:r>
        </a:p>
      </dgm:t>
    </dgm:pt>
    <dgm:pt modelId="{CE2DF51D-0780-4417-9E7A-9427F2FEE87E}" type="parTrans" cxnId="{FCDFDE8A-0A76-4984-B0CA-95898B80BAA8}">
      <dgm:prSet/>
      <dgm:spPr/>
      <dgm:t>
        <a:bodyPr/>
        <a:lstStyle/>
        <a:p>
          <a:endParaRPr lang="en-US"/>
        </a:p>
      </dgm:t>
    </dgm:pt>
    <dgm:pt modelId="{8ACE89D5-15BE-453F-A885-D301DCE8A5F6}" type="sibTrans" cxnId="{FCDFDE8A-0A76-4984-B0CA-95898B80BAA8}">
      <dgm:prSet/>
      <dgm:spPr/>
      <dgm:t>
        <a:bodyPr/>
        <a:lstStyle/>
        <a:p>
          <a:endParaRPr lang="en-US"/>
        </a:p>
      </dgm:t>
    </dgm:pt>
    <dgm:pt modelId="{1B8AB867-D0EA-4D8A-BD50-6086E9B90451}">
      <dgm:prSet/>
      <dgm:spPr/>
      <dgm:t>
        <a:bodyPr/>
        <a:lstStyle/>
        <a:p>
          <a:r>
            <a:rPr lang="en-US"/>
            <a:t>Authority to modify, delete, or update any records.</a:t>
          </a:r>
        </a:p>
      </dgm:t>
    </dgm:pt>
    <dgm:pt modelId="{023312F3-8C33-4BE6-A06C-FF0383EDBD6F}" type="parTrans" cxnId="{E5CC3EDF-28F5-4E7A-B4EB-83C154664D1E}">
      <dgm:prSet/>
      <dgm:spPr/>
      <dgm:t>
        <a:bodyPr/>
        <a:lstStyle/>
        <a:p>
          <a:endParaRPr lang="en-US"/>
        </a:p>
      </dgm:t>
    </dgm:pt>
    <dgm:pt modelId="{4BAC5600-0A00-4BB1-BE7F-3BC71786E84B}" type="sibTrans" cxnId="{E5CC3EDF-28F5-4E7A-B4EB-83C154664D1E}">
      <dgm:prSet/>
      <dgm:spPr/>
      <dgm:t>
        <a:bodyPr/>
        <a:lstStyle/>
        <a:p>
          <a:endParaRPr lang="en-US"/>
        </a:p>
      </dgm:t>
    </dgm:pt>
    <dgm:pt modelId="{EE93CED0-E8F4-4708-8133-729A138423F5}">
      <dgm:prSet/>
      <dgm:spPr/>
      <dgm:t>
        <a:bodyPr/>
        <a:lstStyle/>
        <a:p>
          <a:r>
            <a:rPr lang="en-US"/>
            <a:t>Configuration and management of user roles and permissions.</a:t>
          </a:r>
        </a:p>
      </dgm:t>
    </dgm:pt>
    <dgm:pt modelId="{4CD5FC6D-5CE0-4B33-B1DD-FB65862BB43F}" type="parTrans" cxnId="{2D4B4EA8-9264-4EC7-9225-31F30B481F98}">
      <dgm:prSet/>
      <dgm:spPr/>
      <dgm:t>
        <a:bodyPr/>
        <a:lstStyle/>
        <a:p>
          <a:endParaRPr lang="en-US"/>
        </a:p>
      </dgm:t>
    </dgm:pt>
    <dgm:pt modelId="{0C51D750-ADFC-4D96-8D37-C30623D8ED7C}" type="sibTrans" cxnId="{2D4B4EA8-9264-4EC7-9225-31F30B481F98}">
      <dgm:prSet/>
      <dgm:spPr/>
      <dgm:t>
        <a:bodyPr/>
        <a:lstStyle/>
        <a:p>
          <a:endParaRPr lang="en-US"/>
        </a:p>
      </dgm:t>
    </dgm:pt>
    <dgm:pt modelId="{EC588CF7-8F7F-4372-BB43-E949BF27B4D5}">
      <dgm:prSet/>
      <dgm:spPr/>
      <dgm:t>
        <a:bodyPr/>
        <a:lstStyle/>
        <a:p>
          <a:r>
            <a:rPr lang="en-US"/>
            <a:t>Access to sensitive financial data for auditing and reporting.</a:t>
          </a:r>
        </a:p>
      </dgm:t>
    </dgm:pt>
    <dgm:pt modelId="{B42E7E41-7D92-40D1-AA88-19C25DFD4336}" type="parTrans" cxnId="{EC700CEA-E11E-4899-943E-2E3F00719257}">
      <dgm:prSet/>
      <dgm:spPr/>
      <dgm:t>
        <a:bodyPr/>
        <a:lstStyle/>
        <a:p>
          <a:endParaRPr lang="en-US"/>
        </a:p>
      </dgm:t>
    </dgm:pt>
    <dgm:pt modelId="{94A3C8F7-249B-4BC7-AF00-A38151C0C078}" type="sibTrans" cxnId="{EC700CEA-E11E-4899-943E-2E3F00719257}">
      <dgm:prSet/>
      <dgm:spPr/>
      <dgm:t>
        <a:bodyPr/>
        <a:lstStyle/>
        <a:p>
          <a:endParaRPr lang="en-US"/>
        </a:p>
      </dgm:t>
    </dgm:pt>
    <dgm:pt modelId="{BFDD95AC-04C3-4E90-9A28-0DC6216E651F}">
      <dgm:prSet/>
      <dgm:spPr/>
      <dgm:t>
        <a:bodyPr/>
        <a:lstStyle/>
        <a:p>
          <a:r>
            <a:rPr lang="en-US" b="1"/>
            <a:t>Teller:</a:t>
          </a:r>
          <a:endParaRPr lang="en-US"/>
        </a:p>
      </dgm:t>
    </dgm:pt>
    <dgm:pt modelId="{0DA855C3-C0E1-41AC-9B5C-300357CECEA6}" type="parTrans" cxnId="{9A9D03DB-31A6-47DC-A0DB-5849989C6CA4}">
      <dgm:prSet/>
      <dgm:spPr/>
      <dgm:t>
        <a:bodyPr/>
        <a:lstStyle/>
        <a:p>
          <a:endParaRPr lang="en-US"/>
        </a:p>
      </dgm:t>
    </dgm:pt>
    <dgm:pt modelId="{9ED49484-660E-4063-BD9E-449DAA7E49E2}" type="sibTrans" cxnId="{9A9D03DB-31A6-47DC-A0DB-5849989C6CA4}">
      <dgm:prSet/>
      <dgm:spPr/>
      <dgm:t>
        <a:bodyPr/>
        <a:lstStyle/>
        <a:p>
          <a:endParaRPr lang="en-US"/>
        </a:p>
      </dgm:t>
    </dgm:pt>
    <dgm:pt modelId="{5B06DE4C-AD0B-424F-B411-B7B9CD4B1078}">
      <dgm:prSet/>
      <dgm:spPr/>
      <dgm:t>
        <a:bodyPr/>
        <a:lstStyle/>
        <a:p>
          <a:r>
            <a:rPr lang="en-US"/>
            <a:t>Access to customer account information for transactions.</a:t>
          </a:r>
        </a:p>
      </dgm:t>
    </dgm:pt>
    <dgm:pt modelId="{B49FD120-D80D-4A16-817D-7B88F2961E44}" type="parTrans" cxnId="{2FFA6D44-C877-43CD-B4B5-5A8E719F9CB9}">
      <dgm:prSet/>
      <dgm:spPr/>
      <dgm:t>
        <a:bodyPr/>
        <a:lstStyle/>
        <a:p>
          <a:endParaRPr lang="en-US"/>
        </a:p>
      </dgm:t>
    </dgm:pt>
    <dgm:pt modelId="{46A9B2E0-8EC9-4EF7-A661-2A64191E0698}" type="sibTrans" cxnId="{2FFA6D44-C877-43CD-B4B5-5A8E719F9CB9}">
      <dgm:prSet/>
      <dgm:spPr/>
      <dgm:t>
        <a:bodyPr/>
        <a:lstStyle/>
        <a:p>
          <a:endParaRPr lang="en-US"/>
        </a:p>
      </dgm:t>
    </dgm:pt>
    <dgm:pt modelId="{EEA38997-B5DD-4A52-B9FC-09A91FDC0F86}">
      <dgm:prSet/>
      <dgm:spPr/>
      <dgm:t>
        <a:bodyPr/>
        <a:lstStyle/>
        <a:p>
          <a:r>
            <a:rPr lang="en-US"/>
            <a:t>Authority to process deposits, withdrawals, and fund transfers.</a:t>
          </a:r>
        </a:p>
      </dgm:t>
    </dgm:pt>
    <dgm:pt modelId="{2E3B6010-02E9-4DD7-940F-DC3D57BB89BD}" type="parTrans" cxnId="{9B0D2077-81B7-4017-A404-83A9E1220894}">
      <dgm:prSet/>
      <dgm:spPr/>
      <dgm:t>
        <a:bodyPr/>
        <a:lstStyle/>
        <a:p>
          <a:endParaRPr lang="en-US"/>
        </a:p>
      </dgm:t>
    </dgm:pt>
    <dgm:pt modelId="{FAC60A06-98E3-48FE-8C05-873883E1F6AE}" type="sibTrans" cxnId="{9B0D2077-81B7-4017-A404-83A9E1220894}">
      <dgm:prSet/>
      <dgm:spPr/>
      <dgm:t>
        <a:bodyPr/>
        <a:lstStyle/>
        <a:p>
          <a:endParaRPr lang="en-US"/>
        </a:p>
      </dgm:t>
    </dgm:pt>
    <dgm:pt modelId="{26AC2485-01E2-420C-AC01-721B062B77BD}">
      <dgm:prSet/>
      <dgm:spPr/>
      <dgm:t>
        <a:bodyPr/>
        <a:lstStyle/>
        <a:p>
          <a:r>
            <a:rPr lang="en-US"/>
            <a:t>Limited access to sensitive customer data for transactional purposes.</a:t>
          </a:r>
        </a:p>
      </dgm:t>
    </dgm:pt>
    <dgm:pt modelId="{49B25D64-049D-47ED-808E-286F697BFD53}" type="parTrans" cxnId="{FA785B98-82F5-4DC0-8502-6B550032B825}">
      <dgm:prSet/>
      <dgm:spPr/>
      <dgm:t>
        <a:bodyPr/>
        <a:lstStyle/>
        <a:p>
          <a:endParaRPr lang="en-US"/>
        </a:p>
      </dgm:t>
    </dgm:pt>
    <dgm:pt modelId="{81E708C6-0BE5-4180-90EE-3E3A23AC77AA}" type="sibTrans" cxnId="{FA785B98-82F5-4DC0-8502-6B550032B825}">
      <dgm:prSet/>
      <dgm:spPr/>
      <dgm:t>
        <a:bodyPr/>
        <a:lstStyle/>
        <a:p>
          <a:endParaRPr lang="en-US"/>
        </a:p>
      </dgm:t>
    </dgm:pt>
    <dgm:pt modelId="{EF8B2B3B-7871-448F-BFDC-3326CF8A94F8}">
      <dgm:prSet/>
      <dgm:spPr/>
      <dgm:t>
        <a:bodyPr/>
        <a:lstStyle/>
        <a:p>
          <a:r>
            <a:rPr lang="en-US"/>
            <a:t>View-only access to certain administrative reports.</a:t>
          </a:r>
        </a:p>
      </dgm:t>
    </dgm:pt>
    <dgm:pt modelId="{E361B3F2-3C2F-4D65-A444-6C82F32D2315}" type="parTrans" cxnId="{E7E54411-F708-4DCA-B665-977A53F11E60}">
      <dgm:prSet/>
      <dgm:spPr/>
      <dgm:t>
        <a:bodyPr/>
        <a:lstStyle/>
        <a:p>
          <a:endParaRPr lang="en-US"/>
        </a:p>
      </dgm:t>
    </dgm:pt>
    <dgm:pt modelId="{CCBED4F2-3695-4892-B69E-48C8FF7F8318}" type="sibTrans" cxnId="{E7E54411-F708-4DCA-B665-977A53F11E60}">
      <dgm:prSet/>
      <dgm:spPr/>
      <dgm:t>
        <a:bodyPr/>
        <a:lstStyle/>
        <a:p>
          <a:endParaRPr lang="en-US"/>
        </a:p>
      </dgm:t>
    </dgm:pt>
    <dgm:pt modelId="{573A8B2E-E655-4323-8E46-340A052E2E55}">
      <dgm:prSet/>
      <dgm:spPr/>
      <dgm:t>
        <a:bodyPr/>
        <a:lstStyle/>
        <a:p>
          <a:r>
            <a:rPr lang="en-US" b="1" dirty="0"/>
            <a:t>Customer Service:</a:t>
          </a:r>
          <a:endParaRPr lang="en-US" dirty="0"/>
        </a:p>
      </dgm:t>
    </dgm:pt>
    <dgm:pt modelId="{9CB37876-A7E3-40D2-8F78-398DAE2A5952}" type="parTrans" cxnId="{CA390591-B067-4F5E-8BCA-ABF275BAD0CE}">
      <dgm:prSet/>
      <dgm:spPr/>
      <dgm:t>
        <a:bodyPr/>
        <a:lstStyle/>
        <a:p>
          <a:endParaRPr lang="en-US"/>
        </a:p>
      </dgm:t>
    </dgm:pt>
    <dgm:pt modelId="{2B26C859-1EB5-4047-B714-D2EF57C56354}" type="sibTrans" cxnId="{CA390591-B067-4F5E-8BCA-ABF275BAD0CE}">
      <dgm:prSet/>
      <dgm:spPr/>
      <dgm:t>
        <a:bodyPr/>
        <a:lstStyle/>
        <a:p>
          <a:endParaRPr lang="en-US"/>
        </a:p>
      </dgm:t>
    </dgm:pt>
    <dgm:pt modelId="{68A5603E-4133-4882-A029-BE54FDEADB65}">
      <dgm:prSet/>
      <dgm:spPr/>
      <dgm:t>
        <a:bodyPr/>
        <a:lstStyle/>
        <a:p>
          <a:r>
            <a:rPr lang="en-US"/>
            <a:t>Access to customer information for account inquiries and support.</a:t>
          </a:r>
        </a:p>
      </dgm:t>
    </dgm:pt>
    <dgm:pt modelId="{4EF9F292-E94E-44E1-8499-577E2152FD69}" type="parTrans" cxnId="{CE383C1E-F59A-45FE-B150-ED4F4D63432A}">
      <dgm:prSet/>
      <dgm:spPr/>
      <dgm:t>
        <a:bodyPr/>
        <a:lstStyle/>
        <a:p>
          <a:endParaRPr lang="en-US"/>
        </a:p>
      </dgm:t>
    </dgm:pt>
    <dgm:pt modelId="{2E92AD1B-C2A8-4F82-AC9A-5B51EDE2C9A0}" type="sibTrans" cxnId="{CE383C1E-F59A-45FE-B150-ED4F4D63432A}">
      <dgm:prSet/>
      <dgm:spPr/>
      <dgm:t>
        <a:bodyPr/>
        <a:lstStyle/>
        <a:p>
          <a:endParaRPr lang="en-US"/>
        </a:p>
      </dgm:t>
    </dgm:pt>
    <dgm:pt modelId="{80D1D475-DB50-451F-A316-76DC32496E6A}">
      <dgm:prSet/>
      <dgm:spPr/>
      <dgm:t>
        <a:bodyPr/>
        <a:lstStyle/>
        <a:p>
          <a:r>
            <a:rPr lang="en-US"/>
            <a:t>Ability to update customer contact details and personal information.</a:t>
          </a:r>
        </a:p>
      </dgm:t>
    </dgm:pt>
    <dgm:pt modelId="{AC21EEA1-6979-478A-9069-4F3187A16019}" type="parTrans" cxnId="{59FE5111-3BB0-445C-93B0-2F4122960E2F}">
      <dgm:prSet/>
      <dgm:spPr/>
      <dgm:t>
        <a:bodyPr/>
        <a:lstStyle/>
        <a:p>
          <a:endParaRPr lang="en-US"/>
        </a:p>
      </dgm:t>
    </dgm:pt>
    <dgm:pt modelId="{B5C33F25-32BD-45B5-96BF-EA8C45C530CF}" type="sibTrans" cxnId="{59FE5111-3BB0-445C-93B0-2F4122960E2F}">
      <dgm:prSet/>
      <dgm:spPr/>
      <dgm:t>
        <a:bodyPr/>
        <a:lstStyle/>
        <a:p>
          <a:endParaRPr lang="en-US"/>
        </a:p>
      </dgm:t>
    </dgm:pt>
    <dgm:pt modelId="{F8D56793-725C-441F-9DCC-F8E02F685173}">
      <dgm:prSet/>
      <dgm:spPr/>
      <dgm:t>
        <a:bodyPr/>
        <a:lstStyle/>
        <a:p>
          <a:r>
            <a:rPr lang="en-US"/>
            <a:t>Limited access to transaction history for customer assistance.</a:t>
          </a:r>
        </a:p>
      </dgm:t>
    </dgm:pt>
    <dgm:pt modelId="{26A1F96C-78ED-4369-A85C-372F8FBDF4B1}" type="parTrans" cxnId="{4F85F2D0-D6BE-4D0F-90D2-E9468DB20382}">
      <dgm:prSet/>
      <dgm:spPr/>
      <dgm:t>
        <a:bodyPr/>
        <a:lstStyle/>
        <a:p>
          <a:endParaRPr lang="en-US"/>
        </a:p>
      </dgm:t>
    </dgm:pt>
    <dgm:pt modelId="{8F139B3E-41E1-4E3F-954F-53FEAA0C7023}" type="sibTrans" cxnId="{4F85F2D0-D6BE-4D0F-90D2-E9468DB20382}">
      <dgm:prSet/>
      <dgm:spPr/>
      <dgm:t>
        <a:bodyPr/>
        <a:lstStyle/>
        <a:p>
          <a:endParaRPr lang="en-US"/>
        </a:p>
      </dgm:t>
    </dgm:pt>
    <dgm:pt modelId="{D93498C2-0E47-45F8-9DD1-7192DB88714E}">
      <dgm:prSet/>
      <dgm:spPr/>
      <dgm:t>
        <a:bodyPr/>
        <a:lstStyle/>
        <a:p>
          <a:r>
            <a:rPr lang="en-US"/>
            <a:t>View-only access to specific reports for customer service purposes.</a:t>
          </a:r>
        </a:p>
      </dgm:t>
    </dgm:pt>
    <dgm:pt modelId="{A3FF0469-C764-4768-A4F1-843107918D12}" type="parTrans" cxnId="{05DD81BA-E940-4AB6-BA63-137538D2ECB2}">
      <dgm:prSet/>
      <dgm:spPr/>
      <dgm:t>
        <a:bodyPr/>
        <a:lstStyle/>
        <a:p>
          <a:endParaRPr lang="en-US"/>
        </a:p>
      </dgm:t>
    </dgm:pt>
    <dgm:pt modelId="{560545F4-B514-4B40-B313-AEF3E54E4876}" type="sibTrans" cxnId="{05DD81BA-E940-4AB6-BA63-137538D2ECB2}">
      <dgm:prSet/>
      <dgm:spPr/>
      <dgm:t>
        <a:bodyPr/>
        <a:lstStyle/>
        <a:p>
          <a:endParaRPr lang="en-US"/>
        </a:p>
      </dgm:t>
    </dgm:pt>
    <dgm:pt modelId="{E54D03F1-E418-48DC-8B6B-D011969F5C8D}">
      <dgm:prSet/>
      <dgm:spPr/>
      <dgm:t>
        <a:bodyPr/>
        <a:lstStyle/>
        <a:p>
          <a:r>
            <a:rPr lang="en-US" b="1" dirty="0"/>
            <a:t>Auditor:</a:t>
          </a:r>
          <a:endParaRPr lang="en-US" dirty="0"/>
        </a:p>
      </dgm:t>
    </dgm:pt>
    <dgm:pt modelId="{2EFC4263-23D4-4CEA-A8F2-FF525E0F5E16}" type="parTrans" cxnId="{3433911C-3E4C-460C-A005-A320AF9D9547}">
      <dgm:prSet/>
      <dgm:spPr/>
      <dgm:t>
        <a:bodyPr/>
        <a:lstStyle/>
        <a:p>
          <a:endParaRPr lang="en-US"/>
        </a:p>
      </dgm:t>
    </dgm:pt>
    <dgm:pt modelId="{185C9363-CE3B-4915-B85A-CD9AB24DED38}" type="sibTrans" cxnId="{3433911C-3E4C-460C-A005-A320AF9D9547}">
      <dgm:prSet/>
      <dgm:spPr/>
      <dgm:t>
        <a:bodyPr/>
        <a:lstStyle/>
        <a:p>
          <a:endParaRPr lang="en-US"/>
        </a:p>
      </dgm:t>
    </dgm:pt>
    <dgm:pt modelId="{A3054116-0EE2-4337-AF75-C55FB35BE4C3}">
      <dgm:prSet/>
      <dgm:spPr/>
      <dgm:t>
        <a:bodyPr/>
        <a:lstStyle/>
        <a:p>
          <a:r>
            <a:rPr lang="en-US"/>
            <a:t>Read-only access for auditing purposes.</a:t>
          </a:r>
        </a:p>
      </dgm:t>
    </dgm:pt>
    <dgm:pt modelId="{48B116DD-CC76-4F5A-BB95-466C136A3D3D}" type="parTrans" cxnId="{8DE263DC-5BF4-4FD0-9F5B-BCC1AFB6BC0D}">
      <dgm:prSet/>
      <dgm:spPr/>
      <dgm:t>
        <a:bodyPr/>
        <a:lstStyle/>
        <a:p>
          <a:endParaRPr lang="en-US"/>
        </a:p>
      </dgm:t>
    </dgm:pt>
    <dgm:pt modelId="{F124840A-565F-44D2-A488-9C1B2382C418}" type="sibTrans" cxnId="{8DE263DC-5BF4-4FD0-9F5B-BCC1AFB6BC0D}">
      <dgm:prSet/>
      <dgm:spPr/>
      <dgm:t>
        <a:bodyPr/>
        <a:lstStyle/>
        <a:p>
          <a:endParaRPr lang="en-US"/>
        </a:p>
      </dgm:t>
    </dgm:pt>
    <dgm:pt modelId="{84B0B915-F8FC-4C10-8869-F4B326C36F83}">
      <dgm:prSet/>
      <dgm:spPr/>
      <dgm:t>
        <a:bodyPr/>
        <a:lstStyle/>
        <a:p>
          <a:r>
            <a:rPr lang="en-US"/>
            <a:t>Authority to run and review audit reports.</a:t>
          </a:r>
        </a:p>
      </dgm:t>
    </dgm:pt>
    <dgm:pt modelId="{E2ED1247-9319-4221-9055-8B2A7E94263B}" type="parTrans" cxnId="{B529BAB2-3784-42AA-AACE-87C15F7A6620}">
      <dgm:prSet/>
      <dgm:spPr/>
      <dgm:t>
        <a:bodyPr/>
        <a:lstStyle/>
        <a:p>
          <a:endParaRPr lang="en-US"/>
        </a:p>
      </dgm:t>
    </dgm:pt>
    <dgm:pt modelId="{9B1F7CF4-687E-4E5C-B424-C3AD0CA9FE7D}" type="sibTrans" cxnId="{B529BAB2-3784-42AA-AACE-87C15F7A6620}">
      <dgm:prSet/>
      <dgm:spPr/>
      <dgm:t>
        <a:bodyPr/>
        <a:lstStyle/>
        <a:p>
          <a:endParaRPr lang="en-US"/>
        </a:p>
      </dgm:t>
    </dgm:pt>
    <dgm:pt modelId="{F53EE854-F4EA-4584-A0DC-D455F6E4E8AF}">
      <dgm:prSet/>
      <dgm:spPr/>
      <dgm:t>
        <a:bodyPr/>
        <a:lstStyle/>
        <a:p>
          <a:r>
            <a:rPr lang="en-US"/>
            <a:t>Access to transaction logs and system activity.</a:t>
          </a:r>
        </a:p>
      </dgm:t>
    </dgm:pt>
    <dgm:pt modelId="{3422BA27-249B-4611-94E7-0155864F4F68}" type="parTrans" cxnId="{DF977C0E-A6EF-4DD6-812B-233D21EBAC4C}">
      <dgm:prSet/>
      <dgm:spPr/>
      <dgm:t>
        <a:bodyPr/>
        <a:lstStyle/>
        <a:p>
          <a:endParaRPr lang="en-US"/>
        </a:p>
      </dgm:t>
    </dgm:pt>
    <dgm:pt modelId="{6A46B593-C973-4111-9D80-E6DEC1133BFE}" type="sibTrans" cxnId="{DF977C0E-A6EF-4DD6-812B-233D21EBAC4C}">
      <dgm:prSet/>
      <dgm:spPr/>
      <dgm:t>
        <a:bodyPr/>
        <a:lstStyle/>
        <a:p>
          <a:endParaRPr lang="en-US"/>
        </a:p>
      </dgm:t>
    </dgm:pt>
    <dgm:pt modelId="{48BD336D-49C4-42E1-A5E2-2677ADC0BDBF}">
      <dgm:prSet/>
      <dgm:spPr/>
      <dgm:t>
        <a:bodyPr/>
        <a:lstStyle/>
        <a:p>
          <a:r>
            <a:rPr lang="en-US"/>
            <a:t>Limited access to specific financial reports for auditing purposes.</a:t>
          </a:r>
        </a:p>
      </dgm:t>
    </dgm:pt>
    <dgm:pt modelId="{3CADB30D-D2C6-4113-99F0-BDB534790A44}" type="parTrans" cxnId="{58DEA356-0806-4CE4-9D02-EC3146BE11B8}">
      <dgm:prSet/>
      <dgm:spPr/>
      <dgm:t>
        <a:bodyPr/>
        <a:lstStyle/>
        <a:p>
          <a:endParaRPr lang="en-US"/>
        </a:p>
      </dgm:t>
    </dgm:pt>
    <dgm:pt modelId="{A2160044-D45D-4F5D-A2FC-36BF7065B4E4}" type="sibTrans" cxnId="{58DEA356-0806-4CE4-9D02-EC3146BE11B8}">
      <dgm:prSet/>
      <dgm:spPr/>
      <dgm:t>
        <a:bodyPr/>
        <a:lstStyle/>
        <a:p>
          <a:endParaRPr lang="en-US"/>
        </a:p>
      </dgm:t>
    </dgm:pt>
    <dgm:pt modelId="{02B0745B-0940-4AD0-9211-11BB3945CCED}" type="pres">
      <dgm:prSet presAssocID="{04DA985A-9EE9-44EA-8290-D0B0CD4F29B8}" presName="Name0" presStyleCnt="0">
        <dgm:presLayoutVars>
          <dgm:dir/>
          <dgm:animLvl val="lvl"/>
          <dgm:resizeHandles val="exact"/>
        </dgm:presLayoutVars>
      </dgm:prSet>
      <dgm:spPr/>
    </dgm:pt>
    <dgm:pt modelId="{2F769185-C049-4BD7-A564-3BDB45B5229B}" type="pres">
      <dgm:prSet presAssocID="{317941E6-CFF1-4DB6-9150-292DEAFE6456}" presName="linNode" presStyleCnt="0"/>
      <dgm:spPr/>
    </dgm:pt>
    <dgm:pt modelId="{567E162F-D926-403C-9EB5-B4AEF04F516F}" type="pres">
      <dgm:prSet presAssocID="{317941E6-CFF1-4DB6-9150-292DEAFE6456}" presName="parentText" presStyleLbl="node1" presStyleIdx="0" presStyleCnt="4">
        <dgm:presLayoutVars>
          <dgm:chMax val="1"/>
          <dgm:bulletEnabled val="1"/>
        </dgm:presLayoutVars>
      </dgm:prSet>
      <dgm:spPr/>
    </dgm:pt>
    <dgm:pt modelId="{FDD4DC31-6701-457A-BCA3-1E69F3B7D1BE}" type="pres">
      <dgm:prSet presAssocID="{317941E6-CFF1-4DB6-9150-292DEAFE6456}" presName="descendantText" presStyleLbl="alignAccFollowNode1" presStyleIdx="0" presStyleCnt="4">
        <dgm:presLayoutVars>
          <dgm:bulletEnabled val="1"/>
        </dgm:presLayoutVars>
      </dgm:prSet>
      <dgm:spPr/>
    </dgm:pt>
    <dgm:pt modelId="{4915A909-12DC-4B85-8548-2D4F6BB805D6}" type="pres">
      <dgm:prSet presAssocID="{8822E982-68E8-4BDF-BD64-5C133DE773EB}" presName="sp" presStyleCnt="0"/>
      <dgm:spPr/>
    </dgm:pt>
    <dgm:pt modelId="{FE2A3C2B-2D67-40D7-A5C0-662B839EBF31}" type="pres">
      <dgm:prSet presAssocID="{BFDD95AC-04C3-4E90-9A28-0DC6216E651F}" presName="linNode" presStyleCnt="0"/>
      <dgm:spPr/>
    </dgm:pt>
    <dgm:pt modelId="{D39B7554-29DF-414B-A03F-269144EF4FC6}" type="pres">
      <dgm:prSet presAssocID="{BFDD95AC-04C3-4E90-9A28-0DC6216E651F}" presName="parentText" presStyleLbl="node1" presStyleIdx="1" presStyleCnt="4">
        <dgm:presLayoutVars>
          <dgm:chMax val="1"/>
          <dgm:bulletEnabled val="1"/>
        </dgm:presLayoutVars>
      </dgm:prSet>
      <dgm:spPr/>
    </dgm:pt>
    <dgm:pt modelId="{B39A8D83-3A99-4852-98DB-B5509AB69C2C}" type="pres">
      <dgm:prSet presAssocID="{BFDD95AC-04C3-4E90-9A28-0DC6216E651F}" presName="descendantText" presStyleLbl="alignAccFollowNode1" presStyleIdx="1" presStyleCnt="4">
        <dgm:presLayoutVars>
          <dgm:bulletEnabled val="1"/>
        </dgm:presLayoutVars>
      </dgm:prSet>
      <dgm:spPr/>
    </dgm:pt>
    <dgm:pt modelId="{93FBAE68-A34F-41F5-BC80-CB12BE59689B}" type="pres">
      <dgm:prSet presAssocID="{9ED49484-660E-4063-BD9E-449DAA7E49E2}" presName="sp" presStyleCnt="0"/>
      <dgm:spPr/>
    </dgm:pt>
    <dgm:pt modelId="{57D43EF5-7ACC-4225-8304-229322153C64}" type="pres">
      <dgm:prSet presAssocID="{573A8B2E-E655-4323-8E46-340A052E2E55}" presName="linNode" presStyleCnt="0"/>
      <dgm:spPr/>
    </dgm:pt>
    <dgm:pt modelId="{F3F104DD-667B-45D9-A5DF-9A18EB89E5D1}" type="pres">
      <dgm:prSet presAssocID="{573A8B2E-E655-4323-8E46-340A052E2E55}" presName="parentText" presStyleLbl="node1" presStyleIdx="2" presStyleCnt="4">
        <dgm:presLayoutVars>
          <dgm:chMax val="1"/>
          <dgm:bulletEnabled val="1"/>
        </dgm:presLayoutVars>
      </dgm:prSet>
      <dgm:spPr/>
    </dgm:pt>
    <dgm:pt modelId="{EF3FE838-EB24-49C9-B516-D0C84DB6C48B}" type="pres">
      <dgm:prSet presAssocID="{573A8B2E-E655-4323-8E46-340A052E2E55}" presName="descendantText" presStyleLbl="alignAccFollowNode1" presStyleIdx="2" presStyleCnt="4">
        <dgm:presLayoutVars>
          <dgm:bulletEnabled val="1"/>
        </dgm:presLayoutVars>
      </dgm:prSet>
      <dgm:spPr/>
    </dgm:pt>
    <dgm:pt modelId="{3D2041A2-70BF-4800-A281-032393AB8BB9}" type="pres">
      <dgm:prSet presAssocID="{2B26C859-1EB5-4047-B714-D2EF57C56354}" presName="sp" presStyleCnt="0"/>
      <dgm:spPr/>
    </dgm:pt>
    <dgm:pt modelId="{6FE2C652-5DC4-4435-8C57-6E3E3F7E0D1D}" type="pres">
      <dgm:prSet presAssocID="{E54D03F1-E418-48DC-8B6B-D011969F5C8D}" presName="linNode" presStyleCnt="0"/>
      <dgm:spPr/>
    </dgm:pt>
    <dgm:pt modelId="{421FC2A0-8C09-41FC-938E-2F5C0733BABA}" type="pres">
      <dgm:prSet presAssocID="{E54D03F1-E418-48DC-8B6B-D011969F5C8D}" presName="parentText" presStyleLbl="node1" presStyleIdx="3" presStyleCnt="4">
        <dgm:presLayoutVars>
          <dgm:chMax val="1"/>
          <dgm:bulletEnabled val="1"/>
        </dgm:presLayoutVars>
      </dgm:prSet>
      <dgm:spPr/>
    </dgm:pt>
    <dgm:pt modelId="{409BE803-56E9-458C-896D-ADC775621B11}" type="pres">
      <dgm:prSet presAssocID="{E54D03F1-E418-48DC-8B6B-D011969F5C8D}" presName="descendantText" presStyleLbl="alignAccFollowNode1" presStyleIdx="3" presStyleCnt="4">
        <dgm:presLayoutVars>
          <dgm:bulletEnabled val="1"/>
        </dgm:presLayoutVars>
      </dgm:prSet>
      <dgm:spPr/>
    </dgm:pt>
  </dgm:ptLst>
  <dgm:cxnLst>
    <dgm:cxn modelId="{DF977C0E-A6EF-4DD6-812B-233D21EBAC4C}" srcId="{E54D03F1-E418-48DC-8B6B-D011969F5C8D}" destId="{F53EE854-F4EA-4584-A0DC-D455F6E4E8AF}" srcOrd="2" destOrd="0" parTransId="{3422BA27-249B-4611-94E7-0155864F4F68}" sibTransId="{6A46B593-C973-4111-9D80-E6DEC1133BFE}"/>
    <dgm:cxn modelId="{E7E54411-F708-4DCA-B665-977A53F11E60}" srcId="{BFDD95AC-04C3-4E90-9A28-0DC6216E651F}" destId="{EF8B2B3B-7871-448F-BFDC-3326CF8A94F8}" srcOrd="3" destOrd="0" parTransId="{E361B3F2-3C2F-4D65-A444-6C82F32D2315}" sibTransId="{CCBED4F2-3695-4892-B69E-48C8FF7F8318}"/>
    <dgm:cxn modelId="{59FE5111-3BB0-445C-93B0-2F4122960E2F}" srcId="{573A8B2E-E655-4323-8E46-340A052E2E55}" destId="{80D1D475-DB50-451F-A316-76DC32496E6A}" srcOrd="1" destOrd="0" parTransId="{AC21EEA1-6979-478A-9069-4F3187A16019}" sibTransId="{B5C33F25-32BD-45B5-96BF-EA8C45C530CF}"/>
    <dgm:cxn modelId="{94C85212-5A4C-40E2-B175-FADBDAE54B0B}" type="presOf" srcId="{E54D03F1-E418-48DC-8B6B-D011969F5C8D}" destId="{421FC2A0-8C09-41FC-938E-2F5C0733BABA}" srcOrd="0" destOrd="0" presId="urn:microsoft.com/office/officeart/2005/8/layout/vList5"/>
    <dgm:cxn modelId="{3433911C-3E4C-460C-A005-A320AF9D9547}" srcId="{04DA985A-9EE9-44EA-8290-D0B0CD4F29B8}" destId="{E54D03F1-E418-48DC-8B6B-D011969F5C8D}" srcOrd="3" destOrd="0" parTransId="{2EFC4263-23D4-4CEA-A8F2-FF525E0F5E16}" sibTransId="{185C9363-CE3B-4915-B85A-CD9AB24DED38}"/>
    <dgm:cxn modelId="{BF1D971D-5EDF-4F3F-BC45-A9FCB1AFEA8A}" type="presOf" srcId="{26AC2485-01E2-420C-AC01-721B062B77BD}" destId="{B39A8D83-3A99-4852-98DB-B5509AB69C2C}" srcOrd="0" destOrd="2" presId="urn:microsoft.com/office/officeart/2005/8/layout/vList5"/>
    <dgm:cxn modelId="{CE383C1E-F59A-45FE-B150-ED4F4D63432A}" srcId="{573A8B2E-E655-4323-8E46-340A052E2E55}" destId="{68A5603E-4133-4882-A029-BE54FDEADB65}" srcOrd="0" destOrd="0" parTransId="{4EF9F292-E94E-44E1-8499-577E2152FD69}" sibTransId="{2E92AD1B-C2A8-4F82-AC9A-5B51EDE2C9A0}"/>
    <dgm:cxn modelId="{945F8B26-15DA-4F7F-A016-5988C3A458CD}" type="presOf" srcId="{EE93CED0-E8F4-4708-8133-729A138423F5}" destId="{FDD4DC31-6701-457A-BCA3-1E69F3B7D1BE}" srcOrd="0" destOrd="2" presId="urn:microsoft.com/office/officeart/2005/8/layout/vList5"/>
    <dgm:cxn modelId="{6248BE2B-0D7F-4524-8C0A-D0CB07131F5A}" type="presOf" srcId="{04DA985A-9EE9-44EA-8290-D0B0CD4F29B8}" destId="{02B0745B-0940-4AD0-9211-11BB3945CCED}" srcOrd="0" destOrd="0" presId="urn:microsoft.com/office/officeart/2005/8/layout/vList5"/>
    <dgm:cxn modelId="{C6B6683B-179F-4237-A2B8-E5BD598FEDF2}" type="presOf" srcId="{F53EE854-F4EA-4584-A0DC-D455F6E4E8AF}" destId="{409BE803-56E9-458C-896D-ADC775621B11}" srcOrd="0" destOrd="2" presId="urn:microsoft.com/office/officeart/2005/8/layout/vList5"/>
    <dgm:cxn modelId="{1073915E-8DF8-437D-ACBA-CEC3CFEDA576}" type="presOf" srcId="{EEA38997-B5DD-4A52-B9FC-09A91FDC0F86}" destId="{B39A8D83-3A99-4852-98DB-B5509AB69C2C}" srcOrd="0" destOrd="1" presId="urn:microsoft.com/office/officeart/2005/8/layout/vList5"/>
    <dgm:cxn modelId="{BC6EDE42-19EF-4F32-92BE-CC6FB403D356}" type="presOf" srcId="{7C587545-ACD2-4CF4-A768-B5C052013E77}" destId="{FDD4DC31-6701-457A-BCA3-1E69F3B7D1BE}" srcOrd="0" destOrd="0" presId="urn:microsoft.com/office/officeart/2005/8/layout/vList5"/>
    <dgm:cxn modelId="{2FFA6D44-C877-43CD-B4B5-5A8E719F9CB9}" srcId="{BFDD95AC-04C3-4E90-9A28-0DC6216E651F}" destId="{5B06DE4C-AD0B-424F-B411-B7B9CD4B1078}" srcOrd="0" destOrd="0" parTransId="{B49FD120-D80D-4A16-817D-7B88F2961E44}" sibTransId="{46A9B2E0-8EC9-4EF7-A661-2A64191E0698}"/>
    <dgm:cxn modelId="{E408F265-152D-4945-9393-7C14A4F4F3C6}" type="presOf" srcId="{84B0B915-F8FC-4C10-8869-F4B326C36F83}" destId="{409BE803-56E9-458C-896D-ADC775621B11}" srcOrd="0" destOrd="1" presId="urn:microsoft.com/office/officeart/2005/8/layout/vList5"/>
    <dgm:cxn modelId="{1C68DF6F-891A-4F3E-9AE3-E6D4EC976759}" type="presOf" srcId="{BFDD95AC-04C3-4E90-9A28-0DC6216E651F}" destId="{D39B7554-29DF-414B-A03F-269144EF4FC6}" srcOrd="0" destOrd="0" presId="urn:microsoft.com/office/officeart/2005/8/layout/vList5"/>
    <dgm:cxn modelId="{2F863854-94C4-4190-9D5E-39D397AB7C9B}" type="presOf" srcId="{68A5603E-4133-4882-A029-BE54FDEADB65}" destId="{EF3FE838-EB24-49C9-B516-D0C84DB6C48B}" srcOrd="0" destOrd="0" presId="urn:microsoft.com/office/officeart/2005/8/layout/vList5"/>
    <dgm:cxn modelId="{58DEA356-0806-4CE4-9D02-EC3146BE11B8}" srcId="{E54D03F1-E418-48DC-8B6B-D011969F5C8D}" destId="{48BD336D-49C4-42E1-A5E2-2677ADC0BDBF}" srcOrd="3" destOrd="0" parTransId="{3CADB30D-D2C6-4113-99F0-BDB534790A44}" sibTransId="{A2160044-D45D-4F5D-A2FC-36BF7065B4E4}"/>
    <dgm:cxn modelId="{9B0D2077-81B7-4017-A404-83A9E1220894}" srcId="{BFDD95AC-04C3-4E90-9A28-0DC6216E651F}" destId="{EEA38997-B5DD-4A52-B9FC-09A91FDC0F86}" srcOrd="1" destOrd="0" parTransId="{2E3B6010-02E9-4DD7-940F-DC3D57BB89BD}" sibTransId="{FAC60A06-98E3-48FE-8C05-873883E1F6AE}"/>
    <dgm:cxn modelId="{B9A7267A-32D9-401C-9E0E-F93454AD3C8F}" type="presOf" srcId="{F8D56793-725C-441F-9DCC-F8E02F685173}" destId="{EF3FE838-EB24-49C9-B516-D0C84DB6C48B}" srcOrd="0" destOrd="2" presId="urn:microsoft.com/office/officeart/2005/8/layout/vList5"/>
    <dgm:cxn modelId="{EF3E8C82-F90C-47AE-BB5B-1F27F1F068C1}" type="presOf" srcId="{80D1D475-DB50-451F-A316-76DC32496E6A}" destId="{EF3FE838-EB24-49C9-B516-D0C84DB6C48B}" srcOrd="0" destOrd="1" presId="urn:microsoft.com/office/officeart/2005/8/layout/vList5"/>
    <dgm:cxn modelId="{079EA68A-28DA-40B2-A1E9-D62272DC7C6B}" type="presOf" srcId="{317941E6-CFF1-4DB6-9150-292DEAFE6456}" destId="{567E162F-D926-403C-9EB5-B4AEF04F516F}" srcOrd="0" destOrd="0" presId="urn:microsoft.com/office/officeart/2005/8/layout/vList5"/>
    <dgm:cxn modelId="{FCDFDE8A-0A76-4984-B0CA-95898B80BAA8}" srcId="{317941E6-CFF1-4DB6-9150-292DEAFE6456}" destId="{7C587545-ACD2-4CF4-A768-B5C052013E77}" srcOrd="0" destOrd="0" parTransId="{CE2DF51D-0780-4417-9E7A-9427F2FEE87E}" sibTransId="{8ACE89D5-15BE-453F-A885-D301DCE8A5F6}"/>
    <dgm:cxn modelId="{CA390591-B067-4F5E-8BCA-ABF275BAD0CE}" srcId="{04DA985A-9EE9-44EA-8290-D0B0CD4F29B8}" destId="{573A8B2E-E655-4323-8E46-340A052E2E55}" srcOrd="2" destOrd="0" parTransId="{9CB37876-A7E3-40D2-8F78-398DAE2A5952}" sibTransId="{2B26C859-1EB5-4047-B714-D2EF57C56354}"/>
    <dgm:cxn modelId="{4BEBCA94-28CE-44D0-B6B3-6098A1CEF733}" srcId="{04DA985A-9EE9-44EA-8290-D0B0CD4F29B8}" destId="{317941E6-CFF1-4DB6-9150-292DEAFE6456}" srcOrd="0" destOrd="0" parTransId="{0D22F8EF-3B54-42E7-825E-B5A0E8E889D9}" sibTransId="{8822E982-68E8-4BDF-BD64-5C133DE773EB}"/>
    <dgm:cxn modelId="{FA785B98-82F5-4DC0-8502-6B550032B825}" srcId="{BFDD95AC-04C3-4E90-9A28-0DC6216E651F}" destId="{26AC2485-01E2-420C-AC01-721B062B77BD}" srcOrd="2" destOrd="0" parTransId="{49B25D64-049D-47ED-808E-286F697BFD53}" sibTransId="{81E708C6-0BE5-4180-90EE-3E3A23AC77AA}"/>
    <dgm:cxn modelId="{2D4B4EA8-9264-4EC7-9225-31F30B481F98}" srcId="{317941E6-CFF1-4DB6-9150-292DEAFE6456}" destId="{EE93CED0-E8F4-4708-8133-729A138423F5}" srcOrd="2" destOrd="0" parTransId="{4CD5FC6D-5CE0-4B33-B1DD-FB65862BB43F}" sibTransId="{0C51D750-ADFC-4D96-8D37-C30623D8ED7C}"/>
    <dgm:cxn modelId="{148DF7B1-F01D-471B-9ED3-10B02C051945}" type="presOf" srcId="{5B06DE4C-AD0B-424F-B411-B7B9CD4B1078}" destId="{B39A8D83-3A99-4852-98DB-B5509AB69C2C}" srcOrd="0" destOrd="0" presId="urn:microsoft.com/office/officeart/2005/8/layout/vList5"/>
    <dgm:cxn modelId="{B529BAB2-3784-42AA-AACE-87C15F7A6620}" srcId="{E54D03F1-E418-48DC-8B6B-D011969F5C8D}" destId="{84B0B915-F8FC-4C10-8869-F4B326C36F83}" srcOrd="1" destOrd="0" parTransId="{E2ED1247-9319-4221-9055-8B2A7E94263B}" sibTransId="{9B1F7CF4-687E-4E5C-B424-C3AD0CA9FE7D}"/>
    <dgm:cxn modelId="{05DD81BA-E940-4AB6-BA63-137538D2ECB2}" srcId="{573A8B2E-E655-4323-8E46-340A052E2E55}" destId="{D93498C2-0E47-45F8-9DD1-7192DB88714E}" srcOrd="3" destOrd="0" parTransId="{A3FF0469-C764-4768-A4F1-843107918D12}" sibTransId="{560545F4-B514-4B40-B313-AEF3E54E4876}"/>
    <dgm:cxn modelId="{50C734BC-98FF-4DF7-863B-A7A714B17EE2}" type="presOf" srcId="{EF8B2B3B-7871-448F-BFDC-3326CF8A94F8}" destId="{B39A8D83-3A99-4852-98DB-B5509AB69C2C}" srcOrd="0" destOrd="3" presId="urn:microsoft.com/office/officeart/2005/8/layout/vList5"/>
    <dgm:cxn modelId="{4F85F2D0-D6BE-4D0F-90D2-E9468DB20382}" srcId="{573A8B2E-E655-4323-8E46-340A052E2E55}" destId="{F8D56793-725C-441F-9DCC-F8E02F685173}" srcOrd="2" destOrd="0" parTransId="{26A1F96C-78ED-4369-A85C-372F8FBDF4B1}" sibTransId="{8F139B3E-41E1-4E3F-954F-53FEAA0C7023}"/>
    <dgm:cxn modelId="{6E4EAED7-D5FC-4303-82D6-458C8F2A5EB1}" type="presOf" srcId="{EC588CF7-8F7F-4372-BB43-E949BF27B4D5}" destId="{FDD4DC31-6701-457A-BCA3-1E69F3B7D1BE}" srcOrd="0" destOrd="3" presId="urn:microsoft.com/office/officeart/2005/8/layout/vList5"/>
    <dgm:cxn modelId="{9A9D03DB-31A6-47DC-A0DB-5849989C6CA4}" srcId="{04DA985A-9EE9-44EA-8290-D0B0CD4F29B8}" destId="{BFDD95AC-04C3-4E90-9A28-0DC6216E651F}" srcOrd="1" destOrd="0" parTransId="{0DA855C3-C0E1-41AC-9B5C-300357CECEA6}" sibTransId="{9ED49484-660E-4063-BD9E-449DAA7E49E2}"/>
    <dgm:cxn modelId="{741F58DB-4585-439E-B80D-A2A14ACF4EDA}" type="presOf" srcId="{1B8AB867-D0EA-4D8A-BD50-6086E9B90451}" destId="{FDD4DC31-6701-457A-BCA3-1E69F3B7D1BE}" srcOrd="0" destOrd="1" presId="urn:microsoft.com/office/officeart/2005/8/layout/vList5"/>
    <dgm:cxn modelId="{8DE263DC-5BF4-4FD0-9F5B-BCC1AFB6BC0D}" srcId="{E54D03F1-E418-48DC-8B6B-D011969F5C8D}" destId="{A3054116-0EE2-4337-AF75-C55FB35BE4C3}" srcOrd="0" destOrd="0" parTransId="{48B116DD-CC76-4F5A-BB95-466C136A3D3D}" sibTransId="{F124840A-565F-44D2-A488-9C1B2382C418}"/>
    <dgm:cxn modelId="{E5CC3EDF-28F5-4E7A-B4EB-83C154664D1E}" srcId="{317941E6-CFF1-4DB6-9150-292DEAFE6456}" destId="{1B8AB867-D0EA-4D8A-BD50-6086E9B90451}" srcOrd="1" destOrd="0" parTransId="{023312F3-8C33-4BE6-A06C-FF0383EDBD6F}" sibTransId="{4BAC5600-0A00-4BB1-BE7F-3BC71786E84B}"/>
    <dgm:cxn modelId="{3D2989E1-A71E-4BEF-90F0-1399C9A97B4C}" type="presOf" srcId="{48BD336D-49C4-42E1-A5E2-2677ADC0BDBF}" destId="{409BE803-56E9-458C-896D-ADC775621B11}" srcOrd="0" destOrd="3" presId="urn:microsoft.com/office/officeart/2005/8/layout/vList5"/>
    <dgm:cxn modelId="{B4D472E6-1983-44AC-82AF-F0D961126721}" type="presOf" srcId="{573A8B2E-E655-4323-8E46-340A052E2E55}" destId="{F3F104DD-667B-45D9-A5DF-9A18EB89E5D1}" srcOrd="0" destOrd="0" presId="urn:microsoft.com/office/officeart/2005/8/layout/vList5"/>
    <dgm:cxn modelId="{EC700CEA-E11E-4899-943E-2E3F00719257}" srcId="{317941E6-CFF1-4DB6-9150-292DEAFE6456}" destId="{EC588CF7-8F7F-4372-BB43-E949BF27B4D5}" srcOrd="3" destOrd="0" parTransId="{B42E7E41-7D92-40D1-AA88-19C25DFD4336}" sibTransId="{94A3C8F7-249B-4BC7-AF00-A38151C0C078}"/>
    <dgm:cxn modelId="{C196E0F0-B361-4E63-8AFF-3119541FA5F9}" type="presOf" srcId="{D93498C2-0E47-45F8-9DD1-7192DB88714E}" destId="{EF3FE838-EB24-49C9-B516-D0C84DB6C48B}" srcOrd="0" destOrd="3" presId="urn:microsoft.com/office/officeart/2005/8/layout/vList5"/>
    <dgm:cxn modelId="{B5001FF2-F2E3-4D71-A45C-FA978E54442A}" type="presOf" srcId="{A3054116-0EE2-4337-AF75-C55FB35BE4C3}" destId="{409BE803-56E9-458C-896D-ADC775621B11}" srcOrd="0" destOrd="0" presId="urn:microsoft.com/office/officeart/2005/8/layout/vList5"/>
    <dgm:cxn modelId="{59320A31-96A0-4BFD-8427-BE49A6A3BA0F}" type="presParOf" srcId="{02B0745B-0940-4AD0-9211-11BB3945CCED}" destId="{2F769185-C049-4BD7-A564-3BDB45B5229B}" srcOrd="0" destOrd="0" presId="urn:microsoft.com/office/officeart/2005/8/layout/vList5"/>
    <dgm:cxn modelId="{F4F5888E-D26D-4041-9D93-F5FE604A7CC3}" type="presParOf" srcId="{2F769185-C049-4BD7-A564-3BDB45B5229B}" destId="{567E162F-D926-403C-9EB5-B4AEF04F516F}" srcOrd="0" destOrd="0" presId="urn:microsoft.com/office/officeart/2005/8/layout/vList5"/>
    <dgm:cxn modelId="{8193BF15-2EB9-440A-9D66-024ADB04EA5E}" type="presParOf" srcId="{2F769185-C049-4BD7-A564-3BDB45B5229B}" destId="{FDD4DC31-6701-457A-BCA3-1E69F3B7D1BE}" srcOrd="1" destOrd="0" presId="urn:microsoft.com/office/officeart/2005/8/layout/vList5"/>
    <dgm:cxn modelId="{C2E26430-578B-4655-BB93-A4057021ECA0}" type="presParOf" srcId="{02B0745B-0940-4AD0-9211-11BB3945CCED}" destId="{4915A909-12DC-4B85-8548-2D4F6BB805D6}" srcOrd="1" destOrd="0" presId="urn:microsoft.com/office/officeart/2005/8/layout/vList5"/>
    <dgm:cxn modelId="{3EBA9D2C-3656-4CA3-A447-60C7DDF54EEE}" type="presParOf" srcId="{02B0745B-0940-4AD0-9211-11BB3945CCED}" destId="{FE2A3C2B-2D67-40D7-A5C0-662B839EBF31}" srcOrd="2" destOrd="0" presId="urn:microsoft.com/office/officeart/2005/8/layout/vList5"/>
    <dgm:cxn modelId="{AEAF1E56-A029-42EC-8FC0-25E5BB33A232}" type="presParOf" srcId="{FE2A3C2B-2D67-40D7-A5C0-662B839EBF31}" destId="{D39B7554-29DF-414B-A03F-269144EF4FC6}" srcOrd="0" destOrd="0" presId="urn:microsoft.com/office/officeart/2005/8/layout/vList5"/>
    <dgm:cxn modelId="{7D6BFD4D-556D-4D5F-9CD7-489483EF6366}" type="presParOf" srcId="{FE2A3C2B-2D67-40D7-A5C0-662B839EBF31}" destId="{B39A8D83-3A99-4852-98DB-B5509AB69C2C}" srcOrd="1" destOrd="0" presId="urn:microsoft.com/office/officeart/2005/8/layout/vList5"/>
    <dgm:cxn modelId="{88D9D08A-49FB-462D-8DC4-2EA092938A5A}" type="presParOf" srcId="{02B0745B-0940-4AD0-9211-11BB3945CCED}" destId="{93FBAE68-A34F-41F5-BC80-CB12BE59689B}" srcOrd="3" destOrd="0" presId="urn:microsoft.com/office/officeart/2005/8/layout/vList5"/>
    <dgm:cxn modelId="{AD301767-0597-481B-A697-74359890B248}" type="presParOf" srcId="{02B0745B-0940-4AD0-9211-11BB3945CCED}" destId="{57D43EF5-7ACC-4225-8304-229322153C64}" srcOrd="4" destOrd="0" presId="urn:microsoft.com/office/officeart/2005/8/layout/vList5"/>
    <dgm:cxn modelId="{99C283BD-8113-4D3A-934B-EFF192171B7E}" type="presParOf" srcId="{57D43EF5-7ACC-4225-8304-229322153C64}" destId="{F3F104DD-667B-45D9-A5DF-9A18EB89E5D1}" srcOrd="0" destOrd="0" presId="urn:microsoft.com/office/officeart/2005/8/layout/vList5"/>
    <dgm:cxn modelId="{D9618FEE-7AD4-4D1D-845A-5AA65140960E}" type="presParOf" srcId="{57D43EF5-7ACC-4225-8304-229322153C64}" destId="{EF3FE838-EB24-49C9-B516-D0C84DB6C48B}" srcOrd="1" destOrd="0" presId="urn:microsoft.com/office/officeart/2005/8/layout/vList5"/>
    <dgm:cxn modelId="{7155BB57-CDB3-44A9-A473-570452F8113F}" type="presParOf" srcId="{02B0745B-0940-4AD0-9211-11BB3945CCED}" destId="{3D2041A2-70BF-4800-A281-032393AB8BB9}" srcOrd="5" destOrd="0" presId="urn:microsoft.com/office/officeart/2005/8/layout/vList5"/>
    <dgm:cxn modelId="{355FC08E-05D7-4DEF-82FC-8D90EA269CEB}" type="presParOf" srcId="{02B0745B-0940-4AD0-9211-11BB3945CCED}" destId="{6FE2C652-5DC4-4435-8C57-6E3E3F7E0D1D}" srcOrd="6" destOrd="0" presId="urn:microsoft.com/office/officeart/2005/8/layout/vList5"/>
    <dgm:cxn modelId="{4FC2F6F2-8F3B-42EC-935B-4D1DA259B6A6}" type="presParOf" srcId="{6FE2C652-5DC4-4435-8C57-6E3E3F7E0D1D}" destId="{421FC2A0-8C09-41FC-938E-2F5C0733BABA}" srcOrd="0" destOrd="0" presId="urn:microsoft.com/office/officeart/2005/8/layout/vList5"/>
    <dgm:cxn modelId="{EC6F9A65-08C1-416E-AEF8-5761968CFA84}" type="presParOf" srcId="{6FE2C652-5DC4-4435-8C57-6E3E3F7E0D1D}" destId="{409BE803-56E9-458C-896D-ADC775621B1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ECC756-E964-40C8-A1E3-C1E7F6A92685}"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AE8DFF7D-71DC-4FBB-9E10-41F6C53AD26C}">
      <dgm:prSet/>
      <dgm:spPr/>
      <dgm:t>
        <a:bodyPr/>
        <a:lstStyle/>
        <a:p>
          <a:r>
            <a:rPr lang="en-US" b="1" dirty="0"/>
            <a:t>Managerial Roles:</a:t>
          </a:r>
          <a:endParaRPr lang="en-US" dirty="0"/>
        </a:p>
      </dgm:t>
    </dgm:pt>
    <dgm:pt modelId="{C05FAE9F-A604-49B2-9A66-7DEE6ABB8B74}" type="parTrans" cxnId="{1F55FAE2-19B5-4222-9C9B-074A3A011FBB}">
      <dgm:prSet/>
      <dgm:spPr/>
      <dgm:t>
        <a:bodyPr/>
        <a:lstStyle/>
        <a:p>
          <a:endParaRPr lang="en-US"/>
        </a:p>
      </dgm:t>
    </dgm:pt>
    <dgm:pt modelId="{4FC8793D-0E2C-4EEE-BCD2-69C0D073C37C}" type="sibTrans" cxnId="{1F55FAE2-19B5-4222-9C9B-074A3A011FBB}">
      <dgm:prSet/>
      <dgm:spPr/>
      <dgm:t>
        <a:bodyPr/>
        <a:lstStyle/>
        <a:p>
          <a:endParaRPr lang="en-US"/>
        </a:p>
      </dgm:t>
    </dgm:pt>
    <dgm:pt modelId="{D764EDF9-06AB-44B1-918B-A3694CD1A77F}">
      <dgm:prSet/>
      <dgm:spPr/>
      <dgm:t>
        <a:bodyPr/>
        <a:lstStyle/>
        <a:p>
          <a:r>
            <a:rPr lang="en-US"/>
            <a:t>Access to managerial reports and analytics.</a:t>
          </a:r>
        </a:p>
      </dgm:t>
    </dgm:pt>
    <dgm:pt modelId="{DA9F535B-B663-40EB-AA04-3B67141E4F1D}" type="parTrans" cxnId="{1A75675D-C5C8-4205-99C1-838EA4225F9A}">
      <dgm:prSet/>
      <dgm:spPr/>
      <dgm:t>
        <a:bodyPr/>
        <a:lstStyle/>
        <a:p>
          <a:endParaRPr lang="en-US"/>
        </a:p>
      </dgm:t>
    </dgm:pt>
    <dgm:pt modelId="{E75CFAD0-8D1A-420B-9823-67A38DE14A59}" type="sibTrans" cxnId="{1A75675D-C5C8-4205-99C1-838EA4225F9A}">
      <dgm:prSet/>
      <dgm:spPr/>
      <dgm:t>
        <a:bodyPr/>
        <a:lstStyle/>
        <a:p>
          <a:endParaRPr lang="en-US"/>
        </a:p>
      </dgm:t>
    </dgm:pt>
    <dgm:pt modelId="{69F29A51-4A8B-4CB1-9EE6-B552EBA97862}">
      <dgm:prSet/>
      <dgm:spPr/>
      <dgm:t>
        <a:bodyPr/>
        <a:lstStyle/>
        <a:p>
          <a:r>
            <a:rPr lang="en-US"/>
            <a:t>Authority to oversee and manage employee roles and permissions.</a:t>
          </a:r>
        </a:p>
      </dgm:t>
    </dgm:pt>
    <dgm:pt modelId="{7FBE157E-C558-4565-BE88-3F1BD6A8B92A}" type="parTrans" cxnId="{B815262B-E18B-41DB-B21F-4A5CBFBE6867}">
      <dgm:prSet/>
      <dgm:spPr/>
      <dgm:t>
        <a:bodyPr/>
        <a:lstStyle/>
        <a:p>
          <a:endParaRPr lang="en-US"/>
        </a:p>
      </dgm:t>
    </dgm:pt>
    <dgm:pt modelId="{F1880408-ACB9-4800-89C0-78F5301D0F72}" type="sibTrans" cxnId="{B815262B-E18B-41DB-B21F-4A5CBFBE6867}">
      <dgm:prSet/>
      <dgm:spPr/>
      <dgm:t>
        <a:bodyPr/>
        <a:lstStyle/>
        <a:p>
          <a:endParaRPr lang="en-US"/>
        </a:p>
      </dgm:t>
    </dgm:pt>
    <dgm:pt modelId="{009E6990-9044-413D-B4A9-21C1E2A101A1}">
      <dgm:prSet/>
      <dgm:spPr/>
      <dgm:t>
        <a:bodyPr/>
        <a:lstStyle/>
        <a:p>
          <a:r>
            <a:rPr lang="en-US"/>
            <a:t>View-only access to sensitive financial reports.</a:t>
          </a:r>
        </a:p>
      </dgm:t>
    </dgm:pt>
    <dgm:pt modelId="{B76F2D2F-ADE6-4207-9947-339E6C06AC53}" type="parTrans" cxnId="{B6B0BA63-A459-4B9E-968E-2665B4B79F82}">
      <dgm:prSet/>
      <dgm:spPr/>
      <dgm:t>
        <a:bodyPr/>
        <a:lstStyle/>
        <a:p>
          <a:endParaRPr lang="en-US"/>
        </a:p>
      </dgm:t>
    </dgm:pt>
    <dgm:pt modelId="{BB4DFBDF-F162-44BF-8C47-5701543294D2}" type="sibTrans" cxnId="{B6B0BA63-A459-4B9E-968E-2665B4B79F82}">
      <dgm:prSet/>
      <dgm:spPr/>
      <dgm:t>
        <a:bodyPr/>
        <a:lstStyle/>
        <a:p>
          <a:endParaRPr lang="en-US"/>
        </a:p>
      </dgm:t>
    </dgm:pt>
    <dgm:pt modelId="{D6707995-D252-47C5-B472-A4DB5DF650C4}">
      <dgm:prSet/>
      <dgm:spPr/>
      <dgm:t>
        <a:bodyPr/>
        <a:lstStyle/>
        <a:p>
          <a:r>
            <a:rPr lang="en-US"/>
            <a:t>Limited access to modify specific configurations for operational efficiency.</a:t>
          </a:r>
        </a:p>
      </dgm:t>
    </dgm:pt>
    <dgm:pt modelId="{E98F7EB7-CEF6-4BBD-9508-B0F9513E06DA}" type="parTrans" cxnId="{7D7FA7FB-E90C-47D2-8696-6C09A776FE88}">
      <dgm:prSet/>
      <dgm:spPr/>
      <dgm:t>
        <a:bodyPr/>
        <a:lstStyle/>
        <a:p>
          <a:endParaRPr lang="en-US"/>
        </a:p>
      </dgm:t>
    </dgm:pt>
    <dgm:pt modelId="{14473BD7-3D2E-4774-A65B-3CF40A16920C}" type="sibTrans" cxnId="{7D7FA7FB-E90C-47D2-8696-6C09A776FE88}">
      <dgm:prSet/>
      <dgm:spPr/>
      <dgm:t>
        <a:bodyPr/>
        <a:lstStyle/>
        <a:p>
          <a:endParaRPr lang="en-US"/>
        </a:p>
      </dgm:t>
    </dgm:pt>
    <dgm:pt modelId="{7AC032C0-2DC9-4A24-8070-5372504EA929}">
      <dgm:prSet/>
      <dgm:spPr/>
      <dgm:t>
        <a:bodyPr/>
        <a:lstStyle/>
        <a:p>
          <a:r>
            <a:rPr lang="en-US" b="1" dirty="0"/>
            <a:t>IT Administrator:</a:t>
          </a:r>
          <a:endParaRPr lang="en-US" dirty="0"/>
        </a:p>
      </dgm:t>
    </dgm:pt>
    <dgm:pt modelId="{D14FD0C1-7EBB-4BF2-BAED-64302F6A632D}" type="parTrans" cxnId="{9A810714-D173-457B-881D-DB0CAF390176}">
      <dgm:prSet/>
      <dgm:spPr/>
      <dgm:t>
        <a:bodyPr/>
        <a:lstStyle/>
        <a:p>
          <a:endParaRPr lang="en-US"/>
        </a:p>
      </dgm:t>
    </dgm:pt>
    <dgm:pt modelId="{B48721FC-16CA-4CD9-81BB-88E77A82BC5D}" type="sibTrans" cxnId="{9A810714-D173-457B-881D-DB0CAF390176}">
      <dgm:prSet/>
      <dgm:spPr/>
      <dgm:t>
        <a:bodyPr/>
        <a:lstStyle/>
        <a:p>
          <a:endParaRPr lang="en-US"/>
        </a:p>
      </dgm:t>
    </dgm:pt>
    <dgm:pt modelId="{14BA798B-A33B-42E6-8C0D-6ABE5269FC40}">
      <dgm:prSet/>
      <dgm:spPr/>
      <dgm:t>
        <a:bodyPr/>
        <a:lstStyle/>
        <a:p>
          <a:r>
            <a:rPr lang="en-US"/>
            <a:t>Full control over database infrastructure.</a:t>
          </a:r>
        </a:p>
      </dgm:t>
    </dgm:pt>
    <dgm:pt modelId="{B181E0F3-58DC-4BCD-A4CD-BC8B05668A4F}" type="parTrans" cxnId="{140022BF-3230-4D48-9D27-2A06C373E948}">
      <dgm:prSet/>
      <dgm:spPr/>
      <dgm:t>
        <a:bodyPr/>
        <a:lstStyle/>
        <a:p>
          <a:endParaRPr lang="en-US"/>
        </a:p>
      </dgm:t>
    </dgm:pt>
    <dgm:pt modelId="{24E6FB4D-B401-40AB-87FC-A16A356A004B}" type="sibTrans" cxnId="{140022BF-3230-4D48-9D27-2A06C373E948}">
      <dgm:prSet/>
      <dgm:spPr/>
      <dgm:t>
        <a:bodyPr/>
        <a:lstStyle/>
        <a:p>
          <a:endParaRPr lang="en-US"/>
        </a:p>
      </dgm:t>
    </dgm:pt>
    <dgm:pt modelId="{4530C265-7E23-4ECC-AF39-F9BDC2BA087A}">
      <dgm:prSet/>
      <dgm:spPr/>
      <dgm:t>
        <a:bodyPr/>
        <a:lstStyle/>
        <a:p>
          <a:r>
            <a:rPr lang="en-US"/>
            <a:t>Authority to implement and manage security protocols.</a:t>
          </a:r>
        </a:p>
      </dgm:t>
    </dgm:pt>
    <dgm:pt modelId="{96C2908D-F2ED-4C8C-B6AF-F68F8C1DE84B}" type="parTrans" cxnId="{B374BDA9-675A-4648-9F11-FC5FB0556B8D}">
      <dgm:prSet/>
      <dgm:spPr/>
      <dgm:t>
        <a:bodyPr/>
        <a:lstStyle/>
        <a:p>
          <a:endParaRPr lang="en-US"/>
        </a:p>
      </dgm:t>
    </dgm:pt>
    <dgm:pt modelId="{AEF8111C-54F4-422F-A138-A295984712FE}" type="sibTrans" cxnId="{B374BDA9-675A-4648-9F11-FC5FB0556B8D}">
      <dgm:prSet/>
      <dgm:spPr/>
      <dgm:t>
        <a:bodyPr/>
        <a:lstStyle/>
        <a:p>
          <a:endParaRPr lang="en-US"/>
        </a:p>
      </dgm:t>
    </dgm:pt>
    <dgm:pt modelId="{D486D17F-9E80-4AE3-97B6-E5263CDFE3C8}">
      <dgm:prSet/>
      <dgm:spPr/>
      <dgm:t>
        <a:bodyPr/>
        <a:lstStyle/>
        <a:p>
          <a:r>
            <a:rPr lang="en-US"/>
            <a:t>Configuration and maintenance of database backups.</a:t>
          </a:r>
        </a:p>
      </dgm:t>
    </dgm:pt>
    <dgm:pt modelId="{79E6614A-330C-431B-B233-3320A3DA71DC}" type="parTrans" cxnId="{FA3392DE-2480-4C1D-A341-012CCF3B1965}">
      <dgm:prSet/>
      <dgm:spPr/>
      <dgm:t>
        <a:bodyPr/>
        <a:lstStyle/>
        <a:p>
          <a:endParaRPr lang="en-US"/>
        </a:p>
      </dgm:t>
    </dgm:pt>
    <dgm:pt modelId="{BC543B13-1C41-41AA-8FED-051DA925CA9C}" type="sibTrans" cxnId="{FA3392DE-2480-4C1D-A341-012CCF3B1965}">
      <dgm:prSet/>
      <dgm:spPr/>
      <dgm:t>
        <a:bodyPr/>
        <a:lstStyle/>
        <a:p>
          <a:endParaRPr lang="en-US"/>
        </a:p>
      </dgm:t>
    </dgm:pt>
    <dgm:pt modelId="{57060276-6ED8-4675-800E-B5495F7701CA}">
      <dgm:prSet/>
      <dgm:spPr/>
      <dgm:t>
        <a:bodyPr/>
        <a:lstStyle/>
        <a:p>
          <a:r>
            <a:rPr lang="en-US"/>
            <a:t>Access to error logs and troubleshooting tools.</a:t>
          </a:r>
        </a:p>
      </dgm:t>
    </dgm:pt>
    <dgm:pt modelId="{EF7AB421-C58E-4BBC-B488-95D01D1F53AE}" type="parTrans" cxnId="{E11233F2-2001-4DFC-89C7-95FB1C52E9C4}">
      <dgm:prSet/>
      <dgm:spPr/>
      <dgm:t>
        <a:bodyPr/>
        <a:lstStyle/>
        <a:p>
          <a:endParaRPr lang="en-US"/>
        </a:p>
      </dgm:t>
    </dgm:pt>
    <dgm:pt modelId="{B413BA86-420D-4518-9F8F-B17C73BE2C3D}" type="sibTrans" cxnId="{E11233F2-2001-4DFC-89C7-95FB1C52E9C4}">
      <dgm:prSet/>
      <dgm:spPr/>
      <dgm:t>
        <a:bodyPr/>
        <a:lstStyle/>
        <a:p>
          <a:endParaRPr lang="en-US"/>
        </a:p>
      </dgm:t>
    </dgm:pt>
    <dgm:pt modelId="{D7DAA35C-0B2F-4F66-9B39-A34B40C8DE9E}">
      <dgm:prSet/>
      <dgm:spPr/>
      <dgm:t>
        <a:bodyPr/>
        <a:lstStyle/>
        <a:p>
          <a:r>
            <a:rPr lang="en-US" b="1"/>
            <a:t>Customer:</a:t>
          </a:r>
          <a:endParaRPr lang="en-US"/>
        </a:p>
      </dgm:t>
    </dgm:pt>
    <dgm:pt modelId="{3876AEB9-7BB0-489A-9B0C-9826BF3D57A7}" type="parTrans" cxnId="{47496717-542D-4651-A438-C50E04DF4FBB}">
      <dgm:prSet/>
      <dgm:spPr/>
      <dgm:t>
        <a:bodyPr/>
        <a:lstStyle/>
        <a:p>
          <a:endParaRPr lang="en-US"/>
        </a:p>
      </dgm:t>
    </dgm:pt>
    <dgm:pt modelId="{F3DB0E90-21D1-4F02-AFCD-D9E367537551}" type="sibTrans" cxnId="{47496717-542D-4651-A438-C50E04DF4FBB}">
      <dgm:prSet/>
      <dgm:spPr/>
      <dgm:t>
        <a:bodyPr/>
        <a:lstStyle/>
        <a:p>
          <a:endParaRPr lang="en-US"/>
        </a:p>
      </dgm:t>
    </dgm:pt>
    <dgm:pt modelId="{BCA4E7E2-A7B7-40B7-969A-B2836E3B84DD}">
      <dgm:prSet/>
      <dgm:spPr/>
      <dgm:t>
        <a:bodyPr/>
        <a:lstStyle/>
        <a:p>
          <a:r>
            <a:rPr lang="en-US"/>
            <a:t>Access to personal account information.</a:t>
          </a:r>
        </a:p>
      </dgm:t>
    </dgm:pt>
    <dgm:pt modelId="{A5C21019-E20B-4C1A-BD64-1D8C99EBD7B2}" type="parTrans" cxnId="{57F0E4CE-F2D7-4052-9DFA-2F171FC1F654}">
      <dgm:prSet/>
      <dgm:spPr/>
      <dgm:t>
        <a:bodyPr/>
        <a:lstStyle/>
        <a:p>
          <a:endParaRPr lang="en-US"/>
        </a:p>
      </dgm:t>
    </dgm:pt>
    <dgm:pt modelId="{9A2CF2A4-D695-4DB7-97F9-FE52D93E2D0F}" type="sibTrans" cxnId="{57F0E4CE-F2D7-4052-9DFA-2F171FC1F654}">
      <dgm:prSet/>
      <dgm:spPr/>
      <dgm:t>
        <a:bodyPr/>
        <a:lstStyle/>
        <a:p>
          <a:endParaRPr lang="en-US"/>
        </a:p>
      </dgm:t>
    </dgm:pt>
    <dgm:pt modelId="{E30A33D7-A858-44E8-BF80-CE896849A8E7}">
      <dgm:prSet/>
      <dgm:spPr/>
      <dgm:t>
        <a:bodyPr/>
        <a:lstStyle/>
        <a:p>
          <a:r>
            <a:rPr lang="en-US"/>
            <a:t>Ability to view transaction history.</a:t>
          </a:r>
        </a:p>
      </dgm:t>
    </dgm:pt>
    <dgm:pt modelId="{D185AE3A-DB48-4EA5-9C21-94FBC3CFCEBD}" type="parTrans" cxnId="{5E612442-F94C-4AC7-A2AF-334425F2B685}">
      <dgm:prSet/>
      <dgm:spPr/>
      <dgm:t>
        <a:bodyPr/>
        <a:lstStyle/>
        <a:p>
          <a:endParaRPr lang="en-US"/>
        </a:p>
      </dgm:t>
    </dgm:pt>
    <dgm:pt modelId="{8AFC95F0-E89A-41DC-BFC8-4098671F8BB3}" type="sibTrans" cxnId="{5E612442-F94C-4AC7-A2AF-334425F2B685}">
      <dgm:prSet/>
      <dgm:spPr/>
      <dgm:t>
        <a:bodyPr/>
        <a:lstStyle/>
        <a:p>
          <a:endParaRPr lang="en-US"/>
        </a:p>
      </dgm:t>
    </dgm:pt>
    <dgm:pt modelId="{7BCEE013-C292-4D10-8468-D36DBEC3E947}">
      <dgm:prSet/>
      <dgm:spPr/>
      <dgm:t>
        <a:bodyPr/>
        <a:lstStyle/>
        <a:p>
          <a:r>
            <a:rPr lang="en-US"/>
            <a:t>Limited access to perform account-related actions (e.g., change password).</a:t>
          </a:r>
        </a:p>
      </dgm:t>
    </dgm:pt>
    <dgm:pt modelId="{0C1BCC52-E6DD-40C6-B026-7CD9944DACEF}" type="parTrans" cxnId="{08E100EE-C468-41EA-9558-2C33FBFA91AB}">
      <dgm:prSet/>
      <dgm:spPr/>
      <dgm:t>
        <a:bodyPr/>
        <a:lstStyle/>
        <a:p>
          <a:endParaRPr lang="en-US"/>
        </a:p>
      </dgm:t>
    </dgm:pt>
    <dgm:pt modelId="{29C0EA93-96A8-46C3-9541-CB32759B5C64}" type="sibTrans" cxnId="{08E100EE-C468-41EA-9558-2C33FBFA91AB}">
      <dgm:prSet/>
      <dgm:spPr/>
      <dgm:t>
        <a:bodyPr/>
        <a:lstStyle/>
        <a:p>
          <a:endParaRPr lang="en-US"/>
        </a:p>
      </dgm:t>
    </dgm:pt>
    <dgm:pt modelId="{9198D8F8-7B51-4F87-A93B-093489209F87}">
      <dgm:prSet/>
      <dgm:spPr/>
      <dgm:t>
        <a:bodyPr/>
        <a:lstStyle/>
        <a:p>
          <a:r>
            <a:rPr lang="en-US"/>
            <a:t>No access to sensitive administrative or financial reports.</a:t>
          </a:r>
        </a:p>
      </dgm:t>
    </dgm:pt>
    <dgm:pt modelId="{0465BDA3-AEA4-43FF-9357-0E8199D27371}" type="parTrans" cxnId="{D2F7CFB1-04D6-43CC-AD37-B26CF93E91D4}">
      <dgm:prSet/>
      <dgm:spPr/>
      <dgm:t>
        <a:bodyPr/>
        <a:lstStyle/>
        <a:p>
          <a:endParaRPr lang="en-US"/>
        </a:p>
      </dgm:t>
    </dgm:pt>
    <dgm:pt modelId="{8EF82AF0-813C-44D9-8B82-B8BAB3BA8770}" type="sibTrans" cxnId="{D2F7CFB1-04D6-43CC-AD37-B26CF93E91D4}">
      <dgm:prSet/>
      <dgm:spPr/>
      <dgm:t>
        <a:bodyPr/>
        <a:lstStyle/>
        <a:p>
          <a:endParaRPr lang="en-US"/>
        </a:p>
      </dgm:t>
    </dgm:pt>
    <dgm:pt modelId="{407C1984-B766-4E3A-B68F-52C73B160D73}">
      <dgm:prSet/>
      <dgm:spPr/>
      <dgm:t>
        <a:bodyPr/>
        <a:lstStyle/>
        <a:p>
          <a:r>
            <a:rPr lang="en-US" b="1" dirty="0"/>
            <a:t>Compliance Officer:</a:t>
          </a:r>
          <a:endParaRPr lang="en-US" dirty="0"/>
        </a:p>
      </dgm:t>
    </dgm:pt>
    <dgm:pt modelId="{F3407134-D72E-4128-8A5F-CB8DCC91A1E2}" type="parTrans" cxnId="{7FF30EB3-974A-4502-98C1-0A7F79EBE4CE}">
      <dgm:prSet/>
      <dgm:spPr/>
      <dgm:t>
        <a:bodyPr/>
        <a:lstStyle/>
        <a:p>
          <a:endParaRPr lang="en-US"/>
        </a:p>
      </dgm:t>
    </dgm:pt>
    <dgm:pt modelId="{F448953E-0A5F-4892-8D9F-910E8741CE23}" type="sibTrans" cxnId="{7FF30EB3-974A-4502-98C1-0A7F79EBE4CE}">
      <dgm:prSet/>
      <dgm:spPr/>
      <dgm:t>
        <a:bodyPr/>
        <a:lstStyle/>
        <a:p>
          <a:endParaRPr lang="en-US"/>
        </a:p>
      </dgm:t>
    </dgm:pt>
    <dgm:pt modelId="{9D951F51-91B0-4EE4-9B75-6CCE9F376AEB}">
      <dgm:prSet/>
      <dgm:spPr/>
      <dgm:t>
        <a:bodyPr/>
        <a:lstStyle/>
        <a:p>
          <a:r>
            <a:rPr lang="en-US"/>
            <a:t>Access to regulatory compliance reports.</a:t>
          </a:r>
        </a:p>
      </dgm:t>
    </dgm:pt>
    <dgm:pt modelId="{027CEF94-107C-4976-B2C5-E62F3F662448}" type="parTrans" cxnId="{A47661AC-CD96-4924-BE57-38A18AF6588F}">
      <dgm:prSet/>
      <dgm:spPr/>
      <dgm:t>
        <a:bodyPr/>
        <a:lstStyle/>
        <a:p>
          <a:endParaRPr lang="en-US"/>
        </a:p>
      </dgm:t>
    </dgm:pt>
    <dgm:pt modelId="{AF6B8FB4-2C01-4B49-AA7B-AEE270C7E368}" type="sibTrans" cxnId="{A47661AC-CD96-4924-BE57-38A18AF6588F}">
      <dgm:prSet/>
      <dgm:spPr/>
      <dgm:t>
        <a:bodyPr/>
        <a:lstStyle/>
        <a:p>
          <a:endParaRPr lang="en-US"/>
        </a:p>
      </dgm:t>
    </dgm:pt>
    <dgm:pt modelId="{0250557E-F0B7-4B1C-AEAB-C3ACEE47CE92}">
      <dgm:prSet/>
      <dgm:spPr/>
      <dgm:t>
        <a:bodyPr/>
        <a:lstStyle/>
        <a:p>
          <a:r>
            <a:rPr lang="en-US"/>
            <a:t>Authority to ensure database adherence to legal standards.</a:t>
          </a:r>
        </a:p>
      </dgm:t>
    </dgm:pt>
    <dgm:pt modelId="{0C31E6F3-DCC6-436D-B6A9-85267A0432BF}" type="parTrans" cxnId="{A487D8FA-180D-4F9B-B74D-E55378E4B3FB}">
      <dgm:prSet/>
      <dgm:spPr/>
      <dgm:t>
        <a:bodyPr/>
        <a:lstStyle/>
        <a:p>
          <a:endParaRPr lang="en-US"/>
        </a:p>
      </dgm:t>
    </dgm:pt>
    <dgm:pt modelId="{106292F6-E537-4742-9A8E-F33E75731C61}" type="sibTrans" cxnId="{A487D8FA-180D-4F9B-B74D-E55378E4B3FB}">
      <dgm:prSet/>
      <dgm:spPr/>
      <dgm:t>
        <a:bodyPr/>
        <a:lstStyle/>
        <a:p>
          <a:endParaRPr lang="en-US"/>
        </a:p>
      </dgm:t>
    </dgm:pt>
    <dgm:pt modelId="{DC343CA9-8B2E-41E1-B094-F236B82D0C99}">
      <dgm:prSet/>
      <dgm:spPr/>
      <dgm:t>
        <a:bodyPr/>
        <a:lstStyle/>
        <a:p>
          <a:r>
            <a:rPr lang="en-US"/>
            <a:t>Limited access to sensitive customer data for compliance auditing.</a:t>
          </a:r>
        </a:p>
      </dgm:t>
    </dgm:pt>
    <dgm:pt modelId="{BEEC1013-74B8-47C0-A2A1-C287758C2C6B}" type="parTrans" cxnId="{7B95A2E5-A216-45F6-B0A1-397DABE473DF}">
      <dgm:prSet/>
      <dgm:spPr/>
      <dgm:t>
        <a:bodyPr/>
        <a:lstStyle/>
        <a:p>
          <a:endParaRPr lang="en-US"/>
        </a:p>
      </dgm:t>
    </dgm:pt>
    <dgm:pt modelId="{282F060E-9870-47F0-AD92-362869CAA4D7}" type="sibTrans" cxnId="{7B95A2E5-A216-45F6-B0A1-397DABE473DF}">
      <dgm:prSet/>
      <dgm:spPr/>
      <dgm:t>
        <a:bodyPr/>
        <a:lstStyle/>
        <a:p>
          <a:endParaRPr lang="en-US"/>
        </a:p>
      </dgm:t>
    </dgm:pt>
    <dgm:pt modelId="{F8AF7E87-1D40-44EE-AFF6-90933D53A857}">
      <dgm:prSet/>
      <dgm:spPr/>
      <dgm:t>
        <a:bodyPr/>
        <a:lstStyle/>
        <a:p>
          <a:r>
            <a:rPr lang="en-US"/>
            <a:t>View-only access to specific financial and regulatory reports.</a:t>
          </a:r>
        </a:p>
      </dgm:t>
    </dgm:pt>
    <dgm:pt modelId="{1198D21C-6D09-4C57-B11C-F70E968EEE91}" type="parTrans" cxnId="{C2287C3C-6E45-40EA-A8A0-B13D15817955}">
      <dgm:prSet/>
      <dgm:spPr/>
      <dgm:t>
        <a:bodyPr/>
        <a:lstStyle/>
        <a:p>
          <a:endParaRPr lang="en-US"/>
        </a:p>
      </dgm:t>
    </dgm:pt>
    <dgm:pt modelId="{3FC12C59-5EC2-4D25-A4DF-37870A1B0883}" type="sibTrans" cxnId="{C2287C3C-6E45-40EA-A8A0-B13D15817955}">
      <dgm:prSet/>
      <dgm:spPr/>
      <dgm:t>
        <a:bodyPr/>
        <a:lstStyle/>
        <a:p>
          <a:endParaRPr lang="en-US"/>
        </a:p>
      </dgm:t>
    </dgm:pt>
    <dgm:pt modelId="{1F052CC7-4E4E-4BD8-986A-26B38AD05BD7}" type="pres">
      <dgm:prSet presAssocID="{B2ECC756-E964-40C8-A1E3-C1E7F6A92685}" presName="Name0" presStyleCnt="0">
        <dgm:presLayoutVars>
          <dgm:dir/>
          <dgm:animLvl val="lvl"/>
          <dgm:resizeHandles val="exact"/>
        </dgm:presLayoutVars>
      </dgm:prSet>
      <dgm:spPr/>
    </dgm:pt>
    <dgm:pt modelId="{2495E067-F3F6-40F8-A3B5-E585C3CF244D}" type="pres">
      <dgm:prSet presAssocID="{AE8DFF7D-71DC-4FBB-9E10-41F6C53AD26C}" presName="linNode" presStyleCnt="0"/>
      <dgm:spPr/>
    </dgm:pt>
    <dgm:pt modelId="{86827EE4-B54E-457B-8F83-3FF3F69F430B}" type="pres">
      <dgm:prSet presAssocID="{AE8DFF7D-71DC-4FBB-9E10-41F6C53AD26C}" presName="parentText" presStyleLbl="node1" presStyleIdx="0" presStyleCnt="4">
        <dgm:presLayoutVars>
          <dgm:chMax val="1"/>
          <dgm:bulletEnabled val="1"/>
        </dgm:presLayoutVars>
      </dgm:prSet>
      <dgm:spPr/>
    </dgm:pt>
    <dgm:pt modelId="{2D38C5DC-0F79-4F8D-94BD-22D583B0E652}" type="pres">
      <dgm:prSet presAssocID="{AE8DFF7D-71DC-4FBB-9E10-41F6C53AD26C}" presName="descendantText" presStyleLbl="alignAccFollowNode1" presStyleIdx="0" presStyleCnt="4">
        <dgm:presLayoutVars>
          <dgm:bulletEnabled val="1"/>
        </dgm:presLayoutVars>
      </dgm:prSet>
      <dgm:spPr/>
    </dgm:pt>
    <dgm:pt modelId="{A8AE2A8F-B6A1-4956-8933-4D8C2AC358AA}" type="pres">
      <dgm:prSet presAssocID="{4FC8793D-0E2C-4EEE-BCD2-69C0D073C37C}" presName="sp" presStyleCnt="0"/>
      <dgm:spPr/>
    </dgm:pt>
    <dgm:pt modelId="{E4A08D63-FA41-422E-8D46-A6A76090F836}" type="pres">
      <dgm:prSet presAssocID="{7AC032C0-2DC9-4A24-8070-5372504EA929}" presName="linNode" presStyleCnt="0"/>
      <dgm:spPr/>
    </dgm:pt>
    <dgm:pt modelId="{9B698F48-DF9A-46F2-9A38-DB5C5D1B0D5D}" type="pres">
      <dgm:prSet presAssocID="{7AC032C0-2DC9-4A24-8070-5372504EA929}" presName="parentText" presStyleLbl="node1" presStyleIdx="1" presStyleCnt="4">
        <dgm:presLayoutVars>
          <dgm:chMax val="1"/>
          <dgm:bulletEnabled val="1"/>
        </dgm:presLayoutVars>
      </dgm:prSet>
      <dgm:spPr/>
    </dgm:pt>
    <dgm:pt modelId="{3F71FA3B-A915-4AD1-86C0-33D8A00643E6}" type="pres">
      <dgm:prSet presAssocID="{7AC032C0-2DC9-4A24-8070-5372504EA929}" presName="descendantText" presStyleLbl="alignAccFollowNode1" presStyleIdx="1" presStyleCnt="4">
        <dgm:presLayoutVars>
          <dgm:bulletEnabled val="1"/>
        </dgm:presLayoutVars>
      </dgm:prSet>
      <dgm:spPr/>
    </dgm:pt>
    <dgm:pt modelId="{07341A8B-0BE7-4EF4-8091-08B53E8AFC7C}" type="pres">
      <dgm:prSet presAssocID="{B48721FC-16CA-4CD9-81BB-88E77A82BC5D}" presName="sp" presStyleCnt="0"/>
      <dgm:spPr/>
    </dgm:pt>
    <dgm:pt modelId="{FD1BEEB3-1DDF-4966-86A8-1FE7C45E1B76}" type="pres">
      <dgm:prSet presAssocID="{D7DAA35C-0B2F-4F66-9B39-A34B40C8DE9E}" presName="linNode" presStyleCnt="0"/>
      <dgm:spPr/>
    </dgm:pt>
    <dgm:pt modelId="{81C2EEE5-730F-41F5-ADF3-98EA8459F3F0}" type="pres">
      <dgm:prSet presAssocID="{D7DAA35C-0B2F-4F66-9B39-A34B40C8DE9E}" presName="parentText" presStyleLbl="node1" presStyleIdx="2" presStyleCnt="4">
        <dgm:presLayoutVars>
          <dgm:chMax val="1"/>
          <dgm:bulletEnabled val="1"/>
        </dgm:presLayoutVars>
      </dgm:prSet>
      <dgm:spPr/>
    </dgm:pt>
    <dgm:pt modelId="{33DD044C-93F3-4359-B17F-A8317857DBC2}" type="pres">
      <dgm:prSet presAssocID="{D7DAA35C-0B2F-4F66-9B39-A34B40C8DE9E}" presName="descendantText" presStyleLbl="alignAccFollowNode1" presStyleIdx="2" presStyleCnt="4">
        <dgm:presLayoutVars>
          <dgm:bulletEnabled val="1"/>
        </dgm:presLayoutVars>
      </dgm:prSet>
      <dgm:spPr/>
    </dgm:pt>
    <dgm:pt modelId="{5CAE5334-E8AF-4F26-9119-4298DFA23724}" type="pres">
      <dgm:prSet presAssocID="{F3DB0E90-21D1-4F02-AFCD-D9E367537551}" presName="sp" presStyleCnt="0"/>
      <dgm:spPr/>
    </dgm:pt>
    <dgm:pt modelId="{D62ADA41-6F3D-49CB-824C-D30C60559924}" type="pres">
      <dgm:prSet presAssocID="{407C1984-B766-4E3A-B68F-52C73B160D73}" presName="linNode" presStyleCnt="0"/>
      <dgm:spPr/>
    </dgm:pt>
    <dgm:pt modelId="{AFCA38AB-4C12-4C2A-AB35-1BCE051D866C}" type="pres">
      <dgm:prSet presAssocID="{407C1984-B766-4E3A-B68F-52C73B160D73}" presName="parentText" presStyleLbl="node1" presStyleIdx="3" presStyleCnt="4">
        <dgm:presLayoutVars>
          <dgm:chMax val="1"/>
          <dgm:bulletEnabled val="1"/>
        </dgm:presLayoutVars>
      </dgm:prSet>
      <dgm:spPr/>
    </dgm:pt>
    <dgm:pt modelId="{E1E03253-499B-4069-98DA-2F06288BC6E0}" type="pres">
      <dgm:prSet presAssocID="{407C1984-B766-4E3A-B68F-52C73B160D73}" presName="descendantText" presStyleLbl="alignAccFollowNode1" presStyleIdx="3" presStyleCnt="4">
        <dgm:presLayoutVars>
          <dgm:bulletEnabled val="1"/>
        </dgm:presLayoutVars>
      </dgm:prSet>
      <dgm:spPr/>
    </dgm:pt>
  </dgm:ptLst>
  <dgm:cxnLst>
    <dgm:cxn modelId="{E593100B-6E3F-4207-ABD3-5B64850F01BB}" type="presOf" srcId="{7BCEE013-C292-4D10-8468-D36DBEC3E947}" destId="{33DD044C-93F3-4359-B17F-A8317857DBC2}" srcOrd="0" destOrd="2" presId="urn:microsoft.com/office/officeart/2005/8/layout/vList5"/>
    <dgm:cxn modelId="{9A810714-D173-457B-881D-DB0CAF390176}" srcId="{B2ECC756-E964-40C8-A1E3-C1E7F6A92685}" destId="{7AC032C0-2DC9-4A24-8070-5372504EA929}" srcOrd="1" destOrd="0" parTransId="{D14FD0C1-7EBB-4BF2-BAED-64302F6A632D}" sibTransId="{B48721FC-16CA-4CD9-81BB-88E77A82BC5D}"/>
    <dgm:cxn modelId="{47496717-542D-4651-A438-C50E04DF4FBB}" srcId="{B2ECC756-E964-40C8-A1E3-C1E7F6A92685}" destId="{D7DAA35C-0B2F-4F66-9B39-A34B40C8DE9E}" srcOrd="2" destOrd="0" parTransId="{3876AEB9-7BB0-489A-9B0C-9826BF3D57A7}" sibTransId="{F3DB0E90-21D1-4F02-AFCD-D9E367537551}"/>
    <dgm:cxn modelId="{A169B424-A400-4428-B1AA-32804B655547}" type="presOf" srcId="{407C1984-B766-4E3A-B68F-52C73B160D73}" destId="{AFCA38AB-4C12-4C2A-AB35-1BCE051D866C}" srcOrd="0" destOrd="0" presId="urn:microsoft.com/office/officeart/2005/8/layout/vList5"/>
    <dgm:cxn modelId="{2EE4FD27-EAF7-4801-9EA3-0548AF8562D3}" type="presOf" srcId="{D764EDF9-06AB-44B1-918B-A3694CD1A77F}" destId="{2D38C5DC-0F79-4F8D-94BD-22D583B0E652}" srcOrd="0" destOrd="0" presId="urn:microsoft.com/office/officeart/2005/8/layout/vList5"/>
    <dgm:cxn modelId="{B815262B-E18B-41DB-B21F-4A5CBFBE6867}" srcId="{AE8DFF7D-71DC-4FBB-9E10-41F6C53AD26C}" destId="{69F29A51-4A8B-4CB1-9EE6-B552EBA97862}" srcOrd="1" destOrd="0" parTransId="{7FBE157E-C558-4565-BE88-3F1BD6A8B92A}" sibTransId="{F1880408-ACB9-4800-89C0-78F5301D0F72}"/>
    <dgm:cxn modelId="{C2287C3C-6E45-40EA-A8A0-B13D15817955}" srcId="{407C1984-B766-4E3A-B68F-52C73B160D73}" destId="{F8AF7E87-1D40-44EE-AFF6-90933D53A857}" srcOrd="3" destOrd="0" parTransId="{1198D21C-6D09-4C57-B11C-F70E968EEE91}" sibTransId="{3FC12C59-5EC2-4D25-A4DF-37870A1B0883}"/>
    <dgm:cxn modelId="{1A75675D-C5C8-4205-99C1-838EA4225F9A}" srcId="{AE8DFF7D-71DC-4FBB-9E10-41F6C53AD26C}" destId="{D764EDF9-06AB-44B1-918B-A3694CD1A77F}" srcOrd="0" destOrd="0" parTransId="{DA9F535B-B663-40EB-AA04-3B67141E4F1D}" sibTransId="{E75CFAD0-8D1A-420B-9823-67A38DE14A59}"/>
    <dgm:cxn modelId="{5E612442-F94C-4AC7-A2AF-334425F2B685}" srcId="{D7DAA35C-0B2F-4F66-9B39-A34B40C8DE9E}" destId="{E30A33D7-A858-44E8-BF80-CE896849A8E7}" srcOrd="1" destOrd="0" parTransId="{D185AE3A-DB48-4EA5-9C21-94FBC3CFCEBD}" sibTransId="{8AFC95F0-E89A-41DC-BFC8-4098671F8BB3}"/>
    <dgm:cxn modelId="{B6B0BA63-A459-4B9E-968E-2665B4B79F82}" srcId="{AE8DFF7D-71DC-4FBB-9E10-41F6C53AD26C}" destId="{009E6990-9044-413D-B4A9-21C1E2A101A1}" srcOrd="2" destOrd="0" parTransId="{B76F2D2F-ADE6-4207-9947-339E6C06AC53}" sibTransId="{BB4DFBDF-F162-44BF-8C47-5701543294D2}"/>
    <dgm:cxn modelId="{FA9F8D47-C35C-44F6-9326-C1ED8E892941}" type="presOf" srcId="{0250557E-F0B7-4B1C-AEAB-C3ACEE47CE92}" destId="{E1E03253-499B-4069-98DA-2F06288BC6E0}" srcOrd="0" destOrd="1" presId="urn:microsoft.com/office/officeart/2005/8/layout/vList5"/>
    <dgm:cxn modelId="{07D4CA49-9D22-44E9-8627-0812EA0BAA2D}" type="presOf" srcId="{9198D8F8-7B51-4F87-A93B-093489209F87}" destId="{33DD044C-93F3-4359-B17F-A8317857DBC2}" srcOrd="0" destOrd="3" presId="urn:microsoft.com/office/officeart/2005/8/layout/vList5"/>
    <dgm:cxn modelId="{8AB3744A-8664-4304-876F-5EDC3CC785FE}" type="presOf" srcId="{BCA4E7E2-A7B7-40B7-969A-B2836E3B84DD}" destId="{33DD044C-93F3-4359-B17F-A8317857DBC2}" srcOrd="0" destOrd="0" presId="urn:microsoft.com/office/officeart/2005/8/layout/vList5"/>
    <dgm:cxn modelId="{06B2F76E-EE74-4D93-B079-9A28B3A49B1D}" type="presOf" srcId="{69F29A51-4A8B-4CB1-9EE6-B552EBA97862}" destId="{2D38C5DC-0F79-4F8D-94BD-22D583B0E652}" srcOrd="0" destOrd="1" presId="urn:microsoft.com/office/officeart/2005/8/layout/vList5"/>
    <dgm:cxn modelId="{297F744F-2BE0-43B4-8F5B-5C3C3A47BDDA}" type="presOf" srcId="{D6707995-D252-47C5-B472-A4DB5DF650C4}" destId="{2D38C5DC-0F79-4F8D-94BD-22D583B0E652}" srcOrd="0" destOrd="3" presId="urn:microsoft.com/office/officeart/2005/8/layout/vList5"/>
    <dgm:cxn modelId="{50203A51-945D-446F-90C1-351F731DC520}" type="presOf" srcId="{14BA798B-A33B-42E6-8C0D-6ABE5269FC40}" destId="{3F71FA3B-A915-4AD1-86C0-33D8A00643E6}" srcOrd="0" destOrd="0" presId="urn:microsoft.com/office/officeart/2005/8/layout/vList5"/>
    <dgm:cxn modelId="{B5339656-12CF-4024-833C-7BF6FC00EA84}" type="presOf" srcId="{4530C265-7E23-4ECC-AF39-F9BDC2BA087A}" destId="{3F71FA3B-A915-4AD1-86C0-33D8A00643E6}" srcOrd="0" destOrd="1" presId="urn:microsoft.com/office/officeart/2005/8/layout/vList5"/>
    <dgm:cxn modelId="{580E727F-F9D3-4A0F-AE44-2EE014AD6BBF}" type="presOf" srcId="{B2ECC756-E964-40C8-A1E3-C1E7F6A92685}" destId="{1F052CC7-4E4E-4BD8-986A-26B38AD05BD7}" srcOrd="0" destOrd="0" presId="urn:microsoft.com/office/officeart/2005/8/layout/vList5"/>
    <dgm:cxn modelId="{33747B87-3DC7-417E-B7F7-22E2102F4011}" type="presOf" srcId="{9D951F51-91B0-4EE4-9B75-6CCE9F376AEB}" destId="{E1E03253-499B-4069-98DA-2F06288BC6E0}" srcOrd="0" destOrd="0" presId="urn:microsoft.com/office/officeart/2005/8/layout/vList5"/>
    <dgm:cxn modelId="{4115738E-3958-407F-AF1F-B67B2485FAF9}" type="presOf" srcId="{D486D17F-9E80-4AE3-97B6-E5263CDFE3C8}" destId="{3F71FA3B-A915-4AD1-86C0-33D8A00643E6}" srcOrd="0" destOrd="2" presId="urn:microsoft.com/office/officeart/2005/8/layout/vList5"/>
    <dgm:cxn modelId="{BA9FB490-48A4-4CA3-9050-ECE3F36D0B81}" type="presOf" srcId="{D7DAA35C-0B2F-4F66-9B39-A34B40C8DE9E}" destId="{81C2EEE5-730F-41F5-ADF3-98EA8459F3F0}" srcOrd="0" destOrd="0" presId="urn:microsoft.com/office/officeart/2005/8/layout/vList5"/>
    <dgm:cxn modelId="{A8FA4D99-203C-4915-AB68-F833B2E59891}" type="presOf" srcId="{57060276-6ED8-4675-800E-B5495F7701CA}" destId="{3F71FA3B-A915-4AD1-86C0-33D8A00643E6}" srcOrd="0" destOrd="3" presId="urn:microsoft.com/office/officeart/2005/8/layout/vList5"/>
    <dgm:cxn modelId="{D766FFA1-9A16-425B-87D1-DAEB45C9B110}" type="presOf" srcId="{7AC032C0-2DC9-4A24-8070-5372504EA929}" destId="{9B698F48-DF9A-46F2-9A38-DB5C5D1B0D5D}" srcOrd="0" destOrd="0" presId="urn:microsoft.com/office/officeart/2005/8/layout/vList5"/>
    <dgm:cxn modelId="{2CB7EDA5-32D0-495F-917A-77FAC850F014}" type="presOf" srcId="{009E6990-9044-413D-B4A9-21C1E2A101A1}" destId="{2D38C5DC-0F79-4F8D-94BD-22D583B0E652}" srcOrd="0" destOrd="2" presId="urn:microsoft.com/office/officeart/2005/8/layout/vList5"/>
    <dgm:cxn modelId="{B374BDA9-675A-4648-9F11-FC5FB0556B8D}" srcId="{7AC032C0-2DC9-4A24-8070-5372504EA929}" destId="{4530C265-7E23-4ECC-AF39-F9BDC2BA087A}" srcOrd="1" destOrd="0" parTransId="{96C2908D-F2ED-4C8C-B6AF-F68F8C1DE84B}" sibTransId="{AEF8111C-54F4-422F-A138-A295984712FE}"/>
    <dgm:cxn modelId="{A47661AC-CD96-4924-BE57-38A18AF6588F}" srcId="{407C1984-B766-4E3A-B68F-52C73B160D73}" destId="{9D951F51-91B0-4EE4-9B75-6CCE9F376AEB}" srcOrd="0" destOrd="0" parTransId="{027CEF94-107C-4976-B2C5-E62F3F662448}" sibTransId="{AF6B8FB4-2C01-4B49-AA7B-AEE270C7E368}"/>
    <dgm:cxn modelId="{CDAC37AE-E0E6-4AED-9ED1-8AF6B74C8798}" type="presOf" srcId="{F8AF7E87-1D40-44EE-AFF6-90933D53A857}" destId="{E1E03253-499B-4069-98DA-2F06288BC6E0}" srcOrd="0" destOrd="3" presId="urn:microsoft.com/office/officeart/2005/8/layout/vList5"/>
    <dgm:cxn modelId="{D2F7CFB1-04D6-43CC-AD37-B26CF93E91D4}" srcId="{D7DAA35C-0B2F-4F66-9B39-A34B40C8DE9E}" destId="{9198D8F8-7B51-4F87-A93B-093489209F87}" srcOrd="3" destOrd="0" parTransId="{0465BDA3-AEA4-43FF-9357-0E8199D27371}" sibTransId="{8EF82AF0-813C-44D9-8B82-B8BAB3BA8770}"/>
    <dgm:cxn modelId="{7FF30EB3-974A-4502-98C1-0A7F79EBE4CE}" srcId="{B2ECC756-E964-40C8-A1E3-C1E7F6A92685}" destId="{407C1984-B766-4E3A-B68F-52C73B160D73}" srcOrd="3" destOrd="0" parTransId="{F3407134-D72E-4128-8A5F-CB8DCC91A1E2}" sibTransId="{F448953E-0A5F-4892-8D9F-910E8741CE23}"/>
    <dgm:cxn modelId="{140022BF-3230-4D48-9D27-2A06C373E948}" srcId="{7AC032C0-2DC9-4A24-8070-5372504EA929}" destId="{14BA798B-A33B-42E6-8C0D-6ABE5269FC40}" srcOrd="0" destOrd="0" parTransId="{B181E0F3-58DC-4BCD-A4CD-BC8B05668A4F}" sibTransId="{24E6FB4D-B401-40AB-87FC-A16A356A004B}"/>
    <dgm:cxn modelId="{C68126C1-ED9F-4EBC-AE00-702277750070}" type="presOf" srcId="{E30A33D7-A858-44E8-BF80-CE896849A8E7}" destId="{33DD044C-93F3-4359-B17F-A8317857DBC2}" srcOrd="0" destOrd="1" presId="urn:microsoft.com/office/officeart/2005/8/layout/vList5"/>
    <dgm:cxn modelId="{B565A9C5-EF15-4E5A-A81B-F24F4EFF4528}" type="presOf" srcId="{AE8DFF7D-71DC-4FBB-9E10-41F6C53AD26C}" destId="{86827EE4-B54E-457B-8F83-3FF3F69F430B}" srcOrd="0" destOrd="0" presId="urn:microsoft.com/office/officeart/2005/8/layout/vList5"/>
    <dgm:cxn modelId="{57F0E4CE-F2D7-4052-9DFA-2F171FC1F654}" srcId="{D7DAA35C-0B2F-4F66-9B39-A34B40C8DE9E}" destId="{BCA4E7E2-A7B7-40B7-969A-B2836E3B84DD}" srcOrd="0" destOrd="0" parTransId="{A5C21019-E20B-4C1A-BD64-1D8C99EBD7B2}" sibTransId="{9A2CF2A4-D695-4DB7-97F9-FE52D93E2D0F}"/>
    <dgm:cxn modelId="{FA3392DE-2480-4C1D-A341-012CCF3B1965}" srcId="{7AC032C0-2DC9-4A24-8070-5372504EA929}" destId="{D486D17F-9E80-4AE3-97B6-E5263CDFE3C8}" srcOrd="2" destOrd="0" parTransId="{79E6614A-330C-431B-B233-3320A3DA71DC}" sibTransId="{BC543B13-1C41-41AA-8FED-051DA925CA9C}"/>
    <dgm:cxn modelId="{1F55FAE2-19B5-4222-9C9B-074A3A011FBB}" srcId="{B2ECC756-E964-40C8-A1E3-C1E7F6A92685}" destId="{AE8DFF7D-71DC-4FBB-9E10-41F6C53AD26C}" srcOrd="0" destOrd="0" parTransId="{C05FAE9F-A604-49B2-9A66-7DEE6ABB8B74}" sibTransId="{4FC8793D-0E2C-4EEE-BCD2-69C0D073C37C}"/>
    <dgm:cxn modelId="{7B95A2E5-A216-45F6-B0A1-397DABE473DF}" srcId="{407C1984-B766-4E3A-B68F-52C73B160D73}" destId="{DC343CA9-8B2E-41E1-B094-F236B82D0C99}" srcOrd="2" destOrd="0" parTransId="{BEEC1013-74B8-47C0-A2A1-C287758C2C6B}" sibTransId="{282F060E-9870-47F0-AD92-362869CAA4D7}"/>
    <dgm:cxn modelId="{AC11CCE8-3E92-4F2D-BCA3-C08EBDB70130}" type="presOf" srcId="{DC343CA9-8B2E-41E1-B094-F236B82D0C99}" destId="{E1E03253-499B-4069-98DA-2F06288BC6E0}" srcOrd="0" destOrd="2" presId="urn:microsoft.com/office/officeart/2005/8/layout/vList5"/>
    <dgm:cxn modelId="{08E100EE-C468-41EA-9558-2C33FBFA91AB}" srcId="{D7DAA35C-0B2F-4F66-9B39-A34B40C8DE9E}" destId="{7BCEE013-C292-4D10-8468-D36DBEC3E947}" srcOrd="2" destOrd="0" parTransId="{0C1BCC52-E6DD-40C6-B026-7CD9944DACEF}" sibTransId="{29C0EA93-96A8-46C3-9541-CB32759B5C64}"/>
    <dgm:cxn modelId="{E11233F2-2001-4DFC-89C7-95FB1C52E9C4}" srcId="{7AC032C0-2DC9-4A24-8070-5372504EA929}" destId="{57060276-6ED8-4675-800E-B5495F7701CA}" srcOrd="3" destOrd="0" parTransId="{EF7AB421-C58E-4BBC-B488-95D01D1F53AE}" sibTransId="{B413BA86-420D-4518-9F8F-B17C73BE2C3D}"/>
    <dgm:cxn modelId="{A487D8FA-180D-4F9B-B74D-E55378E4B3FB}" srcId="{407C1984-B766-4E3A-B68F-52C73B160D73}" destId="{0250557E-F0B7-4B1C-AEAB-C3ACEE47CE92}" srcOrd="1" destOrd="0" parTransId="{0C31E6F3-DCC6-436D-B6A9-85267A0432BF}" sibTransId="{106292F6-E537-4742-9A8E-F33E75731C61}"/>
    <dgm:cxn modelId="{7D7FA7FB-E90C-47D2-8696-6C09A776FE88}" srcId="{AE8DFF7D-71DC-4FBB-9E10-41F6C53AD26C}" destId="{D6707995-D252-47C5-B472-A4DB5DF650C4}" srcOrd="3" destOrd="0" parTransId="{E98F7EB7-CEF6-4BBD-9508-B0F9513E06DA}" sibTransId="{14473BD7-3D2E-4774-A65B-3CF40A16920C}"/>
    <dgm:cxn modelId="{9A005819-07E4-48F4-8AD2-E56B527FFDA3}" type="presParOf" srcId="{1F052CC7-4E4E-4BD8-986A-26B38AD05BD7}" destId="{2495E067-F3F6-40F8-A3B5-E585C3CF244D}" srcOrd="0" destOrd="0" presId="urn:microsoft.com/office/officeart/2005/8/layout/vList5"/>
    <dgm:cxn modelId="{02AAAB51-E140-4AB6-90DA-B6D9676CFC9A}" type="presParOf" srcId="{2495E067-F3F6-40F8-A3B5-E585C3CF244D}" destId="{86827EE4-B54E-457B-8F83-3FF3F69F430B}" srcOrd="0" destOrd="0" presId="urn:microsoft.com/office/officeart/2005/8/layout/vList5"/>
    <dgm:cxn modelId="{85ED9A66-9FED-433B-9A60-D49EF65AB261}" type="presParOf" srcId="{2495E067-F3F6-40F8-A3B5-E585C3CF244D}" destId="{2D38C5DC-0F79-4F8D-94BD-22D583B0E652}" srcOrd="1" destOrd="0" presId="urn:microsoft.com/office/officeart/2005/8/layout/vList5"/>
    <dgm:cxn modelId="{D5C484E9-71F6-4AC5-8808-782C53A96337}" type="presParOf" srcId="{1F052CC7-4E4E-4BD8-986A-26B38AD05BD7}" destId="{A8AE2A8F-B6A1-4956-8933-4D8C2AC358AA}" srcOrd="1" destOrd="0" presId="urn:microsoft.com/office/officeart/2005/8/layout/vList5"/>
    <dgm:cxn modelId="{A11F364A-6843-41F9-BD5D-9686427ACF99}" type="presParOf" srcId="{1F052CC7-4E4E-4BD8-986A-26B38AD05BD7}" destId="{E4A08D63-FA41-422E-8D46-A6A76090F836}" srcOrd="2" destOrd="0" presId="urn:microsoft.com/office/officeart/2005/8/layout/vList5"/>
    <dgm:cxn modelId="{BC70C9FB-D722-46C3-A3CC-CFF45CC1E39C}" type="presParOf" srcId="{E4A08D63-FA41-422E-8D46-A6A76090F836}" destId="{9B698F48-DF9A-46F2-9A38-DB5C5D1B0D5D}" srcOrd="0" destOrd="0" presId="urn:microsoft.com/office/officeart/2005/8/layout/vList5"/>
    <dgm:cxn modelId="{EC55CC4C-DB5A-4A90-B738-ED3DCF4B6ECF}" type="presParOf" srcId="{E4A08D63-FA41-422E-8D46-A6A76090F836}" destId="{3F71FA3B-A915-4AD1-86C0-33D8A00643E6}" srcOrd="1" destOrd="0" presId="urn:microsoft.com/office/officeart/2005/8/layout/vList5"/>
    <dgm:cxn modelId="{95B94682-2DA2-4384-9084-813351FBACA7}" type="presParOf" srcId="{1F052CC7-4E4E-4BD8-986A-26B38AD05BD7}" destId="{07341A8B-0BE7-4EF4-8091-08B53E8AFC7C}" srcOrd="3" destOrd="0" presId="urn:microsoft.com/office/officeart/2005/8/layout/vList5"/>
    <dgm:cxn modelId="{92AD5D3B-2E6E-4B0F-900D-A2DCDE2FB827}" type="presParOf" srcId="{1F052CC7-4E4E-4BD8-986A-26B38AD05BD7}" destId="{FD1BEEB3-1DDF-4966-86A8-1FE7C45E1B76}" srcOrd="4" destOrd="0" presId="urn:microsoft.com/office/officeart/2005/8/layout/vList5"/>
    <dgm:cxn modelId="{19A494F8-687B-43AC-BB97-149DB48687A8}" type="presParOf" srcId="{FD1BEEB3-1DDF-4966-86A8-1FE7C45E1B76}" destId="{81C2EEE5-730F-41F5-ADF3-98EA8459F3F0}" srcOrd="0" destOrd="0" presId="urn:microsoft.com/office/officeart/2005/8/layout/vList5"/>
    <dgm:cxn modelId="{B7F4F6CF-3E48-43D1-9E67-21DF44E6D233}" type="presParOf" srcId="{FD1BEEB3-1DDF-4966-86A8-1FE7C45E1B76}" destId="{33DD044C-93F3-4359-B17F-A8317857DBC2}" srcOrd="1" destOrd="0" presId="urn:microsoft.com/office/officeart/2005/8/layout/vList5"/>
    <dgm:cxn modelId="{A02117E5-291D-4C98-89AE-F30BC56259A5}" type="presParOf" srcId="{1F052CC7-4E4E-4BD8-986A-26B38AD05BD7}" destId="{5CAE5334-E8AF-4F26-9119-4298DFA23724}" srcOrd="5" destOrd="0" presId="urn:microsoft.com/office/officeart/2005/8/layout/vList5"/>
    <dgm:cxn modelId="{A3D94CB2-4087-47BA-A597-4E78929C12A3}" type="presParOf" srcId="{1F052CC7-4E4E-4BD8-986A-26B38AD05BD7}" destId="{D62ADA41-6F3D-49CB-824C-D30C60559924}" srcOrd="6" destOrd="0" presId="urn:microsoft.com/office/officeart/2005/8/layout/vList5"/>
    <dgm:cxn modelId="{02E6FCF6-F531-4CE9-8A43-3A89F711C361}" type="presParOf" srcId="{D62ADA41-6F3D-49CB-824C-D30C60559924}" destId="{AFCA38AB-4C12-4C2A-AB35-1BCE051D866C}" srcOrd="0" destOrd="0" presId="urn:microsoft.com/office/officeart/2005/8/layout/vList5"/>
    <dgm:cxn modelId="{ECAC2311-F2CE-43D3-BEF3-3A0134EE1F72}" type="presParOf" srcId="{D62ADA41-6F3D-49CB-824C-D30C60559924}" destId="{E1E03253-499B-4069-98DA-2F06288BC6E0}"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B87EDF-D197-4E4C-B00E-DD07A1CCA7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C91F80-D179-4D47-8465-CFCF097BB42F}">
      <dgm:prSet/>
      <dgm:spPr/>
      <dgm:t>
        <a:bodyPr/>
        <a:lstStyle/>
        <a:p>
          <a:r>
            <a:rPr lang="en-US"/>
            <a:t>1.1 </a:t>
          </a:r>
          <a:r>
            <a:rPr lang="en-US" b="1"/>
            <a:t>Purpose</a:t>
          </a:r>
          <a:endParaRPr lang="en-US"/>
        </a:p>
      </dgm:t>
    </dgm:pt>
    <dgm:pt modelId="{6925DA00-F4E0-4C1A-BFDD-AB888DC52467}" type="parTrans" cxnId="{C567B801-3E39-4B04-A879-F4E74F387CE7}">
      <dgm:prSet/>
      <dgm:spPr/>
      <dgm:t>
        <a:bodyPr/>
        <a:lstStyle/>
        <a:p>
          <a:endParaRPr lang="en-US"/>
        </a:p>
      </dgm:t>
    </dgm:pt>
    <dgm:pt modelId="{2EBAC218-0D1F-461F-80A9-97E7E4089256}" type="sibTrans" cxnId="{C567B801-3E39-4B04-A879-F4E74F387CE7}">
      <dgm:prSet/>
      <dgm:spPr/>
      <dgm:t>
        <a:bodyPr/>
        <a:lstStyle/>
        <a:p>
          <a:endParaRPr lang="en-US"/>
        </a:p>
      </dgm:t>
    </dgm:pt>
    <dgm:pt modelId="{F6E5F8D9-DC62-4110-83EA-B6CF36A65BF5}">
      <dgm:prSet/>
      <dgm:spPr/>
      <dgm:t>
        <a:bodyPr/>
        <a:lstStyle/>
        <a:p>
          <a:r>
            <a:rPr lang="en-US"/>
            <a:t>The purpose of this project is to establish a robust MySQL database environment tailored for Sunny River Bank. This initiative will address specific database requirements, constraints, recommendations, and an estimated budget aligned with banking operations. 1.2 </a:t>
          </a:r>
          <a:r>
            <a:rPr lang="en-US" b="1"/>
            <a:t>Scope of Project</a:t>
          </a:r>
          <a:endParaRPr lang="en-US"/>
        </a:p>
      </dgm:t>
    </dgm:pt>
    <dgm:pt modelId="{229F821B-0DE8-43FD-A2FA-F1EE9A5F7643}" type="parTrans" cxnId="{151E1464-5A95-4473-8C36-1228960D0927}">
      <dgm:prSet/>
      <dgm:spPr/>
      <dgm:t>
        <a:bodyPr/>
        <a:lstStyle/>
        <a:p>
          <a:endParaRPr lang="en-US"/>
        </a:p>
      </dgm:t>
    </dgm:pt>
    <dgm:pt modelId="{C2E30765-B630-476C-8B46-EC1EB6B5FA1D}" type="sibTrans" cxnId="{151E1464-5A95-4473-8C36-1228960D0927}">
      <dgm:prSet/>
      <dgm:spPr/>
      <dgm:t>
        <a:bodyPr/>
        <a:lstStyle/>
        <a:p>
          <a:endParaRPr lang="en-US"/>
        </a:p>
      </dgm:t>
    </dgm:pt>
    <dgm:pt modelId="{0FA52469-3FD2-45C5-8571-20CC39AA987E}">
      <dgm:prSet/>
      <dgm:spPr/>
      <dgm:t>
        <a:bodyPr/>
        <a:lstStyle/>
        <a:p>
          <a:r>
            <a:rPr lang="en-US"/>
            <a:t>The Database Capstone Project presents preliminary findings from our investigation into the feasibility of a comprehensive database system designed to meet the unique needs of Sunny River Bank.</a:t>
          </a:r>
        </a:p>
      </dgm:t>
    </dgm:pt>
    <dgm:pt modelId="{E1737710-1D9D-418C-BDFF-F81DE06C3C23}" type="parTrans" cxnId="{6B3AA753-C78D-4918-B991-17DC5312D678}">
      <dgm:prSet/>
      <dgm:spPr/>
      <dgm:t>
        <a:bodyPr/>
        <a:lstStyle/>
        <a:p>
          <a:endParaRPr lang="en-US"/>
        </a:p>
      </dgm:t>
    </dgm:pt>
    <dgm:pt modelId="{63B12E12-CADF-4787-BD32-A39361681F35}" type="sibTrans" cxnId="{6B3AA753-C78D-4918-B991-17DC5312D678}">
      <dgm:prSet/>
      <dgm:spPr/>
      <dgm:t>
        <a:bodyPr/>
        <a:lstStyle/>
        <a:p>
          <a:endParaRPr lang="en-US"/>
        </a:p>
      </dgm:t>
    </dgm:pt>
    <dgm:pt modelId="{CC290AB3-194A-4AD2-B054-FF78B6A6EF96}" type="pres">
      <dgm:prSet presAssocID="{51B87EDF-D197-4E4C-B00E-DD07A1CCA76E}" presName="linear" presStyleCnt="0">
        <dgm:presLayoutVars>
          <dgm:animLvl val="lvl"/>
          <dgm:resizeHandles val="exact"/>
        </dgm:presLayoutVars>
      </dgm:prSet>
      <dgm:spPr/>
    </dgm:pt>
    <dgm:pt modelId="{BBDD1FC7-9732-42F4-A8BA-C9758ABE542D}" type="pres">
      <dgm:prSet presAssocID="{62C91F80-D179-4D47-8465-CFCF097BB42F}" presName="parentText" presStyleLbl="node1" presStyleIdx="0" presStyleCnt="1">
        <dgm:presLayoutVars>
          <dgm:chMax val="0"/>
          <dgm:bulletEnabled val="1"/>
        </dgm:presLayoutVars>
      </dgm:prSet>
      <dgm:spPr/>
    </dgm:pt>
    <dgm:pt modelId="{64C98AD5-57F4-469B-89C4-0FB37454301B}" type="pres">
      <dgm:prSet presAssocID="{62C91F80-D179-4D47-8465-CFCF097BB42F}" presName="childText" presStyleLbl="revTx" presStyleIdx="0" presStyleCnt="1">
        <dgm:presLayoutVars>
          <dgm:bulletEnabled val="1"/>
        </dgm:presLayoutVars>
      </dgm:prSet>
      <dgm:spPr/>
    </dgm:pt>
  </dgm:ptLst>
  <dgm:cxnLst>
    <dgm:cxn modelId="{C567B801-3E39-4B04-A879-F4E74F387CE7}" srcId="{51B87EDF-D197-4E4C-B00E-DD07A1CCA76E}" destId="{62C91F80-D179-4D47-8465-CFCF097BB42F}" srcOrd="0" destOrd="0" parTransId="{6925DA00-F4E0-4C1A-BFDD-AB888DC52467}" sibTransId="{2EBAC218-0D1F-461F-80A9-97E7E4089256}"/>
    <dgm:cxn modelId="{55EB841C-5905-4A0E-AD71-3F77B9DB87A9}" type="presOf" srcId="{0FA52469-3FD2-45C5-8571-20CC39AA987E}" destId="{64C98AD5-57F4-469B-89C4-0FB37454301B}" srcOrd="0" destOrd="1" presId="urn:microsoft.com/office/officeart/2005/8/layout/vList2"/>
    <dgm:cxn modelId="{151E1464-5A95-4473-8C36-1228960D0927}" srcId="{62C91F80-D179-4D47-8465-CFCF097BB42F}" destId="{F6E5F8D9-DC62-4110-83EA-B6CF36A65BF5}" srcOrd="0" destOrd="0" parTransId="{229F821B-0DE8-43FD-A2FA-F1EE9A5F7643}" sibTransId="{C2E30765-B630-476C-8B46-EC1EB6B5FA1D}"/>
    <dgm:cxn modelId="{6B3AA753-C78D-4918-B991-17DC5312D678}" srcId="{62C91F80-D179-4D47-8465-CFCF097BB42F}" destId="{0FA52469-3FD2-45C5-8571-20CC39AA987E}" srcOrd="1" destOrd="0" parTransId="{E1737710-1D9D-418C-BDFF-F81DE06C3C23}" sibTransId="{63B12E12-CADF-4787-BD32-A39361681F35}"/>
    <dgm:cxn modelId="{71C18F7B-93A8-4883-9949-3488BB51A8E1}" type="presOf" srcId="{F6E5F8D9-DC62-4110-83EA-B6CF36A65BF5}" destId="{64C98AD5-57F4-469B-89C4-0FB37454301B}" srcOrd="0" destOrd="0" presId="urn:microsoft.com/office/officeart/2005/8/layout/vList2"/>
    <dgm:cxn modelId="{93F8E69C-3F2D-4D18-BF9F-76F190D4496A}" type="presOf" srcId="{62C91F80-D179-4D47-8465-CFCF097BB42F}" destId="{BBDD1FC7-9732-42F4-A8BA-C9758ABE542D}" srcOrd="0" destOrd="0" presId="urn:microsoft.com/office/officeart/2005/8/layout/vList2"/>
    <dgm:cxn modelId="{C00FA3A2-683A-4EEF-B08F-ABA142767D53}" type="presOf" srcId="{51B87EDF-D197-4E4C-B00E-DD07A1CCA76E}" destId="{CC290AB3-194A-4AD2-B054-FF78B6A6EF96}" srcOrd="0" destOrd="0" presId="urn:microsoft.com/office/officeart/2005/8/layout/vList2"/>
    <dgm:cxn modelId="{7AEF620D-1B0B-472E-8CAC-DAEBA4005827}" type="presParOf" srcId="{CC290AB3-194A-4AD2-B054-FF78B6A6EF96}" destId="{BBDD1FC7-9732-42F4-A8BA-C9758ABE542D}" srcOrd="0" destOrd="0" presId="urn:microsoft.com/office/officeart/2005/8/layout/vList2"/>
    <dgm:cxn modelId="{B23D1268-1DE1-4C4F-8332-1320BB8C1C83}" type="presParOf" srcId="{CC290AB3-194A-4AD2-B054-FF78B6A6EF96}" destId="{64C98AD5-57F4-469B-89C4-0FB37454301B}"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7D5925-E2BD-4659-9EA5-59716B8D70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4ADA54-5450-4D26-981C-45F0DF8364B2}">
      <dgm:prSet/>
      <dgm:spPr/>
      <dgm:t>
        <a:bodyPr/>
        <a:lstStyle/>
        <a:p>
          <a:r>
            <a:rPr lang="en-US"/>
            <a:t>2.1 </a:t>
          </a:r>
          <a:r>
            <a:rPr lang="en-US" b="1"/>
            <a:t>Description (Selected Platform)</a:t>
          </a:r>
          <a:endParaRPr lang="en-US"/>
        </a:p>
      </dgm:t>
    </dgm:pt>
    <dgm:pt modelId="{A69F5E67-8FD9-4564-A51A-F198153A4790}" type="parTrans" cxnId="{938D8F01-7E3E-45B7-A3B9-1EC16BCA2BA1}">
      <dgm:prSet/>
      <dgm:spPr/>
      <dgm:t>
        <a:bodyPr/>
        <a:lstStyle/>
        <a:p>
          <a:endParaRPr lang="en-US"/>
        </a:p>
      </dgm:t>
    </dgm:pt>
    <dgm:pt modelId="{EBC27D2C-0E5F-45EA-AE59-4E94912A11BE}" type="sibTrans" cxnId="{938D8F01-7E3E-45B7-A3B9-1EC16BCA2BA1}">
      <dgm:prSet/>
      <dgm:spPr/>
      <dgm:t>
        <a:bodyPr/>
        <a:lstStyle/>
        <a:p>
          <a:endParaRPr lang="en-US"/>
        </a:p>
      </dgm:t>
    </dgm:pt>
    <dgm:pt modelId="{530727E0-0627-4F2E-AA75-5AA00658640D}">
      <dgm:prSet/>
      <dgm:spPr/>
      <dgm:t>
        <a:bodyPr/>
        <a:lstStyle/>
        <a:p>
          <a:r>
            <a:rPr lang="en-US" dirty="0"/>
            <a:t>The selected database platform for Sunny River Bank is SQL Server.</a:t>
          </a:r>
        </a:p>
      </dgm:t>
    </dgm:pt>
    <dgm:pt modelId="{495B32F0-01D6-41D4-B12C-91544FC4F50E}" type="parTrans" cxnId="{07C96A6B-4C31-4D25-8A84-CEE7F17173AA}">
      <dgm:prSet/>
      <dgm:spPr/>
      <dgm:t>
        <a:bodyPr/>
        <a:lstStyle/>
        <a:p>
          <a:endParaRPr lang="en-US"/>
        </a:p>
      </dgm:t>
    </dgm:pt>
    <dgm:pt modelId="{EDB14A65-96B3-4E22-9FB1-9FA2454B6FA8}" type="sibTrans" cxnId="{07C96A6B-4C31-4D25-8A84-CEE7F17173AA}">
      <dgm:prSet/>
      <dgm:spPr/>
      <dgm:t>
        <a:bodyPr/>
        <a:lstStyle/>
        <a:p>
          <a:endParaRPr lang="en-US"/>
        </a:p>
      </dgm:t>
    </dgm:pt>
    <dgm:pt modelId="{857F8DDE-90BC-41A0-994A-4A8D916C440B}">
      <dgm:prSet/>
      <dgm:spPr/>
      <dgm:t>
        <a:bodyPr/>
        <a:lstStyle/>
        <a:p>
          <a:r>
            <a:rPr lang="en-US"/>
            <a:t>2.2 </a:t>
          </a:r>
          <a:r>
            <a:rPr lang="en-US" b="1"/>
            <a:t>Problems and Opportunities</a:t>
          </a:r>
          <a:endParaRPr lang="en-US"/>
        </a:p>
      </dgm:t>
    </dgm:pt>
    <dgm:pt modelId="{73E690F1-0CDA-4342-B88A-5E71C81B0B56}" type="parTrans" cxnId="{1CD7B469-0323-4D5D-A9A5-1CE31F863CD1}">
      <dgm:prSet/>
      <dgm:spPr/>
      <dgm:t>
        <a:bodyPr/>
        <a:lstStyle/>
        <a:p>
          <a:endParaRPr lang="en-US"/>
        </a:p>
      </dgm:t>
    </dgm:pt>
    <dgm:pt modelId="{7BD987C2-7CCA-42A4-BA1C-EC00D6DAE0E5}" type="sibTrans" cxnId="{1CD7B469-0323-4D5D-A9A5-1CE31F863CD1}">
      <dgm:prSet/>
      <dgm:spPr/>
      <dgm:t>
        <a:bodyPr/>
        <a:lstStyle/>
        <a:p>
          <a:endParaRPr lang="en-US"/>
        </a:p>
      </dgm:t>
    </dgm:pt>
    <dgm:pt modelId="{0C28F050-A35A-485A-AFFC-53587530D685}">
      <dgm:prSet/>
      <dgm:spPr/>
      <dgm:t>
        <a:bodyPr/>
        <a:lstStyle/>
        <a:p>
          <a:r>
            <a:rPr lang="en-US"/>
            <a:t>This section addresses a detailed analysis of problems, opportunities, and solutions related to Customer Information, Account Management, and Transaction Records.</a:t>
          </a:r>
        </a:p>
      </dgm:t>
    </dgm:pt>
    <dgm:pt modelId="{5A964F6F-7D30-4EDC-B705-BEA02DD5CD85}" type="parTrans" cxnId="{EC804A27-3DD0-4685-9789-23145CE75E36}">
      <dgm:prSet/>
      <dgm:spPr/>
      <dgm:t>
        <a:bodyPr/>
        <a:lstStyle/>
        <a:p>
          <a:endParaRPr lang="en-US"/>
        </a:p>
      </dgm:t>
    </dgm:pt>
    <dgm:pt modelId="{C38A5D72-CF18-40D8-AABD-7987A8FD6605}" type="sibTrans" cxnId="{EC804A27-3DD0-4685-9789-23145CE75E36}">
      <dgm:prSet/>
      <dgm:spPr/>
      <dgm:t>
        <a:bodyPr/>
        <a:lstStyle/>
        <a:p>
          <a:endParaRPr lang="en-US"/>
        </a:p>
      </dgm:t>
    </dgm:pt>
    <dgm:pt modelId="{180D8AAE-7DA4-4785-AB59-20F3C7FC2F4B}" type="pres">
      <dgm:prSet presAssocID="{9A7D5925-E2BD-4659-9EA5-59716B8D70BA}" presName="linear" presStyleCnt="0">
        <dgm:presLayoutVars>
          <dgm:animLvl val="lvl"/>
          <dgm:resizeHandles val="exact"/>
        </dgm:presLayoutVars>
      </dgm:prSet>
      <dgm:spPr/>
    </dgm:pt>
    <dgm:pt modelId="{18ABEA77-78EE-464C-9E42-7457C058096E}" type="pres">
      <dgm:prSet presAssocID="{A04ADA54-5450-4D26-981C-45F0DF8364B2}" presName="parentText" presStyleLbl="node1" presStyleIdx="0" presStyleCnt="2">
        <dgm:presLayoutVars>
          <dgm:chMax val="0"/>
          <dgm:bulletEnabled val="1"/>
        </dgm:presLayoutVars>
      </dgm:prSet>
      <dgm:spPr/>
    </dgm:pt>
    <dgm:pt modelId="{3B9E9338-347D-46D7-A017-94D9C9F44782}" type="pres">
      <dgm:prSet presAssocID="{A04ADA54-5450-4D26-981C-45F0DF8364B2}" presName="childText" presStyleLbl="revTx" presStyleIdx="0" presStyleCnt="2">
        <dgm:presLayoutVars>
          <dgm:bulletEnabled val="1"/>
        </dgm:presLayoutVars>
      </dgm:prSet>
      <dgm:spPr/>
    </dgm:pt>
    <dgm:pt modelId="{07370E60-16EF-4844-B9CD-C89C5D44A88B}" type="pres">
      <dgm:prSet presAssocID="{857F8DDE-90BC-41A0-994A-4A8D916C440B}" presName="parentText" presStyleLbl="node1" presStyleIdx="1" presStyleCnt="2">
        <dgm:presLayoutVars>
          <dgm:chMax val="0"/>
          <dgm:bulletEnabled val="1"/>
        </dgm:presLayoutVars>
      </dgm:prSet>
      <dgm:spPr/>
    </dgm:pt>
    <dgm:pt modelId="{FD09C226-5FB3-4AA2-A972-F3A525B64BAA}" type="pres">
      <dgm:prSet presAssocID="{857F8DDE-90BC-41A0-994A-4A8D916C440B}" presName="childText" presStyleLbl="revTx" presStyleIdx="1" presStyleCnt="2">
        <dgm:presLayoutVars>
          <dgm:bulletEnabled val="1"/>
        </dgm:presLayoutVars>
      </dgm:prSet>
      <dgm:spPr/>
    </dgm:pt>
  </dgm:ptLst>
  <dgm:cxnLst>
    <dgm:cxn modelId="{938D8F01-7E3E-45B7-A3B9-1EC16BCA2BA1}" srcId="{9A7D5925-E2BD-4659-9EA5-59716B8D70BA}" destId="{A04ADA54-5450-4D26-981C-45F0DF8364B2}" srcOrd="0" destOrd="0" parTransId="{A69F5E67-8FD9-4564-A51A-F198153A4790}" sibTransId="{EBC27D2C-0E5F-45EA-AE59-4E94912A11BE}"/>
    <dgm:cxn modelId="{C2A08D03-F778-40D1-8978-58E9D0499B03}" type="presOf" srcId="{A04ADA54-5450-4D26-981C-45F0DF8364B2}" destId="{18ABEA77-78EE-464C-9E42-7457C058096E}" srcOrd="0" destOrd="0" presId="urn:microsoft.com/office/officeart/2005/8/layout/vList2"/>
    <dgm:cxn modelId="{62E70306-E6E7-4835-A099-CC90E22F94BC}" type="presOf" srcId="{530727E0-0627-4F2E-AA75-5AA00658640D}" destId="{3B9E9338-347D-46D7-A017-94D9C9F44782}" srcOrd="0" destOrd="0" presId="urn:microsoft.com/office/officeart/2005/8/layout/vList2"/>
    <dgm:cxn modelId="{EC804A27-3DD0-4685-9789-23145CE75E36}" srcId="{857F8DDE-90BC-41A0-994A-4A8D916C440B}" destId="{0C28F050-A35A-485A-AFFC-53587530D685}" srcOrd="0" destOrd="0" parTransId="{5A964F6F-7D30-4EDC-B705-BEA02DD5CD85}" sibTransId="{C38A5D72-CF18-40D8-AABD-7987A8FD6605}"/>
    <dgm:cxn modelId="{1CD7B469-0323-4D5D-A9A5-1CE31F863CD1}" srcId="{9A7D5925-E2BD-4659-9EA5-59716B8D70BA}" destId="{857F8DDE-90BC-41A0-994A-4A8D916C440B}" srcOrd="1" destOrd="0" parTransId="{73E690F1-0CDA-4342-B88A-5E71C81B0B56}" sibTransId="{7BD987C2-7CCA-42A4-BA1C-EC00D6DAE0E5}"/>
    <dgm:cxn modelId="{07C96A6B-4C31-4D25-8A84-CEE7F17173AA}" srcId="{A04ADA54-5450-4D26-981C-45F0DF8364B2}" destId="{530727E0-0627-4F2E-AA75-5AA00658640D}" srcOrd="0" destOrd="0" parTransId="{495B32F0-01D6-41D4-B12C-91544FC4F50E}" sibTransId="{EDB14A65-96B3-4E22-9FB1-9FA2454B6FA8}"/>
    <dgm:cxn modelId="{538CC692-F798-4EF7-AE4C-F6EB9B8FE8BE}" type="presOf" srcId="{857F8DDE-90BC-41A0-994A-4A8D916C440B}" destId="{07370E60-16EF-4844-B9CD-C89C5D44A88B}" srcOrd="0" destOrd="0" presId="urn:microsoft.com/office/officeart/2005/8/layout/vList2"/>
    <dgm:cxn modelId="{619C9C9C-2563-4D1C-98A4-26A3DA9BD4B5}" type="presOf" srcId="{9A7D5925-E2BD-4659-9EA5-59716B8D70BA}" destId="{180D8AAE-7DA4-4785-AB59-20F3C7FC2F4B}" srcOrd="0" destOrd="0" presId="urn:microsoft.com/office/officeart/2005/8/layout/vList2"/>
    <dgm:cxn modelId="{9F57479D-12E0-46B3-A2C4-2200565BA1E3}" type="presOf" srcId="{0C28F050-A35A-485A-AFFC-53587530D685}" destId="{FD09C226-5FB3-4AA2-A972-F3A525B64BAA}" srcOrd="0" destOrd="0" presId="urn:microsoft.com/office/officeart/2005/8/layout/vList2"/>
    <dgm:cxn modelId="{03C69BE0-A804-43A9-9FA2-EBD41C2BCC45}" type="presParOf" srcId="{180D8AAE-7DA4-4785-AB59-20F3C7FC2F4B}" destId="{18ABEA77-78EE-464C-9E42-7457C058096E}" srcOrd="0" destOrd="0" presId="urn:microsoft.com/office/officeart/2005/8/layout/vList2"/>
    <dgm:cxn modelId="{6B93252D-25AB-4CD5-92F5-C0BCAB0CF1DB}" type="presParOf" srcId="{180D8AAE-7DA4-4785-AB59-20F3C7FC2F4B}" destId="{3B9E9338-347D-46D7-A017-94D9C9F44782}" srcOrd="1" destOrd="0" presId="urn:microsoft.com/office/officeart/2005/8/layout/vList2"/>
    <dgm:cxn modelId="{97FC4F9E-3B11-4D87-99DC-E375C52D0978}" type="presParOf" srcId="{180D8AAE-7DA4-4785-AB59-20F3C7FC2F4B}" destId="{07370E60-16EF-4844-B9CD-C89C5D44A88B}" srcOrd="2" destOrd="0" presId="urn:microsoft.com/office/officeart/2005/8/layout/vList2"/>
    <dgm:cxn modelId="{85D041FD-4279-41AE-9E8D-8D0B2215BA79}" type="presParOf" srcId="{180D8AAE-7DA4-4785-AB59-20F3C7FC2F4B}" destId="{FD09C226-5FB3-4AA2-A972-F3A525B64BAA}"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D5397-479A-46B5-89C3-F19C5962AA85}">
      <dsp:nvSpPr>
        <dsp:cNvPr id="0" name=""/>
        <dsp:cNvSpPr/>
      </dsp:nvSpPr>
      <dsp:spPr>
        <a:xfrm>
          <a:off x="0" y="64723"/>
          <a:ext cx="105156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Content</a:t>
          </a:r>
        </a:p>
      </dsp:txBody>
      <dsp:txXfrm>
        <a:off x="19904" y="84627"/>
        <a:ext cx="10475792" cy="367937"/>
      </dsp:txXfrm>
    </dsp:sp>
    <dsp:sp modelId="{6267D86E-E1DB-40D4-81CA-EEA4DC0E9CF9}">
      <dsp:nvSpPr>
        <dsp:cNvPr id="0" name=""/>
        <dsp:cNvSpPr/>
      </dsp:nvSpPr>
      <dsp:spPr>
        <a:xfrm>
          <a:off x="0" y="472468"/>
          <a:ext cx="10515600" cy="4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River Sunny Bank leverages its database system for streamlined management of customer information and financial transactions, ensuring secure and efficient banking services.</a:t>
          </a:r>
        </a:p>
      </dsp:txBody>
      <dsp:txXfrm>
        <a:off x="0" y="472468"/>
        <a:ext cx="10515600" cy="404685"/>
      </dsp:txXfrm>
    </dsp:sp>
    <dsp:sp modelId="{830048AC-100E-4715-A55C-818F8B0F1669}">
      <dsp:nvSpPr>
        <dsp:cNvPr id="0" name=""/>
        <dsp:cNvSpPr/>
      </dsp:nvSpPr>
      <dsp:spPr>
        <a:xfrm>
          <a:off x="0" y="877153"/>
          <a:ext cx="105156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Objective</a:t>
          </a:r>
        </a:p>
      </dsp:txBody>
      <dsp:txXfrm>
        <a:off x="19904" y="897057"/>
        <a:ext cx="10475792" cy="367937"/>
      </dsp:txXfrm>
    </dsp:sp>
    <dsp:sp modelId="{6D5E1B88-9C5C-4AE8-BF45-188CC3117407}">
      <dsp:nvSpPr>
        <dsp:cNvPr id="0" name=""/>
        <dsp:cNvSpPr/>
      </dsp:nvSpPr>
      <dsp:spPr>
        <a:xfrm>
          <a:off x="0" y="1284898"/>
          <a:ext cx="10515600" cy="4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Optimize banking operations by focusing on efficient checking and savings transactions, ensuring seamless account management, robust transaction tracking, and fortified data security for an enhanced customer experience.</a:t>
          </a:r>
        </a:p>
      </dsp:txBody>
      <dsp:txXfrm>
        <a:off x="0" y="1284898"/>
        <a:ext cx="10515600" cy="404685"/>
      </dsp:txXfrm>
    </dsp:sp>
    <dsp:sp modelId="{28F82969-5990-49B9-A724-3D994C7210BB}">
      <dsp:nvSpPr>
        <dsp:cNvPr id="0" name=""/>
        <dsp:cNvSpPr/>
      </dsp:nvSpPr>
      <dsp:spPr>
        <a:xfrm>
          <a:off x="0" y="1689583"/>
          <a:ext cx="105156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System Components</a:t>
          </a:r>
        </a:p>
      </dsp:txBody>
      <dsp:txXfrm>
        <a:off x="19904" y="1709487"/>
        <a:ext cx="10475792" cy="367937"/>
      </dsp:txXfrm>
    </dsp:sp>
    <dsp:sp modelId="{E80A7C14-E300-4A44-BEF9-D2B63CB8A880}">
      <dsp:nvSpPr>
        <dsp:cNvPr id="0" name=""/>
        <dsp:cNvSpPr/>
      </dsp:nvSpPr>
      <dsp:spPr>
        <a:xfrm>
          <a:off x="0" y="2097329"/>
          <a:ext cx="10515600" cy="4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Simplify transactions, streamline deposits, facilitate easy loan applications, and enhance website navigation for a seamless and user-friendly banking experience.</a:t>
          </a:r>
        </a:p>
      </dsp:txBody>
      <dsp:txXfrm>
        <a:off x="0" y="2097329"/>
        <a:ext cx="10515600" cy="404685"/>
      </dsp:txXfrm>
    </dsp:sp>
    <dsp:sp modelId="{2D5EA1EE-B950-45B2-9579-1AEE93A5205D}">
      <dsp:nvSpPr>
        <dsp:cNvPr id="0" name=""/>
        <dsp:cNvSpPr/>
      </dsp:nvSpPr>
      <dsp:spPr>
        <a:xfrm>
          <a:off x="0" y="2502014"/>
          <a:ext cx="105156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Features</a:t>
          </a:r>
        </a:p>
      </dsp:txBody>
      <dsp:txXfrm>
        <a:off x="19904" y="2521918"/>
        <a:ext cx="10475792" cy="367937"/>
      </dsp:txXfrm>
    </dsp:sp>
    <dsp:sp modelId="{25A66CCA-D724-4C69-AD29-CD93A52C6080}">
      <dsp:nvSpPr>
        <dsp:cNvPr id="0" name=""/>
        <dsp:cNvSpPr/>
      </dsp:nvSpPr>
      <dsp:spPr>
        <a:xfrm>
          <a:off x="0" y="2958719"/>
          <a:ext cx="105156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Quick Data Upload</a:t>
          </a:r>
        </a:p>
      </dsp:txBody>
      <dsp:txXfrm>
        <a:off x="19904" y="2978623"/>
        <a:ext cx="10475792" cy="367937"/>
      </dsp:txXfrm>
    </dsp:sp>
    <dsp:sp modelId="{B87C7A34-E828-4084-BB59-89BF9913136E}">
      <dsp:nvSpPr>
        <dsp:cNvPr id="0" name=""/>
        <dsp:cNvSpPr/>
      </dsp:nvSpPr>
      <dsp:spPr>
        <a:xfrm>
          <a:off x="0" y="3415424"/>
          <a:ext cx="105156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Real-Time Updates</a:t>
          </a:r>
        </a:p>
      </dsp:txBody>
      <dsp:txXfrm>
        <a:off x="19904" y="3435328"/>
        <a:ext cx="10475792" cy="367937"/>
      </dsp:txXfrm>
    </dsp:sp>
    <dsp:sp modelId="{8A323E7C-E7A9-4AEA-A102-807A66F7B758}">
      <dsp:nvSpPr>
        <dsp:cNvPr id="0" name=""/>
        <dsp:cNvSpPr/>
      </dsp:nvSpPr>
      <dsp:spPr>
        <a:xfrm>
          <a:off x="0" y="3872129"/>
          <a:ext cx="105156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Customizable Interface</a:t>
          </a:r>
        </a:p>
      </dsp:txBody>
      <dsp:txXfrm>
        <a:off x="19904" y="3892033"/>
        <a:ext cx="10475792" cy="3679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EED6F-A6C3-4EC8-9EC5-2A0F5628EBC1}">
      <dsp:nvSpPr>
        <dsp:cNvPr id="0" name=""/>
        <dsp:cNvSpPr/>
      </dsp:nvSpPr>
      <dsp:spPr>
        <a:xfrm>
          <a:off x="0" y="179648"/>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2.3.1.1 User BankAdmin</a:t>
          </a:r>
        </a:p>
      </dsp:txBody>
      <dsp:txXfrm>
        <a:off x="15221" y="194869"/>
        <a:ext cx="10485158" cy="281363"/>
      </dsp:txXfrm>
    </dsp:sp>
    <dsp:sp modelId="{A18FCB91-C6C2-4230-96A0-B6245EB39A6B}">
      <dsp:nvSpPr>
        <dsp:cNvPr id="0" name=""/>
        <dsp:cNvSpPr/>
      </dsp:nvSpPr>
      <dsp:spPr>
        <a:xfrm>
          <a:off x="0" y="491453"/>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Full control over the entire database.</a:t>
          </a:r>
        </a:p>
        <a:p>
          <a:pPr marL="57150" lvl="1" indent="-57150" algn="l" defTabSz="444500">
            <a:lnSpc>
              <a:spcPct val="90000"/>
            </a:lnSpc>
            <a:spcBef>
              <a:spcPct val="0"/>
            </a:spcBef>
            <a:spcAft>
              <a:spcPct val="20000"/>
            </a:spcAft>
            <a:buChar char="•"/>
          </a:pPr>
          <a:r>
            <a:rPr lang="en-US" sz="1000" kern="1200"/>
            <a:t>Authority to modify, delete, or update any records.</a:t>
          </a:r>
        </a:p>
        <a:p>
          <a:pPr marL="57150" lvl="1" indent="-57150" algn="l" defTabSz="444500">
            <a:lnSpc>
              <a:spcPct val="90000"/>
            </a:lnSpc>
            <a:spcBef>
              <a:spcPct val="0"/>
            </a:spcBef>
            <a:spcAft>
              <a:spcPct val="20000"/>
            </a:spcAft>
            <a:buChar char="•"/>
          </a:pPr>
          <a:r>
            <a:rPr lang="en-US" sz="1000" kern="1200"/>
            <a:t>Configuration and management of user roles and permissions.</a:t>
          </a:r>
        </a:p>
        <a:p>
          <a:pPr marL="57150" lvl="1" indent="-57150" algn="l" defTabSz="444500">
            <a:lnSpc>
              <a:spcPct val="90000"/>
            </a:lnSpc>
            <a:spcBef>
              <a:spcPct val="0"/>
            </a:spcBef>
            <a:spcAft>
              <a:spcPct val="20000"/>
            </a:spcAft>
            <a:buChar char="•"/>
          </a:pPr>
          <a:r>
            <a:rPr lang="en-US" sz="1000" kern="1200"/>
            <a:t>Access to sensitive financial data for auditing and reporting.</a:t>
          </a:r>
        </a:p>
      </dsp:txBody>
      <dsp:txXfrm>
        <a:off x="0" y="491453"/>
        <a:ext cx="10515600" cy="686205"/>
      </dsp:txXfrm>
    </dsp:sp>
    <dsp:sp modelId="{34DDF37D-BCD0-4C69-8E4D-E79F14A7E963}">
      <dsp:nvSpPr>
        <dsp:cNvPr id="0" name=""/>
        <dsp:cNvSpPr/>
      </dsp:nvSpPr>
      <dsp:spPr>
        <a:xfrm>
          <a:off x="0" y="1177659"/>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2.3.1.2 User Teller</a:t>
          </a:r>
        </a:p>
      </dsp:txBody>
      <dsp:txXfrm>
        <a:off x="15221" y="1192880"/>
        <a:ext cx="10485158" cy="281363"/>
      </dsp:txXfrm>
    </dsp:sp>
    <dsp:sp modelId="{2DEB302A-FDF8-43CB-8E01-A187B30F8290}">
      <dsp:nvSpPr>
        <dsp:cNvPr id="0" name=""/>
        <dsp:cNvSpPr/>
      </dsp:nvSpPr>
      <dsp:spPr>
        <a:xfrm>
          <a:off x="0" y="148946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Access to customer account information for transactions.</a:t>
          </a:r>
        </a:p>
        <a:p>
          <a:pPr marL="57150" lvl="1" indent="-57150" algn="l" defTabSz="444500">
            <a:lnSpc>
              <a:spcPct val="90000"/>
            </a:lnSpc>
            <a:spcBef>
              <a:spcPct val="0"/>
            </a:spcBef>
            <a:spcAft>
              <a:spcPct val="20000"/>
            </a:spcAft>
            <a:buChar char="•"/>
          </a:pPr>
          <a:r>
            <a:rPr lang="en-US" sz="1000" kern="1200"/>
            <a:t>Authority to process deposits, withdrawals, and fund transfers.</a:t>
          </a:r>
        </a:p>
        <a:p>
          <a:pPr marL="57150" lvl="1" indent="-57150" algn="l" defTabSz="444500">
            <a:lnSpc>
              <a:spcPct val="90000"/>
            </a:lnSpc>
            <a:spcBef>
              <a:spcPct val="0"/>
            </a:spcBef>
            <a:spcAft>
              <a:spcPct val="20000"/>
            </a:spcAft>
            <a:buChar char="•"/>
          </a:pPr>
          <a:r>
            <a:rPr lang="en-US" sz="1000" kern="1200"/>
            <a:t>Limited access to sensitive customer data for transactional purposes.</a:t>
          </a:r>
        </a:p>
        <a:p>
          <a:pPr marL="57150" lvl="1" indent="-57150" algn="l" defTabSz="444500">
            <a:lnSpc>
              <a:spcPct val="90000"/>
            </a:lnSpc>
            <a:spcBef>
              <a:spcPct val="0"/>
            </a:spcBef>
            <a:spcAft>
              <a:spcPct val="20000"/>
            </a:spcAft>
            <a:buChar char="•"/>
          </a:pPr>
          <a:r>
            <a:rPr lang="en-US" sz="1000" kern="1200"/>
            <a:t>View-only access to certain administrative reports.</a:t>
          </a:r>
        </a:p>
      </dsp:txBody>
      <dsp:txXfrm>
        <a:off x="0" y="1489464"/>
        <a:ext cx="10515600" cy="686205"/>
      </dsp:txXfrm>
    </dsp:sp>
    <dsp:sp modelId="{D2F599EE-EA3C-458B-9901-54255EFF05EF}">
      <dsp:nvSpPr>
        <dsp:cNvPr id="0" name=""/>
        <dsp:cNvSpPr/>
      </dsp:nvSpPr>
      <dsp:spPr>
        <a:xfrm>
          <a:off x="0" y="2175669"/>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2.3.1.3 User CustomerService</a:t>
          </a:r>
        </a:p>
      </dsp:txBody>
      <dsp:txXfrm>
        <a:off x="15221" y="2190890"/>
        <a:ext cx="10485158" cy="281363"/>
      </dsp:txXfrm>
    </dsp:sp>
    <dsp:sp modelId="{7C9C6E7B-689A-429F-8F9A-B4DDB262752D}">
      <dsp:nvSpPr>
        <dsp:cNvPr id="0" name=""/>
        <dsp:cNvSpPr/>
      </dsp:nvSpPr>
      <dsp:spPr>
        <a:xfrm>
          <a:off x="0" y="248747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Access to customer information for account inquiries and support.</a:t>
          </a:r>
        </a:p>
        <a:p>
          <a:pPr marL="57150" lvl="1" indent="-57150" algn="l" defTabSz="444500">
            <a:lnSpc>
              <a:spcPct val="90000"/>
            </a:lnSpc>
            <a:spcBef>
              <a:spcPct val="0"/>
            </a:spcBef>
            <a:spcAft>
              <a:spcPct val="20000"/>
            </a:spcAft>
            <a:buChar char="•"/>
          </a:pPr>
          <a:r>
            <a:rPr lang="en-US" sz="1000" kern="1200"/>
            <a:t>Ability to update customer contact details and personal information.</a:t>
          </a:r>
        </a:p>
        <a:p>
          <a:pPr marL="57150" lvl="1" indent="-57150" algn="l" defTabSz="444500">
            <a:lnSpc>
              <a:spcPct val="90000"/>
            </a:lnSpc>
            <a:spcBef>
              <a:spcPct val="0"/>
            </a:spcBef>
            <a:spcAft>
              <a:spcPct val="20000"/>
            </a:spcAft>
            <a:buChar char="•"/>
          </a:pPr>
          <a:r>
            <a:rPr lang="en-US" sz="1000" kern="1200"/>
            <a:t>Limited access to transaction history for customer assistance.</a:t>
          </a:r>
        </a:p>
        <a:p>
          <a:pPr marL="57150" lvl="1" indent="-57150" algn="l" defTabSz="444500">
            <a:lnSpc>
              <a:spcPct val="90000"/>
            </a:lnSpc>
            <a:spcBef>
              <a:spcPct val="0"/>
            </a:spcBef>
            <a:spcAft>
              <a:spcPct val="20000"/>
            </a:spcAft>
            <a:buChar char="•"/>
          </a:pPr>
          <a:r>
            <a:rPr lang="en-US" sz="1000" kern="1200"/>
            <a:t>View-only access to specific reports for customer service purposes.</a:t>
          </a:r>
        </a:p>
      </dsp:txBody>
      <dsp:txXfrm>
        <a:off x="0" y="2487474"/>
        <a:ext cx="10515600" cy="686205"/>
      </dsp:txXfrm>
    </dsp:sp>
    <dsp:sp modelId="{35DE2E6C-D687-4D5C-A9E9-075E2B4F8B24}">
      <dsp:nvSpPr>
        <dsp:cNvPr id="0" name=""/>
        <dsp:cNvSpPr/>
      </dsp:nvSpPr>
      <dsp:spPr>
        <a:xfrm>
          <a:off x="0" y="3173679"/>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2.3.1.4 User Auditor</a:t>
          </a:r>
        </a:p>
      </dsp:txBody>
      <dsp:txXfrm>
        <a:off x="15221" y="3188900"/>
        <a:ext cx="10485158" cy="281363"/>
      </dsp:txXfrm>
    </dsp:sp>
    <dsp:sp modelId="{FEE8106A-0021-4274-89C3-935267B2106F}">
      <dsp:nvSpPr>
        <dsp:cNvPr id="0" name=""/>
        <dsp:cNvSpPr/>
      </dsp:nvSpPr>
      <dsp:spPr>
        <a:xfrm>
          <a:off x="0" y="348548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Read-only access for auditing purposes.</a:t>
          </a:r>
        </a:p>
        <a:p>
          <a:pPr marL="57150" lvl="1" indent="-57150" algn="l" defTabSz="444500">
            <a:lnSpc>
              <a:spcPct val="90000"/>
            </a:lnSpc>
            <a:spcBef>
              <a:spcPct val="0"/>
            </a:spcBef>
            <a:spcAft>
              <a:spcPct val="20000"/>
            </a:spcAft>
            <a:buChar char="•"/>
          </a:pPr>
          <a:r>
            <a:rPr lang="en-US" sz="1000" kern="1200"/>
            <a:t>Authority to run and review audit reports.</a:t>
          </a:r>
        </a:p>
        <a:p>
          <a:pPr marL="57150" lvl="1" indent="-57150" algn="l" defTabSz="444500">
            <a:lnSpc>
              <a:spcPct val="90000"/>
            </a:lnSpc>
            <a:spcBef>
              <a:spcPct val="0"/>
            </a:spcBef>
            <a:spcAft>
              <a:spcPct val="20000"/>
            </a:spcAft>
            <a:buChar char="•"/>
          </a:pPr>
          <a:r>
            <a:rPr lang="en-US" sz="1000" kern="1200"/>
            <a:t>Access to transaction logs and system activity.</a:t>
          </a:r>
        </a:p>
        <a:p>
          <a:pPr marL="57150" lvl="1" indent="-57150" algn="l" defTabSz="444500">
            <a:lnSpc>
              <a:spcPct val="90000"/>
            </a:lnSpc>
            <a:spcBef>
              <a:spcPct val="0"/>
            </a:spcBef>
            <a:spcAft>
              <a:spcPct val="20000"/>
            </a:spcAft>
            <a:buChar char="•"/>
          </a:pPr>
          <a:r>
            <a:rPr lang="en-US" sz="1000" kern="1200"/>
            <a:t>Limited access to specific financial reports for auditing purposes.</a:t>
          </a:r>
        </a:p>
      </dsp:txBody>
      <dsp:txXfrm>
        <a:off x="0" y="3485484"/>
        <a:ext cx="10515600" cy="6862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EF622-A1EB-4112-A79B-D1E2C85FC45D}">
      <dsp:nvSpPr>
        <dsp:cNvPr id="0" name=""/>
        <dsp:cNvSpPr/>
      </dsp:nvSpPr>
      <dsp:spPr>
        <a:xfrm>
          <a:off x="0" y="179648"/>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2.3.1.5 User ManagerialRoles</a:t>
          </a:r>
        </a:p>
      </dsp:txBody>
      <dsp:txXfrm>
        <a:off x="15221" y="194869"/>
        <a:ext cx="10485158" cy="281363"/>
      </dsp:txXfrm>
    </dsp:sp>
    <dsp:sp modelId="{3A9BB60F-3B95-4C4F-AB85-A852871819C5}">
      <dsp:nvSpPr>
        <dsp:cNvPr id="0" name=""/>
        <dsp:cNvSpPr/>
      </dsp:nvSpPr>
      <dsp:spPr>
        <a:xfrm>
          <a:off x="0" y="491453"/>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Access to managerial reports and analytics.</a:t>
          </a:r>
        </a:p>
        <a:p>
          <a:pPr marL="57150" lvl="1" indent="-57150" algn="l" defTabSz="444500">
            <a:lnSpc>
              <a:spcPct val="90000"/>
            </a:lnSpc>
            <a:spcBef>
              <a:spcPct val="0"/>
            </a:spcBef>
            <a:spcAft>
              <a:spcPct val="20000"/>
            </a:spcAft>
            <a:buChar char="•"/>
          </a:pPr>
          <a:r>
            <a:rPr lang="en-US" sz="1000" kern="1200"/>
            <a:t>Authority to oversee and manage employee roles and permissions.</a:t>
          </a:r>
        </a:p>
        <a:p>
          <a:pPr marL="57150" lvl="1" indent="-57150" algn="l" defTabSz="444500">
            <a:lnSpc>
              <a:spcPct val="90000"/>
            </a:lnSpc>
            <a:spcBef>
              <a:spcPct val="0"/>
            </a:spcBef>
            <a:spcAft>
              <a:spcPct val="20000"/>
            </a:spcAft>
            <a:buChar char="•"/>
          </a:pPr>
          <a:r>
            <a:rPr lang="en-US" sz="1000" kern="1200"/>
            <a:t>View-only access to sensitive financial reports.</a:t>
          </a:r>
        </a:p>
        <a:p>
          <a:pPr marL="57150" lvl="1" indent="-57150" algn="l" defTabSz="444500">
            <a:lnSpc>
              <a:spcPct val="90000"/>
            </a:lnSpc>
            <a:spcBef>
              <a:spcPct val="0"/>
            </a:spcBef>
            <a:spcAft>
              <a:spcPct val="20000"/>
            </a:spcAft>
            <a:buChar char="•"/>
          </a:pPr>
          <a:r>
            <a:rPr lang="en-US" sz="1000" kern="1200"/>
            <a:t>Limited access to modify specific configurations for operational efficiency.</a:t>
          </a:r>
        </a:p>
      </dsp:txBody>
      <dsp:txXfrm>
        <a:off x="0" y="491453"/>
        <a:ext cx="10515600" cy="686205"/>
      </dsp:txXfrm>
    </dsp:sp>
    <dsp:sp modelId="{DA859C84-949F-4997-AF6F-47E689AE1C01}">
      <dsp:nvSpPr>
        <dsp:cNvPr id="0" name=""/>
        <dsp:cNvSpPr/>
      </dsp:nvSpPr>
      <dsp:spPr>
        <a:xfrm>
          <a:off x="0" y="1177659"/>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2.3.1.6 User ITAdministrator</a:t>
          </a:r>
        </a:p>
      </dsp:txBody>
      <dsp:txXfrm>
        <a:off x="15221" y="1192880"/>
        <a:ext cx="10485158" cy="281363"/>
      </dsp:txXfrm>
    </dsp:sp>
    <dsp:sp modelId="{B6F28D6A-1CCC-413F-9D22-1A23DB392581}">
      <dsp:nvSpPr>
        <dsp:cNvPr id="0" name=""/>
        <dsp:cNvSpPr/>
      </dsp:nvSpPr>
      <dsp:spPr>
        <a:xfrm>
          <a:off x="0" y="148946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Full control over database infrastructure.</a:t>
          </a:r>
        </a:p>
        <a:p>
          <a:pPr marL="57150" lvl="1" indent="-57150" algn="l" defTabSz="444500">
            <a:lnSpc>
              <a:spcPct val="90000"/>
            </a:lnSpc>
            <a:spcBef>
              <a:spcPct val="0"/>
            </a:spcBef>
            <a:spcAft>
              <a:spcPct val="20000"/>
            </a:spcAft>
            <a:buChar char="•"/>
          </a:pPr>
          <a:r>
            <a:rPr lang="en-US" sz="1000" kern="1200"/>
            <a:t>Authority to implement and manage security protocols.</a:t>
          </a:r>
        </a:p>
        <a:p>
          <a:pPr marL="57150" lvl="1" indent="-57150" algn="l" defTabSz="444500">
            <a:lnSpc>
              <a:spcPct val="90000"/>
            </a:lnSpc>
            <a:spcBef>
              <a:spcPct val="0"/>
            </a:spcBef>
            <a:spcAft>
              <a:spcPct val="20000"/>
            </a:spcAft>
            <a:buChar char="•"/>
          </a:pPr>
          <a:r>
            <a:rPr lang="en-US" sz="1000" kern="1200"/>
            <a:t>Configuration and maintenance of database backups.</a:t>
          </a:r>
        </a:p>
        <a:p>
          <a:pPr marL="57150" lvl="1" indent="-57150" algn="l" defTabSz="444500">
            <a:lnSpc>
              <a:spcPct val="90000"/>
            </a:lnSpc>
            <a:spcBef>
              <a:spcPct val="0"/>
            </a:spcBef>
            <a:spcAft>
              <a:spcPct val="20000"/>
            </a:spcAft>
            <a:buChar char="•"/>
          </a:pPr>
          <a:r>
            <a:rPr lang="en-US" sz="1000" kern="1200"/>
            <a:t>Access to error logs and troubleshooting tools.</a:t>
          </a:r>
        </a:p>
      </dsp:txBody>
      <dsp:txXfrm>
        <a:off x="0" y="1489464"/>
        <a:ext cx="10515600" cy="686205"/>
      </dsp:txXfrm>
    </dsp:sp>
    <dsp:sp modelId="{488066BE-9CEE-4632-8D4C-E675FC123DF3}">
      <dsp:nvSpPr>
        <dsp:cNvPr id="0" name=""/>
        <dsp:cNvSpPr/>
      </dsp:nvSpPr>
      <dsp:spPr>
        <a:xfrm>
          <a:off x="0" y="2175669"/>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2.3.1.7 User Customer</a:t>
          </a:r>
        </a:p>
      </dsp:txBody>
      <dsp:txXfrm>
        <a:off x="15221" y="2190890"/>
        <a:ext cx="10485158" cy="281363"/>
      </dsp:txXfrm>
    </dsp:sp>
    <dsp:sp modelId="{6E1F3CB2-C2B3-4FA3-9576-A5FBA4730CA5}">
      <dsp:nvSpPr>
        <dsp:cNvPr id="0" name=""/>
        <dsp:cNvSpPr/>
      </dsp:nvSpPr>
      <dsp:spPr>
        <a:xfrm>
          <a:off x="0" y="248747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Access to personal account information.</a:t>
          </a:r>
        </a:p>
        <a:p>
          <a:pPr marL="57150" lvl="1" indent="-57150" algn="l" defTabSz="444500">
            <a:lnSpc>
              <a:spcPct val="90000"/>
            </a:lnSpc>
            <a:spcBef>
              <a:spcPct val="0"/>
            </a:spcBef>
            <a:spcAft>
              <a:spcPct val="20000"/>
            </a:spcAft>
            <a:buChar char="•"/>
          </a:pPr>
          <a:r>
            <a:rPr lang="en-US" sz="1000" kern="1200"/>
            <a:t>Ability to view transaction history.</a:t>
          </a:r>
        </a:p>
        <a:p>
          <a:pPr marL="57150" lvl="1" indent="-57150" algn="l" defTabSz="444500">
            <a:lnSpc>
              <a:spcPct val="90000"/>
            </a:lnSpc>
            <a:spcBef>
              <a:spcPct val="0"/>
            </a:spcBef>
            <a:spcAft>
              <a:spcPct val="20000"/>
            </a:spcAft>
            <a:buChar char="•"/>
          </a:pPr>
          <a:r>
            <a:rPr lang="en-US" sz="1000" kern="1200"/>
            <a:t>Limited access to perform account-related actions (e.g., change password).</a:t>
          </a:r>
        </a:p>
        <a:p>
          <a:pPr marL="57150" lvl="1" indent="-57150" algn="l" defTabSz="444500">
            <a:lnSpc>
              <a:spcPct val="90000"/>
            </a:lnSpc>
            <a:spcBef>
              <a:spcPct val="0"/>
            </a:spcBef>
            <a:spcAft>
              <a:spcPct val="20000"/>
            </a:spcAft>
            <a:buChar char="•"/>
          </a:pPr>
          <a:r>
            <a:rPr lang="en-US" sz="1000" kern="1200"/>
            <a:t>No access to sensitive administrative or financial reports.</a:t>
          </a:r>
        </a:p>
      </dsp:txBody>
      <dsp:txXfrm>
        <a:off x="0" y="2487474"/>
        <a:ext cx="10515600" cy="686205"/>
      </dsp:txXfrm>
    </dsp:sp>
    <dsp:sp modelId="{233E47D7-68A3-42E8-9C88-757061A9F839}">
      <dsp:nvSpPr>
        <dsp:cNvPr id="0" name=""/>
        <dsp:cNvSpPr/>
      </dsp:nvSpPr>
      <dsp:spPr>
        <a:xfrm>
          <a:off x="0" y="3173679"/>
          <a:ext cx="10515600"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2.3.1.8 User ComplianceOfficer</a:t>
          </a:r>
        </a:p>
      </dsp:txBody>
      <dsp:txXfrm>
        <a:off x="15221" y="3188900"/>
        <a:ext cx="10485158" cy="281363"/>
      </dsp:txXfrm>
    </dsp:sp>
    <dsp:sp modelId="{82F2C045-765A-43CF-A9FA-450BD31B9BAB}">
      <dsp:nvSpPr>
        <dsp:cNvPr id="0" name=""/>
        <dsp:cNvSpPr/>
      </dsp:nvSpPr>
      <dsp:spPr>
        <a:xfrm>
          <a:off x="0" y="348548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Access to regulatory compliance reports.</a:t>
          </a:r>
        </a:p>
        <a:p>
          <a:pPr marL="57150" lvl="1" indent="-57150" algn="l" defTabSz="444500">
            <a:lnSpc>
              <a:spcPct val="90000"/>
            </a:lnSpc>
            <a:spcBef>
              <a:spcPct val="0"/>
            </a:spcBef>
            <a:spcAft>
              <a:spcPct val="20000"/>
            </a:spcAft>
            <a:buChar char="•"/>
          </a:pPr>
          <a:r>
            <a:rPr lang="en-US" sz="1000" kern="1200"/>
            <a:t>Authority to ensure database adherence to legal standards.</a:t>
          </a:r>
        </a:p>
        <a:p>
          <a:pPr marL="57150" lvl="1" indent="-57150" algn="l" defTabSz="444500">
            <a:lnSpc>
              <a:spcPct val="90000"/>
            </a:lnSpc>
            <a:spcBef>
              <a:spcPct val="0"/>
            </a:spcBef>
            <a:spcAft>
              <a:spcPct val="20000"/>
            </a:spcAft>
            <a:buChar char="•"/>
          </a:pPr>
          <a:r>
            <a:rPr lang="en-US" sz="1000" kern="1200"/>
            <a:t>Limited access to sensitive customer data for compliance auditing.</a:t>
          </a:r>
        </a:p>
        <a:p>
          <a:pPr marL="57150" lvl="1" indent="-57150" algn="l" defTabSz="444500">
            <a:lnSpc>
              <a:spcPct val="90000"/>
            </a:lnSpc>
            <a:spcBef>
              <a:spcPct val="0"/>
            </a:spcBef>
            <a:spcAft>
              <a:spcPct val="20000"/>
            </a:spcAft>
            <a:buChar char="•"/>
          </a:pPr>
          <a:r>
            <a:rPr lang="en-US" sz="1000" kern="1200"/>
            <a:t>View-only access to specific financial and regulatory reports.</a:t>
          </a:r>
        </a:p>
      </dsp:txBody>
      <dsp:txXfrm>
        <a:off x="0" y="3485484"/>
        <a:ext cx="10515600" cy="68620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2F2A2-31DD-4354-B8D0-52212B4234F8}">
      <dsp:nvSpPr>
        <dsp:cNvPr id="0" name=""/>
        <dsp:cNvSpPr/>
      </dsp:nvSpPr>
      <dsp:spPr>
        <a:xfrm>
          <a:off x="0" y="318744"/>
          <a:ext cx="10515600" cy="1670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Constraints for River Sunny Bank, including both positive and negative aspects:</a:t>
          </a:r>
        </a:p>
      </dsp:txBody>
      <dsp:txXfrm>
        <a:off x="81560" y="400304"/>
        <a:ext cx="10352480" cy="1507639"/>
      </dsp:txXfrm>
    </dsp:sp>
    <dsp:sp modelId="{4D6AF7A6-97EC-4AD2-9014-AB426ABB89E0}">
      <dsp:nvSpPr>
        <dsp:cNvPr id="0" name=""/>
        <dsp:cNvSpPr/>
      </dsp:nvSpPr>
      <dsp:spPr>
        <a:xfrm>
          <a:off x="0" y="1989504"/>
          <a:ext cx="10515600" cy="2043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3.1.1.1 Clients can perform multiple transactions simultaneously (positive constraint)</a:t>
          </a:r>
        </a:p>
        <a:p>
          <a:pPr marL="285750" lvl="1" indent="-285750" algn="l" defTabSz="1466850">
            <a:lnSpc>
              <a:spcPct val="90000"/>
            </a:lnSpc>
            <a:spcBef>
              <a:spcPct val="0"/>
            </a:spcBef>
            <a:spcAft>
              <a:spcPct val="20000"/>
            </a:spcAft>
            <a:buChar char="•"/>
          </a:pPr>
          <a:r>
            <a:rPr lang="en-US" sz="3300" kern="1200"/>
            <a:t>3.1.1.2 Lack of automated email confirmations for transactions (negative constraint)</a:t>
          </a:r>
        </a:p>
      </dsp:txBody>
      <dsp:txXfrm>
        <a:off x="0" y="1989504"/>
        <a:ext cx="10515600" cy="20430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A57FC-C58A-4E32-89D5-D0DC5C69B22D}">
      <dsp:nvSpPr>
        <dsp:cNvPr id="0" name=""/>
        <dsp:cNvSpPr/>
      </dsp:nvSpPr>
      <dsp:spPr>
        <a:xfrm>
          <a:off x="0" y="9504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5.1 </a:t>
          </a:r>
          <a:r>
            <a:rPr lang="en-US" sz="2400" b="1" kern="1200"/>
            <a:t>Problems Encountered</a:t>
          </a:r>
          <a:endParaRPr lang="en-US" sz="2400" kern="1200"/>
        </a:p>
      </dsp:txBody>
      <dsp:txXfrm>
        <a:off x="28100" y="123149"/>
        <a:ext cx="10459400" cy="519439"/>
      </dsp:txXfrm>
    </dsp:sp>
    <dsp:sp modelId="{E627168B-2638-4902-AFAE-3A0B7379C0ED}">
      <dsp:nvSpPr>
        <dsp:cNvPr id="0" name=""/>
        <dsp:cNvSpPr/>
      </dsp:nvSpPr>
      <dsp:spPr>
        <a:xfrm>
          <a:off x="0" y="670689"/>
          <a:ext cx="105156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5.1.1 Sunny River Bank faced issues such as program interface crashes, Manager Login malfunction, Data grids not properly displaying transactions, and the supplier open button not consistently connecting to the database.</a:t>
          </a:r>
        </a:p>
      </dsp:txBody>
      <dsp:txXfrm>
        <a:off x="0" y="670689"/>
        <a:ext cx="10515600" cy="869400"/>
      </dsp:txXfrm>
    </dsp:sp>
    <dsp:sp modelId="{7B11A558-9532-41C8-A179-84EFB63268A0}">
      <dsp:nvSpPr>
        <dsp:cNvPr id="0" name=""/>
        <dsp:cNvSpPr/>
      </dsp:nvSpPr>
      <dsp:spPr>
        <a:xfrm>
          <a:off x="0" y="154008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5.2 </a:t>
          </a:r>
          <a:r>
            <a:rPr lang="en-US" sz="2400" b="1" kern="1200"/>
            <a:t>Recommendations</a:t>
          </a:r>
          <a:endParaRPr lang="en-US" sz="2400" kern="1200"/>
        </a:p>
      </dsp:txBody>
      <dsp:txXfrm>
        <a:off x="28100" y="1568189"/>
        <a:ext cx="10459400" cy="519439"/>
      </dsp:txXfrm>
    </dsp:sp>
    <dsp:sp modelId="{1281C61A-FA11-4F24-85F2-6B0F11A5EBBD}">
      <dsp:nvSpPr>
        <dsp:cNvPr id="0" name=""/>
        <dsp:cNvSpPr/>
      </dsp:nvSpPr>
      <dsp:spPr>
        <a:xfrm>
          <a:off x="0" y="2115729"/>
          <a:ext cx="105156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5.2.1 Enhance security measures to detect and prevent potential fraud.</a:t>
          </a:r>
        </a:p>
        <a:p>
          <a:pPr marL="171450" lvl="1" indent="-171450" algn="l" defTabSz="844550">
            <a:lnSpc>
              <a:spcPct val="90000"/>
            </a:lnSpc>
            <a:spcBef>
              <a:spcPct val="0"/>
            </a:spcBef>
            <a:spcAft>
              <a:spcPct val="20000"/>
            </a:spcAft>
            <a:buChar char="•"/>
          </a:pPr>
          <a:r>
            <a:rPr lang="en-US" sz="1900" kern="1200"/>
            <a:t>5.2.2 Implement a user-friendly interface for customer transactions.</a:t>
          </a:r>
        </a:p>
        <a:p>
          <a:pPr marL="171450" lvl="1" indent="-171450" algn="l" defTabSz="844550">
            <a:lnSpc>
              <a:spcPct val="90000"/>
            </a:lnSpc>
            <a:spcBef>
              <a:spcPct val="0"/>
            </a:spcBef>
            <a:spcAft>
              <a:spcPct val="20000"/>
            </a:spcAft>
            <a:buChar char="•"/>
          </a:pPr>
          <a:r>
            <a:rPr lang="en-US" sz="1900" kern="1200"/>
            <a:t>5.2.3 Explore cloud-based database solutions for secure backups.</a:t>
          </a:r>
        </a:p>
      </dsp:txBody>
      <dsp:txXfrm>
        <a:off x="0" y="2115729"/>
        <a:ext cx="10515600" cy="968760"/>
      </dsp:txXfrm>
    </dsp:sp>
    <dsp:sp modelId="{42A87F95-73EC-4A5C-B9F3-43F6EF35A198}">
      <dsp:nvSpPr>
        <dsp:cNvPr id="0" name=""/>
        <dsp:cNvSpPr/>
      </dsp:nvSpPr>
      <dsp:spPr>
        <a:xfrm>
          <a:off x="0" y="3084489"/>
          <a:ext cx="105156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5.3 </a:t>
          </a:r>
          <a:r>
            <a:rPr lang="en-US" sz="2400" b="1" kern="1200"/>
            <a:t>Estimated Budget</a:t>
          </a:r>
          <a:endParaRPr lang="en-US" sz="2400" kern="1200"/>
        </a:p>
      </dsp:txBody>
      <dsp:txXfrm>
        <a:off x="28100" y="3112589"/>
        <a:ext cx="10459400" cy="519439"/>
      </dsp:txXfrm>
    </dsp:sp>
    <dsp:sp modelId="{6C2C1CA9-AD40-4CDB-8699-83597E0F9925}">
      <dsp:nvSpPr>
        <dsp:cNvPr id="0" name=""/>
        <dsp:cNvSpPr/>
      </dsp:nvSpPr>
      <dsp:spPr>
        <a:xfrm>
          <a:off x="0" y="3660129"/>
          <a:ext cx="10515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5.3.1 Given the nature of a financial institution, the estimated budget for maintaining the database at Sunny River Bank is approximately $500 - $1,000 annually.</a:t>
          </a:r>
        </a:p>
      </dsp:txBody>
      <dsp:txXfrm>
        <a:off x="0" y="3660129"/>
        <a:ext cx="10515600" cy="5961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EB4E0-84BA-4300-AFCA-BFF02285A753}">
      <dsp:nvSpPr>
        <dsp:cNvPr id="0" name=""/>
        <dsp:cNvSpPr/>
      </dsp:nvSpPr>
      <dsp:spPr>
        <a:xfrm>
          <a:off x="0" y="46768"/>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Security Protocols:</a:t>
          </a:r>
          <a:endParaRPr lang="en-US" sz="2200" kern="1200"/>
        </a:p>
      </dsp:txBody>
      <dsp:txXfrm>
        <a:off x="25759" y="72527"/>
        <a:ext cx="10464082" cy="476152"/>
      </dsp:txXfrm>
    </dsp:sp>
    <dsp:sp modelId="{9EC0D3DF-5507-4614-88FB-A65175069D3E}">
      <dsp:nvSpPr>
        <dsp:cNvPr id="0" name=""/>
        <dsp:cNvSpPr/>
      </dsp:nvSpPr>
      <dsp:spPr>
        <a:xfrm>
          <a:off x="0" y="574438"/>
          <a:ext cx="105156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Prioritize robust security measures, including encryption and access controls, to safeguard sensitive financial data. Regularly update and test security protocols to stay ahead of emerging threats.</a:t>
          </a:r>
        </a:p>
      </dsp:txBody>
      <dsp:txXfrm>
        <a:off x="0" y="574438"/>
        <a:ext cx="10515600" cy="535095"/>
      </dsp:txXfrm>
    </dsp:sp>
    <dsp:sp modelId="{F89AF218-FE84-4F54-A149-E7507E34D1C0}">
      <dsp:nvSpPr>
        <dsp:cNvPr id="0" name=""/>
        <dsp:cNvSpPr/>
      </dsp:nvSpPr>
      <dsp:spPr>
        <a:xfrm>
          <a:off x="0" y="1109533"/>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Scalability Planning:</a:t>
          </a:r>
          <a:endParaRPr lang="en-US" sz="2200" kern="1200"/>
        </a:p>
      </dsp:txBody>
      <dsp:txXfrm>
        <a:off x="25759" y="1135292"/>
        <a:ext cx="10464082" cy="476152"/>
      </dsp:txXfrm>
    </dsp:sp>
    <dsp:sp modelId="{EA277903-1588-4664-9D65-81E691A8EF8C}">
      <dsp:nvSpPr>
        <dsp:cNvPr id="0" name=""/>
        <dsp:cNvSpPr/>
      </dsp:nvSpPr>
      <dsp:spPr>
        <a:xfrm>
          <a:off x="0" y="1637203"/>
          <a:ext cx="105156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Design the database architecture with scalability in mind, ensuring it can efficiently handle growing volumes of customer data, transactions, and additional functionalities as the bank expands its services.</a:t>
          </a:r>
        </a:p>
      </dsp:txBody>
      <dsp:txXfrm>
        <a:off x="0" y="1637203"/>
        <a:ext cx="10515600" cy="535095"/>
      </dsp:txXfrm>
    </dsp:sp>
    <dsp:sp modelId="{72B83718-72DD-41DB-9D4A-BB6C7DA71F39}">
      <dsp:nvSpPr>
        <dsp:cNvPr id="0" name=""/>
        <dsp:cNvSpPr/>
      </dsp:nvSpPr>
      <dsp:spPr>
        <a:xfrm>
          <a:off x="0" y="2172299"/>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Real-Time Transaction Monitoring:</a:t>
          </a:r>
          <a:endParaRPr lang="en-US" sz="2200" kern="1200"/>
        </a:p>
      </dsp:txBody>
      <dsp:txXfrm>
        <a:off x="25759" y="2198058"/>
        <a:ext cx="10464082" cy="476152"/>
      </dsp:txXfrm>
    </dsp:sp>
    <dsp:sp modelId="{1F96CE55-3FB9-44A4-8C02-8A3622EDF206}">
      <dsp:nvSpPr>
        <dsp:cNvPr id="0" name=""/>
        <dsp:cNvSpPr/>
      </dsp:nvSpPr>
      <dsp:spPr>
        <a:xfrm>
          <a:off x="0" y="2699969"/>
          <a:ext cx="105156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Implement real-time transaction monitoring using triggers to detect and prevent fraudulent activities promptly. This includes triggers for suspicious transactions and alerts for potential security breaches.</a:t>
          </a:r>
        </a:p>
      </dsp:txBody>
      <dsp:txXfrm>
        <a:off x="0" y="2699969"/>
        <a:ext cx="10515600" cy="535095"/>
      </dsp:txXfrm>
    </dsp:sp>
    <dsp:sp modelId="{74FE2A73-A332-481E-BE83-2EFC4488DE2C}">
      <dsp:nvSpPr>
        <dsp:cNvPr id="0" name=""/>
        <dsp:cNvSpPr/>
      </dsp:nvSpPr>
      <dsp:spPr>
        <a:xfrm>
          <a:off x="0" y="3235064"/>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User Role Management:</a:t>
          </a:r>
          <a:endParaRPr lang="en-US" sz="2200" kern="1200"/>
        </a:p>
      </dsp:txBody>
      <dsp:txXfrm>
        <a:off x="25759" y="3260823"/>
        <a:ext cx="10464082" cy="476152"/>
      </dsp:txXfrm>
    </dsp:sp>
    <dsp:sp modelId="{2AED7E32-26F9-41A0-81C9-1ECA1BE51BA1}">
      <dsp:nvSpPr>
        <dsp:cNvPr id="0" name=""/>
        <dsp:cNvSpPr/>
      </dsp:nvSpPr>
      <dsp:spPr>
        <a:xfrm>
          <a:off x="0" y="3762734"/>
          <a:ext cx="105156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Define and implement distinct user roles with specific permissions to ensure secure access and data confidentiality. Roles such as BankAdmin, Teller, and CustomerService should have tailored access levels.</a:t>
          </a:r>
        </a:p>
      </dsp:txBody>
      <dsp:txXfrm>
        <a:off x="0" y="3762734"/>
        <a:ext cx="10515600" cy="53509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A1A2C-EA0F-443D-87F0-BD8CED4C9B65}">
      <dsp:nvSpPr>
        <dsp:cNvPr id="0" name=""/>
        <dsp:cNvSpPr/>
      </dsp:nvSpPr>
      <dsp:spPr>
        <a:xfrm>
          <a:off x="0" y="56444"/>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Stored Procedures for Operational Efficiency:</a:t>
          </a:r>
          <a:endParaRPr lang="en-US" sz="2100" kern="1200"/>
        </a:p>
      </dsp:txBody>
      <dsp:txXfrm>
        <a:off x="24588" y="81032"/>
        <a:ext cx="10466424" cy="454509"/>
      </dsp:txXfrm>
    </dsp:sp>
    <dsp:sp modelId="{9E1BCBA0-F891-468D-9F3C-56E19FA84997}">
      <dsp:nvSpPr>
        <dsp:cNvPr id="0" name=""/>
        <dsp:cNvSpPr/>
      </dsp:nvSpPr>
      <dsp:spPr>
        <a:xfrm>
          <a:off x="0" y="560129"/>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Develop and utilize stored procedures for routine operations, such as generating monthly statements and tracking employee attendance. This enhances operational efficiency and streamlines key processes.</a:t>
          </a:r>
        </a:p>
      </dsp:txBody>
      <dsp:txXfrm>
        <a:off x="0" y="560129"/>
        <a:ext cx="10515600" cy="499904"/>
      </dsp:txXfrm>
    </dsp:sp>
    <dsp:sp modelId="{3B9FA82B-9229-4059-A66B-6CCE2B137B62}">
      <dsp:nvSpPr>
        <dsp:cNvPr id="0" name=""/>
        <dsp:cNvSpPr/>
      </dsp:nvSpPr>
      <dsp:spPr>
        <a:xfrm>
          <a:off x="0" y="1060034"/>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Cloud-Based Backup Solutions:</a:t>
          </a:r>
          <a:endParaRPr lang="en-US" sz="2100" kern="1200"/>
        </a:p>
      </dsp:txBody>
      <dsp:txXfrm>
        <a:off x="24588" y="1084622"/>
        <a:ext cx="10466424" cy="454509"/>
      </dsp:txXfrm>
    </dsp:sp>
    <dsp:sp modelId="{8FD520FB-F19F-41A6-ADC0-0855C787323E}">
      <dsp:nvSpPr>
        <dsp:cNvPr id="0" name=""/>
        <dsp:cNvSpPr/>
      </dsp:nvSpPr>
      <dsp:spPr>
        <a:xfrm>
          <a:off x="0" y="1563719"/>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Explore and implement cloud-based database solutions for secure and accessible data backups. This ensures data recovery in the event of system failures or unforeseen incidents, enhancing overall data resilience. </a:t>
          </a:r>
        </a:p>
      </dsp:txBody>
      <dsp:txXfrm>
        <a:off x="0" y="1563719"/>
        <a:ext cx="10515600" cy="499904"/>
      </dsp:txXfrm>
    </dsp:sp>
    <dsp:sp modelId="{426B3C5E-BDA9-4283-BC77-CD12838F92F5}">
      <dsp:nvSpPr>
        <dsp:cNvPr id="0" name=""/>
        <dsp:cNvSpPr/>
      </dsp:nvSpPr>
      <dsp:spPr>
        <a:xfrm>
          <a:off x="0" y="2063624"/>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User-Friendly Interfaces:</a:t>
          </a:r>
          <a:endParaRPr lang="en-US" sz="2100" kern="1200"/>
        </a:p>
      </dsp:txBody>
      <dsp:txXfrm>
        <a:off x="24588" y="2088212"/>
        <a:ext cx="10466424" cy="454509"/>
      </dsp:txXfrm>
    </dsp:sp>
    <dsp:sp modelId="{C4649BDA-E0E4-46C0-8DD4-DC5405C2E41F}">
      <dsp:nvSpPr>
        <dsp:cNvPr id="0" name=""/>
        <dsp:cNvSpPr/>
      </dsp:nvSpPr>
      <dsp:spPr>
        <a:xfrm>
          <a:off x="0" y="2567309"/>
          <a:ext cx="10515600" cy="71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Enhance the user interfaces for both customers and bank employees, ensuring a seamless and user-friendly experience. Consider implementing features like intuitive transaction interfaces and dashboards for efficient management.</a:t>
          </a:r>
        </a:p>
      </dsp:txBody>
      <dsp:txXfrm>
        <a:off x="0" y="2567309"/>
        <a:ext cx="10515600" cy="717254"/>
      </dsp:txXfrm>
    </dsp:sp>
    <dsp:sp modelId="{F099D0D2-72DB-4D7F-AF4C-B2F4EBF66490}">
      <dsp:nvSpPr>
        <dsp:cNvPr id="0" name=""/>
        <dsp:cNvSpPr/>
      </dsp:nvSpPr>
      <dsp:spPr>
        <a:xfrm>
          <a:off x="0" y="3284563"/>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Regular Performance Reviews:</a:t>
          </a:r>
          <a:endParaRPr lang="en-US" sz="2100" kern="1200"/>
        </a:p>
      </dsp:txBody>
      <dsp:txXfrm>
        <a:off x="24588" y="3309151"/>
        <a:ext cx="10466424" cy="454509"/>
      </dsp:txXfrm>
    </dsp:sp>
    <dsp:sp modelId="{F45176B4-13FD-42DC-AB97-0E480E44E7B0}">
      <dsp:nvSpPr>
        <dsp:cNvPr id="0" name=""/>
        <dsp:cNvSpPr/>
      </dsp:nvSpPr>
      <dsp:spPr>
        <a:xfrm>
          <a:off x="0" y="3788249"/>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Conduct regular performance reviews to assess the responsiveness and efficiency of the database system. Address any performance bottlenecks promptly to maintain optimal system functionality.</a:t>
          </a:r>
        </a:p>
      </dsp:txBody>
      <dsp:txXfrm>
        <a:off x="0" y="3788249"/>
        <a:ext cx="10515600" cy="49990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7A8E8-9117-4687-AD62-00AC3B2D6AF4}">
      <dsp:nvSpPr>
        <dsp:cNvPr id="0" name=""/>
        <dsp:cNvSpPr/>
      </dsp:nvSpPr>
      <dsp:spPr>
        <a:xfrm>
          <a:off x="0" y="165119"/>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Training Programs:</a:t>
          </a:r>
          <a:endParaRPr lang="en-US" sz="2100" kern="1200"/>
        </a:p>
      </dsp:txBody>
      <dsp:txXfrm>
        <a:off x="24588" y="189707"/>
        <a:ext cx="10466424" cy="454509"/>
      </dsp:txXfrm>
    </dsp:sp>
    <dsp:sp modelId="{CA712CAB-44D4-4F66-8E5B-EE6942650F0E}">
      <dsp:nvSpPr>
        <dsp:cNvPr id="0" name=""/>
        <dsp:cNvSpPr/>
      </dsp:nvSpPr>
      <dsp:spPr>
        <a:xfrm>
          <a:off x="0" y="668804"/>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Establish comprehensive training programs for bank employees to ensure they are well-versed in utilizing the database system effectively. This includes training on security protocols, data entry, and transaction processing.</a:t>
          </a:r>
        </a:p>
      </dsp:txBody>
      <dsp:txXfrm>
        <a:off x="0" y="668804"/>
        <a:ext cx="10515600" cy="499904"/>
      </dsp:txXfrm>
    </dsp:sp>
    <dsp:sp modelId="{844046DB-B69D-4264-A0E0-707A1F288190}">
      <dsp:nvSpPr>
        <dsp:cNvPr id="0" name=""/>
        <dsp:cNvSpPr/>
      </dsp:nvSpPr>
      <dsp:spPr>
        <a:xfrm>
          <a:off x="0" y="1168709"/>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Integration with External Systems:</a:t>
          </a:r>
          <a:endParaRPr lang="en-US" sz="2100" kern="1200"/>
        </a:p>
      </dsp:txBody>
      <dsp:txXfrm>
        <a:off x="24588" y="1193297"/>
        <a:ext cx="10466424" cy="454509"/>
      </dsp:txXfrm>
    </dsp:sp>
    <dsp:sp modelId="{BC2BC0BB-1B21-41E8-80E4-FDAB7A0321DA}">
      <dsp:nvSpPr>
        <dsp:cNvPr id="0" name=""/>
        <dsp:cNvSpPr/>
      </dsp:nvSpPr>
      <dsp:spPr>
        <a:xfrm>
          <a:off x="0" y="1672394"/>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Ensure seamless integration with external banking systems, such as payment gateways and financial reporting tools. This enhances data accuracy and facilitates efficient communication between different banking platforms.</a:t>
          </a:r>
        </a:p>
      </dsp:txBody>
      <dsp:txXfrm>
        <a:off x="0" y="1672394"/>
        <a:ext cx="10515600" cy="499904"/>
      </dsp:txXfrm>
    </dsp:sp>
    <dsp:sp modelId="{B175925C-C76F-49DB-8FE8-D70D130FCDA7}">
      <dsp:nvSpPr>
        <dsp:cNvPr id="0" name=""/>
        <dsp:cNvSpPr/>
      </dsp:nvSpPr>
      <dsp:spPr>
        <a:xfrm>
          <a:off x="0" y="2172299"/>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Compliance with Regulatory Standards:</a:t>
          </a:r>
          <a:endParaRPr lang="en-US" sz="2100" kern="1200"/>
        </a:p>
      </dsp:txBody>
      <dsp:txXfrm>
        <a:off x="24588" y="2196887"/>
        <a:ext cx="10466424" cy="454509"/>
      </dsp:txXfrm>
    </dsp:sp>
    <dsp:sp modelId="{04821E45-FF4A-446A-8B09-9D0534E9A8F2}">
      <dsp:nvSpPr>
        <dsp:cNvPr id="0" name=""/>
        <dsp:cNvSpPr/>
      </dsp:nvSpPr>
      <dsp:spPr>
        <a:xfrm>
          <a:off x="0" y="2675983"/>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Regularly review and update the database system to comply with evolving regulatory standards in the financial industry. Stay informed about changes in data protection laws and banking regulations.</a:t>
          </a:r>
        </a:p>
      </dsp:txBody>
      <dsp:txXfrm>
        <a:off x="0" y="2675983"/>
        <a:ext cx="10515600" cy="499904"/>
      </dsp:txXfrm>
    </dsp:sp>
    <dsp:sp modelId="{29AD0DAE-60B6-4212-BC50-A8FD5D7969A9}">
      <dsp:nvSpPr>
        <dsp:cNvPr id="0" name=""/>
        <dsp:cNvSpPr/>
      </dsp:nvSpPr>
      <dsp:spPr>
        <a:xfrm>
          <a:off x="0" y="3175889"/>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Monitoring and Auditing Tools:</a:t>
          </a:r>
          <a:endParaRPr lang="en-US" sz="2100" kern="1200"/>
        </a:p>
      </dsp:txBody>
      <dsp:txXfrm>
        <a:off x="24588" y="3200477"/>
        <a:ext cx="10466424" cy="454509"/>
      </dsp:txXfrm>
    </dsp:sp>
    <dsp:sp modelId="{D194FED0-3C7D-46EF-8200-345DA509F4BA}">
      <dsp:nvSpPr>
        <dsp:cNvPr id="0" name=""/>
        <dsp:cNvSpPr/>
      </dsp:nvSpPr>
      <dsp:spPr>
        <a:xfrm>
          <a:off x="0" y="3679573"/>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Implement monitoring and auditing tools to track database activities. Regularly review logs and audit trails to identify any unusual patterns or potential security breaches.</a:t>
          </a:r>
        </a:p>
      </dsp:txBody>
      <dsp:txXfrm>
        <a:off x="0" y="3679573"/>
        <a:ext cx="10515600" cy="499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BE551-6CD1-4EF0-A27C-439E317EB385}">
      <dsp:nvSpPr>
        <dsp:cNvPr id="0" name=""/>
        <dsp:cNvSpPr/>
      </dsp:nvSpPr>
      <dsp:spPr>
        <a:xfrm>
          <a:off x="0" y="224401"/>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1. Customer Management</a:t>
          </a:r>
        </a:p>
      </dsp:txBody>
      <dsp:txXfrm>
        <a:off x="30442" y="254843"/>
        <a:ext cx="10454716" cy="562726"/>
      </dsp:txXfrm>
    </dsp:sp>
    <dsp:sp modelId="{B1B8B544-572C-4D73-BA59-7410CF89B72B}">
      <dsp:nvSpPr>
        <dsp:cNvPr id="0" name=""/>
        <dsp:cNvSpPr/>
      </dsp:nvSpPr>
      <dsp:spPr>
        <a:xfrm>
          <a:off x="0" y="848011"/>
          <a:ext cx="10515600" cy="71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﻿﻿Store and manage customer information including names, addresses, and contact details. </a:t>
          </a:r>
        </a:p>
        <a:p>
          <a:pPr marL="228600" lvl="1" indent="-228600" algn="l" defTabSz="889000">
            <a:lnSpc>
              <a:spcPct val="90000"/>
            </a:lnSpc>
            <a:spcBef>
              <a:spcPct val="0"/>
            </a:spcBef>
            <a:spcAft>
              <a:spcPct val="20000"/>
            </a:spcAft>
            <a:buChar char="•"/>
          </a:pPr>
          <a:r>
            <a:rPr lang="en-US" sz="2000" kern="1200"/>
            <a:t>Provide functionalities for searching and retrieving customer details.</a:t>
          </a:r>
        </a:p>
      </dsp:txBody>
      <dsp:txXfrm>
        <a:off x="0" y="848011"/>
        <a:ext cx="10515600" cy="713114"/>
      </dsp:txXfrm>
    </dsp:sp>
    <dsp:sp modelId="{919D0D21-890F-4757-9C11-0F62E76C1B55}">
      <dsp:nvSpPr>
        <dsp:cNvPr id="0" name=""/>
        <dsp:cNvSpPr/>
      </dsp:nvSpPr>
      <dsp:spPr>
        <a:xfrm>
          <a:off x="0" y="1561126"/>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2. Account Handling</a:t>
          </a:r>
        </a:p>
      </dsp:txBody>
      <dsp:txXfrm>
        <a:off x="30442" y="1591568"/>
        <a:ext cx="10454716" cy="562726"/>
      </dsp:txXfrm>
    </dsp:sp>
    <dsp:sp modelId="{D10CAA36-3934-4F0D-B4F9-CBCF6A6A9F6A}">
      <dsp:nvSpPr>
        <dsp:cNvPr id="0" name=""/>
        <dsp:cNvSpPr/>
      </dsp:nvSpPr>
      <dsp:spPr>
        <a:xfrm>
          <a:off x="0" y="2184736"/>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Maintain records of different types of accounts (savings, checking, loans, credit cards, etc.). </a:t>
          </a:r>
        </a:p>
        <a:p>
          <a:pPr marL="228600" lvl="1" indent="-228600" algn="l" defTabSz="889000">
            <a:lnSpc>
              <a:spcPct val="90000"/>
            </a:lnSpc>
            <a:spcBef>
              <a:spcPct val="0"/>
            </a:spcBef>
            <a:spcAft>
              <a:spcPct val="20000"/>
            </a:spcAft>
            <a:buChar char="•"/>
          </a:pPr>
          <a:r>
            <a:rPr lang="en-US" sz="2000" kern="1200"/>
            <a:t>﻿﻿Support account creation, closure, and updating account information.</a:t>
          </a:r>
        </a:p>
      </dsp:txBody>
      <dsp:txXfrm>
        <a:off x="0" y="2184736"/>
        <a:ext cx="10515600" cy="699660"/>
      </dsp:txXfrm>
    </dsp:sp>
    <dsp:sp modelId="{D6731533-818D-409A-8308-267E4A1830FE}">
      <dsp:nvSpPr>
        <dsp:cNvPr id="0" name=""/>
        <dsp:cNvSpPr/>
      </dsp:nvSpPr>
      <dsp:spPr>
        <a:xfrm>
          <a:off x="0" y="2884396"/>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3. Transaction Processing</a:t>
          </a:r>
        </a:p>
      </dsp:txBody>
      <dsp:txXfrm>
        <a:off x="30442" y="2914838"/>
        <a:ext cx="10454716" cy="562726"/>
      </dsp:txXfrm>
    </dsp:sp>
    <dsp:sp modelId="{7D401AAC-5221-4539-A4B5-47EFB7874F05}">
      <dsp:nvSpPr>
        <dsp:cNvPr id="0" name=""/>
        <dsp:cNvSpPr/>
      </dsp:nvSpPr>
      <dsp:spPr>
        <a:xfrm>
          <a:off x="0" y="3508006"/>
          <a:ext cx="10515600"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Record and manage various transactions such as account number, transaction type, amount, date. Ensure data security for all transaction related information.</a:t>
          </a:r>
        </a:p>
      </dsp:txBody>
      <dsp:txXfrm>
        <a:off x="0" y="3508006"/>
        <a:ext cx="10515600" cy="618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4217D-3BAB-438A-8520-315C2E4990A7}">
      <dsp:nvSpPr>
        <dsp:cNvPr id="0" name=""/>
        <dsp:cNvSpPr/>
      </dsp:nvSpPr>
      <dsp:spPr>
        <a:xfrm>
          <a:off x="0" y="22576"/>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4. Employee and Branch Management:</a:t>
          </a:r>
          <a:endParaRPr lang="en-US" sz="2600" kern="1200" dirty="0"/>
        </a:p>
      </dsp:txBody>
      <dsp:txXfrm>
        <a:off x="30442" y="53018"/>
        <a:ext cx="10454716" cy="562726"/>
      </dsp:txXfrm>
    </dsp:sp>
    <dsp:sp modelId="{46BCB790-0070-43DD-9F6D-F2D025FBD0DF}">
      <dsp:nvSpPr>
        <dsp:cNvPr id="0" name=""/>
        <dsp:cNvSpPr/>
      </dsp:nvSpPr>
      <dsp:spPr>
        <a:xfrm>
          <a:off x="0" y="646186"/>
          <a:ext cx="10515600"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Maintain employee records including personal details, positions, department, pay, pay type and branch.</a:t>
          </a:r>
          <a:endParaRPr lang="en-US" sz="2000" kern="1200"/>
        </a:p>
        <a:p>
          <a:pPr marL="228600" lvl="1" indent="-228600" algn="l" defTabSz="889000">
            <a:lnSpc>
              <a:spcPct val="90000"/>
            </a:lnSpc>
            <a:spcBef>
              <a:spcPct val="0"/>
            </a:spcBef>
            <a:spcAft>
              <a:spcPct val="20000"/>
            </a:spcAft>
            <a:buChar char="•"/>
          </a:pPr>
          <a:r>
            <a:rPr lang="en-US" sz="2000" b="0" i="0" kern="1200"/>
            <a:t>Improve branch management by storing branch details.</a:t>
          </a:r>
          <a:endParaRPr lang="en-US" sz="2000" kern="1200"/>
        </a:p>
        <a:p>
          <a:pPr marL="228600" lvl="1" indent="-228600" algn="l" defTabSz="889000">
            <a:lnSpc>
              <a:spcPct val="90000"/>
            </a:lnSpc>
            <a:spcBef>
              <a:spcPct val="0"/>
            </a:spcBef>
            <a:spcAft>
              <a:spcPct val="20000"/>
            </a:spcAft>
            <a:buChar char="•"/>
          </a:pPr>
          <a:r>
            <a:rPr lang="en-US" sz="2000" b="0" i="0" kern="1200"/>
            <a:t>Enable employee and branch association for managing operations efficiently.</a:t>
          </a:r>
          <a:endParaRPr lang="en-US" sz="2000" kern="1200"/>
        </a:p>
      </dsp:txBody>
      <dsp:txXfrm>
        <a:off x="0" y="646186"/>
        <a:ext cx="10515600" cy="1291680"/>
      </dsp:txXfrm>
    </dsp:sp>
    <dsp:sp modelId="{3D7339FA-A7B1-455A-AC18-FB59B00BAC06}">
      <dsp:nvSpPr>
        <dsp:cNvPr id="0" name=""/>
        <dsp:cNvSpPr/>
      </dsp:nvSpPr>
      <dsp:spPr>
        <a:xfrm>
          <a:off x="0" y="1937866"/>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5. Loan and Credit Card:</a:t>
          </a:r>
          <a:endParaRPr lang="en-US" sz="2600" kern="1200" dirty="0"/>
        </a:p>
      </dsp:txBody>
      <dsp:txXfrm>
        <a:off x="30442" y="1968308"/>
        <a:ext cx="10454716" cy="562726"/>
      </dsp:txXfrm>
    </dsp:sp>
    <dsp:sp modelId="{DA437DCE-3E92-459A-9A52-F4CE49144C74}">
      <dsp:nvSpPr>
        <dsp:cNvPr id="0" name=""/>
        <dsp:cNvSpPr/>
      </dsp:nvSpPr>
      <dsp:spPr>
        <a:xfrm>
          <a:off x="0" y="2561476"/>
          <a:ext cx="10515600" cy="71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﻿﻿Manage loan applications, approvals, and disbursements.</a:t>
          </a:r>
          <a:endParaRPr lang="en-US" sz="2000" kern="1200"/>
        </a:p>
        <a:p>
          <a:pPr marL="228600" lvl="1" indent="-228600" algn="l" defTabSz="889000">
            <a:lnSpc>
              <a:spcPct val="90000"/>
            </a:lnSpc>
            <a:spcBef>
              <a:spcPct val="0"/>
            </a:spcBef>
            <a:spcAft>
              <a:spcPct val="20000"/>
            </a:spcAft>
            <a:buChar char="•"/>
          </a:pPr>
          <a:r>
            <a:rPr lang="en-US" sz="2000" b="0" i="0" kern="1200"/>
            <a:t>Track loan details including loan types, amounts, interest rates, terms, and statuses.</a:t>
          </a:r>
          <a:endParaRPr lang="en-US" sz="2000" kern="1200"/>
        </a:p>
      </dsp:txBody>
      <dsp:txXfrm>
        <a:off x="0" y="2561476"/>
        <a:ext cx="10515600" cy="713114"/>
      </dsp:txXfrm>
    </dsp:sp>
    <dsp:sp modelId="{8BD0B155-B366-4758-BFF6-34F2D449E336}">
      <dsp:nvSpPr>
        <dsp:cNvPr id="0" name=""/>
        <dsp:cNvSpPr/>
      </dsp:nvSpPr>
      <dsp:spPr>
        <a:xfrm>
          <a:off x="0" y="3274591"/>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6. Security and Access Control:</a:t>
          </a:r>
          <a:endParaRPr lang="en-US" sz="2600" kern="1200" dirty="0"/>
        </a:p>
      </dsp:txBody>
      <dsp:txXfrm>
        <a:off x="30442" y="3305033"/>
        <a:ext cx="10454716" cy="562726"/>
      </dsp:txXfrm>
    </dsp:sp>
    <dsp:sp modelId="{67D8515D-6E47-4B8F-AF6A-F1EC7C9F82E9}">
      <dsp:nvSpPr>
        <dsp:cNvPr id="0" name=""/>
        <dsp:cNvSpPr/>
      </dsp:nvSpPr>
      <dsp:spPr>
        <a:xfrm>
          <a:off x="0" y="3898201"/>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﻿﻿Maintain audit trails and logs for monitoring system activities and user actions.</a:t>
          </a:r>
          <a:endParaRPr lang="en-US" sz="2000" kern="1200"/>
        </a:p>
      </dsp:txBody>
      <dsp:txXfrm>
        <a:off x="0" y="3898201"/>
        <a:ext cx="10515600" cy="430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55F12-261A-4C4E-B4AD-00D04E846D6F}">
      <dsp:nvSpPr>
        <dsp:cNvPr id="0" name=""/>
        <dsp:cNvSpPr/>
      </dsp:nvSpPr>
      <dsp:spPr>
        <a:xfrm>
          <a:off x="0" y="18396"/>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Technologies Used:</a:t>
          </a:r>
        </a:p>
      </dsp:txBody>
      <dsp:txXfrm>
        <a:off x="33955" y="52351"/>
        <a:ext cx="10447690" cy="627655"/>
      </dsp:txXfrm>
    </dsp:sp>
    <dsp:sp modelId="{E477156C-19DE-47F5-B89F-239E0D03F638}">
      <dsp:nvSpPr>
        <dsp:cNvPr id="0" name=""/>
        <dsp:cNvSpPr/>
      </dsp:nvSpPr>
      <dsp:spPr>
        <a:xfrm>
          <a:off x="0" y="713961"/>
          <a:ext cx="10515600" cy="78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Developed with ASP.NET on Visual Studio for robust and scalable solutions.</a:t>
          </a:r>
        </a:p>
        <a:p>
          <a:pPr marL="228600" lvl="1" indent="-228600" algn="l" defTabSz="1022350">
            <a:lnSpc>
              <a:spcPct val="90000"/>
            </a:lnSpc>
            <a:spcBef>
              <a:spcPct val="0"/>
            </a:spcBef>
            <a:spcAft>
              <a:spcPct val="20000"/>
            </a:spcAft>
            <a:buChar char="•"/>
          </a:pPr>
          <a:r>
            <a:rPr lang="en-US" sz="2300" kern="1200"/>
            <a:t>SQL Server employed for efficient data storage, ensuring performance.</a:t>
          </a:r>
        </a:p>
      </dsp:txBody>
      <dsp:txXfrm>
        <a:off x="0" y="713961"/>
        <a:ext cx="10515600" cy="780389"/>
      </dsp:txXfrm>
    </dsp:sp>
    <dsp:sp modelId="{0F5399F7-1793-47E5-B8DA-4C712E1791C5}">
      <dsp:nvSpPr>
        <dsp:cNvPr id="0" name=""/>
        <dsp:cNvSpPr/>
      </dsp:nvSpPr>
      <dsp:spPr>
        <a:xfrm>
          <a:off x="0" y="1494351"/>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Database Management:</a:t>
          </a:r>
        </a:p>
      </dsp:txBody>
      <dsp:txXfrm>
        <a:off x="33955" y="1528306"/>
        <a:ext cx="10447690" cy="627655"/>
      </dsp:txXfrm>
    </dsp:sp>
    <dsp:sp modelId="{1BC6B30E-7579-4483-837C-9DF47615541A}">
      <dsp:nvSpPr>
        <dsp:cNvPr id="0" name=""/>
        <dsp:cNvSpPr/>
      </dsp:nvSpPr>
      <dsp:spPr>
        <a:xfrm>
          <a:off x="0" y="2189916"/>
          <a:ext cx="10515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Opted for SQL Server to guarantee robust data storage and seamless management.</a:t>
          </a:r>
        </a:p>
      </dsp:txBody>
      <dsp:txXfrm>
        <a:off x="0" y="2189916"/>
        <a:ext cx="10515600" cy="720359"/>
      </dsp:txXfrm>
    </dsp:sp>
    <dsp:sp modelId="{188EE42F-ED3E-48F3-BA71-554DCDE72075}">
      <dsp:nvSpPr>
        <dsp:cNvPr id="0" name=""/>
        <dsp:cNvSpPr/>
      </dsp:nvSpPr>
      <dsp:spPr>
        <a:xfrm>
          <a:off x="0" y="2910276"/>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Web Development:</a:t>
          </a:r>
        </a:p>
      </dsp:txBody>
      <dsp:txXfrm>
        <a:off x="33955" y="2944231"/>
        <a:ext cx="10447690" cy="627655"/>
      </dsp:txXfrm>
    </dsp:sp>
    <dsp:sp modelId="{43085073-5860-4C62-8467-BA2BD5A6A466}">
      <dsp:nvSpPr>
        <dsp:cNvPr id="0" name=""/>
        <dsp:cNvSpPr/>
      </dsp:nvSpPr>
      <dsp:spPr>
        <a:xfrm>
          <a:off x="0" y="3605841"/>
          <a:ext cx="10515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Utilized ASP.NET in Visual Studio for web development, ensuring a responsive and user-friendly interface.</a:t>
          </a:r>
        </a:p>
      </dsp:txBody>
      <dsp:txXfrm>
        <a:off x="0" y="3605841"/>
        <a:ext cx="10515600" cy="7203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67586-BF01-4316-B86D-F21E5C76AD5B}">
      <dsp:nvSpPr>
        <dsp:cNvPr id="0" name=""/>
        <dsp:cNvSpPr/>
      </dsp:nvSpPr>
      <dsp:spPr>
        <a:xfrm rot="5400000">
          <a:off x="6732270" y="-2839895"/>
          <a:ext cx="836674"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Objective: Automate Account Status Updates</a:t>
          </a:r>
        </a:p>
        <a:p>
          <a:pPr marL="114300" lvl="1" indent="-114300" algn="l" defTabSz="666750">
            <a:lnSpc>
              <a:spcPct val="90000"/>
            </a:lnSpc>
            <a:spcBef>
              <a:spcPct val="0"/>
            </a:spcBef>
            <a:spcAft>
              <a:spcPct val="15000"/>
            </a:spcAft>
            <a:buChar char="•"/>
          </a:pPr>
          <a:r>
            <a:rPr lang="en-US" sz="1500" kern="1200"/>
            <a:t>Logic:. Updates Account table for real-time consistency.</a:t>
          </a:r>
        </a:p>
      </dsp:txBody>
      <dsp:txXfrm rot="-5400000">
        <a:off x="3785616" y="147602"/>
        <a:ext cx="6689141" cy="754988"/>
      </dsp:txXfrm>
    </dsp:sp>
    <dsp:sp modelId="{5E2081D7-5BAB-4630-961F-8C1618D251E8}">
      <dsp:nvSpPr>
        <dsp:cNvPr id="0" name=""/>
        <dsp:cNvSpPr/>
      </dsp:nvSpPr>
      <dsp:spPr>
        <a:xfrm>
          <a:off x="0" y="2174"/>
          <a:ext cx="3785616" cy="1045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UpdateAccountStatus Trigger:</a:t>
          </a:r>
          <a:endParaRPr lang="en-US" sz="1900" kern="1200"/>
        </a:p>
      </dsp:txBody>
      <dsp:txXfrm>
        <a:off x="51054" y="53228"/>
        <a:ext cx="3683508" cy="943735"/>
      </dsp:txXfrm>
    </dsp:sp>
    <dsp:sp modelId="{0AD8B823-0A76-4ACE-A163-AE9C6BF3C096}">
      <dsp:nvSpPr>
        <dsp:cNvPr id="0" name=""/>
        <dsp:cNvSpPr/>
      </dsp:nvSpPr>
      <dsp:spPr>
        <a:xfrm rot="5400000">
          <a:off x="6732270" y="-1741760"/>
          <a:ext cx="836674"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Objective: Capture and Log Branch Phone Number Changes</a:t>
          </a:r>
        </a:p>
        <a:p>
          <a:pPr marL="114300" lvl="1" indent="-114300" algn="l" defTabSz="666750">
            <a:lnSpc>
              <a:spcPct val="90000"/>
            </a:lnSpc>
            <a:spcBef>
              <a:spcPct val="0"/>
            </a:spcBef>
            <a:spcAft>
              <a:spcPct val="15000"/>
            </a:spcAft>
            <a:buChar char="•"/>
          </a:pPr>
          <a:r>
            <a:rPr lang="en-US" sz="1500" kern="1200"/>
            <a:t>Logic: Triggers on Branches after UPDATE. Captures changes, logs details for auditing.</a:t>
          </a:r>
        </a:p>
      </dsp:txBody>
      <dsp:txXfrm rot="-5400000">
        <a:off x="3785616" y="1245737"/>
        <a:ext cx="6689141" cy="754988"/>
      </dsp:txXfrm>
    </dsp:sp>
    <dsp:sp modelId="{D811DD96-7B95-4E60-ADD8-F734BE6FAD35}">
      <dsp:nvSpPr>
        <dsp:cNvPr id="0" name=""/>
        <dsp:cNvSpPr/>
      </dsp:nvSpPr>
      <dsp:spPr>
        <a:xfrm>
          <a:off x="0" y="1100309"/>
          <a:ext cx="3785616" cy="1045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LogBranchPhoneNumberChange Trigger:</a:t>
          </a:r>
          <a:endParaRPr lang="en-US" sz="1900" kern="1200"/>
        </a:p>
      </dsp:txBody>
      <dsp:txXfrm>
        <a:off x="51054" y="1151363"/>
        <a:ext cx="3683508" cy="943735"/>
      </dsp:txXfrm>
    </dsp:sp>
    <dsp:sp modelId="{8C4C58BD-1006-455E-8B56-1367A62D48FA}">
      <dsp:nvSpPr>
        <dsp:cNvPr id="0" name=""/>
        <dsp:cNvSpPr/>
      </dsp:nvSpPr>
      <dsp:spPr>
        <a:xfrm rot="5400000">
          <a:off x="6732270" y="-643625"/>
          <a:ext cx="836674"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Objective: Track Modifications to Customer Email Addresses</a:t>
          </a:r>
        </a:p>
        <a:p>
          <a:pPr marL="114300" lvl="1" indent="-114300" algn="l" defTabSz="666750">
            <a:lnSpc>
              <a:spcPct val="90000"/>
            </a:lnSpc>
            <a:spcBef>
              <a:spcPct val="0"/>
            </a:spcBef>
            <a:spcAft>
              <a:spcPct val="15000"/>
            </a:spcAft>
            <a:buChar char="•"/>
          </a:pPr>
          <a:r>
            <a:rPr lang="en-US" sz="1500" kern="1200"/>
            <a:t>Logic: Triggers on Customers after UPDATE. Captures changes, maintains historical record.</a:t>
          </a:r>
        </a:p>
      </dsp:txBody>
      <dsp:txXfrm rot="-5400000">
        <a:off x="3785616" y="2343872"/>
        <a:ext cx="6689141" cy="754988"/>
      </dsp:txXfrm>
    </dsp:sp>
    <dsp:sp modelId="{0CE2B18F-7D84-4DB8-AC26-45D67936442E}">
      <dsp:nvSpPr>
        <dsp:cNvPr id="0" name=""/>
        <dsp:cNvSpPr/>
      </dsp:nvSpPr>
      <dsp:spPr>
        <a:xfrm>
          <a:off x="0" y="2198445"/>
          <a:ext cx="3785616" cy="1045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LogCustomerEmailChange Trigger:</a:t>
          </a:r>
          <a:endParaRPr lang="en-US" sz="1900" kern="1200"/>
        </a:p>
      </dsp:txBody>
      <dsp:txXfrm>
        <a:off x="51054" y="2249499"/>
        <a:ext cx="3683508" cy="943735"/>
      </dsp:txXfrm>
    </dsp:sp>
    <dsp:sp modelId="{7A83A9BD-508D-49DF-81FF-B76C268A7B0A}">
      <dsp:nvSpPr>
        <dsp:cNvPr id="0" name=""/>
        <dsp:cNvSpPr/>
      </dsp:nvSpPr>
      <dsp:spPr>
        <a:xfrm rot="5400000">
          <a:off x="6732270" y="454509"/>
          <a:ext cx="836674"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Efficiency, Automates updates, reduces manual efforts. </a:t>
          </a:r>
        </a:p>
      </dsp:txBody>
      <dsp:txXfrm rot="-5400000">
        <a:off x="3785616" y="3442007"/>
        <a:ext cx="6689141" cy="754988"/>
      </dsp:txXfrm>
    </dsp:sp>
    <dsp:sp modelId="{1F26886D-D5AB-4D06-92A6-FE73A98276D9}">
      <dsp:nvSpPr>
        <dsp:cNvPr id="0" name=""/>
        <dsp:cNvSpPr/>
      </dsp:nvSpPr>
      <dsp:spPr>
        <a:xfrm>
          <a:off x="0" y="3296580"/>
          <a:ext cx="3785616" cy="1045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Benefits:</a:t>
          </a:r>
          <a:endParaRPr lang="en-US" sz="1900" kern="1200"/>
        </a:p>
      </dsp:txBody>
      <dsp:txXfrm>
        <a:off x="51054" y="3347634"/>
        <a:ext cx="3683508" cy="943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4DC31-6701-457A-BCA3-1E69F3B7D1BE}">
      <dsp:nvSpPr>
        <dsp:cNvPr id="0" name=""/>
        <dsp:cNvSpPr/>
      </dsp:nvSpPr>
      <dsp:spPr>
        <a:xfrm rot="5400000">
          <a:off x="6471158" y="-2734432"/>
          <a:ext cx="792287" cy="646334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Full control over the entire database.</a:t>
          </a:r>
        </a:p>
        <a:p>
          <a:pPr marL="57150" lvl="1" indent="-57150" algn="l" defTabSz="444500">
            <a:lnSpc>
              <a:spcPct val="90000"/>
            </a:lnSpc>
            <a:spcBef>
              <a:spcPct val="0"/>
            </a:spcBef>
            <a:spcAft>
              <a:spcPct val="15000"/>
            </a:spcAft>
            <a:buChar char="•"/>
          </a:pPr>
          <a:r>
            <a:rPr lang="en-US" sz="1000" kern="1200"/>
            <a:t>Authority to modify, delete, or update any records.</a:t>
          </a:r>
        </a:p>
        <a:p>
          <a:pPr marL="57150" lvl="1" indent="-57150" algn="l" defTabSz="444500">
            <a:lnSpc>
              <a:spcPct val="90000"/>
            </a:lnSpc>
            <a:spcBef>
              <a:spcPct val="0"/>
            </a:spcBef>
            <a:spcAft>
              <a:spcPct val="15000"/>
            </a:spcAft>
            <a:buChar char="•"/>
          </a:pPr>
          <a:r>
            <a:rPr lang="en-US" sz="1000" kern="1200"/>
            <a:t>Configuration and management of user roles and permissions.</a:t>
          </a:r>
        </a:p>
        <a:p>
          <a:pPr marL="57150" lvl="1" indent="-57150" algn="l" defTabSz="444500">
            <a:lnSpc>
              <a:spcPct val="90000"/>
            </a:lnSpc>
            <a:spcBef>
              <a:spcPct val="0"/>
            </a:spcBef>
            <a:spcAft>
              <a:spcPct val="15000"/>
            </a:spcAft>
            <a:buChar char="•"/>
          </a:pPr>
          <a:r>
            <a:rPr lang="en-US" sz="1000" kern="1200"/>
            <a:t>Access to sensitive financial data for auditing and reporting.</a:t>
          </a:r>
        </a:p>
      </dsp:txBody>
      <dsp:txXfrm rot="-5400000">
        <a:off x="3635630" y="139772"/>
        <a:ext cx="6424667" cy="714935"/>
      </dsp:txXfrm>
    </dsp:sp>
    <dsp:sp modelId="{567E162F-D926-403C-9EB5-B4AEF04F516F}">
      <dsp:nvSpPr>
        <dsp:cNvPr id="0" name=""/>
        <dsp:cNvSpPr/>
      </dsp:nvSpPr>
      <dsp:spPr>
        <a:xfrm>
          <a:off x="0" y="2059"/>
          <a:ext cx="3635630" cy="99035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dirty="0"/>
            <a:t>Bank Admin:</a:t>
          </a:r>
          <a:endParaRPr lang="en-US" sz="3500" kern="1200" dirty="0"/>
        </a:p>
      </dsp:txBody>
      <dsp:txXfrm>
        <a:off x="48345" y="50404"/>
        <a:ext cx="3538940" cy="893669"/>
      </dsp:txXfrm>
    </dsp:sp>
    <dsp:sp modelId="{B39A8D83-3A99-4852-98DB-B5509AB69C2C}">
      <dsp:nvSpPr>
        <dsp:cNvPr id="0" name=""/>
        <dsp:cNvSpPr/>
      </dsp:nvSpPr>
      <dsp:spPr>
        <a:xfrm rot="5400000">
          <a:off x="6471158" y="-1694555"/>
          <a:ext cx="792287" cy="646334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Access to customer account information for transactions.</a:t>
          </a:r>
        </a:p>
        <a:p>
          <a:pPr marL="57150" lvl="1" indent="-57150" algn="l" defTabSz="444500">
            <a:lnSpc>
              <a:spcPct val="90000"/>
            </a:lnSpc>
            <a:spcBef>
              <a:spcPct val="0"/>
            </a:spcBef>
            <a:spcAft>
              <a:spcPct val="15000"/>
            </a:spcAft>
            <a:buChar char="•"/>
          </a:pPr>
          <a:r>
            <a:rPr lang="en-US" sz="1000" kern="1200"/>
            <a:t>Authority to process deposits, withdrawals, and fund transfers.</a:t>
          </a:r>
        </a:p>
        <a:p>
          <a:pPr marL="57150" lvl="1" indent="-57150" algn="l" defTabSz="444500">
            <a:lnSpc>
              <a:spcPct val="90000"/>
            </a:lnSpc>
            <a:spcBef>
              <a:spcPct val="0"/>
            </a:spcBef>
            <a:spcAft>
              <a:spcPct val="15000"/>
            </a:spcAft>
            <a:buChar char="•"/>
          </a:pPr>
          <a:r>
            <a:rPr lang="en-US" sz="1000" kern="1200"/>
            <a:t>Limited access to sensitive customer data for transactional purposes.</a:t>
          </a:r>
        </a:p>
        <a:p>
          <a:pPr marL="57150" lvl="1" indent="-57150" algn="l" defTabSz="444500">
            <a:lnSpc>
              <a:spcPct val="90000"/>
            </a:lnSpc>
            <a:spcBef>
              <a:spcPct val="0"/>
            </a:spcBef>
            <a:spcAft>
              <a:spcPct val="15000"/>
            </a:spcAft>
            <a:buChar char="•"/>
          </a:pPr>
          <a:r>
            <a:rPr lang="en-US" sz="1000" kern="1200"/>
            <a:t>View-only access to certain administrative reports.</a:t>
          </a:r>
        </a:p>
      </dsp:txBody>
      <dsp:txXfrm rot="-5400000">
        <a:off x="3635630" y="1179649"/>
        <a:ext cx="6424667" cy="714935"/>
      </dsp:txXfrm>
    </dsp:sp>
    <dsp:sp modelId="{D39B7554-29DF-414B-A03F-269144EF4FC6}">
      <dsp:nvSpPr>
        <dsp:cNvPr id="0" name=""/>
        <dsp:cNvSpPr/>
      </dsp:nvSpPr>
      <dsp:spPr>
        <a:xfrm>
          <a:off x="0" y="1041936"/>
          <a:ext cx="3635630" cy="99035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a:t>Teller:</a:t>
          </a:r>
          <a:endParaRPr lang="en-US" sz="3500" kern="1200"/>
        </a:p>
      </dsp:txBody>
      <dsp:txXfrm>
        <a:off x="48345" y="1090281"/>
        <a:ext cx="3538940" cy="893669"/>
      </dsp:txXfrm>
    </dsp:sp>
    <dsp:sp modelId="{EF3FE838-EB24-49C9-B516-D0C84DB6C48B}">
      <dsp:nvSpPr>
        <dsp:cNvPr id="0" name=""/>
        <dsp:cNvSpPr/>
      </dsp:nvSpPr>
      <dsp:spPr>
        <a:xfrm rot="5400000">
          <a:off x="6471158" y="-654678"/>
          <a:ext cx="792287" cy="646334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Access to customer information for account inquiries and support.</a:t>
          </a:r>
        </a:p>
        <a:p>
          <a:pPr marL="57150" lvl="1" indent="-57150" algn="l" defTabSz="444500">
            <a:lnSpc>
              <a:spcPct val="90000"/>
            </a:lnSpc>
            <a:spcBef>
              <a:spcPct val="0"/>
            </a:spcBef>
            <a:spcAft>
              <a:spcPct val="15000"/>
            </a:spcAft>
            <a:buChar char="•"/>
          </a:pPr>
          <a:r>
            <a:rPr lang="en-US" sz="1000" kern="1200"/>
            <a:t>Ability to update customer contact details and personal information.</a:t>
          </a:r>
        </a:p>
        <a:p>
          <a:pPr marL="57150" lvl="1" indent="-57150" algn="l" defTabSz="444500">
            <a:lnSpc>
              <a:spcPct val="90000"/>
            </a:lnSpc>
            <a:spcBef>
              <a:spcPct val="0"/>
            </a:spcBef>
            <a:spcAft>
              <a:spcPct val="15000"/>
            </a:spcAft>
            <a:buChar char="•"/>
          </a:pPr>
          <a:r>
            <a:rPr lang="en-US" sz="1000" kern="1200"/>
            <a:t>Limited access to transaction history for customer assistance.</a:t>
          </a:r>
        </a:p>
        <a:p>
          <a:pPr marL="57150" lvl="1" indent="-57150" algn="l" defTabSz="444500">
            <a:lnSpc>
              <a:spcPct val="90000"/>
            </a:lnSpc>
            <a:spcBef>
              <a:spcPct val="0"/>
            </a:spcBef>
            <a:spcAft>
              <a:spcPct val="15000"/>
            </a:spcAft>
            <a:buChar char="•"/>
          </a:pPr>
          <a:r>
            <a:rPr lang="en-US" sz="1000" kern="1200"/>
            <a:t>View-only access to specific reports for customer service purposes.</a:t>
          </a:r>
        </a:p>
      </dsp:txBody>
      <dsp:txXfrm rot="-5400000">
        <a:off x="3635630" y="2219526"/>
        <a:ext cx="6424667" cy="714935"/>
      </dsp:txXfrm>
    </dsp:sp>
    <dsp:sp modelId="{F3F104DD-667B-45D9-A5DF-9A18EB89E5D1}">
      <dsp:nvSpPr>
        <dsp:cNvPr id="0" name=""/>
        <dsp:cNvSpPr/>
      </dsp:nvSpPr>
      <dsp:spPr>
        <a:xfrm>
          <a:off x="0" y="2081813"/>
          <a:ext cx="3635630" cy="99035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dirty="0"/>
            <a:t>Customer Service:</a:t>
          </a:r>
          <a:endParaRPr lang="en-US" sz="3500" kern="1200" dirty="0"/>
        </a:p>
      </dsp:txBody>
      <dsp:txXfrm>
        <a:off x="48345" y="2130158"/>
        <a:ext cx="3538940" cy="893669"/>
      </dsp:txXfrm>
    </dsp:sp>
    <dsp:sp modelId="{409BE803-56E9-458C-896D-ADC775621B11}">
      <dsp:nvSpPr>
        <dsp:cNvPr id="0" name=""/>
        <dsp:cNvSpPr/>
      </dsp:nvSpPr>
      <dsp:spPr>
        <a:xfrm rot="5400000">
          <a:off x="6471158" y="385198"/>
          <a:ext cx="792287" cy="646334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Read-only access for auditing purposes.</a:t>
          </a:r>
        </a:p>
        <a:p>
          <a:pPr marL="57150" lvl="1" indent="-57150" algn="l" defTabSz="444500">
            <a:lnSpc>
              <a:spcPct val="90000"/>
            </a:lnSpc>
            <a:spcBef>
              <a:spcPct val="0"/>
            </a:spcBef>
            <a:spcAft>
              <a:spcPct val="15000"/>
            </a:spcAft>
            <a:buChar char="•"/>
          </a:pPr>
          <a:r>
            <a:rPr lang="en-US" sz="1000" kern="1200"/>
            <a:t>Authority to run and review audit reports.</a:t>
          </a:r>
        </a:p>
        <a:p>
          <a:pPr marL="57150" lvl="1" indent="-57150" algn="l" defTabSz="444500">
            <a:lnSpc>
              <a:spcPct val="90000"/>
            </a:lnSpc>
            <a:spcBef>
              <a:spcPct val="0"/>
            </a:spcBef>
            <a:spcAft>
              <a:spcPct val="15000"/>
            </a:spcAft>
            <a:buChar char="•"/>
          </a:pPr>
          <a:r>
            <a:rPr lang="en-US" sz="1000" kern="1200"/>
            <a:t>Access to transaction logs and system activity.</a:t>
          </a:r>
        </a:p>
        <a:p>
          <a:pPr marL="57150" lvl="1" indent="-57150" algn="l" defTabSz="444500">
            <a:lnSpc>
              <a:spcPct val="90000"/>
            </a:lnSpc>
            <a:spcBef>
              <a:spcPct val="0"/>
            </a:spcBef>
            <a:spcAft>
              <a:spcPct val="15000"/>
            </a:spcAft>
            <a:buChar char="•"/>
          </a:pPr>
          <a:r>
            <a:rPr lang="en-US" sz="1000" kern="1200"/>
            <a:t>Limited access to specific financial reports for auditing purposes.</a:t>
          </a:r>
        </a:p>
      </dsp:txBody>
      <dsp:txXfrm rot="-5400000">
        <a:off x="3635630" y="3259402"/>
        <a:ext cx="6424667" cy="714935"/>
      </dsp:txXfrm>
    </dsp:sp>
    <dsp:sp modelId="{421FC2A0-8C09-41FC-938E-2F5C0733BABA}">
      <dsp:nvSpPr>
        <dsp:cNvPr id="0" name=""/>
        <dsp:cNvSpPr/>
      </dsp:nvSpPr>
      <dsp:spPr>
        <a:xfrm>
          <a:off x="0" y="3121690"/>
          <a:ext cx="3635630" cy="99035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dirty="0"/>
            <a:t>Auditor:</a:t>
          </a:r>
          <a:endParaRPr lang="en-US" sz="3500" kern="1200" dirty="0"/>
        </a:p>
      </dsp:txBody>
      <dsp:txXfrm>
        <a:off x="48345" y="3170035"/>
        <a:ext cx="3538940" cy="8936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8C5DC-0F79-4F8D-94BD-22D583B0E652}">
      <dsp:nvSpPr>
        <dsp:cNvPr id="0" name=""/>
        <dsp:cNvSpPr/>
      </dsp:nvSpPr>
      <dsp:spPr>
        <a:xfrm rot="5400000">
          <a:off x="6640122" y="-2813462"/>
          <a:ext cx="793518" cy="6622947"/>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Access to managerial reports and analytics.</a:t>
          </a:r>
        </a:p>
        <a:p>
          <a:pPr marL="57150" lvl="1" indent="-57150" algn="l" defTabSz="444500">
            <a:lnSpc>
              <a:spcPct val="90000"/>
            </a:lnSpc>
            <a:spcBef>
              <a:spcPct val="0"/>
            </a:spcBef>
            <a:spcAft>
              <a:spcPct val="15000"/>
            </a:spcAft>
            <a:buChar char="•"/>
          </a:pPr>
          <a:r>
            <a:rPr lang="en-US" sz="1000" kern="1200"/>
            <a:t>Authority to oversee and manage employee roles and permissions.</a:t>
          </a:r>
        </a:p>
        <a:p>
          <a:pPr marL="57150" lvl="1" indent="-57150" algn="l" defTabSz="444500">
            <a:lnSpc>
              <a:spcPct val="90000"/>
            </a:lnSpc>
            <a:spcBef>
              <a:spcPct val="0"/>
            </a:spcBef>
            <a:spcAft>
              <a:spcPct val="15000"/>
            </a:spcAft>
            <a:buChar char="•"/>
          </a:pPr>
          <a:r>
            <a:rPr lang="en-US" sz="1000" kern="1200"/>
            <a:t>View-only access to sensitive financial reports.</a:t>
          </a:r>
        </a:p>
        <a:p>
          <a:pPr marL="57150" lvl="1" indent="-57150" algn="l" defTabSz="444500">
            <a:lnSpc>
              <a:spcPct val="90000"/>
            </a:lnSpc>
            <a:spcBef>
              <a:spcPct val="0"/>
            </a:spcBef>
            <a:spcAft>
              <a:spcPct val="15000"/>
            </a:spcAft>
            <a:buChar char="•"/>
          </a:pPr>
          <a:r>
            <a:rPr lang="en-US" sz="1000" kern="1200"/>
            <a:t>Limited access to modify specific configurations for operational efficiency.</a:t>
          </a:r>
        </a:p>
      </dsp:txBody>
      <dsp:txXfrm rot="-5400000">
        <a:off x="3725408" y="139988"/>
        <a:ext cx="6584211" cy="716046"/>
      </dsp:txXfrm>
    </dsp:sp>
    <dsp:sp modelId="{86827EE4-B54E-457B-8F83-3FF3F69F430B}">
      <dsp:nvSpPr>
        <dsp:cNvPr id="0" name=""/>
        <dsp:cNvSpPr/>
      </dsp:nvSpPr>
      <dsp:spPr>
        <a:xfrm>
          <a:off x="0" y="2062"/>
          <a:ext cx="3725408" cy="9918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Managerial Roles:</a:t>
          </a:r>
          <a:endParaRPr lang="en-US" sz="3200" kern="1200" dirty="0"/>
        </a:p>
      </dsp:txBody>
      <dsp:txXfrm>
        <a:off x="48420" y="50482"/>
        <a:ext cx="3628568" cy="895058"/>
      </dsp:txXfrm>
    </dsp:sp>
    <dsp:sp modelId="{3F71FA3B-A915-4AD1-86C0-33D8A00643E6}">
      <dsp:nvSpPr>
        <dsp:cNvPr id="0" name=""/>
        <dsp:cNvSpPr/>
      </dsp:nvSpPr>
      <dsp:spPr>
        <a:xfrm rot="5400000">
          <a:off x="6640122" y="-1771968"/>
          <a:ext cx="793518" cy="6622947"/>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Full control over database infrastructure.</a:t>
          </a:r>
        </a:p>
        <a:p>
          <a:pPr marL="57150" lvl="1" indent="-57150" algn="l" defTabSz="444500">
            <a:lnSpc>
              <a:spcPct val="90000"/>
            </a:lnSpc>
            <a:spcBef>
              <a:spcPct val="0"/>
            </a:spcBef>
            <a:spcAft>
              <a:spcPct val="15000"/>
            </a:spcAft>
            <a:buChar char="•"/>
          </a:pPr>
          <a:r>
            <a:rPr lang="en-US" sz="1000" kern="1200"/>
            <a:t>Authority to implement and manage security protocols.</a:t>
          </a:r>
        </a:p>
        <a:p>
          <a:pPr marL="57150" lvl="1" indent="-57150" algn="l" defTabSz="444500">
            <a:lnSpc>
              <a:spcPct val="90000"/>
            </a:lnSpc>
            <a:spcBef>
              <a:spcPct val="0"/>
            </a:spcBef>
            <a:spcAft>
              <a:spcPct val="15000"/>
            </a:spcAft>
            <a:buChar char="•"/>
          </a:pPr>
          <a:r>
            <a:rPr lang="en-US" sz="1000" kern="1200"/>
            <a:t>Configuration and maintenance of database backups.</a:t>
          </a:r>
        </a:p>
        <a:p>
          <a:pPr marL="57150" lvl="1" indent="-57150" algn="l" defTabSz="444500">
            <a:lnSpc>
              <a:spcPct val="90000"/>
            </a:lnSpc>
            <a:spcBef>
              <a:spcPct val="0"/>
            </a:spcBef>
            <a:spcAft>
              <a:spcPct val="15000"/>
            </a:spcAft>
            <a:buChar char="•"/>
          </a:pPr>
          <a:r>
            <a:rPr lang="en-US" sz="1000" kern="1200"/>
            <a:t>Access to error logs and troubleshooting tools.</a:t>
          </a:r>
        </a:p>
      </dsp:txBody>
      <dsp:txXfrm rot="-5400000">
        <a:off x="3725408" y="1181482"/>
        <a:ext cx="6584211" cy="716046"/>
      </dsp:txXfrm>
    </dsp:sp>
    <dsp:sp modelId="{9B698F48-DF9A-46F2-9A38-DB5C5D1B0D5D}">
      <dsp:nvSpPr>
        <dsp:cNvPr id="0" name=""/>
        <dsp:cNvSpPr/>
      </dsp:nvSpPr>
      <dsp:spPr>
        <a:xfrm>
          <a:off x="0" y="1043555"/>
          <a:ext cx="3725408" cy="9918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IT Administrator:</a:t>
          </a:r>
          <a:endParaRPr lang="en-US" sz="3200" kern="1200" dirty="0"/>
        </a:p>
      </dsp:txBody>
      <dsp:txXfrm>
        <a:off x="48420" y="1091975"/>
        <a:ext cx="3628568" cy="895058"/>
      </dsp:txXfrm>
    </dsp:sp>
    <dsp:sp modelId="{33DD044C-93F3-4359-B17F-A8317857DBC2}">
      <dsp:nvSpPr>
        <dsp:cNvPr id="0" name=""/>
        <dsp:cNvSpPr/>
      </dsp:nvSpPr>
      <dsp:spPr>
        <a:xfrm rot="5400000">
          <a:off x="6640122" y="-730475"/>
          <a:ext cx="793518" cy="6622947"/>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Access to personal account information.</a:t>
          </a:r>
        </a:p>
        <a:p>
          <a:pPr marL="57150" lvl="1" indent="-57150" algn="l" defTabSz="444500">
            <a:lnSpc>
              <a:spcPct val="90000"/>
            </a:lnSpc>
            <a:spcBef>
              <a:spcPct val="0"/>
            </a:spcBef>
            <a:spcAft>
              <a:spcPct val="15000"/>
            </a:spcAft>
            <a:buChar char="•"/>
          </a:pPr>
          <a:r>
            <a:rPr lang="en-US" sz="1000" kern="1200"/>
            <a:t>Ability to view transaction history.</a:t>
          </a:r>
        </a:p>
        <a:p>
          <a:pPr marL="57150" lvl="1" indent="-57150" algn="l" defTabSz="444500">
            <a:lnSpc>
              <a:spcPct val="90000"/>
            </a:lnSpc>
            <a:spcBef>
              <a:spcPct val="0"/>
            </a:spcBef>
            <a:spcAft>
              <a:spcPct val="15000"/>
            </a:spcAft>
            <a:buChar char="•"/>
          </a:pPr>
          <a:r>
            <a:rPr lang="en-US" sz="1000" kern="1200"/>
            <a:t>Limited access to perform account-related actions (e.g., change password).</a:t>
          </a:r>
        </a:p>
        <a:p>
          <a:pPr marL="57150" lvl="1" indent="-57150" algn="l" defTabSz="444500">
            <a:lnSpc>
              <a:spcPct val="90000"/>
            </a:lnSpc>
            <a:spcBef>
              <a:spcPct val="0"/>
            </a:spcBef>
            <a:spcAft>
              <a:spcPct val="15000"/>
            </a:spcAft>
            <a:buChar char="•"/>
          </a:pPr>
          <a:r>
            <a:rPr lang="en-US" sz="1000" kern="1200"/>
            <a:t>No access to sensitive administrative or financial reports.</a:t>
          </a:r>
        </a:p>
      </dsp:txBody>
      <dsp:txXfrm rot="-5400000">
        <a:off x="3725408" y="2222975"/>
        <a:ext cx="6584211" cy="716046"/>
      </dsp:txXfrm>
    </dsp:sp>
    <dsp:sp modelId="{81C2EEE5-730F-41F5-ADF3-98EA8459F3F0}">
      <dsp:nvSpPr>
        <dsp:cNvPr id="0" name=""/>
        <dsp:cNvSpPr/>
      </dsp:nvSpPr>
      <dsp:spPr>
        <a:xfrm>
          <a:off x="0" y="2085049"/>
          <a:ext cx="3725408" cy="9918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Customer:</a:t>
          </a:r>
          <a:endParaRPr lang="en-US" sz="3200" kern="1200"/>
        </a:p>
      </dsp:txBody>
      <dsp:txXfrm>
        <a:off x="48420" y="2133469"/>
        <a:ext cx="3628568" cy="895058"/>
      </dsp:txXfrm>
    </dsp:sp>
    <dsp:sp modelId="{E1E03253-499B-4069-98DA-2F06288BC6E0}">
      <dsp:nvSpPr>
        <dsp:cNvPr id="0" name=""/>
        <dsp:cNvSpPr/>
      </dsp:nvSpPr>
      <dsp:spPr>
        <a:xfrm rot="5400000">
          <a:off x="6640122" y="311018"/>
          <a:ext cx="793518" cy="6622947"/>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Access to regulatory compliance reports.</a:t>
          </a:r>
        </a:p>
        <a:p>
          <a:pPr marL="57150" lvl="1" indent="-57150" algn="l" defTabSz="444500">
            <a:lnSpc>
              <a:spcPct val="90000"/>
            </a:lnSpc>
            <a:spcBef>
              <a:spcPct val="0"/>
            </a:spcBef>
            <a:spcAft>
              <a:spcPct val="15000"/>
            </a:spcAft>
            <a:buChar char="•"/>
          </a:pPr>
          <a:r>
            <a:rPr lang="en-US" sz="1000" kern="1200"/>
            <a:t>Authority to ensure database adherence to legal standards.</a:t>
          </a:r>
        </a:p>
        <a:p>
          <a:pPr marL="57150" lvl="1" indent="-57150" algn="l" defTabSz="444500">
            <a:lnSpc>
              <a:spcPct val="90000"/>
            </a:lnSpc>
            <a:spcBef>
              <a:spcPct val="0"/>
            </a:spcBef>
            <a:spcAft>
              <a:spcPct val="15000"/>
            </a:spcAft>
            <a:buChar char="•"/>
          </a:pPr>
          <a:r>
            <a:rPr lang="en-US" sz="1000" kern="1200"/>
            <a:t>Limited access to sensitive customer data for compliance auditing.</a:t>
          </a:r>
        </a:p>
        <a:p>
          <a:pPr marL="57150" lvl="1" indent="-57150" algn="l" defTabSz="444500">
            <a:lnSpc>
              <a:spcPct val="90000"/>
            </a:lnSpc>
            <a:spcBef>
              <a:spcPct val="0"/>
            </a:spcBef>
            <a:spcAft>
              <a:spcPct val="15000"/>
            </a:spcAft>
            <a:buChar char="•"/>
          </a:pPr>
          <a:r>
            <a:rPr lang="en-US" sz="1000" kern="1200"/>
            <a:t>View-only access to specific financial and regulatory reports.</a:t>
          </a:r>
        </a:p>
      </dsp:txBody>
      <dsp:txXfrm rot="-5400000">
        <a:off x="3725408" y="3264468"/>
        <a:ext cx="6584211" cy="716046"/>
      </dsp:txXfrm>
    </dsp:sp>
    <dsp:sp modelId="{AFCA38AB-4C12-4C2A-AB35-1BCE051D866C}">
      <dsp:nvSpPr>
        <dsp:cNvPr id="0" name=""/>
        <dsp:cNvSpPr/>
      </dsp:nvSpPr>
      <dsp:spPr>
        <a:xfrm>
          <a:off x="0" y="3126543"/>
          <a:ext cx="3725408" cy="9918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Compliance Officer:</a:t>
          </a:r>
          <a:endParaRPr lang="en-US" sz="3200" kern="1200" dirty="0"/>
        </a:p>
      </dsp:txBody>
      <dsp:txXfrm>
        <a:off x="48420" y="3174963"/>
        <a:ext cx="3628568" cy="8950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D1FC7-9732-42F4-A8BA-C9758ABE542D}">
      <dsp:nvSpPr>
        <dsp:cNvPr id="0" name=""/>
        <dsp:cNvSpPr/>
      </dsp:nvSpPr>
      <dsp:spPr>
        <a:xfrm>
          <a:off x="0" y="158661"/>
          <a:ext cx="105156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1.1 </a:t>
          </a:r>
          <a:r>
            <a:rPr lang="en-US" sz="3500" b="1" kern="1200"/>
            <a:t>Purpose</a:t>
          </a:r>
          <a:endParaRPr lang="en-US" sz="3500" kern="1200"/>
        </a:p>
      </dsp:txBody>
      <dsp:txXfrm>
        <a:off x="40980" y="199641"/>
        <a:ext cx="10433640" cy="757514"/>
      </dsp:txXfrm>
    </dsp:sp>
    <dsp:sp modelId="{64C98AD5-57F4-469B-89C4-0FB37454301B}">
      <dsp:nvSpPr>
        <dsp:cNvPr id="0" name=""/>
        <dsp:cNvSpPr/>
      </dsp:nvSpPr>
      <dsp:spPr>
        <a:xfrm>
          <a:off x="0" y="998136"/>
          <a:ext cx="10515600" cy="318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The purpose of this project is to establish a robust MySQL database environment tailored for Sunny River Bank. This initiative will address specific database requirements, constraints, recommendations, and an estimated budget aligned with banking operations. 1.2 </a:t>
          </a:r>
          <a:r>
            <a:rPr lang="en-US" sz="2700" b="1" kern="1200"/>
            <a:t>Scope of Project</a:t>
          </a:r>
          <a:endParaRPr lang="en-US" sz="2700" kern="1200"/>
        </a:p>
        <a:p>
          <a:pPr marL="228600" lvl="1" indent="-228600" algn="l" defTabSz="1200150">
            <a:lnSpc>
              <a:spcPct val="90000"/>
            </a:lnSpc>
            <a:spcBef>
              <a:spcPct val="0"/>
            </a:spcBef>
            <a:spcAft>
              <a:spcPct val="20000"/>
            </a:spcAft>
            <a:buChar char="•"/>
          </a:pPr>
          <a:r>
            <a:rPr lang="en-US" sz="2700" kern="1200"/>
            <a:t>The Database Capstone Project presents preliminary findings from our investigation into the feasibility of a comprehensive database system designed to meet the unique needs of Sunny River Bank.</a:t>
          </a:r>
        </a:p>
      </dsp:txBody>
      <dsp:txXfrm>
        <a:off x="0" y="998136"/>
        <a:ext cx="10515600" cy="3187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BEA77-78EE-464C-9E42-7457C058096E}">
      <dsp:nvSpPr>
        <dsp:cNvPr id="0" name=""/>
        <dsp:cNvSpPr/>
      </dsp:nvSpPr>
      <dsp:spPr>
        <a:xfrm>
          <a:off x="0" y="187242"/>
          <a:ext cx="105156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2.1 </a:t>
          </a:r>
          <a:r>
            <a:rPr lang="en-US" sz="3700" b="1" kern="1200"/>
            <a:t>Description (Selected Platform)</a:t>
          </a:r>
          <a:endParaRPr lang="en-US" sz="3700" kern="1200"/>
        </a:p>
      </dsp:txBody>
      <dsp:txXfrm>
        <a:off x="43321" y="230563"/>
        <a:ext cx="10428958" cy="800803"/>
      </dsp:txXfrm>
    </dsp:sp>
    <dsp:sp modelId="{3B9E9338-347D-46D7-A017-94D9C9F44782}">
      <dsp:nvSpPr>
        <dsp:cNvPr id="0" name=""/>
        <dsp:cNvSpPr/>
      </dsp:nvSpPr>
      <dsp:spPr>
        <a:xfrm>
          <a:off x="0" y="1074687"/>
          <a:ext cx="10515600" cy="89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The selected database platform for Sunny River Bank is SQL Server.</a:t>
          </a:r>
        </a:p>
      </dsp:txBody>
      <dsp:txXfrm>
        <a:off x="0" y="1074687"/>
        <a:ext cx="10515600" cy="899932"/>
      </dsp:txXfrm>
    </dsp:sp>
    <dsp:sp modelId="{07370E60-16EF-4844-B9CD-C89C5D44A88B}">
      <dsp:nvSpPr>
        <dsp:cNvPr id="0" name=""/>
        <dsp:cNvSpPr/>
      </dsp:nvSpPr>
      <dsp:spPr>
        <a:xfrm>
          <a:off x="0" y="1974620"/>
          <a:ext cx="105156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2.2 </a:t>
          </a:r>
          <a:r>
            <a:rPr lang="en-US" sz="3700" b="1" kern="1200"/>
            <a:t>Problems and Opportunities</a:t>
          </a:r>
          <a:endParaRPr lang="en-US" sz="3700" kern="1200"/>
        </a:p>
      </dsp:txBody>
      <dsp:txXfrm>
        <a:off x="43321" y="2017941"/>
        <a:ext cx="10428958" cy="800803"/>
      </dsp:txXfrm>
    </dsp:sp>
    <dsp:sp modelId="{FD09C226-5FB3-4AA2-A972-F3A525B64BAA}">
      <dsp:nvSpPr>
        <dsp:cNvPr id="0" name=""/>
        <dsp:cNvSpPr/>
      </dsp:nvSpPr>
      <dsp:spPr>
        <a:xfrm>
          <a:off x="0" y="2862065"/>
          <a:ext cx="10515600" cy="130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This section addresses a detailed analysis of problems, opportunities, and solutions related to Customer Information, Account Management, and Transaction Records.</a:t>
          </a:r>
        </a:p>
      </dsp:txBody>
      <dsp:txXfrm>
        <a:off x="0" y="2862065"/>
        <a:ext cx="10515600" cy="1302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416CF-8C60-4E4B-B893-D1E241415D59}"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E29B1-73E8-4F55-9401-3DB3483E3DFB}" type="slidenum">
              <a:rPr lang="en-US" smtClean="0"/>
              <a:t>‹#›</a:t>
            </a:fld>
            <a:endParaRPr lang="en-US"/>
          </a:p>
        </p:txBody>
      </p:sp>
    </p:spTree>
    <p:extLst>
      <p:ext uri="{BB962C8B-B14F-4D97-AF65-F5344CB8AC3E}">
        <p14:creationId xmlns:p14="http://schemas.microsoft.com/office/powerpoint/2010/main" val="238502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Wahiba</a:t>
            </a:r>
            <a:endParaRPr lang="en-US" dirty="0"/>
          </a:p>
        </p:txBody>
      </p:sp>
      <p:sp>
        <p:nvSpPr>
          <p:cNvPr id="4" name="Slide Number Placeholder 3"/>
          <p:cNvSpPr>
            <a:spLocks noGrp="1"/>
          </p:cNvSpPr>
          <p:nvPr>
            <p:ph type="sldNum" sz="quarter" idx="5"/>
          </p:nvPr>
        </p:nvSpPr>
        <p:spPr/>
        <p:txBody>
          <a:bodyPr/>
          <a:lstStyle/>
          <a:p>
            <a:fld id="{3F4E29B1-73E8-4F55-9401-3DB3483E3DFB}" type="slidenum">
              <a:rPr lang="en-US" smtClean="0"/>
              <a:t>3</a:t>
            </a:fld>
            <a:endParaRPr lang="en-US"/>
          </a:p>
        </p:txBody>
      </p:sp>
    </p:spTree>
    <p:extLst>
      <p:ext uri="{BB962C8B-B14F-4D97-AF65-F5344CB8AC3E}">
        <p14:creationId xmlns:p14="http://schemas.microsoft.com/office/powerpoint/2010/main" val="191326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Mason</a:t>
            </a:r>
          </a:p>
        </p:txBody>
      </p:sp>
      <p:sp>
        <p:nvSpPr>
          <p:cNvPr id="4" name="Slide Number Placeholder 3"/>
          <p:cNvSpPr>
            <a:spLocks noGrp="1"/>
          </p:cNvSpPr>
          <p:nvPr>
            <p:ph type="sldNum" sz="quarter" idx="5"/>
          </p:nvPr>
        </p:nvSpPr>
        <p:spPr/>
        <p:txBody>
          <a:bodyPr/>
          <a:lstStyle/>
          <a:p>
            <a:fld id="{3F4E29B1-73E8-4F55-9401-3DB3483E3DFB}" type="slidenum">
              <a:rPr lang="en-US" smtClean="0"/>
              <a:t>12</a:t>
            </a:fld>
            <a:endParaRPr lang="en-US"/>
          </a:p>
        </p:txBody>
      </p:sp>
    </p:spTree>
    <p:extLst>
      <p:ext uri="{BB962C8B-B14F-4D97-AF65-F5344CB8AC3E}">
        <p14:creationId xmlns:p14="http://schemas.microsoft.com/office/powerpoint/2010/main" val="1978926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10 Total CREATE TABLE statements</a:t>
            </a:r>
          </a:p>
          <a:p>
            <a:pPr marL="171450" indent="-171450">
              <a:buFont typeface="Arial" panose="020B0604020202020204" pitchFamily="34" charset="0"/>
              <a:buChar char="•"/>
            </a:pPr>
            <a:r>
              <a:rPr lang="en-US" dirty="0"/>
              <a:t>Here, we see both tables for Customer and Branch entities</a:t>
            </a:r>
          </a:p>
          <a:p>
            <a:pPr marL="171450" indent="-171450">
              <a:buFont typeface="Arial" panose="020B0604020202020204" pitchFamily="34" charset="0"/>
              <a:buChar char="•"/>
            </a:pPr>
            <a:r>
              <a:rPr lang="en-US" dirty="0"/>
              <a:t>We had quite a few check constraints to ensure that the data remains accurate:</a:t>
            </a:r>
          </a:p>
          <a:p>
            <a:pPr marL="628650" lvl="1" indent="-171450">
              <a:buFont typeface="Arial" panose="020B0604020202020204" pitchFamily="34" charset="0"/>
              <a:buChar char="•"/>
            </a:pPr>
            <a:r>
              <a:rPr lang="en-US" dirty="0"/>
              <a:t>State Abbreviations</a:t>
            </a:r>
          </a:p>
          <a:p>
            <a:pPr marL="628650" lvl="1" indent="-171450">
              <a:buFont typeface="Arial" panose="020B0604020202020204" pitchFamily="34" charset="0"/>
              <a:buChar char="•"/>
            </a:pPr>
            <a:r>
              <a:rPr lang="en-US" dirty="0"/>
              <a:t>Account Types</a:t>
            </a:r>
          </a:p>
          <a:p>
            <a:pPr marL="628650" lvl="1" indent="-171450">
              <a:buFont typeface="Arial" panose="020B0604020202020204" pitchFamily="34" charset="0"/>
              <a:buChar char="•"/>
            </a:pPr>
            <a:r>
              <a:rPr lang="en-US" dirty="0"/>
              <a:t>Account Status Codes</a:t>
            </a:r>
          </a:p>
          <a:p>
            <a:pPr marL="628650" lvl="1" indent="-171450">
              <a:buFont typeface="Arial" panose="020B0604020202020204" pitchFamily="34" charset="0"/>
              <a:buChar char="•"/>
            </a:pPr>
            <a:r>
              <a:rPr lang="en-US" dirty="0"/>
              <a:t>Transaction Type Codes</a:t>
            </a:r>
          </a:p>
          <a:p>
            <a:pPr marL="628650" lvl="1" indent="-171450">
              <a:buFont typeface="Arial" panose="020B0604020202020204" pitchFamily="34" charset="0"/>
              <a:buChar char="•"/>
            </a:pPr>
            <a:r>
              <a:rPr lang="en-US" dirty="0"/>
              <a:t>Loan Type Codes</a:t>
            </a:r>
          </a:p>
        </p:txBody>
      </p:sp>
      <p:sp>
        <p:nvSpPr>
          <p:cNvPr id="4" name="Slide Number Placeholder 3"/>
          <p:cNvSpPr>
            <a:spLocks noGrp="1"/>
          </p:cNvSpPr>
          <p:nvPr>
            <p:ph type="sldNum" sz="quarter" idx="5"/>
          </p:nvPr>
        </p:nvSpPr>
        <p:spPr/>
        <p:txBody>
          <a:bodyPr/>
          <a:lstStyle/>
          <a:p>
            <a:fld id="{3F4E29B1-73E8-4F55-9401-3DB3483E3DFB}" type="slidenum">
              <a:rPr lang="en-US" smtClean="0"/>
              <a:t>13</a:t>
            </a:fld>
            <a:endParaRPr lang="en-US"/>
          </a:p>
        </p:txBody>
      </p:sp>
    </p:spTree>
    <p:extLst>
      <p:ext uri="{BB962C8B-B14F-4D97-AF65-F5344CB8AC3E}">
        <p14:creationId xmlns:p14="http://schemas.microsoft.com/office/powerpoint/2010/main" val="1416762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data, we employed the help of Excel using formulas along with a few random name generators to generate a larger data set. This was chosen for the purpose of providing an additional feature: a dashboard with Power BI. </a:t>
            </a:r>
          </a:p>
          <a:p>
            <a:endParaRPr lang="en-US" dirty="0"/>
          </a:p>
          <a:p>
            <a:r>
              <a:rPr lang="en-US" dirty="0"/>
              <a:t>We created 1000 unique customers that altogether have opened over 500 accounts total with almost 200 million dollars held in accounts.</a:t>
            </a:r>
          </a:p>
        </p:txBody>
      </p:sp>
      <p:sp>
        <p:nvSpPr>
          <p:cNvPr id="4" name="Slide Number Placeholder 3"/>
          <p:cNvSpPr>
            <a:spLocks noGrp="1"/>
          </p:cNvSpPr>
          <p:nvPr>
            <p:ph type="sldNum" sz="quarter" idx="5"/>
          </p:nvPr>
        </p:nvSpPr>
        <p:spPr/>
        <p:txBody>
          <a:bodyPr/>
          <a:lstStyle/>
          <a:p>
            <a:fld id="{3F4E29B1-73E8-4F55-9401-3DB3483E3DFB}" type="slidenum">
              <a:rPr lang="en-US" smtClean="0"/>
              <a:t>14</a:t>
            </a:fld>
            <a:endParaRPr lang="en-US"/>
          </a:p>
        </p:txBody>
      </p:sp>
    </p:spTree>
    <p:extLst>
      <p:ext uri="{BB962C8B-B14F-4D97-AF65-F5344CB8AC3E}">
        <p14:creationId xmlns:p14="http://schemas.microsoft.com/office/powerpoint/2010/main" val="2160859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first stored procedure, we are able to run and see a list of all accounts that shows who owns the account, what type of account, and the balance of the account. We are able to see a collective list that shows all types of accounts by using union statements and switching out the table for each account type in the last join statement. </a:t>
            </a:r>
          </a:p>
        </p:txBody>
      </p:sp>
      <p:sp>
        <p:nvSpPr>
          <p:cNvPr id="4" name="Slide Number Placeholder 3"/>
          <p:cNvSpPr>
            <a:spLocks noGrp="1"/>
          </p:cNvSpPr>
          <p:nvPr>
            <p:ph type="sldNum" sz="quarter" idx="5"/>
          </p:nvPr>
        </p:nvSpPr>
        <p:spPr/>
        <p:txBody>
          <a:bodyPr/>
          <a:lstStyle/>
          <a:p>
            <a:fld id="{3F4E29B1-73E8-4F55-9401-3DB3483E3DFB}" type="slidenum">
              <a:rPr lang="en-US" smtClean="0"/>
              <a:t>15</a:t>
            </a:fld>
            <a:endParaRPr lang="en-US"/>
          </a:p>
        </p:txBody>
      </p:sp>
    </p:spTree>
    <p:extLst>
      <p:ext uri="{BB962C8B-B14F-4D97-AF65-F5344CB8AC3E}">
        <p14:creationId xmlns:p14="http://schemas.microsoft.com/office/powerpoint/2010/main" val="297886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stored procedure, it is similar to the first stored procedure but instead filters the list of all accounts by a parameter for the customer ID. This allows a user to pull a result set for all accounts given that they know the </a:t>
            </a:r>
            <a:r>
              <a:rPr lang="en-US" dirty="0" err="1"/>
              <a:t>customerID</a:t>
            </a:r>
            <a:r>
              <a:rPr lang="en-US" dirty="0"/>
              <a:t>.</a:t>
            </a:r>
          </a:p>
        </p:txBody>
      </p:sp>
      <p:sp>
        <p:nvSpPr>
          <p:cNvPr id="4" name="Slide Number Placeholder 3"/>
          <p:cNvSpPr>
            <a:spLocks noGrp="1"/>
          </p:cNvSpPr>
          <p:nvPr>
            <p:ph type="sldNum" sz="quarter" idx="5"/>
          </p:nvPr>
        </p:nvSpPr>
        <p:spPr/>
        <p:txBody>
          <a:bodyPr/>
          <a:lstStyle/>
          <a:p>
            <a:fld id="{3F4E29B1-73E8-4F55-9401-3DB3483E3DFB}" type="slidenum">
              <a:rPr lang="en-US" smtClean="0"/>
              <a:t>17</a:t>
            </a:fld>
            <a:endParaRPr lang="en-US"/>
          </a:p>
        </p:txBody>
      </p:sp>
    </p:spTree>
    <p:extLst>
      <p:ext uri="{BB962C8B-B14F-4D97-AF65-F5344CB8AC3E}">
        <p14:creationId xmlns:p14="http://schemas.microsoft.com/office/powerpoint/2010/main" val="338855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third stored procedure, a user is able to quickly look up all Credit and Loan accounts that are in default status. This is achieved by filtering the result set using the account status codes in the WHERE clause </a:t>
            </a:r>
          </a:p>
        </p:txBody>
      </p:sp>
      <p:sp>
        <p:nvSpPr>
          <p:cNvPr id="4" name="Slide Number Placeholder 3"/>
          <p:cNvSpPr>
            <a:spLocks noGrp="1"/>
          </p:cNvSpPr>
          <p:nvPr>
            <p:ph type="sldNum" sz="quarter" idx="5"/>
          </p:nvPr>
        </p:nvSpPr>
        <p:spPr/>
        <p:txBody>
          <a:bodyPr/>
          <a:lstStyle/>
          <a:p>
            <a:fld id="{3F4E29B1-73E8-4F55-9401-3DB3483E3DFB}" type="slidenum">
              <a:rPr lang="en-US" smtClean="0"/>
              <a:t>19</a:t>
            </a:fld>
            <a:endParaRPr lang="en-US"/>
          </a:p>
        </p:txBody>
      </p:sp>
    </p:spTree>
    <p:extLst>
      <p:ext uri="{BB962C8B-B14F-4D97-AF65-F5344CB8AC3E}">
        <p14:creationId xmlns:p14="http://schemas.microsoft.com/office/powerpoint/2010/main" val="1121130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final stored procedure, we give the ability to look up specific transactions given three parameters: </a:t>
            </a:r>
            <a:r>
              <a:rPr lang="en-US" dirty="0" err="1"/>
              <a:t>CustomerID</a:t>
            </a:r>
            <a:r>
              <a:rPr lang="en-US" dirty="0"/>
              <a:t>, a start date and an end date. This allows users to find specific transactions that may need to be investigated. </a:t>
            </a:r>
          </a:p>
        </p:txBody>
      </p:sp>
      <p:sp>
        <p:nvSpPr>
          <p:cNvPr id="4" name="Slide Number Placeholder 3"/>
          <p:cNvSpPr>
            <a:spLocks noGrp="1"/>
          </p:cNvSpPr>
          <p:nvPr>
            <p:ph type="sldNum" sz="quarter" idx="5"/>
          </p:nvPr>
        </p:nvSpPr>
        <p:spPr/>
        <p:txBody>
          <a:bodyPr/>
          <a:lstStyle/>
          <a:p>
            <a:fld id="{3F4E29B1-73E8-4F55-9401-3DB3483E3DFB}" type="slidenum">
              <a:rPr lang="en-US" smtClean="0"/>
              <a:t>20</a:t>
            </a:fld>
            <a:endParaRPr lang="en-US"/>
          </a:p>
        </p:txBody>
      </p:sp>
    </p:spTree>
    <p:extLst>
      <p:ext uri="{BB962C8B-B14F-4D97-AF65-F5344CB8AC3E}">
        <p14:creationId xmlns:p14="http://schemas.microsoft.com/office/powerpoint/2010/main" val="4057857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Wahiba</a:t>
            </a:r>
            <a:endParaRPr lang="en-US" dirty="0"/>
          </a:p>
        </p:txBody>
      </p:sp>
      <p:sp>
        <p:nvSpPr>
          <p:cNvPr id="4" name="Slide Number Placeholder 3"/>
          <p:cNvSpPr>
            <a:spLocks noGrp="1"/>
          </p:cNvSpPr>
          <p:nvPr>
            <p:ph type="sldNum" sz="quarter" idx="5"/>
          </p:nvPr>
        </p:nvSpPr>
        <p:spPr/>
        <p:txBody>
          <a:bodyPr/>
          <a:lstStyle/>
          <a:p>
            <a:fld id="{3F4E29B1-73E8-4F55-9401-3DB3483E3DFB}" type="slidenum">
              <a:rPr lang="en-US" smtClean="0"/>
              <a:t>21</a:t>
            </a:fld>
            <a:endParaRPr lang="en-US"/>
          </a:p>
        </p:txBody>
      </p:sp>
    </p:spTree>
    <p:extLst>
      <p:ext uri="{BB962C8B-B14F-4D97-AF65-F5344CB8AC3E}">
        <p14:creationId xmlns:p14="http://schemas.microsoft.com/office/powerpoint/2010/main" val="50938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22</a:t>
            </a:fld>
            <a:endParaRPr lang="en-US"/>
          </a:p>
        </p:txBody>
      </p:sp>
    </p:spTree>
    <p:extLst>
      <p:ext uri="{BB962C8B-B14F-4D97-AF65-F5344CB8AC3E}">
        <p14:creationId xmlns:p14="http://schemas.microsoft.com/office/powerpoint/2010/main" val="76514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23</a:t>
            </a:fld>
            <a:endParaRPr lang="en-US"/>
          </a:p>
        </p:txBody>
      </p:sp>
    </p:spTree>
    <p:extLst>
      <p:ext uri="{BB962C8B-B14F-4D97-AF65-F5344CB8AC3E}">
        <p14:creationId xmlns:p14="http://schemas.microsoft.com/office/powerpoint/2010/main" val="56375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3F4E29B1-73E8-4F55-9401-3DB3483E3DFB}" type="slidenum">
              <a:rPr lang="en-US" smtClean="0"/>
              <a:t>4</a:t>
            </a:fld>
            <a:endParaRPr lang="en-US"/>
          </a:p>
        </p:txBody>
      </p:sp>
    </p:spTree>
    <p:extLst>
      <p:ext uri="{BB962C8B-B14F-4D97-AF65-F5344CB8AC3E}">
        <p14:creationId xmlns:p14="http://schemas.microsoft.com/office/powerpoint/2010/main" val="893672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Wahiba</a:t>
            </a:r>
            <a:endParaRPr lang="en-US" dirty="0"/>
          </a:p>
        </p:txBody>
      </p:sp>
      <p:sp>
        <p:nvSpPr>
          <p:cNvPr id="4" name="Slide Number Placeholder 3"/>
          <p:cNvSpPr>
            <a:spLocks noGrp="1"/>
          </p:cNvSpPr>
          <p:nvPr>
            <p:ph type="sldNum" sz="quarter" idx="5"/>
          </p:nvPr>
        </p:nvSpPr>
        <p:spPr/>
        <p:txBody>
          <a:bodyPr/>
          <a:lstStyle/>
          <a:p>
            <a:fld id="{3F4E29B1-73E8-4F55-9401-3DB3483E3DFB}" type="slidenum">
              <a:rPr lang="en-US" smtClean="0"/>
              <a:t>24</a:t>
            </a:fld>
            <a:endParaRPr lang="en-US"/>
          </a:p>
        </p:txBody>
      </p:sp>
    </p:spTree>
    <p:extLst>
      <p:ext uri="{BB962C8B-B14F-4D97-AF65-F5344CB8AC3E}">
        <p14:creationId xmlns:p14="http://schemas.microsoft.com/office/powerpoint/2010/main" val="855710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Demo waiting screen for </a:t>
            </a:r>
            <a:r>
              <a:rPr lang="en-US" dirty="0" err="1"/>
              <a:t>Wahiba</a:t>
            </a:r>
            <a:r>
              <a:rPr lang="en-US" dirty="0"/>
              <a:t>. Change screen share to </a:t>
            </a:r>
            <a:r>
              <a:rPr lang="en-US" dirty="0" err="1"/>
              <a:t>Wahiba</a:t>
            </a:r>
            <a:r>
              <a:rPr lang="en-US" dirty="0"/>
              <a:t>. When done, switch screen share back to Mason.</a:t>
            </a:r>
          </a:p>
        </p:txBody>
      </p:sp>
      <p:sp>
        <p:nvSpPr>
          <p:cNvPr id="4" name="Slide Number Placeholder 3"/>
          <p:cNvSpPr>
            <a:spLocks noGrp="1"/>
          </p:cNvSpPr>
          <p:nvPr>
            <p:ph type="sldNum" sz="quarter" idx="5"/>
          </p:nvPr>
        </p:nvSpPr>
        <p:spPr/>
        <p:txBody>
          <a:bodyPr/>
          <a:lstStyle/>
          <a:p>
            <a:fld id="{3F4E29B1-73E8-4F55-9401-3DB3483E3DFB}" type="slidenum">
              <a:rPr lang="en-US" smtClean="0"/>
              <a:t>25</a:t>
            </a:fld>
            <a:endParaRPr lang="en-US"/>
          </a:p>
        </p:txBody>
      </p:sp>
    </p:spTree>
    <p:extLst>
      <p:ext uri="{BB962C8B-B14F-4D97-AF65-F5344CB8AC3E}">
        <p14:creationId xmlns:p14="http://schemas.microsoft.com/office/powerpoint/2010/main" val="4235537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Mason</a:t>
            </a:r>
          </a:p>
        </p:txBody>
      </p:sp>
      <p:sp>
        <p:nvSpPr>
          <p:cNvPr id="4" name="Slide Number Placeholder 3"/>
          <p:cNvSpPr>
            <a:spLocks noGrp="1"/>
          </p:cNvSpPr>
          <p:nvPr>
            <p:ph type="sldNum" sz="quarter" idx="5"/>
          </p:nvPr>
        </p:nvSpPr>
        <p:spPr/>
        <p:txBody>
          <a:bodyPr/>
          <a:lstStyle/>
          <a:p>
            <a:fld id="{3F4E29B1-73E8-4F55-9401-3DB3483E3DFB}" type="slidenum">
              <a:rPr lang="en-US" smtClean="0"/>
              <a:t>26</a:t>
            </a:fld>
            <a:endParaRPr lang="en-US"/>
          </a:p>
        </p:txBody>
      </p:sp>
    </p:spTree>
    <p:extLst>
      <p:ext uri="{BB962C8B-B14F-4D97-AF65-F5344CB8AC3E}">
        <p14:creationId xmlns:p14="http://schemas.microsoft.com/office/powerpoint/2010/main" val="3685116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dashboard</a:t>
            </a:r>
          </a:p>
        </p:txBody>
      </p:sp>
      <p:sp>
        <p:nvSpPr>
          <p:cNvPr id="4" name="Slide Number Placeholder 3"/>
          <p:cNvSpPr>
            <a:spLocks noGrp="1"/>
          </p:cNvSpPr>
          <p:nvPr>
            <p:ph type="sldNum" sz="quarter" idx="5"/>
          </p:nvPr>
        </p:nvSpPr>
        <p:spPr/>
        <p:txBody>
          <a:bodyPr/>
          <a:lstStyle/>
          <a:p>
            <a:fld id="{3F4E29B1-73E8-4F55-9401-3DB3483E3DFB}" type="slidenum">
              <a:rPr lang="en-US" smtClean="0"/>
              <a:t>27</a:t>
            </a:fld>
            <a:endParaRPr lang="en-US"/>
          </a:p>
        </p:txBody>
      </p:sp>
    </p:spTree>
    <p:extLst>
      <p:ext uri="{BB962C8B-B14F-4D97-AF65-F5344CB8AC3E}">
        <p14:creationId xmlns:p14="http://schemas.microsoft.com/office/powerpoint/2010/main" val="2824357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4E29B1-73E8-4F55-9401-3DB3483E3DFB}" type="slidenum">
              <a:rPr lang="en-US" smtClean="0"/>
              <a:t>28</a:t>
            </a:fld>
            <a:endParaRPr lang="en-US"/>
          </a:p>
        </p:txBody>
      </p:sp>
    </p:spTree>
    <p:extLst>
      <p:ext uri="{BB962C8B-B14F-4D97-AF65-F5344CB8AC3E}">
        <p14:creationId xmlns:p14="http://schemas.microsoft.com/office/powerpoint/2010/main" val="1912053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slicer changes the data</a:t>
            </a:r>
          </a:p>
        </p:txBody>
      </p:sp>
      <p:sp>
        <p:nvSpPr>
          <p:cNvPr id="4" name="Slide Number Placeholder 3"/>
          <p:cNvSpPr>
            <a:spLocks noGrp="1"/>
          </p:cNvSpPr>
          <p:nvPr>
            <p:ph type="sldNum" sz="quarter" idx="5"/>
          </p:nvPr>
        </p:nvSpPr>
        <p:spPr/>
        <p:txBody>
          <a:bodyPr/>
          <a:lstStyle/>
          <a:p>
            <a:fld id="{3F4E29B1-73E8-4F55-9401-3DB3483E3DFB}" type="slidenum">
              <a:rPr lang="en-US" smtClean="0"/>
              <a:t>33</a:t>
            </a:fld>
            <a:endParaRPr lang="en-US"/>
          </a:p>
        </p:txBody>
      </p:sp>
    </p:spTree>
    <p:extLst>
      <p:ext uri="{BB962C8B-B14F-4D97-AF65-F5344CB8AC3E}">
        <p14:creationId xmlns:p14="http://schemas.microsoft.com/office/powerpoint/2010/main" val="608387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4E29B1-73E8-4F55-9401-3DB3483E3DFB}" type="slidenum">
              <a:rPr lang="en-US" smtClean="0"/>
              <a:t>35</a:t>
            </a:fld>
            <a:endParaRPr lang="en-US"/>
          </a:p>
        </p:txBody>
      </p:sp>
    </p:spTree>
    <p:extLst>
      <p:ext uri="{BB962C8B-B14F-4D97-AF65-F5344CB8AC3E}">
        <p14:creationId xmlns:p14="http://schemas.microsoft.com/office/powerpoint/2010/main" val="2858297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checking accounts, we can see that the locations start to change but Port Saint Lucie and Lake Worth still remain the top two locations. </a:t>
            </a:r>
          </a:p>
        </p:txBody>
      </p:sp>
      <p:sp>
        <p:nvSpPr>
          <p:cNvPr id="4" name="Slide Number Placeholder 3"/>
          <p:cNvSpPr>
            <a:spLocks noGrp="1"/>
          </p:cNvSpPr>
          <p:nvPr>
            <p:ph type="sldNum" sz="quarter" idx="5"/>
          </p:nvPr>
        </p:nvSpPr>
        <p:spPr/>
        <p:txBody>
          <a:bodyPr/>
          <a:lstStyle/>
          <a:p>
            <a:fld id="{3F4E29B1-73E8-4F55-9401-3DB3483E3DFB}" type="slidenum">
              <a:rPr lang="en-US" smtClean="0"/>
              <a:t>36</a:t>
            </a:fld>
            <a:endParaRPr lang="en-US"/>
          </a:p>
        </p:txBody>
      </p:sp>
    </p:spTree>
    <p:extLst>
      <p:ext uri="{BB962C8B-B14F-4D97-AF65-F5344CB8AC3E}">
        <p14:creationId xmlns:p14="http://schemas.microsoft.com/office/powerpoint/2010/main" val="212712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switch to Loan accounts, we can start to see a larger difference with Delray beach taking the new 2</a:t>
            </a:r>
            <a:r>
              <a:rPr lang="en-US" baseline="30000" dirty="0"/>
              <a:t>nd</a:t>
            </a:r>
            <a:r>
              <a:rPr lang="en-US" dirty="0"/>
              <a:t> top spot and </a:t>
            </a:r>
            <a:r>
              <a:rPr lang="en-US" dirty="0" err="1"/>
              <a:t>hollywood</a:t>
            </a:r>
            <a:r>
              <a:rPr lang="en-US" dirty="0"/>
              <a:t>, Stuart, and West Palm Beach enter into the top 5.</a:t>
            </a:r>
          </a:p>
        </p:txBody>
      </p:sp>
      <p:sp>
        <p:nvSpPr>
          <p:cNvPr id="4" name="Slide Number Placeholder 3"/>
          <p:cNvSpPr>
            <a:spLocks noGrp="1"/>
          </p:cNvSpPr>
          <p:nvPr>
            <p:ph type="sldNum" sz="quarter" idx="5"/>
          </p:nvPr>
        </p:nvSpPr>
        <p:spPr/>
        <p:txBody>
          <a:bodyPr/>
          <a:lstStyle/>
          <a:p>
            <a:fld id="{3F4E29B1-73E8-4F55-9401-3DB3483E3DFB}" type="slidenum">
              <a:rPr lang="en-US" smtClean="0"/>
              <a:t>37</a:t>
            </a:fld>
            <a:endParaRPr lang="en-US"/>
          </a:p>
        </p:txBody>
      </p:sp>
    </p:spTree>
    <p:extLst>
      <p:ext uri="{BB962C8B-B14F-4D97-AF65-F5344CB8AC3E}">
        <p14:creationId xmlns:p14="http://schemas.microsoft.com/office/powerpoint/2010/main" val="2336146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slicer set to Loan we start to see a seasonal trend pattern in two periods over the year for account openings:</a:t>
            </a:r>
          </a:p>
          <a:p>
            <a:pPr marL="171450" indent="-171450">
              <a:buFont typeface="Arial" panose="020B0604020202020204" pitchFamily="34" charset="0"/>
              <a:buChar char="•"/>
            </a:pPr>
            <a:r>
              <a:rPr lang="en-US" dirty="0"/>
              <a:t>March to May</a:t>
            </a:r>
          </a:p>
          <a:p>
            <a:pPr marL="171450" indent="-171450">
              <a:buFont typeface="Arial" panose="020B0604020202020204" pitchFamily="34" charset="0"/>
              <a:buChar char="•"/>
            </a:pPr>
            <a:r>
              <a:rPr lang="en-US" dirty="0"/>
              <a:t>July to September</a:t>
            </a:r>
          </a:p>
        </p:txBody>
      </p:sp>
      <p:sp>
        <p:nvSpPr>
          <p:cNvPr id="4" name="Slide Number Placeholder 3"/>
          <p:cNvSpPr>
            <a:spLocks noGrp="1"/>
          </p:cNvSpPr>
          <p:nvPr>
            <p:ph type="sldNum" sz="quarter" idx="5"/>
          </p:nvPr>
        </p:nvSpPr>
        <p:spPr/>
        <p:txBody>
          <a:bodyPr/>
          <a:lstStyle/>
          <a:p>
            <a:fld id="{3F4E29B1-73E8-4F55-9401-3DB3483E3DFB}" type="slidenum">
              <a:rPr lang="en-US" smtClean="0"/>
              <a:t>38</a:t>
            </a:fld>
            <a:endParaRPr lang="en-US"/>
          </a:p>
        </p:txBody>
      </p:sp>
    </p:spTree>
    <p:extLst>
      <p:ext uri="{BB962C8B-B14F-4D97-AF65-F5344CB8AC3E}">
        <p14:creationId xmlns:p14="http://schemas.microsoft.com/office/powerpoint/2010/main" val="323828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3F4E29B1-73E8-4F55-9401-3DB3483E3DFB}" type="slidenum">
              <a:rPr lang="en-US" smtClean="0"/>
              <a:t>5</a:t>
            </a:fld>
            <a:endParaRPr lang="en-US"/>
          </a:p>
        </p:txBody>
      </p:sp>
    </p:spTree>
    <p:extLst>
      <p:ext uri="{BB962C8B-B14F-4D97-AF65-F5344CB8AC3E}">
        <p14:creationId xmlns:p14="http://schemas.microsoft.com/office/powerpoint/2010/main" val="3180246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our credit card holders are doing currently. Looking at the sum of all transactions monthly we can see that we climb from our annual low of $66,000 occurring at the end of October to our annual high of $166,000 occurring at the end of November. This of course makes sense as customers typical spend more in during the Holliday season. </a:t>
            </a:r>
          </a:p>
        </p:txBody>
      </p:sp>
      <p:sp>
        <p:nvSpPr>
          <p:cNvPr id="4" name="Slide Number Placeholder 3"/>
          <p:cNvSpPr>
            <a:spLocks noGrp="1"/>
          </p:cNvSpPr>
          <p:nvPr>
            <p:ph type="sldNum" sz="quarter" idx="5"/>
          </p:nvPr>
        </p:nvSpPr>
        <p:spPr/>
        <p:txBody>
          <a:bodyPr/>
          <a:lstStyle/>
          <a:p>
            <a:fld id="{3F4E29B1-73E8-4F55-9401-3DB3483E3DFB}" type="slidenum">
              <a:rPr lang="en-US" smtClean="0"/>
              <a:t>39</a:t>
            </a:fld>
            <a:endParaRPr lang="en-US"/>
          </a:p>
        </p:txBody>
      </p:sp>
    </p:spTree>
    <p:extLst>
      <p:ext uri="{BB962C8B-B14F-4D97-AF65-F5344CB8AC3E}">
        <p14:creationId xmlns:p14="http://schemas.microsoft.com/office/powerpoint/2010/main" val="4218772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dashboard served as a very brief look at our data to get various insights to how are bank is performing and describing specific patterns that cannot be seen simply by looking at hundreds of records. From here we can extend the dashboard to provide more powerful insight with more visuals and greater control of various entity attributes. </a:t>
            </a:r>
          </a:p>
        </p:txBody>
      </p:sp>
      <p:sp>
        <p:nvSpPr>
          <p:cNvPr id="4" name="Slide Number Placeholder 3"/>
          <p:cNvSpPr>
            <a:spLocks noGrp="1"/>
          </p:cNvSpPr>
          <p:nvPr>
            <p:ph type="sldNum" sz="quarter" idx="5"/>
          </p:nvPr>
        </p:nvSpPr>
        <p:spPr/>
        <p:txBody>
          <a:bodyPr/>
          <a:lstStyle/>
          <a:p>
            <a:fld id="{3F4E29B1-73E8-4F55-9401-3DB3483E3DFB}" type="slidenum">
              <a:rPr lang="en-US" smtClean="0"/>
              <a:t>40</a:t>
            </a:fld>
            <a:endParaRPr lang="en-US"/>
          </a:p>
        </p:txBody>
      </p:sp>
    </p:spTree>
    <p:extLst>
      <p:ext uri="{BB962C8B-B14F-4D97-AF65-F5344CB8AC3E}">
        <p14:creationId xmlns:p14="http://schemas.microsoft.com/office/powerpoint/2010/main" val="1733597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41</a:t>
            </a:fld>
            <a:endParaRPr lang="en-US"/>
          </a:p>
        </p:txBody>
      </p:sp>
    </p:spTree>
    <p:extLst>
      <p:ext uri="{BB962C8B-B14F-4D97-AF65-F5344CB8AC3E}">
        <p14:creationId xmlns:p14="http://schemas.microsoft.com/office/powerpoint/2010/main" val="3667334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42</a:t>
            </a:fld>
            <a:endParaRPr lang="en-US"/>
          </a:p>
        </p:txBody>
      </p:sp>
    </p:spTree>
    <p:extLst>
      <p:ext uri="{BB962C8B-B14F-4D97-AF65-F5344CB8AC3E}">
        <p14:creationId xmlns:p14="http://schemas.microsoft.com/office/powerpoint/2010/main" val="1084499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43</a:t>
            </a:fld>
            <a:endParaRPr lang="en-US"/>
          </a:p>
        </p:txBody>
      </p:sp>
    </p:spTree>
    <p:extLst>
      <p:ext uri="{BB962C8B-B14F-4D97-AF65-F5344CB8AC3E}">
        <p14:creationId xmlns:p14="http://schemas.microsoft.com/office/powerpoint/2010/main" val="2992647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44</a:t>
            </a:fld>
            <a:endParaRPr lang="en-US"/>
          </a:p>
        </p:txBody>
      </p:sp>
    </p:spTree>
    <p:extLst>
      <p:ext uri="{BB962C8B-B14F-4D97-AF65-F5344CB8AC3E}">
        <p14:creationId xmlns:p14="http://schemas.microsoft.com/office/powerpoint/2010/main" val="2881213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45</a:t>
            </a:fld>
            <a:endParaRPr lang="en-US"/>
          </a:p>
        </p:txBody>
      </p:sp>
    </p:spTree>
    <p:extLst>
      <p:ext uri="{BB962C8B-B14F-4D97-AF65-F5344CB8AC3E}">
        <p14:creationId xmlns:p14="http://schemas.microsoft.com/office/powerpoint/2010/main" val="3944039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46</a:t>
            </a:fld>
            <a:endParaRPr lang="en-US"/>
          </a:p>
        </p:txBody>
      </p:sp>
    </p:spTree>
    <p:extLst>
      <p:ext uri="{BB962C8B-B14F-4D97-AF65-F5344CB8AC3E}">
        <p14:creationId xmlns:p14="http://schemas.microsoft.com/office/powerpoint/2010/main" val="1386956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47</a:t>
            </a:fld>
            <a:endParaRPr lang="en-US"/>
          </a:p>
        </p:txBody>
      </p:sp>
    </p:spTree>
    <p:extLst>
      <p:ext uri="{BB962C8B-B14F-4D97-AF65-F5344CB8AC3E}">
        <p14:creationId xmlns:p14="http://schemas.microsoft.com/office/powerpoint/2010/main" val="2755820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48</a:t>
            </a:fld>
            <a:endParaRPr lang="en-US"/>
          </a:p>
        </p:txBody>
      </p:sp>
    </p:spTree>
    <p:extLst>
      <p:ext uri="{BB962C8B-B14F-4D97-AF65-F5344CB8AC3E}">
        <p14:creationId xmlns:p14="http://schemas.microsoft.com/office/powerpoint/2010/main" val="205720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3F4E29B1-73E8-4F55-9401-3DB3483E3DFB}" type="slidenum">
              <a:rPr lang="en-US" smtClean="0"/>
              <a:t>6</a:t>
            </a:fld>
            <a:endParaRPr lang="en-US"/>
          </a:p>
        </p:txBody>
      </p:sp>
    </p:spTree>
    <p:extLst>
      <p:ext uri="{BB962C8B-B14F-4D97-AF65-F5344CB8AC3E}">
        <p14:creationId xmlns:p14="http://schemas.microsoft.com/office/powerpoint/2010/main" val="1526310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3F4E29B1-73E8-4F55-9401-3DB3483E3DFB}" type="slidenum">
              <a:rPr lang="en-US" smtClean="0"/>
              <a:t>49</a:t>
            </a:fld>
            <a:endParaRPr lang="en-US"/>
          </a:p>
        </p:txBody>
      </p:sp>
    </p:spTree>
    <p:extLst>
      <p:ext uri="{BB962C8B-B14F-4D97-AF65-F5344CB8AC3E}">
        <p14:creationId xmlns:p14="http://schemas.microsoft.com/office/powerpoint/2010/main" val="3792416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p>
        </p:txBody>
      </p:sp>
      <p:sp>
        <p:nvSpPr>
          <p:cNvPr id="4" name="Slide Number Placeholder 3"/>
          <p:cNvSpPr>
            <a:spLocks noGrp="1"/>
          </p:cNvSpPr>
          <p:nvPr>
            <p:ph type="sldNum" sz="quarter" idx="5"/>
          </p:nvPr>
        </p:nvSpPr>
        <p:spPr/>
        <p:txBody>
          <a:bodyPr/>
          <a:lstStyle/>
          <a:p>
            <a:fld id="{3F4E29B1-73E8-4F55-9401-3DB3483E3DFB}" type="slidenum">
              <a:rPr lang="en-US" smtClean="0"/>
              <a:t>51</a:t>
            </a:fld>
            <a:endParaRPr lang="en-US"/>
          </a:p>
        </p:txBody>
      </p:sp>
    </p:spTree>
    <p:extLst>
      <p:ext uri="{BB962C8B-B14F-4D97-AF65-F5344CB8AC3E}">
        <p14:creationId xmlns:p14="http://schemas.microsoft.com/office/powerpoint/2010/main" val="2254792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p>
        </p:txBody>
      </p:sp>
      <p:sp>
        <p:nvSpPr>
          <p:cNvPr id="4" name="Slide Number Placeholder 3"/>
          <p:cNvSpPr>
            <a:spLocks noGrp="1"/>
          </p:cNvSpPr>
          <p:nvPr>
            <p:ph type="sldNum" sz="quarter" idx="5"/>
          </p:nvPr>
        </p:nvSpPr>
        <p:spPr/>
        <p:txBody>
          <a:bodyPr/>
          <a:lstStyle/>
          <a:p>
            <a:fld id="{3F4E29B1-73E8-4F55-9401-3DB3483E3DFB}" type="slidenum">
              <a:rPr lang="en-US" smtClean="0"/>
              <a:t>52</a:t>
            </a:fld>
            <a:endParaRPr lang="en-US"/>
          </a:p>
        </p:txBody>
      </p:sp>
    </p:spTree>
    <p:extLst>
      <p:ext uri="{BB962C8B-B14F-4D97-AF65-F5344CB8AC3E}">
        <p14:creationId xmlns:p14="http://schemas.microsoft.com/office/powerpoint/2010/main" val="74671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3F4E29B1-73E8-4F55-9401-3DB3483E3DFB}" type="slidenum">
              <a:rPr lang="en-US" smtClean="0"/>
              <a:t>7</a:t>
            </a:fld>
            <a:endParaRPr lang="en-US"/>
          </a:p>
        </p:txBody>
      </p:sp>
    </p:spTree>
    <p:extLst>
      <p:ext uri="{BB962C8B-B14F-4D97-AF65-F5344CB8AC3E}">
        <p14:creationId xmlns:p14="http://schemas.microsoft.com/office/powerpoint/2010/main" val="379331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3F4E29B1-73E8-4F55-9401-3DB3483E3DFB}" type="slidenum">
              <a:rPr lang="en-US" smtClean="0"/>
              <a:t>8</a:t>
            </a:fld>
            <a:endParaRPr lang="en-US"/>
          </a:p>
        </p:txBody>
      </p:sp>
    </p:spTree>
    <p:extLst>
      <p:ext uri="{BB962C8B-B14F-4D97-AF65-F5344CB8AC3E}">
        <p14:creationId xmlns:p14="http://schemas.microsoft.com/office/powerpoint/2010/main" val="299827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3F4E29B1-73E8-4F55-9401-3DB3483E3DFB}" type="slidenum">
              <a:rPr lang="en-US" smtClean="0"/>
              <a:t>9</a:t>
            </a:fld>
            <a:endParaRPr lang="en-US"/>
          </a:p>
        </p:txBody>
      </p:sp>
    </p:spTree>
    <p:extLst>
      <p:ext uri="{BB962C8B-B14F-4D97-AF65-F5344CB8AC3E}">
        <p14:creationId xmlns:p14="http://schemas.microsoft.com/office/powerpoint/2010/main" val="211856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3F4E29B1-73E8-4F55-9401-3DB3483E3DFB}" type="slidenum">
              <a:rPr lang="en-US" smtClean="0"/>
              <a:t>10</a:t>
            </a:fld>
            <a:endParaRPr lang="en-US"/>
          </a:p>
        </p:txBody>
      </p:sp>
    </p:spTree>
    <p:extLst>
      <p:ext uri="{BB962C8B-B14F-4D97-AF65-F5344CB8AC3E}">
        <p14:creationId xmlns:p14="http://schemas.microsoft.com/office/powerpoint/2010/main" val="39792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Wahiba</a:t>
            </a:r>
            <a:endParaRPr lang="en-US" dirty="0"/>
          </a:p>
        </p:txBody>
      </p:sp>
      <p:sp>
        <p:nvSpPr>
          <p:cNvPr id="4" name="Slide Number Placeholder 3"/>
          <p:cNvSpPr>
            <a:spLocks noGrp="1"/>
          </p:cNvSpPr>
          <p:nvPr>
            <p:ph type="sldNum" sz="quarter" idx="5"/>
          </p:nvPr>
        </p:nvSpPr>
        <p:spPr/>
        <p:txBody>
          <a:bodyPr/>
          <a:lstStyle/>
          <a:p>
            <a:fld id="{3F4E29B1-73E8-4F55-9401-3DB3483E3DFB}" type="slidenum">
              <a:rPr lang="en-US" smtClean="0"/>
              <a:t>11</a:t>
            </a:fld>
            <a:endParaRPr lang="en-US"/>
          </a:p>
        </p:txBody>
      </p:sp>
    </p:spTree>
    <p:extLst>
      <p:ext uri="{BB962C8B-B14F-4D97-AF65-F5344CB8AC3E}">
        <p14:creationId xmlns:p14="http://schemas.microsoft.com/office/powerpoint/2010/main" val="173471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8BC4-BC76-743E-2DA4-6ACBD79ADF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D75E4-533D-0F59-AED3-0DCDD629A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147E36-2C5A-8DEF-1C2E-959F7B2D83C0}"/>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5" name="Footer Placeholder 4">
            <a:extLst>
              <a:ext uri="{FF2B5EF4-FFF2-40B4-BE49-F238E27FC236}">
                <a16:creationId xmlns:a16="http://schemas.microsoft.com/office/drawing/2014/main" id="{8B9A6602-ADCF-483F-DA5C-1F95CA5C1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4C0EB-750A-BB3B-B0FC-7D1BD8FAAA3C}"/>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115157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2461-D18B-89ED-429E-EF077E8E87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2A520-BAFD-02C0-A63C-A628A5E7A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A8ECB-6F5B-7F20-A64C-E8CC1A6D7E8D}"/>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5" name="Footer Placeholder 4">
            <a:extLst>
              <a:ext uri="{FF2B5EF4-FFF2-40B4-BE49-F238E27FC236}">
                <a16:creationId xmlns:a16="http://schemas.microsoft.com/office/drawing/2014/main" id="{EA2C8CDE-5971-7BEE-B214-2AA130E66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6808F-EA19-414D-15D8-1B33B9ADE1C2}"/>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255090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54903-7CB0-C09C-0016-77CB949469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42A51-64FC-2C3A-2EF5-D6BBB0BED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254F0-D00D-BD76-AB25-3640ED67D186}"/>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5" name="Footer Placeholder 4">
            <a:extLst>
              <a:ext uri="{FF2B5EF4-FFF2-40B4-BE49-F238E27FC236}">
                <a16:creationId xmlns:a16="http://schemas.microsoft.com/office/drawing/2014/main" id="{AE25D6CE-95F3-5F62-3394-10710249C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BD886-A9FF-992C-8576-07448ADD41F4}"/>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332226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F4B5-FDEB-A2A5-FB8E-91FE10E5F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8E8B1-4C4E-9B16-9977-80C9291AB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1E817-B38E-BA33-2348-993A4D80BDB6}"/>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5" name="Footer Placeholder 4">
            <a:extLst>
              <a:ext uri="{FF2B5EF4-FFF2-40B4-BE49-F238E27FC236}">
                <a16:creationId xmlns:a16="http://schemas.microsoft.com/office/drawing/2014/main" id="{2B4F7C6D-645E-23B5-53B3-94FC74335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71DF3-7760-0B83-3A66-2E6142C9682C}"/>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235745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893B-EDBA-6645-7679-B1D0C7EAC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0E0DD5-6ABC-26EC-5918-CA6944B39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6099D1-7893-A9D8-1598-1E4468658535}"/>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5" name="Footer Placeholder 4">
            <a:extLst>
              <a:ext uri="{FF2B5EF4-FFF2-40B4-BE49-F238E27FC236}">
                <a16:creationId xmlns:a16="http://schemas.microsoft.com/office/drawing/2014/main" id="{5D1B5840-D459-A836-6790-8134D6713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09AAC-1194-A6DA-5D66-0C15AF8FF0BA}"/>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197558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1207-5CA9-69F8-4579-4500BA0C1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41255D-AC50-37D8-ACE8-0EA4ED15F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1BB6D-0374-BCC8-7476-8ABB9E47DE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1B1AF9-E06D-EBB3-0BE6-B6C0BA66260E}"/>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6" name="Footer Placeholder 5">
            <a:extLst>
              <a:ext uri="{FF2B5EF4-FFF2-40B4-BE49-F238E27FC236}">
                <a16:creationId xmlns:a16="http://schemas.microsoft.com/office/drawing/2014/main" id="{9339A448-F77C-E1A5-EE44-430F81885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AC338-D07D-9D7F-C62E-40FE1ACC2986}"/>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131055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2281-069A-9CC5-962F-B280E1CC2F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ABE676-BEDA-C6A0-CD18-59BCD0E64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DE861-E430-4E7B-FA2C-C75A65A1B0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F60398-156B-3BB9-EBA3-9E8E3CC2F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098747-7F13-6977-30B2-D3B3FC4E4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BF6401-F182-7661-C849-166CF27B75B6}"/>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8" name="Footer Placeholder 7">
            <a:extLst>
              <a:ext uri="{FF2B5EF4-FFF2-40B4-BE49-F238E27FC236}">
                <a16:creationId xmlns:a16="http://schemas.microsoft.com/office/drawing/2014/main" id="{7CF20FD5-8EBB-061C-5B71-27377CDDE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852FC6-20A3-7277-FAC7-E05D40B4D1F5}"/>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300400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3B82-7E56-DDCB-6B26-555B058B15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F03050-4423-CA19-CAF2-10866D6388F1}"/>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4" name="Footer Placeholder 3">
            <a:extLst>
              <a:ext uri="{FF2B5EF4-FFF2-40B4-BE49-F238E27FC236}">
                <a16:creationId xmlns:a16="http://schemas.microsoft.com/office/drawing/2014/main" id="{16B4CEF0-74A9-F66B-EB8D-266E542A5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5AC5E-280E-E801-CC11-7678FFD2A484}"/>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197645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064A2-7922-203F-9502-6D837A056AC2}"/>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3" name="Footer Placeholder 2">
            <a:extLst>
              <a:ext uri="{FF2B5EF4-FFF2-40B4-BE49-F238E27FC236}">
                <a16:creationId xmlns:a16="http://schemas.microsoft.com/office/drawing/2014/main" id="{57687867-8D7F-0E07-F8CE-7784384983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05B33-909A-FECF-F522-251148A3F611}"/>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91338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5578-6E8E-4AD1-35B9-43238E0EB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E28F7-FA06-6729-1228-8749234BA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FCCF57-19C8-7365-F73B-4F0E7897A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CB7A9-6758-586A-2697-2EFB5B0BE89F}"/>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6" name="Footer Placeholder 5">
            <a:extLst>
              <a:ext uri="{FF2B5EF4-FFF2-40B4-BE49-F238E27FC236}">
                <a16:creationId xmlns:a16="http://schemas.microsoft.com/office/drawing/2014/main" id="{547DCAE5-CCAF-22FF-4C1B-C63F7A39E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923DC-4C0E-0290-1EF9-F9BCDDB2AE7F}"/>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5350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4DE3-730E-2688-20D4-C3A2EC93F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CC212-7C2E-6DAC-756C-CC87DB99D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A4C88-FE36-5F98-47E1-5BD3C1538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59A66-0C06-F2DE-1E3A-A1BB2B1EDF70}"/>
              </a:ext>
            </a:extLst>
          </p:cNvPr>
          <p:cNvSpPr>
            <a:spLocks noGrp="1"/>
          </p:cNvSpPr>
          <p:nvPr>
            <p:ph type="dt" sz="half" idx="10"/>
          </p:nvPr>
        </p:nvSpPr>
        <p:spPr/>
        <p:txBody>
          <a:bodyPr/>
          <a:lstStyle/>
          <a:p>
            <a:fld id="{439BD6F9-A9FC-4361-A7E8-8B1A2222BF38}" type="datetimeFigureOut">
              <a:rPr lang="en-US" smtClean="0"/>
              <a:t>12/4/2023</a:t>
            </a:fld>
            <a:endParaRPr lang="en-US"/>
          </a:p>
        </p:txBody>
      </p:sp>
      <p:sp>
        <p:nvSpPr>
          <p:cNvPr id="6" name="Footer Placeholder 5">
            <a:extLst>
              <a:ext uri="{FF2B5EF4-FFF2-40B4-BE49-F238E27FC236}">
                <a16:creationId xmlns:a16="http://schemas.microsoft.com/office/drawing/2014/main" id="{164615A7-B58B-FC3A-FA24-2366FB4CC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B9390-8ED3-A8B3-DD74-DC97BD72352C}"/>
              </a:ext>
            </a:extLst>
          </p:cNvPr>
          <p:cNvSpPr>
            <a:spLocks noGrp="1"/>
          </p:cNvSpPr>
          <p:nvPr>
            <p:ph type="sldNum" sz="quarter" idx="12"/>
          </p:nvPr>
        </p:nvSpPr>
        <p:spPr/>
        <p:txBody>
          <a:bodyPr/>
          <a:lstStyle/>
          <a:p>
            <a:fld id="{CE024BA9-CFE0-43B6-84C9-7D1E2F88E20F}" type="slidenum">
              <a:rPr lang="en-US" smtClean="0"/>
              <a:t>‹#›</a:t>
            </a:fld>
            <a:endParaRPr lang="en-US"/>
          </a:p>
        </p:txBody>
      </p:sp>
    </p:spTree>
    <p:extLst>
      <p:ext uri="{BB962C8B-B14F-4D97-AF65-F5344CB8AC3E}">
        <p14:creationId xmlns:p14="http://schemas.microsoft.com/office/powerpoint/2010/main" val="154695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56F6DA-7D48-5909-92F4-63A95A0F3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10570F-1786-EF12-823C-6045A2301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34001-6F43-87BD-CEB1-BE58708EA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BD6F9-A9FC-4361-A7E8-8B1A2222BF38}" type="datetimeFigureOut">
              <a:rPr lang="en-US" smtClean="0"/>
              <a:t>12/4/2023</a:t>
            </a:fld>
            <a:endParaRPr lang="en-US"/>
          </a:p>
        </p:txBody>
      </p:sp>
      <p:sp>
        <p:nvSpPr>
          <p:cNvPr id="5" name="Footer Placeholder 4">
            <a:extLst>
              <a:ext uri="{FF2B5EF4-FFF2-40B4-BE49-F238E27FC236}">
                <a16:creationId xmlns:a16="http://schemas.microsoft.com/office/drawing/2014/main" id="{8AD6B491-95B7-BB26-E8B9-3098ED712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04C52-ACE2-51B8-F80B-8BCB81471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24BA9-CFE0-43B6-84C9-7D1E2F88E20F}" type="slidenum">
              <a:rPr lang="en-US" smtClean="0"/>
              <a:t>‹#›</a:t>
            </a:fld>
            <a:endParaRPr lang="en-US"/>
          </a:p>
        </p:txBody>
      </p:sp>
    </p:spTree>
    <p:extLst>
      <p:ext uri="{BB962C8B-B14F-4D97-AF65-F5344CB8AC3E}">
        <p14:creationId xmlns:p14="http://schemas.microsoft.com/office/powerpoint/2010/main" val="3062561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tmp"/><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tmp"/><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tmp"/><Relationship Id="rId5"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png"/><Relationship Id="rId7" Type="http://schemas.openxmlformats.org/officeDocument/2006/relationships/diagramQuickStyle" Target="../diagrams/quickStyle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hyperlink" Target="https://app.powerbi.com/groups/me/reports/492c392c-1b59-4668-843b-a2d48f532494/?pbi_source=PowerPoin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app.powerbi.com/groups/me/reports/492c392c-1b59-4668-843b-a2d48f532494/?pbi_source=PowerPoint"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app.powerbi.com/groups/me/reports/492c392c-1b59-4668-843b-a2d48f532494/?pbi_source=PowerPoint"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app.powerbi.com/groups/me/reports/492c392c-1b59-4668-843b-a2d48f532494/?pbi_source=PowerPoint"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app.powerbi.com/groups/me/reports/492c392c-1b59-4668-843b-a2d48f532494/?pbi_source=PowerPoint"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app.powerbi.com/groups/me/reports/492c392c-1b59-4668-843b-a2d48f532494/?pbi_source=PowerPoin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app.powerbi.com/groups/me/reports/492c392c-1b59-4668-843b-a2d48f532494/?pbi_source=PowerPoin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app.powerbi.com/groups/me/reports/492c392c-1b59-4668-843b-a2d48f532494/?pbi_source=PowerPoint" TargetMode="Externa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pp.powerbi.com/groups/me/reports/492c392c-1b59-4668-843b-a2d48f532494/?pbi_source=PowerPoin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hyperlink" Target="https://app.powerbi.com/groups/me/reports/492c392c-1b59-4668-843b-a2d48f532494/?pbi_source=PowerPoint"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hyperlink" Target="https://app.powerbi.com/groups/me/reports/492c392c-1b59-4668-843b-a2d48f532494/?pbi_source=PowerPoin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hyperlink" Target="https://app.powerbi.com/groups/me/reports/492c392c-1b59-4668-843b-a2d48f532494/?pbi_source=PowerPoin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hyperlink" Target="https://app.powerbi.com/groups/me/reports/492c392c-1b59-4668-843b-a2d48f532494/?pbi_source=PowerPoin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app.powerbi.com/groups/me/reports/492c392c-1b59-4668-843b-a2d48f532494/?pbi_source=PowerPoin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app.powerbi.com/groups/me/reports/492c392c-1b59-4668-843b-a2d48f532494/?pbi_source=PowerPoint" TargetMode="Externa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2.png"/></Relationships>
</file>

<file path=ppt/slides/_rels/slide42.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png"/><Relationship Id="rId7" Type="http://schemas.openxmlformats.org/officeDocument/2006/relationships/diagramQuickStyle" Target="../diagrams/quickStyle9.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2.png"/><Relationship Id="rId9" Type="http://schemas.microsoft.com/office/2007/relationships/diagramDrawing" Target="../diagrams/drawing9.xml"/></Relationships>
</file>

<file path=ppt/slides/_rels/slide43.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png"/><Relationship Id="rId7" Type="http://schemas.openxmlformats.org/officeDocument/2006/relationships/diagramQuickStyle" Target="../diagrams/quickStyle1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2.png"/><Relationship Id="rId9" Type="http://schemas.microsoft.com/office/2007/relationships/diagramDrawing" Target="../diagrams/drawing10.xml"/></Relationships>
</file>

<file path=ppt/slides/_rels/slide44.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png"/><Relationship Id="rId7" Type="http://schemas.openxmlformats.org/officeDocument/2006/relationships/diagramQuickStyle" Target="../diagrams/quickStyle1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2.png"/><Relationship Id="rId9" Type="http://schemas.microsoft.com/office/2007/relationships/diagramDrawing" Target="../diagrams/drawing11.xml"/></Relationships>
</file>

<file path=ppt/slides/_rels/slide45.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1.png"/><Relationship Id="rId7" Type="http://schemas.openxmlformats.org/officeDocument/2006/relationships/diagramQuickStyle" Target="../diagrams/quickStyle1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2.png"/><Relationship Id="rId9" Type="http://schemas.microsoft.com/office/2007/relationships/diagramDrawing" Target="../diagrams/drawing12.xml"/></Relationships>
</file>

<file path=ppt/slides/_rels/slide46.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1.png"/><Relationship Id="rId7" Type="http://schemas.openxmlformats.org/officeDocument/2006/relationships/diagramQuickStyle" Target="../diagrams/quickStyle1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2.png"/><Relationship Id="rId9" Type="http://schemas.microsoft.com/office/2007/relationships/diagramDrawing" Target="../diagrams/drawing13.xml"/></Relationships>
</file>

<file path=ppt/slides/_rels/slide47.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png"/><Relationship Id="rId7" Type="http://schemas.openxmlformats.org/officeDocument/2006/relationships/diagramColors" Target="../diagrams/colors1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 Id="rId9"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png"/><Relationship Id="rId7" Type="http://schemas.openxmlformats.org/officeDocument/2006/relationships/diagramColors" Target="../diagrams/colors1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 Id="rId9" Type="http://schemas.openxmlformats.org/officeDocument/2006/relationships/image" Target="../media/image2.png"/></Relationships>
</file>

<file path=ppt/slides/_rels/slide4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png"/><Relationship Id="rId7" Type="http://schemas.openxmlformats.org/officeDocument/2006/relationships/diagramColors" Target="../diagrams/colors1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Rounded Corners 43">
            <a:extLst>
              <a:ext uri="{FF2B5EF4-FFF2-40B4-BE49-F238E27FC236}">
                <a16:creationId xmlns:a16="http://schemas.microsoft.com/office/drawing/2014/main" id="{A489B1C2-BEB1-ABFD-834B-20D3CD7D5409}"/>
              </a:ext>
            </a:extLst>
          </p:cNvPr>
          <p:cNvSpPr/>
          <p:nvPr/>
        </p:nvSpPr>
        <p:spPr>
          <a:xfrm>
            <a:off x="92940" y="6394734"/>
            <a:ext cx="86169"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B9CDD83D-D2C0-4242-CC33-8D1088129BA4}"/>
              </a:ext>
            </a:extLst>
          </p:cNvPr>
          <p:cNvSpPr/>
          <p:nvPr/>
        </p:nvSpPr>
        <p:spPr>
          <a:xfrm>
            <a:off x="89800" y="6390021"/>
            <a:ext cx="89309" cy="344757"/>
          </a:xfrm>
          <a:prstGeom prst="roundRect">
            <a:avLst/>
          </a:prstGeom>
          <a:gradFill flip="none" rotWithShape="1">
            <a:gsLst>
              <a:gs pos="0">
                <a:schemeClr val="bg2">
                  <a:lumMod val="90000"/>
                  <a:lumOff val="10000"/>
                  <a:alpha val="26000"/>
                </a:schemeClr>
              </a:gs>
              <a:gs pos="100000">
                <a:schemeClr val="bg2">
                  <a:lumMod val="75000"/>
                  <a:lumOff val="25000"/>
                </a:schemeClr>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9B047-9235-DF59-9149-C192E485356B}"/>
              </a:ext>
            </a:extLst>
          </p:cNvPr>
          <p:cNvSpPr/>
          <p:nvPr/>
        </p:nvSpPr>
        <p:spPr>
          <a:xfrm>
            <a:off x="0" y="6297105"/>
            <a:ext cx="295563" cy="560895"/>
          </a:xfrm>
          <a:prstGeom prst="rect">
            <a:avLst/>
          </a:prstGeom>
          <a:solidFill>
            <a:srgbClr val="2B2D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Single Corner Snipped 7">
            <a:extLst>
              <a:ext uri="{FF2B5EF4-FFF2-40B4-BE49-F238E27FC236}">
                <a16:creationId xmlns:a16="http://schemas.microsoft.com/office/drawing/2014/main" id="{DC27D43E-54AA-D084-868F-171CA52E2AB9}"/>
              </a:ext>
            </a:extLst>
          </p:cNvPr>
          <p:cNvSpPr/>
          <p:nvPr/>
        </p:nvSpPr>
        <p:spPr>
          <a:xfrm flipV="1">
            <a:off x="0" y="-1"/>
            <a:ext cx="12192000" cy="6857999"/>
          </a:xfrm>
          <a:prstGeom prst="snip1Rect">
            <a:avLst>
              <a:gd name="adj" fmla="val 24271"/>
            </a:avLst>
          </a:prstGeom>
          <a:solidFill>
            <a:schemeClr val="bg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E42ED207-BFE0-F955-31F7-DA4E5B215542}"/>
              </a:ext>
            </a:extLst>
          </p:cNvPr>
          <p:cNvSpPr txBox="1">
            <a:spLocks/>
          </p:cNvSpPr>
          <p:nvPr/>
        </p:nvSpPr>
        <p:spPr>
          <a:xfrm>
            <a:off x="522458" y="3654664"/>
            <a:ext cx="11468258" cy="13976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US" b="1" cap="small" dirty="0">
                <a:solidFill>
                  <a:schemeClr val="tx2"/>
                </a:solidFill>
              </a:rPr>
              <a:t>Database Administration Capstone Project Fall 2023 – Group 3</a:t>
            </a:r>
          </a:p>
          <a:p>
            <a:pPr marL="0" indent="0">
              <a:lnSpc>
                <a:spcPct val="160000"/>
              </a:lnSpc>
              <a:buNone/>
            </a:pPr>
            <a:r>
              <a:rPr lang="en-US" b="1" dirty="0">
                <a:solidFill>
                  <a:schemeClr val="accent2"/>
                </a:solidFill>
              </a:rPr>
              <a:t>Faculty</a:t>
            </a:r>
            <a:r>
              <a:rPr lang="en-US" dirty="0">
                <a:solidFill>
                  <a:schemeClr val="accent2"/>
                </a:solidFill>
              </a:rPr>
              <a:t>: </a:t>
            </a:r>
            <a:r>
              <a:rPr lang="en-US" dirty="0">
                <a:solidFill>
                  <a:schemeClr val="tx1">
                    <a:lumMod val="75000"/>
                    <a:lumOff val="25000"/>
                  </a:schemeClr>
                </a:solidFill>
              </a:rPr>
              <a:t>Dr. Theo Owusu</a:t>
            </a:r>
          </a:p>
          <a:p>
            <a:pPr marL="0" indent="0">
              <a:lnSpc>
                <a:spcPct val="160000"/>
              </a:lnSpc>
              <a:buNone/>
            </a:pPr>
            <a:r>
              <a:rPr lang="en-US" b="1" dirty="0">
                <a:solidFill>
                  <a:schemeClr val="accent2"/>
                </a:solidFill>
              </a:rPr>
              <a:t>Presented By</a:t>
            </a:r>
            <a:r>
              <a:rPr lang="en-US" dirty="0">
                <a:solidFill>
                  <a:schemeClr val="accent2"/>
                </a:solidFill>
              </a:rPr>
              <a:t>: </a:t>
            </a:r>
            <a:r>
              <a:rPr lang="en-US" sz="2400" dirty="0" err="1">
                <a:solidFill>
                  <a:schemeClr val="tx1">
                    <a:lumMod val="75000"/>
                    <a:lumOff val="25000"/>
                  </a:schemeClr>
                </a:solidFill>
              </a:rPr>
              <a:t>Wahiba</a:t>
            </a:r>
            <a:r>
              <a:rPr lang="en-US" sz="2400" dirty="0">
                <a:solidFill>
                  <a:schemeClr val="tx1">
                    <a:lumMod val="75000"/>
                    <a:lumOff val="25000"/>
                  </a:schemeClr>
                </a:solidFill>
              </a:rPr>
              <a:t> Pereira  |  </a:t>
            </a:r>
            <a:r>
              <a:rPr lang="en-US" sz="2400" dirty="0" err="1">
                <a:solidFill>
                  <a:schemeClr val="tx1">
                    <a:lumMod val="75000"/>
                    <a:lumOff val="25000"/>
                  </a:schemeClr>
                </a:solidFill>
              </a:rPr>
              <a:t>Wenxin</a:t>
            </a:r>
            <a:r>
              <a:rPr lang="en-US" sz="2400" dirty="0">
                <a:solidFill>
                  <a:schemeClr val="tx1">
                    <a:lumMod val="75000"/>
                    <a:lumOff val="25000"/>
                  </a:schemeClr>
                </a:solidFill>
              </a:rPr>
              <a:t> Liang  |  Samy Baker  |  Mason Young</a:t>
            </a:r>
          </a:p>
        </p:txBody>
      </p:sp>
      <p:sp>
        <p:nvSpPr>
          <p:cNvPr id="11" name="TextBox 10">
            <a:extLst>
              <a:ext uri="{FF2B5EF4-FFF2-40B4-BE49-F238E27FC236}">
                <a16:creationId xmlns:a16="http://schemas.microsoft.com/office/drawing/2014/main" id="{C5B92C56-5821-7AD0-E5CF-ED3E35785D38}"/>
              </a:ext>
            </a:extLst>
          </p:cNvPr>
          <p:cNvSpPr txBox="1"/>
          <p:nvPr/>
        </p:nvSpPr>
        <p:spPr>
          <a:xfrm>
            <a:off x="3693225" y="1725013"/>
            <a:ext cx="5126724" cy="1569660"/>
          </a:xfrm>
          <a:prstGeom prst="rect">
            <a:avLst/>
          </a:prstGeom>
          <a:noFill/>
        </p:spPr>
        <p:txBody>
          <a:bodyPr wrap="none" rtlCol="0">
            <a:spAutoFit/>
          </a:bodyPr>
          <a:lstStyle/>
          <a:p>
            <a:r>
              <a:rPr lang="en-US" sz="9600" cap="small" dirty="0">
                <a:latin typeface="+mj-lt"/>
              </a:rPr>
              <a:t>River Sunny Bank</a:t>
            </a:r>
          </a:p>
        </p:txBody>
      </p:sp>
      <p:cxnSp>
        <p:nvCxnSpPr>
          <p:cNvPr id="12" name="Straight Connector 11">
            <a:extLst>
              <a:ext uri="{FF2B5EF4-FFF2-40B4-BE49-F238E27FC236}">
                <a16:creationId xmlns:a16="http://schemas.microsoft.com/office/drawing/2014/main" id="{53AEB270-5E01-DBBB-9C67-E969BAE269EF}"/>
              </a:ext>
            </a:extLst>
          </p:cNvPr>
          <p:cNvCxnSpPr>
            <a:cxnSpLocks/>
          </p:cNvCxnSpPr>
          <p:nvPr/>
        </p:nvCxnSpPr>
        <p:spPr>
          <a:xfrm>
            <a:off x="3454400" y="1467602"/>
            <a:ext cx="0" cy="208448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descr="A black background with green text&#10;&#10;Description automatically generated">
            <a:extLst>
              <a:ext uri="{FF2B5EF4-FFF2-40B4-BE49-F238E27FC236}">
                <a16:creationId xmlns:a16="http://schemas.microsoft.com/office/drawing/2014/main" id="{FC2E1E13-028A-6DBC-0BA0-0D5B67686EB7}"/>
              </a:ext>
            </a:extLst>
          </p:cNvPr>
          <p:cNvPicPr>
            <a:picLocks noChangeAspect="1"/>
          </p:cNvPicPr>
          <p:nvPr/>
        </p:nvPicPr>
        <p:blipFill rotWithShape="1">
          <a:blip r:embed="rId2">
            <a:extLst>
              <a:ext uri="{28A0092B-C50C-407E-A947-70E740481C1C}">
                <a14:useLocalDpi xmlns:a14="http://schemas.microsoft.com/office/drawing/2010/main" val="0"/>
              </a:ext>
            </a:extLst>
          </a:blip>
          <a:srcRect l="-8046" t="-19745" r="-8815" b="-19779"/>
          <a:stretch/>
        </p:blipFill>
        <p:spPr>
          <a:xfrm>
            <a:off x="10132445" y="0"/>
            <a:ext cx="2059555" cy="970384"/>
          </a:xfrm>
          <a:prstGeom prst="rect">
            <a:avLst/>
          </a:prstGeom>
        </p:spPr>
      </p:pic>
      <p:pic>
        <p:nvPicPr>
          <p:cNvPr id="2" name="Picture 1" descr="A sun and water with rays&#10;&#10;Description automatically generated">
            <a:extLst>
              <a:ext uri="{FF2B5EF4-FFF2-40B4-BE49-F238E27FC236}">
                <a16:creationId xmlns:a16="http://schemas.microsoft.com/office/drawing/2014/main" id="{66187324-EA7E-5B6C-9363-4793A42234DD}"/>
              </a:ext>
            </a:extLst>
          </p:cNvPr>
          <p:cNvPicPr>
            <a:picLocks noChangeAspect="1"/>
          </p:cNvPicPr>
          <p:nvPr/>
        </p:nvPicPr>
        <p:blipFill rotWithShape="1">
          <a:blip r:embed="rId3">
            <a:extLst>
              <a:ext uri="{28A0092B-C50C-407E-A947-70E740481C1C}">
                <a14:useLocalDpi xmlns:a14="http://schemas.microsoft.com/office/drawing/2010/main" val="0"/>
              </a:ext>
            </a:extLst>
          </a:blip>
          <a:srcRect t="13695" b="11943"/>
          <a:stretch/>
        </p:blipFill>
        <p:spPr>
          <a:xfrm>
            <a:off x="872750" y="1611830"/>
            <a:ext cx="2415229" cy="1796025"/>
          </a:xfrm>
          <a:prstGeom prst="rect">
            <a:avLst/>
          </a:prstGeom>
        </p:spPr>
      </p:pic>
    </p:spTree>
    <p:extLst>
      <p:ext uri="{BB962C8B-B14F-4D97-AF65-F5344CB8AC3E}">
        <p14:creationId xmlns:p14="http://schemas.microsoft.com/office/powerpoint/2010/main" val="2709212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500"/>
                                        <p:tgtEl>
                                          <p:spTgt spid="9">
                                            <p:txEl>
                                              <p:pRg st="1" end="1"/>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fade">
                                      <p:cBhvr>
                                        <p:cTn id="2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Overview of Data Structure</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6FAF3D5-F14F-6612-5A74-9C5F5A40676C}"/>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ED4C5EC-2608-6D9E-D5E5-4D358761931A}"/>
              </a:ext>
            </a:extLst>
          </p:cNvPr>
          <p:cNvSpPr>
            <a:spLocks noGrp="1" noRot="1" noMove="1" noResize="1" noEditPoints="1" noAdjustHandles="1" noChangeArrowheads="1" noChangeShapeType="1"/>
          </p:cNvSpPr>
          <p:nvPr/>
        </p:nvSpPr>
        <p:spPr>
          <a:xfrm>
            <a:off x="89799" y="6390021"/>
            <a:ext cx="3668245"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DC9A79E1-D46E-DED4-E4A5-C6E3AF51F4E5}"/>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4" name="Picture 3" descr="A sun and water with rays&#10;&#10;Description automatically generated">
            <a:extLst>
              <a:ext uri="{FF2B5EF4-FFF2-40B4-BE49-F238E27FC236}">
                <a16:creationId xmlns:a16="http://schemas.microsoft.com/office/drawing/2014/main" id="{80FB4A44-E3DC-6122-9633-8B52E935D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DBFC3920-F5A8-6AAD-113D-4DC1F26E9A16}"/>
              </a:ext>
            </a:extLst>
          </p:cNvPr>
          <p:cNvSpPr txBox="1"/>
          <p:nvPr/>
        </p:nvSpPr>
        <p:spPr>
          <a:xfrm>
            <a:off x="2406994" y="1318375"/>
            <a:ext cx="2088392" cy="369332"/>
          </a:xfrm>
          <a:prstGeom prst="rect">
            <a:avLst/>
          </a:prstGeom>
          <a:noFill/>
        </p:spPr>
        <p:txBody>
          <a:bodyPr wrap="none" rtlCol="0">
            <a:spAutoFit/>
          </a:bodyPr>
          <a:lstStyle/>
          <a:p>
            <a:r>
              <a:rPr lang="en-US" cap="small" dirty="0"/>
              <a:t>Database Schema</a:t>
            </a:r>
          </a:p>
        </p:txBody>
      </p:sp>
      <p:pic>
        <p:nvPicPr>
          <p:cNvPr id="10" name="Picture 9" descr="A computer screen shot of a computer&#10;&#10;Description automatically generated">
            <a:extLst>
              <a:ext uri="{FF2B5EF4-FFF2-40B4-BE49-F238E27FC236}">
                <a16:creationId xmlns:a16="http://schemas.microsoft.com/office/drawing/2014/main" id="{8A62B09A-ADD4-654E-51DB-39ACB4C367A0}"/>
              </a:ext>
            </a:extLst>
          </p:cNvPr>
          <p:cNvPicPr>
            <a:picLocks noChangeAspect="1"/>
          </p:cNvPicPr>
          <p:nvPr/>
        </p:nvPicPr>
        <p:blipFill rotWithShape="1">
          <a:blip r:embed="rId5">
            <a:extLst>
              <a:ext uri="{28A0092B-C50C-407E-A947-70E740481C1C}">
                <a14:useLocalDpi xmlns:a14="http://schemas.microsoft.com/office/drawing/2010/main" val="0"/>
              </a:ext>
            </a:extLst>
          </a:blip>
          <a:srcRect t="47451" b="-158"/>
          <a:stretch/>
        </p:blipFill>
        <p:spPr>
          <a:xfrm>
            <a:off x="-1" y="0"/>
            <a:ext cx="12191999" cy="6304468"/>
          </a:xfrm>
          <a:prstGeom prst="rect">
            <a:avLst/>
          </a:prstGeom>
        </p:spPr>
      </p:pic>
    </p:spTree>
    <p:extLst>
      <p:ext uri="{BB962C8B-B14F-4D97-AF65-F5344CB8AC3E}">
        <p14:creationId xmlns:p14="http://schemas.microsoft.com/office/powerpoint/2010/main" val="1200761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9" name="Content Placeholder 8">
            <a:extLst>
              <a:ext uri="{FF2B5EF4-FFF2-40B4-BE49-F238E27FC236}">
                <a16:creationId xmlns:a16="http://schemas.microsoft.com/office/drawing/2014/main" id="{B323A3C8-FC8E-4F3E-CB48-FC017E6AAC61}"/>
              </a:ext>
            </a:extLst>
          </p:cNvPr>
          <p:cNvGraphicFramePr>
            <a:graphicFrameLocks noGrp="1"/>
          </p:cNvGraphicFramePr>
          <p:nvPr>
            <p:ph idx="1"/>
            <p:extLst>
              <p:ext uri="{D42A27DB-BD31-4B8C-83A1-F6EECF244321}">
                <p14:modId xmlns:p14="http://schemas.microsoft.com/office/powerpoint/2010/main" val="749149257"/>
              </p:ext>
            </p:extLst>
          </p:nvPr>
        </p:nvGraphicFramePr>
        <p:xfrm>
          <a:off x="838200" y="1931627"/>
          <a:ext cx="10515600" cy="43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un and water with rays&#10;&#10;Description automatically generated">
            <a:extLst>
              <a:ext uri="{FF2B5EF4-FFF2-40B4-BE49-F238E27FC236}">
                <a16:creationId xmlns:a16="http://schemas.microsoft.com/office/drawing/2014/main" id="{D0979636-0BB6-AD4D-91F6-9829B3FF47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BA7E4F22-E09E-22AF-3A66-CA6FBEBEB8B1}"/>
              </a:ext>
            </a:extLst>
          </p:cNvPr>
          <p:cNvSpPr txBox="1"/>
          <p:nvPr/>
        </p:nvSpPr>
        <p:spPr>
          <a:xfrm>
            <a:off x="2406994" y="1318375"/>
            <a:ext cx="2431307" cy="369332"/>
          </a:xfrm>
          <a:prstGeom prst="rect">
            <a:avLst/>
          </a:prstGeom>
          <a:noFill/>
        </p:spPr>
        <p:txBody>
          <a:bodyPr wrap="none" rtlCol="0">
            <a:spAutoFit/>
          </a:bodyPr>
          <a:lstStyle/>
          <a:p>
            <a:r>
              <a:rPr lang="en-US" cap="small" dirty="0"/>
              <a:t>Platform Selection</a:t>
            </a:r>
          </a:p>
        </p:txBody>
      </p:sp>
    </p:spTree>
    <p:extLst>
      <p:ext uri="{BB962C8B-B14F-4D97-AF65-F5344CB8AC3E}">
        <p14:creationId xmlns:p14="http://schemas.microsoft.com/office/powerpoint/2010/main" val="1833716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6B355F12-261A-4C4E-B4AD-00D04E846D6F}"/>
                                            </p:graphicEl>
                                          </p:spTgt>
                                        </p:tgtEl>
                                        <p:attrNameLst>
                                          <p:attrName>style.visibility</p:attrName>
                                        </p:attrNameLst>
                                      </p:cBhvr>
                                      <p:to>
                                        <p:strVal val="visible"/>
                                      </p:to>
                                    </p:set>
                                    <p:animEffect transition="in" filter="fade">
                                      <p:cBhvr>
                                        <p:cTn id="7" dur="500"/>
                                        <p:tgtEl>
                                          <p:spTgt spid="9">
                                            <p:graphicEl>
                                              <a:dgm id="{6B355F12-261A-4C4E-B4AD-00D04E846D6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E477156C-19DE-47F5-B89F-239E0D03F638}"/>
                                            </p:graphicEl>
                                          </p:spTgt>
                                        </p:tgtEl>
                                        <p:attrNameLst>
                                          <p:attrName>style.visibility</p:attrName>
                                        </p:attrNameLst>
                                      </p:cBhvr>
                                      <p:to>
                                        <p:strVal val="visible"/>
                                      </p:to>
                                    </p:set>
                                    <p:animEffect transition="in" filter="fade">
                                      <p:cBhvr>
                                        <p:cTn id="12" dur="500"/>
                                        <p:tgtEl>
                                          <p:spTgt spid="9">
                                            <p:graphicEl>
                                              <a:dgm id="{E477156C-19DE-47F5-B89F-239E0D03F63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0F5399F7-1793-47E5-B8DA-4C712E1791C5}"/>
                                            </p:graphicEl>
                                          </p:spTgt>
                                        </p:tgtEl>
                                        <p:attrNameLst>
                                          <p:attrName>style.visibility</p:attrName>
                                        </p:attrNameLst>
                                      </p:cBhvr>
                                      <p:to>
                                        <p:strVal val="visible"/>
                                      </p:to>
                                    </p:set>
                                    <p:animEffect transition="in" filter="fade">
                                      <p:cBhvr>
                                        <p:cTn id="17" dur="500"/>
                                        <p:tgtEl>
                                          <p:spTgt spid="9">
                                            <p:graphicEl>
                                              <a:dgm id="{0F5399F7-1793-47E5-B8DA-4C712E1791C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1BC6B30E-7579-4483-837C-9DF47615541A}"/>
                                            </p:graphicEl>
                                          </p:spTgt>
                                        </p:tgtEl>
                                        <p:attrNameLst>
                                          <p:attrName>style.visibility</p:attrName>
                                        </p:attrNameLst>
                                      </p:cBhvr>
                                      <p:to>
                                        <p:strVal val="visible"/>
                                      </p:to>
                                    </p:set>
                                    <p:animEffect transition="in" filter="fade">
                                      <p:cBhvr>
                                        <p:cTn id="22" dur="500"/>
                                        <p:tgtEl>
                                          <p:spTgt spid="9">
                                            <p:graphicEl>
                                              <a:dgm id="{1BC6B30E-7579-4483-837C-9DF47615541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188EE42F-ED3E-48F3-BA71-554DCDE72075}"/>
                                            </p:graphicEl>
                                          </p:spTgt>
                                        </p:tgtEl>
                                        <p:attrNameLst>
                                          <p:attrName>style.visibility</p:attrName>
                                        </p:attrNameLst>
                                      </p:cBhvr>
                                      <p:to>
                                        <p:strVal val="visible"/>
                                      </p:to>
                                    </p:set>
                                    <p:animEffect transition="in" filter="fade">
                                      <p:cBhvr>
                                        <p:cTn id="27" dur="500"/>
                                        <p:tgtEl>
                                          <p:spTgt spid="9">
                                            <p:graphicEl>
                                              <a:dgm id="{188EE42F-ED3E-48F3-BA71-554DCDE7207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43085073-5860-4C62-8467-BA2BD5A6A466}"/>
                                            </p:graphicEl>
                                          </p:spTgt>
                                        </p:tgtEl>
                                        <p:attrNameLst>
                                          <p:attrName>style.visibility</p:attrName>
                                        </p:attrNameLst>
                                      </p:cBhvr>
                                      <p:to>
                                        <p:strVal val="visible"/>
                                      </p:to>
                                    </p:set>
                                    <p:animEffect transition="in" filter="fade">
                                      <p:cBhvr>
                                        <p:cTn id="32" dur="500"/>
                                        <p:tgtEl>
                                          <p:spTgt spid="9">
                                            <p:graphicEl>
                                              <a:dgm id="{43085073-5860-4C62-8467-BA2BD5A6A46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6368282" cy="369332"/>
          </a:xfrm>
          <a:prstGeom prst="rect">
            <a:avLst/>
          </a:prstGeom>
          <a:noFill/>
        </p:spPr>
        <p:txBody>
          <a:bodyPr wrap="none" rtlCol="0">
            <a:spAutoFit/>
          </a:bodyPr>
          <a:lstStyle/>
          <a:p>
            <a:r>
              <a:rPr lang="en-US" cap="small" dirty="0"/>
              <a:t>SQL Statements | Data Population | Stored Procedures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97716" y="2016143"/>
            <a:ext cx="7796565" cy="4190654"/>
          </a:xfrm>
        </p:spPr>
      </p:pic>
      <p:pic>
        <p:nvPicPr>
          <p:cNvPr id="4" name="Picture 3" descr="A sun and water with rays&#10;&#10;Description automatically generated">
            <a:extLst>
              <a:ext uri="{FF2B5EF4-FFF2-40B4-BE49-F238E27FC236}">
                <a16:creationId xmlns:a16="http://schemas.microsoft.com/office/drawing/2014/main" id="{F33AE313-1C90-F066-7D5D-D623F9FFD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36945416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527" y="0"/>
            <a:ext cx="12192000" cy="6206797"/>
          </a:xfrm>
        </p:spPr>
      </p:pic>
      <p:pic>
        <p:nvPicPr>
          <p:cNvPr id="11" name="Picture 10" descr="A screenshot of a computer&#10;&#10;Description automatically generated">
            <a:extLst>
              <a:ext uri="{FF2B5EF4-FFF2-40B4-BE49-F238E27FC236}">
                <a16:creationId xmlns:a16="http://schemas.microsoft.com/office/drawing/2014/main" id="{FCB604F9-147E-88E0-8C97-49BB53D162AB}"/>
              </a:ext>
            </a:extLst>
          </p:cNvPr>
          <p:cNvPicPr>
            <a:picLocks noChangeAspect="1"/>
          </p:cNvPicPr>
          <p:nvPr/>
        </p:nvPicPr>
        <p:blipFill rotWithShape="1">
          <a:blip r:embed="rId6">
            <a:extLst>
              <a:ext uri="{28A0092B-C50C-407E-A947-70E740481C1C}">
                <a14:useLocalDpi xmlns:a14="http://schemas.microsoft.com/office/drawing/2010/main" val="0"/>
              </a:ext>
            </a:extLst>
          </a:blip>
          <a:srcRect l="1182"/>
          <a:stretch/>
        </p:blipFill>
        <p:spPr>
          <a:xfrm>
            <a:off x="3047548" y="880224"/>
            <a:ext cx="6946197" cy="4815725"/>
          </a:xfrm>
          <a:prstGeom prst="rect">
            <a:avLst/>
          </a:prstGeom>
        </p:spPr>
      </p:pic>
      <p:sp>
        <p:nvSpPr>
          <p:cNvPr id="4" name="TextBox 3">
            <a:extLst>
              <a:ext uri="{FF2B5EF4-FFF2-40B4-BE49-F238E27FC236}">
                <a16:creationId xmlns:a16="http://schemas.microsoft.com/office/drawing/2014/main" id="{6DA57907-AC15-F7C1-9369-49FD2F32748A}"/>
              </a:ext>
            </a:extLst>
          </p:cNvPr>
          <p:cNvSpPr txBox="1"/>
          <p:nvPr/>
        </p:nvSpPr>
        <p:spPr>
          <a:xfrm>
            <a:off x="6465194" y="138547"/>
            <a:ext cx="4580356" cy="369332"/>
          </a:xfrm>
          <a:prstGeom prst="rect">
            <a:avLst/>
          </a:prstGeom>
          <a:noFill/>
        </p:spPr>
        <p:txBody>
          <a:bodyPr wrap="none" rtlCol="0">
            <a:spAutoFit/>
          </a:bodyPr>
          <a:lstStyle/>
          <a:p>
            <a:r>
              <a:rPr lang="en-US" dirty="0">
                <a:solidFill>
                  <a:schemeClr val="bg1"/>
                </a:solidFill>
              </a:rPr>
              <a:t>Example SQL Statements: CREATE TABLE</a:t>
            </a:r>
          </a:p>
        </p:txBody>
      </p:sp>
    </p:spTree>
    <p:extLst>
      <p:ext uri="{BB962C8B-B14F-4D97-AF65-F5344CB8AC3E}">
        <p14:creationId xmlns:p14="http://schemas.microsoft.com/office/powerpoint/2010/main" val="2706753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527" y="0"/>
            <a:ext cx="12192000" cy="6206797"/>
          </a:xfrm>
        </p:spPr>
      </p:pic>
      <p:pic>
        <p:nvPicPr>
          <p:cNvPr id="9" name="Picture 8" descr="A screen shot of a computer&#10;&#10;Description automatically generated">
            <a:extLst>
              <a:ext uri="{FF2B5EF4-FFF2-40B4-BE49-F238E27FC236}">
                <a16:creationId xmlns:a16="http://schemas.microsoft.com/office/drawing/2014/main" id="{34B9E302-1B75-B84C-E1C6-C4FDE3435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429" y="813105"/>
            <a:ext cx="7604132" cy="4938243"/>
          </a:xfrm>
          <a:prstGeom prst="rect">
            <a:avLst/>
          </a:prstGeom>
        </p:spPr>
      </p:pic>
      <p:sp>
        <p:nvSpPr>
          <p:cNvPr id="4" name="TextBox 3">
            <a:extLst>
              <a:ext uri="{FF2B5EF4-FFF2-40B4-BE49-F238E27FC236}">
                <a16:creationId xmlns:a16="http://schemas.microsoft.com/office/drawing/2014/main" id="{B033A5CD-FC27-4373-E497-FB55F5FA6ABD}"/>
              </a:ext>
            </a:extLst>
          </p:cNvPr>
          <p:cNvSpPr txBox="1"/>
          <p:nvPr/>
        </p:nvSpPr>
        <p:spPr>
          <a:xfrm>
            <a:off x="6465194" y="138547"/>
            <a:ext cx="4482637" cy="369332"/>
          </a:xfrm>
          <a:prstGeom prst="rect">
            <a:avLst/>
          </a:prstGeom>
          <a:noFill/>
        </p:spPr>
        <p:txBody>
          <a:bodyPr wrap="none" rtlCol="0">
            <a:spAutoFit/>
          </a:bodyPr>
          <a:lstStyle/>
          <a:p>
            <a:r>
              <a:rPr lang="en-US" dirty="0">
                <a:solidFill>
                  <a:schemeClr val="bg1"/>
                </a:solidFill>
              </a:rPr>
              <a:t>Example SQL Statements: Data Population</a:t>
            </a:r>
          </a:p>
        </p:txBody>
      </p:sp>
    </p:spTree>
    <p:extLst>
      <p:ext uri="{BB962C8B-B14F-4D97-AF65-F5344CB8AC3E}">
        <p14:creationId xmlns:p14="http://schemas.microsoft.com/office/powerpoint/2010/main" val="33969828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527" y="0"/>
            <a:ext cx="12192000" cy="6206797"/>
          </a:xfrm>
        </p:spPr>
      </p:pic>
      <p:pic>
        <p:nvPicPr>
          <p:cNvPr id="11" name="Picture 10" descr="A screenshot of a computer&#10;&#10;Description automatically generated">
            <a:extLst>
              <a:ext uri="{FF2B5EF4-FFF2-40B4-BE49-F238E27FC236}">
                <a16:creationId xmlns:a16="http://schemas.microsoft.com/office/drawing/2014/main" id="{E5998ED7-E8B7-1E61-1B9E-E4D2F84E65B6}"/>
              </a:ext>
            </a:extLst>
          </p:cNvPr>
          <p:cNvPicPr>
            <a:picLocks noChangeAspect="1"/>
          </p:cNvPicPr>
          <p:nvPr/>
        </p:nvPicPr>
        <p:blipFill rotWithShape="1">
          <a:blip r:embed="rId6">
            <a:extLst>
              <a:ext uri="{28A0092B-C50C-407E-A947-70E740481C1C}">
                <a14:useLocalDpi xmlns:a14="http://schemas.microsoft.com/office/drawing/2010/main" val="0"/>
              </a:ext>
            </a:extLst>
          </a:blip>
          <a:srcRect b="53611"/>
          <a:stretch/>
        </p:blipFill>
        <p:spPr>
          <a:xfrm>
            <a:off x="3049377" y="905322"/>
            <a:ext cx="5688000" cy="3181350"/>
          </a:xfrm>
          <a:prstGeom prst="rect">
            <a:avLst/>
          </a:prstGeom>
        </p:spPr>
      </p:pic>
      <p:sp>
        <p:nvSpPr>
          <p:cNvPr id="4" name="TextBox 3">
            <a:extLst>
              <a:ext uri="{FF2B5EF4-FFF2-40B4-BE49-F238E27FC236}">
                <a16:creationId xmlns:a16="http://schemas.microsoft.com/office/drawing/2014/main" id="{DBF7F954-2A6D-06A0-E0E4-09C2BD0F0201}"/>
              </a:ext>
            </a:extLst>
          </p:cNvPr>
          <p:cNvSpPr txBox="1"/>
          <p:nvPr/>
        </p:nvSpPr>
        <p:spPr>
          <a:xfrm>
            <a:off x="11180618" y="5455227"/>
            <a:ext cx="817853" cy="369332"/>
          </a:xfrm>
          <a:prstGeom prst="rect">
            <a:avLst/>
          </a:prstGeom>
          <a:noFill/>
        </p:spPr>
        <p:txBody>
          <a:bodyPr wrap="none" rtlCol="0">
            <a:spAutoFit/>
          </a:bodyPr>
          <a:lstStyle/>
          <a:p>
            <a:r>
              <a:rPr lang="en-US" dirty="0">
                <a:solidFill>
                  <a:schemeClr val="accent1">
                    <a:lumMod val="75000"/>
                  </a:schemeClr>
                </a:solidFill>
              </a:rPr>
              <a:t>Page 1</a:t>
            </a:r>
          </a:p>
        </p:txBody>
      </p:sp>
      <p:sp>
        <p:nvSpPr>
          <p:cNvPr id="9" name="TextBox 8">
            <a:extLst>
              <a:ext uri="{FF2B5EF4-FFF2-40B4-BE49-F238E27FC236}">
                <a16:creationId xmlns:a16="http://schemas.microsoft.com/office/drawing/2014/main" id="{A8948A88-72CD-3246-97BC-7CC9BF107244}"/>
              </a:ext>
            </a:extLst>
          </p:cNvPr>
          <p:cNvSpPr txBox="1"/>
          <p:nvPr/>
        </p:nvSpPr>
        <p:spPr>
          <a:xfrm>
            <a:off x="8158913" y="125929"/>
            <a:ext cx="1992853" cy="369332"/>
          </a:xfrm>
          <a:prstGeom prst="rect">
            <a:avLst/>
          </a:prstGeom>
          <a:noFill/>
        </p:spPr>
        <p:txBody>
          <a:bodyPr wrap="none" rtlCol="0">
            <a:spAutoFit/>
          </a:bodyPr>
          <a:lstStyle/>
          <a:p>
            <a:r>
              <a:rPr lang="en-US" dirty="0">
                <a:solidFill>
                  <a:schemeClr val="bg1"/>
                </a:solidFill>
              </a:rPr>
              <a:t>Stored Procedures</a:t>
            </a:r>
          </a:p>
        </p:txBody>
      </p:sp>
    </p:spTree>
    <p:extLst>
      <p:ext uri="{BB962C8B-B14F-4D97-AF65-F5344CB8AC3E}">
        <p14:creationId xmlns:p14="http://schemas.microsoft.com/office/powerpoint/2010/main" val="35942461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527" y="0"/>
            <a:ext cx="12192000" cy="6206797"/>
          </a:xfrm>
        </p:spPr>
      </p:pic>
      <p:pic>
        <p:nvPicPr>
          <p:cNvPr id="10" name="Picture 9" descr="A screenshot of a computer&#10;&#10;Description automatically generated">
            <a:extLst>
              <a:ext uri="{FF2B5EF4-FFF2-40B4-BE49-F238E27FC236}">
                <a16:creationId xmlns:a16="http://schemas.microsoft.com/office/drawing/2014/main" id="{55EBECBD-86BE-FDB2-03DD-1AB5E816FE0C}"/>
              </a:ext>
            </a:extLst>
          </p:cNvPr>
          <p:cNvPicPr>
            <a:picLocks noChangeAspect="1"/>
          </p:cNvPicPr>
          <p:nvPr/>
        </p:nvPicPr>
        <p:blipFill rotWithShape="1">
          <a:blip r:embed="rId5">
            <a:extLst>
              <a:ext uri="{28A0092B-C50C-407E-A947-70E740481C1C}">
                <a14:useLocalDpi xmlns:a14="http://schemas.microsoft.com/office/drawing/2010/main" val="0"/>
              </a:ext>
            </a:extLst>
          </a:blip>
          <a:srcRect t="46667"/>
          <a:stretch/>
        </p:blipFill>
        <p:spPr>
          <a:xfrm>
            <a:off x="3049377" y="901265"/>
            <a:ext cx="5688000" cy="3657600"/>
          </a:xfrm>
          <a:prstGeom prst="rect">
            <a:avLst/>
          </a:prstGeom>
        </p:spPr>
      </p:pic>
      <p:sp>
        <p:nvSpPr>
          <p:cNvPr id="4" name="TextBox 3">
            <a:extLst>
              <a:ext uri="{FF2B5EF4-FFF2-40B4-BE49-F238E27FC236}">
                <a16:creationId xmlns:a16="http://schemas.microsoft.com/office/drawing/2014/main" id="{4644F3B8-9609-8B33-0BA2-C437A0158741}"/>
              </a:ext>
            </a:extLst>
          </p:cNvPr>
          <p:cNvSpPr txBox="1"/>
          <p:nvPr/>
        </p:nvSpPr>
        <p:spPr>
          <a:xfrm>
            <a:off x="11180618" y="5455227"/>
            <a:ext cx="817853" cy="369332"/>
          </a:xfrm>
          <a:prstGeom prst="rect">
            <a:avLst/>
          </a:prstGeom>
          <a:noFill/>
        </p:spPr>
        <p:txBody>
          <a:bodyPr wrap="none" rtlCol="0">
            <a:spAutoFit/>
          </a:bodyPr>
          <a:lstStyle/>
          <a:p>
            <a:r>
              <a:rPr lang="en-US" dirty="0">
                <a:solidFill>
                  <a:schemeClr val="accent1">
                    <a:lumMod val="75000"/>
                  </a:schemeClr>
                </a:solidFill>
              </a:rPr>
              <a:t>Page 2</a:t>
            </a:r>
          </a:p>
        </p:txBody>
      </p:sp>
      <p:sp>
        <p:nvSpPr>
          <p:cNvPr id="9" name="TextBox 8">
            <a:extLst>
              <a:ext uri="{FF2B5EF4-FFF2-40B4-BE49-F238E27FC236}">
                <a16:creationId xmlns:a16="http://schemas.microsoft.com/office/drawing/2014/main" id="{B859FF88-24B4-4E08-901A-3D536D45A9EA}"/>
              </a:ext>
            </a:extLst>
          </p:cNvPr>
          <p:cNvSpPr txBox="1"/>
          <p:nvPr/>
        </p:nvSpPr>
        <p:spPr>
          <a:xfrm>
            <a:off x="8158913" y="125929"/>
            <a:ext cx="1992853" cy="369332"/>
          </a:xfrm>
          <a:prstGeom prst="rect">
            <a:avLst/>
          </a:prstGeom>
          <a:noFill/>
        </p:spPr>
        <p:txBody>
          <a:bodyPr wrap="none" rtlCol="0">
            <a:spAutoFit/>
          </a:bodyPr>
          <a:lstStyle/>
          <a:p>
            <a:r>
              <a:rPr lang="en-US" dirty="0">
                <a:solidFill>
                  <a:schemeClr val="bg1"/>
                </a:solidFill>
              </a:rPr>
              <a:t>Stored Procedures</a:t>
            </a:r>
          </a:p>
        </p:txBody>
      </p:sp>
    </p:spTree>
    <p:extLst>
      <p:ext uri="{BB962C8B-B14F-4D97-AF65-F5344CB8AC3E}">
        <p14:creationId xmlns:p14="http://schemas.microsoft.com/office/powerpoint/2010/main" val="467256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527" y="0"/>
            <a:ext cx="12192000" cy="6206797"/>
          </a:xfrm>
        </p:spPr>
      </p:pic>
      <p:pic>
        <p:nvPicPr>
          <p:cNvPr id="9" name="Picture 8" descr="A screenshot of a computer code&#10;&#10;Description automatically generated">
            <a:extLst>
              <a:ext uri="{FF2B5EF4-FFF2-40B4-BE49-F238E27FC236}">
                <a16:creationId xmlns:a16="http://schemas.microsoft.com/office/drawing/2014/main" id="{A1D5B2C1-D8D4-BD6C-9575-A2594C94C9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4739" y="876125"/>
            <a:ext cx="6115904" cy="4067743"/>
          </a:xfrm>
          <a:prstGeom prst="rect">
            <a:avLst/>
          </a:prstGeom>
        </p:spPr>
      </p:pic>
      <p:sp>
        <p:nvSpPr>
          <p:cNvPr id="4" name="TextBox 3">
            <a:extLst>
              <a:ext uri="{FF2B5EF4-FFF2-40B4-BE49-F238E27FC236}">
                <a16:creationId xmlns:a16="http://schemas.microsoft.com/office/drawing/2014/main" id="{2AA1D15D-FBBD-13F7-58CA-37B8DD9FE158}"/>
              </a:ext>
            </a:extLst>
          </p:cNvPr>
          <p:cNvSpPr txBox="1"/>
          <p:nvPr/>
        </p:nvSpPr>
        <p:spPr>
          <a:xfrm>
            <a:off x="11180618" y="5455227"/>
            <a:ext cx="817853" cy="369332"/>
          </a:xfrm>
          <a:prstGeom prst="rect">
            <a:avLst/>
          </a:prstGeom>
          <a:noFill/>
        </p:spPr>
        <p:txBody>
          <a:bodyPr wrap="none" rtlCol="0">
            <a:spAutoFit/>
          </a:bodyPr>
          <a:lstStyle/>
          <a:p>
            <a:r>
              <a:rPr lang="en-US" dirty="0">
                <a:solidFill>
                  <a:schemeClr val="accent1">
                    <a:lumMod val="75000"/>
                  </a:schemeClr>
                </a:solidFill>
              </a:rPr>
              <a:t>Page 1</a:t>
            </a:r>
          </a:p>
        </p:txBody>
      </p:sp>
      <p:sp>
        <p:nvSpPr>
          <p:cNvPr id="10" name="TextBox 9">
            <a:extLst>
              <a:ext uri="{FF2B5EF4-FFF2-40B4-BE49-F238E27FC236}">
                <a16:creationId xmlns:a16="http://schemas.microsoft.com/office/drawing/2014/main" id="{FA386481-3A8B-8583-4313-96D867AA362A}"/>
              </a:ext>
            </a:extLst>
          </p:cNvPr>
          <p:cNvSpPr txBox="1"/>
          <p:nvPr/>
        </p:nvSpPr>
        <p:spPr>
          <a:xfrm>
            <a:off x="8158913" y="125929"/>
            <a:ext cx="1992853" cy="369332"/>
          </a:xfrm>
          <a:prstGeom prst="rect">
            <a:avLst/>
          </a:prstGeom>
          <a:noFill/>
        </p:spPr>
        <p:txBody>
          <a:bodyPr wrap="none" rtlCol="0">
            <a:spAutoFit/>
          </a:bodyPr>
          <a:lstStyle/>
          <a:p>
            <a:r>
              <a:rPr lang="en-US" dirty="0">
                <a:solidFill>
                  <a:schemeClr val="bg1"/>
                </a:solidFill>
              </a:rPr>
              <a:t>Stored Procedures</a:t>
            </a:r>
          </a:p>
        </p:txBody>
      </p:sp>
    </p:spTree>
    <p:extLst>
      <p:ext uri="{BB962C8B-B14F-4D97-AF65-F5344CB8AC3E}">
        <p14:creationId xmlns:p14="http://schemas.microsoft.com/office/powerpoint/2010/main" val="202768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527" y="0"/>
            <a:ext cx="12192000" cy="6206797"/>
          </a:xfrm>
        </p:spPr>
      </p:pic>
      <p:pic>
        <p:nvPicPr>
          <p:cNvPr id="10" name="Picture 9" descr="A screenshot of a computer code&#10;&#10;Description automatically generated">
            <a:extLst>
              <a:ext uri="{FF2B5EF4-FFF2-40B4-BE49-F238E27FC236}">
                <a16:creationId xmlns:a16="http://schemas.microsoft.com/office/drawing/2014/main" id="{14F7B588-47C7-563D-460F-A79EB73BE5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258" y="847998"/>
            <a:ext cx="5963482" cy="4067743"/>
          </a:xfrm>
          <a:prstGeom prst="rect">
            <a:avLst/>
          </a:prstGeom>
        </p:spPr>
      </p:pic>
      <p:sp>
        <p:nvSpPr>
          <p:cNvPr id="4" name="TextBox 3">
            <a:extLst>
              <a:ext uri="{FF2B5EF4-FFF2-40B4-BE49-F238E27FC236}">
                <a16:creationId xmlns:a16="http://schemas.microsoft.com/office/drawing/2014/main" id="{F265B95F-A545-D8E2-40CC-9C5C628616A3}"/>
              </a:ext>
            </a:extLst>
          </p:cNvPr>
          <p:cNvSpPr txBox="1"/>
          <p:nvPr/>
        </p:nvSpPr>
        <p:spPr>
          <a:xfrm>
            <a:off x="11180618" y="5455227"/>
            <a:ext cx="817853" cy="369332"/>
          </a:xfrm>
          <a:prstGeom prst="rect">
            <a:avLst/>
          </a:prstGeom>
          <a:noFill/>
        </p:spPr>
        <p:txBody>
          <a:bodyPr wrap="none" rtlCol="0">
            <a:spAutoFit/>
          </a:bodyPr>
          <a:lstStyle/>
          <a:p>
            <a:r>
              <a:rPr lang="en-US" dirty="0">
                <a:solidFill>
                  <a:schemeClr val="accent1">
                    <a:lumMod val="75000"/>
                  </a:schemeClr>
                </a:solidFill>
              </a:rPr>
              <a:t>Page 2</a:t>
            </a:r>
          </a:p>
        </p:txBody>
      </p:sp>
      <p:sp>
        <p:nvSpPr>
          <p:cNvPr id="9" name="TextBox 8">
            <a:extLst>
              <a:ext uri="{FF2B5EF4-FFF2-40B4-BE49-F238E27FC236}">
                <a16:creationId xmlns:a16="http://schemas.microsoft.com/office/drawing/2014/main" id="{CB02CB3F-83FC-9B2B-E75F-6CE4C4F63226}"/>
              </a:ext>
            </a:extLst>
          </p:cNvPr>
          <p:cNvSpPr txBox="1"/>
          <p:nvPr/>
        </p:nvSpPr>
        <p:spPr>
          <a:xfrm>
            <a:off x="8158913" y="125929"/>
            <a:ext cx="1992853" cy="369332"/>
          </a:xfrm>
          <a:prstGeom prst="rect">
            <a:avLst/>
          </a:prstGeom>
          <a:noFill/>
        </p:spPr>
        <p:txBody>
          <a:bodyPr wrap="none" rtlCol="0">
            <a:spAutoFit/>
          </a:bodyPr>
          <a:lstStyle/>
          <a:p>
            <a:r>
              <a:rPr lang="en-US" dirty="0">
                <a:solidFill>
                  <a:schemeClr val="bg1"/>
                </a:solidFill>
              </a:rPr>
              <a:t>Stored Procedures</a:t>
            </a:r>
          </a:p>
        </p:txBody>
      </p:sp>
    </p:spTree>
    <p:extLst>
      <p:ext uri="{BB962C8B-B14F-4D97-AF65-F5344CB8AC3E}">
        <p14:creationId xmlns:p14="http://schemas.microsoft.com/office/powerpoint/2010/main" val="18980064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527" y="0"/>
            <a:ext cx="12192000" cy="6206797"/>
          </a:xfrm>
        </p:spPr>
      </p:pic>
      <p:pic>
        <p:nvPicPr>
          <p:cNvPr id="9" name="Picture 8" descr="A screenshot of a computer&#10;&#10;Description automatically generated">
            <a:extLst>
              <a:ext uri="{FF2B5EF4-FFF2-40B4-BE49-F238E27FC236}">
                <a16:creationId xmlns:a16="http://schemas.microsoft.com/office/drawing/2014/main" id="{2AF859EC-B523-2821-4491-38297DE58C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0316" y="886975"/>
            <a:ext cx="8697005" cy="3763616"/>
          </a:xfrm>
          <a:prstGeom prst="rect">
            <a:avLst/>
          </a:prstGeom>
        </p:spPr>
      </p:pic>
      <p:sp>
        <p:nvSpPr>
          <p:cNvPr id="4" name="TextBox 3">
            <a:extLst>
              <a:ext uri="{FF2B5EF4-FFF2-40B4-BE49-F238E27FC236}">
                <a16:creationId xmlns:a16="http://schemas.microsoft.com/office/drawing/2014/main" id="{B3415099-D41F-43EF-AEB4-C61FCE20C5E9}"/>
              </a:ext>
            </a:extLst>
          </p:cNvPr>
          <p:cNvSpPr txBox="1"/>
          <p:nvPr/>
        </p:nvSpPr>
        <p:spPr>
          <a:xfrm>
            <a:off x="8158913" y="125929"/>
            <a:ext cx="1992853" cy="369332"/>
          </a:xfrm>
          <a:prstGeom prst="rect">
            <a:avLst/>
          </a:prstGeom>
          <a:noFill/>
        </p:spPr>
        <p:txBody>
          <a:bodyPr wrap="none" rtlCol="0">
            <a:spAutoFit/>
          </a:bodyPr>
          <a:lstStyle/>
          <a:p>
            <a:r>
              <a:rPr lang="en-US" dirty="0">
                <a:solidFill>
                  <a:schemeClr val="bg1"/>
                </a:solidFill>
              </a:rPr>
              <a:t>Stored Procedures</a:t>
            </a:r>
          </a:p>
        </p:txBody>
      </p:sp>
    </p:spTree>
    <p:extLst>
      <p:ext uri="{BB962C8B-B14F-4D97-AF65-F5344CB8AC3E}">
        <p14:creationId xmlns:p14="http://schemas.microsoft.com/office/powerpoint/2010/main" val="23561424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C2DBB352-FAB6-D6AC-8EB0-1DD272CAAEFE}"/>
              </a:ext>
            </a:extLst>
          </p:cNvPr>
          <p:cNvSpPr/>
          <p:nvPr/>
        </p:nvSpPr>
        <p:spPr>
          <a:xfrm>
            <a:off x="7996096" y="4224051"/>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rPr>
              <a:t>Roles &amp; Permissions</a:t>
            </a:r>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kern="1200" cap="small" dirty="0">
                <a:latin typeface="+mj-lt"/>
                <a:ea typeface="+mj-ea"/>
                <a:cs typeface="+mj-cs"/>
              </a:rPr>
              <a:t>Overview</a:t>
            </a: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Parallelogram 31">
            <a:extLst>
              <a:ext uri="{FF2B5EF4-FFF2-40B4-BE49-F238E27FC236}">
                <a16:creationId xmlns:a16="http://schemas.microsoft.com/office/drawing/2014/main" id="{790A69EB-A34D-9F18-A3A4-2EAB4B168F92}"/>
              </a:ext>
            </a:extLst>
          </p:cNvPr>
          <p:cNvSpPr/>
          <p:nvPr/>
        </p:nvSpPr>
        <p:spPr>
          <a:xfrm>
            <a:off x="6342787" y="2655516"/>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ERD Diagram</a:t>
            </a:r>
          </a:p>
        </p:txBody>
      </p:sp>
      <p:sp>
        <p:nvSpPr>
          <p:cNvPr id="34" name="Parallelogram 33">
            <a:extLst>
              <a:ext uri="{FF2B5EF4-FFF2-40B4-BE49-F238E27FC236}">
                <a16:creationId xmlns:a16="http://schemas.microsoft.com/office/drawing/2014/main" id="{9ECFEEC8-5272-7CEF-9487-877DCF64CC30}"/>
              </a:ext>
            </a:extLst>
          </p:cNvPr>
          <p:cNvSpPr/>
          <p:nvPr/>
        </p:nvSpPr>
        <p:spPr>
          <a:xfrm>
            <a:off x="6268974" y="2941868"/>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Database Schema</a:t>
            </a:r>
          </a:p>
        </p:txBody>
      </p:sp>
      <p:sp>
        <p:nvSpPr>
          <p:cNvPr id="35" name="Parallelogram 34">
            <a:extLst>
              <a:ext uri="{FF2B5EF4-FFF2-40B4-BE49-F238E27FC236}">
                <a16:creationId xmlns:a16="http://schemas.microsoft.com/office/drawing/2014/main" id="{5410FD61-0A71-1CDD-E5D3-64D713C6C763}"/>
              </a:ext>
            </a:extLst>
          </p:cNvPr>
          <p:cNvSpPr/>
          <p:nvPr/>
        </p:nvSpPr>
        <p:spPr>
          <a:xfrm>
            <a:off x="8390502" y="2655515"/>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solidFill>
                  <a:schemeClr val="bg1"/>
                </a:solidFill>
              </a:rPr>
              <a:t>Platform Selection</a:t>
            </a:r>
          </a:p>
        </p:txBody>
      </p:sp>
      <p:sp>
        <p:nvSpPr>
          <p:cNvPr id="36" name="Parallelogram 35">
            <a:extLst>
              <a:ext uri="{FF2B5EF4-FFF2-40B4-BE49-F238E27FC236}">
                <a16:creationId xmlns:a16="http://schemas.microsoft.com/office/drawing/2014/main" id="{07CE020F-5F9A-5044-8E67-0ECFF2862B45}"/>
              </a:ext>
            </a:extLst>
          </p:cNvPr>
          <p:cNvSpPr/>
          <p:nvPr/>
        </p:nvSpPr>
        <p:spPr>
          <a:xfrm>
            <a:off x="8314308" y="2966624"/>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SQL Statements</a:t>
            </a:r>
          </a:p>
        </p:txBody>
      </p:sp>
      <p:sp>
        <p:nvSpPr>
          <p:cNvPr id="37" name="Parallelogram 36">
            <a:extLst>
              <a:ext uri="{FF2B5EF4-FFF2-40B4-BE49-F238E27FC236}">
                <a16:creationId xmlns:a16="http://schemas.microsoft.com/office/drawing/2014/main" id="{F24C76CF-CFF9-EF1F-B5D5-81D471078E0B}"/>
              </a:ext>
            </a:extLst>
          </p:cNvPr>
          <p:cNvSpPr/>
          <p:nvPr/>
        </p:nvSpPr>
        <p:spPr>
          <a:xfrm>
            <a:off x="8235326" y="3272885"/>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Data Population</a:t>
            </a:r>
          </a:p>
        </p:txBody>
      </p:sp>
      <p:sp>
        <p:nvSpPr>
          <p:cNvPr id="38" name="Parallelogram 37">
            <a:extLst>
              <a:ext uri="{FF2B5EF4-FFF2-40B4-BE49-F238E27FC236}">
                <a16:creationId xmlns:a16="http://schemas.microsoft.com/office/drawing/2014/main" id="{ED5ED68A-7B84-B4A1-2118-09AD17177C11}"/>
              </a:ext>
            </a:extLst>
          </p:cNvPr>
          <p:cNvSpPr/>
          <p:nvPr/>
        </p:nvSpPr>
        <p:spPr>
          <a:xfrm>
            <a:off x="8156745" y="3579146"/>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Triggers</a:t>
            </a:r>
          </a:p>
        </p:txBody>
      </p:sp>
      <p:sp>
        <p:nvSpPr>
          <p:cNvPr id="39" name="Parallelogram 38">
            <a:extLst>
              <a:ext uri="{FF2B5EF4-FFF2-40B4-BE49-F238E27FC236}">
                <a16:creationId xmlns:a16="http://schemas.microsoft.com/office/drawing/2014/main" id="{B5958853-F6A0-6EBD-836E-C9EB7F5FD1E9}"/>
              </a:ext>
            </a:extLst>
          </p:cNvPr>
          <p:cNvSpPr/>
          <p:nvPr/>
        </p:nvSpPr>
        <p:spPr>
          <a:xfrm>
            <a:off x="8069909" y="3903286"/>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dirty="0">
                <a:solidFill>
                  <a:schemeClr val="bg1"/>
                </a:solidFill>
              </a:rPr>
              <a:t>Stored Procedures</a:t>
            </a:r>
          </a:p>
        </p:txBody>
      </p:sp>
      <p:sp>
        <p:nvSpPr>
          <p:cNvPr id="40" name="Parallelogram 39">
            <a:extLst>
              <a:ext uri="{FF2B5EF4-FFF2-40B4-BE49-F238E27FC236}">
                <a16:creationId xmlns:a16="http://schemas.microsoft.com/office/drawing/2014/main" id="{A4D19D59-A086-583B-8450-1FE538A0A1F3}"/>
              </a:ext>
            </a:extLst>
          </p:cNvPr>
          <p:cNvSpPr/>
          <p:nvPr/>
        </p:nvSpPr>
        <p:spPr>
          <a:xfrm>
            <a:off x="2253853" y="4488675"/>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Overview</a:t>
            </a:r>
          </a:p>
        </p:txBody>
      </p:sp>
      <p:sp>
        <p:nvSpPr>
          <p:cNvPr id="41" name="Parallelogram 40">
            <a:extLst>
              <a:ext uri="{FF2B5EF4-FFF2-40B4-BE49-F238E27FC236}">
                <a16:creationId xmlns:a16="http://schemas.microsoft.com/office/drawing/2014/main" id="{C9CB6C2A-A011-578D-0E37-5FA6E78FF3DF}"/>
              </a:ext>
            </a:extLst>
          </p:cNvPr>
          <p:cNvSpPr/>
          <p:nvPr/>
        </p:nvSpPr>
        <p:spPr>
          <a:xfrm>
            <a:off x="2180040" y="4775027"/>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Insights</a:t>
            </a:r>
          </a:p>
        </p:txBody>
      </p:sp>
      <p:sp>
        <p:nvSpPr>
          <p:cNvPr id="42" name="Parallelogram 41">
            <a:extLst>
              <a:ext uri="{FF2B5EF4-FFF2-40B4-BE49-F238E27FC236}">
                <a16:creationId xmlns:a16="http://schemas.microsoft.com/office/drawing/2014/main" id="{FF3092BA-1A9C-97F4-811E-57A9815AC84B}"/>
              </a:ext>
            </a:extLst>
          </p:cNvPr>
          <p:cNvSpPr/>
          <p:nvPr/>
        </p:nvSpPr>
        <p:spPr>
          <a:xfrm>
            <a:off x="10429008" y="2655515"/>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Overview</a:t>
            </a:r>
          </a:p>
        </p:txBody>
      </p:sp>
      <p:sp>
        <p:nvSpPr>
          <p:cNvPr id="43" name="Parallelogram 42">
            <a:extLst>
              <a:ext uri="{FF2B5EF4-FFF2-40B4-BE49-F238E27FC236}">
                <a16:creationId xmlns:a16="http://schemas.microsoft.com/office/drawing/2014/main" id="{D056B951-FAC5-36C2-5192-77E9962927A3}"/>
              </a:ext>
            </a:extLst>
          </p:cNvPr>
          <p:cNvSpPr/>
          <p:nvPr/>
        </p:nvSpPr>
        <p:spPr>
          <a:xfrm>
            <a:off x="10355195" y="2941867"/>
            <a:ext cx="1653309" cy="275041"/>
          </a:xfrm>
          <a:prstGeom prst="parallelogram">
            <a:avLst/>
          </a:prstGeom>
          <a:gradFill flip="none" rotWithShape="1">
            <a:gsLst>
              <a:gs pos="0">
                <a:schemeClr val="accent1"/>
              </a:gs>
              <a:gs pos="100000">
                <a:schemeClr val="tx1">
                  <a:lumMod val="60000"/>
                  <a:lumOff val="40000"/>
                </a:schemeClr>
              </a:gs>
            </a:gsLst>
            <a:lin ang="18900000" scaled="1"/>
            <a:tileRect/>
          </a:gradFill>
          <a:ln>
            <a:solidFill>
              <a:schemeClr val="bg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solidFill>
                  <a:schemeClr val="bg1"/>
                </a:solidFill>
              </a:rPr>
              <a:t>Walkthrough</a:t>
            </a:r>
          </a:p>
        </p:txBody>
      </p:sp>
      <p:sp>
        <p:nvSpPr>
          <p:cNvPr id="23" name="Parallelogram 22">
            <a:extLst>
              <a:ext uri="{FF2B5EF4-FFF2-40B4-BE49-F238E27FC236}">
                <a16:creationId xmlns:a16="http://schemas.microsoft.com/office/drawing/2014/main" id="{455C2373-2D1D-18E9-5B34-2A3937945B88}"/>
              </a:ext>
            </a:extLst>
          </p:cNvPr>
          <p:cNvSpPr/>
          <p:nvPr/>
        </p:nvSpPr>
        <p:spPr>
          <a:xfrm>
            <a:off x="6411903" y="4488675"/>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Questions and Comments </a:t>
            </a:r>
          </a:p>
        </p:txBody>
      </p:sp>
      <p:sp>
        <p:nvSpPr>
          <p:cNvPr id="24" name="Parallelogram 23">
            <a:extLst>
              <a:ext uri="{FF2B5EF4-FFF2-40B4-BE49-F238E27FC236}">
                <a16:creationId xmlns:a16="http://schemas.microsoft.com/office/drawing/2014/main" id="{6A327383-8174-41B7-46E0-576C637CF6B1}"/>
              </a:ext>
            </a:extLst>
          </p:cNvPr>
          <p:cNvSpPr/>
          <p:nvPr/>
        </p:nvSpPr>
        <p:spPr>
          <a:xfrm>
            <a:off x="4373123" y="4488675"/>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Recommendation for Implementation</a:t>
            </a:r>
          </a:p>
        </p:txBody>
      </p:sp>
      <p:sp>
        <p:nvSpPr>
          <p:cNvPr id="25" name="Parallelogram 24">
            <a:extLst>
              <a:ext uri="{FF2B5EF4-FFF2-40B4-BE49-F238E27FC236}">
                <a16:creationId xmlns:a16="http://schemas.microsoft.com/office/drawing/2014/main" id="{393FA63C-8965-FEF3-9181-9451AF3F09D9}"/>
              </a:ext>
            </a:extLst>
          </p:cNvPr>
          <p:cNvSpPr/>
          <p:nvPr/>
        </p:nvSpPr>
        <p:spPr>
          <a:xfrm>
            <a:off x="295563" y="4488675"/>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Visualization &amp; Analytics</a:t>
            </a:r>
          </a:p>
        </p:txBody>
      </p:sp>
      <p:sp>
        <p:nvSpPr>
          <p:cNvPr id="18" name="Parallelogram 17">
            <a:extLst>
              <a:ext uri="{FF2B5EF4-FFF2-40B4-BE49-F238E27FC236}">
                <a16:creationId xmlns:a16="http://schemas.microsoft.com/office/drawing/2014/main" id="{276358A6-2760-4C64-9C6A-1EDEBF34567B}"/>
              </a:ext>
            </a:extLst>
          </p:cNvPr>
          <p:cNvSpPr/>
          <p:nvPr/>
        </p:nvSpPr>
        <p:spPr>
          <a:xfrm>
            <a:off x="295563" y="2655516"/>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Summary &amp; Overview</a:t>
            </a:r>
          </a:p>
        </p:txBody>
      </p:sp>
      <p:sp>
        <p:nvSpPr>
          <p:cNvPr id="22" name="Parallelogram 21">
            <a:extLst>
              <a:ext uri="{FF2B5EF4-FFF2-40B4-BE49-F238E27FC236}">
                <a16:creationId xmlns:a16="http://schemas.microsoft.com/office/drawing/2014/main" id="{C883FE02-1ACA-7B75-163C-05667B69EBB7}"/>
              </a:ext>
            </a:extLst>
          </p:cNvPr>
          <p:cNvSpPr/>
          <p:nvPr/>
        </p:nvSpPr>
        <p:spPr>
          <a:xfrm>
            <a:off x="2335748" y="2655516"/>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Design requirements</a:t>
            </a:r>
          </a:p>
        </p:txBody>
      </p:sp>
      <p:sp>
        <p:nvSpPr>
          <p:cNvPr id="28" name="Parallelogram 27">
            <a:extLst>
              <a:ext uri="{FF2B5EF4-FFF2-40B4-BE49-F238E27FC236}">
                <a16:creationId xmlns:a16="http://schemas.microsoft.com/office/drawing/2014/main" id="{95F1A8D1-48F0-8EE0-E7BC-2309D2068E5C}"/>
              </a:ext>
            </a:extLst>
          </p:cNvPr>
          <p:cNvSpPr/>
          <p:nvPr/>
        </p:nvSpPr>
        <p:spPr>
          <a:xfrm>
            <a:off x="4382217" y="2655516"/>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Data Structure</a:t>
            </a:r>
          </a:p>
        </p:txBody>
      </p:sp>
      <p:sp>
        <p:nvSpPr>
          <p:cNvPr id="44" name="Rectangle: Rounded Corners 43">
            <a:extLst>
              <a:ext uri="{FF2B5EF4-FFF2-40B4-BE49-F238E27FC236}">
                <a16:creationId xmlns:a16="http://schemas.microsoft.com/office/drawing/2014/main" id="{A489B1C2-BEB1-ABFD-834B-20D3CD7D5409}"/>
              </a:ext>
            </a:extLst>
          </p:cNvPr>
          <p:cNvSpPr/>
          <p:nvPr/>
        </p:nvSpPr>
        <p:spPr>
          <a:xfrm>
            <a:off x="92940" y="6394734"/>
            <a:ext cx="86169"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B9CDD83D-D2C0-4242-CC33-8D1088129BA4}"/>
              </a:ext>
            </a:extLst>
          </p:cNvPr>
          <p:cNvSpPr/>
          <p:nvPr/>
        </p:nvSpPr>
        <p:spPr>
          <a:xfrm>
            <a:off x="89800" y="6390021"/>
            <a:ext cx="89309" cy="344757"/>
          </a:xfrm>
          <a:prstGeom prst="roundRect">
            <a:avLst/>
          </a:prstGeom>
          <a:gradFill flip="none" rotWithShape="1">
            <a:gsLst>
              <a:gs pos="0">
                <a:schemeClr val="bg2">
                  <a:lumMod val="90000"/>
                  <a:lumOff val="10000"/>
                  <a:alpha val="26000"/>
                </a:schemeClr>
              </a:gs>
              <a:gs pos="100000">
                <a:schemeClr val="bg2">
                  <a:lumMod val="75000"/>
                  <a:lumOff val="25000"/>
                </a:schemeClr>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9B047-9235-DF59-9149-C192E485356B}"/>
              </a:ext>
            </a:extLst>
          </p:cNvPr>
          <p:cNvSpPr/>
          <p:nvPr/>
        </p:nvSpPr>
        <p:spPr>
          <a:xfrm>
            <a:off x="0" y="6297105"/>
            <a:ext cx="295563" cy="560895"/>
          </a:xfrm>
          <a:prstGeom prst="rect">
            <a:avLst/>
          </a:prstGeom>
          <a:solidFill>
            <a:srgbClr val="2B2D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A black background with green text&#10;&#10;Description automatically generated">
            <a:extLst>
              <a:ext uri="{FF2B5EF4-FFF2-40B4-BE49-F238E27FC236}">
                <a16:creationId xmlns:a16="http://schemas.microsoft.com/office/drawing/2014/main" id="{48259E59-74AF-6F9E-2064-2862E92C8C14}"/>
              </a:ext>
            </a:extLst>
          </p:cNvPr>
          <p:cNvPicPr>
            <a:picLocks noChangeAspect="1"/>
          </p:cNvPicPr>
          <p:nvPr/>
        </p:nvPicPr>
        <p:blipFill rotWithShape="1">
          <a:blip r:embed="rId2">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8" name="Picture 7" descr="A sun and water with rays&#10;&#10;Description automatically generated">
            <a:extLst>
              <a:ext uri="{FF2B5EF4-FFF2-40B4-BE49-F238E27FC236}">
                <a16:creationId xmlns:a16="http://schemas.microsoft.com/office/drawing/2014/main" id="{344950C6-AEAC-2877-2243-8C47BBC2D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29" name="Parallelogram 28">
            <a:extLst>
              <a:ext uri="{FF2B5EF4-FFF2-40B4-BE49-F238E27FC236}">
                <a16:creationId xmlns:a16="http://schemas.microsoft.com/office/drawing/2014/main" id="{CC85E57B-7D00-B657-AB25-D42DB59FC85A}"/>
              </a:ext>
            </a:extLst>
          </p:cNvPr>
          <p:cNvSpPr>
            <a:spLocks/>
          </p:cNvSpPr>
          <p:nvPr/>
        </p:nvSpPr>
        <p:spPr>
          <a:xfrm>
            <a:off x="6423859" y="2655516"/>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Database Creation</a:t>
            </a:r>
          </a:p>
        </p:txBody>
      </p:sp>
      <p:sp>
        <p:nvSpPr>
          <p:cNvPr id="27" name="Parallelogram 26">
            <a:extLst>
              <a:ext uri="{FF2B5EF4-FFF2-40B4-BE49-F238E27FC236}">
                <a16:creationId xmlns:a16="http://schemas.microsoft.com/office/drawing/2014/main" id="{B83A1D31-604C-54C7-5E81-860605299852}"/>
              </a:ext>
            </a:extLst>
          </p:cNvPr>
          <p:cNvSpPr/>
          <p:nvPr/>
        </p:nvSpPr>
        <p:spPr>
          <a:xfrm>
            <a:off x="2334343" y="4488675"/>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Documentation</a:t>
            </a:r>
          </a:p>
        </p:txBody>
      </p:sp>
      <p:sp>
        <p:nvSpPr>
          <p:cNvPr id="26" name="Parallelogram 25">
            <a:extLst>
              <a:ext uri="{FF2B5EF4-FFF2-40B4-BE49-F238E27FC236}">
                <a16:creationId xmlns:a16="http://schemas.microsoft.com/office/drawing/2014/main" id="{9A1F1606-A4C6-AE9E-1F6E-94F14A7442E9}"/>
              </a:ext>
            </a:extLst>
          </p:cNvPr>
          <p:cNvSpPr/>
          <p:nvPr/>
        </p:nvSpPr>
        <p:spPr>
          <a:xfrm>
            <a:off x="8421317" y="2669267"/>
            <a:ext cx="1931381" cy="1340452"/>
          </a:xfrm>
          <a:prstGeom prst="parallelogram">
            <a:avLst/>
          </a:prstGeom>
          <a:gradFill flip="none" rotWithShape="1">
            <a:gsLst>
              <a:gs pos="0">
                <a:schemeClr val="bg1"/>
              </a:gs>
              <a:gs pos="50000">
                <a:schemeClr val="bg1">
                  <a:lumMod val="90000"/>
                  <a:lumOff val="10000"/>
                </a:schemeClr>
              </a:gs>
              <a:gs pos="100000">
                <a:schemeClr val="bg1">
                  <a:lumMod val="75000"/>
                  <a:lumOff val="25000"/>
                </a:schemeClr>
              </a:gs>
            </a:gsLst>
            <a:lin ang="18900000" scaled="1"/>
            <a:tileRect/>
          </a:gradFill>
          <a:ln>
            <a:solidFill>
              <a:schemeClr val="accent2"/>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Website Application</a:t>
            </a:r>
          </a:p>
        </p:txBody>
      </p:sp>
    </p:spTree>
    <p:extLst>
      <p:ext uri="{BB962C8B-B14F-4D97-AF65-F5344CB8AC3E}">
        <p14:creationId xmlns:p14="http://schemas.microsoft.com/office/powerpoint/2010/main" val="1407189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5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250"/>
                                        <p:tgtEl>
                                          <p:spTgt spid="28"/>
                                        </p:tgtEl>
                                      </p:cBhvr>
                                    </p:animEffect>
                                  </p:childTnLst>
                                </p:cTn>
                              </p:par>
                            </p:childTnLst>
                          </p:cTn>
                        </p:par>
                        <p:par>
                          <p:cTn id="18" fill="hold">
                            <p:stCondLst>
                              <p:cond delay="250"/>
                            </p:stCondLst>
                            <p:childTnLst>
                              <p:par>
                                <p:cTn id="19" presetID="2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250"/>
                                        <p:tgtEl>
                                          <p:spTgt spid="32"/>
                                        </p:tgtEl>
                                      </p:cBhvr>
                                    </p:animEffect>
                                  </p:childTnLst>
                                </p:cTn>
                              </p:par>
                            </p:childTnLst>
                          </p:cTn>
                        </p:par>
                        <p:par>
                          <p:cTn id="22" fill="hold">
                            <p:stCondLst>
                              <p:cond delay="500"/>
                            </p:stCondLst>
                            <p:childTnLst>
                              <p:par>
                                <p:cTn id="23" presetID="22" presetClass="entr" presetSubtype="8" fill="hold" grpId="1"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25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1.04167E-6 -2.59259E-6 L 0.00586 -0.04004 " pathEditMode="relative" rAng="0" ptsTypes="AA">
                                      <p:cBhvr>
                                        <p:cTn id="29" dur="500" fill="hold"/>
                                        <p:tgtEl>
                                          <p:spTgt spid="34"/>
                                        </p:tgtEl>
                                        <p:attrNameLst>
                                          <p:attrName>ppt_x</p:attrName>
                                          <p:attrName>ppt_y</p:attrName>
                                        </p:attrNameLst>
                                      </p:cBhvr>
                                      <p:rCtr x="286" y="-2014"/>
                                    </p:animMotion>
                                  </p:childTnLst>
                                </p:cTn>
                              </p:par>
                            </p:childTnLst>
                          </p:cTn>
                        </p:par>
                        <p:par>
                          <p:cTn id="30" fill="hold">
                            <p:stCondLst>
                              <p:cond delay="500"/>
                            </p:stCondLst>
                            <p:childTnLst>
                              <p:par>
                                <p:cTn id="31" presetID="10" presetClass="exit" presetSubtype="0" fill="hold" grpId="1" nodeType="afterEffect">
                                  <p:stCondLst>
                                    <p:cond delay="0"/>
                                  </p:stCondLst>
                                  <p:childTnLst>
                                    <p:animEffect transition="out" filter="fade">
                                      <p:cBhvr>
                                        <p:cTn id="32" dur="500"/>
                                        <p:tgtEl>
                                          <p:spTgt spid="32"/>
                                        </p:tgtEl>
                                      </p:cBhvr>
                                    </p:animEffect>
                                    <p:set>
                                      <p:cBhvr>
                                        <p:cTn id="33" dur="1" fill="hold">
                                          <p:stCondLst>
                                            <p:cond delay="499"/>
                                          </p:stCondLst>
                                        </p:cTn>
                                        <p:tgtEl>
                                          <p:spTgt spid="32"/>
                                        </p:tgtEl>
                                        <p:attrNameLst>
                                          <p:attrName>style.visibility</p:attrName>
                                        </p:attrNameLst>
                                      </p:cBhvr>
                                      <p:to>
                                        <p:strVal val="hidden"/>
                                      </p:to>
                                    </p:set>
                                  </p:childTnLst>
                                </p:cTn>
                              </p:par>
                              <p:par>
                                <p:cTn id="34" presetID="10" presetClass="exit" presetSubtype="0" fill="hold" grpId="2" nodeType="withEffect">
                                  <p:stCondLst>
                                    <p:cond delay="0"/>
                                  </p:stCondLst>
                                  <p:childTnLst>
                                    <p:animEffect transition="out" filter="fade">
                                      <p:cBhvr>
                                        <p:cTn id="35" dur="500"/>
                                        <p:tgtEl>
                                          <p:spTgt spid="34"/>
                                        </p:tgtEl>
                                      </p:cBhvr>
                                    </p:animEffect>
                                    <p:set>
                                      <p:cBhvr>
                                        <p:cTn id="36" dur="1" fill="hold">
                                          <p:stCondLst>
                                            <p:cond delay="499"/>
                                          </p:stCondLst>
                                        </p:cTn>
                                        <p:tgtEl>
                                          <p:spTgt spid="3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250"/>
                                        <p:tgtEl>
                                          <p:spTgt spid="29"/>
                                        </p:tgtEl>
                                      </p:cBhvr>
                                    </p:animEffect>
                                  </p:childTnLst>
                                </p:cTn>
                              </p:par>
                            </p:childTnLst>
                          </p:cTn>
                        </p:par>
                        <p:par>
                          <p:cTn id="42" fill="hold">
                            <p:stCondLst>
                              <p:cond delay="250"/>
                            </p:stCondLst>
                            <p:childTnLst>
                              <p:par>
                                <p:cTn id="43" presetID="22" presetClass="entr" presetSubtype="8"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250"/>
                                        <p:tgtEl>
                                          <p:spTgt spid="35"/>
                                        </p:tgtEl>
                                      </p:cBhvr>
                                    </p:animEffect>
                                  </p:childTnLst>
                                </p:cTn>
                              </p:par>
                            </p:childTnLst>
                          </p:cTn>
                        </p:par>
                        <p:par>
                          <p:cTn id="46" fill="hold">
                            <p:stCondLst>
                              <p:cond delay="500"/>
                            </p:stCondLst>
                            <p:childTnLst>
                              <p:par>
                                <p:cTn id="47" presetID="22" presetClass="entr" presetSubtype="8" fill="hold" grpId="1"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250"/>
                                        <p:tgtEl>
                                          <p:spTgt spid="36"/>
                                        </p:tgtEl>
                                      </p:cBhvr>
                                    </p:animEffect>
                                  </p:childTnLst>
                                </p:cTn>
                              </p:par>
                            </p:childTnLst>
                          </p:cTn>
                        </p:par>
                        <p:par>
                          <p:cTn id="50" fill="hold">
                            <p:stCondLst>
                              <p:cond delay="750"/>
                            </p:stCondLst>
                            <p:childTnLst>
                              <p:par>
                                <p:cTn id="51" presetID="22" presetClass="entr" presetSubtype="8" fill="hold" grpId="1"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left)">
                                      <p:cBhvr>
                                        <p:cTn id="53" dur="250"/>
                                        <p:tgtEl>
                                          <p:spTgt spid="37"/>
                                        </p:tgtEl>
                                      </p:cBhvr>
                                    </p:animEffect>
                                  </p:childTnLst>
                                </p:cTn>
                              </p:par>
                            </p:childTnLst>
                          </p:cTn>
                        </p:par>
                        <p:par>
                          <p:cTn id="54" fill="hold">
                            <p:stCondLst>
                              <p:cond delay="1000"/>
                            </p:stCondLst>
                            <p:childTnLst>
                              <p:par>
                                <p:cTn id="55" presetID="22" presetClass="entr" presetSubtype="8" fill="hold" grpId="1"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250"/>
                                        <p:tgtEl>
                                          <p:spTgt spid="38"/>
                                        </p:tgtEl>
                                      </p:cBhvr>
                                    </p:animEffect>
                                  </p:childTnLst>
                                </p:cTn>
                              </p:par>
                            </p:childTnLst>
                          </p:cTn>
                        </p:par>
                        <p:par>
                          <p:cTn id="58" fill="hold">
                            <p:stCondLst>
                              <p:cond delay="1250"/>
                            </p:stCondLst>
                            <p:childTnLst>
                              <p:par>
                                <p:cTn id="59" presetID="22" presetClass="entr" presetSubtype="8" fill="hold" grpId="1"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left)">
                                      <p:cBhvr>
                                        <p:cTn id="61" dur="250"/>
                                        <p:tgtEl>
                                          <p:spTgt spid="39"/>
                                        </p:tgtEl>
                                      </p:cBhvr>
                                    </p:animEffect>
                                  </p:childTnLst>
                                </p:cTn>
                              </p:par>
                            </p:childTnLst>
                          </p:cTn>
                        </p:par>
                        <p:par>
                          <p:cTn id="62" fill="hold">
                            <p:stCondLst>
                              <p:cond delay="1500"/>
                            </p:stCondLst>
                            <p:childTnLst>
                              <p:par>
                                <p:cTn id="63" presetID="22" presetClass="entr" presetSubtype="8" fill="hold" grpId="1"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left)">
                                      <p:cBhvr>
                                        <p:cTn id="65" dur="25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0" nodeType="clickEffect">
                                  <p:stCondLst>
                                    <p:cond delay="0"/>
                                  </p:stCondLst>
                                  <p:childTnLst>
                                    <p:animMotion origin="layout" path="M 4.16667E-7 3.7037E-6 L 0.00625 -0.04537 " pathEditMode="relative" rAng="0" ptsTypes="AA">
                                      <p:cBhvr>
                                        <p:cTn id="69" dur="500" fill="hold"/>
                                        <p:tgtEl>
                                          <p:spTgt spid="36"/>
                                        </p:tgtEl>
                                        <p:attrNameLst>
                                          <p:attrName>ppt_x</p:attrName>
                                          <p:attrName>ppt_y</p:attrName>
                                        </p:attrNameLst>
                                      </p:cBhvr>
                                      <p:rCtr x="313" y="-2269"/>
                                    </p:animMotion>
                                  </p:childTnLst>
                                </p:cTn>
                              </p:par>
                              <p:par>
                                <p:cTn id="70" presetID="42" presetClass="path" presetSubtype="0" accel="50000" decel="50000" fill="hold" grpId="0" nodeType="withEffect">
                                  <p:stCondLst>
                                    <p:cond delay="0"/>
                                  </p:stCondLst>
                                  <p:childTnLst>
                                    <p:animMotion origin="layout" path="M 8.33333E-7 -2.22222E-6 L 0.01276 -0.09004 " pathEditMode="relative" rAng="0" ptsTypes="AA">
                                      <p:cBhvr>
                                        <p:cTn id="71" dur="500" fill="hold"/>
                                        <p:tgtEl>
                                          <p:spTgt spid="37"/>
                                        </p:tgtEl>
                                        <p:attrNameLst>
                                          <p:attrName>ppt_x</p:attrName>
                                          <p:attrName>ppt_y</p:attrName>
                                        </p:attrNameLst>
                                      </p:cBhvr>
                                      <p:rCtr x="638" y="-4514"/>
                                    </p:animMotion>
                                  </p:childTnLst>
                                </p:cTn>
                              </p:par>
                              <p:par>
                                <p:cTn id="72" presetID="42" presetClass="path" presetSubtype="0" accel="50000" decel="50000" fill="hold" grpId="0" nodeType="withEffect">
                                  <p:stCondLst>
                                    <p:cond delay="0"/>
                                  </p:stCondLst>
                                  <p:childTnLst>
                                    <p:animMotion origin="layout" path="M 1.04167E-6 1.85185E-6 L 0.01914 -0.13472 " pathEditMode="relative" rAng="0" ptsTypes="AA">
                                      <p:cBhvr>
                                        <p:cTn id="73" dur="500" fill="hold"/>
                                        <p:tgtEl>
                                          <p:spTgt spid="38"/>
                                        </p:tgtEl>
                                        <p:attrNameLst>
                                          <p:attrName>ppt_x</p:attrName>
                                          <p:attrName>ppt_y</p:attrName>
                                        </p:attrNameLst>
                                      </p:cBhvr>
                                      <p:rCtr x="951" y="-6736"/>
                                    </p:animMotion>
                                  </p:childTnLst>
                                </p:cTn>
                              </p:par>
                              <p:par>
                                <p:cTn id="74" presetID="42" presetClass="path" presetSubtype="0" accel="50000" decel="50000" fill="hold" grpId="0" nodeType="withEffect">
                                  <p:stCondLst>
                                    <p:cond delay="0"/>
                                  </p:stCondLst>
                                  <p:childTnLst>
                                    <p:animMotion origin="layout" path="M 2.5E-6 -3.7037E-7 L 0.0263 -0.18194 " pathEditMode="relative" rAng="0" ptsTypes="AA">
                                      <p:cBhvr>
                                        <p:cTn id="75" dur="500" fill="hold"/>
                                        <p:tgtEl>
                                          <p:spTgt spid="39"/>
                                        </p:tgtEl>
                                        <p:attrNameLst>
                                          <p:attrName>ppt_x</p:attrName>
                                          <p:attrName>ppt_y</p:attrName>
                                        </p:attrNameLst>
                                      </p:cBhvr>
                                      <p:rCtr x="1315" y="-9097"/>
                                    </p:animMotion>
                                  </p:childTnLst>
                                </p:cTn>
                              </p:par>
                              <p:par>
                                <p:cTn id="76" presetID="42" presetClass="path" presetSubtype="0" accel="50000" decel="50000" fill="hold" grpId="0" nodeType="withEffect">
                                  <p:stCondLst>
                                    <p:cond delay="0"/>
                                  </p:stCondLst>
                                  <p:childTnLst>
                                    <p:animMotion origin="layout" path="M 2.29167E-6 3.7037E-7 L 0.03307 -0.22917 " pathEditMode="relative" rAng="0" ptsTypes="AA">
                                      <p:cBhvr>
                                        <p:cTn id="77" dur="500" fill="hold"/>
                                        <p:tgtEl>
                                          <p:spTgt spid="3"/>
                                        </p:tgtEl>
                                        <p:attrNameLst>
                                          <p:attrName>ppt_x</p:attrName>
                                          <p:attrName>ppt_y</p:attrName>
                                        </p:attrNameLst>
                                      </p:cBhvr>
                                      <p:rCtr x="1654" y="-11458"/>
                                    </p:animMotion>
                                  </p:childTnLst>
                                </p:cTn>
                              </p:par>
                            </p:childTnLst>
                          </p:cTn>
                        </p:par>
                        <p:par>
                          <p:cTn id="78" fill="hold">
                            <p:stCondLst>
                              <p:cond delay="500"/>
                            </p:stCondLst>
                            <p:childTnLst>
                              <p:par>
                                <p:cTn id="79" presetID="10" presetClass="exit" presetSubtype="0" fill="hold" grpId="1" nodeType="afterEffect">
                                  <p:stCondLst>
                                    <p:cond delay="0"/>
                                  </p:stCondLst>
                                  <p:childTnLst>
                                    <p:animEffect transition="out" filter="fad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par>
                                <p:cTn id="82" presetID="10" presetClass="exit" presetSubtype="0" fill="hold" grpId="2" nodeType="withEffect">
                                  <p:stCondLst>
                                    <p:cond delay="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37"/>
                                        </p:tgtEl>
                                      </p:cBhvr>
                                    </p:animEffect>
                                    <p:set>
                                      <p:cBhvr>
                                        <p:cTn id="87" dur="1" fill="hold">
                                          <p:stCondLst>
                                            <p:cond delay="499"/>
                                          </p:stCondLst>
                                        </p:cTn>
                                        <p:tgtEl>
                                          <p:spTgt spid="37"/>
                                        </p:tgtEl>
                                        <p:attrNameLst>
                                          <p:attrName>style.visibility</p:attrName>
                                        </p:attrNameLst>
                                      </p:cBhvr>
                                      <p:to>
                                        <p:strVal val="hidden"/>
                                      </p:to>
                                    </p:set>
                                  </p:childTnLst>
                                </p:cTn>
                              </p:par>
                              <p:par>
                                <p:cTn id="88" presetID="10" presetClass="exit" presetSubtype="0" fill="hold" grpId="2" nodeType="withEffect">
                                  <p:stCondLst>
                                    <p:cond delay="0"/>
                                  </p:stCondLst>
                                  <p:childTnLst>
                                    <p:animEffect transition="out" filter="fade">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par>
                                <p:cTn id="91" presetID="10" presetClass="exit" presetSubtype="0" fill="hold" grpId="2" nodeType="withEffect">
                                  <p:stCondLst>
                                    <p:cond delay="0"/>
                                  </p:stCondLst>
                                  <p:childTnLst>
                                    <p:animEffect transition="out" filter="fade">
                                      <p:cBhvr>
                                        <p:cTn id="92" dur="500"/>
                                        <p:tgtEl>
                                          <p:spTgt spid="39"/>
                                        </p:tgtEl>
                                      </p:cBhvr>
                                    </p:animEffect>
                                    <p:set>
                                      <p:cBhvr>
                                        <p:cTn id="93" dur="1" fill="hold">
                                          <p:stCondLst>
                                            <p:cond delay="499"/>
                                          </p:stCondLst>
                                        </p:cTn>
                                        <p:tgtEl>
                                          <p:spTgt spid="39"/>
                                        </p:tgtEl>
                                        <p:attrNameLst>
                                          <p:attrName>style.visibility</p:attrName>
                                        </p:attrNameLst>
                                      </p:cBhvr>
                                      <p:to>
                                        <p:strVal val="hidden"/>
                                      </p:to>
                                    </p:set>
                                  </p:childTnLst>
                                </p:cTn>
                              </p:par>
                              <p:par>
                                <p:cTn id="94" presetID="10" presetClass="exit" presetSubtype="0" fill="hold" grpId="2" nodeType="withEffect">
                                  <p:stCondLst>
                                    <p:cond delay="0"/>
                                  </p:stCondLst>
                                  <p:childTnLst>
                                    <p:animEffect transition="out" filter="fade">
                                      <p:cBhvr>
                                        <p:cTn id="95" dur="500"/>
                                        <p:tgtEl>
                                          <p:spTgt spid="3"/>
                                        </p:tgtEl>
                                      </p:cBhvr>
                                    </p:animEffect>
                                    <p:set>
                                      <p:cBhvr>
                                        <p:cTn id="96" dur="1" fill="hold">
                                          <p:stCondLst>
                                            <p:cond delay="499"/>
                                          </p:stCondLst>
                                        </p:cTn>
                                        <p:tgtEl>
                                          <p:spTgt spid="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250"/>
                                        <p:tgtEl>
                                          <p:spTgt spid="26"/>
                                        </p:tgtEl>
                                      </p:cBhvr>
                                    </p:animEffect>
                                  </p:childTnLst>
                                </p:cTn>
                              </p:par>
                            </p:childTnLst>
                          </p:cTn>
                        </p:par>
                        <p:par>
                          <p:cTn id="102" fill="hold">
                            <p:stCondLst>
                              <p:cond delay="250"/>
                            </p:stCondLst>
                            <p:childTnLst>
                              <p:par>
                                <p:cTn id="103" presetID="22" presetClass="entr" presetSubtype="8"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left)">
                                      <p:cBhvr>
                                        <p:cTn id="105" dur="250"/>
                                        <p:tgtEl>
                                          <p:spTgt spid="42"/>
                                        </p:tgtEl>
                                      </p:cBhvr>
                                    </p:animEffect>
                                  </p:childTnLst>
                                </p:cTn>
                              </p:par>
                            </p:childTnLst>
                          </p:cTn>
                        </p:par>
                        <p:par>
                          <p:cTn id="106" fill="hold">
                            <p:stCondLst>
                              <p:cond delay="500"/>
                            </p:stCondLst>
                            <p:childTnLst>
                              <p:par>
                                <p:cTn id="107" presetID="22" presetClass="entr" presetSubtype="8" fill="hold" grpId="1"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25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path" presetSubtype="0" accel="50000" decel="50000" fill="hold" grpId="0" nodeType="clickEffect">
                                  <p:stCondLst>
                                    <p:cond delay="0"/>
                                  </p:stCondLst>
                                  <p:childTnLst>
                                    <p:animMotion origin="layout" path="M 2.70833E-6 -2.59259E-6 L 0.00586 -0.04004 " pathEditMode="relative" rAng="0" ptsTypes="AA">
                                      <p:cBhvr>
                                        <p:cTn id="113" dur="500" fill="hold"/>
                                        <p:tgtEl>
                                          <p:spTgt spid="43"/>
                                        </p:tgtEl>
                                        <p:attrNameLst>
                                          <p:attrName>ppt_x</p:attrName>
                                          <p:attrName>ppt_y</p:attrName>
                                        </p:attrNameLst>
                                      </p:cBhvr>
                                      <p:rCtr x="286" y="-2014"/>
                                    </p:animMotion>
                                  </p:childTnLst>
                                </p:cTn>
                              </p:par>
                            </p:childTnLst>
                          </p:cTn>
                        </p:par>
                        <p:par>
                          <p:cTn id="114" fill="hold">
                            <p:stCondLst>
                              <p:cond delay="500"/>
                            </p:stCondLst>
                            <p:childTnLst>
                              <p:par>
                                <p:cTn id="115" presetID="10" presetClass="exit" presetSubtype="0" fill="hold" grpId="1" nodeType="afterEffect">
                                  <p:stCondLst>
                                    <p:cond delay="0"/>
                                  </p:stCondLst>
                                  <p:childTnLst>
                                    <p:animEffect transition="out" filter="fade">
                                      <p:cBhvr>
                                        <p:cTn id="116" dur="500"/>
                                        <p:tgtEl>
                                          <p:spTgt spid="42"/>
                                        </p:tgtEl>
                                      </p:cBhvr>
                                    </p:animEffect>
                                    <p:set>
                                      <p:cBhvr>
                                        <p:cTn id="117" dur="1" fill="hold">
                                          <p:stCondLst>
                                            <p:cond delay="499"/>
                                          </p:stCondLst>
                                        </p:cTn>
                                        <p:tgtEl>
                                          <p:spTgt spid="42"/>
                                        </p:tgtEl>
                                        <p:attrNameLst>
                                          <p:attrName>style.visibility</p:attrName>
                                        </p:attrNameLst>
                                      </p:cBhvr>
                                      <p:to>
                                        <p:strVal val="hidden"/>
                                      </p:to>
                                    </p:set>
                                  </p:childTnLst>
                                </p:cTn>
                              </p:par>
                              <p:par>
                                <p:cTn id="118" presetID="10" presetClass="exit" presetSubtype="0" fill="hold" grpId="2" nodeType="withEffect">
                                  <p:stCondLst>
                                    <p:cond delay="0"/>
                                  </p:stCondLst>
                                  <p:childTnLst>
                                    <p:animEffect transition="out" filter="fade">
                                      <p:cBhvr>
                                        <p:cTn id="119" dur="500"/>
                                        <p:tgtEl>
                                          <p:spTgt spid="43"/>
                                        </p:tgtEl>
                                      </p:cBhvr>
                                    </p:animEffect>
                                    <p:set>
                                      <p:cBhvr>
                                        <p:cTn id="120" dur="1" fill="hold">
                                          <p:stCondLst>
                                            <p:cond delay="499"/>
                                          </p:stCondLst>
                                        </p:cTn>
                                        <p:tgtEl>
                                          <p:spTgt spid="4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wipe(left)">
                                      <p:cBhvr>
                                        <p:cTn id="125" dur="250"/>
                                        <p:tgtEl>
                                          <p:spTgt spid="25"/>
                                        </p:tgtEl>
                                      </p:cBhvr>
                                    </p:animEffect>
                                  </p:childTnLst>
                                </p:cTn>
                              </p:par>
                            </p:childTnLst>
                          </p:cTn>
                        </p:par>
                        <p:par>
                          <p:cTn id="126" fill="hold">
                            <p:stCondLst>
                              <p:cond delay="250"/>
                            </p:stCondLst>
                            <p:childTnLst>
                              <p:par>
                                <p:cTn id="127" presetID="22" presetClass="entr" presetSubtype="8" fill="hold" grpId="0" nodeType="after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wipe(left)">
                                      <p:cBhvr>
                                        <p:cTn id="129" dur="250"/>
                                        <p:tgtEl>
                                          <p:spTgt spid="40"/>
                                        </p:tgtEl>
                                      </p:cBhvr>
                                    </p:animEffect>
                                  </p:childTnLst>
                                </p:cTn>
                              </p:par>
                            </p:childTnLst>
                          </p:cTn>
                        </p:par>
                        <p:par>
                          <p:cTn id="130" fill="hold">
                            <p:stCondLst>
                              <p:cond delay="500"/>
                            </p:stCondLst>
                            <p:childTnLst>
                              <p:par>
                                <p:cTn id="131" presetID="22" presetClass="entr" presetSubtype="8" fill="hold" grpId="1" nodeType="after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wipe(left)">
                                      <p:cBhvr>
                                        <p:cTn id="133" dur="25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4.58333E-6 -3.7037E-6 L 0.00586 -0.04004 " pathEditMode="relative" rAng="0" ptsTypes="AA">
                                      <p:cBhvr>
                                        <p:cTn id="137" dur="500" fill="hold"/>
                                        <p:tgtEl>
                                          <p:spTgt spid="41"/>
                                        </p:tgtEl>
                                        <p:attrNameLst>
                                          <p:attrName>ppt_x</p:attrName>
                                          <p:attrName>ppt_y</p:attrName>
                                        </p:attrNameLst>
                                      </p:cBhvr>
                                      <p:rCtr x="286" y="-2014"/>
                                    </p:animMotion>
                                  </p:childTnLst>
                                </p:cTn>
                              </p:par>
                            </p:childTnLst>
                          </p:cTn>
                        </p:par>
                        <p:par>
                          <p:cTn id="138" fill="hold">
                            <p:stCondLst>
                              <p:cond delay="500"/>
                            </p:stCondLst>
                            <p:childTnLst>
                              <p:par>
                                <p:cTn id="139" presetID="10" presetClass="exit" presetSubtype="0" fill="hold" grpId="1" nodeType="afterEffect">
                                  <p:stCondLst>
                                    <p:cond delay="0"/>
                                  </p:stCondLst>
                                  <p:childTnLst>
                                    <p:animEffect transition="out" filter="fade">
                                      <p:cBhvr>
                                        <p:cTn id="140" dur="500"/>
                                        <p:tgtEl>
                                          <p:spTgt spid="40"/>
                                        </p:tgtEl>
                                      </p:cBhvr>
                                    </p:animEffect>
                                    <p:set>
                                      <p:cBhvr>
                                        <p:cTn id="141" dur="1" fill="hold">
                                          <p:stCondLst>
                                            <p:cond delay="499"/>
                                          </p:stCondLst>
                                        </p:cTn>
                                        <p:tgtEl>
                                          <p:spTgt spid="40"/>
                                        </p:tgtEl>
                                        <p:attrNameLst>
                                          <p:attrName>style.visibility</p:attrName>
                                        </p:attrNameLst>
                                      </p:cBhvr>
                                      <p:to>
                                        <p:strVal val="hidden"/>
                                      </p:to>
                                    </p:set>
                                  </p:childTnLst>
                                </p:cTn>
                              </p:par>
                              <p:par>
                                <p:cTn id="142" presetID="10" presetClass="exit" presetSubtype="0" fill="hold" grpId="2" nodeType="withEffect">
                                  <p:stCondLst>
                                    <p:cond delay="0"/>
                                  </p:stCondLst>
                                  <p:childTnLst>
                                    <p:animEffect transition="out" filter="fade">
                                      <p:cBhvr>
                                        <p:cTn id="143" dur="500"/>
                                        <p:tgtEl>
                                          <p:spTgt spid="41"/>
                                        </p:tgtEl>
                                      </p:cBhvr>
                                    </p:animEffect>
                                    <p:set>
                                      <p:cBhvr>
                                        <p:cTn id="144" dur="1" fill="hold">
                                          <p:stCondLst>
                                            <p:cond delay="499"/>
                                          </p:stCondLst>
                                        </p:cTn>
                                        <p:tgtEl>
                                          <p:spTgt spid="4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7"/>
                                        </p:tgtEl>
                                        <p:attrNameLst>
                                          <p:attrName>style.visibility</p:attrName>
                                        </p:attrNameLst>
                                      </p:cBhvr>
                                      <p:to>
                                        <p:strVal val="visible"/>
                                      </p:to>
                                    </p:set>
                                    <p:animEffect transition="in" filter="wipe(left)">
                                      <p:cBhvr>
                                        <p:cTn id="149" dur="250"/>
                                        <p:tgtEl>
                                          <p:spTgt spid="2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wipe(left)">
                                      <p:cBhvr>
                                        <p:cTn id="154" dur="250"/>
                                        <p:tgtEl>
                                          <p:spTgt spid="2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2" grpId="0" animBg="1"/>
      <p:bldP spid="32" grpId="1" animBg="1"/>
      <p:bldP spid="34" grpId="0" animBg="1"/>
      <p:bldP spid="34" grpId="1" animBg="1"/>
      <p:bldP spid="34" grpId="2" animBg="1"/>
      <p:bldP spid="35" grpId="0" animBg="1"/>
      <p:bldP spid="35" grpId="1" animBg="1"/>
      <p:bldP spid="36" grpId="0" animBg="1"/>
      <p:bldP spid="36" grpId="1" animBg="1"/>
      <p:bldP spid="36" grpId="2" animBg="1"/>
      <p:bldP spid="37" grpId="0" animBg="1"/>
      <p:bldP spid="37" grpId="1" animBg="1"/>
      <p:bldP spid="37" grpId="2" animBg="1"/>
      <p:bldP spid="38" grpId="0" animBg="1"/>
      <p:bldP spid="38" grpId="1" animBg="1"/>
      <p:bldP spid="38" grpId="2" animBg="1"/>
      <p:bldP spid="39" grpId="0" animBg="1"/>
      <p:bldP spid="39" grpId="1" animBg="1"/>
      <p:bldP spid="39" grpId="2" animBg="1"/>
      <p:bldP spid="40" grpId="0" animBg="1"/>
      <p:bldP spid="40" grpId="1" animBg="1"/>
      <p:bldP spid="41" grpId="0" animBg="1"/>
      <p:bldP spid="41" grpId="1" animBg="1"/>
      <p:bldP spid="41" grpId="2" animBg="1"/>
      <p:bldP spid="42" grpId="0" animBg="1"/>
      <p:bldP spid="42" grpId="1" animBg="1"/>
      <p:bldP spid="43" grpId="0" animBg="1"/>
      <p:bldP spid="43" grpId="1" animBg="1"/>
      <p:bldP spid="43" grpId="2" animBg="1"/>
      <p:bldP spid="23" grpId="0" animBg="1"/>
      <p:bldP spid="24" grpId="0" animBg="1"/>
      <p:bldP spid="25" grpId="0" animBg="1"/>
      <p:bldP spid="18" grpId="0" animBg="1"/>
      <p:bldP spid="22" grpId="0" animBg="1"/>
      <p:bldP spid="28" grpId="0" animBg="1"/>
      <p:bldP spid="29" grpId="0" animBg="1"/>
      <p:bldP spid="27"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0F93DD82-013A-9660-848C-700F85E6175F}"/>
              </a:ext>
            </a:extLst>
          </p:cNvPr>
          <p:cNvSpPr txBox="1"/>
          <p:nvPr/>
        </p:nvSpPr>
        <p:spPr>
          <a:xfrm>
            <a:off x="2406994" y="1318375"/>
            <a:ext cx="1976888" cy="369332"/>
          </a:xfrm>
          <a:prstGeom prst="rect">
            <a:avLst/>
          </a:prstGeom>
          <a:noFill/>
        </p:spPr>
        <p:txBody>
          <a:bodyPr wrap="none" rtlCol="0">
            <a:spAutoFit/>
          </a:bodyPr>
          <a:lstStyle/>
          <a:p>
            <a:r>
              <a:rPr lang="en-US" cap="small" dirty="0"/>
              <a:t>SQL Statements</a:t>
            </a:r>
          </a:p>
        </p:txBody>
      </p:sp>
      <p:pic>
        <p:nvPicPr>
          <p:cNvPr id="14" name="Content Placeholder 13" descr="A computer screen with a white screen&#10;&#10;Description automatically generated">
            <a:extLst>
              <a:ext uri="{FF2B5EF4-FFF2-40B4-BE49-F238E27FC236}">
                <a16:creationId xmlns:a16="http://schemas.microsoft.com/office/drawing/2014/main" id="{78CF8DB9-9817-31B7-8C04-B22F68A14F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527" y="0"/>
            <a:ext cx="12192000" cy="6206797"/>
          </a:xfrm>
        </p:spPr>
      </p:pic>
      <p:pic>
        <p:nvPicPr>
          <p:cNvPr id="10" name="Picture 9" descr="A white background with text&#10;&#10;Description automatically generated">
            <a:extLst>
              <a:ext uri="{FF2B5EF4-FFF2-40B4-BE49-F238E27FC236}">
                <a16:creationId xmlns:a16="http://schemas.microsoft.com/office/drawing/2014/main" id="{99FF022B-F4DC-32D7-B859-D2F757A6F3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0162" y="898326"/>
            <a:ext cx="8263638" cy="3288190"/>
          </a:xfrm>
          <a:prstGeom prst="rect">
            <a:avLst/>
          </a:prstGeom>
        </p:spPr>
      </p:pic>
      <p:sp>
        <p:nvSpPr>
          <p:cNvPr id="4" name="TextBox 3">
            <a:extLst>
              <a:ext uri="{FF2B5EF4-FFF2-40B4-BE49-F238E27FC236}">
                <a16:creationId xmlns:a16="http://schemas.microsoft.com/office/drawing/2014/main" id="{2D9772AB-DB90-8593-1B3D-D5F8640583C5}"/>
              </a:ext>
            </a:extLst>
          </p:cNvPr>
          <p:cNvSpPr txBox="1"/>
          <p:nvPr/>
        </p:nvSpPr>
        <p:spPr>
          <a:xfrm>
            <a:off x="8158913" y="125929"/>
            <a:ext cx="1992853" cy="369332"/>
          </a:xfrm>
          <a:prstGeom prst="rect">
            <a:avLst/>
          </a:prstGeom>
          <a:noFill/>
        </p:spPr>
        <p:txBody>
          <a:bodyPr wrap="none" rtlCol="0">
            <a:spAutoFit/>
          </a:bodyPr>
          <a:lstStyle/>
          <a:p>
            <a:r>
              <a:rPr lang="en-US" dirty="0">
                <a:solidFill>
                  <a:schemeClr val="bg1"/>
                </a:solidFill>
              </a:rPr>
              <a:t>Stored Procedures</a:t>
            </a:r>
          </a:p>
        </p:txBody>
      </p:sp>
    </p:spTree>
    <p:extLst>
      <p:ext uri="{BB962C8B-B14F-4D97-AF65-F5344CB8AC3E}">
        <p14:creationId xmlns:p14="http://schemas.microsoft.com/office/powerpoint/2010/main" val="1907852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9" name="Content Placeholder 8">
            <a:extLst>
              <a:ext uri="{FF2B5EF4-FFF2-40B4-BE49-F238E27FC236}">
                <a16:creationId xmlns:a16="http://schemas.microsoft.com/office/drawing/2014/main" id="{2050A88A-A7C8-D5C0-9A8E-7ACF043C0EE9}"/>
              </a:ext>
            </a:extLst>
          </p:cNvPr>
          <p:cNvGraphicFramePr>
            <a:graphicFrameLocks noGrp="1"/>
          </p:cNvGraphicFramePr>
          <p:nvPr>
            <p:ph idx="1"/>
            <p:extLst>
              <p:ext uri="{D42A27DB-BD31-4B8C-83A1-F6EECF244321}">
                <p14:modId xmlns:p14="http://schemas.microsoft.com/office/powerpoint/2010/main" val="1244526631"/>
              </p:ext>
            </p:extLst>
          </p:nvPr>
        </p:nvGraphicFramePr>
        <p:xfrm>
          <a:off x="838200" y="1931627"/>
          <a:ext cx="10515600" cy="43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un and water with rays&#10;&#10;Description automatically generated">
            <a:extLst>
              <a:ext uri="{FF2B5EF4-FFF2-40B4-BE49-F238E27FC236}">
                <a16:creationId xmlns:a16="http://schemas.microsoft.com/office/drawing/2014/main" id="{D0979636-0BB6-AD4D-91F6-9829B3FF47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BA7E4F22-E09E-22AF-3A66-CA6FBEBEB8B1}"/>
              </a:ext>
            </a:extLst>
          </p:cNvPr>
          <p:cNvSpPr txBox="1"/>
          <p:nvPr/>
        </p:nvSpPr>
        <p:spPr>
          <a:xfrm>
            <a:off x="2406994" y="1318375"/>
            <a:ext cx="1184940" cy="369332"/>
          </a:xfrm>
          <a:prstGeom prst="rect">
            <a:avLst/>
          </a:prstGeom>
          <a:noFill/>
        </p:spPr>
        <p:txBody>
          <a:bodyPr wrap="none" rtlCol="0">
            <a:spAutoFit/>
          </a:bodyPr>
          <a:lstStyle/>
          <a:p>
            <a:r>
              <a:rPr lang="en-US" cap="small" dirty="0"/>
              <a:t>Triggers</a:t>
            </a:r>
          </a:p>
        </p:txBody>
      </p:sp>
    </p:spTree>
    <p:extLst>
      <p:ext uri="{BB962C8B-B14F-4D97-AF65-F5344CB8AC3E}">
        <p14:creationId xmlns:p14="http://schemas.microsoft.com/office/powerpoint/2010/main" val="1286376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5E2081D7-5BAB-4630-961F-8C1618D251E8}"/>
                                            </p:graphicEl>
                                          </p:spTgt>
                                        </p:tgtEl>
                                        <p:attrNameLst>
                                          <p:attrName>style.visibility</p:attrName>
                                        </p:attrNameLst>
                                      </p:cBhvr>
                                      <p:to>
                                        <p:strVal val="visible"/>
                                      </p:to>
                                    </p:set>
                                    <p:animEffect transition="in" filter="fade">
                                      <p:cBhvr>
                                        <p:cTn id="7" dur="500"/>
                                        <p:tgtEl>
                                          <p:spTgt spid="9">
                                            <p:graphicEl>
                                              <a:dgm id="{5E2081D7-5BAB-4630-961F-8C1618D251E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EBE67586-BF01-4316-B86D-F21E5C76AD5B}"/>
                                            </p:graphicEl>
                                          </p:spTgt>
                                        </p:tgtEl>
                                        <p:attrNameLst>
                                          <p:attrName>style.visibility</p:attrName>
                                        </p:attrNameLst>
                                      </p:cBhvr>
                                      <p:to>
                                        <p:strVal val="visible"/>
                                      </p:to>
                                    </p:set>
                                    <p:animEffect transition="in" filter="fade">
                                      <p:cBhvr>
                                        <p:cTn id="12" dur="500"/>
                                        <p:tgtEl>
                                          <p:spTgt spid="9">
                                            <p:graphicEl>
                                              <a:dgm id="{EBE67586-BF01-4316-B86D-F21E5C76AD5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D811DD96-7B95-4E60-ADD8-F734BE6FAD35}"/>
                                            </p:graphicEl>
                                          </p:spTgt>
                                        </p:tgtEl>
                                        <p:attrNameLst>
                                          <p:attrName>style.visibility</p:attrName>
                                        </p:attrNameLst>
                                      </p:cBhvr>
                                      <p:to>
                                        <p:strVal val="visible"/>
                                      </p:to>
                                    </p:set>
                                    <p:animEffect transition="in" filter="fade">
                                      <p:cBhvr>
                                        <p:cTn id="17" dur="500"/>
                                        <p:tgtEl>
                                          <p:spTgt spid="9">
                                            <p:graphicEl>
                                              <a:dgm id="{D811DD96-7B95-4E60-ADD8-F734BE6FAD3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0AD8B823-0A76-4ACE-A163-AE9C6BF3C096}"/>
                                            </p:graphicEl>
                                          </p:spTgt>
                                        </p:tgtEl>
                                        <p:attrNameLst>
                                          <p:attrName>style.visibility</p:attrName>
                                        </p:attrNameLst>
                                      </p:cBhvr>
                                      <p:to>
                                        <p:strVal val="visible"/>
                                      </p:to>
                                    </p:set>
                                    <p:animEffect transition="in" filter="fade">
                                      <p:cBhvr>
                                        <p:cTn id="22" dur="500"/>
                                        <p:tgtEl>
                                          <p:spTgt spid="9">
                                            <p:graphicEl>
                                              <a:dgm id="{0AD8B823-0A76-4ACE-A163-AE9C6BF3C09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0CE2B18F-7D84-4DB8-AC26-45D67936442E}"/>
                                            </p:graphicEl>
                                          </p:spTgt>
                                        </p:tgtEl>
                                        <p:attrNameLst>
                                          <p:attrName>style.visibility</p:attrName>
                                        </p:attrNameLst>
                                      </p:cBhvr>
                                      <p:to>
                                        <p:strVal val="visible"/>
                                      </p:to>
                                    </p:set>
                                    <p:animEffect transition="in" filter="fade">
                                      <p:cBhvr>
                                        <p:cTn id="27" dur="500"/>
                                        <p:tgtEl>
                                          <p:spTgt spid="9">
                                            <p:graphicEl>
                                              <a:dgm id="{0CE2B18F-7D84-4DB8-AC26-45D67936442E}"/>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8C4C58BD-1006-455E-8B56-1367A62D48FA}"/>
                                            </p:graphicEl>
                                          </p:spTgt>
                                        </p:tgtEl>
                                        <p:attrNameLst>
                                          <p:attrName>style.visibility</p:attrName>
                                        </p:attrNameLst>
                                      </p:cBhvr>
                                      <p:to>
                                        <p:strVal val="visible"/>
                                      </p:to>
                                    </p:set>
                                    <p:animEffect transition="in" filter="fade">
                                      <p:cBhvr>
                                        <p:cTn id="32" dur="500"/>
                                        <p:tgtEl>
                                          <p:spTgt spid="9">
                                            <p:graphicEl>
                                              <a:dgm id="{8C4C58BD-1006-455E-8B56-1367A62D48F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1F26886D-D5AB-4D06-92A6-FE73A98276D9}"/>
                                            </p:graphicEl>
                                          </p:spTgt>
                                        </p:tgtEl>
                                        <p:attrNameLst>
                                          <p:attrName>style.visibility</p:attrName>
                                        </p:attrNameLst>
                                      </p:cBhvr>
                                      <p:to>
                                        <p:strVal val="visible"/>
                                      </p:to>
                                    </p:set>
                                    <p:animEffect transition="in" filter="fade">
                                      <p:cBhvr>
                                        <p:cTn id="37" dur="500"/>
                                        <p:tgtEl>
                                          <p:spTgt spid="9">
                                            <p:graphicEl>
                                              <a:dgm id="{1F26886D-D5AB-4D06-92A6-FE73A98276D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graphicEl>
                                              <a:dgm id="{7A83A9BD-508D-49DF-81FF-B76C268A7B0A}"/>
                                            </p:graphicEl>
                                          </p:spTgt>
                                        </p:tgtEl>
                                        <p:attrNameLst>
                                          <p:attrName>style.visibility</p:attrName>
                                        </p:attrNameLst>
                                      </p:cBhvr>
                                      <p:to>
                                        <p:strVal val="visible"/>
                                      </p:to>
                                    </p:set>
                                    <p:animEffect transition="in" filter="fade">
                                      <p:cBhvr>
                                        <p:cTn id="42" dur="500"/>
                                        <p:tgtEl>
                                          <p:spTgt spid="9">
                                            <p:graphicEl>
                                              <a:dgm id="{7A83A9BD-508D-49DF-81FF-B76C268A7B0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10" name="Content Placeholder 9">
            <a:extLst>
              <a:ext uri="{FF2B5EF4-FFF2-40B4-BE49-F238E27FC236}">
                <a16:creationId xmlns:a16="http://schemas.microsoft.com/office/drawing/2014/main" id="{0D6F888F-4280-DE6F-2D7A-4EC1FC5F3B8D}"/>
              </a:ext>
            </a:extLst>
          </p:cNvPr>
          <p:cNvGraphicFramePr>
            <a:graphicFrameLocks noGrp="1"/>
          </p:cNvGraphicFramePr>
          <p:nvPr>
            <p:ph idx="1"/>
            <p:extLst>
              <p:ext uri="{D42A27DB-BD31-4B8C-83A1-F6EECF244321}">
                <p14:modId xmlns:p14="http://schemas.microsoft.com/office/powerpoint/2010/main" val="1702083946"/>
              </p:ext>
            </p:extLst>
          </p:nvPr>
        </p:nvGraphicFramePr>
        <p:xfrm>
          <a:off x="1046513" y="1983106"/>
          <a:ext cx="10098974" cy="41141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un and water with rays&#10;&#10;Description automatically generated">
            <a:extLst>
              <a:ext uri="{FF2B5EF4-FFF2-40B4-BE49-F238E27FC236}">
                <a16:creationId xmlns:a16="http://schemas.microsoft.com/office/drawing/2014/main" id="{D0979636-0BB6-AD4D-91F6-9829B3FF47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BA7E4F22-E09E-22AF-3A66-CA6FBEBEB8B1}"/>
              </a:ext>
            </a:extLst>
          </p:cNvPr>
          <p:cNvSpPr txBox="1"/>
          <p:nvPr/>
        </p:nvSpPr>
        <p:spPr>
          <a:xfrm>
            <a:off x="2406994" y="1318375"/>
            <a:ext cx="2467535" cy="369332"/>
          </a:xfrm>
          <a:prstGeom prst="rect">
            <a:avLst/>
          </a:prstGeom>
          <a:noFill/>
        </p:spPr>
        <p:txBody>
          <a:bodyPr wrap="none" rtlCol="0">
            <a:spAutoFit/>
          </a:bodyPr>
          <a:lstStyle/>
          <a:p>
            <a:r>
              <a:rPr lang="en-US" cap="small" dirty="0"/>
              <a:t>Roles &amp; Permissions</a:t>
            </a:r>
          </a:p>
        </p:txBody>
      </p:sp>
    </p:spTree>
    <p:extLst>
      <p:ext uri="{BB962C8B-B14F-4D97-AF65-F5344CB8AC3E}">
        <p14:creationId xmlns:p14="http://schemas.microsoft.com/office/powerpoint/2010/main" val="51723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567E162F-D926-403C-9EB5-B4AEF04F516F}"/>
                                            </p:graphicEl>
                                          </p:spTgt>
                                        </p:tgtEl>
                                        <p:attrNameLst>
                                          <p:attrName>style.visibility</p:attrName>
                                        </p:attrNameLst>
                                      </p:cBhvr>
                                      <p:to>
                                        <p:strVal val="visible"/>
                                      </p:to>
                                    </p:set>
                                    <p:animEffect transition="in" filter="fade">
                                      <p:cBhvr>
                                        <p:cTn id="7" dur="500"/>
                                        <p:tgtEl>
                                          <p:spTgt spid="10">
                                            <p:graphicEl>
                                              <a:dgm id="{567E162F-D926-403C-9EB5-B4AEF04F516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D39B7554-29DF-414B-A03F-269144EF4FC6}"/>
                                            </p:graphicEl>
                                          </p:spTgt>
                                        </p:tgtEl>
                                        <p:attrNameLst>
                                          <p:attrName>style.visibility</p:attrName>
                                        </p:attrNameLst>
                                      </p:cBhvr>
                                      <p:to>
                                        <p:strVal val="visible"/>
                                      </p:to>
                                    </p:set>
                                    <p:animEffect transition="in" filter="fade">
                                      <p:cBhvr>
                                        <p:cTn id="12" dur="500"/>
                                        <p:tgtEl>
                                          <p:spTgt spid="10">
                                            <p:graphicEl>
                                              <a:dgm id="{D39B7554-29DF-414B-A03F-269144EF4FC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F3F104DD-667B-45D9-A5DF-9A18EB89E5D1}"/>
                                            </p:graphicEl>
                                          </p:spTgt>
                                        </p:tgtEl>
                                        <p:attrNameLst>
                                          <p:attrName>style.visibility</p:attrName>
                                        </p:attrNameLst>
                                      </p:cBhvr>
                                      <p:to>
                                        <p:strVal val="visible"/>
                                      </p:to>
                                    </p:set>
                                    <p:animEffect transition="in" filter="fade">
                                      <p:cBhvr>
                                        <p:cTn id="17" dur="500"/>
                                        <p:tgtEl>
                                          <p:spTgt spid="10">
                                            <p:graphicEl>
                                              <a:dgm id="{F3F104DD-667B-45D9-A5DF-9A18EB89E5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421FC2A0-8C09-41FC-938E-2F5C0733BABA}"/>
                                            </p:graphicEl>
                                          </p:spTgt>
                                        </p:tgtEl>
                                        <p:attrNameLst>
                                          <p:attrName>style.visibility</p:attrName>
                                        </p:attrNameLst>
                                      </p:cBhvr>
                                      <p:to>
                                        <p:strVal val="visible"/>
                                      </p:to>
                                    </p:set>
                                    <p:animEffect transition="in" filter="fade">
                                      <p:cBhvr>
                                        <p:cTn id="22" dur="500"/>
                                        <p:tgtEl>
                                          <p:spTgt spid="10">
                                            <p:graphicEl>
                                              <a:dgm id="{421FC2A0-8C09-41FC-938E-2F5C0733BAB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FDD4DC31-6701-457A-BCA3-1E69F3B7D1BE}"/>
                                            </p:graphicEl>
                                          </p:spTgt>
                                        </p:tgtEl>
                                        <p:attrNameLst>
                                          <p:attrName>style.visibility</p:attrName>
                                        </p:attrNameLst>
                                      </p:cBhvr>
                                      <p:to>
                                        <p:strVal val="visible"/>
                                      </p:to>
                                    </p:set>
                                    <p:animEffect transition="in" filter="fade">
                                      <p:cBhvr>
                                        <p:cTn id="27" dur="500"/>
                                        <p:tgtEl>
                                          <p:spTgt spid="10">
                                            <p:graphicEl>
                                              <a:dgm id="{FDD4DC31-6701-457A-BCA3-1E69F3B7D1BE}"/>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B39A8D83-3A99-4852-98DB-B5509AB69C2C}"/>
                                            </p:graphicEl>
                                          </p:spTgt>
                                        </p:tgtEl>
                                        <p:attrNameLst>
                                          <p:attrName>style.visibility</p:attrName>
                                        </p:attrNameLst>
                                      </p:cBhvr>
                                      <p:to>
                                        <p:strVal val="visible"/>
                                      </p:to>
                                    </p:set>
                                    <p:animEffect transition="in" filter="fade">
                                      <p:cBhvr>
                                        <p:cTn id="32" dur="500"/>
                                        <p:tgtEl>
                                          <p:spTgt spid="10">
                                            <p:graphicEl>
                                              <a:dgm id="{B39A8D83-3A99-4852-98DB-B5509AB69C2C}"/>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graphicEl>
                                              <a:dgm id="{EF3FE838-EB24-49C9-B516-D0C84DB6C48B}"/>
                                            </p:graphicEl>
                                          </p:spTgt>
                                        </p:tgtEl>
                                        <p:attrNameLst>
                                          <p:attrName>style.visibility</p:attrName>
                                        </p:attrNameLst>
                                      </p:cBhvr>
                                      <p:to>
                                        <p:strVal val="visible"/>
                                      </p:to>
                                    </p:set>
                                    <p:animEffect transition="in" filter="fade">
                                      <p:cBhvr>
                                        <p:cTn id="37" dur="500"/>
                                        <p:tgtEl>
                                          <p:spTgt spid="10">
                                            <p:graphicEl>
                                              <a:dgm id="{EF3FE838-EB24-49C9-B516-D0C84DB6C48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graphicEl>
                                              <a:dgm id="{409BE803-56E9-458C-896D-ADC775621B11}"/>
                                            </p:graphicEl>
                                          </p:spTgt>
                                        </p:tgtEl>
                                        <p:attrNameLst>
                                          <p:attrName>style.visibility</p:attrName>
                                        </p:attrNameLst>
                                      </p:cBhvr>
                                      <p:to>
                                        <p:strVal val="visible"/>
                                      </p:to>
                                    </p:set>
                                    <p:animEffect transition="in" filter="fade">
                                      <p:cBhvr>
                                        <p:cTn id="42" dur="500"/>
                                        <p:tgtEl>
                                          <p:spTgt spid="10">
                                            <p:graphicEl>
                                              <a:dgm id="{409BE803-56E9-458C-896D-ADC775621B1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lvl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Database Creation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4FFAB79-7E70-03B0-F65A-8F1FAFB7098F}"/>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C54CD6F-32F9-902D-D28C-A685DDF953E9}"/>
              </a:ext>
            </a:extLst>
          </p:cNvPr>
          <p:cNvSpPr>
            <a:spLocks noGrp="1" noRot="1" noMove="1" noResize="1" noEditPoints="1" noAdjustHandles="1" noChangeArrowheads="1" noChangeShapeType="1"/>
          </p:cNvSpPr>
          <p:nvPr/>
        </p:nvSpPr>
        <p:spPr>
          <a:xfrm>
            <a:off x="89800" y="6390021"/>
            <a:ext cx="5230234"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52CE0F0-B21F-BC25-556A-671CF48A6F26}"/>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8" name="Picture 7" descr="A sun and water with rays&#10;&#10;Description automatically generated">
            <a:extLst>
              <a:ext uri="{FF2B5EF4-FFF2-40B4-BE49-F238E27FC236}">
                <a16:creationId xmlns:a16="http://schemas.microsoft.com/office/drawing/2014/main" id="{D0979636-0BB6-AD4D-91F6-9829B3FF4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BA7E4F22-E09E-22AF-3A66-CA6FBEBEB8B1}"/>
              </a:ext>
            </a:extLst>
          </p:cNvPr>
          <p:cNvSpPr txBox="1"/>
          <p:nvPr/>
        </p:nvSpPr>
        <p:spPr>
          <a:xfrm>
            <a:off x="2406994" y="1318375"/>
            <a:ext cx="2467535" cy="369332"/>
          </a:xfrm>
          <a:prstGeom prst="rect">
            <a:avLst/>
          </a:prstGeom>
          <a:noFill/>
        </p:spPr>
        <p:txBody>
          <a:bodyPr wrap="none" rtlCol="0">
            <a:spAutoFit/>
          </a:bodyPr>
          <a:lstStyle/>
          <a:p>
            <a:r>
              <a:rPr lang="en-US" cap="small" dirty="0"/>
              <a:t>Roles &amp; Permissions</a:t>
            </a:r>
          </a:p>
        </p:txBody>
      </p:sp>
      <p:graphicFrame>
        <p:nvGraphicFramePr>
          <p:cNvPr id="9" name="Content Placeholder 8">
            <a:extLst>
              <a:ext uri="{FF2B5EF4-FFF2-40B4-BE49-F238E27FC236}">
                <a16:creationId xmlns:a16="http://schemas.microsoft.com/office/drawing/2014/main" id="{F639F6FB-AD1D-3C03-F886-F5167B52F9F6}"/>
              </a:ext>
            </a:extLst>
          </p:cNvPr>
          <p:cNvGraphicFramePr>
            <a:graphicFrameLocks noGrp="1"/>
          </p:cNvGraphicFramePr>
          <p:nvPr>
            <p:ph idx="1"/>
            <p:extLst>
              <p:ext uri="{D42A27DB-BD31-4B8C-83A1-F6EECF244321}">
                <p14:modId xmlns:p14="http://schemas.microsoft.com/office/powerpoint/2010/main" val="366381089"/>
              </p:ext>
            </p:extLst>
          </p:nvPr>
        </p:nvGraphicFramePr>
        <p:xfrm>
          <a:off x="921822" y="1959533"/>
          <a:ext cx="10348356" cy="41205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6334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86827EE4-B54E-457B-8F83-3FF3F69F430B}"/>
                                            </p:graphicEl>
                                          </p:spTgt>
                                        </p:tgtEl>
                                        <p:attrNameLst>
                                          <p:attrName>style.visibility</p:attrName>
                                        </p:attrNameLst>
                                      </p:cBhvr>
                                      <p:to>
                                        <p:strVal val="visible"/>
                                      </p:to>
                                    </p:set>
                                    <p:animEffect transition="in" filter="fade">
                                      <p:cBhvr>
                                        <p:cTn id="7" dur="500"/>
                                        <p:tgtEl>
                                          <p:spTgt spid="9">
                                            <p:graphicEl>
                                              <a:dgm id="{86827EE4-B54E-457B-8F83-3FF3F69F430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9B698F48-DF9A-46F2-9A38-DB5C5D1B0D5D}"/>
                                            </p:graphicEl>
                                          </p:spTgt>
                                        </p:tgtEl>
                                        <p:attrNameLst>
                                          <p:attrName>style.visibility</p:attrName>
                                        </p:attrNameLst>
                                      </p:cBhvr>
                                      <p:to>
                                        <p:strVal val="visible"/>
                                      </p:to>
                                    </p:set>
                                    <p:animEffect transition="in" filter="fade">
                                      <p:cBhvr>
                                        <p:cTn id="12" dur="500"/>
                                        <p:tgtEl>
                                          <p:spTgt spid="9">
                                            <p:graphicEl>
                                              <a:dgm id="{9B698F48-DF9A-46F2-9A38-DB5C5D1B0D5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81C2EEE5-730F-41F5-ADF3-98EA8459F3F0}"/>
                                            </p:graphicEl>
                                          </p:spTgt>
                                        </p:tgtEl>
                                        <p:attrNameLst>
                                          <p:attrName>style.visibility</p:attrName>
                                        </p:attrNameLst>
                                      </p:cBhvr>
                                      <p:to>
                                        <p:strVal val="visible"/>
                                      </p:to>
                                    </p:set>
                                    <p:animEffect transition="in" filter="fade">
                                      <p:cBhvr>
                                        <p:cTn id="17" dur="500"/>
                                        <p:tgtEl>
                                          <p:spTgt spid="9">
                                            <p:graphicEl>
                                              <a:dgm id="{81C2EEE5-730F-41F5-ADF3-98EA8459F3F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AFCA38AB-4C12-4C2A-AB35-1BCE051D866C}"/>
                                            </p:graphicEl>
                                          </p:spTgt>
                                        </p:tgtEl>
                                        <p:attrNameLst>
                                          <p:attrName>style.visibility</p:attrName>
                                        </p:attrNameLst>
                                      </p:cBhvr>
                                      <p:to>
                                        <p:strVal val="visible"/>
                                      </p:to>
                                    </p:set>
                                    <p:animEffect transition="in" filter="fade">
                                      <p:cBhvr>
                                        <p:cTn id="22" dur="500"/>
                                        <p:tgtEl>
                                          <p:spTgt spid="9">
                                            <p:graphicEl>
                                              <a:dgm id="{AFCA38AB-4C12-4C2A-AB35-1BCE051D866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2D38C5DC-0F79-4F8D-94BD-22D583B0E652}"/>
                                            </p:graphicEl>
                                          </p:spTgt>
                                        </p:tgtEl>
                                        <p:attrNameLst>
                                          <p:attrName>style.visibility</p:attrName>
                                        </p:attrNameLst>
                                      </p:cBhvr>
                                      <p:to>
                                        <p:strVal val="visible"/>
                                      </p:to>
                                    </p:set>
                                    <p:animEffect transition="in" filter="fade">
                                      <p:cBhvr>
                                        <p:cTn id="27" dur="500"/>
                                        <p:tgtEl>
                                          <p:spTgt spid="9">
                                            <p:graphicEl>
                                              <a:dgm id="{2D38C5DC-0F79-4F8D-94BD-22D583B0E65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3F71FA3B-A915-4AD1-86C0-33D8A00643E6}"/>
                                            </p:graphicEl>
                                          </p:spTgt>
                                        </p:tgtEl>
                                        <p:attrNameLst>
                                          <p:attrName>style.visibility</p:attrName>
                                        </p:attrNameLst>
                                      </p:cBhvr>
                                      <p:to>
                                        <p:strVal val="visible"/>
                                      </p:to>
                                    </p:set>
                                    <p:animEffect transition="in" filter="fade">
                                      <p:cBhvr>
                                        <p:cTn id="32" dur="500"/>
                                        <p:tgtEl>
                                          <p:spTgt spid="9">
                                            <p:graphicEl>
                                              <a:dgm id="{3F71FA3B-A915-4AD1-86C0-33D8A00643E6}"/>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33DD044C-93F3-4359-B17F-A8317857DBC2}"/>
                                            </p:graphicEl>
                                          </p:spTgt>
                                        </p:tgtEl>
                                        <p:attrNameLst>
                                          <p:attrName>style.visibility</p:attrName>
                                        </p:attrNameLst>
                                      </p:cBhvr>
                                      <p:to>
                                        <p:strVal val="visible"/>
                                      </p:to>
                                    </p:set>
                                    <p:animEffect transition="in" filter="fade">
                                      <p:cBhvr>
                                        <p:cTn id="37" dur="500"/>
                                        <p:tgtEl>
                                          <p:spTgt spid="9">
                                            <p:graphicEl>
                                              <a:dgm id="{33DD044C-93F3-4359-B17F-A8317857DBC2}"/>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graphicEl>
                                              <a:dgm id="{E1E03253-499B-4069-98DA-2F06288BC6E0}"/>
                                            </p:graphicEl>
                                          </p:spTgt>
                                        </p:tgtEl>
                                        <p:attrNameLst>
                                          <p:attrName>style.visibility</p:attrName>
                                        </p:attrNameLst>
                                      </p:cBhvr>
                                      <p:to>
                                        <p:strVal val="visible"/>
                                      </p:to>
                                    </p:set>
                                    <p:animEffect transition="in" filter="fade">
                                      <p:cBhvr>
                                        <p:cTn id="42" dur="500"/>
                                        <p:tgtEl>
                                          <p:spTgt spid="9">
                                            <p:graphicEl>
                                              <a:dgm id="{E1E03253-499B-4069-98DA-2F06288BC6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lvl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Website Application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75FCC14-1C08-33A0-04A4-2DC7EBB17D4E}"/>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A9B58A8-DFF6-327A-3B55-8C7A23842DE4}"/>
              </a:ext>
            </a:extLst>
          </p:cNvPr>
          <p:cNvSpPr>
            <a:spLocks noGrp="1" noRot="1" noMove="1" noResize="1" noEditPoints="1" noAdjustHandles="1" noChangeArrowheads="1" noChangeShapeType="1"/>
          </p:cNvSpPr>
          <p:nvPr/>
        </p:nvSpPr>
        <p:spPr>
          <a:xfrm>
            <a:off x="89800" y="6390021"/>
            <a:ext cx="6792222"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1EB80BE0-045F-85F2-8AD9-B6E24CE2A010}"/>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4" name="Content Placeholder 2">
            <a:extLst>
              <a:ext uri="{FF2B5EF4-FFF2-40B4-BE49-F238E27FC236}">
                <a16:creationId xmlns:a16="http://schemas.microsoft.com/office/drawing/2014/main" id="{97E1EA87-06DD-851F-B7D0-0D14B2F394B9}"/>
              </a:ext>
            </a:extLst>
          </p:cNvPr>
          <p:cNvSpPr>
            <a:spLocks noGrp="1"/>
          </p:cNvSpPr>
          <p:nvPr>
            <p:ph idx="1"/>
          </p:nvPr>
        </p:nvSpPr>
        <p:spPr>
          <a:xfrm>
            <a:off x="838200" y="1931627"/>
            <a:ext cx="10515600" cy="4344598"/>
          </a:xfrm>
        </p:spPr>
        <p:txBody>
          <a:bodyPr/>
          <a:lstStyle/>
          <a:p>
            <a:r>
              <a:rPr lang="en-US" dirty="0"/>
              <a:t>Live walkthrough and Demo – </a:t>
            </a:r>
            <a:r>
              <a:rPr lang="en-US" dirty="0" err="1"/>
              <a:t>Wahiba</a:t>
            </a:r>
            <a:r>
              <a:rPr lang="en-US" dirty="0"/>
              <a:t> </a:t>
            </a:r>
          </a:p>
        </p:txBody>
      </p:sp>
      <p:pic>
        <p:nvPicPr>
          <p:cNvPr id="8" name="Picture 7" descr="A sun and water with rays&#10;&#10;Description automatically generated">
            <a:extLst>
              <a:ext uri="{FF2B5EF4-FFF2-40B4-BE49-F238E27FC236}">
                <a16:creationId xmlns:a16="http://schemas.microsoft.com/office/drawing/2014/main" id="{C354DDC3-98C0-1327-0CE2-41942FD98E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grpSp>
        <p:nvGrpSpPr>
          <p:cNvPr id="6" name="Group 5">
            <a:extLst>
              <a:ext uri="{FF2B5EF4-FFF2-40B4-BE49-F238E27FC236}">
                <a16:creationId xmlns:a16="http://schemas.microsoft.com/office/drawing/2014/main" id="{2B5D49B6-0620-0F01-8EB9-6D9C922D1D09}"/>
              </a:ext>
            </a:extLst>
          </p:cNvPr>
          <p:cNvGrpSpPr/>
          <p:nvPr/>
        </p:nvGrpSpPr>
        <p:grpSpPr>
          <a:xfrm>
            <a:off x="1205053" y="2451274"/>
            <a:ext cx="9781894" cy="3628763"/>
            <a:chOff x="295563" y="2451274"/>
            <a:chExt cx="9781894" cy="3628763"/>
          </a:xfrm>
        </p:grpSpPr>
        <p:pic>
          <p:nvPicPr>
            <p:cNvPr id="9" name="Picture 8" descr="A screenshot of a website&#10;&#10;Description automatically generated">
              <a:extLst>
                <a:ext uri="{FF2B5EF4-FFF2-40B4-BE49-F238E27FC236}">
                  <a16:creationId xmlns:a16="http://schemas.microsoft.com/office/drawing/2014/main" id="{14E576D7-6E49-61C1-9AEE-A7870F54E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563" y="2455293"/>
              <a:ext cx="4857904" cy="3624744"/>
            </a:xfrm>
            <a:prstGeom prst="rect">
              <a:avLst/>
            </a:prstGeom>
          </p:spPr>
        </p:pic>
        <p:pic>
          <p:nvPicPr>
            <p:cNvPr id="11" name="Picture 10" descr="A cell phone and credit card&#10;&#10;Description automatically generated">
              <a:extLst>
                <a:ext uri="{FF2B5EF4-FFF2-40B4-BE49-F238E27FC236}">
                  <a16:creationId xmlns:a16="http://schemas.microsoft.com/office/drawing/2014/main" id="{61242CAA-9BF4-6BF2-F6CA-282CD29547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0696" y="2451274"/>
              <a:ext cx="4786761" cy="3624744"/>
            </a:xfrm>
            <a:prstGeom prst="rect">
              <a:avLst/>
            </a:prstGeom>
          </p:spPr>
        </p:pic>
      </p:grpSp>
    </p:spTree>
    <p:extLst>
      <p:ext uri="{BB962C8B-B14F-4D97-AF65-F5344CB8AC3E}">
        <p14:creationId xmlns:p14="http://schemas.microsoft.com/office/powerpoint/2010/main" val="553045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718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1"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64DB2467-84F8-2C66-8520-6C3CDDE6E2AD}"/>
              </a:ext>
            </a:extLst>
          </p:cNvPr>
          <p:cNvPicPr>
            <a:picLocks noChangeAspect="1"/>
          </p:cNvPicPr>
          <p:nvPr/>
        </p:nvPicPr>
        <p:blipFill>
          <a:blip r:embed="rId5"/>
          <a:stretch>
            <a:fillRect/>
          </a:stretch>
        </p:blipFill>
        <p:spPr>
          <a:xfrm>
            <a:off x="2387383" y="2111220"/>
            <a:ext cx="7011988" cy="4000500"/>
          </a:xfrm>
          <a:prstGeom prst="rect">
            <a:avLst/>
          </a:prstGeom>
          <a:noFill/>
        </p:spPr>
      </p:pic>
      <p:pic>
        <p:nvPicPr>
          <p:cNvPr id="4" name="Picture 3" descr="A sun and water with rays&#10;&#10;Description automatically generated">
            <a:extLst>
              <a:ext uri="{FF2B5EF4-FFF2-40B4-BE49-F238E27FC236}">
                <a16:creationId xmlns:a16="http://schemas.microsoft.com/office/drawing/2014/main" id="{42DEB807-B825-2E4C-644B-8FF49D9D3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292627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0"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5"/>
            <a:extLst>
              <a:ext uri="{FF2B5EF4-FFF2-40B4-BE49-F238E27FC236}">
                <a16:creationId xmlns:a16="http://schemas.microsoft.com/office/drawing/2014/main" id="{A0C59FA6-7341-B5DF-8F87-AC28C844F753}"/>
              </a:ext>
            </a:extLst>
          </p:cNvPr>
          <p:cNvPicPr>
            <a:picLocks noChangeAspect="1"/>
          </p:cNvPicPr>
          <p:nvPr/>
        </p:nvPicPr>
        <p:blipFill>
          <a:blip r:embed="rId6"/>
          <a:stretch>
            <a:fillRect/>
          </a:stretch>
        </p:blipFill>
        <p:spPr>
          <a:xfrm>
            <a:off x="-1" y="-3325"/>
            <a:ext cx="12192001" cy="6276537"/>
          </a:xfrm>
          <a:prstGeom prst="rect">
            <a:avLst/>
          </a:prstGeom>
          <a:noFill/>
        </p:spPr>
      </p:pic>
    </p:spTree>
    <p:extLst>
      <p:ext uri="{BB962C8B-B14F-4D97-AF65-F5344CB8AC3E}">
        <p14:creationId xmlns:p14="http://schemas.microsoft.com/office/powerpoint/2010/main" val="570458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0"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5"/>
            <a:extLst>
              <a:ext uri="{FF2B5EF4-FFF2-40B4-BE49-F238E27FC236}">
                <a16:creationId xmlns:a16="http://schemas.microsoft.com/office/drawing/2014/main" id="{380D2458-1CFA-5F35-F263-00F0CC619CE9}"/>
              </a:ext>
            </a:extLst>
          </p:cNvPr>
          <p:cNvPicPr>
            <a:picLocks noChangeAspect="1"/>
          </p:cNvPicPr>
          <p:nvPr/>
        </p:nvPicPr>
        <p:blipFill>
          <a:blip r:embed="rId6"/>
          <a:stretch>
            <a:fillRect/>
          </a:stretch>
        </p:blipFill>
        <p:spPr>
          <a:xfrm>
            <a:off x="-1" y="-3325"/>
            <a:ext cx="12192001" cy="6276537"/>
          </a:xfrm>
          <a:prstGeom prst="rect">
            <a:avLst/>
          </a:prstGeom>
          <a:noFill/>
        </p:spPr>
      </p:pic>
      <p:sp>
        <p:nvSpPr>
          <p:cNvPr id="4" name="Rectangle 3">
            <a:extLst>
              <a:ext uri="{FF2B5EF4-FFF2-40B4-BE49-F238E27FC236}">
                <a16:creationId xmlns:a16="http://schemas.microsoft.com/office/drawing/2014/main" id="{DC8F76FB-22E7-A6FF-7ECA-2BE5A2C123AB}"/>
              </a:ext>
            </a:extLst>
          </p:cNvPr>
          <p:cNvSpPr/>
          <p:nvPr/>
        </p:nvSpPr>
        <p:spPr>
          <a:xfrm>
            <a:off x="-2" y="613247"/>
            <a:ext cx="12192001" cy="5653552"/>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154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2"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51E5DB71-C1B8-E2E5-08D5-C866C9DF992D}"/>
              </a:ext>
            </a:extLst>
          </p:cNvPr>
          <p:cNvPicPr>
            <a:picLocks noChangeAspect="1"/>
          </p:cNvPicPr>
          <p:nvPr/>
        </p:nvPicPr>
        <p:blipFill>
          <a:blip r:embed="rId5"/>
          <a:stretch>
            <a:fillRect/>
          </a:stretch>
        </p:blipFill>
        <p:spPr>
          <a:xfrm>
            <a:off x="-1" y="-3325"/>
            <a:ext cx="12192001" cy="6276537"/>
          </a:xfrm>
          <a:prstGeom prst="rect">
            <a:avLst/>
          </a:prstGeom>
          <a:noFill/>
        </p:spPr>
      </p:pic>
      <p:sp>
        <p:nvSpPr>
          <p:cNvPr id="4" name="Rectangle 3">
            <a:extLst>
              <a:ext uri="{FF2B5EF4-FFF2-40B4-BE49-F238E27FC236}">
                <a16:creationId xmlns:a16="http://schemas.microsoft.com/office/drawing/2014/main" id="{DC8F76FB-22E7-A6FF-7ECA-2BE5A2C123AB}"/>
              </a:ext>
            </a:extLst>
          </p:cNvPr>
          <p:cNvSpPr/>
          <p:nvPr/>
        </p:nvSpPr>
        <p:spPr>
          <a:xfrm>
            <a:off x="-2" y="2244435"/>
            <a:ext cx="12192001" cy="4022363"/>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35B610-BE5A-79E0-77F2-E59BDB7EE1AA}"/>
              </a:ext>
            </a:extLst>
          </p:cNvPr>
          <p:cNvSpPr/>
          <p:nvPr/>
        </p:nvSpPr>
        <p:spPr>
          <a:xfrm>
            <a:off x="5560291" y="591203"/>
            <a:ext cx="6631707" cy="1657756"/>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2C6D62-2225-CF0A-34BE-52374F1E23D4}"/>
              </a:ext>
            </a:extLst>
          </p:cNvPr>
          <p:cNvSpPr/>
          <p:nvPr/>
        </p:nvSpPr>
        <p:spPr>
          <a:xfrm>
            <a:off x="0" y="-4713"/>
            <a:ext cx="12192001" cy="600439"/>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107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kern="1200" cap="small" dirty="0">
                <a:solidFill>
                  <a:schemeClr val="tx1"/>
                </a:solidFill>
                <a:latin typeface="+mj-lt"/>
                <a:ea typeface="+mj-ea"/>
                <a:cs typeface="+mj-cs"/>
              </a:rPr>
              <a:t>Summary &amp; Overview</a:t>
            </a: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D551503-0D84-9F84-A856-A5C03B659642}"/>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C47E59C5-8A0B-5F79-81F8-6CCC3BD6F923}"/>
              </a:ext>
            </a:extLst>
          </p:cNvPr>
          <p:cNvSpPr>
            <a:spLocks noGrp="1" noRot="1" noMove="1" noResize="1" noEditPoints="1" noAdjustHandles="1" noChangeArrowheads="1" noChangeShapeType="1"/>
          </p:cNvSpPr>
          <p:nvPr/>
        </p:nvSpPr>
        <p:spPr>
          <a:xfrm>
            <a:off x="89800" y="6390021"/>
            <a:ext cx="522281"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A black background with green text&#10;&#10;Description automatically generated">
            <a:extLst>
              <a:ext uri="{FF2B5EF4-FFF2-40B4-BE49-F238E27FC236}">
                <a16:creationId xmlns:a16="http://schemas.microsoft.com/office/drawing/2014/main" id="{DEB4BEA2-DCF2-D07E-D638-E87D03A841A0}"/>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4" name="Content Placeholder 3">
            <a:extLst>
              <a:ext uri="{FF2B5EF4-FFF2-40B4-BE49-F238E27FC236}">
                <a16:creationId xmlns:a16="http://schemas.microsoft.com/office/drawing/2014/main" id="{584F1AD0-EED6-6227-5002-DE43CDA6C9CF}"/>
              </a:ext>
            </a:extLst>
          </p:cNvPr>
          <p:cNvGraphicFramePr>
            <a:graphicFrameLocks noGrp="1"/>
          </p:cNvGraphicFramePr>
          <p:nvPr>
            <p:ph idx="1"/>
            <p:extLst>
              <p:ext uri="{D42A27DB-BD31-4B8C-83A1-F6EECF244321}">
                <p14:modId xmlns:p14="http://schemas.microsoft.com/office/powerpoint/2010/main" val="3897926057"/>
              </p:ext>
            </p:extLst>
          </p:nvPr>
        </p:nvGraphicFramePr>
        <p:xfrm>
          <a:off x="838200" y="1931627"/>
          <a:ext cx="10515600" cy="43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A sun and water with rays&#10;&#10;Description automatically generated">
            <a:extLst>
              <a:ext uri="{FF2B5EF4-FFF2-40B4-BE49-F238E27FC236}">
                <a16:creationId xmlns:a16="http://schemas.microsoft.com/office/drawing/2014/main" id="{4012E820-B205-7E8C-6859-D60BDB5803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1300301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DDD5397-479A-46B5-89C3-F19C5962AA85}"/>
                                            </p:graphicEl>
                                          </p:spTgt>
                                        </p:tgtEl>
                                        <p:attrNameLst>
                                          <p:attrName>style.visibility</p:attrName>
                                        </p:attrNameLst>
                                      </p:cBhvr>
                                      <p:to>
                                        <p:strVal val="visible"/>
                                      </p:to>
                                    </p:set>
                                    <p:animEffect transition="in" filter="fade">
                                      <p:cBhvr>
                                        <p:cTn id="7" dur="500"/>
                                        <p:tgtEl>
                                          <p:spTgt spid="4">
                                            <p:graphicEl>
                                              <a:dgm id="{ADDD5397-479A-46B5-89C3-F19C5962AA8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267D86E-E1DB-40D4-81CA-EEA4DC0E9CF9}"/>
                                            </p:graphicEl>
                                          </p:spTgt>
                                        </p:tgtEl>
                                        <p:attrNameLst>
                                          <p:attrName>style.visibility</p:attrName>
                                        </p:attrNameLst>
                                      </p:cBhvr>
                                      <p:to>
                                        <p:strVal val="visible"/>
                                      </p:to>
                                    </p:set>
                                    <p:animEffect transition="in" filter="fade">
                                      <p:cBhvr>
                                        <p:cTn id="12" dur="500"/>
                                        <p:tgtEl>
                                          <p:spTgt spid="4">
                                            <p:graphicEl>
                                              <a:dgm id="{6267D86E-E1DB-40D4-81CA-EEA4DC0E9CF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830048AC-100E-4715-A55C-818F8B0F1669}"/>
                                            </p:graphicEl>
                                          </p:spTgt>
                                        </p:tgtEl>
                                        <p:attrNameLst>
                                          <p:attrName>style.visibility</p:attrName>
                                        </p:attrNameLst>
                                      </p:cBhvr>
                                      <p:to>
                                        <p:strVal val="visible"/>
                                      </p:to>
                                    </p:set>
                                    <p:animEffect transition="in" filter="fade">
                                      <p:cBhvr>
                                        <p:cTn id="17" dur="500"/>
                                        <p:tgtEl>
                                          <p:spTgt spid="4">
                                            <p:graphicEl>
                                              <a:dgm id="{830048AC-100E-4715-A55C-818F8B0F166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6D5E1B88-9C5C-4AE8-BF45-188CC3117407}"/>
                                            </p:graphicEl>
                                          </p:spTgt>
                                        </p:tgtEl>
                                        <p:attrNameLst>
                                          <p:attrName>style.visibility</p:attrName>
                                        </p:attrNameLst>
                                      </p:cBhvr>
                                      <p:to>
                                        <p:strVal val="visible"/>
                                      </p:to>
                                    </p:set>
                                    <p:animEffect transition="in" filter="fade">
                                      <p:cBhvr>
                                        <p:cTn id="22" dur="500"/>
                                        <p:tgtEl>
                                          <p:spTgt spid="4">
                                            <p:graphicEl>
                                              <a:dgm id="{6D5E1B88-9C5C-4AE8-BF45-188CC311740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28F82969-5990-49B9-A724-3D994C7210BB}"/>
                                            </p:graphicEl>
                                          </p:spTgt>
                                        </p:tgtEl>
                                        <p:attrNameLst>
                                          <p:attrName>style.visibility</p:attrName>
                                        </p:attrNameLst>
                                      </p:cBhvr>
                                      <p:to>
                                        <p:strVal val="visible"/>
                                      </p:to>
                                    </p:set>
                                    <p:animEffect transition="in" filter="fade">
                                      <p:cBhvr>
                                        <p:cTn id="27" dur="500"/>
                                        <p:tgtEl>
                                          <p:spTgt spid="4">
                                            <p:graphicEl>
                                              <a:dgm id="{28F82969-5990-49B9-A724-3D994C7210B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E80A7C14-E300-4A44-BEF9-D2B63CB8A880}"/>
                                            </p:graphicEl>
                                          </p:spTgt>
                                        </p:tgtEl>
                                        <p:attrNameLst>
                                          <p:attrName>style.visibility</p:attrName>
                                        </p:attrNameLst>
                                      </p:cBhvr>
                                      <p:to>
                                        <p:strVal val="visible"/>
                                      </p:to>
                                    </p:set>
                                    <p:animEffect transition="in" filter="fade">
                                      <p:cBhvr>
                                        <p:cTn id="32" dur="500"/>
                                        <p:tgtEl>
                                          <p:spTgt spid="4">
                                            <p:graphicEl>
                                              <a:dgm id="{E80A7C14-E300-4A44-BEF9-D2B63CB8A88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2D5EA1EE-B950-45B2-9579-1AEE93A5205D}"/>
                                            </p:graphicEl>
                                          </p:spTgt>
                                        </p:tgtEl>
                                        <p:attrNameLst>
                                          <p:attrName>style.visibility</p:attrName>
                                        </p:attrNameLst>
                                      </p:cBhvr>
                                      <p:to>
                                        <p:strVal val="visible"/>
                                      </p:to>
                                    </p:set>
                                    <p:animEffect transition="in" filter="fade">
                                      <p:cBhvr>
                                        <p:cTn id="37" dur="500"/>
                                        <p:tgtEl>
                                          <p:spTgt spid="4">
                                            <p:graphicEl>
                                              <a:dgm id="{2D5EA1EE-B950-45B2-9579-1AEE93A5205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25A66CCA-D724-4C69-AD29-CD93A52C6080}"/>
                                            </p:graphicEl>
                                          </p:spTgt>
                                        </p:tgtEl>
                                        <p:attrNameLst>
                                          <p:attrName>style.visibility</p:attrName>
                                        </p:attrNameLst>
                                      </p:cBhvr>
                                      <p:to>
                                        <p:strVal val="visible"/>
                                      </p:to>
                                    </p:set>
                                    <p:animEffect transition="in" filter="fade">
                                      <p:cBhvr>
                                        <p:cTn id="42" dur="500"/>
                                        <p:tgtEl>
                                          <p:spTgt spid="4">
                                            <p:graphicEl>
                                              <a:dgm id="{25A66CCA-D724-4C69-AD29-CD93A52C6080}"/>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B87C7A34-E828-4084-BB59-89BF9913136E}"/>
                                            </p:graphicEl>
                                          </p:spTgt>
                                        </p:tgtEl>
                                        <p:attrNameLst>
                                          <p:attrName>style.visibility</p:attrName>
                                        </p:attrNameLst>
                                      </p:cBhvr>
                                      <p:to>
                                        <p:strVal val="visible"/>
                                      </p:to>
                                    </p:set>
                                    <p:animEffect transition="in" filter="fade">
                                      <p:cBhvr>
                                        <p:cTn id="47" dur="500"/>
                                        <p:tgtEl>
                                          <p:spTgt spid="4">
                                            <p:graphicEl>
                                              <a:dgm id="{B87C7A34-E828-4084-BB59-89BF9913136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8A323E7C-E7A9-4AEA-A102-807A66F7B758}"/>
                                            </p:graphicEl>
                                          </p:spTgt>
                                        </p:tgtEl>
                                        <p:attrNameLst>
                                          <p:attrName>style.visibility</p:attrName>
                                        </p:attrNameLst>
                                      </p:cBhvr>
                                      <p:to>
                                        <p:strVal val="visible"/>
                                      </p:to>
                                    </p:set>
                                    <p:animEffect transition="in" filter="fade">
                                      <p:cBhvr>
                                        <p:cTn id="52" dur="500"/>
                                        <p:tgtEl>
                                          <p:spTgt spid="4">
                                            <p:graphicEl>
                                              <a:dgm id="{8A323E7C-E7A9-4AEA-A102-807A66F7B7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2"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51E5DB71-C1B8-E2E5-08D5-C866C9DF992D}"/>
              </a:ext>
            </a:extLst>
          </p:cNvPr>
          <p:cNvPicPr>
            <a:picLocks noChangeAspect="1"/>
          </p:cNvPicPr>
          <p:nvPr/>
        </p:nvPicPr>
        <p:blipFill>
          <a:blip r:embed="rId5"/>
          <a:stretch>
            <a:fillRect/>
          </a:stretch>
        </p:blipFill>
        <p:spPr>
          <a:xfrm>
            <a:off x="-1" y="-3325"/>
            <a:ext cx="12192001" cy="6276537"/>
          </a:xfrm>
          <a:prstGeom prst="rect">
            <a:avLst/>
          </a:prstGeom>
          <a:noFill/>
        </p:spPr>
      </p:pic>
      <p:sp>
        <p:nvSpPr>
          <p:cNvPr id="4" name="Rectangle 3">
            <a:extLst>
              <a:ext uri="{FF2B5EF4-FFF2-40B4-BE49-F238E27FC236}">
                <a16:creationId xmlns:a16="http://schemas.microsoft.com/office/drawing/2014/main" id="{DC8F76FB-22E7-A6FF-7ECA-2BE5A2C123AB}"/>
              </a:ext>
            </a:extLst>
          </p:cNvPr>
          <p:cNvSpPr/>
          <p:nvPr/>
        </p:nvSpPr>
        <p:spPr>
          <a:xfrm>
            <a:off x="-2" y="4208318"/>
            <a:ext cx="12192001" cy="2058480"/>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35B610-BE5A-79E0-77F2-E59BDB7EE1AA}"/>
              </a:ext>
            </a:extLst>
          </p:cNvPr>
          <p:cNvSpPr/>
          <p:nvPr/>
        </p:nvSpPr>
        <p:spPr>
          <a:xfrm>
            <a:off x="5560292" y="2234045"/>
            <a:ext cx="6631707" cy="1975416"/>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2C6D62-2225-CF0A-34BE-52374F1E23D4}"/>
              </a:ext>
            </a:extLst>
          </p:cNvPr>
          <p:cNvSpPr/>
          <p:nvPr/>
        </p:nvSpPr>
        <p:spPr>
          <a:xfrm>
            <a:off x="0" y="-4713"/>
            <a:ext cx="12192001" cy="2238758"/>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136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3"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81E9457C-7FDA-44A2-8021-16C442ACF10B}"/>
              </a:ext>
            </a:extLst>
          </p:cNvPr>
          <p:cNvPicPr>
            <a:picLocks noChangeAspect="1"/>
          </p:cNvPicPr>
          <p:nvPr/>
        </p:nvPicPr>
        <p:blipFill>
          <a:blip r:embed="rId5"/>
          <a:stretch>
            <a:fillRect/>
          </a:stretch>
        </p:blipFill>
        <p:spPr>
          <a:xfrm>
            <a:off x="-1" y="-3325"/>
            <a:ext cx="12192001" cy="6276537"/>
          </a:xfrm>
          <a:prstGeom prst="rect">
            <a:avLst/>
          </a:prstGeom>
          <a:noFill/>
        </p:spPr>
      </p:pic>
      <p:sp>
        <p:nvSpPr>
          <p:cNvPr id="10" name="Rectangle 9">
            <a:extLst>
              <a:ext uri="{FF2B5EF4-FFF2-40B4-BE49-F238E27FC236}">
                <a16:creationId xmlns:a16="http://schemas.microsoft.com/office/drawing/2014/main" id="{D135B610-BE5A-79E0-77F2-E59BDB7EE1AA}"/>
              </a:ext>
            </a:extLst>
          </p:cNvPr>
          <p:cNvSpPr/>
          <p:nvPr/>
        </p:nvSpPr>
        <p:spPr>
          <a:xfrm>
            <a:off x="-3" y="589815"/>
            <a:ext cx="12192001" cy="723848"/>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2C6D62-2225-CF0A-34BE-52374F1E23D4}"/>
              </a:ext>
            </a:extLst>
          </p:cNvPr>
          <p:cNvSpPr/>
          <p:nvPr/>
        </p:nvSpPr>
        <p:spPr>
          <a:xfrm>
            <a:off x="0" y="-4713"/>
            <a:ext cx="12192001" cy="600439"/>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041724-67A0-1FC7-B383-9177E0D0B312}"/>
              </a:ext>
            </a:extLst>
          </p:cNvPr>
          <p:cNvSpPr/>
          <p:nvPr/>
        </p:nvSpPr>
        <p:spPr>
          <a:xfrm>
            <a:off x="-1" y="1313662"/>
            <a:ext cx="5624945" cy="2953538"/>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517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3"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D1186368-9546-7911-A2B5-005AEEB668AB}"/>
              </a:ext>
            </a:extLst>
          </p:cNvPr>
          <p:cNvPicPr>
            <a:picLocks noChangeAspect="1"/>
          </p:cNvPicPr>
          <p:nvPr/>
        </p:nvPicPr>
        <p:blipFill>
          <a:blip r:embed="rId5"/>
          <a:stretch>
            <a:fillRect/>
          </a:stretch>
        </p:blipFill>
        <p:spPr>
          <a:xfrm>
            <a:off x="-1" y="-3325"/>
            <a:ext cx="12192001" cy="6276537"/>
          </a:xfrm>
          <a:prstGeom prst="rect">
            <a:avLst/>
          </a:prstGeom>
          <a:noFill/>
        </p:spPr>
      </p:pic>
      <p:sp>
        <p:nvSpPr>
          <p:cNvPr id="4" name="Rectangle 3">
            <a:extLst>
              <a:ext uri="{FF2B5EF4-FFF2-40B4-BE49-F238E27FC236}">
                <a16:creationId xmlns:a16="http://schemas.microsoft.com/office/drawing/2014/main" id="{DC8F76FB-22E7-A6FF-7ECA-2BE5A2C123AB}"/>
              </a:ext>
            </a:extLst>
          </p:cNvPr>
          <p:cNvSpPr/>
          <p:nvPr/>
        </p:nvSpPr>
        <p:spPr>
          <a:xfrm>
            <a:off x="-2" y="2244435"/>
            <a:ext cx="12192001" cy="4022363"/>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35B610-BE5A-79E0-77F2-E59BDB7EE1AA}"/>
              </a:ext>
            </a:extLst>
          </p:cNvPr>
          <p:cNvSpPr/>
          <p:nvPr/>
        </p:nvSpPr>
        <p:spPr>
          <a:xfrm>
            <a:off x="-3" y="1313662"/>
            <a:ext cx="12192001" cy="935297"/>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2C6D62-2225-CF0A-34BE-52374F1E23D4}"/>
              </a:ext>
            </a:extLst>
          </p:cNvPr>
          <p:cNvSpPr/>
          <p:nvPr/>
        </p:nvSpPr>
        <p:spPr>
          <a:xfrm>
            <a:off x="0" y="-4713"/>
            <a:ext cx="12192001" cy="600439"/>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041724-67A0-1FC7-B383-9177E0D0B312}"/>
              </a:ext>
            </a:extLst>
          </p:cNvPr>
          <p:cNvSpPr/>
          <p:nvPr/>
        </p:nvSpPr>
        <p:spPr>
          <a:xfrm>
            <a:off x="1" y="586572"/>
            <a:ext cx="5560290" cy="727090"/>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9373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14"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5"/>
            <a:extLst>
              <a:ext uri="{FF2B5EF4-FFF2-40B4-BE49-F238E27FC236}">
                <a16:creationId xmlns:a16="http://schemas.microsoft.com/office/drawing/2014/main" id="{7874C9C9-044A-08E8-870B-3E63B0080573}"/>
              </a:ext>
            </a:extLst>
          </p:cNvPr>
          <p:cNvPicPr>
            <a:picLocks noChangeAspect="1"/>
          </p:cNvPicPr>
          <p:nvPr/>
        </p:nvPicPr>
        <p:blipFill>
          <a:blip r:embed="rId6"/>
          <a:stretch>
            <a:fillRect/>
          </a:stretch>
        </p:blipFill>
        <p:spPr>
          <a:xfrm>
            <a:off x="4956" y="0"/>
            <a:ext cx="12187044" cy="6266799"/>
          </a:xfrm>
          <a:prstGeom prst="rect">
            <a:avLst/>
          </a:prstGeom>
          <a:noFill/>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sp>
        <p:nvSpPr>
          <p:cNvPr id="10" name="Rectangle 9">
            <a:extLst>
              <a:ext uri="{FF2B5EF4-FFF2-40B4-BE49-F238E27FC236}">
                <a16:creationId xmlns:a16="http://schemas.microsoft.com/office/drawing/2014/main" id="{D135B610-BE5A-79E0-77F2-E59BDB7EE1AA}"/>
              </a:ext>
            </a:extLst>
          </p:cNvPr>
          <p:cNvSpPr/>
          <p:nvPr/>
        </p:nvSpPr>
        <p:spPr>
          <a:xfrm>
            <a:off x="-2" y="589815"/>
            <a:ext cx="5624946" cy="723848"/>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2C6D62-2225-CF0A-34BE-52374F1E23D4}"/>
              </a:ext>
            </a:extLst>
          </p:cNvPr>
          <p:cNvSpPr/>
          <p:nvPr/>
        </p:nvSpPr>
        <p:spPr>
          <a:xfrm>
            <a:off x="0" y="-4713"/>
            <a:ext cx="12192001" cy="600439"/>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041724-67A0-1FC7-B383-9177E0D0B312}"/>
              </a:ext>
            </a:extLst>
          </p:cNvPr>
          <p:cNvSpPr/>
          <p:nvPr/>
        </p:nvSpPr>
        <p:spPr>
          <a:xfrm>
            <a:off x="0" y="4257675"/>
            <a:ext cx="5624945" cy="1951134"/>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B2E45-661D-E16B-A0D4-F452CF25DFE9}"/>
              </a:ext>
            </a:extLst>
          </p:cNvPr>
          <p:cNvSpPr/>
          <p:nvPr/>
        </p:nvSpPr>
        <p:spPr>
          <a:xfrm>
            <a:off x="0" y="1313662"/>
            <a:ext cx="5624945" cy="894955"/>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985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pic>
        <p:nvPicPr>
          <p:cNvPr id="6" name="Picture 5" descr="A sun and water with rays&#10;&#10;Description automatically generated with medium confidence">
            <a:extLst>
              <a:ext uri="{FF2B5EF4-FFF2-40B4-BE49-F238E27FC236}">
                <a16:creationId xmlns:a16="http://schemas.microsoft.com/office/drawing/2014/main" id="{25BF9314-D4CB-6043-D698-6E5DCD3A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5" y="244438"/>
            <a:ext cx="1593193" cy="1593193"/>
          </a:xfrm>
          <a:prstGeom prst="rect">
            <a:avLst/>
          </a:prstGeom>
        </p:spPr>
      </p:pic>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240211" cy="369332"/>
          </a:xfrm>
          <a:prstGeom prst="rect">
            <a:avLst/>
          </a:prstGeom>
          <a:noFill/>
        </p:spPr>
        <p:txBody>
          <a:bodyPr wrap="none" rtlCol="0">
            <a:spAutoFit/>
          </a:bodyPr>
          <a:lstStyle/>
          <a:p>
            <a:r>
              <a:rPr lang="en-US" cap="small" dirty="0"/>
              <a:t>Overview</a:t>
            </a:r>
          </a:p>
        </p:txBody>
      </p:sp>
      <p:pic>
        <p:nvPicPr>
          <p:cNvPr id="14"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3CB503A4-5E28-F051-404F-39A7073D5FD8}"/>
              </a:ext>
            </a:extLst>
          </p:cNvPr>
          <p:cNvPicPr>
            <a:picLocks noChangeAspect="1"/>
          </p:cNvPicPr>
          <p:nvPr/>
        </p:nvPicPr>
        <p:blipFill>
          <a:blip r:embed="rId5"/>
          <a:stretch>
            <a:fillRect/>
          </a:stretch>
        </p:blipFill>
        <p:spPr>
          <a:xfrm>
            <a:off x="4956" y="0"/>
            <a:ext cx="12187044" cy="6266799"/>
          </a:xfrm>
          <a:prstGeom prst="rect">
            <a:avLst/>
          </a:prstGeom>
          <a:noFill/>
        </p:spPr>
      </p:pic>
      <p:sp>
        <p:nvSpPr>
          <p:cNvPr id="10" name="Rectangle 9">
            <a:extLst>
              <a:ext uri="{FF2B5EF4-FFF2-40B4-BE49-F238E27FC236}">
                <a16:creationId xmlns:a16="http://schemas.microsoft.com/office/drawing/2014/main" id="{D135B610-BE5A-79E0-77F2-E59BDB7EE1AA}"/>
              </a:ext>
            </a:extLst>
          </p:cNvPr>
          <p:cNvSpPr/>
          <p:nvPr/>
        </p:nvSpPr>
        <p:spPr>
          <a:xfrm>
            <a:off x="-2" y="589815"/>
            <a:ext cx="5624946" cy="723848"/>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2C6D62-2225-CF0A-34BE-52374F1E23D4}"/>
              </a:ext>
            </a:extLst>
          </p:cNvPr>
          <p:cNvSpPr/>
          <p:nvPr/>
        </p:nvSpPr>
        <p:spPr>
          <a:xfrm>
            <a:off x="0" y="-4713"/>
            <a:ext cx="12192001" cy="600439"/>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041724-67A0-1FC7-B383-9177E0D0B312}"/>
              </a:ext>
            </a:extLst>
          </p:cNvPr>
          <p:cNvSpPr/>
          <p:nvPr/>
        </p:nvSpPr>
        <p:spPr>
          <a:xfrm>
            <a:off x="0" y="4257675"/>
            <a:ext cx="5624945" cy="1951134"/>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B2E45-661D-E16B-A0D4-F452CF25DFE9}"/>
              </a:ext>
            </a:extLst>
          </p:cNvPr>
          <p:cNvSpPr/>
          <p:nvPr/>
        </p:nvSpPr>
        <p:spPr>
          <a:xfrm>
            <a:off x="0" y="1313662"/>
            <a:ext cx="5624945" cy="894955"/>
          </a:xfrm>
          <a:prstGeom prst="rect">
            <a:avLst/>
          </a:prstGeom>
          <a:solidFill>
            <a:schemeClr val="dk1">
              <a:alpha val="88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99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101584" cy="369332"/>
          </a:xfrm>
          <a:prstGeom prst="rect">
            <a:avLst/>
          </a:prstGeom>
          <a:noFill/>
        </p:spPr>
        <p:txBody>
          <a:bodyPr wrap="none" rtlCol="0">
            <a:spAutoFit/>
          </a:bodyPr>
          <a:lstStyle/>
          <a:p>
            <a:r>
              <a:rPr lang="en-US" cap="small" dirty="0"/>
              <a:t>Insights</a:t>
            </a:r>
          </a:p>
        </p:txBody>
      </p:sp>
      <p:sp>
        <p:nvSpPr>
          <p:cNvPr id="18" name="Rectangle 17">
            <a:extLst>
              <a:ext uri="{FF2B5EF4-FFF2-40B4-BE49-F238E27FC236}">
                <a16:creationId xmlns:a16="http://schemas.microsoft.com/office/drawing/2014/main" id="{3C6BE7FE-A73D-F713-7154-43DED4CCD70C}"/>
              </a:ext>
            </a:extLst>
          </p:cNvPr>
          <p:cNvSpPr/>
          <p:nvPr/>
        </p:nvSpPr>
        <p:spPr>
          <a:xfrm>
            <a:off x="4067174" y="2044948"/>
            <a:ext cx="7814393" cy="4137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8E990B01-B762-610F-0FC5-BD2C22CFB66E}"/>
              </a:ext>
            </a:extLst>
          </p:cNvPr>
          <p:cNvPicPr>
            <a:picLocks noChangeAspect="1"/>
          </p:cNvPicPr>
          <p:nvPr/>
        </p:nvPicPr>
        <p:blipFill>
          <a:blip r:embed="rId5"/>
          <a:stretch>
            <a:fillRect/>
          </a:stretch>
        </p:blipFill>
        <p:spPr>
          <a:xfrm>
            <a:off x="4067174" y="2049660"/>
            <a:ext cx="7814392" cy="4206545"/>
          </a:xfrm>
          <a:prstGeom prst="rect">
            <a:avLst/>
          </a:prstGeom>
          <a:noFill/>
        </p:spPr>
      </p:pic>
      <p:sp>
        <p:nvSpPr>
          <p:cNvPr id="13" name="TextBox 12">
            <a:extLst>
              <a:ext uri="{FF2B5EF4-FFF2-40B4-BE49-F238E27FC236}">
                <a16:creationId xmlns:a16="http://schemas.microsoft.com/office/drawing/2014/main" id="{E235EC22-C4F1-7E52-3AE1-E736B2BE880E}"/>
              </a:ext>
            </a:extLst>
          </p:cNvPr>
          <p:cNvSpPr txBox="1"/>
          <p:nvPr/>
        </p:nvSpPr>
        <p:spPr>
          <a:xfrm>
            <a:off x="295562" y="1971445"/>
            <a:ext cx="3581399" cy="1877437"/>
          </a:xfrm>
          <a:prstGeom prst="rect">
            <a:avLst/>
          </a:prstGeom>
          <a:noFill/>
        </p:spPr>
        <p:txBody>
          <a:bodyPr wrap="square" rtlCol="0">
            <a:spAutoFit/>
          </a:bodyPr>
          <a:lstStyle/>
          <a:p>
            <a:r>
              <a:rPr lang="en-US" dirty="0"/>
              <a:t>Top Regions w/ Most Accounts (Overall)</a:t>
            </a:r>
          </a:p>
          <a:p>
            <a:pPr marL="342900" indent="-342900">
              <a:buFont typeface="+mj-lt"/>
              <a:buAutoNum type="arabicPeriod"/>
            </a:pPr>
            <a:r>
              <a:rPr lang="en-US" sz="1600" dirty="0"/>
              <a:t>Port Saint Lucie | 107 Accounts</a:t>
            </a:r>
          </a:p>
          <a:p>
            <a:pPr marL="342900" indent="-342900">
              <a:buFont typeface="+mj-lt"/>
              <a:buAutoNum type="arabicPeriod"/>
            </a:pPr>
            <a:r>
              <a:rPr lang="en-US" sz="1600" dirty="0"/>
              <a:t>Lake Worth | 74 Accounts</a:t>
            </a:r>
          </a:p>
          <a:p>
            <a:pPr marL="342900" indent="-342900">
              <a:buFont typeface="+mj-lt"/>
              <a:buAutoNum type="arabicPeriod"/>
            </a:pPr>
            <a:r>
              <a:rPr lang="en-US" sz="1600" dirty="0"/>
              <a:t>Delray Beach | 50 Accounts</a:t>
            </a:r>
          </a:p>
          <a:p>
            <a:pPr marL="342900" indent="-342900">
              <a:buFont typeface="+mj-lt"/>
              <a:buAutoNum type="arabicPeriod"/>
            </a:pPr>
            <a:r>
              <a:rPr lang="en-US" sz="1600" dirty="0"/>
              <a:t>Daytona Beach | 48 Accounts</a:t>
            </a:r>
          </a:p>
          <a:p>
            <a:pPr marL="342900" indent="-342900">
              <a:buFont typeface="+mj-lt"/>
              <a:buAutoNum type="arabicPeriod"/>
            </a:pPr>
            <a:r>
              <a:rPr lang="en-US" sz="1600" dirty="0"/>
              <a:t>Stuart | 47 Accounts</a:t>
            </a:r>
          </a:p>
        </p:txBody>
      </p:sp>
      <p:sp>
        <p:nvSpPr>
          <p:cNvPr id="17" name="Rectangle 16">
            <a:extLst>
              <a:ext uri="{FF2B5EF4-FFF2-40B4-BE49-F238E27FC236}">
                <a16:creationId xmlns:a16="http://schemas.microsoft.com/office/drawing/2014/main" id="{47A26BC7-1620-037B-E7E4-BABC894C5C39}"/>
              </a:ext>
            </a:extLst>
          </p:cNvPr>
          <p:cNvSpPr/>
          <p:nvPr/>
        </p:nvSpPr>
        <p:spPr>
          <a:xfrm>
            <a:off x="4095751" y="3590925"/>
            <a:ext cx="2171700" cy="12858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un and water with rays&#10;&#10;Description automatically generated">
            <a:extLst>
              <a:ext uri="{FF2B5EF4-FFF2-40B4-BE49-F238E27FC236}">
                <a16:creationId xmlns:a16="http://schemas.microsoft.com/office/drawing/2014/main" id="{10937E8F-787E-232C-C61E-1451A820F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35063189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12" name="Rectangle 11">
            <a:extLst>
              <a:ext uri="{FF2B5EF4-FFF2-40B4-BE49-F238E27FC236}">
                <a16:creationId xmlns:a16="http://schemas.microsoft.com/office/drawing/2014/main" id="{18210CBB-2FF4-AB37-6906-BAED03D933B5}"/>
              </a:ext>
            </a:extLst>
          </p:cNvPr>
          <p:cNvSpPr/>
          <p:nvPr/>
        </p:nvSpPr>
        <p:spPr>
          <a:xfrm>
            <a:off x="4067174" y="2044948"/>
            <a:ext cx="7814393" cy="4137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101584" cy="369332"/>
          </a:xfrm>
          <a:prstGeom prst="rect">
            <a:avLst/>
          </a:prstGeom>
          <a:noFill/>
        </p:spPr>
        <p:txBody>
          <a:bodyPr wrap="none" rtlCol="0">
            <a:spAutoFit/>
          </a:bodyPr>
          <a:lstStyle/>
          <a:p>
            <a:r>
              <a:rPr lang="en-US" cap="small" dirty="0"/>
              <a:t>Insights</a:t>
            </a:r>
          </a:p>
        </p:txBody>
      </p:sp>
      <p:sp>
        <p:nvSpPr>
          <p:cNvPr id="13" name="TextBox 12">
            <a:extLst>
              <a:ext uri="{FF2B5EF4-FFF2-40B4-BE49-F238E27FC236}">
                <a16:creationId xmlns:a16="http://schemas.microsoft.com/office/drawing/2014/main" id="{E235EC22-C4F1-7E52-3AE1-E736B2BE880E}"/>
              </a:ext>
            </a:extLst>
          </p:cNvPr>
          <p:cNvSpPr txBox="1"/>
          <p:nvPr/>
        </p:nvSpPr>
        <p:spPr>
          <a:xfrm>
            <a:off x="295562" y="1971445"/>
            <a:ext cx="3581399" cy="2123658"/>
          </a:xfrm>
          <a:prstGeom prst="rect">
            <a:avLst/>
          </a:prstGeom>
          <a:noFill/>
        </p:spPr>
        <p:txBody>
          <a:bodyPr wrap="square" rtlCol="0">
            <a:spAutoFit/>
          </a:bodyPr>
          <a:lstStyle/>
          <a:p>
            <a:r>
              <a:rPr lang="en-US" dirty="0"/>
              <a:t>Top Regions w/ Most Accounts For Checking Accounts</a:t>
            </a:r>
          </a:p>
          <a:p>
            <a:pPr marL="342900" indent="-342900">
              <a:buFont typeface="+mj-lt"/>
              <a:buAutoNum type="arabicPeriod"/>
            </a:pPr>
            <a:r>
              <a:rPr lang="en-US" sz="1600" dirty="0"/>
              <a:t>Port Saint Lucie | 36 Accounts</a:t>
            </a:r>
          </a:p>
          <a:p>
            <a:pPr marL="342900" indent="-342900">
              <a:buFont typeface="+mj-lt"/>
              <a:buAutoNum type="arabicPeriod"/>
            </a:pPr>
            <a:r>
              <a:rPr lang="en-US" sz="1600" dirty="0"/>
              <a:t>Lake Worth | 28 Accounts</a:t>
            </a:r>
          </a:p>
          <a:p>
            <a:pPr marL="342900" indent="-342900">
              <a:buFont typeface="+mj-lt"/>
              <a:buAutoNum type="arabicPeriod"/>
            </a:pPr>
            <a:r>
              <a:rPr lang="en-US" sz="1600" dirty="0"/>
              <a:t>Daytona Beach | 21 Accounts</a:t>
            </a:r>
          </a:p>
          <a:p>
            <a:pPr marL="342900" indent="-342900">
              <a:buFont typeface="+mj-lt"/>
              <a:buAutoNum type="arabicPeriod"/>
            </a:pPr>
            <a:r>
              <a:rPr lang="en-US" sz="1600" dirty="0"/>
              <a:t>Boca Raton| 20 Accounts</a:t>
            </a:r>
          </a:p>
          <a:p>
            <a:pPr marL="342900" indent="-342900">
              <a:buFont typeface="+mj-lt"/>
              <a:buAutoNum type="arabicPeriod"/>
            </a:pPr>
            <a:r>
              <a:rPr lang="en-US" sz="1600" dirty="0"/>
              <a:t>Delray Beach &amp; Fort Lauderdale | 16 Accounts Each</a:t>
            </a:r>
          </a:p>
        </p:txBody>
      </p:sp>
      <p:pic>
        <p:nvPicPr>
          <p:cNvPr id="14"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4AF7DB60-0ADF-F0DB-2D29-4D79D8E79A81}"/>
              </a:ext>
            </a:extLst>
          </p:cNvPr>
          <p:cNvPicPr>
            <a:picLocks noChangeAspect="1"/>
          </p:cNvPicPr>
          <p:nvPr/>
        </p:nvPicPr>
        <p:blipFill>
          <a:blip r:embed="rId5"/>
          <a:stretch>
            <a:fillRect/>
          </a:stretch>
        </p:blipFill>
        <p:spPr>
          <a:xfrm>
            <a:off x="4067174" y="2035240"/>
            <a:ext cx="7814394" cy="4194472"/>
          </a:xfrm>
          <a:prstGeom prst="rect">
            <a:avLst/>
          </a:prstGeom>
          <a:noFill/>
        </p:spPr>
      </p:pic>
      <p:sp>
        <p:nvSpPr>
          <p:cNvPr id="17" name="Rectangle 16">
            <a:extLst>
              <a:ext uri="{FF2B5EF4-FFF2-40B4-BE49-F238E27FC236}">
                <a16:creationId xmlns:a16="http://schemas.microsoft.com/office/drawing/2014/main" id="{47A26BC7-1620-037B-E7E4-BABC894C5C39}"/>
              </a:ext>
            </a:extLst>
          </p:cNvPr>
          <p:cNvSpPr/>
          <p:nvPr/>
        </p:nvSpPr>
        <p:spPr>
          <a:xfrm>
            <a:off x="4095751" y="3571883"/>
            <a:ext cx="1924049" cy="12668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C14331-84E2-8AF9-ACB0-96984C1A9A11}"/>
              </a:ext>
            </a:extLst>
          </p:cNvPr>
          <p:cNvSpPr/>
          <p:nvPr/>
        </p:nvSpPr>
        <p:spPr>
          <a:xfrm>
            <a:off x="7781925" y="2562226"/>
            <a:ext cx="952500" cy="266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1F75A6-CDA7-90A9-EA1D-7B42C2FA9267}"/>
              </a:ext>
            </a:extLst>
          </p:cNvPr>
          <p:cNvSpPr/>
          <p:nvPr/>
        </p:nvSpPr>
        <p:spPr>
          <a:xfrm>
            <a:off x="6019801" y="3571882"/>
            <a:ext cx="895350" cy="8762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un and water with rays&#10;&#10;Description automatically generated">
            <a:extLst>
              <a:ext uri="{FF2B5EF4-FFF2-40B4-BE49-F238E27FC236}">
                <a16:creationId xmlns:a16="http://schemas.microsoft.com/office/drawing/2014/main" id="{D29C095B-CCEC-D670-47F7-3F8255DE82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4064708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59FDF7A-44E4-797B-1D9D-18F24DD53436}"/>
              </a:ext>
            </a:extLst>
          </p:cNvPr>
          <p:cNvSpPr/>
          <p:nvPr/>
        </p:nvSpPr>
        <p:spPr>
          <a:xfrm>
            <a:off x="4067174" y="2044948"/>
            <a:ext cx="7814393" cy="4137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12"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573F9096-914C-4010-08C0-ED48BCB988F8}"/>
              </a:ext>
            </a:extLst>
          </p:cNvPr>
          <p:cNvPicPr>
            <a:picLocks noChangeAspect="1"/>
          </p:cNvPicPr>
          <p:nvPr/>
        </p:nvPicPr>
        <p:blipFill>
          <a:blip r:embed="rId5"/>
          <a:stretch>
            <a:fillRect/>
          </a:stretch>
        </p:blipFill>
        <p:spPr>
          <a:xfrm>
            <a:off x="4067174" y="2049660"/>
            <a:ext cx="7814393" cy="4206545"/>
          </a:xfrm>
          <a:prstGeom prst="rect">
            <a:avLst/>
          </a:prstGeom>
          <a:noFill/>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101584" cy="369332"/>
          </a:xfrm>
          <a:prstGeom prst="rect">
            <a:avLst/>
          </a:prstGeom>
          <a:noFill/>
        </p:spPr>
        <p:txBody>
          <a:bodyPr wrap="none" rtlCol="0">
            <a:spAutoFit/>
          </a:bodyPr>
          <a:lstStyle/>
          <a:p>
            <a:r>
              <a:rPr lang="en-US" cap="small" dirty="0"/>
              <a:t>Insights</a:t>
            </a:r>
          </a:p>
        </p:txBody>
      </p:sp>
      <p:sp>
        <p:nvSpPr>
          <p:cNvPr id="13" name="TextBox 12">
            <a:extLst>
              <a:ext uri="{FF2B5EF4-FFF2-40B4-BE49-F238E27FC236}">
                <a16:creationId xmlns:a16="http://schemas.microsoft.com/office/drawing/2014/main" id="{E235EC22-C4F1-7E52-3AE1-E736B2BE880E}"/>
              </a:ext>
            </a:extLst>
          </p:cNvPr>
          <p:cNvSpPr txBox="1"/>
          <p:nvPr/>
        </p:nvSpPr>
        <p:spPr>
          <a:xfrm>
            <a:off x="295562" y="1971445"/>
            <a:ext cx="3581399" cy="1877437"/>
          </a:xfrm>
          <a:prstGeom prst="rect">
            <a:avLst/>
          </a:prstGeom>
          <a:noFill/>
        </p:spPr>
        <p:txBody>
          <a:bodyPr wrap="square" rtlCol="0">
            <a:spAutoFit/>
          </a:bodyPr>
          <a:lstStyle/>
          <a:p>
            <a:r>
              <a:rPr lang="en-US" dirty="0"/>
              <a:t>Top Regions w/ Most Accounts For Loans</a:t>
            </a:r>
          </a:p>
          <a:p>
            <a:pPr marL="342900" indent="-342900">
              <a:buFont typeface="+mj-lt"/>
              <a:buAutoNum type="arabicPeriod"/>
            </a:pPr>
            <a:r>
              <a:rPr lang="en-US" sz="1600" dirty="0"/>
              <a:t>Port Saint Lucie | 19 Accounts</a:t>
            </a:r>
          </a:p>
          <a:p>
            <a:pPr marL="342900" indent="-342900">
              <a:buFont typeface="+mj-lt"/>
              <a:buAutoNum type="arabicPeriod"/>
            </a:pPr>
            <a:r>
              <a:rPr lang="en-US" sz="1600" dirty="0"/>
              <a:t>Delray Beach| 17 Accounts</a:t>
            </a:r>
          </a:p>
          <a:p>
            <a:pPr marL="342900" indent="-342900">
              <a:buFont typeface="+mj-lt"/>
              <a:buAutoNum type="arabicPeriod"/>
            </a:pPr>
            <a:r>
              <a:rPr lang="en-US" sz="1600" dirty="0"/>
              <a:t>Hollywood | 11 Accounts</a:t>
            </a:r>
          </a:p>
          <a:p>
            <a:pPr marL="342900" indent="-342900">
              <a:buFont typeface="+mj-lt"/>
              <a:buAutoNum type="arabicPeriod"/>
            </a:pPr>
            <a:r>
              <a:rPr lang="en-US" sz="1600" dirty="0"/>
              <a:t>Stuart| 11 Accounts</a:t>
            </a:r>
          </a:p>
          <a:p>
            <a:pPr marL="342900" indent="-342900">
              <a:buFont typeface="+mj-lt"/>
              <a:buAutoNum type="arabicPeriod"/>
            </a:pPr>
            <a:r>
              <a:rPr lang="en-US" sz="1600" dirty="0"/>
              <a:t>West Palm Beach | 11 Accounts</a:t>
            </a:r>
          </a:p>
        </p:txBody>
      </p:sp>
      <p:sp>
        <p:nvSpPr>
          <p:cNvPr id="17" name="Rectangle 16">
            <a:extLst>
              <a:ext uri="{FF2B5EF4-FFF2-40B4-BE49-F238E27FC236}">
                <a16:creationId xmlns:a16="http://schemas.microsoft.com/office/drawing/2014/main" id="{47A26BC7-1620-037B-E7E4-BABC894C5C39}"/>
              </a:ext>
            </a:extLst>
          </p:cNvPr>
          <p:cNvSpPr/>
          <p:nvPr/>
        </p:nvSpPr>
        <p:spPr>
          <a:xfrm>
            <a:off x="4095751" y="3571883"/>
            <a:ext cx="2238374" cy="12287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C14331-84E2-8AF9-ACB0-96984C1A9A11}"/>
              </a:ext>
            </a:extLst>
          </p:cNvPr>
          <p:cNvSpPr/>
          <p:nvPr/>
        </p:nvSpPr>
        <p:spPr>
          <a:xfrm>
            <a:off x="9772650" y="2562224"/>
            <a:ext cx="952500" cy="2762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un and water with rays&#10;&#10;Description automatically generated">
            <a:extLst>
              <a:ext uri="{FF2B5EF4-FFF2-40B4-BE49-F238E27FC236}">
                <a16:creationId xmlns:a16="http://schemas.microsoft.com/office/drawing/2014/main" id="{AEC16ED6-5004-A5B7-F657-72E04F0C3E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587241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0AFB59-859E-3EB2-0A74-510C3B3314CC}"/>
              </a:ext>
            </a:extLst>
          </p:cNvPr>
          <p:cNvSpPr/>
          <p:nvPr/>
        </p:nvSpPr>
        <p:spPr>
          <a:xfrm>
            <a:off x="4067174" y="2044948"/>
            <a:ext cx="7814393" cy="4137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101584" cy="369332"/>
          </a:xfrm>
          <a:prstGeom prst="rect">
            <a:avLst/>
          </a:prstGeom>
          <a:noFill/>
        </p:spPr>
        <p:txBody>
          <a:bodyPr wrap="none" rtlCol="0">
            <a:spAutoFit/>
          </a:bodyPr>
          <a:lstStyle/>
          <a:p>
            <a:r>
              <a:rPr lang="en-US" cap="small" dirty="0"/>
              <a:t>Insights</a:t>
            </a:r>
          </a:p>
        </p:txBody>
      </p:sp>
      <p:sp>
        <p:nvSpPr>
          <p:cNvPr id="13" name="TextBox 12">
            <a:extLst>
              <a:ext uri="{FF2B5EF4-FFF2-40B4-BE49-F238E27FC236}">
                <a16:creationId xmlns:a16="http://schemas.microsoft.com/office/drawing/2014/main" id="{E235EC22-C4F1-7E52-3AE1-E736B2BE880E}"/>
              </a:ext>
            </a:extLst>
          </p:cNvPr>
          <p:cNvSpPr txBox="1"/>
          <p:nvPr/>
        </p:nvSpPr>
        <p:spPr>
          <a:xfrm>
            <a:off x="295562" y="1971445"/>
            <a:ext cx="3581399" cy="861774"/>
          </a:xfrm>
          <a:prstGeom prst="rect">
            <a:avLst/>
          </a:prstGeom>
          <a:noFill/>
        </p:spPr>
        <p:txBody>
          <a:bodyPr wrap="square" rtlCol="0">
            <a:spAutoFit/>
          </a:bodyPr>
          <a:lstStyle/>
          <a:p>
            <a:r>
              <a:rPr lang="en-US" dirty="0"/>
              <a:t>Seasonal Trend For New Loans</a:t>
            </a:r>
          </a:p>
          <a:p>
            <a:pPr marL="342900" indent="-342900">
              <a:buFont typeface="+mj-lt"/>
              <a:buAutoNum type="arabicPeriod"/>
            </a:pPr>
            <a:r>
              <a:rPr lang="en-US" sz="1600" dirty="0"/>
              <a:t>March – May</a:t>
            </a:r>
          </a:p>
          <a:p>
            <a:pPr marL="342900" indent="-342900">
              <a:buFont typeface="+mj-lt"/>
              <a:buAutoNum type="arabicPeriod"/>
            </a:pPr>
            <a:r>
              <a:rPr lang="en-US" sz="1600" dirty="0"/>
              <a:t>July – September</a:t>
            </a:r>
          </a:p>
        </p:txBody>
      </p:sp>
      <p:pic>
        <p:nvPicPr>
          <p:cNvPr id="23"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4"/>
            <a:extLst>
              <a:ext uri="{FF2B5EF4-FFF2-40B4-BE49-F238E27FC236}">
                <a16:creationId xmlns:a16="http://schemas.microsoft.com/office/drawing/2014/main" id="{D2F694EF-D337-388A-7B37-55ADC101A4FE}"/>
              </a:ext>
            </a:extLst>
          </p:cNvPr>
          <p:cNvPicPr>
            <a:picLocks noChangeAspect="1"/>
          </p:cNvPicPr>
          <p:nvPr/>
        </p:nvPicPr>
        <p:blipFill>
          <a:blip r:embed="rId5"/>
          <a:stretch>
            <a:fillRect/>
          </a:stretch>
        </p:blipFill>
        <p:spPr>
          <a:xfrm>
            <a:off x="4067174" y="2049660"/>
            <a:ext cx="7814393" cy="4206545"/>
          </a:xfrm>
          <a:prstGeom prst="rect">
            <a:avLst/>
          </a:prstGeom>
          <a:noFill/>
        </p:spPr>
      </p:pic>
      <p:sp>
        <p:nvSpPr>
          <p:cNvPr id="10" name="Rectangle 9">
            <a:extLst>
              <a:ext uri="{FF2B5EF4-FFF2-40B4-BE49-F238E27FC236}">
                <a16:creationId xmlns:a16="http://schemas.microsoft.com/office/drawing/2014/main" id="{B9C14331-84E2-8AF9-ACB0-96984C1A9A11}"/>
              </a:ext>
            </a:extLst>
          </p:cNvPr>
          <p:cNvSpPr/>
          <p:nvPr/>
        </p:nvSpPr>
        <p:spPr>
          <a:xfrm>
            <a:off x="9772650" y="2566519"/>
            <a:ext cx="952500" cy="266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DD8E434-4D60-EBB4-241B-6DB97671378D}"/>
              </a:ext>
            </a:extLst>
          </p:cNvPr>
          <p:cNvCxnSpPr/>
          <p:nvPr/>
        </p:nvCxnSpPr>
        <p:spPr>
          <a:xfrm>
            <a:off x="8591550" y="5295900"/>
            <a:ext cx="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5B123B-967E-89BB-B17A-43C93167DE63}"/>
              </a:ext>
            </a:extLst>
          </p:cNvPr>
          <p:cNvCxnSpPr/>
          <p:nvPr/>
        </p:nvCxnSpPr>
        <p:spPr>
          <a:xfrm>
            <a:off x="9496425" y="5295900"/>
            <a:ext cx="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963EB9-8EAE-64B1-4B51-EB575E7AC534}"/>
              </a:ext>
            </a:extLst>
          </p:cNvPr>
          <p:cNvCxnSpPr/>
          <p:nvPr/>
        </p:nvCxnSpPr>
        <p:spPr>
          <a:xfrm>
            <a:off x="9896475" y="5295900"/>
            <a:ext cx="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185E42-D4C9-B12B-D59E-10CB2BBF6ECD}"/>
              </a:ext>
            </a:extLst>
          </p:cNvPr>
          <p:cNvCxnSpPr/>
          <p:nvPr/>
        </p:nvCxnSpPr>
        <p:spPr>
          <a:xfrm>
            <a:off x="10725150" y="5295900"/>
            <a:ext cx="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descr="A sun and water with rays&#10;&#10;Description automatically generated">
            <a:extLst>
              <a:ext uri="{FF2B5EF4-FFF2-40B4-BE49-F238E27FC236}">
                <a16:creationId xmlns:a16="http://schemas.microsoft.com/office/drawing/2014/main" id="{5741DF6F-4E9A-1B3B-F2A8-5A9C75D32C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1791196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101584" cy="369332"/>
          </a:xfrm>
          <a:prstGeom prst="rect">
            <a:avLst/>
          </a:prstGeom>
          <a:noFill/>
        </p:spPr>
        <p:txBody>
          <a:bodyPr wrap="none" rtlCol="0">
            <a:spAutoFit/>
          </a:bodyPr>
          <a:lstStyle/>
          <a:p>
            <a:r>
              <a:rPr lang="en-US" cap="small" dirty="0"/>
              <a:t>Insights</a:t>
            </a:r>
          </a:p>
        </p:txBody>
      </p:sp>
      <p:sp>
        <p:nvSpPr>
          <p:cNvPr id="13" name="TextBox 12">
            <a:extLst>
              <a:ext uri="{FF2B5EF4-FFF2-40B4-BE49-F238E27FC236}">
                <a16:creationId xmlns:a16="http://schemas.microsoft.com/office/drawing/2014/main" id="{E235EC22-C4F1-7E52-3AE1-E736B2BE880E}"/>
              </a:ext>
            </a:extLst>
          </p:cNvPr>
          <p:cNvSpPr txBox="1"/>
          <p:nvPr/>
        </p:nvSpPr>
        <p:spPr>
          <a:xfrm>
            <a:off x="295562" y="1971445"/>
            <a:ext cx="3581399" cy="2339102"/>
          </a:xfrm>
          <a:prstGeom prst="rect">
            <a:avLst/>
          </a:prstGeom>
          <a:noFill/>
        </p:spPr>
        <p:txBody>
          <a:bodyPr wrap="square" rtlCol="0">
            <a:spAutoFit/>
          </a:bodyPr>
          <a:lstStyle/>
          <a:p>
            <a:r>
              <a:rPr lang="en-US" dirty="0"/>
              <a:t>Credit Spending of Customers</a:t>
            </a:r>
          </a:p>
          <a:p>
            <a:pPr marL="342900" indent="-342900">
              <a:buFont typeface="+mj-lt"/>
              <a:buAutoNum type="arabicPeriod"/>
            </a:pPr>
            <a:r>
              <a:rPr lang="en-US" sz="1600" dirty="0"/>
              <a:t>Annual high during holidays peaking at $166,000 worth of transactions</a:t>
            </a:r>
          </a:p>
          <a:p>
            <a:pPr marL="342900" indent="-342900">
              <a:buFont typeface="+mj-lt"/>
              <a:buAutoNum type="arabicPeriod"/>
            </a:pPr>
            <a:r>
              <a:rPr lang="en-US" sz="1600" dirty="0"/>
              <a:t>Annual low in towards the end of October at just over $66,000 for all transactions</a:t>
            </a:r>
          </a:p>
          <a:p>
            <a:pPr marL="342900" indent="-342900">
              <a:buFont typeface="+mj-lt"/>
              <a:buAutoNum type="arabicPeriod"/>
            </a:pPr>
            <a:r>
              <a:rPr lang="en-US" sz="1600" dirty="0"/>
              <a:t>No new credit lines opened for August</a:t>
            </a:r>
          </a:p>
        </p:txBody>
      </p:sp>
      <p:pic>
        <p:nvPicPr>
          <p:cNvPr id="4" name="Picture 3" descr="A sun and water with rays&#10;&#10;Description automatically generated">
            <a:extLst>
              <a:ext uri="{FF2B5EF4-FFF2-40B4-BE49-F238E27FC236}">
                <a16:creationId xmlns:a16="http://schemas.microsoft.com/office/drawing/2014/main" id="{9F9FA69A-4892-58EB-68C2-3E19DBD59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pic>
        <p:nvPicPr>
          <p:cNvPr id="27"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5"/>
            <a:extLst>
              <a:ext uri="{FF2B5EF4-FFF2-40B4-BE49-F238E27FC236}">
                <a16:creationId xmlns:a16="http://schemas.microsoft.com/office/drawing/2014/main" id="{65F8B5B6-A7A1-C11C-E3A8-37C6F7802908}"/>
              </a:ext>
            </a:extLst>
          </p:cNvPr>
          <p:cNvPicPr>
            <a:picLocks noChangeAspect="1"/>
          </p:cNvPicPr>
          <p:nvPr/>
        </p:nvPicPr>
        <p:blipFill>
          <a:blip r:embed="rId6"/>
          <a:stretch>
            <a:fillRect/>
          </a:stretch>
        </p:blipFill>
        <p:spPr>
          <a:xfrm>
            <a:off x="4067174" y="2059660"/>
            <a:ext cx="7809380" cy="4196546"/>
          </a:xfrm>
          <a:prstGeom prst="rect">
            <a:avLst/>
          </a:prstGeom>
          <a:noFill/>
        </p:spPr>
      </p:pic>
      <p:sp>
        <p:nvSpPr>
          <p:cNvPr id="10" name="Rectangle 9">
            <a:extLst>
              <a:ext uri="{FF2B5EF4-FFF2-40B4-BE49-F238E27FC236}">
                <a16:creationId xmlns:a16="http://schemas.microsoft.com/office/drawing/2014/main" id="{B9C14331-84E2-8AF9-ACB0-96984C1A9A11}"/>
              </a:ext>
            </a:extLst>
          </p:cNvPr>
          <p:cNvSpPr/>
          <p:nvPr/>
        </p:nvSpPr>
        <p:spPr>
          <a:xfrm>
            <a:off x="8791575" y="2585569"/>
            <a:ext cx="952500" cy="266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38FFA88-E56F-5446-1486-0B35B67EE1AF}"/>
              </a:ext>
            </a:extLst>
          </p:cNvPr>
          <p:cNvCxnSpPr/>
          <p:nvPr/>
        </p:nvCxnSpPr>
        <p:spPr>
          <a:xfrm>
            <a:off x="10925175" y="3065029"/>
            <a:ext cx="361950" cy="3623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3CE60C2-BD9B-EAE1-BEE1-C6D33ABF88C8}"/>
              </a:ext>
            </a:extLst>
          </p:cNvPr>
          <p:cNvCxnSpPr/>
          <p:nvPr/>
        </p:nvCxnSpPr>
        <p:spPr>
          <a:xfrm>
            <a:off x="10604141" y="3443398"/>
            <a:ext cx="361950" cy="3623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8B5DA3-FA2D-9228-F231-477F5DBB47FB}"/>
              </a:ext>
            </a:extLst>
          </p:cNvPr>
          <p:cNvCxnSpPr>
            <a:cxnSpLocks/>
          </p:cNvCxnSpPr>
          <p:nvPr/>
        </p:nvCxnSpPr>
        <p:spPr>
          <a:xfrm flipH="1">
            <a:off x="10346966" y="5200650"/>
            <a:ext cx="92434" cy="3957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5965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kern="1200" cap="small" dirty="0">
                <a:solidFill>
                  <a:schemeClr val="tx1"/>
                </a:solidFill>
                <a:latin typeface="+mj-lt"/>
                <a:ea typeface="+mj-ea"/>
                <a:cs typeface="+mj-cs"/>
              </a:rPr>
              <a:t>Design Requirements</a:t>
            </a: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4DD696D3-C93A-EAA1-B0CE-52D55E16DE06}"/>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3DA436C-D3AE-ADD9-31F7-057C1C0F8CB4}"/>
              </a:ext>
            </a:extLst>
          </p:cNvPr>
          <p:cNvSpPr>
            <a:spLocks noGrp="1" noRot="1" noMove="1" noResize="1" noEditPoints="1" noAdjustHandles="1" noChangeArrowheads="1" noChangeShapeType="1"/>
          </p:cNvSpPr>
          <p:nvPr/>
        </p:nvSpPr>
        <p:spPr>
          <a:xfrm>
            <a:off x="89800" y="6390021"/>
            <a:ext cx="209620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2599E036-14F4-889D-5597-1787213F1512}"/>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4" name="Picture 3" descr="A sun and water with rays&#10;&#10;Description automatically generated">
            <a:extLst>
              <a:ext uri="{FF2B5EF4-FFF2-40B4-BE49-F238E27FC236}">
                <a16:creationId xmlns:a16="http://schemas.microsoft.com/office/drawing/2014/main" id="{C098E7D8-66D9-CDE6-7873-96A63346D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graphicFrame>
        <p:nvGraphicFramePr>
          <p:cNvPr id="6" name="Content Placeholder 5">
            <a:extLst>
              <a:ext uri="{FF2B5EF4-FFF2-40B4-BE49-F238E27FC236}">
                <a16:creationId xmlns:a16="http://schemas.microsoft.com/office/drawing/2014/main" id="{B4BDC978-DD73-C6DC-530A-0CF808CAC8A5}"/>
              </a:ext>
            </a:extLst>
          </p:cNvPr>
          <p:cNvGraphicFramePr>
            <a:graphicFrameLocks noGrp="1"/>
          </p:cNvGraphicFramePr>
          <p:nvPr>
            <p:ph idx="1"/>
            <p:extLst>
              <p:ext uri="{D42A27DB-BD31-4B8C-83A1-F6EECF244321}">
                <p14:modId xmlns:p14="http://schemas.microsoft.com/office/powerpoint/2010/main" val="18632382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08178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3DFBE551-6CD1-4EF0-A27C-439E317EB385}"/>
                                            </p:graphicEl>
                                          </p:spTgt>
                                        </p:tgtEl>
                                        <p:attrNameLst>
                                          <p:attrName>style.visibility</p:attrName>
                                        </p:attrNameLst>
                                      </p:cBhvr>
                                      <p:to>
                                        <p:strVal val="visible"/>
                                      </p:to>
                                    </p:set>
                                    <p:animEffect transition="in" filter="fade">
                                      <p:cBhvr>
                                        <p:cTn id="7" dur="500"/>
                                        <p:tgtEl>
                                          <p:spTgt spid="6">
                                            <p:graphicEl>
                                              <a:dgm id="{3DFBE551-6CD1-4EF0-A27C-439E317EB38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B1B8B544-572C-4D73-BA59-7410CF89B72B}"/>
                                            </p:graphicEl>
                                          </p:spTgt>
                                        </p:tgtEl>
                                        <p:attrNameLst>
                                          <p:attrName>style.visibility</p:attrName>
                                        </p:attrNameLst>
                                      </p:cBhvr>
                                      <p:to>
                                        <p:strVal val="visible"/>
                                      </p:to>
                                    </p:set>
                                    <p:animEffect transition="in" filter="fade">
                                      <p:cBhvr>
                                        <p:cTn id="12" dur="500"/>
                                        <p:tgtEl>
                                          <p:spTgt spid="6">
                                            <p:graphicEl>
                                              <a:dgm id="{B1B8B544-572C-4D73-BA59-7410CF89B72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919D0D21-890F-4757-9C11-0F62E76C1B55}"/>
                                            </p:graphicEl>
                                          </p:spTgt>
                                        </p:tgtEl>
                                        <p:attrNameLst>
                                          <p:attrName>style.visibility</p:attrName>
                                        </p:attrNameLst>
                                      </p:cBhvr>
                                      <p:to>
                                        <p:strVal val="visible"/>
                                      </p:to>
                                    </p:set>
                                    <p:animEffect transition="in" filter="fade">
                                      <p:cBhvr>
                                        <p:cTn id="17" dur="500"/>
                                        <p:tgtEl>
                                          <p:spTgt spid="6">
                                            <p:graphicEl>
                                              <a:dgm id="{919D0D21-890F-4757-9C11-0F62E76C1B5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D10CAA36-3934-4F0D-B4F9-CBCF6A6A9F6A}"/>
                                            </p:graphicEl>
                                          </p:spTgt>
                                        </p:tgtEl>
                                        <p:attrNameLst>
                                          <p:attrName>style.visibility</p:attrName>
                                        </p:attrNameLst>
                                      </p:cBhvr>
                                      <p:to>
                                        <p:strVal val="visible"/>
                                      </p:to>
                                    </p:set>
                                    <p:animEffect transition="in" filter="fade">
                                      <p:cBhvr>
                                        <p:cTn id="22" dur="500"/>
                                        <p:tgtEl>
                                          <p:spTgt spid="6">
                                            <p:graphicEl>
                                              <a:dgm id="{D10CAA36-3934-4F0D-B4F9-CBCF6A6A9F6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D6731533-818D-409A-8308-267E4A1830FE}"/>
                                            </p:graphicEl>
                                          </p:spTgt>
                                        </p:tgtEl>
                                        <p:attrNameLst>
                                          <p:attrName>style.visibility</p:attrName>
                                        </p:attrNameLst>
                                      </p:cBhvr>
                                      <p:to>
                                        <p:strVal val="visible"/>
                                      </p:to>
                                    </p:set>
                                    <p:animEffect transition="in" filter="fade">
                                      <p:cBhvr>
                                        <p:cTn id="27" dur="500"/>
                                        <p:tgtEl>
                                          <p:spTgt spid="6">
                                            <p:graphicEl>
                                              <a:dgm id="{D6731533-818D-409A-8308-267E4A1830FE}"/>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7D401AAC-5221-4539-A4B5-47EFB7874F05}"/>
                                            </p:graphicEl>
                                          </p:spTgt>
                                        </p:tgtEl>
                                        <p:attrNameLst>
                                          <p:attrName>style.visibility</p:attrName>
                                        </p:attrNameLst>
                                      </p:cBhvr>
                                      <p:to>
                                        <p:strVal val="visible"/>
                                      </p:to>
                                    </p:set>
                                    <p:animEffect transition="in" filter="fade">
                                      <p:cBhvr>
                                        <p:cTn id="32" dur="500"/>
                                        <p:tgtEl>
                                          <p:spTgt spid="6">
                                            <p:graphicEl>
                                              <a:dgm id="{7D401AAC-5221-4539-A4B5-47EFB7874F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Visualization &amp; Analytics</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9449C916-4B04-5856-E760-F4224B7AC8C3}"/>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8FFCBA1-D7AD-65E5-AA41-8820E667442A}"/>
              </a:ext>
            </a:extLst>
          </p:cNvPr>
          <p:cNvSpPr>
            <a:spLocks noGrp="1" noRot="1" noMove="1" noResize="1" noEditPoints="1" noAdjustHandles="1" noChangeArrowheads="1" noChangeShapeType="1"/>
          </p:cNvSpPr>
          <p:nvPr/>
        </p:nvSpPr>
        <p:spPr>
          <a:xfrm>
            <a:off x="89800" y="6390021"/>
            <a:ext cx="834415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BBB19F5B-E7B7-BAD3-99B1-5353B527AE7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sp>
        <p:nvSpPr>
          <p:cNvPr id="8" name="TextBox 7">
            <a:extLst>
              <a:ext uri="{FF2B5EF4-FFF2-40B4-BE49-F238E27FC236}">
                <a16:creationId xmlns:a16="http://schemas.microsoft.com/office/drawing/2014/main" id="{4AEB8FC5-4E87-4A87-CAE0-D9B0033FEAB7}"/>
              </a:ext>
            </a:extLst>
          </p:cNvPr>
          <p:cNvSpPr txBox="1"/>
          <p:nvPr/>
        </p:nvSpPr>
        <p:spPr>
          <a:xfrm>
            <a:off x="2406994" y="1318375"/>
            <a:ext cx="1101584" cy="369332"/>
          </a:xfrm>
          <a:prstGeom prst="rect">
            <a:avLst/>
          </a:prstGeom>
          <a:noFill/>
        </p:spPr>
        <p:txBody>
          <a:bodyPr wrap="none" rtlCol="0">
            <a:spAutoFit/>
          </a:bodyPr>
          <a:lstStyle/>
          <a:p>
            <a:r>
              <a:rPr lang="en-US" cap="small" dirty="0"/>
              <a:t>Insights</a:t>
            </a:r>
          </a:p>
        </p:txBody>
      </p:sp>
      <p:pic>
        <p:nvPicPr>
          <p:cNvPr id="4" name="Picture 3" descr="A sun and water with rays&#10;&#10;Description automatically generated">
            <a:extLst>
              <a:ext uri="{FF2B5EF4-FFF2-40B4-BE49-F238E27FC236}">
                <a16:creationId xmlns:a16="http://schemas.microsoft.com/office/drawing/2014/main" id="{9F9FA69A-4892-58EB-68C2-3E19DBD59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pic>
        <p:nvPicPr>
          <p:cNvPr id="27"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5"/>
            <a:extLst>
              <a:ext uri="{FF2B5EF4-FFF2-40B4-BE49-F238E27FC236}">
                <a16:creationId xmlns:a16="http://schemas.microsoft.com/office/drawing/2014/main" id="{65F8B5B6-A7A1-C11C-E3A8-37C6F7802908}"/>
              </a:ext>
            </a:extLst>
          </p:cNvPr>
          <p:cNvPicPr>
            <a:picLocks noChangeAspect="1"/>
          </p:cNvPicPr>
          <p:nvPr/>
        </p:nvPicPr>
        <p:blipFill>
          <a:blip r:embed="rId6"/>
          <a:stretch>
            <a:fillRect/>
          </a:stretch>
        </p:blipFill>
        <p:spPr>
          <a:xfrm>
            <a:off x="-1" y="0"/>
            <a:ext cx="12192001" cy="6233990"/>
          </a:xfrm>
          <a:prstGeom prst="rect">
            <a:avLst/>
          </a:prstGeom>
          <a:noFill/>
        </p:spPr>
      </p:pic>
      <p:pic>
        <p:nvPicPr>
          <p:cNvPr id="6" name="Picture" title="This slide contains the following visuals: Sum of Transaction Amount For Accounts ,slicer ,Number of Accounts Opened by Month ,Loans ,Total Accounts ,Checking Accounts ,Credit Lines ,Loans ,Savings Accounts ,Delinquent Accounts ,Total Cust. Assets ,Total Customers ,Credit Cards ,shape ,textbox ,shape ,textbox ,shape ,textbox ,shape ,textbox ,Number of Account by City ,Number of Customers ,Number of Accounts ,Number of Locations ,image ,image ,image. Please refer to the notes on this slide for details">
            <a:hlinkClick r:id="rId5"/>
            <a:extLst>
              <a:ext uri="{FF2B5EF4-FFF2-40B4-BE49-F238E27FC236}">
                <a16:creationId xmlns:a16="http://schemas.microsoft.com/office/drawing/2014/main" id="{417F9FCB-6086-CDB0-9998-5874D0ADF48B}"/>
              </a:ext>
            </a:extLst>
          </p:cNvPr>
          <p:cNvPicPr>
            <a:picLocks noChangeAspect="1"/>
          </p:cNvPicPr>
          <p:nvPr/>
        </p:nvPicPr>
        <p:blipFill>
          <a:blip r:embed="rId7"/>
          <a:stretch>
            <a:fillRect/>
          </a:stretch>
        </p:blipFill>
        <p:spPr>
          <a:xfrm>
            <a:off x="0" y="15945"/>
            <a:ext cx="12192002" cy="6233344"/>
          </a:xfrm>
          <a:prstGeom prst="rect">
            <a:avLst/>
          </a:prstGeom>
          <a:noFill/>
        </p:spPr>
      </p:pic>
    </p:spTree>
    <p:extLst>
      <p:ext uri="{BB962C8B-B14F-4D97-AF65-F5344CB8AC3E}">
        <p14:creationId xmlns:p14="http://schemas.microsoft.com/office/powerpoint/2010/main" val="3350826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Documentation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3DA4ACF0-0000-8FE5-3A78-7FAD9C94C0F0}"/>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C81B517-8DF5-82AE-6445-E05145623ECD}"/>
              </a:ext>
            </a:extLst>
          </p:cNvPr>
          <p:cNvSpPr>
            <a:spLocks noGrp="1" noRot="1" noMove="1" noResize="1" noEditPoints="1" noAdjustHandles="1" noChangeArrowheads="1" noChangeShapeType="1"/>
          </p:cNvSpPr>
          <p:nvPr/>
        </p:nvSpPr>
        <p:spPr>
          <a:xfrm>
            <a:off x="89800" y="6390021"/>
            <a:ext cx="9906137"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34FC33F7-847E-22E0-BC49-94C3F6A8D90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9" name="Content Placeholder 8">
            <a:extLst>
              <a:ext uri="{FF2B5EF4-FFF2-40B4-BE49-F238E27FC236}">
                <a16:creationId xmlns:a16="http://schemas.microsoft.com/office/drawing/2014/main" id="{CAEBFBDC-E1A5-9A99-EF61-6EF3B1D3985F}"/>
              </a:ext>
            </a:extLst>
          </p:cNvPr>
          <p:cNvGraphicFramePr>
            <a:graphicFrameLocks noGrp="1"/>
          </p:cNvGraphicFramePr>
          <p:nvPr>
            <p:ph idx="1"/>
            <p:extLst>
              <p:ext uri="{D42A27DB-BD31-4B8C-83A1-F6EECF244321}">
                <p14:modId xmlns:p14="http://schemas.microsoft.com/office/powerpoint/2010/main" val="1412679756"/>
              </p:ext>
            </p:extLst>
          </p:nvPr>
        </p:nvGraphicFramePr>
        <p:xfrm>
          <a:off x="838200" y="1931627"/>
          <a:ext cx="10515600" cy="43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un and water with rays&#10;&#10;Description automatically generated">
            <a:extLst>
              <a:ext uri="{FF2B5EF4-FFF2-40B4-BE49-F238E27FC236}">
                <a16:creationId xmlns:a16="http://schemas.microsoft.com/office/drawing/2014/main" id="{C494F4AA-9149-3027-C5A8-3C1BE3B841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2220BE98-46B2-2A33-108B-0D1244B92650}"/>
              </a:ext>
            </a:extLst>
          </p:cNvPr>
          <p:cNvSpPr txBox="1"/>
          <p:nvPr/>
        </p:nvSpPr>
        <p:spPr>
          <a:xfrm>
            <a:off x="2406994" y="1318375"/>
            <a:ext cx="1671740" cy="369332"/>
          </a:xfrm>
          <a:prstGeom prst="rect">
            <a:avLst/>
          </a:prstGeom>
          <a:noFill/>
        </p:spPr>
        <p:txBody>
          <a:bodyPr wrap="none" rtlCol="0">
            <a:spAutoFit/>
          </a:bodyPr>
          <a:lstStyle/>
          <a:p>
            <a:r>
              <a:rPr lang="en-US" cap="small" dirty="0"/>
              <a:t>Introduction</a:t>
            </a:r>
          </a:p>
        </p:txBody>
      </p:sp>
    </p:spTree>
    <p:extLst>
      <p:ext uri="{BB962C8B-B14F-4D97-AF65-F5344CB8AC3E}">
        <p14:creationId xmlns:p14="http://schemas.microsoft.com/office/powerpoint/2010/main" val="3987244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BBDD1FC7-9732-42F4-A8BA-C9758ABE542D}"/>
                                            </p:graphicEl>
                                          </p:spTgt>
                                        </p:tgtEl>
                                        <p:attrNameLst>
                                          <p:attrName>style.visibility</p:attrName>
                                        </p:attrNameLst>
                                      </p:cBhvr>
                                      <p:to>
                                        <p:strVal val="visible"/>
                                      </p:to>
                                    </p:set>
                                    <p:animEffect transition="in" filter="fade">
                                      <p:cBhvr>
                                        <p:cTn id="7" dur="500"/>
                                        <p:tgtEl>
                                          <p:spTgt spid="9">
                                            <p:graphicEl>
                                              <a:dgm id="{BBDD1FC7-9732-42F4-A8BA-C9758ABE542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64C98AD5-57F4-469B-89C4-0FB37454301B}"/>
                                            </p:graphicEl>
                                          </p:spTgt>
                                        </p:tgtEl>
                                        <p:attrNameLst>
                                          <p:attrName>style.visibility</p:attrName>
                                        </p:attrNameLst>
                                      </p:cBhvr>
                                      <p:to>
                                        <p:strVal val="visible"/>
                                      </p:to>
                                    </p:set>
                                    <p:animEffect transition="in" filter="fade">
                                      <p:cBhvr>
                                        <p:cTn id="12" dur="500"/>
                                        <p:tgtEl>
                                          <p:spTgt spid="9">
                                            <p:graphicEl>
                                              <a:dgm id="{64C98AD5-57F4-469B-89C4-0FB37454301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Documentation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3DA4ACF0-0000-8FE5-3A78-7FAD9C94C0F0}"/>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C81B517-8DF5-82AE-6445-E05145623ECD}"/>
              </a:ext>
            </a:extLst>
          </p:cNvPr>
          <p:cNvSpPr>
            <a:spLocks noGrp="1" noRot="1" noMove="1" noResize="1" noEditPoints="1" noAdjustHandles="1" noChangeArrowheads="1" noChangeShapeType="1"/>
          </p:cNvSpPr>
          <p:nvPr/>
        </p:nvSpPr>
        <p:spPr>
          <a:xfrm>
            <a:off x="89800" y="6390021"/>
            <a:ext cx="9906137"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34FC33F7-847E-22E0-BC49-94C3F6A8D90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8" name="Picture 7" descr="A sun and water with rays&#10;&#10;Description automatically generated">
            <a:extLst>
              <a:ext uri="{FF2B5EF4-FFF2-40B4-BE49-F238E27FC236}">
                <a16:creationId xmlns:a16="http://schemas.microsoft.com/office/drawing/2014/main" id="{C494F4AA-9149-3027-C5A8-3C1BE3B84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2220BE98-46B2-2A33-108B-0D1244B92650}"/>
              </a:ext>
            </a:extLst>
          </p:cNvPr>
          <p:cNvSpPr txBox="1"/>
          <p:nvPr/>
        </p:nvSpPr>
        <p:spPr>
          <a:xfrm>
            <a:off x="2406994" y="1318375"/>
            <a:ext cx="2548583" cy="369332"/>
          </a:xfrm>
          <a:prstGeom prst="rect">
            <a:avLst/>
          </a:prstGeom>
          <a:noFill/>
        </p:spPr>
        <p:txBody>
          <a:bodyPr wrap="none" rtlCol="0">
            <a:spAutoFit/>
          </a:bodyPr>
          <a:lstStyle/>
          <a:p>
            <a:r>
              <a:rPr lang="en-US" cap="small" dirty="0"/>
              <a:t>Product Description</a:t>
            </a:r>
          </a:p>
        </p:txBody>
      </p:sp>
      <p:graphicFrame>
        <p:nvGraphicFramePr>
          <p:cNvPr id="11" name="Content Placeholder 10">
            <a:extLst>
              <a:ext uri="{FF2B5EF4-FFF2-40B4-BE49-F238E27FC236}">
                <a16:creationId xmlns:a16="http://schemas.microsoft.com/office/drawing/2014/main" id="{6E31ED1F-809E-AC0F-14F1-3493A18EF1C2}"/>
              </a:ext>
            </a:extLst>
          </p:cNvPr>
          <p:cNvGraphicFramePr>
            <a:graphicFrameLocks noGrp="1"/>
          </p:cNvGraphicFramePr>
          <p:nvPr>
            <p:ph idx="1"/>
            <p:extLst>
              <p:ext uri="{D42A27DB-BD31-4B8C-83A1-F6EECF244321}">
                <p14:modId xmlns:p14="http://schemas.microsoft.com/office/powerpoint/2010/main" val="18482971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2857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18ABEA77-78EE-464C-9E42-7457C058096E}"/>
                                            </p:graphicEl>
                                          </p:spTgt>
                                        </p:tgtEl>
                                        <p:attrNameLst>
                                          <p:attrName>style.visibility</p:attrName>
                                        </p:attrNameLst>
                                      </p:cBhvr>
                                      <p:to>
                                        <p:strVal val="visible"/>
                                      </p:to>
                                    </p:set>
                                    <p:animEffect transition="in" filter="fade">
                                      <p:cBhvr>
                                        <p:cTn id="7" dur="500"/>
                                        <p:tgtEl>
                                          <p:spTgt spid="11">
                                            <p:graphicEl>
                                              <a:dgm id="{18ABEA77-78EE-464C-9E42-7457C058096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3B9E9338-347D-46D7-A017-94D9C9F44782}"/>
                                            </p:graphicEl>
                                          </p:spTgt>
                                        </p:tgtEl>
                                        <p:attrNameLst>
                                          <p:attrName>style.visibility</p:attrName>
                                        </p:attrNameLst>
                                      </p:cBhvr>
                                      <p:to>
                                        <p:strVal val="visible"/>
                                      </p:to>
                                    </p:set>
                                    <p:animEffect transition="in" filter="fade">
                                      <p:cBhvr>
                                        <p:cTn id="12" dur="500"/>
                                        <p:tgtEl>
                                          <p:spTgt spid="11">
                                            <p:graphicEl>
                                              <a:dgm id="{3B9E9338-347D-46D7-A017-94D9C9F4478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graphicEl>
                                              <a:dgm id="{07370E60-16EF-4844-B9CD-C89C5D44A88B}"/>
                                            </p:graphicEl>
                                          </p:spTgt>
                                        </p:tgtEl>
                                        <p:attrNameLst>
                                          <p:attrName>style.visibility</p:attrName>
                                        </p:attrNameLst>
                                      </p:cBhvr>
                                      <p:to>
                                        <p:strVal val="visible"/>
                                      </p:to>
                                    </p:set>
                                    <p:animEffect transition="in" filter="fade">
                                      <p:cBhvr>
                                        <p:cTn id="17" dur="500"/>
                                        <p:tgtEl>
                                          <p:spTgt spid="11">
                                            <p:graphicEl>
                                              <a:dgm id="{07370E60-16EF-4844-B9CD-C89C5D44A88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graphicEl>
                                              <a:dgm id="{FD09C226-5FB3-4AA2-A972-F3A525B64BAA}"/>
                                            </p:graphicEl>
                                          </p:spTgt>
                                        </p:tgtEl>
                                        <p:attrNameLst>
                                          <p:attrName>style.visibility</p:attrName>
                                        </p:attrNameLst>
                                      </p:cBhvr>
                                      <p:to>
                                        <p:strVal val="visible"/>
                                      </p:to>
                                    </p:set>
                                    <p:animEffect transition="in" filter="fade">
                                      <p:cBhvr>
                                        <p:cTn id="22" dur="500"/>
                                        <p:tgtEl>
                                          <p:spTgt spid="11">
                                            <p:graphicEl>
                                              <a:dgm id="{FD09C226-5FB3-4AA2-A972-F3A525B64B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Documentation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3DA4ACF0-0000-8FE5-3A78-7FAD9C94C0F0}"/>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C81B517-8DF5-82AE-6445-E05145623ECD}"/>
              </a:ext>
            </a:extLst>
          </p:cNvPr>
          <p:cNvSpPr>
            <a:spLocks noGrp="1" noRot="1" noMove="1" noResize="1" noEditPoints="1" noAdjustHandles="1" noChangeArrowheads="1" noChangeShapeType="1"/>
          </p:cNvSpPr>
          <p:nvPr/>
        </p:nvSpPr>
        <p:spPr>
          <a:xfrm>
            <a:off x="89800" y="6390021"/>
            <a:ext cx="9906137"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34FC33F7-847E-22E0-BC49-94C3F6A8D90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8" name="Picture 7" descr="A sun and water with rays&#10;&#10;Description automatically generated">
            <a:extLst>
              <a:ext uri="{FF2B5EF4-FFF2-40B4-BE49-F238E27FC236}">
                <a16:creationId xmlns:a16="http://schemas.microsoft.com/office/drawing/2014/main" id="{C494F4AA-9149-3027-C5A8-3C1BE3B84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graphicFrame>
        <p:nvGraphicFramePr>
          <p:cNvPr id="10" name="Content Placeholder 9">
            <a:extLst>
              <a:ext uri="{FF2B5EF4-FFF2-40B4-BE49-F238E27FC236}">
                <a16:creationId xmlns:a16="http://schemas.microsoft.com/office/drawing/2014/main" id="{404F7C0C-1714-4BAC-A6D0-CFEE984FA354}"/>
              </a:ext>
            </a:extLst>
          </p:cNvPr>
          <p:cNvGraphicFramePr>
            <a:graphicFrameLocks noGrp="1"/>
          </p:cNvGraphicFramePr>
          <p:nvPr>
            <p:ph idx="1"/>
            <p:extLst>
              <p:ext uri="{D42A27DB-BD31-4B8C-83A1-F6EECF244321}">
                <p14:modId xmlns:p14="http://schemas.microsoft.com/office/powerpoint/2010/main" val="13630922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FB969AE8-47FA-6A9E-0D36-BAACFBCCDA30}"/>
              </a:ext>
            </a:extLst>
          </p:cNvPr>
          <p:cNvSpPr txBox="1"/>
          <p:nvPr/>
        </p:nvSpPr>
        <p:spPr>
          <a:xfrm>
            <a:off x="2406994" y="1318375"/>
            <a:ext cx="5204117" cy="369332"/>
          </a:xfrm>
          <a:prstGeom prst="rect">
            <a:avLst/>
          </a:prstGeom>
          <a:noFill/>
        </p:spPr>
        <p:txBody>
          <a:bodyPr wrap="none" rtlCol="0">
            <a:spAutoFit/>
          </a:bodyPr>
          <a:lstStyle/>
          <a:p>
            <a:r>
              <a:rPr lang="en-US" cap="small" dirty="0"/>
              <a:t>Product Description – Special Requirements</a:t>
            </a:r>
          </a:p>
        </p:txBody>
      </p:sp>
    </p:spTree>
    <p:extLst>
      <p:ext uri="{BB962C8B-B14F-4D97-AF65-F5344CB8AC3E}">
        <p14:creationId xmlns:p14="http://schemas.microsoft.com/office/powerpoint/2010/main" val="9452736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0C8EED6F-A6C3-4EC8-9EC5-2A0F5628EBC1}"/>
                                            </p:graphicEl>
                                          </p:spTgt>
                                        </p:tgtEl>
                                        <p:attrNameLst>
                                          <p:attrName>style.visibility</p:attrName>
                                        </p:attrNameLst>
                                      </p:cBhvr>
                                      <p:to>
                                        <p:strVal val="visible"/>
                                      </p:to>
                                    </p:set>
                                    <p:animEffect transition="in" filter="fade">
                                      <p:cBhvr>
                                        <p:cTn id="7" dur="500"/>
                                        <p:tgtEl>
                                          <p:spTgt spid="10">
                                            <p:graphicEl>
                                              <a:dgm id="{0C8EED6F-A6C3-4EC8-9EC5-2A0F5628EB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A18FCB91-C6C2-4230-96A0-B6245EB39A6B}"/>
                                            </p:graphicEl>
                                          </p:spTgt>
                                        </p:tgtEl>
                                        <p:attrNameLst>
                                          <p:attrName>style.visibility</p:attrName>
                                        </p:attrNameLst>
                                      </p:cBhvr>
                                      <p:to>
                                        <p:strVal val="visible"/>
                                      </p:to>
                                    </p:set>
                                    <p:animEffect transition="in" filter="fade">
                                      <p:cBhvr>
                                        <p:cTn id="12" dur="500"/>
                                        <p:tgtEl>
                                          <p:spTgt spid="10">
                                            <p:graphicEl>
                                              <a:dgm id="{A18FCB91-C6C2-4230-96A0-B6245EB39A6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34DDF37D-BCD0-4C69-8E4D-E79F14A7E963}"/>
                                            </p:graphicEl>
                                          </p:spTgt>
                                        </p:tgtEl>
                                        <p:attrNameLst>
                                          <p:attrName>style.visibility</p:attrName>
                                        </p:attrNameLst>
                                      </p:cBhvr>
                                      <p:to>
                                        <p:strVal val="visible"/>
                                      </p:to>
                                    </p:set>
                                    <p:animEffect transition="in" filter="fade">
                                      <p:cBhvr>
                                        <p:cTn id="17" dur="500"/>
                                        <p:tgtEl>
                                          <p:spTgt spid="10">
                                            <p:graphicEl>
                                              <a:dgm id="{34DDF37D-BCD0-4C69-8E4D-E79F14A7E96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2DEB302A-FDF8-43CB-8E01-A187B30F8290}"/>
                                            </p:graphicEl>
                                          </p:spTgt>
                                        </p:tgtEl>
                                        <p:attrNameLst>
                                          <p:attrName>style.visibility</p:attrName>
                                        </p:attrNameLst>
                                      </p:cBhvr>
                                      <p:to>
                                        <p:strVal val="visible"/>
                                      </p:to>
                                    </p:set>
                                    <p:animEffect transition="in" filter="fade">
                                      <p:cBhvr>
                                        <p:cTn id="22" dur="500"/>
                                        <p:tgtEl>
                                          <p:spTgt spid="10">
                                            <p:graphicEl>
                                              <a:dgm id="{2DEB302A-FDF8-43CB-8E01-A187B30F829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D2F599EE-EA3C-458B-9901-54255EFF05EF}"/>
                                            </p:graphicEl>
                                          </p:spTgt>
                                        </p:tgtEl>
                                        <p:attrNameLst>
                                          <p:attrName>style.visibility</p:attrName>
                                        </p:attrNameLst>
                                      </p:cBhvr>
                                      <p:to>
                                        <p:strVal val="visible"/>
                                      </p:to>
                                    </p:set>
                                    <p:animEffect transition="in" filter="fade">
                                      <p:cBhvr>
                                        <p:cTn id="27" dur="500"/>
                                        <p:tgtEl>
                                          <p:spTgt spid="10">
                                            <p:graphicEl>
                                              <a:dgm id="{D2F599EE-EA3C-458B-9901-54255EFF05EF}"/>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7C9C6E7B-689A-429F-8F9A-B4DDB262752D}"/>
                                            </p:graphicEl>
                                          </p:spTgt>
                                        </p:tgtEl>
                                        <p:attrNameLst>
                                          <p:attrName>style.visibility</p:attrName>
                                        </p:attrNameLst>
                                      </p:cBhvr>
                                      <p:to>
                                        <p:strVal val="visible"/>
                                      </p:to>
                                    </p:set>
                                    <p:animEffect transition="in" filter="fade">
                                      <p:cBhvr>
                                        <p:cTn id="32" dur="500"/>
                                        <p:tgtEl>
                                          <p:spTgt spid="10">
                                            <p:graphicEl>
                                              <a:dgm id="{7C9C6E7B-689A-429F-8F9A-B4DDB262752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graphicEl>
                                              <a:dgm id="{35DE2E6C-D687-4D5C-A9E9-075E2B4F8B24}"/>
                                            </p:graphicEl>
                                          </p:spTgt>
                                        </p:tgtEl>
                                        <p:attrNameLst>
                                          <p:attrName>style.visibility</p:attrName>
                                        </p:attrNameLst>
                                      </p:cBhvr>
                                      <p:to>
                                        <p:strVal val="visible"/>
                                      </p:to>
                                    </p:set>
                                    <p:animEffect transition="in" filter="fade">
                                      <p:cBhvr>
                                        <p:cTn id="37" dur="500"/>
                                        <p:tgtEl>
                                          <p:spTgt spid="10">
                                            <p:graphicEl>
                                              <a:dgm id="{35DE2E6C-D687-4D5C-A9E9-075E2B4F8B24}"/>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graphicEl>
                                              <a:dgm id="{FEE8106A-0021-4274-89C3-935267B2106F}"/>
                                            </p:graphicEl>
                                          </p:spTgt>
                                        </p:tgtEl>
                                        <p:attrNameLst>
                                          <p:attrName>style.visibility</p:attrName>
                                        </p:attrNameLst>
                                      </p:cBhvr>
                                      <p:to>
                                        <p:strVal val="visible"/>
                                      </p:to>
                                    </p:set>
                                    <p:animEffect transition="in" filter="fade">
                                      <p:cBhvr>
                                        <p:cTn id="42" dur="500"/>
                                        <p:tgtEl>
                                          <p:spTgt spid="10">
                                            <p:graphicEl>
                                              <a:dgm id="{FEE8106A-0021-4274-89C3-935267B210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Documentation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3DA4ACF0-0000-8FE5-3A78-7FAD9C94C0F0}"/>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C81B517-8DF5-82AE-6445-E05145623ECD}"/>
              </a:ext>
            </a:extLst>
          </p:cNvPr>
          <p:cNvSpPr>
            <a:spLocks noGrp="1" noRot="1" noMove="1" noResize="1" noEditPoints="1" noAdjustHandles="1" noChangeArrowheads="1" noChangeShapeType="1"/>
          </p:cNvSpPr>
          <p:nvPr/>
        </p:nvSpPr>
        <p:spPr>
          <a:xfrm>
            <a:off x="89800" y="6390021"/>
            <a:ext cx="9906137"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34FC33F7-847E-22E0-BC49-94C3F6A8D90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8" name="Picture 7" descr="A sun and water with rays&#10;&#10;Description automatically generated">
            <a:extLst>
              <a:ext uri="{FF2B5EF4-FFF2-40B4-BE49-F238E27FC236}">
                <a16:creationId xmlns:a16="http://schemas.microsoft.com/office/drawing/2014/main" id="{C494F4AA-9149-3027-C5A8-3C1BE3B84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graphicFrame>
        <p:nvGraphicFramePr>
          <p:cNvPr id="12" name="Content Placeholder 11">
            <a:extLst>
              <a:ext uri="{FF2B5EF4-FFF2-40B4-BE49-F238E27FC236}">
                <a16:creationId xmlns:a16="http://schemas.microsoft.com/office/drawing/2014/main" id="{543802EE-F32C-A5A1-EF61-104FB9DB2A45}"/>
              </a:ext>
            </a:extLst>
          </p:cNvPr>
          <p:cNvGraphicFramePr>
            <a:graphicFrameLocks noGrp="1"/>
          </p:cNvGraphicFramePr>
          <p:nvPr>
            <p:ph idx="1"/>
            <p:extLst>
              <p:ext uri="{D42A27DB-BD31-4B8C-83A1-F6EECF244321}">
                <p14:modId xmlns:p14="http://schemas.microsoft.com/office/powerpoint/2010/main" val="20084696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extBox 10">
            <a:extLst>
              <a:ext uri="{FF2B5EF4-FFF2-40B4-BE49-F238E27FC236}">
                <a16:creationId xmlns:a16="http://schemas.microsoft.com/office/drawing/2014/main" id="{0644EF0D-38E5-CF42-FE74-61AAA9228872}"/>
              </a:ext>
            </a:extLst>
          </p:cNvPr>
          <p:cNvSpPr txBox="1"/>
          <p:nvPr/>
        </p:nvSpPr>
        <p:spPr>
          <a:xfrm>
            <a:off x="2406994" y="1318375"/>
            <a:ext cx="5204117" cy="369332"/>
          </a:xfrm>
          <a:prstGeom prst="rect">
            <a:avLst/>
          </a:prstGeom>
          <a:noFill/>
        </p:spPr>
        <p:txBody>
          <a:bodyPr wrap="none" rtlCol="0">
            <a:spAutoFit/>
          </a:bodyPr>
          <a:lstStyle/>
          <a:p>
            <a:r>
              <a:rPr lang="en-US" cap="small" dirty="0"/>
              <a:t>Product Description – Special Requirements</a:t>
            </a:r>
          </a:p>
        </p:txBody>
      </p:sp>
    </p:spTree>
    <p:extLst>
      <p:ext uri="{BB962C8B-B14F-4D97-AF65-F5344CB8AC3E}">
        <p14:creationId xmlns:p14="http://schemas.microsoft.com/office/powerpoint/2010/main" val="14162295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854EF622-A1EB-4112-A79B-D1E2C85FC45D}"/>
                                            </p:graphicEl>
                                          </p:spTgt>
                                        </p:tgtEl>
                                        <p:attrNameLst>
                                          <p:attrName>style.visibility</p:attrName>
                                        </p:attrNameLst>
                                      </p:cBhvr>
                                      <p:to>
                                        <p:strVal val="visible"/>
                                      </p:to>
                                    </p:set>
                                    <p:animEffect transition="in" filter="fade">
                                      <p:cBhvr>
                                        <p:cTn id="7" dur="500"/>
                                        <p:tgtEl>
                                          <p:spTgt spid="12">
                                            <p:graphicEl>
                                              <a:dgm id="{854EF622-A1EB-4112-A79B-D1E2C85FC45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graphicEl>
                                              <a:dgm id="{3A9BB60F-3B95-4C4F-AB85-A852871819C5}"/>
                                            </p:graphicEl>
                                          </p:spTgt>
                                        </p:tgtEl>
                                        <p:attrNameLst>
                                          <p:attrName>style.visibility</p:attrName>
                                        </p:attrNameLst>
                                      </p:cBhvr>
                                      <p:to>
                                        <p:strVal val="visible"/>
                                      </p:to>
                                    </p:set>
                                    <p:animEffect transition="in" filter="fade">
                                      <p:cBhvr>
                                        <p:cTn id="12" dur="500"/>
                                        <p:tgtEl>
                                          <p:spTgt spid="12">
                                            <p:graphicEl>
                                              <a:dgm id="{3A9BB60F-3B95-4C4F-AB85-A852871819C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graphicEl>
                                              <a:dgm id="{DA859C84-949F-4997-AF6F-47E689AE1C01}"/>
                                            </p:graphicEl>
                                          </p:spTgt>
                                        </p:tgtEl>
                                        <p:attrNameLst>
                                          <p:attrName>style.visibility</p:attrName>
                                        </p:attrNameLst>
                                      </p:cBhvr>
                                      <p:to>
                                        <p:strVal val="visible"/>
                                      </p:to>
                                    </p:set>
                                    <p:animEffect transition="in" filter="fade">
                                      <p:cBhvr>
                                        <p:cTn id="17" dur="500"/>
                                        <p:tgtEl>
                                          <p:spTgt spid="12">
                                            <p:graphicEl>
                                              <a:dgm id="{DA859C84-949F-4997-AF6F-47E689AE1C0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B6F28D6A-1CCC-413F-9D22-1A23DB392581}"/>
                                            </p:graphicEl>
                                          </p:spTgt>
                                        </p:tgtEl>
                                        <p:attrNameLst>
                                          <p:attrName>style.visibility</p:attrName>
                                        </p:attrNameLst>
                                      </p:cBhvr>
                                      <p:to>
                                        <p:strVal val="visible"/>
                                      </p:to>
                                    </p:set>
                                    <p:animEffect transition="in" filter="fade">
                                      <p:cBhvr>
                                        <p:cTn id="22" dur="500"/>
                                        <p:tgtEl>
                                          <p:spTgt spid="12">
                                            <p:graphicEl>
                                              <a:dgm id="{B6F28D6A-1CCC-413F-9D22-1A23DB39258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graphicEl>
                                              <a:dgm id="{488066BE-9CEE-4632-8D4C-E675FC123DF3}"/>
                                            </p:graphicEl>
                                          </p:spTgt>
                                        </p:tgtEl>
                                        <p:attrNameLst>
                                          <p:attrName>style.visibility</p:attrName>
                                        </p:attrNameLst>
                                      </p:cBhvr>
                                      <p:to>
                                        <p:strVal val="visible"/>
                                      </p:to>
                                    </p:set>
                                    <p:animEffect transition="in" filter="fade">
                                      <p:cBhvr>
                                        <p:cTn id="27" dur="500"/>
                                        <p:tgtEl>
                                          <p:spTgt spid="12">
                                            <p:graphicEl>
                                              <a:dgm id="{488066BE-9CEE-4632-8D4C-E675FC123DF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graphicEl>
                                              <a:dgm id="{6E1F3CB2-C2B3-4FA3-9576-A5FBA4730CA5}"/>
                                            </p:graphicEl>
                                          </p:spTgt>
                                        </p:tgtEl>
                                        <p:attrNameLst>
                                          <p:attrName>style.visibility</p:attrName>
                                        </p:attrNameLst>
                                      </p:cBhvr>
                                      <p:to>
                                        <p:strVal val="visible"/>
                                      </p:to>
                                    </p:set>
                                    <p:animEffect transition="in" filter="fade">
                                      <p:cBhvr>
                                        <p:cTn id="32" dur="500"/>
                                        <p:tgtEl>
                                          <p:spTgt spid="12">
                                            <p:graphicEl>
                                              <a:dgm id="{6E1F3CB2-C2B3-4FA3-9576-A5FBA4730CA5}"/>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graphicEl>
                                              <a:dgm id="{233E47D7-68A3-42E8-9C88-757061A9F839}"/>
                                            </p:graphicEl>
                                          </p:spTgt>
                                        </p:tgtEl>
                                        <p:attrNameLst>
                                          <p:attrName>style.visibility</p:attrName>
                                        </p:attrNameLst>
                                      </p:cBhvr>
                                      <p:to>
                                        <p:strVal val="visible"/>
                                      </p:to>
                                    </p:set>
                                    <p:animEffect transition="in" filter="fade">
                                      <p:cBhvr>
                                        <p:cTn id="37" dur="500"/>
                                        <p:tgtEl>
                                          <p:spTgt spid="12">
                                            <p:graphicEl>
                                              <a:dgm id="{233E47D7-68A3-42E8-9C88-757061A9F83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graphicEl>
                                              <a:dgm id="{82F2C045-765A-43CF-A9FA-450BD31B9BAB}"/>
                                            </p:graphicEl>
                                          </p:spTgt>
                                        </p:tgtEl>
                                        <p:attrNameLst>
                                          <p:attrName>style.visibility</p:attrName>
                                        </p:attrNameLst>
                                      </p:cBhvr>
                                      <p:to>
                                        <p:strVal val="visible"/>
                                      </p:to>
                                    </p:set>
                                    <p:animEffect transition="in" filter="fade">
                                      <p:cBhvr>
                                        <p:cTn id="42" dur="500"/>
                                        <p:tgtEl>
                                          <p:spTgt spid="12">
                                            <p:graphicEl>
                                              <a:dgm id="{82F2C045-765A-43CF-A9FA-450BD31B9B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Documentation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3DA4ACF0-0000-8FE5-3A78-7FAD9C94C0F0}"/>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C81B517-8DF5-82AE-6445-E05145623ECD}"/>
              </a:ext>
            </a:extLst>
          </p:cNvPr>
          <p:cNvSpPr>
            <a:spLocks noGrp="1" noRot="1" noMove="1" noResize="1" noEditPoints="1" noAdjustHandles="1" noChangeArrowheads="1" noChangeShapeType="1"/>
          </p:cNvSpPr>
          <p:nvPr/>
        </p:nvSpPr>
        <p:spPr>
          <a:xfrm>
            <a:off x="89800" y="6390021"/>
            <a:ext cx="9906137"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34FC33F7-847E-22E0-BC49-94C3F6A8D90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8" name="Picture 7" descr="A sun and water with rays&#10;&#10;Description automatically generated">
            <a:extLst>
              <a:ext uri="{FF2B5EF4-FFF2-40B4-BE49-F238E27FC236}">
                <a16:creationId xmlns:a16="http://schemas.microsoft.com/office/drawing/2014/main" id="{C494F4AA-9149-3027-C5A8-3C1BE3B84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2220BE98-46B2-2A33-108B-0D1244B92650}"/>
              </a:ext>
            </a:extLst>
          </p:cNvPr>
          <p:cNvSpPr txBox="1"/>
          <p:nvPr/>
        </p:nvSpPr>
        <p:spPr>
          <a:xfrm>
            <a:off x="2406994" y="1318375"/>
            <a:ext cx="2510111" cy="369332"/>
          </a:xfrm>
          <a:prstGeom prst="rect">
            <a:avLst/>
          </a:prstGeom>
          <a:noFill/>
        </p:spPr>
        <p:txBody>
          <a:bodyPr wrap="none" rtlCol="0">
            <a:spAutoFit/>
          </a:bodyPr>
          <a:lstStyle/>
          <a:p>
            <a:r>
              <a:rPr lang="en-US" cap="small" dirty="0"/>
              <a:t>Project Constraints</a:t>
            </a:r>
          </a:p>
        </p:txBody>
      </p:sp>
      <p:graphicFrame>
        <p:nvGraphicFramePr>
          <p:cNvPr id="9" name="Content Placeholder 8">
            <a:extLst>
              <a:ext uri="{FF2B5EF4-FFF2-40B4-BE49-F238E27FC236}">
                <a16:creationId xmlns:a16="http://schemas.microsoft.com/office/drawing/2014/main" id="{5CCA9075-829C-37F0-2419-B416E5C27E8D}"/>
              </a:ext>
            </a:extLst>
          </p:cNvPr>
          <p:cNvGraphicFramePr>
            <a:graphicFrameLocks noGrp="1"/>
          </p:cNvGraphicFramePr>
          <p:nvPr>
            <p:ph idx="1"/>
            <p:extLst>
              <p:ext uri="{D42A27DB-BD31-4B8C-83A1-F6EECF244321}">
                <p14:modId xmlns:p14="http://schemas.microsoft.com/office/powerpoint/2010/main" val="5194177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154979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D3E2F2A2-31DD-4354-B8D0-52212B4234F8}"/>
                                            </p:graphicEl>
                                          </p:spTgt>
                                        </p:tgtEl>
                                        <p:attrNameLst>
                                          <p:attrName>style.visibility</p:attrName>
                                        </p:attrNameLst>
                                      </p:cBhvr>
                                      <p:to>
                                        <p:strVal val="visible"/>
                                      </p:to>
                                    </p:set>
                                    <p:animEffect transition="in" filter="fade">
                                      <p:cBhvr>
                                        <p:cTn id="7" dur="500"/>
                                        <p:tgtEl>
                                          <p:spTgt spid="9">
                                            <p:graphicEl>
                                              <a:dgm id="{D3E2F2A2-31DD-4354-B8D0-52212B4234F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4D6AF7A6-97EC-4AD2-9014-AB426ABB89E0}"/>
                                            </p:graphicEl>
                                          </p:spTgt>
                                        </p:tgtEl>
                                        <p:attrNameLst>
                                          <p:attrName>style.visibility</p:attrName>
                                        </p:attrNameLst>
                                      </p:cBhvr>
                                      <p:to>
                                        <p:strVal val="visible"/>
                                      </p:to>
                                    </p:set>
                                    <p:animEffect transition="in" filter="fade">
                                      <p:cBhvr>
                                        <p:cTn id="12" dur="500"/>
                                        <p:tgtEl>
                                          <p:spTgt spid="9">
                                            <p:graphicEl>
                                              <a:dgm id="{4D6AF7A6-97EC-4AD2-9014-AB426ABB89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Documentation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3DA4ACF0-0000-8FE5-3A78-7FAD9C94C0F0}"/>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C81B517-8DF5-82AE-6445-E05145623ECD}"/>
              </a:ext>
            </a:extLst>
          </p:cNvPr>
          <p:cNvSpPr>
            <a:spLocks noGrp="1" noRot="1" noMove="1" noResize="1" noEditPoints="1" noAdjustHandles="1" noChangeArrowheads="1" noChangeShapeType="1"/>
          </p:cNvSpPr>
          <p:nvPr/>
        </p:nvSpPr>
        <p:spPr>
          <a:xfrm>
            <a:off x="89800" y="6390021"/>
            <a:ext cx="9906137"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34FC33F7-847E-22E0-BC49-94C3F6A8D901}"/>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8" name="Picture 7" descr="A sun and water with rays&#10;&#10;Description automatically generated">
            <a:extLst>
              <a:ext uri="{FF2B5EF4-FFF2-40B4-BE49-F238E27FC236}">
                <a16:creationId xmlns:a16="http://schemas.microsoft.com/office/drawing/2014/main" id="{C494F4AA-9149-3027-C5A8-3C1BE3B84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2220BE98-46B2-2A33-108B-0D1244B92650}"/>
              </a:ext>
            </a:extLst>
          </p:cNvPr>
          <p:cNvSpPr txBox="1"/>
          <p:nvPr/>
        </p:nvSpPr>
        <p:spPr>
          <a:xfrm>
            <a:off x="2406994" y="1318375"/>
            <a:ext cx="2986972" cy="369332"/>
          </a:xfrm>
          <a:prstGeom prst="rect">
            <a:avLst/>
          </a:prstGeom>
          <a:noFill/>
        </p:spPr>
        <p:txBody>
          <a:bodyPr wrap="none" rtlCol="0">
            <a:spAutoFit/>
          </a:bodyPr>
          <a:lstStyle/>
          <a:p>
            <a:r>
              <a:rPr lang="en-US" cap="small" dirty="0"/>
              <a:t>Overview of the Project</a:t>
            </a:r>
          </a:p>
        </p:txBody>
      </p:sp>
      <p:graphicFrame>
        <p:nvGraphicFramePr>
          <p:cNvPr id="9" name="Content Placeholder 8">
            <a:extLst>
              <a:ext uri="{FF2B5EF4-FFF2-40B4-BE49-F238E27FC236}">
                <a16:creationId xmlns:a16="http://schemas.microsoft.com/office/drawing/2014/main" id="{823F5B50-B2F5-A86F-32B5-8714BB807460}"/>
              </a:ext>
            </a:extLst>
          </p:cNvPr>
          <p:cNvGraphicFramePr>
            <a:graphicFrameLocks noGrp="1"/>
          </p:cNvGraphicFramePr>
          <p:nvPr>
            <p:ph idx="1"/>
            <p:extLst>
              <p:ext uri="{D42A27DB-BD31-4B8C-83A1-F6EECF244321}">
                <p14:modId xmlns:p14="http://schemas.microsoft.com/office/powerpoint/2010/main" val="3115401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283173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77DA57FC-C58A-4E32-89D5-D0DC5C69B22D}"/>
                                            </p:graphicEl>
                                          </p:spTgt>
                                        </p:tgtEl>
                                        <p:attrNameLst>
                                          <p:attrName>style.visibility</p:attrName>
                                        </p:attrNameLst>
                                      </p:cBhvr>
                                      <p:to>
                                        <p:strVal val="visible"/>
                                      </p:to>
                                    </p:set>
                                    <p:animEffect transition="in" filter="fade">
                                      <p:cBhvr>
                                        <p:cTn id="7" dur="500"/>
                                        <p:tgtEl>
                                          <p:spTgt spid="9">
                                            <p:graphicEl>
                                              <a:dgm id="{77DA57FC-C58A-4E32-89D5-D0DC5C69B22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E627168B-2638-4902-AFAE-3A0B7379C0ED}"/>
                                            </p:graphicEl>
                                          </p:spTgt>
                                        </p:tgtEl>
                                        <p:attrNameLst>
                                          <p:attrName>style.visibility</p:attrName>
                                        </p:attrNameLst>
                                      </p:cBhvr>
                                      <p:to>
                                        <p:strVal val="visible"/>
                                      </p:to>
                                    </p:set>
                                    <p:animEffect transition="in" filter="fade">
                                      <p:cBhvr>
                                        <p:cTn id="12" dur="500"/>
                                        <p:tgtEl>
                                          <p:spTgt spid="9">
                                            <p:graphicEl>
                                              <a:dgm id="{E627168B-2638-4902-AFAE-3A0B7379C0E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7B11A558-9532-41C8-A179-84EFB63268A0}"/>
                                            </p:graphicEl>
                                          </p:spTgt>
                                        </p:tgtEl>
                                        <p:attrNameLst>
                                          <p:attrName>style.visibility</p:attrName>
                                        </p:attrNameLst>
                                      </p:cBhvr>
                                      <p:to>
                                        <p:strVal val="visible"/>
                                      </p:to>
                                    </p:set>
                                    <p:animEffect transition="in" filter="fade">
                                      <p:cBhvr>
                                        <p:cTn id="17" dur="500"/>
                                        <p:tgtEl>
                                          <p:spTgt spid="9">
                                            <p:graphicEl>
                                              <a:dgm id="{7B11A558-9532-41C8-A179-84EFB63268A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1281C61A-FA11-4F24-85F2-6B0F11A5EBBD}"/>
                                            </p:graphicEl>
                                          </p:spTgt>
                                        </p:tgtEl>
                                        <p:attrNameLst>
                                          <p:attrName>style.visibility</p:attrName>
                                        </p:attrNameLst>
                                      </p:cBhvr>
                                      <p:to>
                                        <p:strVal val="visible"/>
                                      </p:to>
                                    </p:set>
                                    <p:animEffect transition="in" filter="fade">
                                      <p:cBhvr>
                                        <p:cTn id="22" dur="500"/>
                                        <p:tgtEl>
                                          <p:spTgt spid="9">
                                            <p:graphicEl>
                                              <a:dgm id="{1281C61A-FA11-4F24-85F2-6B0F11A5EBB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42A87F95-73EC-4A5C-B9F3-43F6EF35A198}"/>
                                            </p:graphicEl>
                                          </p:spTgt>
                                        </p:tgtEl>
                                        <p:attrNameLst>
                                          <p:attrName>style.visibility</p:attrName>
                                        </p:attrNameLst>
                                      </p:cBhvr>
                                      <p:to>
                                        <p:strVal val="visible"/>
                                      </p:to>
                                    </p:set>
                                    <p:animEffect transition="in" filter="fade">
                                      <p:cBhvr>
                                        <p:cTn id="27" dur="500"/>
                                        <p:tgtEl>
                                          <p:spTgt spid="9">
                                            <p:graphicEl>
                                              <a:dgm id="{42A87F95-73EC-4A5C-B9F3-43F6EF35A19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6C2C1CA9-AD40-4CDB-8699-83597E0F9925}"/>
                                            </p:graphicEl>
                                          </p:spTgt>
                                        </p:tgtEl>
                                        <p:attrNameLst>
                                          <p:attrName>style.visibility</p:attrName>
                                        </p:attrNameLst>
                                      </p:cBhvr>
                                      <p:to>
                                        <p:strVal val="visible"/>
                                      </p:to>
                                    </p:set>
                                    <p:animEffect transition="in" filter="fade">
                                      <p:cBhvr>
                                        <p:cTn id="32" dur="500"/>
                                        <p:tgtEl>
                                          <p:spTgt spid="9">
                                            <p:graphicEl>
                                              <a:dgm id="{6C2C1CA9-AD40-4CDB-8699-83597E0F992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Recommendation for Implementation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EE4F5709-274E-6CB4-4D8D-A1985057EF06}"/>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453F2C9-4F0C-9213-07A5-075966679F18}"/>
              </a:ext>
            </a:extLst>
          </p:cNvPr>
          <p:cNvSpPr>
            <a:spLocks noGrp="1" noRot="1" noMove="1" noResize="1" noEditPoints="1" noAdjustHandles="1" noChangeArrowheads="1" noChangeShapeType="1"/>
          </p:cNvSpPr>
          <p:nvPr/>
        </p:nvSpPr>
        <p:spPr>
          <a:xfrm>
            <a:off x="89800" y="6390021"/>
            <a:ext cx="11468123"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CB4C8B1D-7BE6-0FA2-3296-83294940EDEB}"/>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6" name="Content Placeholder 5">
            <a:extLst>
              <a:ext uri="{FF2B5EF4-FFF2-40B4-BE49-F238E27FC236}">
                <a16:creationId xmlns:a16="http://schemas.microsoft.com/office/drawing/2014/main" id="{77FA2ED4-1F70-1F1D-4A80-9CB958B089E5}"/>
              </a:ext>
            </a:extLst>
          </p:cNvPr>
          <p:cNvGraphicFramePr>
            <a:graphicFrameLocks noGrp="1"/>
          </p:cNvGraphicFramePr>
          <p:nvPr>
            <p:ph idx="1"/>
            <p:extLst>
              <p:ext uri="{D42A27DB-BD31-4B8C-83A1-F6EECF244321}">
                <p14:modId xmlns:p14="http://schemas.microsoft.com/office/powerpoint/2010/main" val="1487192543"/>
              </p:ext>
            </p:extLst>
          </p:nvPr>
        </p:nvGraphicFramePr>
        <p:xfrm>
          <a:off x="838200" y="1931627"/>
          <a:ext cx="10515600" cy="43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un and water with rays&#10;&#10;Description automatically generated">
            <a:extLst>
              <a:ext uri="{FF2B5EF4-FFF2-40B4-BE49-F238E27FC236}">
                <a16:creationId xmlns:a16="http://schemas.microsoft.com/office/drawing/2014/main" id="{5C7774DA-AD1E-B19F-4733-08D89BD7E0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3709569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532EB4E0-84BA-4300-AFCA-BFF02285A753}"/>
                                            </p:graphicEl>
                                          </p:spTgt>
                                        </p:tgtEl>
                                        <p:attrNameLst>
                                          <p:attrName>style.visibility</p:attrName>
                                        </p:attrNameLst>
                                      </p:cBhvr>
                                      <p:to>
                                        <p:strVal val="visible"/>
                                      </p:to>
                                    </p:set>
                                    <p:animEffect transition="in" filter="fade">
                                      <p:cBhvr>
                                        <p:cTn id="7" dur="500"/>
                                        <p:tgtEl>
                                          <p:spTgt spid="6">
                                            <p:graphicEl>
                                              <a:dgm id="{532EB4E0-84BA-4300-AFCA-BFF02285A75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9EC0D3DF-5507-4614-88FB-A65175069D3E}"/>
                                            </p:graphicEl>
                                          </p:spTgt>
                                        </p:tgtEl>
                                        <p:attrNameLst>
                                          <p:attrName>style.visibility</p:attrName>
                                        </p:attrNameLst>
                                      </p:cBhvr>
                                      <p:to>
                                        <p:strVal val="visible"/>
                                      </p:to>
                                    </p:set>
                                    <p:animEffect transition="in" filter="fade">
                                      <p:cBhvr>
                                        <p:cTn id="12" dur="500"/>
                                        <p:tgtEl>
                                          <p:spTgt spid="6">
                                            <p:graphicEl>
                                              <a:dgm id="{9EC0D3DF-5507-4614-88FB-A65175069D3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F89AF218-FE84-4F54-A149-E7507E34D1C0}"/>
                                            </p:graphicEl>
                                          </p:spTgt>
                                        </p:tgtEl>
                                        <p:attrNameLst>
                                          <p:attrName>style.visibility</p:attrName>
                                        </p:attrNameLst>
                                      </p:cBhvr>
                                      <p:to>
                                        <p:strVal val="visible"/>
                                      </p:to>
                                    </p:set>
                                    <p:animEffect transition="in" filter="fade">
                                      <p:cBhvr>
                                        <p:cTn id="17" dur="500"/>
                                        <p:tgtEl>
                                          <p:spTgt spid="6">
                                            <p:graphicEl>
                                              <a:dgm id="{F89AF218-FE84-4F54-A149-E7507E34D1C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EA277903-1588-4664-9D65-81E691A8EF8C}"/>
                                            </p:graphicEl>
                                          </p:spTgt>
                                        </p:tgtEl>
                                        <p:attrNameLst>
                                          <p:attrName>style.visibility</p:attrName>
                                        </p:attrNameLst>
                                      </p:cBhvr>
                                      <p:to>
                                        <p:strVal val="visible"/>
                                      </p:to>
                                    </p:set>
                                    <p:animEffect transition="in" filter="fade">
                                      <p:cBhvr>
                                        <p:cTn id="22" dur="500"/>
                                        <p:tgtEl>
                                          <p:spTgt spid="6">
                                            <p:graphicEl>
                                              <a:dgm id="{EA277903-1588-4664-9D65-81E691A8EF8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72B83718-72DD-41DB-9D4A-BB6C7DA71F39}"/>
                                            </p:graphicEl>
                                          </p:spTgt>
                                        </p:tgtEl>
                                        <p:attrNameLst>
                                          <p:attrName>style.visibility</p:attrName>
                                        </p:attrNameLst>
                                      </p:cBhvr>
                                      <p:to>
                                        <p:strVal val="visible"/>
                                      </p:to>
                                    </p:set>
                                    <p:animEffect transition="in" filter="fade">
                                      <p:cBhvr>
                                        <p:cTn id="27" dur="500"/>
                                        <p:tgtEl>
                                          <p:spTgt spid="6">
                                            <p:graphicEl>
                                              <a:dgm id="{72B83718-72DD-41DB-9D4A-BB6C7DA71F3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1F96CE55-3FB9-44A4-8C02-8A3622EDF206}"/>
                                            </p:graphicEl>
                                          </p:spTgt>
                                        </p:tgtEl>
                                        <p:attrNameLst>
                                          <p:attrName>style.visibility</p:attrName>
                                        </p:attrNameLst>
                                      </p:cBhvr>
                                      <p:to>
                                        <p:strVal val="visible"/>
                                      </p:to>
                                    </p:set>
                                    <p:animEffect transition="in" filter="fade">
                                      <p:cBhvr>
                                        <p:cTn id="32" dur="500"/>
                                        <p:tgtEl>
                                          <p:spTgt spid="6">
                                            <p:graphicEl>
                                              <a:dgm id="{1F96CE55-3FB9-44A4-8C02-8A3622EDF206}"/>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74FE2A73-A332-481E-BE83-2EFC4488DE2C}"/>
                                            </p:graphicEl>
                                          </p:spTgt>
                                        </p:tgtEl>
                                        <p:attrNameLst>
                                          <p:attrName>style.visibility</p:attrName>
                                        </p:attrNameLst>
                                      </p:cBhvr>
                                      <p:to>
                                        <p:strVal val="visible"/>
                                      </p:to>
                                    </p:set>
                                    <p:animEffect transition="in" filter="fade">
                                      <p:cBhvr>
                                        <p:cTn id="37" dur="500"/>
                                        <p:tgtEl>
                                          <p:spTgt spid="6">
                                            <p:graphicEl>
                                              <a:dgm id="{74FE2A73-A332-481E-BE83-2EFC4488DE2C}"/>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2AED7E32-26F9-41A0-81C9-1ECA1BE51BA1}"/>
                                            </p:graphicEl>
                                          </p:spTgt>
                                        </p:tgtEl>
                                        <p:attrNameLst>
                                          <p:attrName>style.visibility</p:attrName>
                                        </p:attrNameLst>
                                      </p:cBhvr>
                                      <p:to>
                                        <p:strVal val="visible"/>
                                      </p:to>
                                    </p:set>
                                    <p:animEffect transition="in" filter="fade">
                                      <p:cBhvr>
                                        <p:cTn id="42" dur="500"/>
                                        <p:tgtEl>
                                          <p:spTgt spid="6">
                                            <p:graphicEl>
                                              <a:dgm id="{2AED7E32-26F9-41A0-81C9-1ECA1BE51B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Recommendation for Implementation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EE4F5709-274E-6CB4-4D8D-A1985057EF06}"/>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453F2C9-4F0C-9213-07A5-075966679F18}"/>
              </a:ext>
            </a:extLst>
          </p:cNvPr>
          <p:cNvSpPr>
            <a:spLocks noGrp="1" noRot="1" noMove="1" noResize="1" noEditPoints="1" noAdjustHandles="1" noChangeArrowheads="1" noChangeShapeType="1"/>
          </p:cNvSpPr>
          <p:nvPr/>
        </p:nvSpPr>
        <p:spPr>
          <a:xfrm>
            <a:off x="89800" y="6390021"/>
            <a:ext cx="11468123"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CB4C8B1D-7BE6-0FA2-3296-83294940EDEB}"/>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6" name="Content Placeholder 5">
            <a:extLst>
              <a:ext uri="{FF2B5EF4-FFF2-40B4-BE49-F238E27FC236}">
                <a16:creationId xmlns:a16="http://schemas.microsoft.com/office/drawing/2014/main" id="{5623E4CB-7D9B-7179-DCE4-777509531C77}"/>
              </a:ext>
            </a:extLst>
          </p:cNvPr>
          <p:cNvGraphicFramePr>
            <a:graphicFrameLocks noGrp="1"/>
          </p:cNvGraphicFramePr>
          <p:nvPr>
            <p:ph idx="1"/>
            <p:extLst>
              <p:ext uri="{D42A27DB-BD31-4B8C-83A1-F6EECF244321}">
                <p14:modId xmlns:p14="http://schemas.microsoft.com/office/powerpoint/2010/main" val="4121822250"/>
              </p:ext>
            </p:extLst>
          </p:nvPr>
        </p:nvGraphicFramePr>
        <p:xfrm>
          <a:off x="838200" y="1931627"/>
          <a:ext cx="10515600" cy="43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un and water with rays&#10;&#10;Description automatically generated">
            <a:extLst>
              <a:ext uri="{FF2B5EF4-FFF2-40B4-BE49-F238E27FC236}">
                <a16:creationId xmlns:a16="http://schemas.microsoft.com/office/drawing/2014/main" id="{5C7774DA-AD1E-B19F-4733-08D89BD7E0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1276092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511A1A2C-EA0F-443D-87F0-BD8CED4C9B65}"/>
                                            </p:graphicEl>
                                          </p:spTgt>
                                        </p:tgtEl>
                                        <p:attrNameLst>
                                          <p:attrName>style.visibility</p:attrName>
                                        </p:attrNameLst>
                                      </p:cBhvr>
                                      <p:to>
                                        <p:strVal val="visible"/>
                                      </p:to>
                                    </p:set>
                                    <p:animEffect transition="in" filter="fade">
                                      <p:cBhvr>
                                        <p:cTn id="7" dur="500"/>
                                        <p:tgtEl>
                                          <p:spTgt spid="6">
                                            <p:graphicEl>
                                              <a:dgm id="{511A1A2C-EA0F-443D-87F0-BD8CED4C9B6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9E1BCBA0-F891-468D-9F3C-56E19FA84997}"/>
                                            </p:graphicEl>
                                          </p:spTgt>
                                        </p:tgtEl>
                                        <p:attrNameLst>
                                          <p:attrName>style.visibility</p:attrName>
                                        </p:attrNameLst>
                                      </p:cBhvr>
                                      <p:to>
                                        <p:strVal val="visible"/>
                                      </p:to>
                                    </p:set>
                                    <p:animEffect transition="in" filter="fade">
                                      <p:cBhvr>
                                        <p:cTn id="12" dur="500"/>
                                        <p:tgtEl>
                                          <p:spTgt spid="6">
                                            <p:graphicEl>
                                              <a:dgm id="{9E1BCBA0-F891-468D-9F3C-56E19FA8499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3B9FA82B-9229-4059-A66B-6CCE2B137B62}"/>
                                            </p:graphicEl>
                                          </p:spTgt>
                                        </p:tgtEl>
                                        <p:attrNameLst>
                                          <p:attrName>style.visibility</p:attrName>
                                        </p:attrNameLst>
                                      </p:cBhvr>
                                      <p:to>
                                        <p:strVal val="visible"/>
                                      </p:to>
                                    </p:set>
                                    <p:animEffect transition="in" filter="fade">
                                      <p:cBhvr>
                                        <p:cTn id="17" dur="500"/>
                                        <p:tgtEl>
                                          <p:spTgt spid="6">
                                            <p:graphicEl>
                                              <a:dgm id="{3B9FA82B-9229-4059-A66B-6CCE2B137B6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8FD520FB-F19F-41A6-ADC0-0855C787323E}"/>
                                            </p:graphicEl>
                                          </p:spTgt>
                                        </p:tgtEl>
                                        <p:attrNameLst>
                                          <p:attrName>style.visibility</p:attrName>
                                        </p:attrNameLst>
                                      </p:cBhvr>
                                      <p:to>
                                        <p:strVal val="visible"/>
                                      </p:to>
                                    </p:set>
                                    <p:animEffect transition="in" filter="fade">
                                      <p:cBhvr>
                                        <p:cTn id="22" dur="500"/>
                                        <p:tgtEl>
                                          <p:spTgt spid="6">
                                            <p:graphicEl>
                                              <a:dgm id="{8FD520FB-F19F-41A6-ADC0-0855C787323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426B3C5E-BDA9-4283-BC77-CD12838F92F5}"/>
                                            </p:graphicEl>
                                          </p:spTgt>
                                        </p:tgtEl>
                                        <p:attrNameLst>
                                          <p:attrName>style.visibility</p:attrName>
                                        </p:attrNameLst>
                                      </p:cBhvr>
                                      <p:to>
                                        <p:strVal val="visible"/>
                                      </p:to>
                                    </p:set>
                                    <p:animEffect transition="in" filter="fade">
                                      <p:cBhvr>
                                        <p:cTn id="27" dur="500"/>
                                        <p:tgtEl>
                                          <p:spTgt spid="6">
                                            <p:graphicEl>
                                              <a:dgm id="{426B3C5E-BDA9-4283-BC77-CD12838F92F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C4649BDA-E0E4-46C0-8DD4-DC5405C2E41F}"/>
                                            </p:graphicEl>
                                          </p:spTgt>
                                        </p:tgtEl>
                                        <p:attrNameLst>
                                          <p:attrName>style.visibility</p:attrName>
                                        </p:attrNameLst>
                                      </p:cBhvr>
                                      <p:to>
                                        <p:strVal val="visible"/>
                                      </p:to>
                                    </p:set>
                                    <p:animEffect transition="in" filter="fade">
                                      <p:cBhvr>
                                        <p:cTn id="32" dur="500"/>
                                        <p:tgtEl>
                                          <p:spTgt spid="6">
                                            <p:graphicEl>
                                              <a:dgm id="{C4649BDA-E0E4-46C0-8DD4-DC5405C2E41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F099D0D2-72DB-4D7F-AF4C-B2F4EBF66490}"/>
                                            </p:graphicEl>
                                          </p:spTgt>
                                        </p:tgtEl>
                                        <p:attrNameLst>
                                          <p:attrName>style.visibility</p:attrName>
                                        </p:attrNameLst>
                                      </p:cBhvr>
                                      <p:to>
                                        <p:strVal val="visible"/>
                                      </p:to>
                                    </p:set>
                                    <p:animEffect transition="in" filter="fade">
                                      <p:cBhvr>
                                        <p:cTn id="37" dur="500"/>
                                        <p:tgtEl>
                                          <p:spTgt spid="6">
                                            <p:graphicEl>
                                              <a:dgm id="{F099D0D2-72DB-4D7F-AF4C-B2F4EBF6649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F45176B4-13FD-42DC-AB97-0E480E44E7B0}"/>
                                            </p:graphicEl>
                                          </p:spTgt>
                                        </p:tgtEl>
                                        <p:attrNameLst>
                                          <p:attrName>style.visibility</p:attrName>
                                        </p:attrNameLst>
                                      </p:cBhvr>
                                      <p:to>
                                        <p:strVal val="visible"/>
                                      </p:to>
                                    </p:set>
                                    <p:animEffect transition="in" filter="fade">
                                      <p:cBhvr>
                                        <p:cTn id="42" dur="500"/>
                                        <p:tgtEl>
                                          <p:spTgt spid="6">
                                            <p:graphicEl>
                                              <a:dgm id="{F45176B4-13FD-42DC-AB97-0E480E44E7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Recommendation for Implementation</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EE4F5709-274E-6CB4-4D8D-A1985057EF06}"/>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453F2C9-4F0C-9213-07A5-075966679F18}"/>
              </a:ext>
            </a:extLst>
          </p:cNvPr>
          <p:cNvSpPr>
            <a:spLocks noGrp="1" noRot="1" noMove="1" noResize="1" noEditPoints="1" noAdjustHandles="1" noChangeArrowheads="1" noChangeShapeType="1"/>
          </p:cNvSpPr>
          <p:nvPr/>
        </p:nvSpPr>
        <p:spPr>
          <a:xfrm>
            <a:off x="89800" y="6390021"/>
            <a:ext cx="11468123"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CB4C8B1D-7BE6-0FA2-3296-83294940EDEB}"/>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graphicFrame>
        <p:nvGraphicFramePr>
          <p:cNvPr id="6" name="Content Placeholder 5">
            <a:extLst>
              <a:ext uri="{FF2B5EF4-FFF2-40B4-BE49-F238E27FC236}">
                <a16:creationId xmlns:a16="http://schemas.microsoft.com/office/drawing/2014/main" id="{DA161FFE-72AE-0F65-C8A7-01C7A98413CE}"/>
              </a:ext>
            </a:extLst>
          </p:cNvPr>
          <p:cNvGraphicFramePr>
            <a:graphicFrameLocks noGrp="1"/>
          </p:cNvGraphicFramePr>
          <p:nvPr>
            <p:ph idx="1"/>
            <p:extLst>
              <p:ext uri="{D42A27DB-BD31-4B8C-83A1-F6EECF244321}">
                <p14:modId xmlns:p14="http://schemas.microsoft.com/office/powerpoint/2010/main" val="3519890698"/>
              </p:ext>
            </p:extLst>
          </p:nvPr>
        </p:nvGraphicFramePr>
        <p:xfrm>
          <a:off x="838200" y="1931627"/>
          <a:ext cx="10515600" cy="43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un and water with rays&#10;&#10;Description automatically generated">
            <a:extLst>
              <a:ext uri="{FF2B5EF4-FFF2-40B4-BE49-F238E27FC236}">
                <a16:creationId xmlns:a16="http://schemas.microsoft.com/office/drawing/2014/main" id="{5C7774DA-AD1E-B19F-4733-08D89BD7E0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Tree>
    <p:extLst>
      <p:ext uri="{BB962C8B-B14F-4D97-AF65-F5344CB8AC3E}">
        <p14:creationId xmlns:p14="http://schemas.microsoft.com/office/powerpoint/2010/main" val="30305449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C6F7A8E8-9117-4687-AD62-00AC3B2D6AF4}"/>
                                            </p:graphicEl>
                                          </p:spTgt>
                                        </p:tgtEl>
                                        <p:attrNameLst>
                                          <p:attrName>style.visibility</p:attrName>
                                        </p:attrNameLst>
                                      </p:cBhvr>
                                      <p:to>
                                        <p:strVal val="visible"/>
                                      </p:to>
                                    </p:set>
                                    <p:animEffect transition="in" filter="fade">
                                      <p:cBhvr>
                                        <p:cTn id="7" dur="500"/>
                                        <p:tgtEl>
                                          <p:spTgt spid="6">
                                            <p:graphicEl>
                                              <a:dgm id="{C6F7A8E8-9117-4687-AD62-00AC3B2D6AF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CA712CAB-44D4-4F66-8E5B-EE6942650F0E}"/>
                                            </p:graphicEl>
                                          </p:spTgt>
                                        </p:tgtEl>
                                        <p:attrNameLst>
                                          <p:attrName>style.visibility</p:attrName>
                                        </p:attrNameLst>
                                      </p:cBhvr>
                                      <p:to>
                                        <p:strVal val="visible"/>
                                      </p:to>
                                    </p:set>
                                    <p:animEffect transition="in" filter="fade">
                                      <p:cBhvr>
                                        <p:cTn id="12" dur="500"/>
                                        <p:tgtEl>
                                          <p:spTgt spid="6">
                                            <p:graphicEl>
                                              <a:dgm id="{CA712CAB-44D4-4F66-8E5B-EE6942650F0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44046DB-B69D-4264-A0E0-707A1F288190}"/>
                                            </p:graphicEl>
                                          </p:spTgt>
                                        </p:tgtEl>
                                        <p:attrNameLst>
                                          <p:attrName>style.visibility</p:attrName>
                                        </p:attrNameLst>
                                      </p:cBhvr>
                                      <p:to>
                                        <p:strVal val="visible"/>
                                      </p:to>
                                    </p:set>
                                    <p:animEffect transition="in" filter="fade">
                                      <p:cBhvr>
                                        <p:cTn id="17" dur="500"/>
                                        <p:tgtEl>
                                          <p:spTgt spid="6">
                                            <p:graphicEl>
                                              <a:dgm id="{844046DB-B69D-4264-A0E0-707A1F28819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BC2BC0BB-1B21-41E8-80E4-FDAB7A0321DA}"/>
                                            </p:graphicEl>
                                          </p:spTgt>
                                        </p:tgtEl>
                                        <p:attrNameLst>
                                          <p:attrName>style.visibility</p:attrName>
                                        </p:attrNameLst>
                                      </p:cBhvr>
                                      <p:to>
                                        <p:strVal val="visible"/>
                                      </p:to>
                                    </p:set>
                                    <p:animEffect transition="in" filter="fade">
                                      <p:cBhvr>
                                        <p:cTn id="22" dur="500"/>
                                        <p:tgtEl>
                                          <p:spTgt spid="6">
                                            <p:graphicEl>
                                              <a:dgm id="{BC2BC0BB-1B21-41E8-80E4-FDAB7A0321D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B175925C-C76F-49DB-8FE8-D70D130FCDA7}"/>
                                            </p:graphicEl>
                                          </p:spTgt>
                                        </p:tgtEl>
                                        <p:attrNameLst>
                                          <p:attrName>style.visibility</p:attrName>
                                        </p:attrNameLst>
                                      </p:cBhvr>
                                      <p:to>
                                        <p:strVal val="visible"/>
                                      </p:to>
                                    </p:set>
                                    <p:animEffect transition="in" filter="fade">
                                      <p:cBhvr>
                                        <p:cTn id="27" dur="500"/>
                                        <p:tgtEl>
                                          <p:spTgt spid="6">
                                            <p:graphicEl>
                                              <a:dgm id="{B175925C-C76F-49DB-8FE8-D70D130FCDA7}"/>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04821E45-FF4A-446A-8B09-9D0534E9A8F2}"/>
                                            </p:graphicEl>
                                          </p:spTgt>
                                        </p:tgtEl>
                                        <p:attrNameLst>
                                          <p:attrName>style.visibility</p:attrName>
                                        </p:attrNameLst>
                                      </p:cBhvr>
                                      <p:to>
                                        <p:strVal val="visible"/>
                                      </p:to>
                                    </p:set>
                                    <p:animEffect transition="in" filter="fade">
                                      <p:cBhvr>
                                        <p:cTn id="32" dur="500"/>
                                        <p:tgtEl>
                                          <p:spTgt spid="6">
                                            <p:graphicEl>
                                              <a:dgm id="{04821E45-FF4A-446A-8B09-9D0534E9A8F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29AD0DAE-60B6-4212-BC50-A8FD5D7969A9}"/>
                                            </p:graphicEl>
                                          </p:spTgt>
                                        </p:tgtEl>
                                        <p:attrNameLst>
                                          <p:attrName>style.visibility</p:attrName>
                                        </p:attrNameLst>
                                      </p:cBhvr>
                                      <p:to>
                                        <p:strVal val="visible"/>
                                      </p:to>
                                    </p:set>
                                    <p:animEffect transition="in" filter="fade">
                                      <p:cBhvr>
                                        <p:cTn id="37" dur="500"/>
                                        <p:tgtEl>
                                          <p:spTgt spid="6">
                                            <p:graphicEl>
                                              <a:dgm id="{29AD0DAE-60B6-4212-BC50-A8FD5D7969A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D194FED0-3C7D-46EF-8200-345DA509F4BA}"/>
                                            </p:graphicEl>
                                          </p:spTgt>
                                        </p:tgtEl>
                                        <p:attrNameLst>
                                          <p:attrName>style.visibility</p:attrName>
                                        </p:attrNameLst>
                                      </p:cBhvr>
                                      <p:to>
                                        <p:strVal val="visible"/>
                                      </p:to>
                                    </p:set>
                                    <p:animEffect transition="in" filter="fade">
                                      <p:cBhvr>
                                        <p:cTn id="42" dur="500"/>
                                        <p:tgtEl>
                                          <p:spTgt spid="6">
                                            <p:graphicEl>
                                              <a:dgm id="{D194FED0-3C7D-46EF-8200-345DA509F4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kern="1200" cap="small" dirty="0">
                <a:solidFill>
                  <a:schemeClr val="tx1"/>
                </a:solidFill>
                <a:latin typeface="+mj-lt"/>
                <a:ea typeface="+mj-ea"/>
                <a:cs typeface="+mj-cs"/>
              </a:rPr>
              <a:t>Design Requirements</a:t>
            </a: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4DD696D3-C93A-EAA1-B0CE-52D55E16DE06}"/>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3DA436C-D3AE-ADD9-31F7-057C1C0F8CB4}"/>
              </a:ext>
            </a:extLst>
          </p:cNvPr>
          <p:cNvSpPr>
            <a:spLocks noGrp="1" noRot="1" noMove="1" noResize="1" noEditPoints="1" noAdjustHandles="1" noChangeArrowheads="1" noChangeShapeType="1"/>
          </p:cNvSpPr>
          <p:nvPr/>
        </p:nvSpPr>
        <p:spPr>
          <a:xfrm>
            <a:off x="89800" y="6390021"/>
            <a:ext cx="209620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2599E036-14F4-889D-5597-1787213F1512}"/>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4" name="Picture 3" descr="A sun and water with rays&#10;&#10;Description automatically generated">
            <a:extLst>
              <a:ext uri="{FF2B5EF4-FFF2-40B4-BE49-F238E27FC236}">
                <a16:creationId xmlns:a16="http://schemas.microsoft.com/office/drawing/2014/main" id="{C098E7D8-66D9-CDE6-7873-96A63346D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graphicFrame>
        <p:nvGraphicFramePr>
          <p:cNvPr id="11" name="Content Placeholder 10">
            <a:extLst>
              <a:ext uri="{FF2B5EF4-FFF2-40B4-BE49-F238E27FC236}">
                <a16:creationId xmlns:a16="http://schemas.microsoft.com/office/drawing/2014/main" id="{7EBFE632-7177-536C-4EDB-28C424BE51F1}"/>
              </a:ext>
            </a:extLst>
          </p:cNvPr>
          <p:cNvGraphicFramePr>
            <a:graphicFrameLocks noGrp="1"/>
          </p:cNvGraphicFramePr>
          <p:nvPr>
            <p:ph idx="1"/>
            <p:extLst>
              <p:ext uri="{D42A27DB-BD31-4B8C-83A1-F6EECF244321}">
                <p14:modId xmlns:p14="http://schemas.microsoft.com/office/powerpoint/2010/main" val="2429389869"/>
              </p:ext>
            </p:extLst>
          </p:nvPr>
        </p:nvGraphicFramePr>
        <p:xfrm>
          <a:off x="838200" y="1919894"/>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2935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3A54217D-3BAB-438A-8520-315C2E4990A7}"/>
                                            </p:graphicEl>
                                          </p:spTgt>
                                        </p:tgtEl>
                                        <p:attrNameLst>
                                          <p:attrName>style.visibility</p:attrName>
                                        </p:attrNameLst>
                                      </p:cBhvr>
                                      <p:to>
                                        <p:strVal val="visible"/>
                                      </p:to>
                                    </p:set>
                                    <p:animEffect transition="in" filter="fade">
                                      <p:cBhvr>
                                        <p:cTn id="7" dur="500"/>
                                        <p:tgtEl>
                                          <p:spTgt spid="11">
                                            <p:graphicEl>
                                              <a:dgm id="{3A54217D-3BAB-438A-8520-315C2E4990A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46BCB790-0070-43DD-9F6D-F2D025FBD0DF}"/>
                                            </p:graphicEl>
                                          </p:spTgt>
                                        </p:tgtEl>
                                        <p:attrNameLst>
                                          <p:attrName>style.visibility</p:attrName>
                                        </p:attrNameLst>
                                      </p:cBhvr>
                                      <p:to>
                                        <p:strVal val="visible"/>
                                      </p:to>
                                    </p:set>
                                    <p:animEffect transition="in" filter="fade">
                                      <p:cBhvr>
                                        <p:cTn id="12" dur="500"/>
                                        <p:tgtEl>
                                          <p:spTgt spid="11">
                                            <p:graphicEl>
                                              <a:dgm id="{46BCB790-0070-43DD-9F6D-F2D025FBD0D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graphicEl>
                                              <a:dgm id="{3D7339FA-A7B1-455A-AC18-FB59B00BAC06}"/>
                                            </p:graphicEl>
                                          </p:spTgt>
                                        </p:tgtEl>
                                        <p:attrNameLst>
                                          <p:attrName>style.visibility</p:attrName>
                                        </p:attrNameLst>
                                      </p:cBhvr>
                                      <p:to>
                                        <p:strVal val="visible"/>
                                      </p:to>
                                    </p:set>
                                    <p:animEffect transition="in" filter="fade">
                                      <p:cBhvr>
                                        <p:cTn id="17" dur="500"/>
                                        <p:tgtEl>
                                          <p:spTgt spid="11">
                                            <p:graphicEl>
                                              <a:dgm id="{3D7339FA-A7B1-455A-AC18-FB59B00BAC0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graphicEl>
                                              <a:dgm id="{DA437DCE-3E92-459A-9A52-F4CE49144C74}"/>
                                            </p:graphicEl>
                                          </p:spTgt>
                                        </p:tgtEl>
                                        <p:attrNameLst>
                                          <p:attrName>style.visibility</p:attrName>
                                        </p:attrNameLst>
                                      </p:cBhvr>
                                      <p:to>
                                        <p:strVal val="visible"/>
                                      </p:to>
                                    </p:set>
                                    <p:animEffect transition="in" filter="fade">
                                      <p:cBhvr>
                                        <p:cTn id="22" dur="500"/>
                                        <p:tgtEl>
                                          <p:spTgt spid="11">
                                            <p:graphicEl>
                                              <a:dgm id="{DA437DCE-3E92-459A-9A52-F4CE49144C7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graphicEl>
                                              <a:dgm id="{8BD0B155-B366-4758-BFF6-34F2D449E336}"/>
                                            </p:graphicEl>
                                          </p:spTgt>
                                        </p:tgtEl>
                                        <p:attrNameLst>
                                          <p:attrName>style.visibility</p:attrName>
                                        </p:attrNameLst>
                                      </p:cBhvr>
                                      <p:to>
                                        <p:strVal val="visible"/>
                                      </p:to>
                                    </p:set>
                                    <p:animEffect transition="in" filter="fade">
                                      <p:cBhvr>
                                        <p:cTn id="27" dur="500"/>
                                        <p:tgtEl>
                                          <p:spTgt spid="11">
                                            <p:graphicEl>
                                              <a:dgm id="{8BD0B155-B366-4758-BFF6-34F2D449E33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graphicEl>
                                              <a:dgm id="{67D8515D-6E47-4B8F-AF6A-F1EC7C9F82E9}"/>
                                            </p:graphicEl>
                                          </p:spTgt>
                                        </p:tgtEl>
                                        <p:attrNameLst>
                                          <p:attrName>style.visibility</p:attrName>
                                        </p:attrNameLst>
                                      </p:cBhvr>
                                      <p:to>
                                        <p:strVal val="visible"/>
                                      </p:to>
                                    </p:set>
                                    <p:animEffect transition="in" filter="fade">
                                      <p:cBhvr>
                                        <p:cTn id="32" dur="500"/>
                                        <p:tgtEl>
                                          <p:spTgt spid="11">
                                            <p:graphicEl>
                                              <a:dgm id="{67D8515D-6E47-4B8F-AF6A-F1EC7C9F82E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Rounded Corners 43">
            <a:extLst>
              <a:ext uri="{FF2B5EF4-FFF2-40B4-BE49-F238E27FC236}">
                <a16:creationId xmlns:a16="http://schemas.microsoft.com/office/drawing/2014/main" id="{A489B1C2-BEB1-ABFD-834B-20D3CD7D5409}"/>
              </a:ext>
            </a:extLst>
          </p:cNvPr>
          <p:cNvSpPr/>
          <p:nvPr/>
        </p:nvSpPr>
        <p:spPr>
          <a:xfrm>
            <a:off x="92940" y="6394734"/>
            <a:ext cx="86169"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B9CDD83D-D2C0-4242-CC33-8D1088129BA4}"/>
              </a:ext>
            </a:extLst>
          </p:cNvPr>
          <p:cNvSpPr/>
          <p:nvPr/>
        </p:nvSpPr>
        <p:spPr>
          <a:xfrm>
            <a:off x="89800" y="6390021"/>
            <a:ext cx="89309" cy="344757"/>
          </a:xfrm>
          <a:prstGeom prst="roundRect">
            <a:avLst/>
          </a:prstGeom>
          <a:gradFill flip="none" rotWithShape="1">
            <a:gsLst>
              <a:gs pos="0">
                <a:schemeClr val="bg2">
                  <a:lumMod val="90000"/>
                  <a:lumOff val="10000"/>
                  <a:alpha val="26000"/>
                </a:schemeClr>
              </a:gs>
              <a:gs pos="100000">
                <a:schemeClr val="bg2">
                  <a:lumMod val="75000"/>
                  <a:lumOff val="25000"/>
                </a:schemeClr>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9B047-9235-DF59-9149-C192E485356B}"/>
              </a:ext>
            </a:extLst>
          </p:cNvPr>
          <p:cNvSpPr/>
          <p:nvPr/>
        </p:nvSpPr>
        <p:spPr>
          <a:xfrm>
            <a:off x="0" y="6297105"/>
            <a:ext cx="295563" cy="560895"/>
          </a:xfrm>
          <a:prstGeom prst="rect">
            <a:avLst/>
          </a:prstGeom>
          <a:solidFill>
            <a:srgbClr val="2B2D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Single Corner Snipped 7">
            <a:extLst>
              <a:ext uri="{FF2B5EF4-FFF2-40B4-BE49-F238E27FC236}">
                <a16:creationId xmlns:a16="http://schemas.microsoft.com/office/drawing/2014/main" id="{DC27D43E-54AA-D084-868F-171CA52E2AB9}"/>
              </a:ext>
            </a:extLst>
          </p:cNvPr>
          <p:cNvSpPr/>
          <p:nvPr/>
        </p:nvSpPr>
        <p:spPr>
          <a:xfrm flipV="1">
            <a:off x="0" y="-1"/>
            <a:ext cx="12192000" cy="6857999"/>
          </a:xfrm>
          <a:prstGeom prst="snip1Rect">
            <a:avLst>
              <a:gd name="adj" fmla="val 24271"/>
            </a:avLst>
          </a:prstGeom>
          <a:solidFill>
            <a:schemeClr val="bg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E42ED207-BFE0-F955-31F7-DA4E5B215542}"/>
              </a:ext>
            </a:extLst>
          </p:cNvPr>
          <p:cNvSpPr txBox="1">
            <a:spLocks/>
          </p:cNvSpPr>
          <p:nvPr/>
        </p:nvSpPr>
        <p:spPr>
          <a:xfrm>
            <a:off x="522458" y="3654664"/>
            <a:ext cx="11468258" cy="13976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US" b="1" cap="small" dirty="0">
                <a:solidFill>
                  <a:schemeClr val="tx2"/>
                </a:solidFill>
              </a:rPr>
              <a:t>Database Administration Capstone Project Fall 2023 – Group 3</a:t>
            </a:r>
          </a:p>
          <a:p>
            <a:pPr marL="0" indent="0">
              <a:lnSpc>
                <a:spcPct val="160000"/>
              </a:lnSpc>
              <a:buNone/>
            </a:pPr>
            <a:r>
              <a:rPr lang="en-US" b="1" dirty="0">
                <a:solidFill>
                  <a:schemeClr val="accent2"/>
                </a:solidFill>
              </a:rPr>
              <a:t>Faculty</a:t>
            </a:r>
            <a:r>
              <a:rPr lang="en-US" dirty="0">
                <a:solidFill>
                  <a:schemeClr val="accent2"/>
                </a:solidFill>
              </a:rPr>
              <a:t>: </a:t>
            </a:r>
            <a:r>
              <a:rPr lang="en-US" dirty="0">
                <a:solidFill>
                  <a:schemeClr val="tx1">
                    <a:lumMod val="75000"/>
                    <a:lumOff val="25000"/>
                  </a:schemeClr>
                </a:solidFill>
              </a:rPr>
              <a:t>Dr. Theo Owusu</a:t>
            </a:r>
          </a:p>
          <a:p>
            <a:pPr marL="0" indent="0">
              <a:lnSpc>
                <a:spcPct val="160000"/>
              </a:lnSpc>
              <a:buNone/>
            </a:pPr>
            <a:r>
              <a:rPr lang="en-US" b="1" dirty="0">
                <a:solidFill>
                  <a:schemeClr val="accent2"/>
                </a:solidFill>
              </a:rPr>
              <a:t>Presented By</a:t>
            </a:r>
            <a:r>
              <a:rPr lang="en-US" dirty="0">
                <a:solidFill>
                  <a:schemeClr val="accent2"/>
                </a:solidFill>
              </a:rPr>
              <a:t>: </a:t>
            </a:r>
            <a:r>
              <a:rPr lang="en-US" sz="2400" dirty="0" err="1">
                <a:solidFill>
                  <a:schemeClr val="tx1">
                    <a:lumMod val="75000"/>
                    <a:lumOff val="25000"/>
                  </a:schemeClr>
                </a:solidFill>
              </a:rPr>
              <a:t>Wahiba</a:t>
            </a:r>
            <a:r>
              <a:rPr lang="en-US" sz="2400" dirty="0">
                <a:solidFill>
                  <a:schemeClr val="tx1">
                    <a:lumMod val="75000"/>
                    <a:lumOff val="25000"/>
                  </a:schemeClr>
                </a:solidFill>
              </a:rPr>
              <a:t> Pereira  |  </a:t>
            </a:r>
            <a:r>
              <a:rPr lang="en-US" sz="2400" dirty="0" err="1">
                <a:solidFill>
                  <a:schemeClr val="tx1">
                    <a:lumMod val="75000"/>
                    <a:lumOff val="25000"/>
                  </a:schemeClr>
                </a:solidFill>
              </a:rPr>
              <a:t>Wenxin</a:t>
            </a:r>
            <a:r>
              <a:rPr lang="en-US" sz="2400" dirty="0">
                <a:solidFill>
                  <a:schemeClr val="tx1">
                    <a:lumMod val="75000"/>
                    <a:lumOff val="25000"/>
                  </a:schemeClr>
                </a:solidFill>
              </a:rPr>
              <a:t> Liang  |  Samy Baker  |  Mason Young</a:t>
            </a:r>
          </a:p>
        </p:txBody>
      </p:sp>
      <p:sp>
        <p:nvSpPr>
          <p:cNvPr id="11" name="TextBox 10">
            <a:extLst>
              <a:ext uri="{FF2B5EF4-FFF2-40B4-BE49-F238E27FC236}">
                <a16:creationId xmlns:a16="http://schemas.microsoft.com/office/drawing/2014/main" id="{C5B92C56-5821-7AD0-E5CF-ED3E35785D38}"/>
              </a:ext>
            </a:extLst>
          </p:cNvPr>
          <p:cNvSpPr txBox="1"/>
          <p:nvPr/>
        </p:nvSpPr>
        <p:spPr>
          <a:xfrm>
            <a:off x="3693225" y="1725013"/>
            <a:ext cx="5126724" cy="1569660"/>
          </a:xfrm>
          <a:prstGeom prst="rect">
            <a:avLst/>
          </a:prstGeom>
          <a:noFill/>
        </p:spPr>
        <p:txBody>
          <a:bodyPr wrap="none" rtlCol="0">
            <a:spAutoFit/>
          </a:bodyPr>
          <a:lstStyle/>
          <a:p>
            <a:r>
              <a:rPr lang="en-US" sz="9600" cap="small" dirty="0">
                <a:latin typeface="+mj-lt"/>
              </a:rPr>
              <a:t>River Sunny Bank</a:t>
            </a:r>
          </a:p>
        </p:txBody>
      </p:sp>
      <p:cxnSp>
        <p:nvCxnSpPr>
          <p:cNvPr id="12" name="Straight Connector 11">
            <a:extLst>
              <a:ext uri="{FF2B5EF4-FFF2-40B4-BE49-F238E27FC236}">
                <a16:creationId xmlns:a16="http://schemas.microsoft.com/office/drawing/2014/main" id="{53AEB270-5E01-DBBB-9C67-E969BAE269EF}"/>
              </a:ext>
            </a:extLst>
          </p:cNvPr>
          <p:cNvCxnSpPr>
            <a:cxnSpLocks/>
          </p:cNvCxnSpPr>
          <p:nvPr/>
        </p:nvCxnSpPr>
        <p:spPr>
          <a:xfrm>
            <a:off x="3454400" y="1467602"/>
            <a:ext cx="0" cy="208448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descr="A black background with green text&#10;&#10;Description automatically generated">
            <a:extLst>
              <a:ext uri="{FF2B5EF4-FFF2-40B4-BE49-F238E27FC236}">
                <a16:creationId xmlns:a16="http://schemas.microsoft.com/office/drawing/2014/main" id="{FC2E1E13-028A-6DBC-0BA0-0D5B67686EB7}"/>
              </a:ext>
            </a:extLst>
          </p:cNvPr>
          <p:cNvPicPr>
            <a:picLocks noChangeAspect="1"/>
          </p:cNvPicPr>
          <p:nvPr/>
        </p:nvPicPr>
        <p:blipFill rotWithShape="1">
          <a:blip r:embed="rId2">
            <a:extLst>
              <a:ext uri="{28A0092B-C50C-407E-A947-70E740481C1C}">
                <a14:useLocalDpi xmlns:a14="http://schemas.microsoft.com/office/drawing/2010/main" val="0"/>
              </a:ext>
            </a:extLst>
          </a:blip>
          <a:srcRect l="-8046" t="-19745" r="-8815" b="-19779"/>
          <a:stretch/>
        </p:blipFill>
        <p:spPr>
          <a:xfrm>
            <a:off x="10132445" y="0"/>
            <a:ext cx="2059555" cy="970384"/>
          </a:xfrm>
          <a:prstGeom prst="rect">
            <a:avLst/>
          </a:prstGeom>
        </p:spPr>
      </p:pic>
      <p:pic>
        <p:nvPicPr>
          <p:cNvPr id="2" name="Picture 1" descr="A sun and water with rays&#10;&#10;Description automatically generated">
            <a:extLst>
              <a:ext uri="{FF2B5EF4-FFF2-40B4-BE49-F238E27FC236}">
                <a16:creationId xmlns:a16="http://schemas.microsoft.com/office/drawing/2014/main" id="{66187324-EA7E-5B6C-9363-4793A42234DD}"/>
              </a:ext>
            </a:extLst>
          </p:cNvPr>
          <p:cNvPicPr>
            <a:picLocks noChangeAspect="1"/>
          </p:cNvPicPr>
          <p:nvPr/>
        </p:nvPicPr>
        <p:blipFill rotWithShape="1">
          <a:blip r:embed="rId3">
            <a:extLst>
              <a:ext uri="{28A0092B-C50C-407E-A947-70E740481C1C}">
                <a14:useLocalDpi xmlns:a14="http://schemas.microsoft.com/office/drawing/2010/main" val="0"/>
              </a:ext>
            </a:extLst>
          </a:blip>
          <a:srcRect t="13695" b="11943"/>
          <a:stretch/>
        </p:blipFill>
        <p:spPr>
          <a:xfrm>
            <a:off x="872750" y="1611830"/>
            <a:ext cx="2415229" cy="1796025"/>
          </a:xfrm>
          <a:prstGeom prst="rect">
            <a:avLst/>
          </a:prstGeom>
        </p:spPr>
      </p:pic>
    </p:spTree>
    <p:extLst>
      <p:ext uri="{BB962C8B-B14F-4D97-AF65-F5344CB8AC3E}">
        <p14:creationId xmlns:p14="http://schemas.microsoft.com/office/powerpoint/2010/main" val="2309910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500"/>
                                        <p:tgtEl>
                                          <p:spTgt spid="9">
                                            <p:txEl>
                                              <p:pRg st="1" end="1"/>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fade">
                                      <p:cBhvr>
                                        <p:cTn id="2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1591125" y="387679"/>
            <a:ext cx="9006609" cy="1325563"/>
          </a:xfrm>
        </p:spPr>
        <p:txBody>
          <a:bodyPr vert="horz" lIns="91440" tIns="45720" rIns="91440" bIns="45720" rtlCol="0" anchor="ctr">
            <a:normAutofit/>
          </a:bodyPr>
          <a:lstStyle/>
          <a:p>
            <a:pPr algn="ctr"/>
            <a:r>
              <a:rPr lang="en-US" sz="8800" cap="small" dirty="0"/>
              <a:t>Questions and Comments</a:t>
            </a:r>
            <a:endParaRPr lang="en-US" sz="8800" kern="1200" cap="small" dirty="0">
              <a:solidFill>
                <a:schemeClr val="tx1"/>
              </a:solidFill>
              <a:latin typeface="+mj-lt"/>
              <a:ea typeface="+mj-ea"/>
              <a:cs typeface="+mj-cs"/>
            </a:endParaRPr>
          </a:p>
        </p:txBody>
      </p:sp>
      <p:sp>
        <p:nvSpPr>
          <p:cNvPr id="3" name="Rectangle: Rounded Corners 2">
            <a:extLst>
              <a:ext uri="{FF2B5EF4-FFF2-40B4-BE49-F238E27FC236}">
                <a16:creationId xmlns:a16="http://schemas.microsoft.com/office/drawing/2014/main" id="{A7371874-14DA-10AA-350A-D806FFB775E5}"/>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DAF53AE-DAB8-3D5D-8F50-10780158D99B}"/>
              </a:ext>
            </a:extLst>
          </p:cNvPr>
          <p:cNvSpPr>
            <a:spLocks noGrp="1" noRot="1" noMove="1" noResize="1" noEditPoints="1" noAdjustHandles="1" noChangeArrowheads="1" noChangeShapeType="1"/>
          </p:cNvSpPr>
          <p:nvPr/>
        </p:nvSpPr>
        <p:spPr>
          <a:xfrm>
            <a:off x="89800" y="6390021"/>
            <a:ext cx="12009260"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with text on it&#10;&#10;Description automatically generated">
            <a:extLst>
              <a:ext uri="{FF2B5EF4-FFF2-40B4-BE49-F238E27FC236}">
                <a16:creationId xmlns:a16="http://schemas.microsoft.com/office/drawing/2014/main" id="{178C2555-1B38-8368-7C04-96DC080FE6EC}"/>
              </a:ext>
            </a:extLst>
          </p:cNvPr>
          <p:cNvPicPr>
            <a:picLocks noChangeAspect="1"/>
          </p:cNvPicPr>
          <p:nvPr/>
        </p:nvPicPr>
        <p:blipFill rotWithShape="1">
          <a:blip r:embed="rId3">
            <a:extLst>
              <a:ext uri="{28A0092B-C50C-407E-A947-70E740481C1C}">
                <a14:useLocalDpi xmlns:a14="http://schemas.microsoft.com/office/drawing/2010/main" val="0"/>
              </a:ext>
            </a:extLst>
          </a:blip>
          <a:srcRect t="30253" b="31935"/>
          <a:stretch/>
        </p:blipFill>
        <p:spPr>
          <a:xfrm>
            <a:off x="385488" y="594597"/>
            <a:ext cx="2411274" cy="911725"/>
          </a:xfrm>
          <a:prstGeom prst="rect">
            <a:avLst/>
          </a:prstGeom>
        </p:spPr>
      </p:pic>
      <p:pic>
        <p:nvPicPr>
          <p:cNvPr id="9" name="Picture 8" descr="A black background with green text&#10;&#10;Description automatically generated">
            <a:extLst>
              <a:ext uri="{FF2B5EF4-FFF2-40B4-BE49-F238E27FC236}">
                <a16:creationId xmlns:a16="http://schemas.microsoft.com/office/drawing/2014/main" id="{B6C4DB36-0419-D127-EAD5-89DBF63C3758}"/>
              </a:ext>
            </a:extLst>
          </p:cNvPr>
          <p:cNvPicPr>
            <a:picLocks noChangeAspect="1"/>
          </p:cNvPicPr>
          <p:nvPr/>
        </p:nvPicPr>
        <p:blipFill rotWithShape="1">
          <a:blip r:embed="rId4">
            <a:extLst>
              <a:ext uri="{28A0092B-C50C-407E-A947-70E740481C1C}">
                <a14:useLocalDpi xmlns:a14="http://schemas.microsoft.com/office/drawing/2010/main" val="0"/>
              </a:ext>
            </a:extLst>
          </a:blip>
          <a:srcRect l="-8046" t="-19745" r="-8815" b="-19779"/>
          <a:stretch/>
        </p:blipFill>
        <p:spPr>
          <a:xfrm>
            <a:off x="9567956" y="559035"/>
            <a:ext cx="2059555" cy="970384"/>
          </a:xfrm>
          <a:prstGeom prst="rect">
            <a:avLst/>
          </a:prstGeom>
        </p:spPr>
      </p:pic>
    </p:spTree>
    <p:extLst>
      <p:ext uri="{BB962C8B-B14F-4D97-AF65-F5344CB8AC3E}">
        <p14:creationId xmlns:p14="http://schemas.microsoft.com/office/powerpoint/2010/main" val="37285215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Rounded Corners 2">
            <a:extLst>
              <a:ext uri="{FF2B5EF4-FFF2-40B4-BE49-F238E27FC236}">
                <a16:creationId xmlns:a16="http://schemas.microsoft.com/office/drawing/2014/main" id="{A7371874-14DA-10AA-350A-D806FFB775E5}"/>
              </a:ext>
            </a:extLst>
          </p:cNvPr>
          <p:cNvSpPr>
            <a:spLocks/>
          </p:cNvSpPr>
          <p:nvPr/>
        </p:nvSpPr>
        <p:spPr>
          <a:xfrm>
            <a:off x="92940" y="6394734"/>
            <a:ext cx="86169"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DAF53AE-DAB8-3D5D-8F50-10780158D99B}"/>
              </a:ext>
            </a:extLst>
          </p:cNvPr>
          <p:cNvSpPr>
            <a:spLocks/>
          </p:cNvSpPr>
          <p:nvPr/>
        </p:nvSpPr>
        <p:spPr>
          <a:xfrm>
            <a:off x="89800" y="6390021"/>
            <a:ext cx="89309"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A0CC2C2-61A0-9F4F-D7E9-9327A487DCE2}"/>
              </a:ext>
            </a:extLst>
          </p:cNvPr>
          <p:cNvSpPr/>
          <p:nvPr/>
        </p:nvSpPr>
        <p:spPr>
          <a:xfrm>
            <a:off x="0" y="6306531"/>
            <a:ext cx="295563" cy="540689"/>
          </a:xfrm>
          <a:prstGeom prst="rect">
            <a:avLst/>
          </a:prstGeom>
          <a:solidFill>
            <a:srgbClr val="2B2D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7A7DA0-9962-B407-A18D-B468C6076591}"/>
              </a:ext>
            </a:extLst>
          </p:cNvPr>
          <p:cNvSpPr/>
          <p:nvPr/>
        </p:nvSpPr>
        <p:spPr>
          <a:xfrm>
            <a:off x="0" y="10780"/>
            <a:ext cx="12192000" cy="683644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73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Overview of Data Structure</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6FAF3D5-F14F-6612-5A74-9C5F5A40676C}"/>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ED4C5EC-2608-6D9E-D5E5-4D358761931A}"/>
              </a:ext>
            </a:extLst>
          </p:cNvPr>
          <p:cNvSpPr>
            <a:spLocks noGrp="1" noRot="1" noMove="1" noResize="1" noEditPoints="1" noAdjustHandles="1" noChangeArrowheads="1" noChangeShapeType="1"/>
          </p:cNvSpPr>
          <p:nvPr/>
        </p:nvSpPr>
        <p:spPr>
          <a:xfrm>
            <a:off x="89799" y="6390021"/>
            <a:ext cx="3668245"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DC9A79E1-D46E-DED4-E4A5-C6E3AF51F4E5}"/>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4" name="Picture 3" descr="A sun and water with rays&#10;&#10;Description automatically generated">
            <a:extLst>
              <a:ext uri="{FF2B5EF4-FFF2-40B4-BE49-F238E27FC236}">
                <a16:creationId xmlns:a16="http://schemas.microsoft.com/office/drawing/2014/main" id="{80FB4A44-E3DC-6122-9633-8B52E935D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DBFC3920-F5A8-6AAD-113D-4DC1F26E9A16}"/>
              </a:ext>
            </a:extLst>
          </p:cNvPr>
          <p:cNvSpPr txBox="1"/>
          <p:nvPr/>
        </p:nvSpPr>
        <p:spPr>
          <a:xfrm>
            <a:off x="2406994" y="1318375"/>
            <a:ext cx="1692771" cy="369332"/>
          </a:xfrm>
          <a:prstGeom prst="rect">
            <a:avLst/>
          </a:prstGeom>
          <a:noFill/>
        </p:spPr>
        <p:txBody>
          <a:bodyPr wrap="none" rtlCol="0">
            <a:spAutoFit/>
          </a:bodyPr>
          <a:lstStyle/>
          <a:p>
            <a:r>
              <a:rPr lang="en-US" cap="small" dirty="0"/>
              <a:t>ERD Diagram</a:t>
            </a:r>
          </a:p>
        </p:txBody>
      </p:sp>
      <p:pic>
        <p:nvPicPr>
          <p:cNvPr id="10" name="Picture 9" descr="A diagram of a flowchart&#10;&#10;Description automatically generated">
            <a:extLst>
              <a:ext uri="{FF2B5EF4-FFF2-40B4-BE49-F238E27FC236}">
                <a16:creationId xmlns:a16="http://schemas.microsoft.com/office/drawing/2014/main" id="{3209F60E-1C8F-2B4B-F572-BC58D1D004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477" y="1935212"/>
            <a:ext cx="7157044" cy="4368889"/>
          </a:xfrm>
          <a:prstGeom prst="rect">
            <a:avLst/>
          </a:prstGeom>
        </p:spPr>
      </p:pic>
    </p:spTree>
    <p:extLst>
      <p:ext uri="{BB962C8B-B14F-4D97-AF65-F5344CB8AC3E}">
        <p14:creationId xmlns:p14="http://schemas.microsoft.com/office/powerpoint/2010/main" val="4120106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Overview of Data Structure</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6FAF3D5-F14F-6612-5A74-9C5F5A40676C}"/>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ED4C5EC-2608-6D9E-D5E5-4D358761931A}"/>
              </a:ext>
            </a:extLst>
          </p:cNvPr>
          <p:cNvSpPr>
            <a:spLocks noGrp="1" noRot="1" noMove="1" noResize="1" noEditPoints="1" noAdjustHandles="1" noChangeArrowheads="1" noChangeShapeType="1"/>
          </p:cNvSpPr>
          <p:nvPr/>
        </p:nvSpPr>
        <p:spPr>
          <a:xfrm>
            <a:off x="89799" y="6390021"/>
            <a:ext cx="3668245"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DC9A79E1-D46E-DED4-E4A5-C6E3AF51F4E5}"/>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4" name="Picture 3" descr="A sun and water with rays&#10;&#10;Description automatically generated">
            <a:extLst>
              <a:ext uri="{FF2B5EF4-FFF2-40B4-BE49-F238E27FC236}">
                <a16:creationId xmlns:a16="http://schemas.microsoft.com/office/drawing/2014/main" id="{80FB4A44-E3DC-6122-9633-8B52E935D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DBFC3920-F5A8-6AAD-113D-4DC1F26E9A16}"/>
              </a:ext>
            </a:extLst>
          </p:cNvPr>
          <p:cNvSpPr txBox="1"/>
          <p:nvPr/>
        </p:nvSpPr>
        <p:spPr>
          <a:xfrm>
            <a:off x="2406994" y="1318375"/>
            <a:ext cx="1692771" cy="369332"/>
          </a:xfrm>
          <a:prstGeom prst="rect">
            <a:avLst/>
          </a:prstGeom>
          <a:noFill/>
        </p:spPr>
        <p:txBody>
          <a:bodyPr wrap="none" rtlCol="0">
            <a:spAutoFit/>
          </a:bodyPr>
          <a:lstStyle/>
          <a:p>
            <a:r>
              <a:rPr lang="en-US" cap="small" dirty="0"/>
              <a:t>ERD Diagram</a:t>
            </a:r>
          </a:p>
        </p:txBody>
      </p:sp>
      <p:pic>
        <p:nvPicPr>
          <p:cNvPr id="10" name="Picture 9" descr="A diagram of a flowchart&#10;&#10;Description automatically generated">
            <a:extLst>
              <a:ext uri="{FF2B5EF4-FFF2-40B4-BE49-F238E27FC236}">
                <a16:creationId xmlns:a16="http://schemas.microsoft.com/office/drawing/2014/main" id="{3209F60E-1C8F-2B4B-F572-BC58D1D004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324"/>
            <a:ext cx="12192000" cy="6324112"/>
          </a:xfrm>
          <a:prstGeom prst="rect">
            <a:avLst/>
          </a:prstGeom>
        </p:spPr>
      </p:pic>
    </p:spTree>
    <p:extLst>
      <p:ext uri="{BB962C8B-B14F-4D97-AF65-F5344CB8AC3E}">
        <p14:creationId xmlns:p14="http://schemas.microsoft.com/office/powerpoint/2010/main" val="2061545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Overview of Data Structure</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6FAF3D5-F14F-6612-5A74-9C5F5A40676C}"/>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ED4C5EC-2608-6D9E-D5E5-4D358761931A}"/>
              </a:ext>
            </a:extLst>
          </p:cNvPr>
          <p:cNvSpPr>
            <a:spLocks noGrp="1" noRot="1" noMove="1" noResize="1" noEditPoints="1" noAdjustHandles="1" noChangeArrowheads="1" noChangeShapeType="1"/>
          </p:cNvSpPr>
          <p:nvPr/>
        </p:nvSpPr>
        <p:spPr>
          <a:xfrm>
            <a:off x="89799" y="6390021"/>
            <a:ext cx="3668245"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DC9A79E1-D46E-DED4-E4A5-C6E3AF51F4E5}"/>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4" name="Picture 3" descr="A sun and water with rays&#10;&#10;Description automatically generated">
            <a:extLst>
              <a:ext uri="{FF2B5EF4-FFF2-40B4-BE49-F238E27FC236}">
                <a16:creationId xmlns:a16="http://schemas.microsoft.com/office/drawing/2014/main" id="{80FB4A44-E3DC-6122-9633-8B52E935D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DBFC3920-F5A8-6AAD-113D-4DC1F26E9A16}"/>
              </a:ext>
            </a:extLst>
          </p:cNvPr>
          <p:cNvSpPr txBox="1"/>
          <p:nvPr/>
        </p:nvSpPr>
        <p:spPr>
          <a:xfrm>
            <a:off x="2406994" y="1318375"/>
            <a:ext cx="2088392" cy="369332"/>
          </a:xfrm>
          <a:prstGeom prst="rect">
            <a:avLst/>
          </a:prstGeom>
          <a:noFill/>
        </p:spPr>
        <p:txBody>
          <a:bodyPr wrap="none" rtlCol="0">
            <a:spAutoFit/>
          </a:bodyPr>
          <a:lstStyle/>
          <a:p>
            <a:r>
              <a:rPr lang="en-US" cap="small" dirty="0"/>
              <a:t>Database Schema</a:t>
            </a:r>
          </a:p>
        </p:txBody>
      </p:sp>
      <p:pic>
        <p:nvPicPr>
          <p:cNvPr id="10" name="Picture 9" descr="A computer screen shot of a computer&#10;&#10;Description automatically generated">
            <a:extLst>
              <a:ext uri="{FF2B5EF4-FFF2-40B4-BE49-F238E27FC236}">
                <a16:creationId xmlns:a16="http://schemas.microsoft.com/office/drawing/2014/main" id="{8A62B09A-ADD4-654E-51DB-39ACB4C36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5299" y="1915151"/>
            <a:ext cx="3581400" cy="4361074"/>
          </a:xfrm>
          <a:prstGeom prst="rect">
            <a:avLst/>
          </a:prstGeom>
        </p:spPr>
      </p:pic>
    </p:spTree>
    <p:extLst>
      <p:ext uri="{BB962C8B-B14F-4D97-AF65-F5344CB8AC3E}">
        <p14:creationId xmlns:p14="http://schemas.microsoft.com/office/powerpoint/2010/main" val="2814581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D62627-E000-400B-ACC2-F91DCA2B6A19}"/>
              </a:ext>
            </a:extLst>
          </p:cNvPr>
          <p:cNvSpPr/>
          <p:nvPr/>
        </p:nvSpPr>
        <p:spPr>
          <a:xfrm>
            <a:off x="295563" y="244438"/>
            <a:ext cx="11600873" cy="1593193"/>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20BE5-B826-8D5E-C067-CB54EE72AB0E}"/>
              </a:ext>
            </a:extLst>
          </p:cNvPr>
          <p:cNvSpPr>
            <a:spLocks noGrp="1"/>
          </p:cNvSpPr>
          <p:nvPr>
            <p:ph type="title"/>
          </p:nvPr>
        </p:nvSpPr>
        <p:spPr>
          <a:xfrm>
            <a:off x="2347191" y="378253"/>
            <a:ext cx="9006609" cy="1325563"/>
          </a:xfrm>
        </p:spPr>
        <p:txBody>
          <a:bodyPr vert="horz" lIns="91440" tIns="45720" rIns="91440" bIns="45720" rtlCol="0" anchor="ctr">
            <a:normAutofit/>
          </a:bodyPr>
          <a:lstStyle/>
          <a:p>
            <a:r>
              <a:rPr lang="en-US" sz="6600" cap="small" dirty="0"/>
              <a:t>Overview of Data Structure</a:t>
            </a:r>
            <a:endParaRPr lang="en-US" sz="6600" kern="1200" cap="small" dirty="0">
              <a:solidFill>
                <a:schemeClr val="tx1"/>
              </a:solidFill>
              <a:latin typeface="+mj-lt"/>
              <a:ea typeface="+mj-ea"/>
              <a:cs typeface="+mj-cs"/>
            </a:endParaRPr>
          </a:p>
        </p:txBody>
      </p:sp>
      <p:cxnSp>
        <p:nvCxnSpPr>
          <p:cNvPr id="7" name="Straight Connector 6">
            <a:extLst>
              <a:ext uri="{FF2B5EF4-FFF2-40B4-BE49-F238E27FC236}">
                <a16:creationId xmlns:a16="http://schemas.microsoft.com/office/drawing/2014/main" id="{6672F9B2-4A08-D7CE-E0DF-0A336B33916F}"/>
              </a:ext>
            </a:extLst>
          </p:cNvPr>
          <p:cNvCxnSpPr>
            <a:cxnSpLocks/>
          </p:cNvCxnSpPr>
          <p:nvPr/>
        </p:nvCxnSpPr>
        <p:spPr>
          <a:xfrm>
            <a:off x="2198255" y="463266"/>
            <a:ext cx="0" cy="11555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6FAF3D5-F14F-6612-5A74-9C5F5A40676C}"/>
              </a:ext>
            </a:extLst>
          </p:cNvPr>
          <p:cNvSpPr>
            <a:spLocks noGrp="1" noRot="1" noMove="1" noResize="1" noEditPoints="1" noAdjustHandles="1" noChangeArrowheads="1" noChangeShapeType="1"/>
          </p:cNvSpPr>
          <p:nvPr/>
        </p:nvSpPr>
        <p:spPr>
          <a:xfrm>
            <a:off x="92940" y="6394734"/>
            <a:ext cx="12011076" cy="34475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ED4C5EC-2608-6D9E-D5E5-4D358761931A}"/>
              </a:ext>
            </a:extLst>
          </p:cNvPr>
          <p:cNvSpPr>
            <a:spLocks noGrp="1" noRot="1" noMove="1" noResize="1" noEditPoints="1" noAdjustHandles="1" noChangeArrowheads="1" noChangeShapeType="1"/>
          </p:cNvSpPr>
          <p:nvPr/>
        </p:nvSpPr>
        <p:spPr>
          <a:xfrm>
            <a:off x="89799" y="6390021"/>
            <a:ext cx="3668245" cy="344757"/>
          </a:xfrm>
          <a:prstGeom prst="roundRect">
            <a:avLst/>
          </a:prstGeom>
          <a:gradFill flip="none" rotWithShape="1">
            <a:gsLst>
              <a:gs pos="72000">
                <a:srgbClr val="566E30"/>
              </a:gs>
              <a:gs pos="0">
                <a:schemeClr val="bg2">
                  <a:lumMod val="90000"/>
                  <a:lumOff val="10000"/>
                </a:schemeClr>
              </a:gs>
              <a:gs pos="100000">
                <a:schemeClr val="accent2"/>
              </a:gs>
            </a:gsLst>
            <a:lin ang="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ack background with green text&#10;&#10;Description automatically generated">
            <a:extLst>
              <a:ext uri="{FF2B5EF4-FFF2-40B4-BE49-F238E27FC236}">
                <a16:creationId xmlns:a16="http://schemas.microsoft.com/office/drawing/2014/main" id="{DC9A79E1-D46E-DED4-E4A5-C6E3AF51F4E5}"/>
              </a:ext>
            </a:extLst>
          </p:cNvPr>
          <p:cNvPicPr>
            <a:picLocks noChangeAspect="1"/>
          </p:cNvPicPr>
          <p:nvPr/>
        </p:nvPicPr>
        <p:blipFill rotWithShape="1">
          <a:blip r:embed="rId3">
            <a:extLst>
              <a:ext uri="{28A0092B-C50C-407E-A947-70E740481C1C}">
                <a14:useLocalDpi xmlns:a14="http://schemas.microsoft.com/office/drawing/2010/main" val="0"/>
              </a:ext>
            </a:extLst>
          </a:blip>
          <a:srcRect l="-8046" t="-19745" r="-8815" b="-19779"/>
          <a:stretch/>
        </p:blipFill>
        <p:spPr>
          <a:xfrm>
            <a:off x="9674010" y="557263"/>
            <a:ext cx="2059555" cy="970384"/>
          </a:xfrm>
          <a:prstGeom prst="rect">
            <a:avLst/>
          </a:prstGeom>
        </p:spPr>
      </p:pic>
      <p:pic>
        <p:nvPicPr>
          <p:cNvPr id="4" name="Picture 3" descr="A sun and water with rays&#10;&#10;Description automatically generated">
            <a:extLst>
              <a:ext uri="{FF2B5EF4-FFF2-40B4-BE49-F238E27FC236}">
                <a16:creationId xmlns:a16="http://schemas.microsoft.com/office/drawing/2014/main" id="{80FB4A44-E3DC-6122-9633-8B52E935D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32" y="256098"/>
            <a:ext cx="1593193" cy="1593193"/>
          </a:xfrm>
          <a:prstGeom prst="rect">
            <a:avLst/>
          </a:prstGeom>
        </p:spPr>
      </p:pic>
      <p:sp>
        <p:nvSpPr>
          <p:cNvPr id="6" name="TextBox 5">
            <a:extLst>
              <a:ext uri="{FF2B5EF4-FFF2-40B4-BE49-F238E27FC236}">
                <a16:creationId xmlns:a16="http://schemas.microsoft.com/office/drawing/2014/main" id="{DBFC3920-F5A8-6AAD-113D-4DC1F26E9A16}"/>
              </a:ext>
            </a:extLst>
          </p:cNvPr>
          <p:cNvSpPr txBox="1"/>
          <p:nvPr/>
        </p:nvSpPr>
        <p:spPr>
          <a:xfrm>
            <a:off x="2406994" y="1318375"/>
            <a:ext cx="2088392" cy="369332"/>
          </a:xfrm>
          <a:prstGeom prst="rect">
            <a:avLst/>
          </a:prstGeom>
          <a:noFill/>
        </p:spPr>
        <p:txBody>
          <a:bodyPr wrap="none" rtlCol="0">
            <a:spAutoFit/>
          </a:bodyPr>
          <a:lstStyle/>
          <a:p>
            <a:r>
              <a:rPr lang="en-US" cap="small" dirty="0"/>
              <a:t>Database Schema</a:t>
            </a:r>
          </a:p>
        </p:txBody>
      </p:sp>
      <p:pic>
        <p:nvPicPr>
          <p:cNvPr id="10" name="Picture 9" descr="A computer screen shot of a computer&#10;&#10;Description automatically generated">
            <a:extLst>
              <a:ext uri="{FF2B5EF4-FFF2-40B4-BE49-F238E27FC236}">
                <a16:creationId xmlns:a16="http://schemas.microsoft.com/office/drawing/2014/main" id="{8A62B09A-ADD4-654E-51DB-39ACB4C367A0}"/>
              </a:ext>
            </a:extLst>
          </p:cNvPr>
          <p:cNvPicPr>
            <a:picLocks noChangeAspect="1"/>
          </p:cNvPicPr>
          <p:nvPr/>
        </p:nvPicPr>
        <p:blipFill rotWithShape="1">
          <a:blip r:embed="rId5">
            <a:extLst>
              <a:ext uri="{28A0092B-C50C-407E-A947-70E740481C1C}">
                <a14:useLocalDpi xmlns:a14="http://schemas.microsoft.com/office/drawing/2010/main" val="0"/>
              </a:ext>
            </a:extLst>
          </a:blip>
          <a:srcRect b="47292"/>
          <a:stretch/>
        </p:blipFill>
        <p:spPr>
          <a:xfrm>
            <a:off x="-1" y="0"/>
            <a:ext cx="12191999" cy="6304468"/>
          </a:xfrm>
          <a:prstGeom prst="rect">
            <a:avLst/>
          </a:prstGeom>
        </p:spPr>
      </p:pic>
    </p:spTree>
    <p:extLst>
      <p:ext uri="{BB962C8B-B14F-4D97-AF65-F5344CB8AC3E}">
        <p14:creationId xmlns:p14="http://schemas.microsoft.com/office/powerpoint/2010/main" val="1190013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
      <a:dk1>
        <a:srgbClr val="161A1E"/>
      </a:dk1>
      <a:lt1>
        <a:srgbClr val="CEDBD4"/>
      </a:lt1>
      <a:dk2>
        <a:srgbClr val="161A1E"/>
      </a:dk2>
      <a:lt2>
        <a:srgbClr val="CEDBD4"/>
      </a:lt2>
      <a:accent1>
        <a:srgbClr val="295C69"/>
      </a:accent1>
      <a:accent2>
        <a:srgbClr val="8FBB26"/>
      </a:accent2>
      <a:accent3>
        <a:srgbClr val="000000"/>
      </a:accent3>
      <a:accent4>
        <a:srgbClr val="FFFFFF"/>
      </a:accent4>
      <a:accent5>
        <a:srgbClr val="A77022"/>
      </a:accent5>
      <a:accent6>
        <a:srgbClr val="8A5BFF"/>
      </a:accent6>
      <a:hlink>
        <a:srgbClr val="8FBB26"/>
      </a:hlink>
      <a:folHlink>
        <a:srgbClr val="A6A6A6"/>
      </a:folHlink>
    </a:clrScheme>
    <a:fontScheme name="River Sunny Bank">
      <a:majorFont>
        <a:latin typeface="Bodoni MT Poster Compressed"/>
        <a:ea typeface=""/>
        <a:cs typeface=""/>
      </a:majorFont>
      <a:minorFont>
        <a:latin typeface="Bodoni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859</TotalTime>
  <Words>2822</Words>
  <Application>Microsoft Office PowerPoint</Application>
  <PresentationFormat>Widescreen</PresentationFormat>
  <Paragraphs>414</Paragraphs>
  <Slides>52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Bodoni MT</vt:lpstr>
      <vt:lpstr>Bodoni MT Poster Compressed</vt:lpstr>
      <vt:lpstr>Calibri</vt:lpstr>
      <vt:lpstr>Office Theme</vt:lpstr>
      <vt:lpstr>PowerPoint Presentation</vt:lpstr>
      <vt:lpstr>Overview</vt:lpstr>
      <vt:lpstr>Summary &amp; Overview</vt:lpstr>
      <vt:lpstr>Design Requirements</vt:lpstr>
      <vt:lpstr>Design Requirements</vt:lpstr>
      <vt:lpstr>Overview of Data Structure</vt:lpstr>
      <vt:lpstr>Overview of Data Structure</vt:lpstr>
      <vt:lpstr>Overview of Data Structure</vt:lpstr>
      <vt:lpstr>Overview of Data Structure</vt:lpstr>
      <vt:lpstr>Overview of Data Structure</vt:lpstr>
      <vt:lpstr>Database Creation</vt:lpstr>
      <vt:lpstr>Database Creation</vt:lpstr>
      <vt:lpstr>Database Creation</vt:lpstr>
      <vt:lpstr>Database Creation</vt:lpstr>
      <vt:lpstr>Database Creation</vt:lpstr>
      <vt:lpstr>Database Creation</vt:lpstr>
      <vt:lpstr>Database Creation</vt:lpstr>
      <vt:lpstr>Database Creation</vt:lpstr>
      <vt:lpstr>Database Creation</vt:lpstr>
      <vt:lpstr>Database Creation</vt:lpstr>
      <vt:lpstr>Database Creation</vt:lpstr>
      <vt:lpstr>Database Creation</vt:lpstr>
      <vt:lpstr>Database Creation</vt:lpstr>
      <vt:lpstr>Website Application</vt:lpstr>
      <vt:lpstr>PowerPoint Presentation</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Visualization &amp; Analytics</vt:lpstr>
      <vt:lpstr>Documentation</vt:lpstr>
      <vt:lpstr>Documentation</vt:lpstr>
      <vt:lpstr>Documentation</vt:lpstr>
      <vt:lpstr>Documentation</vt:lpstr>
      <vt:lpstr>Documentation</vt:lpstr>
      <vt:lpstr>Documentation</vt:lpstr>
      <vt:lpstr>Recommendation for Implementation</vt:lpstr>
      <vt:lpstr>Recommendation for Implementation</vt:lpstr>
      <vt:lpstr>Recommendation for Implementation</vt:lpstr>
      <vt:lpstr>PowerPoint Presentation</vt:lpstr>
      <vt:lpstr>Questions and Comments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Mason Young</dc:creator>
  <cp:lastModifiedBy>Mason Young</cp:lastModifiedBy>
  <cp:revision>1</cp:revision>
  <dcterms:created xsi:type="dcterms:W3CDTF">2023-11-09T23:09:22Z</dcterms:created>
  <dcterms:modified xsi:type="dcterms:W3CDTF">2023-12-04T21:28:37Z</dcterms:modified>
</cp:coreProperties>
</file>