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745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9D25-2ECA-C945-9ACB-657DD105ABF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2626-B8FE-F449-B71C-F8AC430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r>
              <a:rPr lang="en-US" dirty="0"/>
              <a:t>developed by Linus Torvalds</a:t>
            </a:r>
          </a:p>
          <a:p>
            <a:r>
              <a:rPr lang="en-US" dirty="0"/>
              <a:t>a de-facto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65125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create new folder</a:t>
            </a:r>
          </a:p>
          <a:p>
            <a:pPr lvl="1"/>
            <a:r>
              <a:rPr lang="en-US" dirty="0"/>
              <a:t>cd there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/>
            <a:r>
              <a:rPr lang="en-US" dirty="0"/>
              <a:t>makes a (deep) copy of a repository and stores it locally</a:t>
            </a:r>
          </a:p>
          <a:p>
            <a:pPr lvl="1"/>
            <a:r>
              <a:rPr lang="en-US" dirty="0"/>
              <a:t>the repo can have 1000+ commits</a:t>
            </a:r>
          </a:p>
          <a:p>
            <a:pPr lvl="1"/>
            <a:r>
              <a:rPr lang="en-US" dirty="0"/>
              <a:t>the repo can have only the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15810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staging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8" y="1825625"/>
            <a:ext cx="7893583" cy="4351338"/>
          </a:xfrm>
        </p:spPr>
      </p:pic>
    </p:spTree>
    <p:extLst>
      <p:ext uri="{BB962C8B-B14F-4D97-AF65-F5344CB8AC3E}">
        <p14:creationId xmlns:p14="http://schemas.microsoft.com/office/powerpoint/2010/main" val="75268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file to the staging area just type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add &lt;filename&gt;</a:t>
            </a:r>
            <a:endParaRPr lang="en-US" dirty="0"/>
          </a:p>
          <a:p>
            <a:r>
              <a:rPr lang="en-US" dirty="0"/>
              <a:t>use wildcards if you want to add more then one file</a:t>
            </a:r>
          </a:p>
          <a:p>
            <a:r>
              <a:rPr lang="en-US" dirty="0"/>
              <a:t>you can not add a folder (</a:t>
            </a:r>
            <a:r>
              <a:rPr lang="en-US" dirty="0" err="1"/>
              <a:t>git</a:t>
            </a:r>
            <a:r>
              <a:rPr lang="en-US" dirty="0"/>
              <a:t> tracks only files, not folders)</a:t>
            </a:r>
          </a:p>
        </p:txBody>
      </p:sp>
    </p:spTree>
    <p:extLst>
      <p:ext uri="{BB962C8B-B14F-4D97-AF65-F5344CB8AC3E}">
        <p14:creationId xmlns:p14="http://schemas.microsoft.com/office/powerpoint/2010/main" val="4913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</a:p>
          <a:p>
            <a:r>
              <a:rPr lang="en-US" dirty="0"/>
              <a:t>saves the changes in the staging area to the repository as a new revision (a </a:t>
            </a:r>
            <a:r>
              <a:rPr lang="en-US" i="1" dirty="0"/>
              <a:t>commit</a:t>
            </a:r>
            <a:r>
              <a:rPr lang="en-US" dirty="0"/>
              <a:t>)</a:t>
            </a:r>
          </a:p>
          <a:p>
            <a:r>
              <a:rPr lang="en-US" dirty="0"/>
              <a:t>records a message, the author and the committer</a:t>
            </a:r>
          </a:p>
        </p:txBody>
      </p:sp>
    </p:spTree>
    <p:extLst>
      <p:ext uri="{BB962C8B-B14F-4D97-AF65-F5344CB8AC3E}">
        <p14:creationId xmlns:p14="http://schemas.microsoft.com/office/powerpoint/2010/main" val="155993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files</a:t>
            </a:r>
          </a:p>
          <a:p>
            <a:r>
              <a:rPr lang="en-US" dirty="0"/>
              <a:t>add changed files to staging area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</a:t>
            </a:r>
            <a:r>
              <a:rPr lang="en-US" dirty="0"/>
              <a:t>)</a:t>
            </a:r>
          </a:p>
          <a:p>
            <a:r>
              <a:rPr lang="en-US" dirty="0"/>
              <a:t>commit changes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status and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status</a:t>
            </a:r>
          </a:p>
          <a:p>
            <a:pPr lvl="1"/>
            <a:r>
              <a:rPr lang="en-US" dirty="0"/>
              <a:t>shows which files on disk have changed</a:t>
            </a:r>
          </a:p>
          <a:p>
            <a:pPr lvl="1"/>
            <a:r>
              <a:rPr lang="en-US" dirty="0"/>
              <a:t>shows files in the staging area</a:t>
            </a:r>
          </a:p>
          <a:p>
            <a:pPr lvl="1"/>
            <a:r>
              <a:rPr lang="en-US" dirty="0"/>
              <a:t>shows how to revert changes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log</a:t>
            </a:r>
          </a:p>
          <a:p>
            <a:pPr lvl="1"/>
            <a:r>
              <a:rPr lang="en-US" dirty="0"/>
              <a:t>shows a history of commits (messages, author, committer,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30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</a:t>
            </a:r>
            <a:r>
              <a:rPr lang="en-US" dirty="0"/>
              <a:t> sends committed changes to a remote repository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</a:t>
            </a:r>
            <a:r>
              <a:rPr lang="en-US" dirty="0"/>
              <a:t> retrieves committed changes from a remote repository</a:t>
            </a:r>
          </a:p>
          <a:p>
            <a:r>
              <a:rPr lang="en-US" dirty="0"/>
              <a:t>if you have used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/>
              <a:t> to setup your repository this is the default remote repository (origin)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files</a:t>
            </a:r>
          </a:p>
          <a:p>
            <a:r>
              <a:rPr lang="en-US" dirty="0"/>
              <a:t>add changed files to staging area (</a:t>
            </a:r>
            <a:r>
              <a:rPr lang="en-US" dirty="0" err="1"/>
              <a:t>git</a:t>
            </a:r>
            <a:r>
              <a:rPr lang="en-US" dirty="0"/>
              <a:t> add)</a:t>
            </a:r>
          </a:p>
          <a:p>
            <a:r>
              <a:rPr lang="en-US" dirty="0"/>
              <a:t>commit changes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  <a:r>
              <a:rPr lang="en-US" dirty="0"/>
              <a:t>)</a:t>
            </a:r>
          </a:p>
          <a:p>
            <a:r>
              <a:rPr lang="en-US" dirty="0"/>
              <a:t>get remote changes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</a:t>
            </a:r>
            <a:r>
              <a:rPr lang="en-US" dirty="0"/>
              <a:t>)</a:t>
            </a:r>
          </a:p>
          <a:p>
            <a:r>
              <a:rPr lang="en-US" dirty="0"/>
              <a:t>fix conflicts</a:t>
            </a:r>
          </a:p>
          <a:p>
            <a:r>
              <a:rPr lang="en-US" dirty="0"/>
              <a:t>share your work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push)</a:t>
            </a:r>
          </a:p>
        </p:txBody>
      </p:sp>
    </p:spTree>
    <p:extLst>
      <p:ext uri="{BB962C8B-B14F-4D97-AF65-F5344CB8AC3E}">
        <p14:creationId xmlns:p14="http://schemas.microsoft.com/office/powerpoint/2010/main" val="131216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are used to develop different functions independent from each other</a:t>
            </a:r>
          </a:p>
          <a:p>
            <a:r>
              <a:rPr lang="en-US" dirty="0"/>
              <a:t>keep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master</a:t>
            </a:r>
            <a:r>
              <a:rPr lang="en-US" dirty="0"/>
              <a:t> branch clean of intermediate work</a:t>
            </a:r>
          </a:p>
          <a:p>
            <a:r>
              <a:rPr lang="en-US" dirty="0"/>
              <a:t>each branch has its own history and current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branch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5459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4e94c83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524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4e948a93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4682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27e5f6c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4411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bed36b1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36141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2606fc8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40070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80296f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402541" y="2922494"/>
            <a:ext cx="582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11" idx="1"/>
          </p:cNvCxnSpPr>
          <p:nvPr/>
        </p:nvCxnSpPr>
        <p:spPr>
          <a:xfrm>
            <a:off x="3863788" y="3281082"/>
            <a:ext cx="672353" cy="123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4742329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6293223" y="4512888"/>
            <a:ext cx="1550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7171764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73552" y="2737828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3999" y="4328222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feature-a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2544" y="3784968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branch feature-a</a:t>
            </a:r>
          </a:p>
        </p:txBody>
      </p:sp>
    </p:spTree>
    <p:extLst>
      <p:ext uri="{BB962C8B-B14F-4D97-AF65-F5344CB8AC3E}">
        <p14:creationId xmlns:p14="http://schemas.microsoft.com/office/powerpoint/2010/main" val="382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version control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Scott Chacon &amp; Ben Straub - Pro Git:</a:t>
            </a:r>
          </a:p>
          <a:p>
            <a:pPr marL="457200" lvl="1" indent="0">
              <a:buNone/>
            </a:pPr>
            <a:r>
              <a:rPr lang="en-US" dirty="0"/>
              <a:t>Version control system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82300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branch: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branch_name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/>
              <a:t>switch to a branch: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branch_name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 </a:t>
            </a:r>
            <a:r>
              <a:rPr lang="en-US" dirty="0"/>
              <a:t>shows all branches</a:t>
            </a:r>
          </a:p>
        </p:txBody>
      </p:sp>
    </p:spTree>
    <p:extLst>
      <p:ext uri="{BB962C8B-B14F-4D97-AF65-F5344CB8AC3E}">
        <p14:creationId xmlns:p14="http://schemas.microsoft.com/office/powerpoint/2010/main" val="106637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 branch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5459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4e94c83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524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4e948a93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4682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27e5f6c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4411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bed36b1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36141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2606fc8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40070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80296f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402541" y="2922494"/>
            <a:ext cx="582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11" idx="1"/>
          </p:cNvCxnSpPr>
          <p:nvPr/>
        </p:nvCxnSpPr>
        <p:spPr>
          <a:xfrm>
            <a:off x="3863788" y="3281082"/>
            <a:ext cx="672353" cy="123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4742329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6293223" y="4512888"/>
            <a:ext cx="1550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7171764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04146" y="2049275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764" y="5230064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feature-a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35467" y="4138184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feature-a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273552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68e531a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0" idx="3"/>
            <a:endCxn id="17" idx="2"/>
          </p:cNvCxnSpPr>
          <p:nvPr/>
        </p:nvCxnSpPr>
        <p:spPr>
          <a:xfrm flipV="1">
            <a:off x="8597152" y="3281082"/>
            <a:ext cx="2554941" cy="123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7" idx="1"/>
          </p:cNvCxnSpPr>
          <p:nvPr/>
        </p:nvCxnSpPr>
        <p:spPr>
          <a:xfrm>
            <a:off x="9601199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1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merge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branch_name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/>
              <a:t>merges the branch &lt;</a:t>
            </a:r>
            <a:r>
              <a:rPr lang="en-US" dirty="0" err="1"/>
              <a:t>branch_name</a:t>
            </a:r>
            <a:r>
              <a:rPr lang="en-US" dirty="0"/>
              <a:t>&gt; with the current branch</a:t>
            </a:r>
          </a:p>
          <a:p>
            <a:r>
              <a:rPr lang="en-US" dirty="0"/>
              <a:t>fast forward merge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rebase</a:t>
            </a:r>
            <a:r>
              <a:rPr lang="en-US" dirty="0"/>
              <a:t> as an alternative (advanced stuff)</a:t>
            </a:r>
          </a:p>
        </p:txBody>
      </p:sp>
    </p:spTree>
    <p:extLst>
      <p:ext uri="{BB962C8B-B14F-4D97-AF65-F5344CB8AC3E}">
        <p14:creationId xmlns:p14="http://schemas.microsoft.com/office/powerpoint/2010/main" val="53720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363635" cy="4351338"/>
          </a:xfrm>
        </p:spPr>
        <p:txBody>
          <a:bodyPr/>
          <a:lstStyle/>
          <a:p>
            <a:r>
              <a:rPr lang="en-US" dirty="0"/>
              <a:t>problem: two branches can't be automatically merged</a:t>
            </a:r>
          </a:p>
          <a:p>
            <a:r>
              <a:rPr lang="en-US" dirty="0"/>
              <a:t>has to be solved</a:t>
            </a:r>
          </a:p>
          <a:p>
            <a:r>
              <a:rPr lang="en-US" dirty="0"/>
              <a:t>scares people</a:t>
            </a:r>
          </a:p>
          <a:p>
            <a:r>
              <a:rPr lang="en-US" dirty="0"/>
              <a:t>not that difficult (thanks to merge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9" y="1592555"/>
            <a:ext cx="7431725" cy="4566364"/>
          </a:xfrm>
        </p:spPr>
      </p:pic>
      <p:sp>
        <p:nvSpPr>
          <p:cNvPr id="5" name="Rectangle 4"/>
          <p:cNvSpPr/>
          <p:nvPr/>
        </p:nvSpPr>
        <p:spPr>
          <a:xfrm>
            <a:off x="7853082" y="2653553"/>
            <a:ext cx="143435" cy="3505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to a new branch</a:t>
            </a:r>
          </a:p>
          <a:p>
            <a:r>
              <a:rPr lang="en-US" dirty="0"/>
              <a:t>repeat until the feature is implemented</a:t>
            </a:r>
          </a:p>
          <a:p>
            <a:pPr lvl="1"/>
            <a:r>
              <a:rPr lang="en-US" dirty="0"/>
              <a:t>change files</a:t>
            </a:r>
          </a:p>
          <a:p>
            <a:pPr lvl="1"/>
            <a:r>
              <a:rPr lang="en-US" dirty="0"/>
              <a:t>add changed files to the staging area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commit changes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git commit</a:t>
            </a:r>
            <a:r>
              <a:rPr lang="en-US" dirty="0"/>
              <a:t>)</a:t>
            </a:r>
          </a:p>
          <a:p>
            <a:r>
              <a:rPr lang="en-US" dirty="0"/>
              <a:t>change to the master branch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</a:t>
            </a:r>
            <a:r>
              <a:rPr lang="en-US" dirty="0"/>
              <a:t> changes in the master branch of the remote repository</a:t>
            </a:r>
          </a:p>
          <a:p>
            <a:r>
              <a:rPr lang="en-US" dirty="0"/>
              <a:t>merge your feature branch into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master</a:t>
            </a:r>
            <a:r>
              <a:rPr lang="en-US" dirty="0"/>
              <a:t> or rebase it 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git push</a:t>
            </a:r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/>
              <a:t>changes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master</a:t>
            </a:r>
            <a:r>
              <a:rPr lang="en-US" dirty="0"/>
              <a:t> into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5159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enables you to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dirty="0"/>
              <a:t>…</a:t>
            </a:r>
            <a:r>
              <a:rPr lang="en-US" dirty="0"/>
              <a:t> keep track of changes to code</a:t>
            </a:r>
          </a:p>
          <a:p>
            <a:r>
              <a:rPr lang="mr-IN" dirty="0"/>
              <a:t>…</a:t>
            </a:r>
            <a:r>
              <a:rPr lang="en-US" dirty="0"/>
              <a:t> synchronize code with your working team</a:t>
            </a:r>
          </a:p>
          <a:p>
            <a:r>
              <a:rPr lang="mr-IN" dirty="0"/>
              <a:t>…</a:t>
            </a:r>
            <a:r>
              <a:rPr lang="en-US" dirty="0"/>
              <a:t> test changes to code without losing the original</a:t>
            </a:r>
          </a:p>
          <a:p>
            <a:r>
              <a:rPr lang="mr-IN" dirty="0"/>
              <a:t>…</a:t>
            </a:r>
            <a:r>
              <a:rPr lang="en-US" dirty="0"/>
              <a:t> restore back to old versions of code</a:t>
            </a:r>
          </a:p>
          <a:p>
            <a:r>
              <a:rPr lang="mr-IN" dirty="0"/>
              <a:t>…</a:t>
            </a:r>
            <a:r>
              <a:rPr lang="en-US" dirty="0"/>
              <a:t> independently develop new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info:</a:t>
            </a:r>
          </a:p>
          <a:p>
            <a:r>
              <a:rPr lang="en-US" dirty="0"/>
              <a:t>Scott Chacon &amp; Ben </a:t>
            </a:r>
            <a:r>
              <a:rPr lang="en-US" dirty="0" err="1"/>
              <a:t>Staub</a:t>
            </a:r>
            <a:r>
              <a:rPr lang="en-US" dirty="0"/>
              <a:t> - Pro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YouTube videos, Google</a:t>
            </a:r>
          </a:p>
        </p:txBody>
      </p:sp>
    </p:spTree>
    <p:extLst>
      <p:ext uri="{BB962C8B-B14F-4D97-AF65-F5344CB8AC3E}">
        <p14:creationId xmlns:p14="http://schemas.microsoft.com/office/powerpoint/2010/main" val="10716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32" y="1825625"/>
            <a:ext cx="5096735" cy="4351338"/>
          </a:xfrm>
        </p:spPr>
      </p:pic>
    </p:spTree>
    <p:extLst>
      <p:ext uri="{BB962C8B-B14F-4D97-AF65-F5344CB8AC3E}">
        <p14:creationId xmlns:p14="http://schemas.microsoft.com/office/powerpoint/2010/main" val="201529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</a:t>
            </a:r>
            <a:r>
              <a:rPr lang="en-US" dirty="0" err="1"/>
              <a:t>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41" y="1825625"/>
            <a:ext cx="6260917" cy="4351338"/>
          </a:xfrm>
        </p:spPr>
      </p:pic>
    </p:spTree>
    <p:extLst>
      <p:ext uri="{BB962C8B-B14F-4D97-AF65-F5344CB8AC3E}">
        <p14:creationId xmlns:p14="http://schemas.microsoft.com/office/powerpoint/2010/main" val="9860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55" y="365125"/>
            <a:ext cx="4964892" cy="5945979"/>
          </a:xfrm>
        </p:spPr>
      </p:pic>
    </p:spTree>
    <p:extLst>
      <p:ext uri="{BB962C8B-B14F-4D97-AF65-F5344CB8AC3E}">
        <p14:creationId xmlns:p14="http://schemas.microsoft.com/office/powerpoint/2010/main" val="87377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keep track of changes to code</a:t>
            </a:r>
          </a:p>
          <a:p>
            <a:pPr lvl="1"/>
            <a:r>
              <a:rPr lang="en-US" dirty="0"/>
              <a:t>restore old version</a:t>
            </a:r>
          </a:p>
          <a:p>
            <a:pPr lvl="1"/>
            <a:r>
              <a:rPr lang="en-US" dirty="0"/>
              <a:t>figure out when something went wrong</a:t>
            </a:r>
          </a:p>
          <a:p>
            <a:pPr lvl="1"/>
            <a:r>
              <a:rPr lang="en-US" dirty="0"/>
              <a:t>perform code changes without losing the original code</a:t>
            </a:r>
          </a:p>
          <a:p>
            <a:pPr lvl="1"/>
            <a:r>
              <a:rPr lang="en-US" dirty="0"/>
              <a:t>keep track of who changed what (`</a:t>
            </a:r>
            <a:r>
              <a:rPr lang="en-US" dirty="0" err="1"/>
              <a:t>git</a:t>
            </a:r>
            <a:r>
              <a:rPr lang="en-US" dirty="0"/>
              <a:t> blame`)</a:t>
            </a:r>
          </a:p>
          <a:p>
            <a:r>
              <a:rPr lang="en-US" dirty="0"/>
              <a:t>synchronize code with different people</a:t>
            </a:r>
          </a:p>
          <a:p>
            <a:r>
              <a:rPr lang="en-US" dirty="0"/>
              <a:t>non-linear development</a:t>
            </a:r>
          </a:p>
          <a:p>
            <a:r>
              <a:rPr lang="en-US" dirty="0"/>
              <a:t>has a steep learning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65125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62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merge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713423"/>
            <a:ext cx="3771900" cy="54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keeps </a:t>
            </a:r>
            <a:r>
              <a:rPr lang="en-US" i="1" dirty="0"/>
              <a:t>snapshots</a:t>
            </a:r>
            <a:r>
              <a:rPr lang="en-US" dirty="0"/>
              <a:t> of the entire state of the project</a:t>
            </a:r>
          </a:p>
          <a:p>
            <a:pPr lvl="1"/>
            <a:r>
              <a:rPr lang="en-US" dirty="0"/>
              <a:t>this means it stores the content of all files in your project</a:t>
            </a:r>
          </a:p>
          <a:p>
            <a:r>
              <a:rPr lang="en-US" dirty="0"/>
              <a:t>the user decides when to take a snapshot</a:t>
            </a:r>
          </a:p>
          <a:p>
            <a:r>
              <a:rPr lang="en-US" dirty="0"/>
              <a:t>wording:</a:t>
            </a:r>
          </a:p>
          <a:p>
            <a:pPr lvl="1"/>
            <a:r>
              <a:rPr lang="en-US" dirty="0"/>
              <a:t>a snapshot </a:t>
            </a:r>
            <a:r>
              <a:rPr lang="mr-IN" dirty="0"/>
              <a:t>–</a:t>
            </a:r>
            <a:r>
              <a:rPr lang="en-US" dirty="0"/>
              <a:t> a commit</a:t>
            </a:r>
          </a:p>
          <a:p>
            <a:pPr lvl="1"/>
            <a:r>
              <a:rPr lang="en-US" dirty="0"/>
              <a:t>taking a snapshot </a:t>
            </a:r>
            <a:r>
              <a:rPr lang="mr-IN" dirty="0"/>
              <a:t>–</a:t>
            </a:r>
            <a:r>
              <a:rPr lang="en-US" dirty="0"/>
              <a:t> to commit</a:t>
            </a:r>
          </a:p>
        </p:txBody>
      </p:sp>
    </p:spTree>
    <p:extLst>
      <p:ext uri="{BB962C8B-B14F-4D97-AF65-F5344CB8AC3E}">
        <p14:creationId xmlns:p14="http://schemas.microsoft.com/office/powerpoint/2010/main" val="127414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snapshots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5459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4e94c83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524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4e948a93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4682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27e5f6c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44117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bed36b1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273552" y="2563906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68e531a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36141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2606fc8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44117" y="4154300"/>
            <a:ext cx="1757082" cy="71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80296f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402541" y="2922494"/>
            <a:ext cx="582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>
            <a:off x="3863788" y="3281082"/>
            <a:ext cx="672353" cy="123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4742329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6293223" y="4512888"/>
            <a:ext cx="1550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8" idx="2"/>
          </p:cNvCxnSpPr>
          <p:nvPr/>
        </p:nvCxnSpPr>
        <p:spPr>
          <a:xfrm flipV="1">
            <a:off x="9601199" y="3281082"/>
            <a:ext cx="1550894" cy="123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7171764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9601199" y="2922494"/>
            <a:ext cx="672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98399" y="3833433"/>
            <a:ext cx="15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branch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76646" y="402538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3799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Mangal</vt:lpstr>
      <vt:lpstr>Office Theme</vt:lpstr>
      <vt:lpstr>what is git?</vt:lpstr>
      <vt:lpstr>what is a version control system?</vt:lpstr>
      <vt:lpstr>local vcs</vt:lpstr>
      <vt:lpstr>centralized vcs</vt:lpstr>
      <vt:lpstr>distributed vcs</vt:lpstr>
      <vt:lpstr>what is git? (2)</vt:lpstr>
      <vt:lpstr>basic git commands</vt:lpstr>
      <vt:lpstr>snapshots</vt:lpstr>
      <vt:lpstr>a history of snapshots</vt:lpstr>
      <vt:lpstr>get your repository</vt:lpstr>
      <vt:lpstr>the staging area</vt:lpstr>
      <vt:lpstr>the staging area</vt:lpstr>
      <vt:lpstr>create a commit</vt:lpstr>
      <vt:lpstr>workflow (1)</vt:lpstr>
      <vt:lpstr>show status and log</vt:lpstr>
      <vt:lpstr>working with remotes</vt:lpstr>
      <vt:lpstr>workflow (2)</vt:lpstr>
      <vt:lpstr>branching</vt:lpstr>
      <vt:lpstr>create a branch</vt:lpstr>
      <vt:lpstr>branching</vt:lpstr>
      <vt:lpstr>merge a branch</vt:lpstr>
      <vt:lpstr>git merge</vt:lpstr>
      <vt:lpstr>merge conflicts</vt:lpstr>
      <vt:lpstr>merge conflicts</vt:lpstr>
      <vt:lpstr>workflow (3)</vt:lpstr>
      <vt:lpstr>git enables you 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Paul</dc:creator>
  <cp:lastModifiedBy>Hannes</cp:lastModifiedBy>
  <cp:revision>30</cp:revision>
  <dcterms:created xsi:type="dcterms:W3CDTF">2018-02-01T07:02:32Z</dcterms:created>
  <dcterms:modified xsi:type="dcterms:W3CDTF">2022-04-21T20:24:14Z</dcterms:modified>
</cp:coreProperties>
</file>