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541930" y="1506071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HR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 Name: Employee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Name: HR_1 &amp; HR_2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Excel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Size: 50k records each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132736" y="1559570"/>
            <a:ext cx="119123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    </a:t>
            </a:r>
            <a:r>
              <a:rPr lang="en-IN" sz="2000" dirty="0" err="1">
                <a:latin typeface="+mj-lt"/>
              </a:rPr>
              <a:t>Calcuate</a:t>
            </a:r>
            <a:r>
              <a:rPr lang="en-IN" sz="2000" dirty="0">
                <a:latin typeface="+mj-lt"/>
              </a:rPr>
              <a:t> the following fields from the Year, Month, Day of joining field ( First Create a Date Field as Date of Joining)</a:t>
            </a:r>
          </a:p>
          <a:p>
            <a:r>
              <a:rPr lang="en-IN" sz="2000" dirty="0">
                <a:latin typeface="+mj-lt"/>
              </a:rPr>
              <a:t>   </a:t>
            </a:r>
            <a:r>
              <a:rPr lang="en-IN" sz="2000" dirty="0" err="1">
                <a:latin typeface="+mj-lt"/>
              </a:rPr>
              <a:t>A.Year</a:t>
            </a:r>
            <a:endParaRPr lang="en-IN" sz="2000" dirty="0">
              <a:latin typeface="+mj-lt"/>
            </a:endParaRPr>
          </a:p>
          <a:p>
            <a:r>
              <a:rPr lang="en-IN" sz="2000" dirty="0">
                <a:latin typeface="+mj-lt"/>
              </a:rPr>
              <a:t>   </a:t>
            </a:r>
            <a:r>
              <a:rPr lang="en-IN" sz="2000" dirty="0" err="1">
                <a:latin typeface="+mj-lt"/>
              </a:rPr>
              <a:t>B.Monthno</a:t>
            </a:r>
            <a:endParaRPr lang="en-IN" sz="2000" dirty="0">
              <a:latin typeface="+mj-lt"/>
            </a:endParaRPr>
          </a:p>
          <a:p>
            <a:r>
              <a:rPr lang="en-IN" sz="2000" dirty="0">
                <a:latin typeface="+mj-lt"/>
              </a:rPr>
              <a:t>   </a:t>
            </a:r>
            <a:r>
              <a:rPr lang="en-IN" sz="2000" dirty="0" err="1">
                <a:latin typeface="+mj-lt"/>
              </a:rPr>
              <a:t>C.Monthfullname</a:t>
            </a:r>
            <a:endParaRPr lang="en-IN" sz="2000" dirty="0">
              <a:latin typeface="+mj-lt"/>
            </a:endParaRPr>
          </a:p>
          <a:p>
            <a:r>
              <a:rPr lang="en-IN" sz="2000" dirty="0">
                <a:latin typeface="+mj-lt"/>
              </a:rPr>
              <a:t>   </a:t>
            </a:r>
            <a:r>
              <a:rPr lang="en-IN" sz="2000" dirty="0" err="1">
                <a:latin typeface="+mj-lt"/>
              </a:rPr>
              <a:t>D.Quarter</a:t>
            </a:r>
            <a:r>
              <a:rPr lang="en-IN" sz="2000" dirty="0">
                <a:latin typeface="+mj-lt"/>
              </a:rPr>
              <a:t>(Q1,Q2,Q3,Q4)</a:t>
            </a:r>
          </a:p>
          <a:p>
            <a:r>
              <a:rPr lang="en-IN" sz="2000" dirty="0">
                <a:latin typeface="+mj-lt"/>
              </a:rPr>
              <a:t>   E. </a:t>
            </a:r>
            <a:r>
              <a:rPr lang="en-IN" sz="2000" dirty="0" err="1">
                <a:latin typeface="+mj-lt"/>
              </a:rPr>
              <a:t>YearMonth</a:t>
            </a:r>
            <a:r>
              <a:rPr lang="en-IN" sz="2000" dirty="0">
                <a:latin typeface="+mj-lt"/>
              </a:rPr>
              <a:t> ( YYYY-MMM)</a:t>
            </a:r>
          </a:p>
          <a:p>
            <a:r>
              <a:rPr lang="en-IN" sz="2000" dirty="0">
                <a:latin typeface="+mj-lt"/>
              </a:rPr>
              <a:t>   F. </a:t>
            </a:r>
            <a:r>
              <a:rPr lang="en-IN" sz="2000" dirty="0" err="1">
                <a:latin typeface="+mj-lt"/>
              </a:rPr>
              <a:t>Weekdayno</a:t>
            </a:r>
            <a:endParaRPr lang="en-IN" sz="2000" dirty="0">
              <a:latin typeface="+mj-lt"/>
            </a:endParaRPr>
          </a:p>
          <a:p>
            <a:r>
              <a:rPr lang="en-IN" sz="2000" dirty="0">
                <a:latin typeface="+mj-lt"/>
              </a:rPr>
              <a:t>   </a:t>
            </a:r>
            <a:r>
              <a:rPr lang="en-IN" sz="2000" dirty="0" err="1">
                <a:latin typeface="+mj-lt"/>
              </a:rPr>
              <a:t>G.Weekdayname</a:t>
            </a:r>
            <a:endParaRPr lang="en-IN" sz="2000" dirty="0">
              <a:latin typeface="+mj-lt"/>
            </a:endParaRPr>
          </a:p>
          <a:p>
            <a:r>
              <a:rPr lang="en-IN" sz="2000" dirty="0">
                <a:latin typeface="+mj-lt"/>
              </a:rPr>
              <a:t>   </a:t>
            </a:r>
            <a:r>
              <a:rPr lang="en-IN" sz="2000" dirty="0" err="1">
                <a:latin typeface="+mj-lt"/>
              </a:rPr>
              <a:t>H.FinancialMOnth</a:t>
            </a:r>
            <a:endParaRPr lang="en-IN" sz="2000" dirty="0">
              <a:latin typeface="+mj-lt"/>
            </a:endParaRPr>
          </a:p>
          <a:p>
            <a:r>
              <a:rPr lang="en-IN" sz="2000" dirty="0">
                <a:latin typeface="+mj-lt"/>
              </a:rPr>
              <a:t>   I. Financial Quarter </a:t>
            </a:r>
          </a:p>
          <a:p>
            <a:endParaRPr lang="en-IN" sz="2000" dirty="0">
              <a:latin typeface="+mj-lt"/>
            </a:endParaRPr>
          </a:p>
          <a:p>
            <a:r>
              <a:rPr lang="en-IN" sz="2000" dirty="0">
                <a:latin typeface="+mj-lt"/>
              </a:rPr>
              <a:t>Do the Lookup as per the requirements of the project KPI.</a:t>
            </a: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69259" y="1526561"/>
            <a:ext cx="112327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+mj-lt"/>
              </a:rPr>
              <a:t>Average Attrition rate for all Departments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+mj-lt"/>
              </a:rPr>
              <a:t>Average Hourly rate of Male Research Scientist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+mj-lt"/>
              </a:rPr>
              <a:t>Attrition rate Vs Monthly income stats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+mj-lt"/>
              </a:rPr>
              <a:t>Average working years for each Department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+mj-lt"/>
              </a:rPr>
              <a:t>Department wise No of Employees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+mj-lt"/>
              </a:rPr>
              <a:t>Count of Employees based on Educational Fields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+mj-lt"/>
              </a:rPr>
              <a:t>Job Role Vs Work life balance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highlight>
                  <a:srgbClr val="FF0000"/>
                </a:highlight>
                <a:latin typeface="+mj-lt"/>
              </a:rPr>
              <a:t>Attrition rate Vs Year since last promotion relation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+mj-lt"/>
              </a:rPr>
              <a:t>Gender based Percentage of 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highlight>
                  <a:srgbClr val="FF0000"/>
                </a:highlight>
                <a:latin typeface="+mj-lt"/>
              </a:rPr>
              <a:t>Monthly New Hire vs Attrition Trendline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+mj-lt"/>
              </a:rPr>
              <a:t>Department / Job Role wise job satisfaction</a:t>
            </a:r>
          </a:p>
        </p:txBody>
      </p:sp>
    </p:spTree>
    <p:extLst>
      <p:ext uri="{BB962C8B-B14F-4D97-AF65-F5344CB8AC3E}">
        <p14:creationId xmlns:p14="http://schemas.microsoft.com/office/powerpoint/2010/main" val="422521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</TotalTime>
  <Words>189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DELL</cp:lastModifiedBy>
  <cp:revision>29</cp:revision>
  <dcterms:created xsi:type="dcterms:W3CDTF">2022-01-08T11:53:28Z</dcterms:created>
  <dcterms:modified xsi:type="dcterms:W3CDTF">2023-12-26T13:49:00Z</dcterms:modified>
</cp:coreProperties>
</file>