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b9db279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ab9db279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ab9db279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ab9db279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ab9db279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ab9db279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ab9db279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ab9db279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ab9db279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ab9db279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ab9db279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ab9db279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ab9db279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ab9db279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b9db279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ab9db279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b9db279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ab9db279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ab9db279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ab9db279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ab9db279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ab9db279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b9db279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ab9db279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b9db279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b9db279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ab9db279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ab9db279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tackoverflow.com/questions/33618937/trouble-understanding-mpi-type-create-struct?fbclid=IwAR1R8zBF697gpufSkTxSOaEa_FeJpEym7UtnKK9WONOZT2ZOyktSEUfl_W0" TargetMode="External"/><Relationship Id="rId4" Type="http://schemas.openxmlformats.org/officeDocument/2006/relationships/hyperlink" Target="https://en.cppreference.com/w/cpp/thread/condition_variable" TargetMode="External"/><Relationship Id="rId9" Type="http://schemas.openxmlformats.org/officeDocument/2006/relationships/hyperlink" Target="https://www.codeproject.com/Articles/1169105/Cplusplus-std-thread-Event-Loop-with-Message-Queue" TargetMode="External"/><Relationship Id="rId5" Type="http://schemas.openxmlformats.org/officeDocument/2006/relationships/hyperlink" Target="https://en.cppreference.com/w/cpp/thread/thread" TargetMode="External"/><Relationship Id="rId6" Type="http://schemas.openxmlformats.org/officeDocument/2006/relationships/hyperlink" Target="https://www.modernescpp.com/index.php/c-core-guidelines-taking-care-of-your-child-thread" TargetMode="External"/><Relationship Id="rId7" Type="http://schemas.openxmlformats.org/officeDocument/2006/relationships/hyperlink" Target="https://www.youtube.com/watch?v=LL8wkskDlbs&amp;list=PL5jc9xFGsL8E12so1wlMS0r0hTQoJL74M&amp;index=1" TargetMode="External"/><Relationship Id="rId8" Type="http://schemas.openxmlformats.org/officeDocument/2006/relationships/hyperlink" Target="https://stackoverflow.com/questions/19463602/compiling-multithread-code-with-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ub.docker.com/r/nlknguyen/alpine-mpich/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CPSC474 Final Project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Election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Duy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12/07/2019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89475"/>
            <a:ext cx="4543425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375" y="500400"/>
            <a:ext cx="49149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3490875" y="3614850"/>
            <a:ext cx="20622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Used to prevent busy waiting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Thread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23963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2347875" y="3197825"/>
            <a:ext cx="20622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Used to prevent busy waiting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Thread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800" y="155963"/>
            <a:ext cx="4373375" cy="48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13" y="2109525"/>
            <a:ext cx="34575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	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How to send Message structure via MPI.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https://stackoverflow.com/questions/33618937/trouble-understanding-mpi-type-create-struct?fbclid=IwAR1R8zBF697gpufSkTxSOaEa_FeJpEym7UtnKK9WONOZT2ZOyktSEUfl_W0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Designing the 3 threads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Thread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AutoNum type="romanLcPeriod"/>
            </a:pPr>
            <a:r>
              <a:rPr lang="en" sz="1000" u="sng">
                <a:solidFill>
                  <a:srgbClr val="0366D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https://en.cppreference.com/w/cpp/thread/condition_variable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https://en.cppreference.com/w/cpp/thread/thread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https://www.modernescpp.com/index.php/c-core-guidelines-taking-care-of-your-child-thread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https://www.youtube.com/watch?v=LL8wkskDlbs&amp;list=PL5jc9xFGsL8E12so1wlMS0r0hTQoJL74M&amp;index=1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https://stackoverflow.com/questions/19463602/compiling-multithread-code-with-g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Single Simple Message Queue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AutoNum type="romanLcPeriod"/>
            </a:pPr>
            <a:r>
              <a:rPr lang="en" sz="10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https://www.codeproject.com/Articles/1169105/Cplusplus-std-thread-Event-Loop-with-Message-Queue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Thread locking up and</a:t>
            </a:r>
            <a:r>
              <a:rPr lang="en" sz="1000"/>
              <a:t> doesn’t terminate correctly.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Times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Unsolved/Shortcomings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Threads remains in forever loops (Can’t join the threads).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see the elected step sometime.</a:t>
            </a:r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324" y="1769075"/>
            <a:ext cx="2213825" cy="302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525" y="2626325"/>
            <a:ext cx="1850100" cy="251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Election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Motivation ?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 like the asynchronous aspect of the algorithm and thought it would be cool to simulate it.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Able provide Reliable Message Delivery with via MPI blocking  communication and not stall the program.</a:t>
            </a:r>
            <a:endParaRPr sz="13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2" y="1865850"/>
            <a:ext cx="3589075" cy="268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Language: C++ 11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MPI version: 3.2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Docker: </a:t>
            </a:r>
            <a:r>
              <a:rPr lang="en">
                <a:uFill>
                  <a:noFill/>
                </a:uFill>
                <a:hlinkClick r:id="rId3"/>
              </a:rPr>
              <a:t>https://hub.docker.com/r/nlknguyen/alpine-mpich/</a:t>
            </a:r>
            <a:endParaRPr sz="32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6950" y="926075"/>
            <a:ext cx="293370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0570" y="2981250"/>
            <a:ext cx="3423875" cy="19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7 Processes(Class Node) each has 3 threads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Receive Thread - Accept Message </a:t>
            </a:r>
            <a:r>
              <a:rPr lang="en"/>
              <a:t>(Struct Message)</a:t>
            </a:r>
            <a:r>
              <a:rPr lang="en"/>
              <a:t> from other processes (Node).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Receive Queue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Send Thread - Send Message </a:t>
            </a:r>
            <a:r>
              <a:rPr lang="en"/>
              <a:t>(Struct Message)</a:t>
            </a:r>
            <a:r>
              <a:rPr lang="en"/>
              <a:t> to other processes (Node)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Send Queue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Process Thread - Process accepted Messages.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Receive Queue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 Node (******WRAPPER CLASS)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Struct Message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Enum Message_Type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End - 0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WakeUp - 1 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Control - 2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Announce - 3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Invalid_Type -4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Node - Public Struct Message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900096"/>
            <a:ext cx="4839325" cy="30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Struct Message via MPI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725" y="1955425"/>
            <a:ext cx="68961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975" y="878350"/>
            <a:ext cx="124464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Node - Constructor &amp; Member Variables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871" y="1853838"/>
            <a:ext cx="3842550" cy="2120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325" y="2148975"/>
            <a:ext cx="246697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4875" y="4037075"/>
            <a:ext cx="44291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and Thread Setup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275" y="1853850"/>
            <a:ext cx="274092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5250" y="934975"/>
            <a:ext cx="2272475" cy="39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425" y="847475"/>
            <a:ext cx="2614864" cy="63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1014" y="2839350"/>
            <a:ext cx="1422416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5324" y="4041628"/>
            <a:ext cx="1293799" cy="7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 Thread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06250"/>
            <a:ext cx="5405812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3220575" y="4255875"/>
            <a:ext cx="20622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Used to prevent busy waiting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