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matic SC"/>
      <p:regular r:id="rId26"/>
      <p:bold r:id="rId27"/>
    </p:embeddedFont>
    <p:embeddedFont>
      <p:font typeface="Source Code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SourceCodePro-regular.fntdata"/><Relationship Id="rId27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fb5e8e273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fb5e8e273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9e7aba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a9e7aba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0540ef6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0540ef6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fb5e8e273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fb5e8e27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f7a1daf7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f7a1daf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fb5e8e27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fb5e8e2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c0540ef6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c0540ef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f7a1daf7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f7a1daf7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7a1daf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7a1daf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a90ac527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a90ac527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90ac527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a90ac527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a90ac527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a90ac527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0540ef6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c0540ef6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0540ef6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c0540ef6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0540ef6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0540ef6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drive/folders/1aZPz1VTcdOSQO73m0sKFsQZ0PNuNZR9H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example.com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mojipedia.org/warning-sign/" TargetMode="External"/><Relationship Id="rId4" Type="http://schemas.openxmlformats.org/officeDocument/2006/relationships/hyperlink" Target="https://emojipedia.org/crying-face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cloudflare.com/learning/ssl/what-happens-in-a-tls-handshake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000">
                <a:solidFill>
                  <a:srgbClr val="000000"/>
                </a:solidFill>
              </a:rPr>
              <a:t>Web-Based Data Migration Management Tool for Multi-Cloud Services</a:t>
            </a:r>
            <a:endParaRPr b="0" sz="6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61425" y="397515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CPSC 454 Fall 2019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Duy Do: duy.ado@csu.fullerton.edu, undergraduate, CS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Jason Lieu: jasonlieu@csu.fullerton.edu, undergraduate, CS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Maxfield Wilhoite: maxw@csu.fullerton.edu, undergraduate, CS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Video Presentation: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MP4-format: </a:t>
            </a:r>
            <a:r>
              <a:rPr b="0"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https://drive.google.com/drive/folders/1aZPz1VTcdOSQO73m0sKFsQZ0PNuNZR9H?usp=sharing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MOV-format:</a:t>
            </a:r>
            <a:r>
              <a:rPr b="0" lang="en" sz="120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https://drive.google.com/drive/folders/1nBWL4rFfxyhftK2AzB_cUsENXaDbMisu?usp=sharing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CORS Policy (again)</a:t>
            </a:r>
            <a:endParaRPr/>
          </a:p>
          <a:p>
            <a:pPr indent="-317500" lvl="1" marL="9144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Access-Control-Allow-Origin: *</a:t>
            </a:r>
            <a:endParaRPr sz="105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1" marL="9144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Char char="○"/>
            </a:pPr>
            <a:r>
              <a:rPr lang="en" sz="105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Access-Control-Allow-Origin: </a:t>
            </a:r>
            <a:r>
              <a:rPr lang="en" sz="1050" u="sng">
                <a:solidFill>
                  <a:schemeClr val="accent5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http://www.example.com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1397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369" y="782700"/>
            <a:ext cx="3782050" cy="9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025" y="2708225"/>
            <a:ext cx="4771377" cy="13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2900" y="2392662"/>
            <a:ext cx="3478700" cy="1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0" y="2171250"/>
            <a:ext cx="91440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3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 we disabled CORS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What Sane People would do - pick your poison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950" y="1052150"/>
            <a:ext cx="4815116" cy="36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Accomplished Since midterm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 deleting of files across user clouds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✔️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 moving of files across user clouds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✔️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Currently we are manually setting up each user node, would like to fully automate interfacing with our manager node -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⚠️</a:t>
            </a:r>
            <a:r>
              <a:rPr b="1" lang="en" sz="1200"/>
              <a:t>, just need to clone repo to user clouds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Modifications and improvements to front end interfacing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✔️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User defined nodes, no longer hardcoded 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✔️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Move our manager API to Lambda and Gateway API for load balancing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✔️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Move the Database to </a:t>
            </a:r>
            <a:r>
              <a:rPr lang="en" sz="1200"/>
              <a:t>S3 Bucket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✔️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Move frontend to S3 Bucket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✔️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Key Management ~</a:t>
            </a:r>
            <a:r>
              <a:rPr b="1" lang="en" sz="1200"/>
              <a:t>kinda</a:t>
            </a:r>
            <a:r>
              <a:rPr lang="en" sz="1200"/>
              <a:t>?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😢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NOTE***: All at the cost of CORS!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Used For Research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965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Mell, P., Grance, T, “The NIST Definition of Cloud Computing, ” National Institute of Standards and Technology. 2011.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M. Almorsy, J.C. Grundy, I. Müller, “An Analysis of the Cloud Computing Security Problem”,  2010. ArXiv, abs/1609.01107.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A. James, “SSH and SCP: Howto, tips &amp; tricks”. LinuxAcademy, 2012.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Z. Li, X. Li, T. Liu, S. Yang and J. Xie, "A preliminary data transfer model for private remote sensing cloud," 2016 IEEE International Conference on Big Data Analysis (ICBDA), Hangzhou, 2016, pp. 1-5. doi: 10.1109/ICBDA.2016.7509816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T. Huang, K. Chu and Y. Rao, "Smart Intermediate Data Transfer for MapReduce on Cloud Computing," 2013 International Conference on Cloud Computing and Big Data, Fuzhou, 2013, pp. 9-14. doi: 10.1109/CLOUDCOM-ASIA.2013.97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Y. Yu, J. Ni, W. Wu and Y. Wang, "Provable Data Possession Supporting Secure Data Transfer for Cloud Storage," 2015 10th International Conference on Broadband and Wireless Computing, Communication and Applications (BWCCA), Krakow, 2015, pp. 38-42. doi: 10.1109/BWCCA.2015.44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R. Tudoran, A. Costan, R. Wang, L. Bougé and G. Antoniu, "Bridging Data in the Clouds: An Environment-Aware System for Geographically Distributed Data Transfers," 2014 14th IEEE/ACM International Symposium on Cluster, Cloud and Grid Computing, Chicago, IL, 2014, pp. 92-101. doi: 10.1109/CCGrid.2014.86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 C. Jayashri, P. Abitha, S. Subburaj, S. Y. Devi, Suthir S and Janakiraman S, "Big data transfers through dynamic and load balanced flow on cloud networks," 2017 Third International Conference on Advances in Electrical, Electronics, Information, Communication and Bio-Informatics (AEEICB), Chennai, 2017, pp. 342-346. doi: 10.1109/AEEICB.2017.7972328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[9] V. Dubey and P. Agrawal, "Cloud computing and data management," 2016 Symposium on Colossal Data Analysis and Networking (CDAN), Indore, 2016, pp. 1-6. doi: 10.1109/CDAN.2016.7570892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[10] C. B. M. Lek, O. B. Yaik and L. S. Yue, "Cloud-to-cloud parallel data transfer via spawning intermediate nodes," TENCON 2017 - 2017 IEEE Region 10 Conference, Penang, 2017, pp. 657-661. doi: 10.1109/TENCON.2017.8227943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[11] Cloud Fare. (2019). What Happens in a TLS Handshake? | SSL Handshake. [online] Available at:</a:t>
            </a:r>
            <a:r>
              <a:rPr lang="en" sz="10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https://www.cloudflare.com/learning/ssl/what-happens-in-a-tls-handshake/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Sources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[12] Medium. (2019). 3 Ways to Fix the CORS Error — and How Access-Control-Allow-Origin works. [online] Available at: https://medium.com/@dtkatz/3-ways-to-fix-the-cors-error-and-how-access-control-allow-origin-works-d97d55946d9.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[13] Medium. (2019). API-Gateway S3 Proxy. [online] Available at: https://medium.com/@JCDubs/api-gateway-s3-proxy-a72e398b4d03.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[14] PyLenin, f. (2019). AWS Lambda Deployment Package in Python. [online] Youtube.com. Available at: https://www.youtube.com/watch?v=rDbxCeTzw_k [Accessed 5 Dec. 2019].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[15] Stack Overflow. (2019). Disable same origin policy in Chrome. [online] Available at: https://stackoverflow.com/questions/3102819/disable-same-origin-policy-in-chrome.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[16] www.boxuk.com. (2019). Enabling cross-domain access in CloudFront | Insight | Box UK. [online] Available at: https://www.boxuk.com/insight/enabling-cross-domain-access-in-cloudfront/.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[17] Pymysql.readthedocs.io. (2019). Examples — PyMySQL 0.7.2 documentation. [online] Available at: https://pymysql.readthedocs.io/en/latest/user/examples.html.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[18] Docs.aws.amazon.com. (2019). Tutorial: Configuring a Lambda Function to Access Amazon RDS in an Amazon VPC - AWS Lambda. [online] Available at: https://docs.aws.amazon.com/lambda/latest/dg/services-rds-tutorial.html.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of project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Centralized Data Migration/Management Tool via Web Interface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Manage Data between different cloud/cloud provider - Amazon, Google (other in future).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Migration with Security </a:t>
            </a:r>
            <a:r>
              <a:rPr lang="en" sz="2400"/>
              <a:t>in mind</a:t>
            </a:r>
            <a:r>
              <a:rPr lang="en" sz="2400"/>
              <a:t>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Setup	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Cloud: Amazon’s EC2, Google Cloud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Framework:</a:t>
            </a:r>
            <a:r>
              <a:rPr lang="en" sz="2400"/>
              <a:t>Flask_API, CORS, PugSQL, Paramiko’s SCP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Language</a:t>
            </a:r>
            <a:r>
              <a:rPr lang="en" sz="2400"/>
              <a:t>: Python3, JavaScript, HTML, CSS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Database: </a:t>
            </a:r>
            <a:r>
              <a:rPr lang="en" sz="2400"/>
              <a:t>SQLite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OS: Linux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Setup	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Cloud: Amazon’s EC2, Google Cloud, </a:t>
            </a:r>
            <a:r>
              <a:rPr lang="en" sz="2400"/>
              <a:t>AWS </a:t>
            </a:r>
            <a:r>
              <a:rPr lang="en" sz="2400"/>
              <a:t>Lambda, AWS S3, </a:t>
            </a:r>
            <a:r>
              <a:rPr lang="en" sz="2400"/>
              <a:t>AWS </a:t>
            </a:r>
            <a:r>
              <a:rPr lang="en" sz="2400"/>
              <a:t>API Gateway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Framework:Flask_API, CORS, PyMSQL,  Paramiko’s SCP, Python requests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Language: Python3, JavaScript, HTML, CSS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Database: MySQL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OS: Linux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</a:t>
            </a:r>
            <a:r>
              <a:rPr lang="en"/>
              <a:t> View of our system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75" y="1228675"/>
            <a:ext cx="8450857" cy="34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</a:t>
            </a:r>
            <a:r>
              <a:rPr lang="en"/>
              <a:t>View of our system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" y="1175575"/>
            <a:ext cx="9035275" cy="36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? YOU MAY ASK?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saw how cool lambda is from you guys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Also….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25" y="5616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700" y="313446"/>
            <a:ext cx="2776400" cy="16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5550" y="2909871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125" y="2865200"/>
            <a:ext cx="2469820" cy="213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