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handoutMasterIdLst>
    <p:handoutMasterId r:id="rId15"/>
  </p:handoutMasterIdLst>
  <p:sldIdLst>
    <p:sldId id="278" r:id="rId2"/>
    <p:sldId id="279" r:id="rId3"/>
    <p:sldId id="280" r:id="rId4"/>
    <p:sldId id="281" r:id="rId5"/>
    <p:sldId id="283" r:id="rId6"/>
    <p:sldId id="284" r:id="rId7"/>
    <p:sldId id="294" r:id="rId8"/>
    <p:sldId id="295" r:id="rId9"/>
    <p:sldId id="297" r:id="rId10"/>
    <p:sldId id="296" r:id="rId11"/>
    <p:sldId id="298" r:id="rId12"/>
    <p:sldId id="293" r:id="rId13"/>
  </p:sldIdLst>
  <p:sldSz cx="12192000" cy="6858000"/>
  <p:notesSz cx="13716000" cy="24384000"/>
  <p:defaultTextStyle>
    <a:defPPr rtl="0">
      <a:defRPr lang="fr-FR"/>
    </a:defPPr>
    <a:lvl1pPr marL="0" algn="l" defTabSz="457200" rtl="0" eaLnBrk="1" latinLnBrk="0" hangingPunct="1">
      <a:defRPr lang="fr-FR" sz="1800" kern="1200">
        <a:solidFill>
          <a:schemeClr val="tx1"/>
        </a:solidFill>
        <a:latin typeface="+mn-lt"/>
        <a:ea typeface="+mn-ea"/>
        <a:cs typeface="+mn-cs"/>
      </a:defRPr>
    </a:lvl1pPr>
    <a:lvl2pPr marL="457200" algn="l" defTabSz="457200" rtl="0" eaLnBrk="1" latinLnBrk="0" hangingPunct="1">
      <a:defRPr lang="fr-FR" sz="1800" kern="1200">
        <a:solidFill>
          <a:schemeClr val="tx1"/>
        </a:solidFill>
        <a:latin typeface="+mn-lt"/>
        <a:ea typeface="+mn-ea"/>
        <a:cs typeface="+mn-cs"/>
      </a:defRPr>
    </a:lvl2pPr>
    <a:lvl3pPr marL="914400" algn="l" defTabSz="457200" rtl="0" eaLnBrk="1" latinLnBrk="0" hangingPunct="1">
      <a:defRPr lang="fr-FR" sz="1800" kern="1200">
        <a:solidFill>
          <a:schemeClr val="tx1"/>
        </a:solidFill>
        <a:latin typeface="+mn-lt"/>
        <a:ea typeface="+mn-ea"/>
        <a:cs typeface="+mn-cs"/>
      </a:defRPr>
    </a:lvl3pPr>
    <a:lvl4pPr marL="1371600" algn="l" defTabSz="457200" rtl="0" eaLnBrk="1" latinLnBrk="0" hangingPunct="1">
      <a:defRPr lang="fr-FR" sz="1800" kern="1200">
        <a:solidFill>
          <a:schemeClr val="tx1"/>
        </a:solidFill>
        <a:latin typeface="+mn-lt"/>
        <a:ea typeface="+mn-ea"/>
        <a:cs typeface="+mn-cs"/>
      </a:defRPr>
    </a:lvl4pPr>
    <a:lvl5pPr marL="1828800" algn="l" defTabSz="457200" rtl="0" eaLnBrk="1" latinLnBrk="0" hangingPunct="1">
      <a:defRPr lang="fr-FR" sz="1800" kern="1200">
        <a:solidFill>
          <a:schemeClr val="tx1"/>
        </a:solidFill>
        <a:latin typeface="+mn-lt"/>
        <a:ea typeface="+mn-ea"/>
        <a:cs typeface="+mn-cs"/>
      </a:defRPr>
    </a:lvl5pPr>
    <a:lvl6pPr marL="2286000" algn="l" defTabSz="457200" rtl="0" eaLnBrk="1" latinLnBrk="0" hangingPunct="1">
      <a:defRPr lang="fr-FR" sz="1800" kern="1200">
        <a:solidFill>
          <a:schemeClr val="tx1"/>
        </a:solidFill>
        <a:latin typeface="+mn-lt"/>
        <a:ea typeface="+mn-ea"/>
        <a:cs typeface="+mn-cs"/>
      </a:defRPr>
    </a:lvl6pPr>
    <a:lvl7pPr marL="2743200" algn="l" defTabSz="457200" rtl="0" eaLnBrk="1" latinLnBrk="0" hangingPunct="1">
      <a:defRPr lang="fr-FR" sz="1800" kern="1200">
        <a:solidFill>
          <a:schemeClr val="tx1"/>
        </a:solidFill>
        <a:latin typeface="+mn-lt"/>
        <a:ea typeface="+mn-ea"/>
        <a:cs typeface="+mn-cs"/>
      </a:defRPr>
    </a:lvl7pPr>
    <a:lvl8pPr marL="3200400" algn="l" defTabSz="457200" rtl="0" eaLnBrk="1" latinLnBrk="0" hangingPunct="1">
      <a:defRPr lang="fr-FR" sz="1800" kern="1200">
        <a:solidFill>
          <a:schemeClr val="tx1"/>
        </a:solidFill>
        <a:latin typeface="+mn-lt"/>
        <a:ea typeface="+mn-ea"/>
        <a:cs typeface="+mn-cs"/>
      </a:defRPr>
    </a:lvl8pPr>
    <a:lvl9pPr marL="3657600" algn="l" defTabSz="4572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09" autoAdjust="0"/>
  </p:normalViewPr>
  <p:slideViewPr>
    <p:cSldViewPr snapToGrid="0" snapToObjects="1">
      <p:cViewPr varScale="1">
        <p:scale>
          <a:sx n="71" d="100"/>
          <a:sy n="71" d="100"/>
        </p:scale>
        <p:origin x="618"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notesViewPr>
    <p:cSldViewPr snapToGrid="0" snapToObjects="1">
      <p:cViewPr varScale="1">
        <p:scale>
          <a:sx n="37" d="100"/>
          <a:sy n="37" d="100"/>
        </p:scale>
        <p:origin x="33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D8A9FD9-846A-5542-1223-3AD2A431C1CC}"/>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88B76CA-3AD4-27D3-1E1A-46BC082BE4B8}"/>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7DCBB1B0-0AA6-45D9-98DC-20B3ECE5F0D1}" type="datetime1">
              <a:rPr lang="fr-FR" smtClean="0"/>
              <a:t>24/12/2023</a:t>
            </a:fld>
            <a:endParaRPr lang="fr-FR" dirty="0"/>
          </a:p>
        </p:txBody>
      </p:sp>
      <p:sp>
        <p:nvSpPr>
          <p:cNvPr id="4" name="Espace réservé du pied de page 3">
            <a:extLst>
              <a:ext uri="{FF2B5EF4-FFF2-40B4-BE49-F238E27FC236}">
                <a16:creationId xmlns:a16="http://schemas.microsoft.com/office/drawing/2014/main" id="{DAF6B68C-7FFB-BF27-3763-BB6F612E8B7B}"/>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7423B3E-2CA9-8A04-6E87-885647102BB7}"/>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547C50B0-4FB1-4929-A133-7090077863AB}" type="slidenum">
              <a:rPr lang="fr-FR" smtClean="0"/>
              <a:t>‹N°›</a:t>
            </a:fld>
            <a:endParaRPr lang="fr-FR"/>
          </a:p>
        </p:txBody>
      </p:sp>
    </p:spTree>
    <p:extLst>
      <p:ext uri="{BB962C8B-B14F-4D97-AF65-F5344CB8AC3E}">
        <p14:creationId xmlns:p14="http://schemas.microsoft.com/office/powerpoint/2010/main" val="310799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fr-FR" sz="600" kern="1200">
        <a:solidFill>
          <a:schemeClr val="tx1"/>
        </a:solidFill>
        <a:latin typeface="+mn-lt"/>
        <a:ea typeface="+mn-ea"/>
        <a:cs typeface="+mn-cs"/>
      </a:defRPr>
    </a:lvl1pPr>
    <a:lvl2pPr marL="228600" algn="l" defTabSz="457200" rtl="0" eaLnBrk="1" latinLnBrk="0" hangingPunct="1">
      <a:defRPr lang="fr-FR" sz="600" kern="1200">
        <a:solidFill>
          <a:schemeClr val="tx1"/>
        </a:solidFill>
        <a:latin typeface="+mn-lt"/>
        <a:ea typeface="+mn-ea"/>
        <a:cs typeface="+mn-cs"/>
      </a:defRPr>
    </a:lvl2pPr>
    <a:lvl3pPr marL="457200" algn="l" defTabSz="457200" rtl="0" eaLnBrk="1" latinLnBrk="0" hangingPunct="1">
      <a:defRPr lang="fr-FR" sz="600" kern="1200">
        <a:solidFill>
          <a:schemeClr val="tx1"/>
        </a:solidFill>
        <a:latin typeface="+mn-lt"/>
        <a:ea typeface="+mn-ea"/>
        <a:cs typeface="+mn-cs"/>
      </a:defRPr>
    </a:lvl3pPr>
    <a:lvl4pPr marL="685800" algn="l" defTabSz="457200" rtl="0" eaLnBrk="1" latinLnBrk="0" hangingPunct="1">
      <a:defRPr lang="fr-FR" sz="600" kern="1200">
        <a:solidFill>
          <a:schemeClr val="tx1"/>
        </a:solidFill>
        <a:latin typeface="+mn-lt"/>
        <a:ea typeface="+mn-ea"/>
        <a:cs typeface="+mn-cs"/>
      </a:defRPr>
    </a:lvl4pPr>
    <a:lvl5pPr marL="914400" algn="l" defTabSz="457200" rtl="0" eaLnBrk="1" latinLnBrk="0" hangingPunct="1">
      <a:defRPr lang="fr-FR" sz="600" kern="1200">
        <a:solidFill>
          <a:schemeClr val="tx1"/>
        </a:solidFill>
        <a:latin typeface="+mn-lt"/>
        <a:ea typeface="+mn-ea"/>
        <a:cs typeface="+mn-cs"/>
      </a:defRPr>
    </a:lvl5pPr>
    <a:lvl6pPr marL="1143000" algn="l" defTabSz="457200" rtl="0" eaLnBrk="1" latinLnBrk="0" hangingPunct="1">
      <a:defRPr lang="fr-FR" sz="600" kern="1200">
        <a:solidFill>
          <a:schemeClr val="tx1"/>
        </a:solidFill>
        <a:latin typeface="+mn-lt"/>
        <a:ea typeface="+mn-ea"/>
        <a:cs typeface="+mn-cs"/>
      </a:defRPr>
    </a:lvl6pPr>
    <a:lvl7pPr marL="1371600" algn="l" defTabSz="457200" rtl="0" eaLnBrk="1" latinLnBrk="0" hangingPunct="1">
      <a:defRPr lang="fr-FR" sz="600" kern="1200">
        <a:solidFill>
          <a:schemeClr val="tx1"/>
        </a:solidFill>
        <a:latin typeface="+mn-lt"/>
        <a:ea typeface="+mn-ea"/>
        <a:cs typeface="+mn-cs"/>
      </a:defRPr>
    </a:lvl7pPr>
    <a:lvl8pPr marL="1600200" algn="l" defTabSz="457200" rtl="0" eaLnBrk="1" latinLnBrk="0" hangingPunct="1">
      <a:defRPr lang="fr-FR" sz="600" kern="1200">
        <a:solidFill>
          <a:schemeClr val="tx1"/>
        </a:solidFill>
        <a:latin typeface="+mn-lt"/>
        <a:ea typeface="+mn-ea"/>
        <a:cs typeface="+mn-cs"/>
      </a:defRPr>
    </a:lvl8pPr>
    <a:lvl9pPr marL="1828800" algn="l" defTabSz="457200" rtl="0" eaLnBrk="1" latinLnBrk="0" hangingPunct="1">
      <a:defRPr lang="fr-F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83653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323813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69039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1208291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106639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323695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287336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109882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366165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notes 2"/>
          <p:cNvSpPr>
            <a:spLocks noGrp="1"/>
          </p:cNvSpPr>
          <p:nvPr>
            <p:ph type="body" idx="1"/>
          </p:nvPr>
        </p:nvSpPr>
        <p:spPr>
          <a:xfrm>
            <a:off x="1371600" y="11734800"/>
            <a:ext cx="10972800" cy="9601200"/>
          </a:xfrm>
          <a:prstGeom prst="rect">
            <a:avLst/>
          </a:prstGeom>
        </p:spPr>
        <p:txBody>
          <a:bodyPr/>
          <a:lstStyle/>
          <a:p>
            <a:endParaRPr lang="fr-FR" dirty="0"/>
          </a:p>
        </p:txBody>
      </p:sp>
    </p:spTree>
    <p:extLst>
      <p:ext uri="{BB962C8B-B14F-4D97-AF65-F5344CB8AC3E}">
        <p14:creationId xmlns:p14="http://schemas.microsoft.com/office/powerpoint/2010/main" val="388860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fr-FR"/>
            </a:defPPr>
          </a:lstStyle>
          <a:p>
            <a:pPr rtl="0"/>
            <a:endParaRPr lang="fr-FR" dirty="0"/>
          </a:p>
        </p:txBody>
      </p:sp>
      <p:sp>
        <p:nvSpPr>
          <p:cNvPr id="20" name="Forme libre : Form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ctrTitle"/>
          </p:nvPr>
        </p:nvSpPr>
        <p:spPr>
          <a:xfrm>
            <a:off x="3403092" y="1984248"/>
            <a:ext cx="5385816" cy="1225296"/>
          </a:xfrm>
        </p:spPr>
        <p:txBody>
          <a:bodyPr tIns="0" rtlCol="0" anchor="t">
            <a:noAutofit/>
          </a:bodyPr>
          <a:lstStyle>
            <a:lvl1pPr algn="ctr">
              <a:defRPr lang="fr-FR" sz="4400"/>
            </a:lvl1pPr>
          </a:lstStyle>
          <a:p>
            <a:pPr rtl="0"/>
            <a:r>
              <a:rPr lang="fr-FR"/>
              <a:t>Modifiez le style du titre</a:t>
            </a:r>
          </a:p>
        </p:txBody>
      </p:sp>
      <p:sp>
        <p:nvSpPr>
          <p:cNvPr id="3" name="Sous-titre 2"/>
          <p:cNvSpPr>
            <a:spLocks noGrp="1"/>
          </p:cNvSpPr>
          <p:nvPr>
            <p:ph type="subTitle" idx="1"/>
          </p:nvPr>
        </p:nvSpPr>
        <p:spPr>
          <a:xfrm>
            <a:off x="4349496" y="3483864"/>
            <a:ext cx="3493008" cy="878908"/>
          </a:xfrm>
        </p:spPr>
        <p:txBody>
          <a:bodyPr lIns="0" tIns="0" rIns="0" bIns="0" rtlCol="0">
            <a:noAutofit/>
          </a:bodyPr>
          <a:lstStyle>
            <a:lvl1pPr marL="0" indent="0" algn="ctr">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2" name="Titr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rtlCol="0">
            <a:noAutofit/>
          </a:bodyPr>
          <a:lstStyle>
            <a:lvl1pPr>
              <a:lnSpc>
                <a:spcPct val="100000"/>
              </a:lnSpc>
              <a:defRPr lang="fr-FR"/>
            </a:lvl1pPr>
          </a:lstStyle>
          <a:p>
            <a:pPr rtl="0"/>
            <a:r>
              <a:rPr lang="fr-FR"/>
              <a:t>Modifiez le style du titre</a:t>
            </a:r>
          </a:p>
        </p:txBody>
      </p:sp>
      <p:sp>
        <p:nvSpPr>
          <p:cNvPr id="4" name="Espace réservé du pied de page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fr-FR"/>
            </a:defPPr>
          </a:lstStyle>
          <a:p>
            <a:pPr rtl="0"/>
            <a:fld id="{48F63A3B-78C7-47BE-AE5E-E10140E04643}" type="slidenum">
              <a:rPr lang="fr-FR" smtClean="0"/>
              <a:pPr rtl="0"/>
              <a:t>‹N°›</a:t>
            </a:fld>
            <a:endParaRPr lang="fr-FR" dirty="0"/>
          </a:p>
        </p:txBody>
      </p:sp>
      <p:sp>
        <p:nvSpPr>
          <p:cNvPr id="46" name="Espace réservé du texte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4" name="Espace réservé d’image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52" name="Espace réservé du texte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rtlCol="0" anchor="ctr">
            <a:noAutofit/>
          </a:bodyPr>
          <a:lstStyle>
            <a:lvl1pPr marL="0" indent="0" algn="ctr">
              <a:spcBef>
                <a:spcPts val="0"/>
              </a:spcBef>
              <a:buNone/>
              <a:defRPr lang="fr-FR" sz="1500"/>
            </a:lvl1pPr>
          </a:lstStyle>
          <a:p>
            <a:pPr lvl="0" rtl="0"/>
            <a:r>
              <a:rPr lang="fr-FR"/>
              <a:t>Cliquez pour modifier les styles du texte du masque</a:t>
            </a:r>
          </a:p>
        </p:txBody>
      </p:sp>
      <p:sp>
        <p:nvSpPr>
          <p:cNvPr id="47" name="Espace réservé du texte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8" name="Espace réservé d’image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58" name="Espace réservé du texte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rtlCol="0" anchor="ctr">
            <a:noAutofit/>
          </a:bodyPr>
          <a:lstStyle>
            <a:lvl1pPr marL="0" indent="0" algn="ctr">
              <a:spcBef>
                <a:spcPts val="0"/>
              </a:spcBef>
              <a:buNone/>
              <a:defRPr lang="fr-FR" sz="1500"/>
            </a:lvl1pPr>
          </a:lstStyle>
          <a:p>
            <a:pPr lvl="0" rtl="0"/>
            <a:r>
              <a:rPr lang="fr-FR"/>
              <a:t>Cliquez pour modifier les styles du texte du masque</a:t>
            </a:r>
          </a:p>
        </p:txBody>
      </p:sp>
      <p:sp>
        <p:nvSpPr>
          <p:cNvPr id="48" name="Espace réservé du texte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7" name="Espace réservé d’image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59" name="Espace réservé du texte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rtlCol="0" anchor="ctr">
            <a:noAutofit/>
          </a:bodyPr>
          <a:lstStyle>
            <a:lvl1pPr marL="0" indent="0" algn="ctr">
              <a:spcBef>
                <a:spcPts val="0"/>
              </a:spcBef>
              <a:buNone/>
              <a:defRPr lang="fr-FR" sz="1500"/>
            </a:lvl1pPr>
          </a:lstStyle>
          <a:p>
            <a:pPr lvl="0" rtl="0"/>
            <a:r>
              <a:rPr lang="fr-FR"/>
              <a:t>Cliquez pour modifier les styles du texte du masque</a:t>
            </a:r>
          </a:p>
        </p:txBody>
      </p:sp>
      <p:sp>
        <p:nvSpPr>
          <p:cNvPr id="49" name="Espace réservé du texte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6" name="Espace réservé d’image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60" name="Espace réservé du texte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rtlCol="0" anchor="ctr">
            <a:noAutofit/>
          </a:bodyPr>
          <a:lstStyle>
            <a:lvl1pPr marL="0" indent="0" algn="ctr">
              <a:spcBef>
                <a:spcPts val="0"/>
              </a:spcBef>
              <a:buNone/>
              <a:defRPr lang="fr-FR" sz="1500"/>
            </a:lvl1pPr>
          </a:lstStyle>
          <a:p>
            <a:pPr lvl="0" rtl="0"/>
            <a:r>
              <a:rPr lang="fr-FR"/>
              <a:t>Cliquez pour modifier les styles du texte du masque</a:t>
            </a:r>
          </a:p>
        </p:txBody>
      </p:sp>
      <p:sp>
        <p:nvSpPr>
          <p:cNvPr id="50" name="Espace réservé du texte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5" name="Espace réservé d’image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61" name="Espace réservé du texte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rtlCol="0" anchor="ctr">
            <a:noAutofit/>
          </a:bodyPr>
          <a:lstStyle>
            <a:lvl1pPr marL="0" indent="0" algn="ctr">
              <a:spcBef>
                <a:spcPts val="0"/>
              </a:spcBef>
              <a:buNone/>
              <a:defRPr lang="fr-FR" sz="1500"/>
            </a:lvl1pPr>
          </a:lstStyle>
          <a:p>
            <a:pPr lvl="0" rtl="0"/>
            <a:r>
              <a:rPr lang="fr-FR"/>
              <a:t>Cliquez pour modifier les styles du texte du masque</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26" name="Forme libre : Form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A65C6DDD-D2BB-0153-0F53-9F7C17BDFD2B}"/>
              </a:ext>
            </a:extLst>
          </p:cNvPr>
          <p:cNvSpPr>
            <a:spLocks noGrp="1"/>
          </p:cNvSpPr>
          <p:nvPr>
            <p:ph type="title"/>
          </p:nvPr>
        </p:nvSpPr>
        <p:spPr/>
        <p:txBody>
          <a:bodyPr rtlCol="0"/>
          <a:lstStyle>
            <a:lvl1pPr>
              <a:lnSpc>
                <a:spcPct val="100000"/>
              </a:lnSpc>
              <a:defRPr lang="fr-FR">
                <a:solidFill>
                  <a:schemeClr val="accent6"/>
                </a:solidFill>
              </a:defRPr>
            </a:lvl1pPr>
          </a:lstStyle>
          <a:p>
            <a:pPr rtl="0"/>
            <a:r>
              <a:rPr lang="fr-FR"/>
              <a:t>Modifiez le style du titre</a:t>
            </a:r>
          </a:p>
        </p:txBody>
      </p:sp>
      <p:sp>
        <p:nvSpPr>
          <p:cNvPr id="5" name="Espace réservé du numéro de diapositive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pPr rtl="0"/>
              <a:t>‹N°›</a:t>
            </a:fld>
            <a:endParaRPr lang="fr-FR"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31" name="Espace réservé du texte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MMM AAAA</a:t>
            </a:r>
          </a:p>
        </p:txBody>
      </p:sp>
      <p:sp>
        <p:nvSpPr>
          <p:cNvPr id="32" name="Espace réservé du texte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MMM AAAA</a:t>
            </a:r>
          </a:p>
        </p:txBody>
      </p:sp>
      <p:sp>
        <p:nvSpPr>
          <p:cNvPr id="33" name="Espace réservé du texte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MMM AAAA</a:t>
            </a:r>
          </a:p>
        </p:txBody>
      </p:sp>
      <p:sp>
        <p:nvSpPr>
          <p:cNvPr id="34" name="Espace réservé du texte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MMM AAAA</a:t>
            </a:r>
          </a:p>
        </p:txBody>
      </p:sp>
      <p:sp>
        <p:nvSpPr>
          <p:cNvPr id="35" name="Espace réservé du texte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MMM AAAA</a:t>
            </a:r>
          </a:p>
        </p:txBody>
      </p:sp>
      <p:sp>
        <p:nvSpPr>
          <p:cNvPr id="36" name="Espace réservé du texte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rtlCol="0" anchor="t" anchorCtr="0">
            <a:noAutofit/>
          </a:bodyPr>
          <a:lstStyle>
            <a:lvl1pPr marL="0" indent="0" algn="ctr">
              <a:spcBef>
                <a:spcPts val="0"/>
              </a:spcBef>
              <a:buNone/>
              <a:defRPr lang="fr-FR" sz="1500"/>
            </a:lvl1pPr>
          </a:lstStyle>
          <a:p>
            <a:pPr lvl="0" rtl="0"/>
            <a:r>
              <a:rPr lang="fr-FR"/>
              <a:t>Cliquez pour modifier les styles du texte du masque</a:t>
            </a:r>
          </a:p>
        </p:txBody>
      </p:sp>
      <p:sp>
        <p:nvSpPr>
          <p:cNvPr id="37" name="Espace réservé du texte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rtlCol="0" anchor="t" anchorCtr="0">
            <a:noAutofit/>
          </a:bodyPr>
          <a:lstStyle>
            <a:lvl1pPr marL="0" indent="0" algn="ctr">
              <a:spcBef>
                <a:spcPts val="0"/>
              </a:spcBef>
              <a:buNone/>
              <a:defRPr lang="fr-FR" sz="1500"/>
            </a:lvl1pPr>
          </a:lstStyle>
          <a:p>
            <a:pPr lvl="0" rtl="0"/>
            <a:r>
              <a:rPr lang="fr-FR"/>
              <a:t>Cliquez pour modifier les styles du texte du masque</a:t>
            </a:r>
          </a:p>
        </p:txBody>
      </p:sp>
      <p:sp>
        <p:nvSpPr>
          <p:cNvPr id="38" name="Espace réservé du texte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rtlCol="0" anchor="t" anchorCtr="0">
            <a:noAutofit/>
          </a:bodyPr>
          <a:lstStyle>
            <a:lvl1pPr marL="0" indent="0" algn="ctr">
              <a:spcBef>
                <a:spcPts val="0"/>
              </a:spcBef>
              <a:buNone/>
              <a:defRPr lang="fr-FR" sz="1500"/>
            </a:lvl1pPr>
          </a:lstStyle>
          <a:p>
            <a:pPr lvl="0" rtl="0"/>
            <a:r>
              <a:rPr lang="fr-FR"/>
              <a:t>Cliquez pour modifier les styles du texte du masque</a:t>
            </a:r>
          </a:p>
        </p:txBody>
      </p:sp>
      <p:sp>
        <p:nvSpPr>
          <p:cNvPr id="39" name="Espace réservé du texte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rtlCol="0" anchor="t" anchorCtr="0">
            <a:noAutofit/>
          </a:bodyPr>
          <a:lstStyle>
            <a:lvl1pPr marL="0" indent="0" algn="ctr">
              <a:spcBef>
                <a:spcPts val="0"/>
              </a:spcBef>
              <a:buNone/>
              <a:defRPr lang="fr-FR" sz="1500"/>
            </a:lvl1pPr>
          </a:lstStyle>
          <a:p>
            <a:pPr lvl="0" rtl="0"/>
            <a:r>
              <a:rPr lang="fr-FR"/>
              <a:t>Cliquez pour modifier les styles du texte du masque</a:t>
            </a:r>
          </a:p>
        </p:txBody>
      </p:sp>
      <p:sp>
        <p:nvSpPr>
          <p:cNvPr id="40" name="Espace réservé du texte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rtlCol="0" anchor="t" anchorCtr="0">
            <a:noAutofit/>
          </a:bodyPr>
          <a:lstStyle>
            <a:lvl1pPr marL="0" indent="0" algn="ctr">
              <a:spcBef>
                <a:spcPts val="0"/>
              </a:spcBef>
              <a:buNone/>
              <a:defRPr lang="fr-FR" sz="1500"/>
            </a:lvl1pPr>
          </a:lstStyle>
          <a:p>
            <a:pPr lvl="0" rtl="0"/>
            <a:r>
              <a:rPr lang="fr-FR"/>
              <a:t>Cliquez pour modifier les styles du texte du masque</a:t>
            </a:r>
          </a:p>
        </p:txBody>
      </p:sp>
      <p:cxnSp>
        <p:nvCxnSpPr>
          <p:cNvPr id="42" name="Connecteur droit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rtlCol="0">
            <a:noAutofit/>
          </a:bodyPr>
          <a:lstStyle>
            <a:lvl1pPr algn="l">
              <a:lnSpc>
                <a:spcPct val="100000"/>
              </a:lnSpc>
              <a:defRPr lang="fr-FR"/>
            </a:lvl1pPr>
          </a:lstStyle>
          <a:p>
            <a:pPr rtl="0"/>
            <a:r>
              <a:rPr lang="fr-FR"/>
              <a:t>Modifiez le style du titre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orme libre : Form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Espace réservé du texte 2"/>
          <p:cNvSpPr>
            <a:spLocks noGrp="1"/>
          </p:cNvSpPr>
          <p:nvPr>
            <p:ph type="body" idx="1"/>
          </p:nvPr>
        </p:nvSpPr>
        <p:spPr>
          <a:xfrm>
            <a:off x="3977640" y="2330704"/>
            <a:ext cx="3822192" cy="411480"/>
          </a:xfrm>
        </p:spPr>
        <p:txBody>
          <a:bodyPr rtlCol="0" anchor="t">
            <a:noAutofit/>
          </a:bodyPr>
          <a:lstStyle>
            <a:lvl1pPr marL="0" indent="0">
              <a:spcBef>
                <a:spcPts val="0"/>
              </a:spcBef>
              <a:buNone/>
              <a:defRPr lang="fr-FR" sz="1800" b="1" cap="all" baseline="0">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3685032" y="2877312"/>
            <a:ext cx="3741928" cy="3684588"/>
          </a:xfrm>
        </p:spPr>
        <p:txBody>
          <a:bodyPr lIns="45720" rIns="45720" bIns="45720" rtlCol="0">
            <a:noAutofit/>
          </a:bodyPr>
          <a:lstStyle>
            <a:lvl1pPr>
              <a:defRPr lang="fr-FR" sz="1500"/>
            </a:lvl1pPr>
            <a:lvl2pPr>
              <a:defRPr lang="fr-FR" sz="1300"/>
            </a:lvl2pPr>
            <a:lvl3pPr>
              <a:defRPr lang="fr-FR" sz="1200"/>
            </a:lvl3pPr>
            <a:lvl4pPr>
              <a:defRPr lang="fr-FR" sz="1200"/>
            </a:lvl4pPr>
            <a:lvl5pPr>
              <a:defRPr lang="fr-F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p:cNvSpPr>
            <a:spLocks noGrp="1"/>
          </p:cNvSpPr>
          <p:nvPr>
            <p:ph type="body" sz="quarter" idx="3"/>
          </p:nvPr>
        </p:nvSpPr>
        <p:spPr>
          <a:xfrm>
            <a:off x="8046720" y="2330704"/>
            <a:ext cx="3822192" cy="411480"/>
          </a:xfrm>
        </p:spPr>
        <p:txBody>
          <a:bodyPr rtlCol="0" anchor="t">
            <a:noAutofit/>
          </a:bodyPr>
          <a:lstStyle>
            <a:lvl1pPr marL="0" indent="0">
              <a:spcBef>
                <a:spcPts val="0"/>
              </a:spcBef>
              <a:buNone/>
              <a:defRPr lang="fr-FR" sz="1800" b="1" cap="all" baseline="0">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7754112" y="2877312"/>
            <a:ext cx="3741928" cy="3684588"/>
          </a:xfrm>
        </p:spPr>
        <p:txBody>
          <a:bodyPr lIns="45720" rIns="45720" bIns="45720" rtlCol="0">
            <a:noAutofit/>
          </a:bodyPr>
          <a:lstStyle>
            <a:lvl1pPr>
              <a:defRPr lang="fr-FR" sz="1500"/>
            </a:lvl1pPr>
            <a:lvl2pPr>
              <a:defRPr lang="fr-FR" sz="1300"/>
            </a:lvl2pPr>
            <a:lvl3pPr>
              <a:defRPr lang="fr-FR" sz="1200"/>
            </a:lvl3pPr>
            <a:lvl4pPr>
              <a:defRPr lang="fr-FR" sz="1200"/>
            </a:lvl4pPr>
            <a:lvl5pPr>
              <a:defRPr lang="fr-F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9" name="Espace réservé du numéro de diapositive 8"/>
          <p:cNvSpPr>
            <a:spLocks noGrp="1"/>
          </p:cNvSpPr>
          <p:nvPr>
            <p:ph type="sldNum" sz="quarter" idx="12"/>
          </p:nvPr>
        </p:nvSpPr>
        <p:spPr/>
        <p:txBody>
          <a:bodyPr rtlCol="0">
            <a:noAutofit/>
          </a:bodyPr>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rtlCol="0">
            <a:noAutofit/>
          </a:bodyPr>
          <a:lstStyle>
            <a:lvl1pPr>
              <a:lnSpc>
                <a:spcPct val="100000"/>
              </a:lnSpc>
              <a:defRPr lang="fr-FR"/>
            </a:lvl1pPr>
          </a:lstStyle>
          <a:p>
            <a:pPr rtl="0"/>
            <a:r>
              <a:rPr lang="fr-FR"/>
              <a:t>Modifiez le style du titre</a:t>
            </a:r>
          </a:p>
        </p:txBody>
      </p:sp>
      <p:sp>
        <p:nvSpPr>
          <p:cNvPr id="4" name="Espace réservé du pied de page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fr-FR"/>
            </a:defPPr>
          </a:lstStyle>
          <a:p>
            <a:pPr rtl="0"/>
            <a:fld id="{48F63A3B-78C7-47BE-AE5E-E10140E04643}" type="slidenum">
              <a:rPr lang="fr-FR" smtClean="0"/>
              <a:pPr rtl="0"/>
              <a:t>‹N°›</a:t>
            </a:fld>
            <a:endParaRPr lang="fr-FR" dirty="0"/>
          </a:p>
        </p:txBody>
      </p:sp>
      <p:sp>
        <p:nvSpPr>
          <p:cNvPr id="46" name="Espace réservé du texte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4" name="Espace réservé d’image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52" name="Espace réservé du texte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fr-FR" sz="1500"/>
            </a:lvl1pPr>
          </a:lstStyle>
          <a:p>
            <a:pPr lvl="0" rtl="0"/>
            <a:r>
              <a:rPr lang="fr-FR"/>
              <a:t>Cliquez pour modifier les styles du texte du masque</a:t>
            </a:r>
          </a:p>
        </p:txBody>
      </p:sp>
      <p:sp>
        <p:nvSpPr>
          <p:cNvPr id="49" name="Espace réservé du texte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6" name="Espace réservé d’image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60" name="Espace réservé du texte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fr-FR" sz="1500"/>
            </a:lvl1pPr>
          </a:lstStyle>
          <a:p>
            <a:pPr lvl="0" rtl="0"/>
            <a:r>
              <a:rPr lang="fr-FR"/>
              <a:t>Cliquez pour modifier les styles du texte du masque</a:t>
            </a:r>
          </a:p>
        </p:txBody>
      </p:sp>
      <p:sp>
        <p:nvSpPr>
          <p:cNvPr id="50" name="Espace réservé du texte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rtlCol="0" anchor="t">
            <a:noAutofit/>
          </a:bodyPr>
          <a:lstStyle>
            <a:lvl1pPr marL="0" indent="0" algn="ctr">
              <a:lnSpc>
                <a:spcPct val="100000"/>
              </a:lnSpc>
              <a:spcBef>
                <a:spcPts val="0"/>
              </a:spcBef>
              <a:buNone/>
              <a:defRPr lang="fr-FR"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5" name="Espace réservé d’image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rtlCol="0" anchor="ctr">
            <a:noAutofit/>
          </a:bodyPr>
          <a:lstStyle>
            <a:lvl1pPr marL="0" indent="0" algn="ctr">
              <a:buNone/>
              <a:defRPr lang="fr-FR" sz="900"/>
            </a:lvl1pPr>
          </a:lstStyle>
          <a:p>
            <a:pPr rtl="0"/>
            <a:r>
              <a:rPr lang="fr-FR"/>
              <a:t>Cliquez sur l'icône pour ajouter une image</a:t>
            </a:r>
            <a:endParaRPr lang="fr-FR" dirty="0"/>
          </a:p>
        </p:txBody>
      </p:sp>
      <p:sp>
        <p:nvSpPr>
          <p:cNvPr id="61" name="Espace réservé du texte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fr-FR" sz="1500"/>
            </a:lvl1pPr>
          </a:lstStyle>
          <a:p>
            <a:pPr lvl="0" rtl="0"/>
            <a:r>
              <a:rPr lang="fr-FR"/>
              <a:t>Cliquez pour modifier les styles du texte du masque</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Résumé">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defPPr>
              <a:defRPr lang="fr-FR"/>
            </a:defPPr>
          </a:lstStyle>
          <a:p>
            <a:pPr rtl="0"/>
            <a:endParaRPr lang="fr-FR"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defPPr>
              <a:defRPr lang="fr-FR"/>
            </a:defPPr>
          </a:lstStyle>
          <a:p>
            <a:pPr rtl="0"/>
            <a:endParaRPr lang="fr-FR"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fr-FR"/>
            </a:defPPr>
          </a:lstStyle>
          <a:p>
            <a:pPr rtl="0"/>
            <a:endParaRPr lang="fr-FR"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defPPr>
              <a:defRPr lang="fr-FR"/>
            </a:defPPr>
          </a:lstStyle>
          <a:p>
            <a:pPr rtl="0"/>
            <a:endParaRPr lang="fr-FR"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2" name="Titre 1"/>
          <p:cNvSpPr>
            <a:spLocks noGrp="1"/>
          </p:cNvSpPr>
          <p:nvPr>
            <p:ph type="title"/>
          </p:nvPr>
        </p:nvSpPr>
        <p:spPr>
          <a:xfrm>
            <a:off x="1508760" y="1883664"/>
            <a:ext cx="6766560" cy="768096"/>
          </a:xfrm>
        </p:spPr>
        <p:txBody>
          <a:bodyPr rtlCol="0">
            <a:noAutofit/>
          </a:bodyPr>
          <a:lstStyle>
            <a:lvl1pPr algn="l">
              <a:lnSpc>
                <a:spcPct val="100000"/>
              </a:lnSpc>
              <a:defRPr lang="fr-FR" b="1"/>
            </a:lvl1pPr>
          </a:lstStyle>
          <a:p>
            <a:pPr rtl="0"/>
            <a:r>
              <a:rPr lang="fr-FR"/>
              <a:t>Modifiez le style du titre</a:t>
            </a:r>
          </a:p>
        </p:txBody>
      </p:sp>
      <p:sp>
        <p:nvSpPr>
          <p:cNvPr id="3" name="Espace réservé du contenu 2"/>
          <p:cNvSpPr>
            <a:spLocks noGrp="1"/>
          </p:cNvSpPr>
          <p:nvPr>
            <p:ph idx="1"/>
          </p:nvPr>
        </p:nvSpPr>
        <p:spPr>
          <a:xfrm>
            <a:off x="1508760" y="2837688"/>
            <a:ext cx="5879592" cy="2700528"/>
          </a:xfrm>
        </p:spPr>
        <p:txBody>
          <a:bodyPr rtlCol="0">
            <a:noAutofit/>
          </a:bodyPr>
          <a:lstStyle>
            <a:lvl1pPr marL="0" indent="0">
              <a:buNone/>
              <a:defRPr lang="fr-FR" sz="1500"/>
            </a:lvl1pPr>
            <a:lvl2pPr>
              <a:defRPr lang="fr-FR" sz="1500"/>
            </a:lvl2pPr>
            <a:lvl3pPr>
              <a:defRPr lang="fr-FR" sz="1500"/>
            </a:lvl3pPr>
            <a:lvl4pPr>
              <a:defRPr lang="fr-FR" sz="1500"/>
            </a:lvl4pPr>
            <a:lvl5pPr>
              <a:defRPr lang="fr-FR" sz="15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numéro de diapositive 5"/>
          <p:cNvSpPr>
            <a:spLocks noGrp="1"/>
          </p:cNvSpPr>
          <p:nvPr>
            <p:ph type="sldNum" sz="quarter" idx="12"/>
          </p:nvPr>
        </p:nvSpPr>
        <p:spPr/>
        <p:txBody>
          <a:bodyPr rtlCol="0">
            <a:noAutofit/>
          </a:bodyPr>
          <a:lstStyle>
            <a:defPPr>
              <a:defRPr lang="fr-FR"/>
            </a:defPPr>
          </a:lstStyle>
          <a:p>
            <a:pPr rtl="0"/>
            <a:fld id="{48F63A3B-78C7-47BE-AE5E-E10140E04643}" type="slidenum">
              <a:rPr lang="fr-FR" dirty="0"/>
              <a:t>‹N°›</a:t>
            </a:fld>
            <a:endParaRPr lang="fr-FR" dirty="0"/>
          </a:p>
        </p:txBody>
      </p:sp>
      <p:sp>
        <p:nvSpPr>
          <p:cNvPr id="4" name="Espace réservé du pied de page 3">
            <a:extLst>
              <a:ext uri="{FF2B5EF4-FFF2-40B4-BE49-F238E27FC236}">
                <a16:creationId xmlns:a16="http://schemas.microsoft.com/office/drawing/2014/main" id="{E1F9FD95-086F-282B-820C-8CDAD4A6EEB6}"/>
              </a:ext>
            </a:extLst>
          </p:cNvPr>
          <p:cNvSpPr>
            <a:spLocks noGrp="1"/>
          </p:cNvSpPr>
          <p:nvPr>
            <p:ph type="ftr" sz="quarter" idx="13"/>
          </p:nvPr>
        </p:nvSpPr>
        <p:spPr/>
        <p:txBody>
          <a:bodyPr rtlCol="0"/>
          <a:lstStyle>
            <a:defPPr>
              <a:defRPr lang="fr-FR"/>
            </a:defPPr>
          </a:lstStyle>
          <a:p>
            <a:pPr rtl="0"/>
            <a:r>
              <a:rPr lang="fr-FR"/>
              <a:t>Titre de la présentation</a:t>
            </a:r>
            <a:endParaRPr lang="fr-FR"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3" name="Forme libre : Form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fr-FR"/>
            </a:defPPr>
          </a:lstStyle>
          <a:p>
            <a:pPr rtl="0"/>
            <a:endParaRPr lang="fr-FR"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re 1"/>
          <p:cNvSpPr>
            <a:spLocks noGrp="1"/>
          </p:cNvSpPr>
          <p:nvPr>
            <p:ph type="ctrTitle"/>
          </p:nvPr>
        </p:nvSpPr>
        <p:spPr>
          <a:xfrm>
            <a:off x="1527048" y="1975104"/>
            <a:ext cx="4169664" cy="667512"/>
          </a:xfrm>
        </p:spPr>
        <p:txBody>
          <a:bodyPr tIns="0" rtlCol="0" anchor="ctr">
            <a:noAutofit/>
          </a:bodyPr>
          <a:lstStyle>
            <a:lvl1pPr algn="l">
              <a:defRPr lang="fr-FR" sz="4400"/>
            </a:lvl1pPr>
          </a:lstStyle>
          <a:p>
            <a:pPr rtl="0"/>
            <a:r>
              <a:rPr lang="fr-FR"/>
              <a:t>Modifiez le style du titre</a:t>
            </a:r>
          </a:p>
        </p:txBody>
      </p:sp>
      <p:sp>
        <p:nvSpPr>
          <p:cNvPr id="3" name="Sous-titre 2"/>
          <p:cNvSpPr>
            <a:spLocks noGrp="1"/>
          </p:cNvSpPr>
          <p:nvPr>
            <p:ph type="subTitle" idx="1"/>
          </p:nvPr>
        </p:nvSpPr>
        <p:spPr>
          <a:xfrm>
            <a:off x="1545336" y="2846832"/>
            <a:ext cx="4169664" cy="2176272"/>
          </a:xfrm>
        </p:spPr>
        <p:txBody>
          <a:bodyPr lIns="91440" tIns="0" rIns="91440" bIns="0" rtlCol="0">
            <a:noAutofit/>
          </a:bodyPr>
          <a:lstStyle>
            <a:lvl1pPr marL="0" indent="0" algn="l">
              <a:spcBef>
                <a:spcPts val="576"/>
              </a:spcBef>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orme libre : Form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Espace réservé du pied de page 5"/>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p:cNvSpPr>
            <a:spLocks noGrp="1"/>
          </p:cNvSpPr>
          <p:nvPr>
            <p:ph type="sldNum" sz="quarter" idx="12"/>
          </p:nvPr>
        </p:nvSpPr>
        <p:spPr/>
        <p:txBody>
          <a:bodyPr rtlCol="0"/>
          <a:lstStyle>
            <a:defPPr>
              <a:defRPr lang="fr-FR"/>
            </a:defPPr>
          </a:lstStyle>
          <a:p>
            <a:pPr rtl="0"/>
            <a:fld id="{48F63A3B-78C7-47BE-AE5E-E10140E04643}" type="slidenum">
              <a:rPr lang="fr-FR" dirty="0"/>
              <a:t>‹N°›</a:t>
            </a:fld>
            <a:endParaRPr lang="fr-FR" dirty="0"/>
          </a:p>
        </p:txBody>
      </p:sp>
      <p:sp>
        <p:nvSpPr>
          <p:cNvPr id="18" name="Titr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rtlCol="0">
            <a:noAutofit/>
          </a:bodyPr>
          <a:lstStyle>
            <a:lvl1pPr algn="l">
              <a:lnSpc>
                <a:spcPct val="100000"/>
              </a:lnSpc>
              <a:defRPr lang="fr-FR"/>
            </a:lvl1pPr>
          </a:lstStyle>
          <a:p>
            <a:pPr rtl="0"/>
            <a:r>
              <a:rPr lang="fr-FR"/>
              <a:t>Modifiez le style du titre</a:t>
            </a:r>
          </a:p>
        </p:txBody>
      </p:sp>
      <p:sp>
        <p:nvSpPr>
          <p:cNvPr id="19" name="Espace réservé du contenu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rtlCol="0">
            <a:noAutofit/>
          </a:bodyPr>
          <a:lstStyle>
            <a:lvl1pPr>
              <a:defRPr lang="fr-FR" sz="1500"/>
            </a:lvl1pPr>
            <a:lvl2pPr>
              <a:defRPr lang="fr-FR" sz="1300"/>
            </a:lvl2pPr>
            <a:lvl3pPr>
              <a:defRPr lang="fr-FR" sz="1200"/>
            </a:lvl3pPr>
            <a:lvl4pPr>
              <a:defRPr lang="fr-FR" sz="1200"/>
            </a:lvl4pPr>
            <a:lvl5pPr>
              <a:defRPr lang="fr-F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du contenu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rtlCol="0">
            <a:noAutofit/>
          </a:bodyPr>
          <a:lstStyle>
            <a:lvl1pPr>
              <a:defRPr lang="fr-FR" sz="1500"/>
            </a:lvl1pPr>
            <a:lvl2pPr>
              <a:defRPr lang="fr-FR" sz="1300"/>
            </a:lvl2pPr>
            <a:lvl3pPr>
              <a:defRPr lang="fr-FR" sz="1200"/>
            </a:lvl3pPr>
            <a:lvl4pPr>
              <a:defRPr lang="fr-FR" sz="1200"/>
            </a:lvl4pPr>
            <a:lvl5pPr>
              <a:defRPr lang="fr-F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9" name="Forme libre : Form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p:nvPr>
        </p:nvSpPr>
        <p:spPr/>
        <p:txBody>
          <a:bodyPr rtlCol="0"/>
          <a:lstStyle>
            <a:defPPr>
              <a:defRPr lang="fr-FR"/>
            </a:defPPr>
          </a:lstStyle>
          <a:p>
            <a:pPr rtl="0"/>
            <a:r>
              <a:rPr lang="fr-FR"/>
              <a:t>Modifiez le style du titre</a:t>
            </a:r>
            <a:endParaRPr lang="fr-FR" dirty="0"/>
          </a:p>
        </p:txBody>
      </p:sp>
      <p:sp>
        <p:nvSpPr>
          <p:cNvPr id="4" name="Espace réservé du pied de page 3"/>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5" name="Espace réservé du numéro de diapositive 4"/>
          <p:cNvSpPr>
            <a:spLocks noGrp="1"/>
          </p:cNvSpPr>
          <p:nvPr>
            <p:ph type="sldNum" sz="quarter" idx="12"/>
          </p:nvPr>
        </p:nvSpPr>
        <p:spPr/>
        <p:txBody>
          <a:bodyPr rtlCol="0"/>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Forme libre : Form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pied de page 2"/>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4" name="Espace réservé du numéro de diapositive 3"/>
          <p:cNvSpPr>
            <a:spLocks noGrp="1"/>
          </p:cNvSpPr>
          <p:nvPr>
            <p:ph type="sldNum" sz="quarter" idx="12"/>
          </p:nvPr>
        </p:nvSpPr>
        <p:spPr/>
        <p:txBody>
          <a:bodyPr rtlCol="0"/>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endParaRPr lang="fr-FR" dirty="0"/>
          </a:p>
        </p:txBody>
      </p:sp>
      <p:sp>
        <p:nvSpPr>
          <p:cNvPr id="3" name="Espace réservé du contenu 2"/>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p:cNvSpPr>
            <a:spLocks noGrp="1"/>
          </p:cNvSpPr>
          <p:nvPr>
            <p:ph type="sldNum" sz="quarter" idx="12"/>
          </p:nvPr>
        </p:nvSpPr>
        <p:spPr/>
        <p:txBody>
          <a:bodyPr rtlCol="0"/>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orme lib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8" name="Forme lib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grpSp>
        <p:nvGrpSpPr>
          <p:cNvPr id="9" name="Groupe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orme lib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11" name="Forme lib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fr-FR"/>
            </a:defPPr>
          </a:lstStyle>
          <a:p>
            <a:pPr rtl="0"/>
            <a:endParaRPr lang="fr-FR" dirty="0"/>
          </a:p>
        </p:txBody>
      </p:sp>
      <p:sp>
        <p:nvSpPr>
          <p:cNvPr id="2" name="Titr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rtlCol="0">
            <a:noAutofit/>
          </a:bodyPr>
          <a:lstStyle>
            <a:lvl1pPr algn="l">
              <a:lnSpc>
                <a:spcPct val="100000"/>
              </a:lnSpc>
              <a:defRPr lang="fr-FR"/>
            </a:lvl1pPr>
          </a:lstStyle>
          <a:p>
            <a:pPr rtl="0"/>
            <a:r>
              <a:rPr lang="fr-FR"/>
              <a:t>Modifiez le style du titre</a:t>
            </a:r>
          </a:p>
        </p:txBody>
      </p:sp>
      <p:sp>
        <p:nvSpPr>
          <p:cNvPr id="13" name="Espace réservé du contenu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rtlCol="0">
            <a:noAutofit/>
          </a:bodyPr>
          <a:lstStyle>
            <a:lvl1pPr marL="0" indent="0">
              <a:lnSpc>
                <a:spcPct val="150000"/>
              </a:lnSpc>
              <a:spcBef>
                <a:spcPts val="0"/>
              </a:spcBef>
              <a:buNone/>
              <a:defRPr lang="fr-FR" sz="2400"/>
            </a:lvl1pPr>
            <a:lvl2pPr marL="347472">
              <a:lnSpc>
                <a:spcPct val="150000"/>
              </a:lnSpc>
              <a:spcBef>
                <a:spcPts val="0"/>
              </a:spcBef>
              <a:defRPr lang="fr-FR" sz="2000"/>
            </a:lvl2pPr>
            <a:lvl3pPr marL="685800">
              <a:lnSpc>
                <a:spcPct val="150000"/>
              </a:lnSpc>
              <a:spcBef>
                <a:spcPts val="0"/>
              </a:spcBef>
              <a:defRPr lang="fr-FR" sz="1800"/>
            </a:lvl3pPr>
          </a:lstStyle>
          <a:p>
            <a:pPr lvl="0" rtl="0"/>
            <a:r>
              <a:rPr lang="fr-FR"/>
              <a:t>Cliquez pour modifier les styles du texte du masque</a:t>
            </a:r>
          </a:p>
          <a:p>
            <a:pPr lvl="1" rtl="0"/>
            <a:r>
              <a:rPr lang="fr-FR"/>
              <a:t>Deuxième niveau</a:t>
            </a:r>
          </a:p>
          <a:p>
            <a:pPr lvl="2" rtl="0"/>
            <a:r>
              <a:rPr lang="fr-FR"/>
              <a:t>Troisième niveau</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endParaRPr lang="fr-FR" dirty="0"/>
          </a:p>
        </p:txBody>
      </p:sp>
      <p:sp>
        <p:nvSpPr>
          <p:cNvPr id="3" name="Espace réservé d’image 2"/>
          <p:cNvSpPr>
            <a:spLocks noGrp="1" noChangeAspect="1"/>
          </p:cNvSpPr>
          <p:nvPr>
            <p:ph type="pic" idx="1"/>
          </p:nvPr>
        </p:nvSpPr>
        <p:spPr>
          <a:xfrm>
            <a:off x="5183188" y="987425"/>
            <a:ext cx="6172200" cy="4873625"/>
          </a:xfrm>
        </p:spPr>
        <p:txBody>
          <a:bodyPr rtlCol="0" anchor="t"/>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p:cNvSpPr>
            <a:spLocks noGrp="1"/>
          </p:cNvSpPr>
          <p:nvPr>
            <p:ph type="sldNum" sz="quarter" idx="12"/>
          </p:nvPr>
        </p:nvSpPr>
        <p:spPr/>
        <p:txBody>
          <a:bodyPr rtlCol="0"/>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0" name="Forme libre : Form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4" name="Forme libre : Form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userDrawn="1">
            <p:ph type="title"/>
          </p:nvPr>
        </p:nvSpPr>
        <p:spPr>
          <a:xfrm>
            <a:off x="4224528" y="2276856"/>
            <a:ext cx="6766560" cy="768096"/>
          </a:xfrm>
        </p:spPr>
        <p:txBody>
          <a:bodyPr rtlCol="0">
            <a:noAutofit/>
          </a:bodyPr>
          <a:lstStyle>
            <a:lvl1pPr algn="l">
              <a:lnSpc>
                <a:spcPct val="100000"/>
              </a:lnSpc>
              <a:defRPr lang="fr-FR" b="1"/>
            </a:lvl1pPr>
          </a:lstStyle>
          <a:p>
            <a:pPr rtl="0"/>
            <a:r>
              <a:rPr lang="fr-FR"/>
              <a:t>Modifiez le style du titre</a:t>
            </a:r>
          </a:p>
        </p:txBody>
      </p:sp>
      <p:sp>
        <p:nvSpPr>
          <p:cNvPr id="3" name="Espace réservé du contenu 2"/>
          <p:cNvSpPr>
            <a:spLocks noGrp="1"/>
          </p:cNvSpPr>
          <p:nvPr userDrawn="1">
            <p:ph idx="1"/>
          </p:nvPr>
        </p:nvSpPr>
        <p:spPr>
          <a:xfrm>
            <a:off x="4224528" y="3222752"/>
            <a:ext cx="6766560" cy="2700528"/>
          </a:xfrm>
        </p:spPr>
        <p:txBody>
          <a:bodyPr rtlCol="0">
            <a:noAutofit/>
          </a:bodyPr>
          <a:lstStyle>
            <a:lvl1pPr marL="0" indent="0">
              <a:buNone/>
              <a:defRPr lang="fr-FR" sz="1500"/>
            </a:lvl1pPr>
            <a:lvl2pPr>
              <a:defRPr lang="fr-FR" sz="1500"/>
            </a:lvl2pPr>
            <a:lvl3pPr>
              <a:defRPr lang="fr-FR" sz="1500"/>
            </a:lvl3pPr>
            <a:lvl4pPr>
              <a:defRPr lang="fr-FR" sz="1500"/>
            </a:lvl4pPr>
            <a:lvl5pPr>
              <a:defRPr lang="fr-FR" sz="15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p:cNvSpPr>
            <a:spLocks noGrp="1"/>
          </p:cNvSpPr>
          <p:nvPr userDrawn="1">
            <p:ph type="ftr" sz="quarter" idx="11"/>
          </p:nvPr>
        </p:nvSpPr>
        <p:spPr>
          <a:xfrm>
            <a:off x="4224528" y="457200"/>
            <a:ext cx="3200400" cy="274320"/>
          </a:xfrm>
        </p:spPr>
        <p:txBody>
          <a:bodyPr rtlCol="0">
            <a:noAutofit/>
          </a:bodyPr>
          <a:lstStyle>
            <a:defPPr>
              <a:defRPr lang="fr-FR"/>
            </a:defPPr>
          </a:lstStyle>
          <a:p>
            <a:pPr rtl="0"/>
            <a:r>
              <a:rPr lang="fr-FR"/>
              <a:t>Titre de la présentation</a:t>
            </a:r>
            <a:endParaRPr lang="fr-FR" dirty="0"/>
          </a:p>
        </p:txBody>
      </p:sp>
      <p:sp>
        <p:nvSpPr>
          <p:cNvPr id="6" name="Espace réservé du numéro de diapositive 5"/>
          <p:cNvSpPr>
            <a:spLocks noGrp="1"/>
          </p:cNvSpPr>
          <p:nvPr userDrawn="1">
            <p:ph type="sldNum" sz="quarter" idx="12"/>
          </p:nvPr>
        </p:nvSpPr>
        <p:spPr/>
        <p:txBody>
          <a:bodyPr rtlCol="0">
            <a:noAutofit/>
          </a:bodyPr>
          <a:lstStyle>
            <a:defPPr>
              <a:defRPr lang="fr-FR"/>
            </a:defPPr>
          </a:lstStyle>
          <a:p>
            <a:pPr rtl="0"/>
            <a:fld id="{48F63A3B-78C7-47BE-AE5E-E10140E04643}" type="slidenum">
              <a:rPr lang="fr-FR" dirty="0"/>
              <a:t>‹N°›</a:t>
            </a:fld>
            <a:endParaRPr lang="fr-FR" dirty="0"/>
          </a:p>
        </p:txBody>
      </p:sp>
      <p:sp>
        <p:nvSpPr>
          <p:cNvPr id="17" name="Forme libre : Form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6" name="Forme libre : Form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43" name="Forme libre : Form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49" name="Forme libre : Form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40" name="Forme libre : Form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7" name="Forme libre : Form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lvl="0" algn="ctr" rtl="0"/>
            <a:endParaRPr lang="fr-FR" dirty="0"/>
          </a:p>
        </p:txBody>
      </p:sp>
      <p:sp>
        <p:nvSpPr>
          <p:cNvPr id="2" name="Titre 1"/>
          <p:cNvSpPr>
            <a:spLocks noGrp="1"/>
          </p:cNvSpPr>
          <p:nvPr>
            <p:ph type="title"/>
          </p:nvPr>
        </p:nvSpPr>
        <p:spPr>
          <a:xfrm>
            <a:off x="2895600" y="3776472"/>
            <a:ext cx="6400800" cy="768096"/>
          </a:xfrm>
        </p:spPr>
        <p:txBody>
          <a:bodyPr rtlCol="0" anchor="t">
            <a:noAutofit/>
          </a:bodyPr>
          <a:lstStyle>
            <a:lvl1pPr>
              <a:lnSpc>
                <a:spcPct val="100000"/>
              </a:lnSpc>
              <a:defRPr lang="fr-FR" sz="4400"/>
            </a:lvl1pPr>
          </a:lstStyle>
          <a:p>
            <a:pPr rtl="0"/>
            <a:r>
              <a:rPr lang="fr-FR"/>
              <a:t>Modifiez le style du titre</a:t>
            </a:r>
          </a:p>
        </p:txBody>
      </p:sp>
      <p:sp>
        <p:nvSpPr>
          <p:cNvPr id="3" name="Espace réservé du texte 2"/>
          <p:cNvSpPr>
            <a:spLocks noGrp="1"/>
          </p:cNvSpPr>
          <p:nvPr>
            <p:ph type="body" idx="1"/>
          </p:nvPr>
        </p:nvSpPr>
        <p:spPr>
          <a:xfrm>
            <a:off x="2895600" y="4718304"/>
            <a:ext cx="6400800" cy="512064"/>
          </a:xfrm>
        </p:spPr>
        <p:txBody>
          <a:bodyPr lIns="0" tIns="0" rIns="0" bIns="0" rtlCol="0">
            <a:noAutofit/>
          </a:bodyPr>
          <a:lstStyle>
            <a:lvl1pPr marL="0" indent="0" algn="ctr">
              <a:spcBef>
                <a:spcPts val="0"/>
              </a:spcBef>
              <a:buNone/>
              <a:defRPr lang="fr-FR" sz="2400">
                <a:solidFill>
                  <a:schemeClr val="accent6"/>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graphique">
    <p:spTree>
      <p:nvGrpSpPr>
        <p:cNvPr id="1" name=""/>
        <p:cNvGrpSpPr/>
        <p:nvPr/>
      </p:nvGrpSpPr>
      <p:grpSpPr>
        <a:xfrm>
          <a:off x="0" y="0"/>
          <a:ext cx="0" cy="0"/>
          <a:chOff x="0" y="0"/>
          <a:chExt cx="0" cy="0"/>
        </a:xfrm>
      </p:grpSpPr>
      <p:sp>
        <p:nvSpPr>
          <p:cNvPr id="30" name="Forme libre : Form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p:nvPr>
        </p:nvSpPr>
        <p:spPr/>
        <p:txBody>
          <a:bodyPr rtlCol="0">
            <a:noAutofit/>
          </a:bodyPr>
          <a:lstStyle>
            <a:lvl1pPr>
              <a:lnSpc>
                <a:spcPct val="100000"/>
              </a:lnSpc>
              <a:defRPr lang="fr-FR"/>
            </a:lvl1pPr>
          </a:lstStyle>
          <a:p>
            <a:pPr rtl="0"/>
            <a:r>
              <a:rPr lang="fr-FR"/>
              <a:t>Modifiez le style du titre</a:t>
            </a:r>
          </a:p>
        </p:txBody>
      </p:sp>
      <p:sp>
        <p:nvSpPr>
          <p:cNvPr id="3" name="Espace réservé du contenu 2"/>
          <p:cNvSpPr>
            <a:spLocks noGrp="1"/>
          </p:cNvSpPr>
          <p:nvPr>
            <p:ph sz="half" idx="1"/>
          </p:nvPr>
        </p:nvSpPr>
        <p:spPr>
          <a:xfrm>
            <a:off x="539496" y="2103120"/>
            <a:ext cx="11119104" cy="4434840"/>
          </a:xfrm>
        </p:spPr>
        <p:txBody>
          <a:bodyPr rtlCol="0">
            <a:noAutofit/>
          </a:bodyPr>
          <a:lstStyle>
            <a:lvl1pPr>
              <a:defRPr lang="fr-FR" sz="1800"/>
            </a:lvl1pPr>
            <a:lvl2pPr>
              <a:defRPr lang="fr-FR" sz="1600"/>
            </a:lvl2pPr>
            <a:lvl3pPr>
              <a:defRPr lang="fr-FR" sz="1400"/>
            </a:lvl3pPr>
            <a:lvl4pPr>
              <a:defRPr lang="fr-FR" sz="1200"/>
            </a:lvl4pPr>
            <a:lvl5pPr>
              <a:defRPr lang="fr-F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11"/>
          </p:nvPr>
        </p:nvSpPr>
        <p:spPr/>
        <p:txBody>
          <a:bodyPr rtlCol="0">
            <a:noAutofit/>
          </a:bodyPr>
          <a:lstStyle>
            <a:defPPr>
              <a:defRPr lang="fr-FR"/>
            </a:defPPr>
          </a:lstStyle>
          <a:p>
            <a:pPr rtl="0"/>
            <a:r>
              <a:rPr lang="fr-FR"/>
              <a:t>Titre de la présentation</a:t>
            </a:r>
            <a:endParaRPr lang="fr-FR" dirty="0"/>
          </a:p>
        </p:txBody>
      </p:sp>
      <p:sp>
        <p:nvSpPr>
          <p:cNvPr id="7" name="Espace réservé du numéro de diapositive 6"/>
          <p:cNvSpPr>
            <a:spLocks noGrp="1"/>
          </p:cNvSpPr>
          <p:nvPr>
            <p:ph type="sldNum" sz="quarter" idx="12"/>
          </p:nvPr>
        </p:nvSpPr>
        <p:spPr/>
        <p:txBody>
          <a:bodyPr rtlCol="0">
            <a:noAutofit/>
          </a:bodyPr>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p:nvPr>
        </p:nvSpPr>
        <p:spPr/>
        <p:txBody>
          <a:bodyPr rtlCol="0">
            <a:noAutofit/>
          </a:bodyPr>
          <a:lstStyle>
            <a:lvl1pPr>
              <a:lnSpc>
                <a:spcPct val="100000"/>
              </a:lnSpc>
              <a:defRPr lang="fr-FR"/>
            </a:lvl1pPr>
          </a:lstStyle>
          <a:p>
            <a:pPr rtl="0"/>
            <a:r>
              <a:rPr lang="fr-FR"/>
              <a:t>Modifiez le style du titre</a:t>
            </a:r>
            <a:endParaRPr lang="fr-FR" dirty="0"/>
          </a:p>
        </p:txBody>
      </p:sp>
      <p:sp>
        <p:nvSpPr>
          <p:cNvPr id="3" name="Espace réservé du contenu 2"/>
          <p:cNvSpPr>
            <a:spLocks noGrp="1"/>
          </p:cNvSpPr>
          <p:nvPr>
            <p:ph sz="half" idx="1"/>
          </p:nvPr>
        </p:nvSpPr>
        <p:spPr>
          <a:xfrm>
            <a:off x="755904" y="2825496"/>
            <a:ext cx="10680192" cy="2834640"/>
          </a:xfrm>
        </p:spPr>
        <p:txBody>
          <a:bodyPr rtlCol="0">
            <a:noAutofit/>
          </a:bodyPr>
          <a:lstStyle>
            <a:lvl1pPr>
              <a:defRPr lang="fr-FR" sz="1800"/>
            </a:lvl1pPr>
            <a:lvl2pPr>
              <a:defRPr lang="fr-FR" sz="1600"/>
            </a:lvl2pPr>
            <a:lvl3pPr>
              <a:defRPr lang="fr-FR" sz="1400"/>
            </a:lvl3pPr>
            <a:lvl4pPr>
              <a:defRPr lang="fr-FR" sz="1200"/>
            </a:lvl4pPr>
            <a:lvl5pPr>
              <a:defRPr lang="fr-FR" sz="12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11"/>
          </p:nvPr>
        </p:nvSpPr>
        <p:spPr/>
        <p:txBody>
          <a:bodyPr rtlCol="0">
            <a:noAutofit/>
          </a:bodyPr>
          <a:lstStyle>
            <a:defPPr>
              <a:defRPr lang="fr-FR"/>
            </a:defPPr>
          </a:lstStyle>
          <a:p>
            <a:pPr rtl="0"/>
            <a:r>
              <a:rPr lang="fr-FR"/>
              <a:t>Titre de la présentation</a:t>
            </a:r>
            <a:endParaRPr lang="fr-FR" dirty="0"/>
          </a:p>
        </p:txBody>
      </p:sp>
      <p:sp>
        <p:nvSpPr>
          <p:cNvPr id="7" name="Espace réservé du numéro de diapositive 6"/>
          <p:cNvSpPr>
            <a:spLocks noGrp="1"/>
          </p:cNvSpPr>
          <p:nvPr>
            <p:ph type="sldNum" sz="quarter" idx="12"/>
          </p:nvPr>
        </p:nvSpPr>
        <p:spPr/>
        <p:txBody>
          <a:bodyPr rtlCol="0">
            <a:noAutofit/>
          </a:bodyPr>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is">
    <p:spTree>
      <p:nvGrpSpPr>
        <p:cNvPr id="1" name=""/>
        <p:cNvGrpSpPr/>
        <p:nvPr/>
      </p:nvGrpSpPr>
      <p:grpSpPr>
        <a:xfrm>
          <a:off x="0" y="0"/>
          <a:ext cx="0" cy="0"/>
          <a:chOff x="0" y="0"/>
          <a:chExt cx="0" cy="0"/>
        </a:xfrm>
      </p:grpSpPr>
      <p:sp>
        <p:nvSpPr>
          <p:cNvPr id="2" name="Titre 1"/>
          <p:cNvSpPr>
            <a:spLocks noGrp="1"/>
          </p:cNvSpPr>
          <p:nvPr>
            <p:ph type="title"/>
          </p:nvPr>
        </p:nvSpPr>
        <p:spPr>
          <a:xfrm>
            <a:off x="4389120" y="2395728"/>
            <a:ext cx="7013448" cy="1627632"/>
          </a:xfrm>
        </p:spPr>
        <p:txBody>
          <a:bodyPr lIns="0" tIns="0" rIns="0" bIns="0" rtlCol="0">
            <a:noAutofit/>
          </a:bodyPr>
          <a:lstStyle>
            <a:lvl1pPr algn="l">
              <a:lnSpc>
                <a:spcPct val="100000"/>
              </a:lnSpc>
              <a:defRPr lang="fr-FR" sz="3300" b="1">
                <a:latin typeface="Arial" panose="020B0604020202020204" pitchFamily="34" charset="0"/>
                <a:cs typeface="Arial" panose="020B0604020202020204" pitchFamily="34" charset="0"/>
              </a:defRPr>
            </a:lvl1pPr>
          </a:lstStyle>
          <a:p>
            <a:pPr rtl="0"/>
            <a:r>
              <a:rPr lang="fr-FR"/>
              <a:t>Modifiez le style du titre</a:t>
            </a:r>
          </a:p>
        </p:txBody>
      </p:sp>
      <p:sp>
        <p:nvSpPr>
          <p:cNvPr id="57" name="Espace réservé du texte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rtlCol="0">
            <a:noAutofit/>
          </a:bodyPr>
          <a:lstStyle>
            <a:lvl1pPr marL="0" indent="0">
              <a:buNone/>
              <a:defRPr lang="fr-FR" sz="10000" b="1"/>
            </a:lvl1pPr>
          </a:lstStyle>
          <a:p>
            <a:pPr lvl="0" rtl="0"/>
            <a:r>
              <a:rPr lang="fr-FR"/>
              <a:t>« </a:t>
            </a:r>
          </a:p>
        </p:txBody>
      </p:sp>
      <p:sp>
        <p:nvSpPr>
          <p:cNvPr id="55" name="Espace réservé du texte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rtlCol="0">
            <a:noAutofit/>
          </a:bodyPr>
          <a:lstStyle>
            <a:lvl1pPr marL="0" indent="0">
              <a:buNone/>
              <a:defRPr lang="fr-FR" sz="2400"/>
            </a:lvl1pPr>
          </a:lstStyle>
          <a:p>
            <a:pPr lvl="0" rtl="0"/>
            <a:r>
              <a:rPr lang="fr-FR"/>
              <a:t>Cliquez pour modifier les styles du texte du masque</a:t>
            </a:r>
          </a:p>
        </p:txBody>
      </p:sp>
      <p:sp>
        <p:nvSpPr>
          <p:cNvPr id="56" name="Espace réservé du texte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rtlCol="0">
            <a:noAutofit/>
          </a:bodyPr>
          <a:lstStyle>
            <a:lvl1pPr marL="0" indent="0">
              <a:buNone/>
              <a:defRPr lang="fr-FR" sz="10000" b="1"/>
            </a:lvl1pPr>
          </a:lstStyle>
          <a:p>
            <a:pPr lvl="0" rtl="0"/>
            <a:r>
              <a:rPr lang="fr-FR"/>
              <a:t> »</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fr-FR"/>
            </a:defPPr>
          </a:lstStyle>
          <a:p>
            <a:pPr rtl="0"/>
            <a:endParaRPr lang="fr-FR" dirty="0"/>
          </a:p>
        </p:txBody>
      </p:sp>
      <p:sp>
        <p:nvSpPr>
          <p:cNvPr id="53" name="Forme libre : Form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fr-FR"/>
            </a:defPPr>
          </a:lstStyle>
          <a:p>
            <a:pPr rtl="0"/>
            <a:endParaRPr lang="fr-FR"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defPPr>
              <a:defRPr lang="fr-FR"/>
            </a:defPPr>
          </a:lstStyle>
          <a:p>
            <a:pPr rtl="0"/>
            <a:endParaRPr lang="fr-FR" dirty="0"/>
          </a:p>
        </p:txBody>
      </p:sp>
      <p:sp>
        <p:nvSpPr>
          <p:cNvPr id="29" name="Forme libre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1" name="Forme libre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6" name="Espace réservé du numéro de diapositive 5"/>
          <p:cNvSpPr>
            <a:spLocks noGrp="1"/>
          </p:cNvSpPr>
          <p:nvPr>
            <p:ph type="sldNum" sz="quarter" idx="12"/>
          </p:nvPr>
        </p:nvSpPr>
        <p:spPr/>
        <p:txBody>
          <a:bodyPr rtlCol="0">
            <a:noAutofit/>
          </a:bodyPr>
          <a:lstStyle>
            <a:defPPr>
              <a:defRPr lang="fr-FR"/>
            </a:defPPr>
          </a:lstStyle>
          <a:p>
            <a:pPr rtl="0"/>
            <a:fld id="{48F63A3B-78C7-47BE-AE5E-E10140E04643}" type="slidenum">
              <a:rPr lang="fr-FR" dirty="0"/>
              <a:t>‹N°›</a:t>
            </a:fld>
            <a:endParaRPr lang="fr-FR"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2" name="Titre 1">
            <a:extLst>
              <a:ext uri="{FF2B5EF4-FFF2-40B4-BE49-F238E27FC236}">
                <a16:creationId xmlns:a16="http://schemas.microsoft.com/office/drawing/2014/main" id="{EA04E8AF-9DFE-7077-DB36-941F6490BAD8}"/>
              </a:ext>
            </a:extLst>
          </p:cNvPr>
          <p:cNvSpPr>
            <a:spLocks noGrp="1"/>
          </p:cNvSpPr>
          <p:nvPr>
            <p:ph type="title"/>
          </p:nvPr>
        </p:nvSpPr>
        <p:spPr/>
        <p:txBody>
          <a:bodyPr rtlCol="0">
            <a:noAutofit/>
          </a:bodyPr>
          <a:lstStyle>
            <a:lvl1pPr>
              <a:lnSpc>
                <a:spcPct val="100000"/>
              </a:lnSpc>
              <a:defRPr lang="fr-FR"/>
            </a:lvl1pPr>
          </a:lstStyle>
          <a:p>
            <a:pPr rtl="0"/>
            <a:r>
              <a:rPr lang="fr-FR"/>
              <a:t>Modifiez le style du titre</a:t>
            </a:r>
          </a:p>
        </p:txBody>
      </p:sp>
      <p:sp>
        <p:nvSpPr>
          <p:cNvPr id="4" name="Espace réservé du pied de page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fr-FR"/>
            </a:defPPr>
          </a:lstStyle>
          <a:p>
            <a:pPr rtl="0"/>
            <a:fld id="{48F63A3B-78C7-47BE-AE5E-E10140E04643}" type="slidenum">
              <a:rPr lang="fr-FR" smtClean="0"/>
              <a:pPr rtl="0"/>
              <a:t>‹N°›</a:t>
            </a:fld>
            <a:endParaRPr lang="fr-FR" dirty="0"/>
          </a:p>
        </p:txBody>
      </p:sp>
      <p:sp>
        <p:nvSpPr>
          <p:cNvPr id="17" name="Espace réservé d’image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19" name="Espace réservé du texte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rtlCol="0" anchor="t">
            <a:noAutofit/>
          </a:bodyPr>
          <a:lstStyle>
            <a:lvl1pPr marL="0" indent="0" algn="ctr">
              <a:spcBef>
                <a:spcPts val="0"/>
              </a:spcBef>
              <a:buNone/>
              <a:defRPr lang="fr-FR" sz="1800" b="1" cap="all"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21" name="Espace réservé du texte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rtlCol="0" anchor="ctr">
            <a:noAutofit/>
          </a:bodyPr>
          <a:lstStyle>
            <a:lvl1pPr marL="0" indent="0" algn="ctr">
              <a:buNone/>
              <a:defRPr lang="fr-FR" sz="1400"/>
            </a:lvl1pPr>
          </a:lstStyle>
          <a:p>
            <a:pPr lvl="0" rtl="0"/>
            <a:r>
              <a:rPr lang="fr-FR"/>
              <a:t>Titre</a:t>
            </a:r>
          </a:p>
        </p:txBody>
      </p:sp>
      <p:sp>
        <p:nvSpPr>
          <p:cNvPr id="23" name="Espace réservé d’image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2" name="Espace réservé du texte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rtlCol="0" anchor="t">
            <a:noAutofit/>
          </a:bodyPr>
          <a:lstStyle>
            <a:lvl1pPr marL="0" indent="0" algn="ctr">
              <a:spcBef>
                <a:spcPts val="0"/>
              </a:spcBef>
              <a:buNone/>
              <a:defRPr lang="fr-FR" sz="1800" b="1" cap="all"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24" name="Espace réservé du texte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rtlCol="0" anchor="ctr">
            <a:noAutofit/>
          </a:bodyPr>
          <a:lstStyle>
            <a:lvl1pPr marL="0" indent="0" algn="ctr">
              <a:buNone/>
              <a:defRPr lang="fr-FR" sz="1400"/>
            </a:lvl1pPr>
          </a:lstStyle>
          <a:p>
            <a:pPr lvl="0" rtl="0"/>
            <a:r>
              <a:rPr lang="fr-FR"/>
              <a:t>Titre</a:t>
            </a:r>
          </a:p>
        </p:txBody>
      </p:sp>
      <p:sp>
        <p:nvSpPr>
          <p:cNvPr id="26" name="Espace réservé d’image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5" name="Espace réservé du texte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rtlCol="0" anchor="t">
            <a:noAutofit/>
          </a:bodyPr>
          <a:lstStyle>
            <a:lvl1pPr marL="0" indent="0" algn="ctr">
              <a:spcBef>
                <a:spcPts val="0"/>
              </a:spcBef>
              <a:buNone/>
              <a:defRPr lang="fr-FR" sz="1800" b="1" cap="all"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27" name="Espace réservé du texte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rtlCol="0" anchor="ctr">
            <a:noAutofit/>
          </a:bodyPr>
          <a:lstStyle>
            <a:lvl1pPr marL="0" indent="0" algn="ctr">
              <a:buNone/>
              <a:defRPr lang="fr-FR" sz="1400"/>
            </a:lvl1pPr>
          </a:lstStyle>
          <a:p>
            <a:pPr lvl="0" rtl="0"/>
            <a:r>
              <a:rPr lang="fr-FR"/>
              <a:t>Titre</a:t>
            </a:r>
          </a:p>
        </p:txBody>
      </p:sp>
      <p:sp>
        <p:nvSpPr>
          <p:cNvPr id="29" name="Espace réservé d’image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8" name="Espace réservé du texte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rtlCol="0" anchor="t">
            <a:noAutofit/>
          </a:bodyPr>
          <a:lstStyle>
            <a:lvl1pPr marL="0" indent="0" algn="ctr">
              <a:spcBef>
                <a:spcPts val="0"/>
              </a:spcBef>
              <a:buNone/>
              <a:defRPr lang="fr-FR" sz="1800" b="1" cap="all"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30" name="Espace réservé du texte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rtlCol="0" anchor="ctr">
            <a:noAutofit/>
          </a:bodyPr>
          <a:lstStyle>
            <a:lvl1pPr marL="0" indent="0" algn="ctr">
              <a:buNone/>
              <a:defRPr lang="fr-FR" sz="1400"/>
            </a:lvl1pPr>
          </a:lstStyle>
          <a:p>
            <a:pPr lvl="0" rtl="0"/>
            <a:r>
              <a:rPr lang="fr-FR"/>
              <a:t>Titre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8">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rtlCol="0">
            <a:noAutofit/>
          </a:bodyPr>
          <a:lstStyle>
            <a:lvl1pPr>
              <a:lnSpc>
                <a:spcPct val="100000"/>
              </a:lnSpc>
              <a:defRPr lang="fr-FR"/>
            </a:lvl1pPr>
          </a:lstStyle>
          <a:p>
            <a:pPr rtl="0"/>
            <a:r>
              <a:rPr lang="fr-FR"/>
              <a:t>Modifiez le style du titre</a:t>
            </a:r>
          </a:p>
        </p:txBody>
      </p:sp>
      <p:sp>
        <p:nvSpPr>
          <p:cNvPr id="4" name="Espace réservé du pied de page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fr-FR"/>
            </a:defPPr>
          </a:lstStyle>
          <a:p>
            <a:pPr rtl="0"/>
            <a:fld id="{48F63A3B-78C7-47BE-AE5E-E10140E04643}" type="slidenum">
              <a:rPr lang="fr-FR" smtClean="0"/>
              <a:pPr rtl="0"/>
              <a:t>‹N°›</a:t>
            </a:fld>
            <a:endParaRPr lang="fr-FR" dirty="0"/>
          </a:p>
        </p:txBody>
      </p:sp>
      <p:sp>
        <p:nvSpPr>
          <p:cNvPr id="17" name="Espace réservé d’image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19" name="Espace réservé du texte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21" name="Espace réservé du texte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10" name="Espace réservé d’image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14" name="Espace réservé du texte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15" name="Espace réservé du texte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23" name="Espace réservé d’image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2" name="Espace réservé du texte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24" name="Espace réservé du texte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11" name="Espace réservé d’image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16" name="Espace réservé du texte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18" name="Espace réservé du texte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26" name="Espace réservé d’image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5" name="Espace réservé du texte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27" name="Espace réservé du texte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12" name="Espace réservé d’image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0" name="Espace réservé du texte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31" name="Espace réservé du texte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29" name="Espace réservé d’image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28" name="Espace réservé du texte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30" name="Espace réservé du texte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rtlCol="0" anchor="ctr">
            <a:noAutofit/>
          </a:bodyPr>
          <a:lstStyle>
            <a:lvl1pPr marL="0" indent="0" algn="ctr">
              <a:buNone/>
              <a:defRPr lang="fr-FR" sz="1200" spc="20" baseline="0"/>
            </a:lvl1pPr>
          </a:lstStyle>
          <a:p>
            <a:pPr lvl="0" rtl="0"/>
            <a:r>
              <a:rPr lang="fr-FR"/>
              <a:t>Titre</a:t>
            </a:r>
          </a:p>
        </p:txBody>
      </p:sp>
      <p:sp>
        <p:nvSpPr>
          <p:cNvPr id="13" name="Espace réservé d’image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rtlCol="0" anchor="ctr">
            <a:noAutofit/>
          </a:bodyPr>
          <a:lstStyle>
            <a:lvl1pPr marL="0" indent="0" algn="ctr">
              <a:buNone/>
              <a:defRPr lang="fr-FR" sz="1400"/>
            </a:lvl1pPr>
          </a:lstStyle>
          <a:p>
            <a:pPr rtl="0"/>
            <a:r>
              <a:rPr lang="fr-FR"/>
              <a:t>Cliquez sur l'icône pour ajouter une image</a:t>
            </a:r>
            <a:endParaRPr lang="fr-FR" dirty="0"/>
          </a:p>
        </p:txBody>
      </p:sp>
      <p:sp>
        <p:nvSpPr>
          <p:cNvPr id="32" name="Espace réservé du texte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rtlCol="0" anchor="t">
            <a:noAutofit/>
          </a:bodyPr>
          <a:lstStyle>
            <a:lvl1pPr marL="0" indent="0" algn="ctr">
              <a:spcBef>
                <a:spcPts val="0"/>
              </a:spcBef>
              <a:buNone/>
              <a:defRPr lang="fr-FR" sz="1400" b="1" cap="all" spc="20" baseline="0">
                <a:solidFill>
                  <a:schemeClr val="accent6"/>
                </a:solidFill>
                <a:latin typeface="Arial" panose="020B0604020202020204" pitchFamily="34" charset="0"/>
                <a:cs typeface="Arial" panose="020B0604020202020204" pitchFamily="34" charset="0"/>
              </a:defRPr>
            </a:lvl1pPr>
          </a:lstStyle>
          <a:p>
            <a:pPr lvl="0" rtl="0"/>
            <a:r>
              <a:rPr lang="fr-FR"/>
              <a:t>Nom</a:t>
            </a:r>
          </a:p>
        </p:txBody>
      </p:sp>
      <p:sp>
        <p:nvSpPr>
          <p:cNvPr id="33" name="Espace réservé du texte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rtlCol="0" anchor="ctr">
            <a:noAutofit/>
          </a:bodyPr>
          <a:lstStyle>
            <a:lvl1pPr marL="0" indent="0" algn="ctr">
              <a:buNone/>
              <a:defRPr lang="fr-FR" sz="1200" spc="20" baseline="0"/>
            </a:lvl1pPr>
          </a:lstStyle>
          <a:p>
            <a:pPr lvl="0" rtl="0"/>
            <a:r>
              <a:rPr lang="fr-FR"/>
              <a:t>Titre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defPPr>
              <a:defRPr lang="fr-FR"/>
            </a:defPPr>
          </a:lstStyle>
          <a:p>
            <a:pPr rtl="0"/>
            <a:r>
              <a:rPr lang="fr-FR"/>
              <a:t>Modifiez le style du titre</a:t>
            </a:r>
          </a:p>
        </p:txBody>
      </p:sp>
      <p:sp>
        <p:nvSpPr>
          <p:cNvPr id="3" name="Espace réservé du texte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lang="fr-FR" sz="1200">
                <a:solidFill>
                  <a:schemeClr val="accent6"/>
                </a:solidFill>
                <a:latin typeface="Arial" panose="020B0604020202020204" pitchFamily="34" charset="0"/>
                <a:cs typeface="Arial" panose="020B0604020202020204" pitchFamily="34" charset="0"/>
              </a:defRPr>
            </a:lvl1pPr>
          </a:lstStyle>
          <a:p>
            <a:pPr rtl="0"/>
            <a:r>
              <a:rPr lang="fr-FR"/>
              <a:t>Titre de la présentation</a:t>
            </a:r>
            <a:endParaRPr lang="fr-FR" dirty="0"/>
          </a:p>
        </p:txBody>
      </p:sp>
      <p:sp>
        <p:nvSpPr>
          <p:cNvPr id="6" name="Espace réservé du numéro de diapositive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lang="fr-FR" sz="1200">
                <a:solidFill>
                  <a:schemeClr val="accent6"/>
                </a:solidFill>
                <a:latin typeface="Arial" panose="020B0604020202020204" pitchFamily="34" charset="0"/>
                <a:cs typeface="Arial" panose="020B0604020202020204" pitchFamily="34" charset="0"/>
              </a:defRPr>
            </a:lvl1pPr>
          </a:lstStyle>
          <a:p>
            <a:pPr rtl="0"/>
            <a:fld id="{48F63A3B-78C7-47BE-AE5E-E10140E04643}" type="slidenum">
              <a:rPr lang="fr-FR" smtClean="0"/>
              <a:pPr rtl="0"/>
              <a:t>‹N°›</a:t>
            </a:fld>
            <a:endParaRPr lang="fr-F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lang="fr-F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6860D9-9D47-C0BB-B2B4-4B6F2B36CFCC}"/>
              </a:ext>
            </a:extLst>
          </p:cNvPr>
          <p:cNvSpPr>
            <a:spLocks noGrp="1"/>
          </p:cNvSpPr>
          <p:nvPr>
            <p:ph type="ctrTitle"/>
          </p:nvPr>
        </p:nvSpPr>
        <p:spPr>
          <a:xfrm>
            <a:off x="3403092" y="881589"/>
            <a:ext cx="5385816" cy="1225296"/>
          </a:xfrm>
        </p:spPr>
        <p:txBody>
          <a:bodyPr rtlCol="0"/>
          <a:lstStyle>
            <a:defPPr>
              <a:defRPr lang="fr-FR"/>
            </a:defPPr>
          </a:lstStyle>
          <a:p>
            <a:pPr rtl="0"/>
            <a:r>
              <a:rPr lang="fr-FR" sz="4000" b="0" i="0" dirty="0">
                <a:solidFill>
                  <a:srgbClr val="374151"/>
                </a:solidFill>
                <a:effectLst/>
              </a:rPr>
              <a:t>Application de Gestion pour une Association</a:t>
            </a:r>
            <a:endParaRPr lang="fr-FR" sz="4000" dirty="0"/>
          </a:p>
        </p:txBody>
      </p:sp>
      <p:sp>
        <p:nvSpPr>
          <p:cNvPr id="3" name="Sous-titr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59837"/>
            <a:ext cx="3493008" cy="878908"/>
          </a:xfrm>
        </p:spPr>
        <p:txBody>
          <a:bodyPr rtlCol="0"/>
          <a:lstStyle>
            <a:defPPr>
              <a:defRPr lang="fr-FR"/>
            </a:defPPr>
          </a:lstStyle>
          <a:p>
            <a:pPr rtl="0"/>
            <a:r>
              <a:rPr lang="fr-FR" dirty="0"/>
              <a:t>DIOMANDE AZZIZ</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2EC42-92AA-4A96-B1A9-20983C20419F}"/>
              </a:ext>
            </a:extLst>
          </p:cNvPr>
          <p:cNvSpPr>
            <a:spLocks noGrp="1"/>
          </p:cNvSpPr>
          <p:nvPr>
            <p:ph type="title"/>
          </p:nvPr>
        </p:nvSpPr>
        <p:spPr>
          <a:xfrm>
            <a:off x="621792" y="3209075"/>
            <a:ext cx="10671048" cy="768096"/>
          </a:xfrm>
        </p:spPr>
        <p:txBody>
          <a:bodyPr/>
          <a:lstStyle/>
          <a:p>
            <a:r>
              <a:rPr lang="fr-FR" dirty="0"/>
              <a:t>Présentation de mon Approche</a:t>
            </a:r>
            <a:br>
              <a:rPr lang="fr-FR" dirty="0"/>
            </a:br>
            <a:endParaRPr lang="fr-FR" dirty="0"/>
          </a:p>
        </p:txBody>
      </p:sp>
      <p:sp>
        <p:nvSpPr>
          <p:cNvPr id="3" name="Espace réservé du contenu 2">
            <a:extLst>
              <a:ext uri="{FF2B5EF4-FFF2-40B4-BE49-F238E27FC236}">
                <a16:creationId xmlns:a16="http://schemas.microsoft.com/office/drawing/2014/main" id="{502A9492-E74D-470B-9A10-E4483B583D84}"/>
              </a:ext>
            </a:extLst>
          </p:cNvPr>
          <p:cNvSpPr>
            <a:spLocks noGrp="1"/>
          </p:cNvSpPr>
          <p:nvPr>
            <p:ph sz="half" idx="1"/>
          </p:nvPr>
        </p:nvSpPr>
        <p:spPr/>
        <p:txBody>
          <a:bodyPr/>
          <a:lstStyle/>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pied de page 3">
            <a:extLst>
              <a:ext uri="{FF2B5EF4-FFF2-40B4-BE49-F238E27FC236}">
                <a16:creationId xmlns:a16="http://schemas.microsoft.com/office/drawing/2014/main" id="{A69DA840-1E52-4919-A76B-192E842080DD}"/>
              </a:ext>
            </a:extLst>
          </p:cNvPr>
          <p:cNvSpPr>
            <a:spLocks noGrp="1"/>
          </p:cNvSpPr>
          <p:nvPr>
            <p:ph type="ftr" sz="quarter" idx="11"/>
          </p:nvPr>
        </p:nvSpPr>
        <p:spPr/>
        <p:txBody>
          <a:bodyPr/>
          <a:lstStyle/>
          <a:p>
            <a:pPr rtl="0"/>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16BDC0F1-0ECE-4548-876F-F653C561A2AE}"/>
              </a:ext>
            </a:extLst>
          </p:cNvPr>
          <p:cNvSpPr>
            <a:spLocks noGrp="1"/>
          </p:cNvSpPr>
          <p:nvPr>
            <p:ph type="sldNum" sz="quarter" idx="12"/>
          </p:nvPr>
        </p:nvSpPr>
        <p:spPr/>
        <p:txBody>
          <a:bodyPr/>
          <a:lstStyle/>
          <a:p>
            <a:pPr rtl="0"/>
            <a:fld id="{48F63A3B-78C7-47BE-AE5E-E10140E04643}" type="slidenum">
              <a:rPr lang="fr-FR" smtClean="0"/>
              <a:t>10</a:t>
            </a:fld>
            <a:endParaRPr lang="fr-FR" dirty="0"/>
          </a:p>
        </p:txBody>
      </p:sp>
    </p:spTree>
    <p:extLst>
      <p:ext uri="{BB962C8B-B14F-4D97-AF65-F5344CB8AC3E}">
        <p14:creationId xmlns:p14="http://schemas.microsoft.com/office/powerpoint/2010/main" val="159785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2A9492-E74D-470B-9A10-E4483B583D84}"/>
              </a:ext>
            </a:extLst>
          </p:cNvPr>
          <p:cNvSpPr>
            <a:spLocks noGrp="1"/>
          </p:cNvSpPr>
          <p:nvPr>
            <p:ph sz="half" idx="1"/>
          </p:nvPr>
        </p:nvSpPr>
        <p:spPr>
          <a:xfrm>
            <a:off x="259080" y="177254"/>
            <a:ext cx="10680192" cy="2834640"/>
          </a:xfrm>
        </p:spPr>
        <p:txBody>
          <a:bodyPr/>
          <a:lstStyle/>
          <a:p>
            <a:pPr marL="0" indent="0">
              <a:lnSpc>
                <a:spcPct val="107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Mon application GESASS est axée sur une structure hiérarchique des profils d’utilisateurs au sein de l’association. Cette approche offre une différenciation des autorisations et des fonctionnalités disponibles pour chaque type de profil, allant du Président au simple Membre, en passant par le Trésorier, le Secrétaire et les Membres du Bureau.</a:t>
            </a:r>
          </a:p>
          <a:p>
            <a:pPr marL="0" indent="0">
              <a:lnSpc>
                <a:spcPct val="107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Ma solution se distingue sur 4 points:</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1. </a:t>
            </a:r>
            <a:r>
              <a:rPr lang="fr-FR" b="1" dirty="0">
                <a:latin typeface="Calibri" panose="020F0502020204030204" pitchFamily="34" charset="0"/>
                <a:ea typeface="Calibri" panose="020F0502020204030204" pitchFamily="34" charset="0"/>
                <a:cs typeface="Times New Roman" panose="02020603050405020304" pitchFamily="18" charset="0"/>
              </a:rPr>
              <a:t>Identification des profils spécifiques</a:t>
            </a:r>
            <a:r>
              <a:rPr lang="fr-FR" dirty="0">
                <a:latin typeface="Calibri" panose="020F0502020204030204" pitchFamily="34" charset="0"/>
                <a:ea typeface="Calibri" panose="020F0502020204030204" pitchFamily="34" charset="0"/>
                <a:cs typeface="Times New Roman" panose="02020603050405020304" pitchFamily="18" charset="0"/>
              </a:rPr>
              <a:t>: J’ai défini des profils des différents membre de l’association, en attribuant à chacun des rôles et des privilèges spécifiques en fonction de leurs responsabilités au sein de l’organisation.</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2. </a:t>
            </a:r>
            <a:r>
              <a:rPr lang="fr-FR" b="1" dirty="0">
                <a:latin typeface="Calibri" panose="020F0502020204030204" pitchFamily="34" charset="0"/>
                <a:ea typeface="Calibri" panose="020F0502020204030204" pitchFamily="34" charset="0"/>
                <a:cs typeface="Times New Roman" panose="02020603050405020304" pitchFamily="18" charset="0"/>
              </a:rPr>
              <a:t>Hiérarchie des fonctionnalités</a:t>
            </a:r>
            <a:r>
              <a:rPr lang="fr-FR" dirty="0">
                <a:latin typeface="Calibri" panose="020F0502020204030204" pitchFamily="34" charset="0"/>
                <a:ea typeface="Calibri" panose="020F0502020204030204" pitchFamily="34" charset="0"/>
                <a:cs typeface="Times New Roman" panose="02020603050405020304" pitchFamily="18" charset="0"/>
              </a:rPr>
              <a:t>: chaque profil dispose d’un ensemble défini de fonctionnalités et d’autorisations correspondant à leurs tâches et responsabilités. Par exemple, le Président a accès à des fonctionnalités plus étendues, telles que la gestion des réunions, des membres du bureau et un chat global, tandis que les autres profils ont des autorisations plus restreintes.</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3. </a:t>
            </a:r>
            <a:r>
              <a:rPr lang="fr-FR" b="1" dirty="0">
                <a:latin typeface="Calibri" panose="020F0502020204030204" pitchFamily="34" charset="0"/>
                <a:ea typeface="Calibri" panose="020F0502020204030204" pitchFamily="34" charset="0"/>
                <a:cs typeface="Times New Roman" panose="02020603050405020304" pitchFamily="18" charset="0"/>
              </a:rPr>
              <a:t>Interaction et communication </a:t>
            </a:r>
            <a:r>
              <a:rPr lang="fr-FR" dirty="0">
                <a:latin typeface="Calibri" panose="020F0502020204030204" pitchFamily="34" charset="0"/>
                <a:ea typeface="Calibri" panose="020F0502020204030204" pitchFamily="34" charset="0"/>
                <a:cs typeface="Times New Roman" panose="02020603050405020304" pitchFamily="18" charset="0"/>
              </a:rPr>
              <a:t>: L'intégration de fonctionnalités de chat, tant en groupe qu'en conversation individuelle, ainsi que la possibilité de passer des appels audio ou vidéo, améliore les interactions et la communication entre les membres de l'association. Cela favorise la collaboration et la coordination des activités.</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4. </a:t>
            </a:r>
            <a:r>
              <a:rPr lang="fr-FR" b="1" i="0" dirty="0">
                <a:effectLst/>
                <a:latin typeface="Söhne"/>
              </a:rPr>
              <a:t>Notifications pertinentes :</a:t>
            </a:r>
            <a:r>
              <a:rPr lang="fr-FR" b="0" i="0" dirty="0">
                <a:solidFill>
                  <a:srgbClr val="374151"/>
                </a:solidFill>
                <a:effectLst/>
                <a:latin typeface="Söhne"/>
              </a:rPr>
              <a:t> Les notifications pour les nouvelles programmations de réunion sont un ajout utile, permettant aux membres concernés d'être informés des événements importants et des réunions à venir.</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16BDC0F1-0ECE-4548-876F-F653C561A2AE}"/>
              </a:ext>
            </a:extLst>
          </p:cNvPr>
          <p:cNvSpPr>
            <a:spLocks noGrp="1"/>
          </p:cNvSpPr>
          <p:nvPr>
            <p:ph type="sldNum" sz="quarter" idx="12"/>
          </p:nvPr>
        </p:nvSpPr>
        <p:spPr/>
        <p:txBody>
          <a:bodyPr/>
          <a:lstStyle/>
          <a:p>
            <a:pPr rtl="0"/>
            <a:fld id="{48F63A3B-78C7-47BE-AE5E-E10140E04643}" type="slidenum">
              <a:rPr lang="fr-FR" smtClean="0"/>
              <a:t>11</a:t>
            </a:fld>
            <a:endParaRPr lang="fr-FR" dirty="0"/>
          </a:p>
        </p:txBody>
      </p:sp>
    </p:spTree>
    <p:extLst>
      <p:ext uri="{BB962C8B-B14F-4D97-AF65-F5344CB8AC3E}">
        <p14:creationId xmlns:p14="http://schemas.microsoft.com/office/powerpoint/2010/main" val="103109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AB426-5B7C-607E-D413-5D2C9495CC0A}"/>
              </a:ext>
            </a:extLst>
          </p:cNvPr>
          <p:cNvSpPr>
            <a:spLocks noGrp="1"/>
          </p:cNvSpPr>
          <p:nvPr>
            <p:ph type="ctrTitle"/>
          </p:nvPr>
        </p:nvSpPr>
        <p:spPr/>
        <p:txBody>
          <a:bodyPr rtlCol="0"/>
          <a:lstStyle>
            <a:defPPr>
              <a:defRPr lang="fr-FR"/>
            </a:defPPr>
          </a:lstStyle>
          <a:p>
            <a:pPr rtl="0"/>
            <a:r>
              <a:rPr lang="fr-FR" sz="4000" dirty="0"/>
              <a:t>MERCI</a:t>
            </a:r>
          </a:p>
        </p:txBody>
      </p:sp>
      <p:sp>
        <p:nvSpPr>
          <p:cNvPr id="3" name="Sous-titre 2">
            <a:extLst>
              <a:ext uri="{FF2B5EF4-FFF2-40B4-BE49-F238E27FC236}">
                <a16:creationId xmlns:a16="http://schemas.microsoft.com/office/drawing/2014/main" id="{B787DFD8-D262-D485-B1F2-817C5A0928C5}"/>
              </a:ext>
            </a:extLst>
          </p:cNvPr>
          <p:cNvSpPr>
            <a:spLocks noGrp="1"/>
          </p:cNvSpPr>
          <p:nvPr>
            <p:ph type="subTitle" idx="1"/>
          </p:nvPr>
        </p:nvSpPr>
        <p:spPr/>
        <p:txBody>
          <a:bodyPr rtlCol="0"/>
          <a:lstStyle>
            <a:defPPr>
              <a:defRPr lang="fr-FR"/>
            </a:defPPr>
          </a:lstStyle>
          <a:p>
            <a:pPr rtl="0"/>
            <a:r>
              <a:rPr lang="fr-FR" dirty="0"/>
              <a:t>DIOMANDE </a:t>
            </a:r>
            <a:r>
              <a:rPr lang="fr-FR" dirty="0" err="1"/>
              <a:t>Azziz</a:t>
            </a:r>
            <a:endParaRPr lang="fr-FR" dirty="0"/>
          </a:p>
          <a:p>
            <a:pPr rtl="0"/>
            <a:r>
              <a:rPr lang="fr-FR" dirty="0"/>
              <a:t>ange-kevin.diomande@iit.ci</a:t>
            </a:r>
          </a:p>
          <a:p>
            <a:pPr rtl="0"/>
            <a:r>
              <a:rPr lang="fr-FR" dirty="0"/>
              <a:t>www.contoso.com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565E9-D88A-55D3-9D42-BD1C24B6DE9F}"/>
              </a:ext>
            </a:extLst>
          </p:cNvPr>
          <p:cNvSpPr>
            <a:spLocks noGrp="1"/>
          </p:cNvSpPr>
          <p:nvPr>
            <p:ph type="title"/>
          </p:nvPr>
        </p:nvSpPr>
        <p:spPr>
          <a:xfrm>
            <a:off x="0" y="197104"/>
            <a:ext cx="5693664" cy="768096"/>
          </a:xfrm>
        </p:spPr>
        <p:txBody>
          <a:bodyPr rtlCol="0"/>
          <a:lstStyle>
            <a:defPPr>
              <a:defRPr lang="fr-FR"/>
            </a:defPPr>
          </a:lstStyle>
          <a:p>
            <a:pPr rtl="0"/>
            <a:r>
              <a:rPr lang="fr-FR" sz="4000" b="1" dirty="0">
                <a:solidFill>
                  <a:schemeClr val="accent6"/>
                </a:solidFill>
                <a:latin typeface="Arial Black" panose="020B0604020202020204" pitchFamily="34" charset="0"/>
                <a:ea typeface="Arial Regular" pitchFamily="34" charset="-122"/>
                <a:cs typeface="Arial Black" panose="020B0604020202020204" pitchFamily="34" charset="0"/>
              </a:rPr>
              <a:t>SOMMAIRE</a:t>
            </a:r>
            <a:endParaRPr lang="fr-FR" sz="4000" b="1" dirty="0">
              <a:solidFill>
                <a:schemeClr val="accent6"/>
              </a:solidFill>
              <a:latin typeface="Arial Black" panose="020B0604020202020204" pitchFamily="34" charset="0"/>
              <a:cs typeface="Arial Black" panose="020B0604020202020204" pitchFamily="34" charset="0"/>
            </a:endParaRPr>
          </a:p>
        </p:txBody>
      </p:sp>
      <p:sp>
        <p:nvSpPr>
          <p:cNvPr id="3" name="Espace réservé du contenu 2">
            <a:extLst>
              <a:ext uri="{FF2B5EF4-FFF2-40B4-BE49-F238E27FC236}">
                <a16:creationId xmlns:a16="http://schemas.microsoft.com/office/drawing/2014/main" id="{4D1F66E5-D2D7-172B-46BA-FEBFE092CC7F}"/>
              </a:ext>
            </a:extLst>
          </p:cNvPr>
          <p:cNvSpPr>
            <a:spLocks noGrp="1"/>
          </p:cNvSpPr>
          <p:nvPr>
            <p:ph idx="1"/>
          </p:nvPr>
        </p:nvSpPr>
        <p:spPr>
          <a:xfrm>
            <a:off x="402336" y="1209547"/>
            <a:ext cx="5693664" cy="5285037"/>
          </a:xfrm>
        </p:spPr>
        <p:txBody>
          <a:bodyPr rtlCol="0"/>
          <a:lstStyle>
            <a:defPPr>
              <a:defRPr lang="fr-FR"/>
            </a:defPPr>
          </a:lstStyle>
          <a:p>
            <a:pPr rtl="0"/>
            <a:r>
              <a:rPr lang="fr-FR" b="1" dirty="0"/>
              <a:t>INTRODUCTION</a:t>
            </a:r>
          </a:p>
          <a:p>
            <a:pPr rtl="0"/>
            <a:r>
              <a:rPr lang="fr-FR" dirty="0"/>
              <a:t>Diagrammes</a:t>
            </a:r>
          </a:p>
          <a:p>
            <a:pPr rtl="0"/>
            <a:r>
              <a:rPr lang="fr-FR" dirty="0" err="1"/>
              <a:t>Users</a:t>
            </a:r>
            <a:r>
              <a:rPr lang="fr-FR" dirty="0"/>
              <a:t> Stories</a:t>
            </a:r>
          </a:p>
          <a:p>
            <a:pPr rtl="0"/>
            <a:r>
              <a:rPr lang="fr-FR" dirty="0" err="1"/>
              <a:t>WireFrames</a:t>
            </a:r>
            <a:endParaRPr lang="fr-FR" dirty="0"/>
          </a:p>
          <a:p>
            <a:pPr rtl="0"/>
            <a:r>
              <a:rPr lang="fr-FR" dirty="0"/>
              <a:t>Tableau de bord Agile</a:t>
            </a:r>
          </a:p>
          <a:p>
            <a:pPr rtl="0"/>
            <a:r>
              <a:rPr lang="fr-FR" dirty="0"/>
              <a:t>Présentation de mon Approche</a:t>
            </a:r>
          </a:p>
          <a:p>
            <a:pPr rtl="0"/>
            <a:r>
              <a:rPr lang="fr-FR" b="1" dirty="0"/>
              <a:t>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40BC6-9DA0-FB4D-8879-DC8B3958C07C}"/>
              </a:ext>
            </a:extLst>
          </p:cNvPr>
          <p:cNvSpPr>
            <a:spLocks noGrp="1"/>
          </p:cNvSpPr>
          <p:nvPr>
            <p:ph type="title"/>
          </p:nvPr>
        </p:nvSpPr>
        <p:spPr/>
        <p:txBody>
          <a:bodyPr rtlCol="0"/>
          <a:lstStyle>
            <a:defPPr>
              <a:defRPr lang="fr-FR"/>
            </a:defPPr>
          </a:lstStyle>
          <a:p>
            <a:pPr rtl="0"/>
            <a:r>
              <a:rPr lang="fr-FR" sz="4000" dirty="0"/>
              <a:t>Introduction</a:t>
            </a:r>
          </a:p>
        </p:txBody>
      </p:sp>
      <p:sp>
        <p:nvSpPr>
          <p:cNvPr id="3" name="Espace réservé du contenu 2">
            <a:extLst>
              <a:ext uri="{FF2B5EF4-FFF2-40B4-BE49-F238E27FC236}">
                <a16:creationId xmlns:a16="http://schemas.microsoft.com/office/drawing/2014/main" id="{1E0B8C4B-3A3C-9FD1-59FB-1666C1F09376}"/>
              </a:ext>
            </a:extLst>
          </p:cNvPr>
          <p:cNvSpPr>
            <a:spLocks noGrp="1"/>
          </p:cNvSpPr>
          <p:nvPr>
            <p:ph idx="1"/>
          </p:nvPr>
        </p:nvSpPr>
        <p:spPr/>
        <p:txBody>
          <a:bodyPr rtlCol="0"/>
          <a:lstStyle>
            <a:defPPr>
              <a:defRPr lang="fr-FR"/>
            </a:defPPr>
          </a:lstStyle>
          <a:p>
            <a:r>
              <a:rPr lang="fr-FR" b="0" i="0" dirty="0">
                <a:solidFill>
                  <a:srgbClr val="EF4444"/>
                </a:solidFill>
                <a:effectLst/>
                <a:latin typeface="Söhne"/>
              </a:rPr>
              <a:t>Je suis ravi de vous présenter aujourd'hui notre de notre association </a:t>
            </a:r>
            <a:r>
              <a:rPr lang="fr-FR" dirty="0">
                <a:solidFill>
                  <a:srgbClr val="EF4444"/>
                </a:solidFill>
                <a:latin typeface="Söhne"/>
              </a:rPr>
              <a:t>à travers notre initiative de modernisation et de gestion plus efficace s </a:t>
            </a:r>
            <a:r>
              <a:rPr lang="fr-FR" b="0" i="0" dirty="0">
                <a:solidFill>
                  <a:srgbClr val="EF4444"/>
                </a:solidFill>
                <a:effectLst/>
                <a:latin typeface="Söhne"/>
              </a:rPr>
              <a:t>une solution innovante : </a:t>
            </a:r>
            <a:r>
              <a:rPr lang="fr-FR" b="1" i="0" dirty="0">
                <a:solidFill>
                  <a:srgbClr val="EF4444"/>
                </a:solidFill>
                <a:effectLst/>
                <a:latin typeface="Söhne"/>
              </a:rPr>
              <a:t>GESASS</a:t>
            </a:r>
            <a:r>
              <a:rPr lang="fr-FR" b="0" i="0" dirty="0">
                <a:solidFill>
                  <a:srgbClr val="EF4444"/>
                </a:solidFill>
                <a:effectLst/>
                <a:latin typeface="Söhne"/>
              </a:rPr>
              <a:t>.</a:t>
            </a:r>
          </a:p>
          <a:p>
            <a:pPr algn="l"/>
            <a:r>
              <a:rPr lang="fr-FR" b="0" i="1" dirty="0">
                <a:solidFill>
                  <a:srgbClr val="EF4444"/>
                </a:solidFill>
                <a:effectLst/>
                <a:latin typeface="Söhne"/>
              </a:rPr>
              <a:t>"GESASS : Gestion Associative Simplifiée"</a:t>
            </a:r>
            <a:endParaRPr lang="fr-FR" b="0" i="0" dirty="0">
              <a:solidFill>
                <a:srgbClr val="EF4444"/>
              </a:solidFill>
              <a:effectLst/>
              <a:latin typeface="Söhne"/>
            </a:endParaRPr>
          </a:p>
          <a:p>
            <a:pPr algn="l"/>
            <a:r>
              <a:rPr lang="fr-FR" b="1" i="0" dirty="0">
                <a:solidFill>
                  <a:srgbClr val="EF4444"/>
                </a:solidFill>
                <a:effectLst/>
                <a:latin typeface="Söhne"/>
              </a:rPr>
              <a:t>GESASS</a:t>
            </a:r>
            <a:r>
              <a:rPr lang="fr-FR" b="0" i="0" dirty="0">
                <a:solidFill>
                  <a:srgbClr val="EF4444"/>
                </a:solidFill>
                <a:effectLst/>
                <a:latin typeface="Söhne"/>
              </a:rPr>
              <a:t> est une application conçue pour répondre aux besoins croissants de notre association en matière de gestion, d'organisation et de communication. Sous la directive du président et en collaboration avec les membres de notre équipe, nous avons développé cette plateforme avec des fonctionnalités robustes et une interface intuitive pour offrir une expérience optimale à tous nos membres.</a:t>
            </a:r>
          </a:p>
        </p:txBody>
      </p:sp>
      <p:sp>
        <p:nvSpPr>
          <p:cNvPr id="14" name="Espace réservé du pied de page 13">
            <a:extLst>
              <a:ext uri="{FF2B5EF4-FFF2-40B4-BE49-F238E27FC236}">
                <a16:creationId xmlns:a16="http://schemas.microsoft.com/office/drawing/2014/main" id="{03571BF2-FCCE-E7A0-736D-9168D2BBFF63}"/>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t>3</a:t>
            </a:fld>
            <a:endParaRPr lang="fr-FR"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3B219B-7E3A-7E84-6386-37313F0CFB09}"/>
              </a:ext>
            </a:extLst>
          </p:cNvPr>
          <p:cNvSpPr>
            <a:spLocks noGrp="1"/>
          </p:cNvSpPr>
          <p:nvPr>
            <p:ph type="title"/>
          </p:nvPr>
        </p:nvSpPr>
        <p:spPr>
          <a:xfrm>
            <a:off x="2895600" y="3263464"/>
            <a:ext cx="6400800" cy="1352051"/>
          </a:xfrm>
        </p:spPr>
        <p:txBody>
          <a:bodyPr rtlCol="0"/>
          <a:lstStyle>
            <a:defPPr>
              <a:defRPr lang="fr-FR"/>
            </a:defPPr>
          </a:lstStyle>
          <a:p>
            <a:pPr rtl="0"/>
            <a:r>
              <a:rPr lang="fr-FR" sz="4000" b="1" dirty="0">
                <a:solidFill>
                  <a:schemeClr val="accent6"/>
                </a:solidFill>
                <a:latin typeface="Arial Black" panose="020B0604020202020204" pitchFamily="34" charset="0"/>
                <a:cs typeface="Arial Black" panose="020B0604020202020204" pitchFamily="34" charset="0"/>
              </a:rPr>
              <a:t>DIAGRAMMES</a:t>
            </a:r>
          </a:p>
        </p:txBody>
      </p:sp>
      <p:sp>
        <p:nvSpPr>
          <p:cNvPr id="3" name="Espace réservé du texte 2">
            <a:extLst>
              <a:ext uri="{FF2B5EF4-FFF2-40B4-BE49-F238E27FC236}">
                <a16:creationId xmlns:a16="http://schemas.microsoft.com/office/drawing/2014/main" id="{A2E339BF-E6D7-DD0E-AF02-6813852EE723}"/>
              </a:ext>
            </a:extLst>
          </p:cNvPr>
          <p:cNvSpPr>
            <a:spLocks noGrp="1"/>
          </p:cNvSpPr>
          <p:nvPr>
            <p:ph type="body" idx="1"/>
          </p:nvPr>
        </p:nvSpPr>
        <p:spPr/>
        <p:txBody>
          <a:bodyPr rtlCol="0"/>
          <a:lstStyle>
            <a:defPPr>
              <a:defRPr lang="fr-FR"/>
            </a:defPPr>
          </a:lstStyle>
          <a:p>
            <a:pPr algn="ctr" rtl="0"/>
            <a:r>
              <a:rPr lang="fr-FR" sz="2400">
                <a:solidFill>
                  <a:schemeClr val="accent6"/>
                </a:solidFill>
                <a:latin typeface="Sabon Next LT" panose="02000500000000000000" pitchFamily="2" charset="0"/>
                <a:cs typeface="Sabon Next LT" panose="02000500000000000000" pitchFamily="2" charset="0"/>
              </a:rPr>
              <a:t>Croissance du chiffre d’affaires annuel</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25542-D540-B766-0FA1-10DE2ED0495C}"/>
              </a:ext>
            </a:extLst>
          </p:cNvPr>
          <p:cNvSpPr>
            <a:spLocks noGrp="1"/>
          </p:cNvSpPr>
          <p:nvPr>
            <p:ph type="title"/>
          </p:nvPr>
        </p:nvSpPr>
        <p:spPr>
          <a:xfrm>
            <a:off x="768096" y="3552444"/>
            <a:ext cx="10671048" cy="768096"/>
          </a:xfrm>
        </p:spPr>
        <p:txBody>
          <a:bodyPr rtlCol="0"/>
          <a:lstStyle>
            <a:defPPr>
              <a:defRPr lang="fr-FR"/>
            </a:defPPr>
          </a:lstStyle>
          <a:p>
            <a:pPr rtl="0"/>
            <a:r>
              <a:rPr lang="fr-FR" sz="4000" b="1" dirty="0">
                <a:solidFill>
                  <a:schemeClr val="accent6"/>
                </a:solidFill>
                <a:latin typeface="Arial Black" panose="020B0604020202020204" pitchFamily="34" charset="0"/>
                <a:cs typeface="Arial Black" panose="020B0604020202020204" pitchFamily="34" charset="0"/>
              </a:rPr>
              <a:t>DIAGRAMME DE CLASSE</a:t>
            </a:r>
          </a:p>
        </p:txBody>
      </p:sp>
      <p:sp>
        <p:nvSpPr>
          <p:cNvPr id="6" name="Espace réservé du pied de page 5">
            <a:extLst>
              <a:ext uri="{FF2B5EF4-FFF2-40B4-BE49-F238E27FC236}">
                <a16:creationId xmlns:a16="http://schemas.microsoft.com/office/drawing/2014/main" id="{A6DDBB02-9464-CEB2-1790-240E71187667}"/>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t>5</a:t>
            </a:fld>
            <a:endParaRPr lang="fr-FR"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311B-3177-0658-3585-6639F26A9BF6}"/>
              </a:ext>
            </a:extLst>
          </p:cNvPr>
          <p:cNvSpPr>
            <a:spLocks noGrp="1"/>
          </p:cNvSpPr>
          <p:nvPr>
            <p:ph type="title"/>
          </p:nvPr>
        </p:nvSpPr>
        <p:spPr>
          <a:xfrm>
            <a:off x="946521" y="3488201"/>
            <a:ext cx="10671048" cy="768096"/>
          </a:xfrm>
        </p:spPr>
        <p:txBody>
          <a:bodyPr rtlCol="0"/>
          <a:lstStyle>
            <a:defPPr>
              <a:defRPr lang="fr-FR"/>
            </a:defPPr>
          </a:lstStyle>
          <a:p>
            <a:pPr rtl="0"/>
            <a:r>
              <a:rPr lang="fr-FR" sz="4000" b="1" dirty="0">
                <a:solidFill>
                  <a:schemeClr val="accent6"/>
                </a:solidFill>
                <a:latin typeface="Arial Black" panose="020B0604020202020204" pitchFamily="34" charset="0"/>
                <a:cs typeface="Arial Black" panose="020B0604020202020204" pitchFamily="34" charset="0"/>
              </a:rPr>
              <a:t>DIAGRAMME DE CAS D’UTILISATION</a:t>
            </a:r>
          </a:p>
        </p:txBody>
      </p:sp>
      <p:sp>
        <p:nvSpPr>
          <p:cNvPr id="7" name="Espace réservé du pied de page 6">
            <a:extLst>
              <a:ext uri="{FF2B5EF4-FFF2-40B4-BE49-F238E27FC236}">
                <a16:creationId xmlns:a16="http://schemas.microsoft.com/office/drawing/2014/main" id="{3A122237-B06F-5E42-B051-D7859FC21D7D}"/>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t>6</a:t>
            </a:fld>
            <a:endParaRPr lang="fr-FR" dirty="0"/>
          </a:p>
        </p:txBody>
      </p:sp>
      <p:sp>
        <p:nvSpPr>
          <p:cNvPr id="4" name="Espace réservé du contenu 3">
            <a:extLst>
              <a:ext uri="{FF2B5EF4-FFF2-40B4-BE49-F238E27FC236}">
                <a16:creationId xmlns:a16="http://schemas.microsoft.com/office/drawing/2014/main" id="{F3E5FDF8-FF36-4288-A83C-93CFE245F903}"/>
              </a:ext>
            </a:extLst>
          </p:cNvPr>
          <p:cNvSpPr>
            <a:spLocks noGrp="1"/>
          </p:cNvSpPr>
          <p:nvPr>
            <p:ph sz="half" idx="1"/>
          </p:nvPr>
        </p:nvSpPr>
        <p:spPr/>
        <p:txBody>
          <a:bodyPr/>
          <a:lstStyle/>
          <a:p>
            <a:endParaRPr lang="fr-F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311B-3177-0658-3585-6639F26A9BF6}"/>
              </a:ext>
            </a:extLst>
          </p:cNvPr>
          <p:cNvSpPr>
            <a:spLocks noGrp="1"/>
          </p:cNvSpPr>
          <p:nvPr>
            <p:ph type="title"/>
          </p:nvPr>
        </p:nvSpPr>
        <p:spPr>
          <a:xfrm>
            <a:off x="946521" y="3488201"/>
            <a:ext cx="10671048" cy="768096"/>
          </a:xfrm>
        </p:spPr>
        <p:txBody>
          <a:bodyPr rtlCol="0"/>
          <a:lstStyle>
            <a:defPPr>
              <a:defRPr lang="fr-FR"/>
            </a:defPPr>
          </a:lstStyle>
          <a:p>
            <a:pPr rtl="0"/>
            <a:r>
              <a:rPr lang="fr-FR" sz="4000" b="1" dirty="0">
                <a:solidFill>
                  <a:schemeClr val="accent6"/>
                </a:solidFill>
                <a:latin typeface="Arial Black" panose="020B0604020202020204" pitchFamily="34" charset="0"/>
                <a:cs typeface="Arial Black" panose="020B0604020202020204" pitchFamily="34" charset="0"/>
              </a:rPr>
              <a:t>DIAGRAMME D’ACTIVITE</a:t>
            </a:r>
          </a:p>
        </p:txBody>
      </p:sp>
      <p:sp>
        <p:nvSpPr>
          <p:cNvPr id="7" name="Espace réservé du pied de page 6">
            <a:extLst>
              <a:ext uri="{FF2B5EF4-FFF2-40B4-BE49-F238E27FC236}">
                <a16:creationId xmlns:a16="http://schemas.microsoft.com/office/drawing/2014/main" id="{3A122237-B06F-5E42-B051-D7859FC21D7D}"/>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t>7</a:t>
            </a:fld>
            <a:endParaRPr lang="fr-FR" dirty="0"/>
          </a:p>
        </p:txBody>
      </p:sp>
    </p:spTree>
    <p:extLst>
      <p:ext uri="{BB962C8B-B14F-4D97-AF65-F5344CB8AC3E}">
        <p14:creationId xmlns:p14="http://schemas.microsoft.com/office/powerpoint/2010/main" val="123896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311B-3177-0658-3585-6639F26A9BF6}"/>
              </a:ext>
            </a:extLst>
          </p:cNvPr>
          <p:cNvSpPr>
            <a:spLocks noGrp="1"/>
          </p:cNvSpPr>
          <p:nvPr>
            <p:ph type="title"/>
          </p:nvPr>
        </p:nvSpPr>
        <p:spPr>
          <a:xfrm>
            <a:off x="946521" y="3488201"/>
            <a:ext cx="10671048" cy="768096"/>
          </a:xfrm>
        </p:spPr>
        <p:txBody>
          <a:bodyPr rtlCol="0"/>
          <a:lstStyle>
            <a:defPPr>
              <a:defRPr lang="fr-FR"/>
            </a:defPPr>
          </a:lstStyle>
          <a:p>
            <a:pPr rtl="0"/>
            <a:r>
              <a:rPr lang="fr-FR" sz="4000" b="1" dirty="0">
                <a:solidFill>
                  <a:schemeClr val="accent6"/>
                </a:solidFill>
                <a:latin typeface="Arial Black" panose="020B0604020202020204" pitchFamily="34" charset="0"/>
                <a:cs typeface="Arial Black" panose="020B0604020202020204" pitchFamily="34" charset="0"/>
              </a:rPr>
              <a:t>USER STORIE</a:t>
            </a:r>
          </a:p>
        </p:txBody>
      </p:sp>
      <p:sp>
        <p:nvSpPr>
          <p:cNvPr id="7" name="Espace réservé du pied de page 6">
            <a:extLst>
              <a:ext uri="{FF2B5EF4-FFF2-40B4-BE49-F238E27FC236}">
                <a16:creationId xmlns:a16="http://schemas.microsoft.com/office/drawing/2014/main" id="{3A122237-B06F-5E42-B051-D7859FC21D7D}"/>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t>8</a:t>
            </a:fld>
            <a:endParaRPr lang="fr-FR" dirty="0"/>
          </a:p>
        </p:txBody>
      </p:sp>
    </p:spTree>
    <p:extLst>
      <p:ext uri="{BB962C8B-B14F-4D97-AF65-F5344CB8AC3E}">
        <p14:creationId xmlns:p14="http://schemas.microsoft.com/office/powerpoint/2010/main" val="293635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25542-D540-B766-0FA1-10DE2ED0495C}"/>
              </a:ext>
            </a:extLst>
          </p:cNvPr>
          <p:cNvSpPr>
            <a:spLocks noGrp="1"/>
          </p:cNvSpPr>
          <p:nvPr>
            <p:ph type="title"/>
          </p:nvPr>
        </p:nvSpPr>
        <p:spPr>
          <a:xfrm>
            <a:off x="621792" y="1072778"/>
            <a:ext cx="10671048" cy="768096"/>
          </a:xfrm>
        </p:spPr>
        <p:txBody>
          <a:bodyPr rtlCol="0"/>
          <a:lstStyle>
            <a:defPPr>
              <a:defRPr lang="fr-FR"/>
            </a:defPPr>
          </a:lstStyle>
          <a:p>
            <a:pPr rtl="0"/>
            <a:r>
              <a:rPr lang="fr-FR" sz="4000" dirty="0"/>
              <a:t>Tableau de bord Agile</a:t>
            </a:r>
          </a:p>
        </p:txBody>
      </p:sp>
      <p:sp>
        <p:nvSpPr>
          <p:cNvPr id="6" name="Espace réservé du pied de page 5">
            <a:extLst>
              <a:ext uri="{FF2B5EF4-FFF2-40B4-BE49-F238E27FC236}">
                <a16:creationId xmlns:a16="http://schemas.microsoft.com/office/drawing/2014/main" id="{A6DDBB02-9464-CEB2-1790-240E71187667}"/>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rtlCol="0"/>
          <a:lstStyle>
            <a:defPPr>
              <a:defRPr lang="fr-FR"/>
            </a:defPPr>
          </a:lstStyle>
          <a:p>
            <a:pPr rtl="0"/>
            <a:fld id="{48F63A3B-78C7-47BE-AE5E-E10140E04643}" type="slidenum">
              <a:rPr lang="fr-FR" smtClean="0"/>
              <a:t>9</a:t>
            </a:fld>
            <a:endParaRPr lang="fr-FR" dirty="0"/>
          </a:p>
        </p:txBody>
      </p:sp>
      <p:sp>
        <p:nvSpPr>
          <p:cNvPr id="8" name="Espace réservé du contenu 3">
            <a:extLst>
              <a:ext uri="{FF2B5EF4-FFF2-40B4-BE49-F238E27FC236}">
                <a16:creationId xmlns:a16="http://schemas.microsoft.com/office/drawing/2014/main" id="{17D02F3A-58C1-4009-B206-025F1147AF84}"/>
              </a:ext>
            </a:extLst>
          </p:cNvPr>
          <p:cNvSpPr>
            <a:spLocks noGrp="1"/>
          </p:cNvSpPr>
          <p:nvPr>
            <p:ph sz="half" idx="1"/>
          </p:nvPr>
        </p:nvSpPr>
        <p:spPr>
          <a:xfrm>
            <a:off x="539496" y="2103120"/>
            <a:ext cx="11119104" cy="4434840"/>
          </a:xfrm>
        </p:spPr>
        <p:txBody>
          <a:bodyPr/>
          <a:lstStyle/>
          <a:p>
            <a:r>
              <a:rPr lang="fr-FR" dirty="0"/>
              <a:t>https://trello.com/b/hJvvzUlS/projetpython2</a:t>
            </a:r>
          </a:p>
        </p:txBody>
      </p:sp>
    </p:spTree>
    <p:extLst>
      <p:ext uri="{BB962C8B-B14F-4D97-AF65-F5344CB8AC3E}">
        <p14:creationId xmlns:p14="http://schemas.microsoft.com/office/powerpoint/2010/main" val="4079864051"/>
      </p:ext>
    </p:extLst>
  </p:cSld>
  <p:clrMapOvr>
    <a:masterClrMapping/>
  </p:clrMapOvr>
</p:sld>
</file>

<file path=ppt/theme/theme1.xml><?xml version="1.0" encoding="utf-8"?>
<a:theme xmlns:a="http://schemas.openxmlformats.org/drawingml/2006/main" name="Thème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41_TF78438558_Win32" id="{F1D89516-A656-4C09-9AE3-43724351896E}" vid="{606DEB93-519C-4AC6-B2B9-F8C70E2CCC3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{6E39004A-93B8-48BF-9602-3D6434CEF3D1}tf78438558_win32</Template>
  <TotalTime>647</TotalTime>
  <Words>458</Words>
  <Application>Microsoft Office PowerPoint</Application>
  <PresentationFormat>Grand écran</PresentationFormat>
  <Paragraphs>48</Paragraphs>
  <Slides>12</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Aptos</vt:lpstr>
      <vt:lpstr>Arial</vt:lpstr>
      <vt:lpstr>Arial Black</vt:lpstr>
      <vt:lpstr>Calibri</vt:lpstr>
      <vt:lpstr>Sabon Next LT</vt:lpstr>
      <vt:lpstr>Söhne</vt:lpstr>
      <vt:lpstr>Thème Office</vt:lpstr>
      <vt:lpstr>Application de Gestion pour une Association</vt:lpstr>
      <vt:lpstr>SOMMAIRE</vt:lpstr>
      <vt:lpstr>Introduction</vt:lpstr>
      <vt:lpstr>DIAGRAMMES</vt:lpstr>
      <vt:lpstr>DIAGRAMME DE CLASSE</vt:lpstr>
      <vt:lpstr>DIAGRAMME DE CAS D’UTILISATION</vt:lpstr>
      <vt:lpstr>DIAGRAMME D’ACTIVITE</vt:lpstr>
      <vt:lpstr>USER STORIE</vt:lpstr>
      <vt:lpstr>Tableau de bord Agile</vt:lpstr>
      <vt:lpstr>Présentation de mon Approche </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Gestion pour une Association</dc:title>
  <dc:subject/>
  <dc:creator>AZZIZ ANGE KEVIN DIOMANDE</dc:creator>
  <cp:lastModifiedBy>AZZIZ ANGE KEVIN DIOMANDE</cp:lastModifiedBy>
  <cp:revision>8</cp:revision>
  <dcterms:created xsi:type="dcterms:W3CDTF">2023-12-18T02:58:02Z</dcterms:created>
  <dcterms:modified xsi:type="dcterms:W3CDTF">2023-12-24T02:53:03Z</dcterms:modified>
</cp:coreProperties>
</file>