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327"/>
  </p:normalViewPr>
  <p:slideViewPr>
    <p:cSldViewPr snapToGrid="0" snapToObjects="1">
      <p:cViewPr>
        <p:scale>
          <a:sx n="78" d="100"/>
          <a:sy n="78" d="100"/>
        </p:scale>
        <p:origin x="1192" y="1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EA6D0-61D9-8E49-86A1-E9F04EEE3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6AAF6B-FB66-974D-82C2-85B75874A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2B5FD-5D72-4545-ADFF-AA1222340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87BD-7C63-BE4A-9CE2-47B74B8D6947}" type="datetimeFigureOut">
              <a:rPr lang="en-NL" smtClean="0"/>
              <a:t>21/01/2021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C2610-0396-6744-BE12-7646B36EF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A0555-5966-D846-BE34-8B34CF13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5778-B3B8-F54D-96DF-B5AD509C5B5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0937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B7CC6-8415-C34C-AAF4-1D2FD1B96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0485C7-742D-8F4E-855D-9170A34AD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7B368-54EC-734E-B856-7B7559322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87BD-7C63-BE4A-9CE2-47B74B8D6947}" type="datetimeFigureOut">
              <a:rPr lang="en-NL" smtClean="0"/>
              <a:t>21/01/2021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672CF-5C29-5547-AA68-ABE8F1E9E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029BF-59EE-6F40-B6A7-BDA14E22E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5778-B3B8-F54D-96DF-B5AD509C5B5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86130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AFB753-29A0-3C4F-8D18-FC2759081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06087C-B71C-DC4C-951D-574A5FDB6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07BC3-1A20-234B-A4AA-4497245A6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87BD-7C63-BE4A-9CE2-47B74B8D6947}" type="datetimeFigureOut">
              <a:rPr lang="en-NL" smtClean="0"/>
              <a:t>21/01/2021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92967-8929-4E44-B04E-B7B60CDD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6C563-D431-2C4B-9037-0BD4041B4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5778-B3B8-F54D-96DF-B5AD509C5B5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26812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62FD0-368C-AB4A-9C44-786DD7B29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CB486-4A72-A24E-A8DB-A7182A6CC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DB557-7216-694B-BCAA-24B388D29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87BD-7C63-BE4A-9CE2-47B74B8D6947}" type="datetimeFigureOut">
              <a:rPr lang="en-NL" smtClean="0"/>
              <a:t>21/01/2021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9C1D9-1AC7-CD48-870B-84562396E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91499-D374-0D46-B190-473DC17D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5778-B3B8-F54D-96DF-B5AD509C5B5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87585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9A0D-AAB9-5A44-90D5-0D36F7DFD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6D3B5-370B-F14A-AEF3-E8B791214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2E568-0ED5-0B46-A446-8BE7C23FF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87BD-7C63-BE4A-9CE2-47B74B8D6947}" type="datetimeFigureOut">
              <a:rPr lang="en-NL" smtClean="0"/>
              <a:t>21/01/2021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43C23-E284-474A-9B6C-BD4D2B273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540B1-33D9-1047-B81F-792A3DFCB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5778-B3B8-F54D-96DF-B5AD509C5B5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6900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68BC5-D171-5440-80D8-69BCB7826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2017B-2F5B-CA46-8173-2AD7CC9BCF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F92220-35A1-8343-BCD9-E78C30736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E5004-40E9-7E41-8C84-EFDBD7326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87BD-7C63-BE4A-9CE2-47B74B8D6947}" type="datetimeFigureOut">
              <a:rPr lang="en-NL" smtClean="0"/>
              <a:t>21/01/2021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C83A4-0D67-D344-BA7F-CBB681055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D17DD-9914-014E-9ABD-AF11E5F85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5778-B3B8-F54D-96DF-B5AD509C5B5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1627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2A401-FEBB-D24B-BABF-7491040D5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B8B35-D37A-F142-88D0-560ADEE42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33616-ADD3-9D48-8B2B-EAF416ED5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285046-88B5-D54C-9B57-7F914411C9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45D574-AEF0-634E-BDD3-B211E16CB8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EAD45-D1F0-194E-9EBA-530D1EE46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87BD-7C63-BE4A-9CE2-47B74B8D6947}" type="datetimeFigureOut">
              <a:rPr lang="en-NL" smtClean="0"/>
              <a:t>21/01/2021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5D2D57-EA93-DA42-8D8C-26BAE4EA9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956078-D2BC-8443-93F6-D1AACCB23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5778-B3B8-F54D-96DF-B5AD509C5B5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24834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0A5FA-3B06-FB46-95B4-6B6DAF4EC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D06CAB-D41C-6640-8E90-6CD466D9F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87BD-7C63-BE4A-9CE2-47B74B8D6947}" type="datetimeFigureOut">
              <a:rPr lang="en-NL" smtClean="0"/>
              <a:t>21/01/2021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AC3276-8139-9146-930D-AFD04FD25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C0014-DAEE-7E45-BA65-5B2A739EF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5778-B3B8-F54D-96DF-B5AD509C5B5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67923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832300-5218-CF44-A5CB-0F2DA561C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87BD-7C63-BE4A-9CE2-47B74B8D6947}" type="datetimeFigureOut">
              <a:rPr lang="en-NL" smtClean="0"/>
              <a:t>21/01/2021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EB2834-B7E0-C740-AA7C-3D1EE5DC9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8D7888-C60D-384C-B18F-1EA145B7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5778-B3B8-F54D-96DF-B5AD509C5B5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40847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75EA2-3A40-D34A-A410-81234247F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D6BCE-B64D-F64E-8D57-58FBA2287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438D26-C493-6043-8BBB-915C39746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CC57B-E4AB-CB44-B71A-D921A61E8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87BD-7C63-BE4A-9CE2-47B74B8D6947}" type="datetimeFigureOut">
              <a:rPr lang="en-NL" smtClean="0"/>
              <a:t>21/01/2021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D34FC-8506-AF47-9B31-EA03476C7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CE50E-D7C3-2845-A66A-7BF10B632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5778-B3B8-F54D-96DF-B5AD509C5B5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8950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EC46B-E876-F141-9D7E-7D457DA7C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F7E7FF-1E8C-3744-8EB7-39C6717F0A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62279-A584-5C40-BC14-062A3916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A1C91-8EA9-F14F-A2B5-3514FF7EF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87BD-7C63-BE4A-9CE2-47B74B8D6947}" type="datetimeFigureOut">
              <a:rPr lang="en-NL" smtClean="0"/>
              <a:t>21/01/2021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87A00-4F49-2A4E-9924-65AED2112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82483-320F-D543-93AA-74A315752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5778-B3B8-F54D-96DF-B5AD509C5B5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5086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525453-B4E7-8C4F-B591-1F24038A0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EF2F6-3B45-6A43-B342-2A55289CC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36DE4-6054-B947-B7DA-AFFB4E097D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987BD-7C63-BE4A-9CE2-47B74B8D6947}" type="datetimeFigureOut">
              <a:rPr lang="en-NL" smtClean="0"/>
              <a:t>21/01/2021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341CC-5270-1C43-8AD1-32006F00A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A4ED9-3925-0A42-B680-DA1A70D996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D5778-B3B8-F54D-96DF-B5AD509C5B5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1474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12" Type="http://schemas.openxmlformats.org/officeDocument/2006/relationships/image" Target="../media/image19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emf"/><Relationship Id="rId11" Type="http://schemas.openxmlformats.org/officeDocument/2006/relationships/image" Target="../media/image18.emf"/><Relationship Id="rId5" Type="http://schemas.openxmlformats.org/officeDocument/2006/relationships/image" Target="../media/image12.emf"/><Relationship Id="rId10" Type="http://schemas.openxmlformats.org/officeDocument/2006/relationships/image" Target="../media/image17.emf"/><Relationship Id="rId4" Type="http://schemas.openxmlformats.org/officeDocument/2006/relationships/image" Target="../media/image11.emf"/><Relationship Id="rId9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A77223D6-74A1-6643-9B8D-09CF108BCB0F}"/>
              </a:ext>
            </a:extLst>
          </p:cNvPr>
          <p:cNvGrpSpPr/>
          <p:nvPr/>
        </p:nvGrpSpPr>
        <p:grpSpPr>
          <a:xfrm>
            <a:off x="599087" y="528945"/>
            <a:ext cx="11428002" cy="5105736"/>
            <a:chOff x="599087" y="528945"/>
            <a:chExt cx="11428002" cy="510573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FC25EC6-AC98-1848-865B-3B3BD49E4E25}"/>
                </a:ext>
              </a:extLst>
            </p:cNvPr>
            <p:cNvGrpSpPr/>
            <p:nvPr/>
          </p:nvGrpSpPr>
          <p:grpSpPr>
            <a:xfrm>
              <a:off x="599087" y="2285344"/>
              <a:ext cx="11428002" cy="3349337"/>
              <a:chOff x="599087" y="2285344"/>
              <a:chExt cx="11428002" cy="3349337"/>
            </a:xfrm>
          </p:grpSpPr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982E8CD3-F5C8-554A-947B-9EB282831A55}"/>
                  </a:ext>
                </a:extLst>
              </p:cNvPr>
              <p:cNvSpPr/>
              <p:nvPr/>
            </p:nvSpPr>
            <p:spPr>
              <a:xfrm>
                <a:off x="1759226" y="3110948"/>
                <a:ext cx="9551504" cy="1928191"/>
              </a:xfrm>
              <a:custGeom>
                <a:avLst/>
                <a:gdLst>
                  <a:gd name="connsiteX0" fmla="*/ 29817 w 9551504"/>
                  <a:gd name="connsiteY0" fmla="*/ 745435 h 1928191"/>
                  <a:gd name="connsiteX1" fmla="*/ 0 w 9551504"/>
                  <a:gd name="connsiteY1" fmla="*/ 1282148 h 1928191"/>
                  <a:gd name="connsiteX2" fmla="*/ 119270 w 9551504"/>
                  <a:gd name="connsiteY2" fmla="*/ 1331843 h 1928191"/>
                  <a:gd name="connsiteX3" fmla="*/ 347870 w 9551504"/>
                  <a:gd name="connsiteY3" fmla="*/ 1630017 h 1928191"/>
                  <a:gd name="connsiteX4" fmla="*/ 715617 w 9551504"/>
                  <a:gd name="connsiteY4" fmla="*/ 1798982 h 1928191"/>
                  <a:gd name="connsiteX5" fmla="*/ 944217 w 9551504"/>
                  <a:gd name="connsiteY5" fmla="*/ 1858617 h 1928191"/>
                  <a:gd name="connsiteX6" fmla="*/ 1759226 w 9551504"/>
                  <a:gd name="connsiteY6" fmla="*/ 1789043 h 1928191"/>
                  <a:gd name="connsiteX7" fmla="*/ 2077278 w 9551504"/>
                  <a:gd name="connsiteY7" fmla="*/ 1749287 h 1928191"/>
                  <a:gd name="connsiteX8" fmla="*/ 2822713 w 9551504"/>
                  <a:gd name="connsiteY8" fmla="*/ 1759226 h 1928191"/>
                  <a:gd name="connsiteX9" fmla="*/ 3528391 w 9551504"/>
                  <a:gd name="connsiteY9" fmla="*/ 1818861 h 1928191"/>
                  <a:gd name="connsiteX10" fmla="*/ 3776870 w 9551504"/>
                  <a:gd name="connsiteY10" fmla="*/ 1878495 h 1928191"/>
                  <a:gd name="connsiteX11" fmla="*/ 4740965 w 9551504"/>
                  <a:gd name="connsiteY11" fmla="*/ 1868556 h 1928191"/>
                  <a:gd name="connsiteX12" fmla="*/ 5059017 w 9551504"/>
                  <a:gd name="connsiteY12" fmla="*/ 1808922 h 1928191"/>
                  <a:gd name="connsiteX13" fmla="*/ 5784574 w 9551504"/>
                  <a:gd name="connsiteY13" fmla="*/ 1828800 h 1928191"/>
                  <a:gd name="connsiteX14" fmla="*/ 6410739 w 9551504"/>
                  <a:gd name="connsiteY14" fmla="*/ 1888435 h 1928191"/>
                  <a:gd name="connsiteX15" fmla="*/ 6768548 w 9551504"/>
                  <a:gd name="connsiteY15" fmla="*/ 1928191 h 1928191"/>
                  <a:gd name="connsiteX16" fmla="*/ 7285383 w 9551504"/>
                  <a:gd name="connsiteY16" fmla="*/ 1798982 h 1928191"/>
                  <a:gd name="connsiteX17" fmla="*/ 7573617 w 9551504"/>
                  <a:gd name="connsiteY17" fmla="*/ 1729409 h 1928191"/>
                  <a:gd name="connsiteX18" fmla="*/ 8090452 w 9551504"/>
                  <a:gd name="connsiteY18" fmla="*/ 1759226 h 1928191"/>
                  <a:gd name="connsiteX19" fmla="*/ 8219661 w 9551504"/>
                  <a:gd name="connsiteY19" fmla="*/ 1789043 h 1928191"/>
                  <a:gd name="connsiteX20" fmla="*/ 8865704 w 9551504"/>
                  <a:gd name="connsiteY20" fmla="*/ 1789043 h 1928191"/>
                  <a:gd name="connsiteX21" fmla="*/ 9004852 w 9551504"/>
                  <a:gd name="connsiteY21" fmla="*/ 1639956 h 1928191"/>
                  <a:gd name="connsiteX22" fmla="*/ 9094304 w 9551504"/>
                  <a:gd name="connsiteY22" fmla="*/ 1361661 h 1928191"/>
                  <a:gd name="connsiteX23" fmla="*/ 9223513 w 9551504"/>
                  <a:gd name="connsiteY23" fmla="*/ 874643 h 1928191"/>
                  <a:gd name="connsiteX24" fmla="*/ 9332844 w 9551504"/>
                  <a:gd name="connsiteY24" fmla="*/ 586409 h 1928191"/>
                  <a:gd name="connsiteX25" fmla="*/ 9452113 w 9551504"/>
                  <a:gd name="connsiteY25" fmla="*/ 457200 h 1928191"/>
                  <a:gd name="connsiteX26" fmla="*/ 9551504 w 9551504"/>
                  <a:gd name="connsiteY26" fmla="*/ 89452 h 1928191"/>
                  <a:gd name="connsiteX27" fmla="*/ 9442174 w 9551504"/>
                  <a:gd name="connsiteY27" fmla="*/ 109330 h 1928191"/>
                  <a:gd name="connsiteX28" fmla="*/ 9253331 w 9551504"/>
                  <a:gd name="connsiteY28" fmla="*/ 188843 h 1928191"/>
                  <a:gd name="connsiteX29" fmla="*/ 9104244 w 9551504"/>
                  <a:gd name="connsiteY29" fmla="*/ 178904 h 1928191"/>
                  <a:gd name="connsiteX30" fmla="*/ 8865704 w 9551504"/>
                  <a:gd name="connsiteY30" fmla="*/ 49695 h 1928191"/>
                  <a:gd name="connsiteX31" fmla="*/ 8746435 w 9551504"/>
                  <a:gd name="connsiteY31" fmla="*/ 49695 h 1928191"/>
                  <a:gd name="connsiteX32" fmla="*/ 8130209 w 9551504"/>
                  <a:gd name="connsiteY32" fmla="*/ 178904 h 1928191"/>
                  <a:gd name="connsiteX33" fmla="*/ 7732644 w 9551504"/>
                  <a:gd name="connsiteY33" fmla="*/ 198782 h 1928191"/>
                  <a:gd name="connsiteX34" fmla="*/ 7414591 w 9551504"/>
                  <a:gd name="connsiteY34" fmla="*/ 79513 h 1928191"/>
                  <a:gd name="connsiteX35" fmla="*/ 7007087 w 9551504"/>
                  <a:gd name="connsiteY35" fmla="*/ 39756 h 1928191"/>
                  <a:gd name="connsiteX36" fmla="*/ 6579704 w 9551504"/>
                  <a:gd name="connsiteY36" fmla="*/ 19878 h 1928191"/>
                  <a:gd name="connsiteX37" fmla="*/ 6281531 w 9551504"/>
                  <a:gd name="connsiteY37" fmla="*/ 49695 h 1928191"/>
                  <a:gd name="connsiteX38" fmla="*/ 5814391 w 9551504"/>
                  <a:gd name="connsiteY38" fmla="*/ 218661 h 1928191"/>
                  <a:gd name="connsiteX39" fmla="*/ 5645426 w 9551504"/>
                  <a:gd name="connsiteY39" fmla="*/ 228600 h 1928191"/>
                  <a:gd name="connsiteX40" fmla="*/ 5367131 w 9551504"/>
                  <a:gd name="connsiteY40" fmla="*/ 99391 h 1928191"/>
                  <a:gd name="connsiteX41" fmla="*/ 5188226 w 9551504"/>
                  <a:gd name="connsiteY41" fmla="*/ 79513 h 1928191"/>
                  <a:gd name="connsiteX42" fmla="*/ 5108713 w 9551504"/>
                  <a:gd name="connsiteY42" fmla="*/ 0 h 1928191"/>
                  <a:gd name="connsiteX43" fmla="*/ 4919870 w 9551504"/>
                  <a:gd name="connsiteY43" fmla="*/ 79513 h 1928191"/>
                  <a:gd name="connsiteX44" fmla="*/ 3429000 w 9551504"/>
                  <a:gd name="connsiteY44" fmla="*/ 99391 h 1928191"/>
                  <a:gd name="connsiteX45" fmla="*/ 1798983 w 9551504"/>
                  <a:gd name="connsiteY45" fmla="*/ 89452 h 1928191"/>
                  <a:gd name="connsiteX46" fmla="*/ 1590261 w 9551504"/>
                  <a:gd name="connsiteY46" fmla="*/ 99391 h 1928191"/>
                  <a:gd name="connsiteX47" fmla="*/ 1252331 w 9551504"/>
                  <a:gd name="connsiteY47" fmla="*/ 139148 h 1928191"/>
                  <a:gd name="connsiteX48" fmla="*/ 1073426 w 9551504"/>
                  <a:gd name="connsiteY48" fmla="*/ 149087 h 1928191"/>
                  <a:gd name="connsiteX49" fmla="*/ 1033670 w 9551504"/>
                  <a:gd name="connsiteY49" fmla="*/ 149087 h 1928191"/>
                  <a:gd name="connsiteX50" fmla="*/ 745435 w 9551504"/>
                  <a:gd name="connsiteY50" fmla="*/ 109330 h 1928191"/>
                  <a:gd name="connsiteX51" fmla="*/ 496957 w 9551504"/>
                  <a:gd name="connsiteY51" fmla="*/ 367748 h 1928191"/>
                  <a:gd name="connsiteX52" fmla="*/ 337931 w 9551504"/>
                  <a:gd name="connsiteY52" fmla="*/ 586409 h 1928191"/>
                  <a:gd name="connsiteX53" fmla="*/ 29817 w 9551504"/>
                  <a:gd name="connsiteY53" fmla="*/ 745435 h 1928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9551504" h="1928191">
                    <a:moveTo>
                      <a:pt x="29817" y="745435"/>
                    </a:moveTo>
                    <a:lnTo>
                      <a:pt x="0" y="1282148"/>
                    </a:lnTo>
                    <a:lnTo>
                      <a:pt x="119270" y="1331843"/>
                    </a:lnTo>
                    <a:lnTo>
                      <a:pt x="347870" y="1630017"/>
                    </a:lnTo>
                    <a:lnTo>
                      <a:pt x="715617" y="1798982"/>
                    </a:lnTo>
                    <a:lnTo>
                      <a:pt x="944217" y="1858617"/>
                    </a:lnTo>
                    <a:lnTo>
                      <a:pt x="1759226" y="1789043"/>
                    </a:lnTo>
                    <a:lnTo>
                      <a:pt x="2077278" y="1749287"/>
                    </a:lnTo>
                    <a:lnTo>
                      <a:pt x="2822713" y="1759226"/>
                    </a:lnTo>
                    <a:lnTo>
                      <a:pt x="3528391" y="1818861"/>
                    </a:lnTo>
                    <a:lnTo>
                      <a:pt x="3776870" y="1878495"/>
                    </a:lnTo>
                    <a:lnTo>
                      <a:pt x="4740965" y="1868556"/>
                    </a:lnTo>
                    <a:lnTo>
                      <a:pt x="5059017" y="1808922"/>
                    </a:lnTo>
                    <a:lnTo>
                      <a:pt x="5784574" y="1828800"/>
                    </a:lnTo>
                    <a:lnTo>
                      <a:pt x="6410739" y="1888435"/>
                    </a:lnTo>
                    <a:lnTo>
                      <a:pt x="6768548" y="1928191"/>
                    </a:lnTo>
                    <a:lnTo>
                      <a:pt x="7285383" y="1798982"/>
                    </a:lnTo>
                    <a:lnTo>
                      <a:pt x="7573617" y="1729409"/>
                    </a:lnTo>
                    <a:lnTo>
                      <a:pt x="8090452" y="1759226"/>
                    </a:lnTo>
                    <a:lnTo>
                      <a:pt x="8219661" y="1789043"/>
                    </a:lnTo>
                    <a:lnTo>
                      <a:pt x="8865704" y="1789043"/>
                    </a:lnTo>
                    <a:lnTo>
                      <a:pt x="9004852" y="1639956"/>
                    </a:lnTo>
                    <a:lnTo>
                      <a:pt x="9094304" y="1361661"/>
                    </a:lnTo>
                    <a:lnTo>
                      <a:pt x="9223513" y="874643"/>
                    </a:lnTo>
                    <a:lnTo>
                      <a:pt x="9332844" y="586409"/>
                    </a:lnTo>
                    <a:lnTo>
                      <a:pt x="9452113" y="457200"/>
                    </a:lnTo>
                    <a:lnTo>
                      <a:pt x="9551504" y="89452"/>
                    </a:lnTo>
                    <a:lnTo>
                      <a:pt x="9442174" y="109330"/>
                    </a:lnTo>
                    <a:lnTo>
                      <a:pt x="9253331" y="188843"/>
                    </a:lnTo>
                    <a:lnTo>
                      <a:pt x="9104244" y="178904"/>
                    </a:lnTo>
                    <a:lnTo>
                      <a:pt x="8865704" y="49695"/>
                    </a:lnTo>
                    <a:lnTo>
                      <a:pt x="8746435" y="49695"/>
                    </a:lnTo>
                    <a:lnTo>
                      <a:pt x="8130209" y="178904"/>
                    </a:lnTo>
                    <a:lnTo>
                      <a:pt x="7732644" y="198782"/>
                    </a:lnTo>
                    <a:lnTo>
                      <a:pt x="7414591" y="79513"/>
                    </a:lnTo>
                    <a:lnTo>
                      <a:pt x="7007087" y="39756"/>
                    </a:lnTo>
                    <a:lnTo>
                      <a:pt x="6579704" y="19878"/>
                    </a:lnTo>
                    <a:lnTo>
                      <a:pt x="6281531" y="49695"/>
                    </a:lnTo>
                    <a:lnTo>
                      <a:pt x="5814391" y="218661"/>
                    </a:lnTo>
                    <a:lnTo>
                      <a:pt x="5645426" y="228600"/>
                    </a:lnTo>
                    <a:lnTo>
                      <a:pt x="5367131" y="99391"/>
                    </a:lnTo>
                    <a:lnTo>
                      <a:pt x="5188226" y="79513"/>
                    </a:lnTo>
                    <a:lnTo>
                      <a:pt x="5108713" y="0"/>
                    </a:lnTo>
                    <a:lnTo>
                      <a:pt x="4919870" y="79513"/>
                    </a:lnTo>
                    <a:lnTo>
                      <a:pt x="3429000" y="99391"/>
                    </a:lnTo>
                    <a:lnTo>
                      <a:pt x="1798983" y="89452"/>
                    </a:lnTo>
                    <a:lnTo>
                      <a:pt x="1590261" y="99391"/>
                    </a:lnTo>
                    <a:lnTo>
                      <a:pt x="1252331" y="139148"/>
                    </a:lnTo>
                    <a:lnTo>
                      <a:pt x="1073426" y="149087"/>
                    </a:lnTo>
                    <a:lnTo>
                      <a:pt x="1033670" y="149087"/>
                    </a:lnTo>
                    <a:lnTo>
                      <a:pt x="745435" y="109330"/>
                    </a:lnTo>
                    <a:lnTo>
                      <a:pt x="496957" y="367748"/>
                    </a:lnTo>
                    <a:lnTo>
                      <a:pt x="337931" y="586409"/>
                    </a:lnTo>
                    <a:lnTo>
                      <a:pt x="29817" y="745435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4" name="Freeform 3">
                <a:extLst>
                  <a:ext uri="{FF2B5EF4-FFF2-40B4-BE49-F238E27FC236}">
                    <a16:creationId xmlns:a16="http://schemas.microsoft.com/office/drawing/2014/main" id="{A3AF99B3-4E6E-E041-95E2-D166892DBB00}"/>
                  </a:ext>
                </a:extLst>
              </p:cNvPr>
              <p:cNvSpPr/>
              <p:nvPr/>
            </p:nvSpPr>
            <p:spPr>
              <a:xfrm>
                <a:off x="599087" y="2285344"/>
                <a:ext cx="11428002" cy="3349337"/>
              </a:xfrm>
              <a:custGeom>
                <a:avLst/>
                <a:gdLst>
                  <a:gd name="connsiteX0" fmla="*/ 0 w 11170555"/>
                  <a:gd name="connsiteY0" fmla="*/ 753762 h 2780270"/>
                  <a:gd name="connsiteX1" fmla="*/ 12357 w 11170555"/>
                  <a:gd name="connsiteY1" fmla="*/ 593124 h 2780270"/>
                  <a:gd name="connsiteX2" fmla="*/ 37071 w 11170555"/>
                  <a:gd name="connsiteY2" fmla="*/ 518984 h 2780270"/>
                  <a:gd name="connsiteX3" fmla="*/ 49427 w 11170555"/>
                  <a:gd name="connsiteY3" fmla="*/ 481913 h 2780270"/>
                  <a:gd name="connsiteX4" fmla="*/ 111211 w 11170555"/>
                  <a:gd name="connsiteY4" fmla="*/ 370702 h 2780270"/>
                  <a:gd name="connsiteX5" fmla="*/ 148281 w 11170555"/>
                  <a:gd name="connsiteY5" fmla="*/ 333632 h 2780270"/>
                  <a:gd name="connsiteX6" fmla="*/ 197708 w 11170555"/>
                  <a:gd name="connsiteY6" fmla="*/ 247135 h 2780270"/>
                  <a:gd name="connsiteX7" fmla="*/ 234779 w 11170555"/>
                  <a:gd name="connsiteY7" fmla="*/ 210065 h 2780270"/>
                  <a:gd name="connsiteX8" fmla="*/ 259492 w 11170555"/>
                  <a:gd name="connsiteY8" fmla="*/ 172994 h 2780270"/>
                  <a:gd name="connsiteX9" fmla="*/ 296562 w 11170555"/>
                  <a:gd name="connsiteY9" fmla="*/ 160638 h 2780270"/>
                  <a:gd name="connsiteX10" fmla="*/ 333633 w 11170555"/>
                  <a:gd name="connsiteY10" fmla="*/ 135924 h 2780270"/>
                  <a:gd name="connsiteX11" fmla="*/ 383060 w 11170555"/>
                  <a:gd name="connsiteY11" fmla="*/ 123567 h 2780270"/>
                  <a:gd name="connsiteX12" fmla="*/ 420130 w 11170555"/>
                  <a:gd name="connsiteY12" fmla="*/ 111211 h 2780270"/>
                  <a:gd name="connsiteX13" fmla="*/ 531341 w 11170555"/>
                  <a:gd name="connsiteY13" fmla="*/ 86497 h 2780270"/>
                  <a:gd name="connsiteX14" fmla="*/ 642552 w 11170555"/>
                  <a:gd name="connsiteY14" fmla="*/ 98854 h 2780270"/>
                  <a:gd name="connsiteX15" fmla="*/ 667265 w 11170555"/>
                  <a:gd name="connsiteY15" fmla="*/ 135924 h 2780270"/>
                  <a:gd name="connsiteX16" fmla="*/ 679622 w 11170555"/>
                  <a:gd name="connsiteY16" fmla="*/ 222421 h 2780270"/>
                  <a:gd name="connsiteX17" fmla="*/ 691979 w 11170555"/>
                  <a:gd name="connsiteY17" fmla="*/ 296562 h 2780270"/>
                  <a:gd name="connsiteX18" fmla="*/ 704335 w 11170555"/>
                  <a:gd name="connsiteY18" fmla="*/ 383059 h 2780270"/>
                  <a:gd name="connsiteX19" fmla="*/ 729049 w 11170555"/>
                  <a:gd name="connsiteY19" fmla="*/ 580767 h 2780270"/>
                  <a:gd name="connsiteX20" fmla="*/ 766119 w 11170555"/>
                  <a:gd name="connsiteY20" fmla="*/ 679621 h 2780270"/>
                  <a:gd name="connsiteX21" fmla="*/ 778476 w 11170555"/>
                  <a:gd name="connsiteY21" fmla="*/ 716692 h 2780270"/>
                  <a:gd name="connsiteX22" fmla="*/ 815546 w 11170555"/>
                  <a:gd name="connsiteY22" fmla="*/ 741405 h 2780270"/>
                  <a:gd name="connsiteX23" fmla="*/ 827903 w 11170555"/>
                  <a:gd name="connsiteY23" fmla="*/ 914400 h 2780270"/>
                  <a:gd name="connsiteX24" fmla="*/ 840260 w 11170555"/>
                  <a:gd name="connsiteY24" fmla="*/ 1136821 h 2780270"/>
                  <a:gd name="connsiteX25" fmla="*/ 852617 w 11170555"/>
                  <a:gd name="connsiteY25" fmla="*/ 1235675 h 2780270"/>
                  <a:gd name="connsiteX26" fmla="*/ 877330 w 11170555"/>
                  <a:gd name="connsiteY26" fmla="*/ 1334529 h 2780270"/>
                  <a:gd name="connsiteX27" fmla="*/ 914400 w 11170555"/>
                  <a:gd name="connsiteY27" fmla="*/ 1371600 h 2780270"/>
                  <a:gd name="connsiteX28" fmla="*/ 951471 w 11170555"/>
                  <a:gd name="connsiteY28" fmla="*/ 1383956 h 2780270"/>
                  <a:gd name="connsiteX29" fmla="*/ 1025611 w 11170555"/>
                  <a:gd name="connsiteY29" fmla="*/ 1445740 h 2780270"/>
                  <a:gd name="connsiteX30" fmla="*/ 1062681 w 11170555"/>
                  <a:gd name="connsiteY30" fmla="*/ 1470454 h 2780270"/>
                  <a:gd name="connsiteX31" fmla="*/ 1099752 w 11170555"/>
                  <a:gd name="connsiteY31" fmla="*/ 1507524 h 2780270"/>
                  <a:gd name="connsiteX32" fmla="*/ 1173892 w 11170555"/>
                  <a:gd name="connsiteY32" fmla="*/ 1569308 h 2780270"/>
                  <a:gd name="connsiteX33" fmla="*/ 1198606 w 11170555"/>
                  <a:gd name="connsiteY33" fmla="*/ 1643448 h 2780270"/>
                  <a:gd name="connsiteX34" fmla="*/ 1210962 w 11170555"/>
                  <a:gd name="connsiteY34" fmla="*/ 1680519 h 2780270"/>
                  <a:gd name="connsiteX35" fmla="*/ 1198606 w 11170555"/>
                  <a:gd name="connsiteY35" fmla="*/ 1865870 h 2780270"/>
                  <a:gd name="connsiteX36" fmla="*/ 1186249 w 11170555"/>
                  <a:gd name="connsiteY36" fmla="*/ 1940011 h 2780270"/>
                  <a:gd name="connsiteX37" fmla="*/ 1173892 w 11170555"/>
                  <a:gd name="connsiteY37" fmla="*/ 2026508 h 2780270"/>
                  <a:gd name="connsiteX38" fmla="*/ 1186249 w 11170555"/>
                  <a:gd name="connsiteY38" fmla="*/ 2137719 h 2780270"/>
                  <a:gd name="connsiteX39" fmla="*/ 1260390 w 11170555"/>
                  <a:gd name="connsiteY39" fmla="*/ 2187146 h 2780270"/>
                  <a:gd name="connsiteX40" fmla="*/ 1297460 w 11170555"/>
                  <a:gd name="connsiteY40" fmla="*/ 2224216 h 2780270"/>
                  <a:gd name="connsiteX41" fmla="*/ 1346887 w 11170555"/>
                  <a:gd name="connsiteY41" fmla="*/ 2298356 h 2780270"/>
                  <a:gd name="connsiteX42" fmla="*/ 1383957 w 11170555"/>
                  <a:gd name="connsiteY42" fmla="*/ 2335427 h 2780270"/>
                  <a:gd name="connsiteX43" fmla="*/ 1408671 w 11170555"/>
                  <a:gd name="connsiteY43" fmla="*/ 2372497 h 2780270"/>
                  <a:gd name="connsiteX44" fmla="*/ 1445741 w 11170555"/>
                  <a:gd name="connsiteY44" fmla="*/ 2397211 h 2780270"/>
                  <a:gd name="connsiteX45" fmla="*/ 1519881 w 11170555"/>
                  <a:gd name="connsiteY45" fmla="*/ 2446638 h 2780270"/>
                  <a:gd name="connsiteX46" fmla="*/ 1581665 w 11170555"/>
                  <a:gd name="connsiteY46" fmla="*/ 2496065 h 2780270"/>
                  <a:gd name="connsiteX47" fmla="*/ 1618735 w 11170555"/>
                  <a:gd name="connsiteY47" fmla="*/ 2533135 h 2780270"/>
                  <a:gd name="connsiteX48" fmla="*/ 1655806 w 11170555"/>
                  <a:gd name="connsiteY48" fmla="*/ 2545492 h 2780270"/>
                  <a:gd name="connsiteX49" fmla="*/ 1692876 w 11170555"/>
                  <a:gd name="connsiteY49" fmla="*/ 2570205 h 2780270"/>
                  <a:gd name="connsiteX50" fmla="*/ 1729946 w 11170555"/>
                  <a:gd name="connsiteY50" fmla="*/ 2582562 h 2780270"/>
                  <a:gd name="connsiteX51" fmla="*/ 1767017 w 11170555"/>
                  <a:gd name="connsiteY51" fmla="*/ 2607275 h 2780270"/>
                  <a:gd name="connsiteX52" fmla="*/ 1816444 w 11170555"/>
                  <a:gd name="connsiteY52" fmla="*/ 2631989 h 2780270"/>
                  <a:gd name="connsiteX53" fmla="*/ 1853514 w 11170555"/>
                  <a:gd name="connsiteY53" fmla="*/ 2656702 h 2780270"/>
                  <a:gd name="connsiteX54" fmla="*/ 1952368 w 11170555"/>
                  <a:gd name="connsiteY54" fmla="*/ 2681416 h 2780270"/>
                  <a:gd name="connsiteX55" fmla="*/ 2100649 w 11170555"/>
                  <a:gd name="connsiteY55" fmla="*/ 2718486 h 2780270"/>
                  <a:gd name="connsiteX56" fmla="*/ 2508422 w 11170555"/>
                  <a:gd name="connsiteY56" fmla="*/ 2706129 h 2780270"/>
                  <a:gd name="connsiteX57" fmla="*/ 2891481 w 11170555"/>
                  <a:gd name="connsiteY57" fmla="*/ 2669059 h 2780270"/>
                  <a:gd name="connsiteX58" fmla="*/ 3076833 w 11170555"/>
                  <a:gd name="connsiteY58" fmla="*/ 2644346 h 2780270"/>
                  <a:gd name="connsiteX59" fmla="*/ 3188044 w 11170555"/>
                  <a:gd name="connsiteY59" fmla="*/ 2619632 h 2780270"/>
                  <a:gd name="connsiteX60" fmla="*/ 3274541 w 11170555"/>
                  <a:gd name="connsiteY60" fmla="*/ 2607275 h 2780270"/>
                  <a:gd name="connsiteX61" fmla="*/ 4114800 w 11170555"/>
                  <a:gd name="connsiteY61" fmla="*/ 2631989 h 2780270"/>
                  <a:gd name="connsiteX62" fmla="*/ 4250725 w 11170555"/>
                  <a:gd name="connsiteY62" fmla="*/ 2644346 h 2780270"/>
                  <a:gd name="connsiteX63" fmla="*/ 4411362 w 11170555"/>
                  <a:gd name="connsiteY63" fmla="*/ 2656702 h 2780270"/>
                  <a:gd name="connsiteX64" fmla="*/ 4497860 w 11170555"/>
                  <a:gd name="connsiteY64" fmla="*/ 2669059 h 2780270"/>
                  <a:gd name="connsiteX65" fmla="*/ 4658498 w 11170555"/>
                  <a:gd name="connsiteY65" fmla="*/ 2681416 h 2780270"/>
                  <a:gd name="connsiteX66" fmla="*/ 4856206 w 11170555"/>
                  <a:gd name="connsiteY66" fmla="*/ 2706129 h 2780270"/>
                  <a:gd name="connsiteX67" fmla="*/ 4930346 w 11170555"/>
                  <a:gd name="connsiteY67" fmla="*/ 2718486 h 2780270"/>
                  <a:gd name="connsiteX68" fmla="*/ 5572898 w 11170555"/>
                  <a:gd name="connsiteY68" fmla="*/ 2730843 h 2780270"/>
                  <a:gd name="connsiteX69" fmla="*/ 5931244 w 11170555"/>
                  <a:gd name="connsiteY69" fmla="*/ 2718486 h 2780270"/>
                  <a:gd name="connsiteX70" fmla="*/ 5980671 w 11170555"/>
                  <a:gd name="connsiteY70" fmla="*/ 2706129 h 2780270"/>
                  <a:gd name="connsiteX71" fmla="*/ 6054811 w 11170555"/>
                  <a:gd name="connsiteY71" fmla="*/ 2693773 h 2780270"/>
                  <a:gd name="connsiteX72" fmla="*/ 6104238 w 11170555"/>
                  <a:gd name="connsiteY72" fmla="*/ 2681416 h 2780270"/>
                  <a:gd name="connsiteX73" fmla="*/ 6215449 w 11170555"/>
                  <a:gd name="connsiteY73" fmla="*/ 2669059 h 2780270"/>
                  <a:gd name="connsiteX74" fmla="*/ 6969211 w 11170555"/>
                  <a:gd name="connsiteY74" fmla="*/ 2693773 h 2780270"/>
                  <a:gd name="connsiteX75" fmla="*/ 7030995 w 11170555"/>
                  <a:gd name="connsiteY75" fmla="*/ 2706129 h 2780270"/>
                  <a:gd name="connsiteX76" fmla="*/ 7241060 w 11170555"/>
                  <a:gd name="connsiteY76" fmla="*/ 2718486 h 2780270"/>
                  <a:gd name="connsiteX77" fmla="*/ 7352271 w 11170555"/>
                  <a:gd name="connsiteY77" fmla="*/ 2730843 h 2780270"/>
                  <a:gd name="connsiteX78" fmla="*/ 7488195 w 11170555"/>
                  <a:gd name="connsiteY78" fmla="*/ 2755556 h 2780270"/>
                  <a:gd name="connsiteX79" fmla="*/ 7611762 w 11170555"/>
                  <a:gd name="connsiteY79" fmla="*/ 2767913 h 2780270"/>
                  <a:gd name="connsiteX80" fmla="*/ 7710617 w 11170555"/>
                  <a:gd name="connsiteY80" fmla="*/ 2780270 h 2780270"/>
                  <a:gd name="connsiteX81" fmla="*/ 8081319 w 11170555"/>
                  <a:gd name="connsiteY81" fmla="*/ 2767913 h 2780270"/>
                  <a:gd name="connsiteX82" fmla="*/ 8229600 w 11170555"/>
                  <a:gd name="connsiteY82" fmla="*/ 2730843 h 2780270"/>
                  <a:gd name="connsiteX83" fmla="*/ 8279027 w 11170555"/>
                  <a:gd name="connsiteY83" fmla="*/ 2718486 h 2780270"/>
                  <a:gd name="connsiteX84" fmla="*/ 8365525 w 11170555"/>
                  <a:gd name="connsiteY84" fmla="*/ 2681416 h 2780270"/>
                  <a:gd name="connsiteX85" fmla="*/ 8414952 w 11170555"/>
                  <a:gd name="connsiteY85" fmla="*/ 2669059 h 2780270"/>
                  <a:gd name="connsiteX86" fmla="*/ 8476735 w 11170555"/>
                  <a:gd name="connsiteY86" fmla="*/ 2656702 h 2780270"/>
                  <a:gd name="connsiteX87" fmla="*/ 8587946 w 11170555"/>
                  <a:gd name="connsiteY87" fmla="*/ 2619632 h 2780270"/>
                  <a:gd name="connsiteX88" fmla="*/ 8625017 w 11170555"/>
                  <a:gd name="connsiteY88" fmla="*/ 2607275 h 2780270"/>
                  <a:gd name="connsiteX89" fmla="*/ 8711514 w 11170555"/>
                  <a:gd name="connsiteY89" fmla="*/ 2582562 h 2780270"/>
                  <a:gd name="connsiteX90" fmla="*/ 9106930 w 11170555"/>
                  <a:gd name="connsiteY90" fmla="*/ 2594919 h 2780270"/>
                  <a:gd name="connsiteX91" fmla="*/ 9255211 w 11170555"/>
                  <a:gd name="connsiteY91" fmla="*/ 2619632 h 2780270"/>
                  <a:gd name="connsiteX92" fmla="*/ 9329352 w 11170555"/>
                  <a:gd name="connsiteY92" fmla="*/ 2644346 h 2780270"/>
                  <a:gd name="connsiteX93" fmla="*/ 9428206 w 11170555"/>
                  <a:gd name="connsiteY93" fmla="*/ 2656702 h 2780270"/>
                  <a:gd name="connsiteX94" fmla="*/ 9996617 w 11170555"/>
                  <a:gd name="connsiteY94" fmla="*/ 2644346 h 2780270"/>
                  <a:gd name="connsiteX95" fmla="*/ 10033687 w 11170555"/>
                  <a:gd name="connsiteY95" fmla="*/ 2631989 h 2780270"/>
                  <a:gd name="connsiteX96" fmla="*/ 10070757 w 11170555"/>
                  <a:gd name="connsiteY96" fmla="*/ 2594919 h 2780270"/>
                  <a:gd name="connsiteX97" fmla="*/ 10107827 w 11170555"/>
                  <a:gd name="connsiteY97" fmla="*/ 2570205 h 2780270"/>
                  <a:gd name="connsiteX98" fmla="*/ 10157254 w 11170555"/>
                  <a:gd name="connsiteY98" fmla="*/ 2496065 h 2780270"/>
                  <a:gd name="connsiteX99" fmla="*/ 10181968 w 11170555"/>
                  <a:gd name="connsiteY99" fmla="*/ 2458994 h 2780270"/>
                  <a:gd name="connsiteX100" fmla="*/ 10194325 w 11170555"/>
                  <a:gd name="connsiteY100" fmla="*/ 2409567 h 2780270"/>
                  <a:gd name="connsiteX101" fmla="*/ 10231395 w 11170555"/>
                  <a:gd name="connsiteY101" fmla="*/ 2335427 h 2780270"/>
                  <a:gd name="connsiteX102" fmla="*/ 10268465 w 11170555"/>
                  <a:gd name="connsiteY102" fmla="*/ 2174789 h 2780270"/>
                  <a:gd name="connsiteX103" fmla="*/ 10293179 w 11170555"/>
                  <a:gd name="connsiteY103" fmla="*/ 2063578 h 2780270"/>
                  <a:gd name="connsiteX104" fmla="*/ 10330249 w 11170555"/>
                  <a:gd name="connsiteY104" fmla="*/ 1977081 h 2780270"/>
                  <a:gd name="connsiteX105" fmla="*/ 10354962 w 11170555"/>
                  <a:gd name="connsiteY105" fmla="*/ 1878227 h 2780270"/>
                  <a:gd name="connsiteX106" fmla="*/ 10367319 w 11170555"/>
                  <a:gd name="connsiteY106" fmla="*/ 1828800 h 2780270"/>
                  <a:gd name="connsiteX107" fmla="*/ 10392033 w 11170555"/>
                  <a:gd name="connsiteY107" fmla="*/ 1779373 h 2780270"/>
                  <a:gd name="connsiteX108" fmla="*/ 10416746 w 11170555"/>
                  <a:gd name="connsiteY108" fmla="*/ 1692875 h 2780270"/>
                  <a:gd name="connsiteX109" fmla="*/ 10441460 w 11170555"/>
                  <a:gd name="connsiteY109" fmla="*/ 1618735 h 2780270"/>
                  <a:gd name="connsiteX110" fmla="*/ 10466173 w 11170555"/>
                  <a:gd name="connsiteY110" fmla="*/ 1495167 h 2780270"/>
                  <a:gd name="connsiteX111" fmla="*/ 10478530 w 11170555"/>
                  <a:gd name="connsiteY111" fmla="*/ 1458097 h 2780270"/>
                  <a:gd name="connsiteX112" fmla="*/ 10552671 w 11170555"/>
                  <a:gd name="connsiteY112" fmla="*/ 1408670 h 2780270"/>
                  <a:gd name="connsiteX113" fmla="*/ 10614454 w 11170555"/>
                  <a:gd name="connsiteY113" fmla="*/ 1334529 h 2780270"/>
                  <a:gd name="connsiteX114" fmla="*/ 10626811 w 11170555"/>
                  <a:gd name="connsiteY114" fmla="*/ 1297459 h 2780270"/>
                  <a:gd name="connsiteX115" fmla="*/ 10651525 w 11170555"/>
                  <a:gd name="connsiteY115" fmla="*/ 1186248 h 2780270"/>
                  <a:gd name="connsiteX116" fmla="*/ 10663881 w 11170555"/>
                  <a:gd name="connsiteY116" fmla="*/ 1149178 h 2780270"/>
                  <a:gd name="connsiteX117" fmla="*/ 10688595 w 11170555"/>
                  <a:gd name="connsiteY117" fmla="*/ 1037967 h 2780270"/>
                  <a:gd name="connsiteX118" fmla="*/ 10713308 w 11170555"/>
                  <a:gd name="connsiteY118" fmla="*/ 963827 h 2780270"/>
                  <a:gd name="connsiteX119" fmla="*/ 10750379 w 11170555"/>
                  <a:gd name="connsiteY119" fmla="*/ 840259 h 2780270"/>
                  <a:gd name="connsiteX120" fmla="*/ 10775092 w 11170555"/>
                  <a:gd name="connsiteY120" fmla="*/ 766119 h 2780270"/>
                  <a:gd name="connsiteX121" fmla="*/ 10787449 w 11170555"/>
                  <a:gd name="connsiteY121" fmla="*/ 729048 h 2780270"/>
                  <a:gd name="connsiteX122" fmla="*/ 10812162 w 11170555"/>
                  <a:gd name="connsiteY122" fmla="*/ 691978 h 2780270"/>
                  <a:gd name="connsiteX123" fmla="*/ 10836876 w 11170555"/>
                  <a:gd name="connsiteY123" fmla="*/ 593124 h 2780270"/>
                  <a:gd name="connsiteX124" fmla="*/ 10873946 w 11170555"/>
                  <a:gd name="connsiteY124" fmla="*/ 481913 h 2780270"/>
                  <a:gd name="connsiteX125" fmla="*/ 10886303 w 11170555"/>
                  <a:gd name="connsiteY125" fmla="*/ 444843 h 2780270"/>
                  <a:gd name="connsiteX126" fmla="*/ 10923373 w 11170555"/>
                  <a:gd name="connsiteY126" fmla="*/ 321275 h 2780270"/>
                  <a:gd name="connsiteX127" fmla="*/ 10935730 w 11170555"/>
                  <a:gd name="connsiteY127" fmla="*/ 284205 h 2780270"/>
                  <a:gd name="connsiteX128" fmla="*/ 10948087 w 11170555"/>
                  <a:gd name="connsiteY128" fmla="*/ 247135 h 2780270"/>
                  <a:gd name="connsiteX129" fmla="*/ 10997514 w 11170555"/>
                  <a:gd name="connsiteY129" fmla="*/ 172994 h 2780270"/>
                  <a:gd name="connsiteX130" fmla="*/ 11059298 w 11170555"/>
                  <a:gd name="connsiteY130" fmla="*/ 111211 h 2780270"/>
                  <a:gd name="connsiteX131" fmla="*/ 11133438 w 11170555"/>
                  <a:gd name="connsiteY131" fmla="*/ 86497 h 2780270"/>
                  <a:gd name="connsiteX132" fmla="*/ 11145795 w 11170555"/>
                  <a:gd name="connsiteY132" fmla="*/ 49427 h 2780270"/>
                  <a:gd name="connsiteX133" fmla="*/ 11170508 w 11170555"/>
                  <a:gd name="connsiteY133" fmla="*/ 0 h 2780270"/>
                  <a:gd name="connsiteX0" fmla="*/ 24713 w 11158198"/>
                  <a:gd name="connsiteY0" fmla="*/ 3398108 h 3398108"/>
                  <a:gd name="connsiteX1" fmla="*/ 0 w 11158198"/>
                  <a:gd name="connsiteY1" fmla="*/ 593124 h 3398108"/>
                  <a:gd name="connsiteX2" fmla="*/ 24714 w 11158198"/>
                  <a:gd name="connsiteY2" fmla="*/ 518984 h 3398108"/>
                  <a:gd name="connsiteX3" fmla="*/ 37070 w 11158198"/>
                  <a:gd name="connsiteY3" fmla="*/ 481913 h 3398108"/>
                  <a:gd name="connsiteX4" fmla="*/ 98854 w 11158198"/>
                  <a:gd name="connsiteY4" fmla="*/ 370702 h 3398108"/>
                  <a:gd name="connsiteX5" fmla="*/ 135924 w 11158198"/>
                  <a:gd name="connsiteY5" fmla="*/ 333632 h 3398108"/>
                  <a:gd name="connsiteX6" fmla="*/ 185351 w 11158198"/>
                  <a:gd name="connsiteY6" fmla="*/ 247135 h 3398108"/>
                  <a:gd name="connsiteX7" fmla="*/ 222422 w 11158198"/>
                  <a:gd name="connsiteY7" fmla="*/ 210065 h 3398108"/>
                  <a:gd name="connsiteX8" fmla="*/ 247135 w 11158198"/>
                  <a:gd name="connsiteY8" fmla="*/ 172994 h 3398108"/>
                  <a:gd name="connsiteX9" fmla="*/ 284205 w 11158198"/>
                  <a:gd name="connsiteY9" fmla="*/ 160638 h 3398108"/>
                  <a:gd name="connsiteX10" fmla="*/ 321276 w 11158198"/>
                  <a:gd name="connsiteY10" fmla="*/ 135924 h 3398108"/>
                  <a:gd name="connsiteX11" fmla="*/ 370703 w 11158198"/>
                  <a:gd name="connsiteY11" fmla="*/ 123567 h 3398108"/>
                  <a:gd name="connsiteX12" fmla="*/ 407773 w 11158198"/>
                  <a:gd name="connsiteY12" fmla="*/ 111211 h 3398108"/>
                  <a:gd name="connsiteX13" fmla="*/ 518984 w 11158198"/>
                  <a:gd name="connsiteY13" fmla="*/ 86497 h 3398108"/>
                  <a:gd name="connsiteX14" fmla="*/ 630195 w 11158198"/>
                  <a:gd name="connsiteY14" fmla="*/ 98854 h 3398108"/>
                  <a:gd name="connsiteX15" fmla="*/ 654908 w 11158198"/>
                  <a:gd name="connsiteY15" fmla="*/ 135924 h 3398108"/>
                  <a:gd name="connsiteX16" fmla="*/ 667265 w 11158198"/>
                  <a:gd name="connsiteY16" fmla="*/ 222421 h 3398108"/>
                  <a:gd name="connsiteX17" fmla="*/ 679622 w 11158198"/>
                  <a:gd name="connsiteY17" fmla="*/ 296562 h 3398108"/>
                  <a:gd name="connsiteX18" fmla="*/ 691978 w 11158198"/>
                  <a:gd name="connsiteY18" fmla="*/ 383059 h 3398108"/>
                  <a:gd name="connsiteX19" fmla="*/ 716692 w 11158198"/>
                  <a:gd name="connsiteY19" fmla="*/ 580767 h 3398108"/>
                  <a:gd name="connsiteX20" fmla="*/ 753762 w 11158198"/>
                  <a:gd name="connsiteY20" fmla="*/ 679621 h 3398108"/>
                  <a:gd name="connsiteX21" fmla="*/ 766119 w 11158198"/>
                  <a:gd name="connsiteY21" fmla="*/ 716692 h 3398108"/>
                  <a:gd name="connsiteX22" fmla="*/ 803189 w 11158198"/>
                  <a:gd name="connsiteY22" fmla="*/ 741405 h 3398108"/>
                  <a:gd name="connsiteX23" fmla="*/ 815546 w 11158198"/>
                  <a:gd name="connsiteY23" fmla="*/ 914400 h 3398108"/>
                  <a:gd name="connsiteX24" fmla="*/ 827903 w 11158198"/>
                  <a:gd name="connsiteY24" fmla="*/ 1136821 h 3398108"/>
                  <a:gd name="connsiteX25" fmla="*/ 840260 w 11158198"/>
                  <a:gd name="connsiteY25" fmla="*/ 1235675 h 3398108"/>
                  <a:gd name="connsiteX26" fmla="*/ 864973 w 11158198"/>
                  <a:gd name="connsiteY26" fmla="*/ 1334529 h 3398108"/>
                  <a:gd name="connsiteX27" fmla="*/ 902043 w 11158198"/>
                  <a:gd name="connsiteY27" fmla="*/ 1371600 h 3398108"/>
                  <a:gd name="connsiteX28" fmla="*/ 939114 w 11158198"/>
                  <a:gd name="connsiteY28" fmla="*/ 1383956 h 3398108"/>
                  <a:gd name="connsiteX29" fmla="*/ 1013254 w 11158198"/>
                  <a:gd name="connsiteY29" fmla="*/ 1445740 h 3398108"/>
                  <a:gd name="connsiteX30" fmla="*/ 1050324 w 11158198"/>
                  <a:gd name="connsiteY30" fmla="*/ 1470454 h 3398108"/>
                  <a:gd name="connsiteX31" fmla="*/ 1087395 w 11158198"/>
                  <a:gd name="connsiteY31" fmla="*/ 1507524 h 3398108"/>
                  <a:gd name="connsiteX32" fmla="*/ 1161535 w 11158198"/>
                  <a:gd name="connsiteY32" fmla="*/ 1569308 h 3398108"/>
                  <a:gd name="connsiteX33" fmla="*/ 1186249 w 11158198"/>
                  <a:gd name="connsiteY33" fmla="*/ 1643448 h 3398108"/>
                  <a:gd name="connsiteX34" fmla="*/ 1198605 w 11158198"/>
                  <a:gd name="connsiteY34" fmla="*/ 1680519 h 3398108"/>
                  <a:gd name="connsiteX35" fmla="*/ 1186249 w 11158198"/>
                  <a:gd name="connsiteY35" fmla="*/ 1865870 h 3398108"/>
                  <a:gd name="connsiteX36" fmla="*/ 1173892 w 11158198"/>
                  <a:gd name="connsiteY36" fmla="*/ 1940011 h 3398108"/>
                  <a:gd name="connsiteX37" fmla="*/ 1161535 w 11158198"/>
                  <a:gd name="connsiteY37" fmla="*/ 2026508 h 3398108"/>
                  <a:gd name="connsiteX38" fmla="*/ 1173892 w 11158198"/>
                  <a:gd name="connsiteY38" fmla="*/ 2137719 h 3398108"/>
                  <a:gd name="connsiteX39" fmla="*/ 1248033 w 11158198"/>
                  <a:gd name="connsiteY39" fmla="*/ 2187146 h 3398108"/>
                  <a:gd name="connsiteX40" fmla="*/ 1285103 w 11158198"/>
                  <a:gd name="connsiteY40" fmla="*/ 2224216 h 3398108"/>
                  <a:gd name="connsiteX41" fmla="*/ 1334530 w 11158198"/>
                  <a:gd name="connsiteY41" fmla="*/ 2298356 h 3398108"/>
                  <a:gd name="connsiteX42" fmla="*/ 1371600 w 11158198"/>
                  <a:gd name="connsiteY42" fmla="*/ 2335427 h 3398108"/>
                  <a:gd name="connsiteX43" fmla="*/ 1396314 w 11158198"/>
                  <a:gd name="connsiteY43" fmla="*/ 2372497 h 3398108"/>
                  <a:gd name="connsiteX44" fmla="*/ 1433384 w 11158198"/>
                  <a:gd name="connsiteY44" fmla="*/ 2397211 h 3398108"/>
                  <a:gd name="connsiteX45" fmla="*/ 1507524 w 11158198"/>
                  <a:gd name="connsiteY45" fmla="*/ 2446638 h 3398108"/>
                  <a:gd name="connsiteX46" fmla="*/ 1569308 w 11158198"/>
                  <a:gd name="connsiteY46" fmla="*/ 2496065 h 3398108"/>
                  <a:gd name="connsiteX47" fmla="*/ 1606378 w 11158198"/>
                  <a:gd name="connsiteY47" fmla="*/ 2533135 h 3398108"/>
                  <a:gd name="connsiteX48" fmla="*/ 1643449 w 11158198"/>
                  <a:gd name="connsiteY48" fmla="*/ 2545492 h 3398108"/>
                  <a:gd name="connsiteX49" fmla="*/ 1680519 w 11158198"/>
                  <a:gd name="connsiteY49" fmla="*/ 2570205 h 3398108"/>
                  <a:gd name="connsiteX50" fmla="*/ 1717589 w 11158198"/>
                  <a:gd name="connsiteY50" fmla="*/ 2582562 h 3398108"/>
                  <a:gd name="connsiteX51" fmla="*/ 1754660 w 11158198"/>
                  <a:gd name="connsiteY51" fmla="*/ 2607275 h 3398108"/>
                  <a:gd name="connsiteX52" fmla="*/ 1804087 w 11158198"/>
                  <a:gd name="connsiteY52" fmla="*/ 2631989 h 3398108"/>
                  <a:gd name="connsiteX53" fmla="*/ 1841157 w 11158198"/>
                  <a:gd name="connsiteY53" fmla="*/ 2656702 h 3398108"/>
                  <a:gd name="connsiteX54" fmla="*/ 1940011 w 11158198"/>
                  <a:gd name="connsiteY54" fmla="*/ 2681416 h 3398108"/>
                  <a:gd name="connsiteX55" fmla="*/ 2088292 w 11158198"/>
                  <a:gd name="connsiteY55" fmla="*/ 2718486 h 3398108"/>
                  <a:gd name="connsiteX56" fmla="*/ 2496065 w 11158198"/>
                  <a:gd name="connsiteY56" fmla="*/ 2706129 h 3398108"/>
                  <a:gd name="connsiteX57" fmla="*/ 2879124 w 11158198"/>
                  <a:gd name="connsiteY57" fmla="*/ 2669059 h 3398108"/>
                  <a:gd name="connsiteX58" fmla="*/ 3064476 w 11158198"/>
                  <a:gd name="connsiteY58" fmla="*/ 2644346 h 3398108"/>
                  <a:gd name="connsiteX59" fmla="*/ 3175687 w 11158198"/>
                  <a:gd name="connsiteY59" fmla="*/ 2619632 h 3398108"/>
                  <a:gd name="connsiteX60" fmla="*/ 3262184 w 11158198"/>
                  <a:gd name="connsiteY60" fmla="*/ 2607275 h 3398108"/>
                  <a:gd name="connsiteX61" fmla="*/ 4102443 w 11158198"/>
                  <a:gd name="connsiteY61" fmla="*/ 2631989 h 3398108"/>
                  <a:gd name="connsiteX62" fmla="*/ 4238368 w 11158198"/>
                  <a:gd name="connsiteY62" fmla="*/ 2644346 h 3398108"/>
                  <a:gd name="connsiteX63" fmla="*/ 4399005 w 11158198"/>
                  <a:gd name="connsiteY63" fmla="*/ 2656702 h 3398108"/>
                  <a:gd name="connsiteX64" fmla="*/ 4485503 w 11158198"/>
                  <a:gd name="connsiteY64" fmla="*/ 2669059 h 3398108"/>
                  <a:gd name="connsiteX65" fmla="*/ 4646141 w 11158198"/>
                  <a:gd name="connsiteY65" fmla="*/ 2681416 h 3398108"/>
                  <a:gd name="connsiteX66" fmla="*/ 4843849 w 11158198"/>
                  <a:gd name="connsiteY66" fmla="*/ 2706129 h 3398108"/>
                  <a:gd name="connsiteX67" fmla="*/ 4917989 w 11158198"/>
                  <a:gd name="connsiteY67" fmla="*/ 2718486 h 3398108"/>
                  <a:gd name="connsiteX68" fmla="*/ 5560541 w 11158198"/>
                  <a:gd name="connsiteY68" fmla="*/ 2730843 h 3398108"/>
                  <a:gd name="connsiteX69" fmla="*/ 5918887 w 11158198"/>
                  <a:gd name="connsiteY69" fmla="*/ 2718486 h 3398108"/>
                  <a:gd name="connsiteX70" fmla="*/ 5968314 w 11158198"/>
                  <a:gd name="connsiteY70" fmla="*/ 2706129 h 3398108"/>
                  <a:gd name="connsiteX71" fmla="*/ 6042454 w 11158198"/>
                  <a:gd name="connsiteY71" fmla="*/ 2693773 h 3398108"/>
                  <a:gd name="connsiteX72" fmla="*/ 6091881 w 11158198"/>
                  <a:gd name="connsiteY72" fmla="*/ 2681416 h 3398108"/>
                  <a:gd name="connsiteX73" fmla="*/ 6203092 w 11158198"/>
                  <a:gd name="connsiteY73" fmla="*/ 2669059 h 3398108"/>
                  <a:gd name="connsiteX74" fmla="*/ 6956854 w 11158198"/>
                  <a:gd name="connsiteY74" fmla="*/ 2693773 h 3398108"/>
                  <a:gd name="connsiteX75" fmla="*/ 7018638 w 11158198"/>
                  <a:gd name="connsiteY75" fmla="*/ 2706129 h 3398108"/>
                  <a:gd name="connsiteX76" fmla="*/ 7228703 w 11158198"/>
                  <a:gd name="connsiteY76" fmla="*/ 2718486 h 3398108"/>
                  <a:gd name="connsiteX77" fmla="*/ 7339914 w 11158198"/>
                  <a:gd name="connsiteY77" fmla="*/ 2730843 h 3398108"/>
                  <a:gd name="connsiteX78" fmla="*/ 7475838 w 11158198"/>
                  <a:gd name="connsiteY78" fmla="*/ 2755556 h 3398108"/>
                  <a:gd name="connsiteX79" fmla="*/ 7599405 w 11158198"/>
                  <a:gd name="connsiteY79" fmla="*/ 2767913 h 3398108"/>
                  <a:gd name="connsiteX80" fmla="*/ 7698260 w 11158198"/>
                  <a:gd name="connsiteY80" fmla="*/ 2780270 h 3398108"/>
                  <a:gd name="connsiteX81" fmla="*/ 8068962 w 11158198"/>
                  <a:gd name="connsiteY81" fmla="*/ 2767913 h 3398108"/>
                  <a:gd name="connsiteX82" fmla="*/ 8217243 w 11158198"/>
                  <a:gd name="connsiteY82" fmla="*/ 2730843 h 3398108"/>
                  <a:gd name="connsiteX83" fmla="*/ 8266670 w 11158198"/>
                  <a:gd name="connsiteY83" fmla="*/ 2718486 h 3398108"/>
                  <a:gd name="connsiteX84" fmla="*/ 8353168 w 11158198"/>
                  <a:gd name="connsiteY84" fmla="*/ 2681416 h 3398108"/>
                  <a:gd name="connsiteX85" fmla="*/ 8402595 w 11158198"/>
                  <a:gd name="connsiteY85" fmla="*/ 2669059 h 3398108"/>
                  <a:gd name="connsiteX86" fmla="*/ 8464378 w 11158198"/>
                  <a:gd name="connsiteY86" fmla="*/ 2656702 h 3398108"/>
                  <a:gd name="connsiteX87" fmla="*/ 8575589 w 11158198"/>
                  <a:gd name="connsiteY87" fmla="*/ 2619632 h 3398108"/>
                  <a:gd name="connsiteX88" fmla="*/ 8612660 w 11158198"/>
                  <a:gd name="connsiteY88" fmla="*/ 2607275 h 3398108"/>
                  <a:gd name="connsiteX89" fmla="*/ 8699157 w 11158198"/>
                  <a:gd name="connsiteY89" fmla="*/ 2582562 h 3398108"/>
                  <a:gd name="connsiteX90" fmla="*/ 9094573 w 11158198"/>
                  <a:gd name="connsiteY90" fmla="*/ 2594919 h 3398108"/>
                  <a:gd name="connsiteX91" fmla="*/ 9242854 w 11158198"/>
                  <a:gd name="connsiteY91" fmla="*/ 2619632 h 3398108"/>
                  <a:gd name="connsiteX92" fmla="*/ 9316995 w 11158198"/>
                  <a:gd name="connsiteY92" fmla="*/ 2644346 h 3398108"/>
                  <a:gd name="connsiteX93" fmla="*/ 9415849 w 11158198"/>
                  <a:gd name="connsiteY93" fmla="*/ 2656702 h 3398108"/>
                  <a:gd name="connsiteX94" fmla="*/ 9984260 w 11158198"/>
                  <a:gd name="connsiteY94" fmla="*/ 2644346 h 3398108"/>
                  <a:gd name="connsiteX95" fmla="*/ 10021330 w 11158198"/>
                  <a:gd name="connsiteY95" fmla="*/ 2631989 h 3398108"/>
                  <a:gd name="connsiteX96" fmla="*/ 10058400 w 11158198"/>
                  <a:gd name="connsiteY96" fmla="*/ 2594919 h 3398108"/>
                  <a:gd name="connsiteX97" fmla="*/ 10095470 w 11158198"/>
                  <a:gd name="connsiteY97" fmla="*/ 2570205 h 3398108"/>
                  <a:gd name="connsiteX98" fmla="*/ 10144897 w 11158198"/>
                  <a:gd name="connsiteY98" fmla="*/ 2496065 h 3398108"/>
                  <a:gd name="connsiteX99" fmla="*/ 10169611 w 11158198"/>
                  <a:gd name="connsiteY99" fmla="*/ 2458994 h 3398108"/>
                  <a:gd name="connsiteX100" fmla="*/ 10181968 w 11158198"/>
                  <a:gd name="connsiteY100" fmla="*/ 2409567 h 3398108"/>
                  <a:gd name="connsiteX101" fmla="*/ 10219038 w 11158198"/>
                  <a:gd name="connsiteY101" fmla="*/ 2335427 h 3398108"/>
                  <a:gd name="connsiteX102" fmla="*/ 10256108 w 11158198"/>
                  <a:gd name="connsiteY102" fmla="*/ 2174789 h 3398108"/>
                  <a:gd name="connsiteX103" fmla="*/ 10280822 w 11158198"/>
                  <a:gd name="connsiteY103" fmla="*/ 2063578 h 3398108"/>
                  <a:gd name="connsiteX104" fmla="*/ 10317892 w 11158198"/>
                  <a:gd name="connsiteY104" fmla="*/ 1977081 h 3398108"/>
                  <a:gd name="connsiteX105" fmla="*/ 10342605 w 11158198"/>
                  <a:gd name="connsiteY105" fmla="*/ 1878227 h 3398108"/>
                  <a:gd name="connsiteX106" fmla="*/ 10354962 w 11158198"/>
                  <a:gd name="connsiteY106" fmla="*/ 1828800 h 3398108"/>
                  <a:gd name="connsiteX107" fmla="*/ 10379676 w 11158198"/>
                  <a:gd name="connsiteY107" fmla="*/ 1779373 h 3398108"/>
                  <a:gd name="connsiteX108" fmla="*/ 10404389 w 11158198"/>
                  <a:gd name="connsiteY108" fmla="*/ 1692875 h 3398108"/>
                  <a:gd name="connsiteX109" fmla="*/ 10429103 w 11158198"/>
                  <a:gd name="connsiteY109" fmla="*/ 1618735 h 3398108"/>
                  <a:gd name="connsiteX110" fmla="*/ 10453816 w 11158198"/>
                  <a:gd name="connsiteY110" fmla="*/ 1495167 h 3398108"/>
                  <a:gd name="connsiteX111" fmla="*/ 10466173 w 11158198"/>
                  <a:gd name="connsiteY111" fmla="*/ 1458097 h 3398108"/>
                  <a:gd name="connsiteX112" fmla="*/ 10540314 w 11158198"/>
                  <a:gd name="connsiteY112" fmla="*/ 1408670 h 3398108"/>
                  <a:gd name="connsiteX113" fmla="*/ 10602097 w 11158198"/>
                  <a:gd name="connsiteY113" fmla="*/ 1334529 h 3398108"/>
                  <a:gd name="connsiteX114" fmla="*/ 10614454 w 11158198"/>
                  <a:gd name="connsiteY114" fmla="*/ 1297459 h 3398108"/>
                  <a:gd name="connsiteX115" fmla="*/ 10639168 w 11158198"/>
                  <a:gd name="connsiteY115" fmla="*/ 1186248 h 3398108"/>
                  <a:gd name="connsiteX116" fmla="*/ 10651524 w 11158198"/>
                  <a:gd name="connsiteY116" fmla="*/ 1149178 h 3398108"/>
                  <a:gd name="connsiteX117" fmla="*/ 10676238 w 11158198"/>
                  <a:gd name="connsiteY117" fmla="*/ 1037967 h 3398108"/>
                  <a:gd name="connsiteX118" fmla="*/ 10700951 w 11158198"/>
                  <a:gd name="connsiteY118" fmla="*/ 963827 h 3398108"/>
                  <a:gd name="connsiteX119" fmla="*/ 10738022 w 11158198"/>
                  <a:gd name="connsiteY119" fmla="*/ 840259 h 3398108"/>
                  <a:gd name="connsiteX120" fmla="*/ 10762735 w 11158198"/>
                  <a:gd name="connsiteY120" fmla="*/ 766119 h 3398108"/>
                  <a:gd name="connsiteX121" fmla="*/ 10775092 w 11158198"/>
                  <a:gd name="connsiteY121" fmla="*/ 729048 h 3398108"/>
                  <a:gd name="connsiteX122" fmla="*/ 10799805 w 11158198"/>
                  <a:gd name="connsiteY122" fmla="*/ 691978 h 3398108"/>
                  <a:gd name="connsiteX123" fmla="*/ 10824519 w 11158198"/>
                  <a:gd name="connsiteY123" fmla="*/ 593124 h 3398108"/>
                  <a:gd name="connsiteX124" fmla="*/ 10861589 w 11158198"/>
                  <a:gd name="connsiteY124" fmla="*/ 481913 h 3398108"/>
                  <a:gd name="connsiteX125" fmla="*/ 10873946 w 11158198"/>
                  <a:gd name="connsiteY125" fmla="*/ 444843 h 3398108"/>
                  <a:gd name="connsiteX126" fmla="*/ 10911016 w 11158198"/>
                  <a:gd name="connsiteY126" fmla="*/ 321275 h 3398108"/>
                  <a:gd name="connsiteX127" fmla="*/ 10923373 w 11158198"/>
                  <a:gd name="connsiteY127" fmla="*/ 284205 h 3398108"/>
                  <a:gd name="connsiteX128" fmla="*/ 10935730 w 11158198"/>
                  <a:gd name="connsiteY128" fmla="*/ 247135 h 3398108"/>
                  <a:gd name="connsiteX129" fmla="*/ 10985157 w 11158198"/>
                  <a:gd name="connsiteY129" fmla="*/ 172994 h 3398108"/>
                  <a:gd name="connsiteX130" fmla="*/ 11046941 w 11158198"/>
                  <a:gd name="connsiteY130" fmla="*/ 111211 h 3398108"/>
                  <a:gd name="connsiteX131" fmla="*/ 11121081 w 11158198"/>
                  <a:gd name="connsiteY131" fmla="*/ 86497 h 3398108"/>
                  <a:gd name="connsiteX132" fmla="*/ 11133438 w 11158198"/>
                  <a:gd name="connsiteY132" fmla="*/ 49427 h 3398108"/>
                  <a:gd name="connsiteX133" fmla="*/ 11158151 w 11158198"/>
                  <a:gd name="connsiteY133" fmla="*/ 0 h 3398108"/>
                  <a:gd name="connsiteX0" fmla="*/ 24713 w 11158198"/>
                  <a:gd name="connsiteY0" fmla="*/ 3398108 h 3398108"/>
                  <a:gd name="connsiteX1" fmla="*/ 0 w 11158198"/>
                  <a:gd name="connsiteY1" fmla="*/ 593124 h 3398108"/>
                  <a:gd name="connsiteX2" fmla="*/ 24714 w 11158198"/>
                  <a:gd name="connsiteY2" fmla="*/ 518984 h 3398108"/>
                  <a:gd name="connsiteX3" fmla="*/ 98854 w 11158198"/>
                  <a:gd name="connsiteY3" fmla="*/ 370702 h 3398108"/>
                  <a:gd name="connsiteX4" fmla="*/ 135924 w 11158198"/>
                  <a:gd name="connsiteY4" fmla="*/ 333632 h 3398108"/>
                  <a:gd name="connsiteX5" fmla="*/ 185351 w 11158198"/>
                  <a:gd name="connsiteY5" fmla="*/ 247135 h 3398108"/>
                  <a:gd name="connsiteX6" fmla="*/ 222422 w 11158198"/>
                  <a:gd name="connsiteY6" fmla="*/ 210065 h 3398108"/>
                  <a:gd name="connsiteX7" fmla="*/ 247135 w 11158198"/>
                  <a:gd name="connsiteY7" fmla="*/ 172994 h 3398108"/>
                  <a:gd name="connsiteX8" fmla="*/ 284205 w 11158198"/>
                  <a:gd name="connsiteY8" fmla="*/ 160638 h 3398108"/>
                  <a:gd name="connsiteX9" fmla="*/ 321276 w 11158198"/>
                  <a:gd name="connsiteY9" fmla="*/ 135924 h 3398108"/>
                  <a:gd name="connsiteX10" fmla="*/ 370703 w 11158198"/>
                  <a:gd name="connsiteY10" fmla="*/ 123567 h 3398108"/>
                  <a:gd name="connsiteX11" fmla="*/ 407773 w 11158198"/>
                  <a:gd name="connsiteY11" fmla="*/ 111211 h 3398108"/>
                  <a:gd name="connsiteX12" fmla="*/ 518984 w 11158198"/>
                  <a:gd name="connsiteY12" fmla="*/ 86497 h 3398108"/>
                  <a:gd name="connsiteX13" fmla="*/ 630195 w 11158198"/>
                  <a:gd name="connsiteY13" fmla="*/ 98854 h 3398108"/>
                  <a:gd name="connsiteX14" fmla="*/ 654908 w 11158198"/>
                  <a:gd name="connsiteY14" fmla="*/ 135924 h 3398108"/>
                  <a:gd name="connsiteX15" fmla="*/ 667265 w 11158198"/>
                  <a:gd name="connsiteY15" fmla="*/ 222421 h 3398108"/>
                  <a:gd name="connsiteX16" fmla="*/ 679622 w 11158198"/>
                  <a:gd name="connsiteY16" fmla="*/ 296562 h 3398108"/>
                  <a:gd name="connsiteX17" fmla="*/ 691978 w 11158198"/>
                  <a:gd name="connsiteY17" fmla="*/ 383059 h 3398108"/>
                  <a:gd name="connsiteX18" fmla="*/ 716692 w 11158198"/>
                  <a:gd name="connsiteY18" fmla="*/ 580767 h 3398108"/>
                  <a:gd name="connsiteX19" fmla="*/ 753762 w 11158198"/>
                  <a:gd name="connsiteY19" fmla="*/ 679621 h 3398108"/>
                  <a:gd name="connsiteX20" fmla="*/ 766119 w 11158198"/>
                  <a:gd name="connsiteY20" fmla="*/ 716692 h 3398108"/>
                  <a:gd name="connsiteX21" fmla="*/ 803189 w 11158198"/>
                  <a:gd name="connsiteY21" fmla="*/ 741405 h 3398108"/>
                  <a:gd name="connsiteX22" fmla="*/ 815546 w 11158198"/>
                  <a:gd name="connsiteY22" fmla="*/ 914400 h 3398108"/>
                  <a:gd name="connsiteX23" fmla="*/ 827903 w 11158198"/>
                  <a:gd name="connsiteY23" fmla="*/ 1136821 h 3398108"/>
                  <a:gd name="connsiteX24" fmla="*/ 840260 w 11158198"/>
                  <a:gd name="connsiteY24" fmla="*/ 1235675 h 3398108"/>
                  <a:gd name="connsiteX25" fmla="*/ 864973 w 11158198"/>
                  <a:gd name="connsiteY25" fmla="*/ 1334529 h 3398108"/>
                  <a:gd name="connsiteX26" fmla="*/ 902043 w 11158198"/>
                  <a:gd name="connsiteY26" fmla="*/ 1371600 h 3398108"/>
                  <a:gd name="connsiteX27" fmla="*/ 939114 w 11158198"/>
                  <a:gd name="connsiteY27" fmla="*/ 1383956 h 3398108"/>
                  <a:gd name="connsiteX28" fmla="*/ 1013254 w 11158198"/>
                  <a:gd name="connsiteY28" fmla="*/ 1445740 h 3398108"/>
                  <a:gd name="connsiteX29" fmla="*/ 1050324 w 11158198"/>
                  <a:gd name="connsiteY29" fmla="*/ 1470454 h 3398108"/>
                  <a:gd name="connsiteX30" fmla="*/ 1087395 w 11158198"/>
                  <a:gd name="connsiteY30" fmla="*/ 1507524 h 3398108"/>
                  <a:gd name="connsiteX31" fmla="*/ 1161535 w 11158198"/>
                  <a:gd name="connsiteY31" fmla="*/ 1569308 h 3398108"/>
                  <a:gd name="connsiteX32" fmla="*/ 1186249 w 11158198"/>
                  <a:gd name="connsiteY32" fmla="*/ 1643448 h 3398108"/>
                  <a:gd name="connsiteX33" fmla="*/ 1198605 w 11158198"/>
                  <a:gd name="connsiteY33" fmla="*/ 1680519 h 3398108"/>
                  <a:gd name="connsiteX34" fmla="*/ 1186249 w 11158198"/>
                  <a:gd name="connsiteY34" fmla="*/ 1865870 h 3398108"/>
                  <a:gd name="connsiteX35" fmla="*/ 1173892 w 11158198"/>
                  <a:gd name="connsiteY35" fmla="*/ 1940011 h 3398108"/>
                  <a:gd name="connsiteX36" fmla="*/ 1161535 w 11158198"/>
                  <a:gd name="connsiteY36" fmla="*/ 2026508 h 3398108"/>
                  <a:gd name="connsiteX37" fmla="*/ 1173892 w 11158198"/>
                  <a:gd name="connsiteY37" fmla="*/ 2137719 h 3398108"/>
                  <a:gd name="connsiteX38" fmla="*/ 1248033 w 11158198"/>
                  <a:gd name="connsiteY38" fmla="*/ 2187146 h 3398108"/>
                  <a:gd name="connsiteX39" fmla="*/ 1285103 w 11158198"/>
                  <a:gd name="connsiteY39" fmla="*/ 2224216 h 3398108"/>
                  <a:gd name="connsiteX40" fmla="*/ 1334530 w 11158198"/>
                  <a:gd name="connsiteY40" fmla="*/ 2298356 h 3398108"/>
                  <a:gd name="connsiteX41" fmla="*/ 1371600 w 11158198"/>
                  <a:gd name="connsiteY41" fmla="*/ 2335427 h 3398108"/>
                  <a:gd name="connsiteX42" fmla="*/ 1396314 w 11158198"/>
                  <a:gd name="connsiteY42" fmla="*/ 2372497 h 3398108"/>
                  <a:gd name="connsiteX43" fmla="*/ 1433384 w 11158198"/>
                  <a:gd name="connsiteY43" fmla="*/ 2397211 h 3398108"/>
                  <a:gd name="connsiteX44" fmla="*/ 1507524 w 11158198"/>
                  <a:gd name="connsiteY44" fmla="*/ 2446638 h 3398108"/>
                  <a:gd name="connsiteX45" fmla="*/ 1569308 w 11158198"/>
                  <a:gd name="connsiteY45" fmla="*/ 2496065 h 3398108"/>
                  <a:gd name="connsiteX46" fmla="*/ 1606378 w 11158198"/>
                  <a:gd name="connsiteY46" fmla="*/ 2533135 h 3398108"/>
                  <a:gd name="connsiteX47" fmla="*/ 1643449 w 11158198"/>
                  <a:gd name="connsiteY47" fmla="*/ 2545492 h 3398108"/>
                  <a:gd name="connsiteX48" fmla="*/ 1680519 w 11158198"/>
                  <a:gd name="connsiteY48" fmla="*/ 2570205 h 3398108"/>
                  <a:gd name="connsiteX49" fmla="*/ 1717589 w 11158198"/>
                  <a:gd name="connsiteY49" fmla="*/ 2582562 h 3398108"/>
                  <a:gd name="connsiteX50" fmla="*/ 1754660 w 11158198"/>
                  <a:gd name="connsiteY50" fmla="*/ 2607275 h 3398108"/>
                  <a:gd name="connsiteX51" fmla="*/ 1804087 w 11158198"/>
                  <a:gd name="connsiteY51" fmla="*/ 2631989 h 3398108"/>
                  <a:gd name="connsiteX52" fmla="*/ 1841157 w 11158198"/>
                  <a:gd name="connsiteY52" fmla="*/ 2656702 h 3398108"/>
                  <a:gd name="connsiteX53" fmla="*/ 1940011 w 11158198"/>
                  <a:gd name="connsiteY53" fmla="*/ 2681416 h 3398108"/>
                  <a:gd name="connsiteX54" fmla="*/ 2088292 w 11158198"/>
                  <a:gd name="connsiteY54" fmla="*/ 2718486 h 3398108"/>
                  <a:gd name="connsiteX55" fmla="*/ 2496065 w 11158198"/>
                  <a:gd name="connsiteY55" fmla="*/ 2706129 h 3398108"/>
                  <a:gd name="connsiteX56" fmla="*/ 2879124 w 11158198"/>
                  <a:gd name="connsiteY56" fmla="*/ 2669059 h 3398108"/>
                  <a:gd name="connsiteX57" fmla="*/ 3064476 w 11158198"/>
                  <a:gd name="connsiteY57" fmla="*/ 2644346 h 3398108"/>
                  <a:gd name="connsiteX58" fmla="*/ 3175687 w 11158198"/>
                  <a:gd name="connsiteY58" fmla="*/ 2619632 h 3398108"/>
                  <a:gd name="connsiteX59" fmla="*/ 3262184 w 11158198"/>
                  <a:gd name="connsiteY59" fmla="*/ 2607275 h 3398108"/>
                  <a:gd name="connsiteX60" fmla="*/ 4102443 w 11158198"/>
                  <a:gd name="connsiteY60" fmla="*/ 2631989 h 3398108"/>
                  <a:gd name="connsiteX61" fmla="*/ 4238368 w 11158198"/>
                  <a:gd name="connsiteY61" fmla="*/ 2644346 h 3398108"/>
                  <a:gd name="connsiteX62" fmla="*/ 4399005 w 11158198"/>
                  <a:gd name="connsiteY62" fmla="*/ 2656702 h 3398108"/>
                  <a:gd name="connsiteX63" fmla="*/ 4485503 w 11158198"/>
                  <a:gd name="connsiteY63" fmla="*/ 2669059 h 3398108"/>
                  <a:gd name="connsiteX64" fmla="*/ 4646141 w 11158198"/>
                  <a:gd name="connsiteY64" fmla="*/ 2681416 h 3398108"/>
                  <a:gd name="connsiteX65" fmla="*/ 4843849 w 11158198"/>
                  <a:gd name="connsiteY65" fmla="*/ 2706129 h 3398108"/>
                  <a:gd name="connsiteX66" fmla="*/ 4917989 w 11158198"/>
                  <a:gd name="connsiteY66" fmla="*/ 2718486 h 3398108"/>
                  <a:gd name="connsiteX67" fmla="*/ 5560541 w 11158198"/>
                  <a:gd name="connsiteY67" fmla="*/ 2730843 h 3398108"/>
                  <a:gd name="connsiteX68" fmla="*/ 5918887 w 11158198"/>
                  <a:gd name="connsiteY68" fmla="*/ 2718486 h 3398108"/>
                  <a:gd name="connsiteX69" fmla="*/ 5968314 w 11158198"/>
                  <a:gd name="connsiteY69" fmla="*/ 2706129 h 3398108"/>
                  <a:gd name="connsiteX70" fmla="*/ 6042454 w 11158198"/>
                  <a:gd name="connsiteY70" fmla="*/ 2693773 h 3398108"/>
                  <a:gd name="connsiteX71" fmla="*/ 6091881 w 11158198"/>
                  <a:gd name="connsiteY71" fmla="*/ 2681416 h 3398108"/>
                  <a:gd name="connsiteX72" fmla="*/ 6203092 w 11158198"/>
                  <a:gd name="connsiteY72" fmla="*/ 2669059 h 3398108"/>
                  <a:gd name="connsiteX73" fmla="*/ 6956854 w 11158198"/>
                  <a:gd name="connsiteY73" fmla="*/ 2693773 h 3398108"/>
                  <a:gd name="connsiteX74" fmla="*/ 7018638 w 11158198"/>
                  <a:gd name="connsiteY74" fmla="*/ 2706129 h 3398108"/>
                  <a:gd name="connsiteX75" fmla="*/ 7228703 w 11158198"/>
                  <a:gd name="connsiteY75" fmla="*/ 2718486 h 3398108"/>
                  <a:gd name="connsiteX76" fmla="*/ 7339914 w 11158198"/>
                  <a:gd name="connsiteY76" fmla="*/ 2730843 h 3398108"/>
                  <a:gd name="connsiteX77" fmla="*/ 7475838 w 11158198"/>
                  <a:gd name="connsiteY77" fmla="*/ 2755556 h 3398108"/>
                  <a:gd name="connsiteX78" fmla="*/ 7599405 w 11158198"/>
                  <a:gd name="connsiteY78" fmla="*/ 2767913 h 3398108"/>
                  <a:gd name="connsiteX79" fmla="*/ 7698260 w 11158198"/>
                  <a:gd name="connsiteY79" fmla="*/ 2780270 h 3398108"/>
                  <a:gd name="connsiteX80" fmla="*/ 8068962 w 11158198"/>
                  <a:gd name="connsiteY80" fmla="*/ 2767913 h 3398108"/>
                  <a:gd name="connsiteX81" fmla="*/ 8217243 w 11158198"/>
                  <a:gd name="connsiteY81" fmla="*/ 2730843 h 3398108"/>
                  <a:gd name="connsiteX82" fmla="*/ 8266670 w 11158198"/>
                  <a:gd name="connsiteY82" fmla="*/ 2718486 h 3398108"/>
                  <a:gd name="connsiteX83" fmla="*/ 8353168 w 11158198"/>
                  <a:gd name="connsiteY83" fmla="*/ 2681416 h 3398108"/>
                  <a:gd name="connsiteX84" fmla="*/ 8402595 w 11158198"/>
                  <a:gd name="connsiteY84" fmla="*/ 2669059 h 3398108"/>
                  <a:gd name="connsiteX85" fmla="*/ 8464378 w 11158198"/>
                  <a:gd name="connsiteY85" fmla="*/ 2656702 h 3398108"/>
                  <a:gd name="connsiteX86" fmla="*/ 8575589 w 11158198"/>
                  <a:gd name="connsiteY86" fmla="*/ 2619632 h 3398108"/>
                  <a:gd name="connsiteX87" fmla="*/ 8612660 w 11158198"/>
                  <a:gd name="connsiteY87" fmla="*/ 2607275 h 3398108"/>
                  <a:gd name="connsiteX88" fmla="*/ 8699157 w 11158198"/>
                  <a:gd name="connsiteY88" fmla="*/ 2582562 h 3398108"/>
                  <a:gd name="connsiteX89" fmla="*/ 9094573 w 11158198"/>
                  <a:gd name="connsiteY89" fmla="*/ 2594919 h 3398108"/>
                  <a:gd name="connsiteX90" fmla="*/ 9242854 w 11158198"/>
                  <a:gd name="connsiteY90" fmla="*/ 2619632 h 3398108"/>
                  <a:gd name="connsiteX91" fmla="*/ 9316995 w 11158198"/>
                  <a:gd name="connsiteY91" fmla="*/ 2644346 h 3398108"/>
                  <a:gd name="connsiteX92" fmla="*/ 9415849 w 11158198"/>
                  <a:gd name="connsiteY92" fmla="*/ 2656702 h 3398108"/>
                  <a:gd name="connsiteX93" fmla="*/ 9984260 w 11158198"/>
                  <a:gd name="connsiteY93" fmla="*/ 2644346 h 3398108"/>
                  <a:gd name="connsiteX94" fmla="*/ 10021330 w 11158198"/>
                  <a:gd name="connsiteY94" fmla="*/ 2631989 h 3398108"/>
                  <a:gd name="connsiteX95" fmla="*/ 10058400 w 11158198"/>
                  <a:gd name="connsiteY95" fmla="*/ 2594919 h 3398108"/>
                  <a:gd name="connsiteX96" fmla="*/ 10095470 w 11158198"/>
                  <a:gd name="connsiteY96" fmla="*/ 2570205 h 3398108"/>
                  <a:gd name="connsiteX97" fmla="*/ 10144897 w 11158198"/>
                  <a:gd name="connsiteY97" fmla="*/ 2496065 h 3398108"/>
                  <a:gd name="connsiteX98" fmla="*/ 10169611 w 11158198"/>
                  <a:gd name="connsiteY98" fmla="*/ 2458994 h 3398108"/>
                  <a:gd name="connsiteX99" fmla="*/ 10181968 w 11158198"/>
                  <a:gd name="connsiteY99" fmla="*/ 2409567 h 3398108"/>
                  <a:gd name="connsiteX100" fmla="*/ 10219038 w 11158198"/>
                  <a:gd name="connsiteY100" fmla="*/ 2335427 h 3398108"/>
                  <a:gd name="connsiteX101" fmla="*/ 10256108 w 11158198"/>
                  <a:gd name="connsiteY101" fmla="*/ 2174789 h 3398108"/>
                  <a:gd name="connsiteX102" fmla="*/ 10280822 w 11158198"/>
                  <a:gd name="connsiteY102" fmla="*/ 2063578 h 3398108"/>
                  <a:gd name="connsiteX103" fmla="*/ 10317892 w 11158198"/>
                  <a:gd name="connsiteY103" fmla="*/ 1977081 h 3398108"/>
                  <a:gd name="connsiteX104" fmla="*/ 10342605 w 11158198"/>
                  <a:gd name="connsiteY104" fmla="*/ 1878227 h 3398108"/>
                  <a:gd name="connsiteX105" fmla="*/ 10354962 w 11158198"/>
                  <a:gd name="connsiteY105" fmla="*/ 1828800 h 3398108"/>
                  <a:gd name="connsiteX106" fmla="*/ 10379676 w 11158198"/>
                  <a:gd name="connsiteY106" fmla="*/ 1779373 h 3398108"/>
                  <a:gd name="connsiteX107" fmla="*/ 10404389 w 11158198"/>
                  <a:gd name="connsiteY107" fmla="*/ 1692875 h 3398108"/>
                  <a:gd name="connsiteX108" fmla="*/ 10429103 w 11158198"/>
                  <a:gd name="connsiteY108" fmla="*/ 1618735 h 3398108"/>
                  <a:gd name="connsiteX109" fmla="*/ 10453816 w 11158198"/>
                  <a:gd name="connsiteY109" fmla="*/ 1495167 h 3398108"/>
                  <a:gd name="connsiteX110" fmla="*/ 10466173 w 11158198"/>
                  <a:gd name="connsiteY110" fmla="*/ 1458097 h 3398108"/>
                  <a:gd name="connsiteX111" fmla="*/ 10540314 w 11158198"/>
                  <a:gd name="connsiteY111" fmla="*/ 1408670 h 3398108"/>
                  <a:gd name="connsiteX112" fmla="*/ 10602097 w 11158198"/>
                  <a:gd name="connsiteY112" fmla="*/ 1334529 h 3398108"/>
                  <a:gd name="connsiteX113" fmla="*/ 10614454 w 11158198"/>
                  <a:gd name="connsiteY113" fmla="*/ 1297459 h 3398108"/>
                  <a:gd name="connsiteX114" fmla="*/ 10639168 w 11158198"/>
                  <a:gd name="connsiteY114" fmla="*/ 1186248 h 3398108"/>
                  <a:gd name="connsiteX115" fmla="*/ 10651524 w 11158198"/>
                  <a:gd name="connsiteY115" fmla="*/ 1149178 h 3398108"/>
                  <a:gd name="connsiteX116" fmla="*/ 10676238 w 11158198"/>
                  <a:gd name="connsiteY116" fmla="*/ 1037967 h 3398108"/>
                  <a:gd name="connsiteX117" fmla="*/ 10700951 w 11158198"/>
                  <a:gd name="connsiteY117" fmla="*/ 963827 h 3398108"/>
                  <a:gd name="connsiteX118" fmla="*/ 10738022 w 11158198"/>
                  <a:gd name="connsiteY118" fmla="*/ 840259 h 3398108"/>
                  <a:gd name="connsiteX119" fmla="*/ 10762735 w 11158198"/>
                  <a:gd name="connsiteY119" fmla="*/ 766119 h 3398108"/>
                  <a:gd name="connsiteX120" fmla="*/ 10775092 w 11158198"/>
                  <a:gd name="connsiteY120" fmla="*/ 729048 h 3398108"/>
                  <a:gd name="connsiteX121" fmla="*/ 10799805 w 11158198"/>
                  <a:gd name="connsiteY121" fmla="*/ 691978 h 3398108"/>
                  <a:gd name="connsiteX122" fmla="*/ 10824519 w 11158198"/>
                  <a:gd name="connsiteY122" fmla="*/ 593124 h 3398108"/>
                  <a:gd name="connsiteX123" fmla="*/ 10861589 w 11158198"/>
                  <a:gd name="connsiteY123" fmla="*/ 481913 h 3398108"/>
                  <a:gd name="connsiteX124" fmla="*/ 10873946 w 11158198"/>
                  <a:gd name="connsiteY124" fmla="*/ 444843 h 3398108"/>
                  <a:gd name="connsiteX125" fmla="*/ 10911016 w 11158198"/>
                  <a:gd name="connsiteY125" fmla="*/ 321275 h 3398108"/>
                  <a:gd name="connsiteX126" fmla="*/ 10923373 w 11158198"/>
                  <a:gd name="connsiteY126" fmla="*/ 284205 h 3398108"/>
                  <a:gd name="connsiteX127" fmla="*/ 10935730 w 11158198"/>
                  <a:gd name="connsiteY127" fmla="*/ 247135 h 3398108"/>
                  <a:gd name="connsiteX128" fmla="*/ 10985157 w 11158198"/>
                  <a:gd name="connsiteY128" fmla="*/ 172994 h 3398108"/>
                  <a:gd name="connsiteX129" fmla="*/ 11046941 w 11158198"/>
                  <a:gd name="connsiteY129" fmla="*/ 111211 h 3398108"/>
                  <a:gd name="connsiteX130" fmla="*/ 11121081 w 11158198"/>
                  <a:gd name="connsiteY130" fmla="*/ 86497 h 3398108"/>
                  <a:gd name="connsiteX131" fmla="*/ 11133438 w 11158198"/>
                  <a:gd name="connsiteY131" fmla="*/ 49427 h 3398108"/>
                  <a:gd name="connsiteX132" fmla="*/ 11158151 w 11158198"/>
                  <a:gd name="connsiteY132" fmla="*/ 0 h 3398108"/>
                  <a:gd name="connsiteX0" fmla="*/ 27034 w 11160519"/>
                  <a:gd name="connsiteY0" fmla="*/ 3398108 h 3398108"/>
                  <a:gd name="connsiteX1" fmla="*/ 2321 w 11160519"/>
                  <a:gd name="connsiteY1" fmla="*/ 593124 h 3398108"/>
                  <a:gd name="connsiteX2" fmla="*/ 101175 w 11160519"/>
                  <a:gd name="connsiteY2" fmla="*/ 370702 h 3398108"/>
                  <a:gd name="connsiteX3" fmla="*/ 138245 w 11160519"/>
                  <a:gd name="connsiteY3" fmla="*/ 333632 h 3398108"/>
                  <a:gd name="connsiteX4" fmla="*/ 187672 w 11160519"/>
                  <a:gd name="connsiteY4" fmla="*/ 247135 h 3398108"/>
                  <a:gd name="connsiteX5" fmla="*/ 224743 w 11160519"/>
                  <a:gd name="connsiteY5" fmla="*/ 210065 h 3398108"/>
                  <a:gd name="connsiteX6" fmla="*/ 249456 w 11160519"/>
                  <a:gd name="connsiteY6" fmla="*/ 172994 h 3398108"/>
                  <a:gd name="connsiteX7" fmla="*/ 286526 w 11160519"/>
                  <a:gd name="connsiteY7" fmla="*/ 160638 h 3398108"/>
                  <a:gd name="connsiteX8" fmla="*/ 323597 w 11160519"/>
                  <a:gd name="connsiteY8" fmla="*/ 135924 h 3398108"/>
                  <a:gd name="connsiteX9" fmla="*/ 373024 w 11160519"/>
                  <a:gd name="connsiteY9" fmla="*/ 123567 h 3398108"/>
                  <a:gd name="connsiteX10" fmla="*/ 410094 w 11160519"/>
                  <a:gd name="connsiteY10" fmla="*/ 111211 h 3398108"/>
                  <a:gd name="connsiteX11" fmla="*/ 521305 w 11160519"/>
                  <a:gd name="connsiteY11" fmla="*/ 86497 h 3398108"/>
                  <a:gd name="connsiteX12" fmla="*/ 632516 w 11160519"/>
                  <a:gd name="connsiteY12" fmla="*/ 98854 h 3398108"/>
                  <a:gd name="connsiteX13" fmla="*/ 657229 w 11160519"/>
                  <a:gd name="connsiteY13" fmla="*/ 135924 h 3398108"/>
                  <a:gd name="connsiteX14" fmla="*/ 669586 w 11160519"/>
                  <a:gd name="connsiteY14" fmla="*/ 222421 h 3398108"/>
                  <a:gd name="connsiteX15" fmla="*/ 681943 w 11160519"/>
                  <a:gd name="connsiteY15" fmla="*/ 296562 h 3398108"/>
                  <a:gd name="connsiteX16" fmla="*/ 694299 w 11160519"/>
                  <a:gd name="connsiteY16" fmla="*/ 383059 h 3398108"/>
                  <a:gd name="connsiteX17" fmla="*/ 719013 w 11160519"/>
                  <a:gd name="connsiteY17" fmla="*/ 580767 h 3398108"/>
                  <a:gd name="connsiteX18" fmla="*/ 756083 w 11160519"/>
                  <a:gd name="connsiteY18" fmla="*/ 679621 h 3398108"/>
                  <a:gd name="connsiteX19" fmla="*/ 768440 w 11160519"/>
                  <a:gd name="connsiteY19" fmla="*/ 716692 h 3398108"/>
                  <a:gd name="connsiteX20" fmla="*/ 805510 w 11160519"/>
                  <a:gd name="connsiteY20" fmla="*/ 741405 h 3398108"/>
                  <a:gd name="connsiteX21" fmla="*/ 817867 w 11160519"/>
                  <a:gd name="connsiteY21" fmla="*/ 914400 h 3398108"/>
                  <a:gd name="connsiteX22" fmla="*/ 830224 w 11160519"/>
                  <a:gd name="connsiteY22" fmla="*/ 1136821 h 3398108"/>
                  <a:gd name="connsiteX23" fmla="*/ 842581 w 11160519"/>
                  <a:gd name="connsiteY23" fmla="*/ 1235675 h 3398108"/>
                  <a:gd name="connsiteX24" fmla="*/ 867294 w 11160519"/>
                  <a:gd name="connsiteY24" fmla="*/ 1334529 h 3398108"/>
                  <a:gd name="connsiteX25" fmla="*/ 904364 w 11160519"/>
                  <a:gd name="connsiteY25" fmla="*/ 1371600 h 3398108"/>
                  <a:gd name="connsiteX26" fmla="*/ 941435 w 11160519"/>
                  <a:gd name="connsiteY26" fmla="*/ 1383956 h 3398108"/>
                  <a:gd name="connsiteX27" fmla="*/ 1015575 w 11160519"/>
                  <a:gd name="connsiteY27" fmla="*/ 1445740 h 3398108"/>
                  <a:gd name="connsiteX28" fmla="*/ 1052645 w 11160519"/>
                  <a:gd name="connsiteY28" fmla="*/ 1470454 h 3398108"/>
                  <a:gd name="connsiteX29" fmla="*/ 1089716 w 11160519"/>
                  <a:gd name="connsiteY29" fmla="*/ 1507524 h 3398108"/>
                  <a:gd name="connsiteX30" fmla="*/ 1163856 w 11160519"/>
                  <a:gd name="connsiteY30" fmla="*/ 1569308 h 3398108"/>
                  <a:gd name="connsiteX31" fmla="*/ 1188570 w 11160519"/>
                  <a:gd name="connsiteY31" fmla="*/ 1643448 h 3398108"/>
                  <a:gd name="connsiteX32" fmla="*/ 1200926 w 11160519"/>
                  <a:gd name="connsiteY32" fmla="*/ 1680519 h 3398108"/>
                  <a:gd name="connsiteX33" fmla="*/ 1188570 w 11160519"/>
                  <a:gd name="connsiteY33" fmla="*/ 1865870 h 3398108"/>
                  <a:gd name="connsiteX34" fmla="*/ 1176213 w 11160519"/>
                  <a:gd name="connsiteY34" fmla="*/ 1940011 h 3398108"/>
                  <a:gd name="connsiteX35" fmla="*/ 1163856 w 11160519"/>
                  <a:gd name="connsiteY35" fmla="*/ 2026508 h 3398108"/>
                  <a:gd name="connsiteX36" fmla="*/ 1176213 w 11160519"/>
                  <a:gd name="connsiteY36" fmla="*/ 2137719 h 3398108"/>
                  <a:gd name="connsiteX37" fmla="*/ 1250354 w 11160519"/>
                  <a:gd name="connsiteY37" fmla="*/ 2187146 h 3398108"/>
                  <a:gd name="connsiteX38" fmla="*/ 1287424 w 11160519"/>
                  <a:gd name="connsiteY38" fmla="*/ 2224216 h 3398108"/>
                  <a:gd name="connsiteX39" fmla="*/ 1336851 w 11160519"/>
                  <a:gd name="connsiteY39" fmla="*/ 2298356 h 3398108"/>
                  <a:gd name="connsiteX40" fmla="*/ 1373921 w 11160519"/>
                  <a:gd name="connsiteY40" fmla="*/ 2335427 h 3398108"/>
                  <a:gd name="connsiteX41" fmla="*/ 1398635 w 11160519"/>
                  <a:gd name="connsiteY41" fmla="*/ 2372497 h 3398108"/>
                  <a:gd name="connsiteX42" fmla="*/ 1435705 w 11160519"/>
                  <a:gd name="connsiteY42" fmla="*/ 2397211 h 3398108"/>
                  <a:gd name="connsiteX43" fmla="*/ 1509845 w 11160519"/>
                  <a:gd name="connsiteY43" fmla="*/ 2446638 h 3398108"/>
                  <a:gd name="connsiteX44" fmla="*/ 1571629 w 11160519"/>
                  <a:gd name="connsiteY44" fmla="*/ 2496065 h 3398108"/>
                  <a:gd name="connsiteX45" fmla="*/ 1608699 w 11160519"/>
                  <a:gd name="connsiteY45" fmla="*/ 2533135 h 3398108"/>
                  <a:gd name="connsiteX46" fmla="*/ 1645770 w 11160519"/>
                  <a:gd name="connsiteY46" fmla="*/ 2545492 h 3398108"/>
                  <a:gd name="connsiteX47" fmla="*/ 1682840 w 11160519"/>
                  <a:gd name="connsiteY47" fmla="*/ 2570205 h 3398108"/>
                  <a:gd name="connsiteX48" fmla="*/ 1719910 w 11160519"/>
                  <a:gd name="connsiteY48" fmla="*/ 2582562 h 3398108"/>
                  <a:gd name="connsiteX49" fmla="*/ 1756981 w 11160519"/>
                  <a:gd name="connsiteY49" fmla="*/ 2607275 h 3398108"/>
                  <a:gd name="connsiteX50" fmla="*/ 1806408 w 11160519"/>
                  <a:gd name="connsiteY50" fmla="*/ 2631989 h 3398108"/>
                  <a:gd name="connsiteX51" fmla="*/ 1843478 w 11160519"/>
                  <a:gd name="connsiteY51" fmla="*/ 2656702 h 3398108"/>
                  <a:gd name="connsiteX52" fmla="*/ 1942332 w 11160519"/>
                  <a:gd name="connsiteY52" fmla="*/ 2681416 h 3398108"/>
                  <a:gd name="connsiteX53" fmla="*/ 2090613 w 11160519"/>
                  <a:gd name="connsiteY53" fmla="*/ 2718486 h 3398108"/>
                  <a:gd name="connsiteX54" fmla="*/ 2498386 w 11160519"/>
                  <a:gd name="connsiteY54" fmla="*/ 2706129 h 3398108"/>
                  <a:gd name="connsiteX55" fmla="*/ 2881445 w 11160519"/>
                  <a:gd name="connsiteY55" fmla="*/ 2669059 h 3398108"/>
                  <a:gd name="connsiteX56" fmla="*/ 3066797 w 11160519"/>
                  <a:gd name="connsiteY56" fmla="*/ 2644346 h 3398108"/>
                  <a:gd name="connsiteX57" fmla="*/ 3178008 w 11160519"/>
                  <a:gd name="connsiteY57" fmla="*/ 2619632 h 3398108"/>
                  <a:gd name="connsiteX58" fmla="*/ 3264505 w 11160519"/>
                  <a:gd name="connsiteY58" fmla="*/ 2607275 h 3398108"/>
                  <a:gd name="connsiteX59" fmla="*/ 4104764 w 11160519"/>
                  <a:gd name="connsiteY59" fmla="*/ 2631989 h 3398108"/>
                  <a:gd name="connsiteX60" fmla="*/ 4240689 w 11160519"/>
                  <a:gd name="connsiteY60" fmla="*/ 2644346 h 3398108"/>
                  <a:gd name="connsiteX61" fmla="*/ 4401326 w 11160519"/>
                  <a:gd name="connsiteY61" fmla="*/ 2656702 h 3398108"/>
                  <a:gd name="connsiteX62" fmla="*/ 4487824 w 11160519"/>
                  <a:gd name="connsiteY62" fmla="*/ 2669059 h 3398108"/>
                  <a:gd name="connsiteX63" fmla="*/ 4648462 w 11160519"/>
                  <a:gd name="connsiteY63" fmla="*/ 2681416 h 3398108"/>
                  <a:gd name="connsiteX64" fmla="*/ 4846170 w 11160519"/>
                  <a:gd name="connsiteY64" fmla="*/ 2706129 h 3398108"/>
                  <a:gd name="connsiteX65" fmla="*/ 4920310 w 11160519"/>
                  <a:gd name="connsiteY65" fmla="*/ 2718486 h 3398108"/>
                  <a:gd name="connsiteX66" fmla="*/ 5562862 w 11160519"/>
                  <a:gd name="connsiteY66" fmla="*/ 2730843 h 3398108"/>
                  <a:gd name="connsiteX67" fmla="*/ 5921208 w 11160519"/>
                  <a:gd name="connsiteY67" fmla="*/ 2718486 h 3398108"/>
                  <a:gd name="connsiteX68" fmla="*/ 5970635 w 11160519"/>
                  <a:gd name="connsiteY68" fmla="*/ 2706129 h 3398108"/>
                  <a:gd name="connsiteX69" fmla="*/ 6044775 w 11160519"/>
                  <a:gd name="connsiteY69" fmla="*/ 2693773 h 3398108"/>
                  <a:gd name="connsiteX70" fmla="*/ 6094202 w 11160519"/>
                  <a:gd name="connsiteY70" fmla="*/ 2681416 h 3398108"/>
                  <a:gd name="connsiteX71" fmla="*/ 6205413 w 11160519"/>
                  <a:gd name="connsiteY71" fmla="*/ 2669059 h 3398108"/>
                  <a:gd name="connsiteX72" fmla="*/ 6959175 w 11160519"/>
                  <a:gd name="connsiteY72" fmla="*/ 2693773 h 3398108"/>
                  <a:gd name="connsiteX73" fmla="*/ 7020959 w 11160519"/>
                  <a:gd name="connsiteY73" fmla="*/ 2706129 h 3398108"/>
                  <a:gd name="connsiteX74" fmla="*/ 7231024 w 11160519"/>
                  <a:gd name="connsiteY74" fmla="*/ 2718486 h 3398108"/>
                  <a:gd name="connsiteX75" fmla="*/ 7342235 w 11160519"/>
                  <a:gd name="connsiteY75" fmla="*/ 2730843 h 3398108"/>
                  <a:gd name="connsiteX76" fmla="*/ 7478159 w 11160519"/>
                  <a:gd name="connsiteY76" fmla="*/ 2755556 h 3398108"/>
                  <a:gd name="connsiteX77" fmla="*/ 7601726 w 11160519"/>
                  <a:gd name="connsiteY77" fmla="*/ 2767913 h 3398108"/>
                  <a:gd name="connsiteX78" fmla="*/ 7700581 w 11160519"/>
                  <a:gd name="connsiteY78" fmla="*/ 2780270 h 3398108"/>
                  <a:gd name="connsiteX79" fmla="*/ 8071283 w 11160519"/>
                  <a:gd name="connsiteY79" fmla="*/ 2767913 h 3398108"/>
                  <a:gd name="connsiteX80" fmla="*/ 8219564 w 11160519"/>
                  <a:gd name="connsiteY80" fmla="*/ 2730843 h 3398108"/>
                  <a:gd name="connsiteX81" fmla="*/ 8268991 w 11160519"/>
                  <a:gd name="connsiteY81" fmla="*/ 2718486 h 3398108"/>
                  <a:gd name="connsiteX82" fmla="*/ 8355489 w 11160519"/>
                  <a:gd name="connsiteY82" fmla="*/ 2681416 h 3398108"/>
                  <a:gd name="connsiteX83" fmla="*/ 8404916 w 11160519"/>
                  <a:gd name="connsiteY83" fmla="*/ 2669059 h 3398108"/>
                  <a:gd name="connsiteX84" fmla="*/ 8466699 w 11160519"/>
                  <a:gd name="connsiteY84" fmla="*/ 2656702 h 3398108"/>
                  <a:gd name="connsiteX85" fmla="*/ 8577910 w 11160519"/>
                  <a:gd name="connsiteY85" fmla="*/ 2619632 h 3398108"/>
                  <a:gd name="connsiteX86" fmla="*/ 8614981 w 11160519"/>
                  <a:gd name="connsiteY86" fmla="*/ 2607275 h 3398108"/>
                  <a:gd name="connsiteX87" fmla="*/ 8701478 w 11160519"/>
                  <a:gd name="connsiteY87" fmla="*/ 2582562 h 3398108"/>
                  <a:gd name="connsiteX88" fmla="*/ 9096894 w 11160519"/>
                  <a:gd name="connsiteY88" fmla="*/ 2594919 h 3398108"/>
                  <a:gd name="connsiteX89" fmla="*/ 9245175 w 11160519"/>
                  <a:gd name="connsiteY89" fmla="*/ 2619632 h 3398108"/>
                  <a:gd name="connsiteX90" fmla="*/ 9319316 w 11160519"/>
                  <a:gd name="connsiteY90" fmla="*/ 2644346 h 3398108"/>
                  <a:gd name="connsiteX91" fmla="*/ 9418170 w 11160519"/>
                  <a:gd name="connsiteY91" fmla="*/ 2656702 h 3398108"/>
                  <a:gd name="connsiteX92" fmla="*/ 9986581 w 11160519"/>
                  <a:gd name="connsiteY92" fmla="*/ 2644346 h 3398108"/>
                  <a:gd name="connsiteX93" fmla="*/ 10023651 w 11160519"/>
                  <a:gd name="connsiteY93" fmla="*/ 2631989 h 3398108"/>
                  <a:gd name="connsiteX94" fmla="*/ 10060721 w 11160519"/>
                  <a:gd name="connsiteY94" fmla="*/ 2594919 h 3398108"/>
                  <a:gd name="connsiteX95" fmla="*/ 10097791 w 11160519"/>
                  <a:gd name="connsiteY95" fmla="*/ 2570205 h 3398108"/>
                  <a:gd name="connsiteX96" fmla="*/ 10147218 w 11160519"/>
                  <a:gd name="connsiteY96" fmla="*/ 2496065 h 3398108"/>
                  <a:gd name="connsiteX97" fmla="*/ 10171932 w 11160519"/>
                  <a:gd name="connsiteY97" fmla="*/ 2458994 h 3398108"/>
                  <a:gd name="connsiteX98" fmla="*/ 10184289 w 11160519"/>
                  <a:gd name="connsiteY98" fmla="*/ 2409567 h 3398108"/>
                  <a:gd name="connsiteX99" fmla="*/ 10221359 w 11160519"/>
                  <a:gd name="connsiteY99" fmla="*/ 2335427 h 3398108"/>
                  <a:gd name="connsiteX100" fmla="*/ 10258429 w 11160519"/>
                  <a:gd name="connsiteY100" fmla="*/ 2174789 h 3398108"/>
                  <a:gd name="connsiteX101" fmla="*/ 10283143 w 11160519"/>
                  <a:gd name="connsiteY101" fmla="*/ 2063578 h 3398108"/>
                  <a:gd name="connsiteX102" fmla="*/ 10320213 w 11160519"/>
                  <a:gd name="connsiteY102" fmla="*/ 1977081 h 3398108"/>
                  <a:gd name="connsiteX103" fmla="*/ 10344926 w 11160519"/>
                  <a:gd name="connsiteY103" fmla="*/ 1878227 h 3398108"/>
                  <a:gd name="connsiteX104" fmla="*/ 10357283 w 11160519"/>
                  <a:gd name="connsiteY104" fmla="*/ 1828800 h 3398108"/>
                  <a:gd name="connsiteX105" fmla="*/ 10381997 w 11160519"/>
                  <a:gd name="connsiteY105" fmla="*/ 1779373 h 3398108"/>
                  <a:gd name="connsiteX106" fmla="*/ 10406710 w 11160519"/>
                  <a:gd name="connsiteY106" fmla="*/ 1692875 h 3398108"/>
                  <a:gd name="connsiteX107" fmla="*/ 10431424 w 11160519"/>
                  <a:gd name="connsiteY107" fmla="*/ 1618735 h 3398108"/>
                  <a:gd name="connsiteX108" fmla="*/ 10456137 w 11160519"/>
                  <a:gd name="connsiteY108" fmla="*/ 1495167 h 3398108"/>
                  <a:gd name="connsiteX109" fmla="*/ 10468494 w 11160519"/>
                  <a:gd name="connsiteY109" fmla="*/ 1458097 h 3398108"/>
                  <a:gd name="connsiteX110" fmla="*/ 10542635 w 11160519"/>
                  <a:gd name="connsiteY110" fmla="*/ 1408670 h 3398108"/>
                  <a:gd name="connsiteX111" fmla="*/ 10604418 w 11160519"/>
                  <a:gd name="connsiteY111" fmla="*/ 1334529 h 3398108"/>
                  <a:gd name="connsiteX112" fmla="*/ 10616775 w 11160519"/>
                  <a:gd name="connsiteY112" fmla="*/ 1297459 h 3398108"/>
                  <a:gd name="connsiteX113" fmla="*/ 10641489 w 11160519"/>
                  <a:gd name="connsiteY113" fmla="*/ 1186248 h 3398108"/>
                  <a:gd name="connsiteX114" fmla="*/ 10653845 w 11160519"/>
                  <a:gd name="connsiteY114" fmla="*/ 1149178 h 3398108"/>
                  <a:gd name="connsiteX115" fmla="*/ 10678559 w 11160519"/>
                  <a:gd name="connsiteY115" fmla="*/ 1037967 h 3398108"/>
                  <a:gd name="connsiteX116" fmla="*/ 10703272 w 11160519"/>
                  <a:gd name="connsiteY116" fmla="*/ 963827 h 3398108"/>
                  <a:gd name="connsiteX117" fmla="*/ 10740343 w 11160519"/>
                  <a:gd name="connsiteY117" fmla="*/ 840259 h 3398108"/>
                  <a:gd name="connsiteX118" fmla="*/ 10765056 w 11160519"/>
                  <a:gd name="connsiteY118" fmla="*/ 766119 h 3398108"/>
                  <a:gd name="connsiteX119" fmla="*/ 10777413 w 11160519"/>
                  <a:gd name="connsiteY119" fmla="*/ 729048 h 3398108"/>
                  <a:gd name="connsiteX120" fmla="*/ 10802126 w 11160519"/>
                  <a:gd name="connsiteY120" fmla="*/ 691978 h 3398108"/>
                  <a:gd name="connsiteX121" fmla="*/ 10826840 w 11160519"/>
                  <a:gd name="connsiteY121" fmla="*/ 593124 h 3398108"/>
                  <a:gd name="connsiteX122" fmla="*/ 10863910 w 11160519"/>
                  <a:gd name="connsiteY122" fmla="*/ 481913 h 3398108"/>
                  <a:gd name="connsiteX123" fmla="*/ 10876267 w 11160519"/>
                  <a:gd name="connsiteY123" fmla="*/ 444843 h 3398108"/>
                  <a:gd name="connsiteX124" fmla="*/ 10913337 w 11160519"/>
                  <a:gd name="connsiteY124" fmla="*/ 321275 h 3398108"/>
                  <a:gd name="connsiteX125" fmla="*/ 10925694 w 11160519"/>
                  <a:gd name="connsiteY125" fmla="*/ 284205 h 3398108"/>
                  <a:gd name="connsiteX126" fmla="*/ 10938051 w 11160519"/>
                  <a:gd name="connsiteY126" fmla="*/ 247135 h 3398108"/>
                  <a:gd name="connsiteX127" fmla="*/ 10987478 w 11160519"/>
                  <a:gd name="connsiteY127" fmla="*/ 172994 h 3398108"/>
                  <a:gd name="connsiteX128" fmla="*/ 11049262 w 11160519"/>
                  <a:gd name="connsiteY128" fmla="*/ 111211 h 3398108"/>
                  <a:gd name="connsiteX129" fmla="*/ 11123402 w 11160519"/>
                  <a:gd name="connsiteY129" fmla="*/ 86497 h 3398108"/>
                  <a:gd name="connsiteX130" fmla="*/ 11135759 w 11160519"/>
                  <a:gd name="connsiteY130" fmla="*/ 49427 h 3398108"/>
                  <a:gd name="connsiteX131" fmla="*/ 11160472 w 11160519"/>
                  <a:gd name="connsiteY131" fmla="*/ 0 h 3398108"/>
                  <a:gd name="connsiteX0" fmla="*/ 0 w 11133485"/>
                  <a:gd name="connsiteY0" fmla="*/ 3398108 h 3398108"/>
                  <a:gd name="connsiteX1" fmla="*/ 74141 w 11133485"/>
                  <a:gd name="connsiteY1" fmla="*/ 370702 h 3398108"/>
                  <a:gd name="connsiteX2" fmla="*/ 111211 w 11133485"/>
                  <a:gd name="connsiteY2" fmla="*/ 333632 h 3398108"/>
                  <a:gd name="connsiteX3" fmla="*/ 160638 w 11133485"/>
                  <a:gd name="connsiteY3" fmla="*/ 247135 h 3398108"/>
                  <a:gd name="connsiteX4" fmla="*/ 197709 w 11133485"/>
                  <a:gd name="connsiteY4" fmla="*/ 210065 h 3398108"/>
                  <a:gd name="connsiteX5" fmla="*/ 222422 w 11133485"/>
                  <a:gd name="connsiteY5" fmla="*/ 172994 h 3398108"/>
                  <a:gd name="connsiteX6" fmla="*/ 259492 w 11133485"/>
                  <a:gd name="connsiteY6" fmla="*/ 160638 h 3398108"/>
                  <a:gd name="connsiteX7" fmla="*/ 296563 w 11133485"/>
                  <a:gd name="connsiteY7" fmla="*/ 135924 h 3398108"/>
                  <a:gd name="connsiteX8" fmla="*/ 345990 w 11133485"/>
                  <a:gd name="connsiteY8" fmla="*/ 123567 h 3398108"/>
                  <a:gd name="connsiteX9" fmla="*/ 383060 w 11133485"/>
                  <a:gd name="connsiteY9" fmla="*/ 111211 h 3398108"/>
                  <a:gd name="connsiteX10" fmla="*/ 494271 w 11133485"/>
                  <a:gd name="connsiteY10" fmla="*/ 86497 h 3398108"/>
                  <a:gd name="connsiteX11" fmla="*/ 605482 w 11133485"/>
                  <a:gd name="connsiteY11" fmla="*/ 98854 h 3398108"/>
                  <a:gd name="connsiteX12" fmla="*/ 630195 w 11133485"/>
                  <a:gd name="connsiteY12" fmla="*/ 135924 h 3398108"/>
                  <a:gd name="connsiteX13" fmla="*/ 642552 w 11133485"/>
                  <a:gd name="connsiteY13" fmla="*/ 222421 h 3398108"/>
                  <a:gd name="connsiteX14" fmla="*/ 654909 w 11133485"/>
                  <a:gd name="connsiteY14" fmla="*/ 296562 h 3398108"/>
                  <a:gd name="connsiteX15" fmla="*/ 667265 w 11133485"/>
                  <a:gd name="connsiteY15" fmla="*/ 383059 h 3398108"/>
                  <a:gd name="connsiteX16" fmla="*/ 691979 w 11133485"/>
                  <a:gd name="connsiteY16" fmla="*/ 580767 h 3398108"/>
                  <a:gd name="connsiteX17" fmla="*/ 729049 w 11133485"/>
                  <a:gd name="connsiteY17" fmla="*/ 679621 h 3398108"/>
                  <a:gd name="connsiteX18" fmla="*/ 741406 w 11133485"/>
                  <a:gd name="connsiteY18" fmla="*/ 716692 h 3398108"/>
                  <a:gd name="connsiteX19" fmla="*/ 778476 w 11133485"/>
                  <a:gd name="connsiteY19" fmla="*/ 741405 h 3398108"/>
                  <a:gd name="connsiteX20" fmla="*/ 790833 w 11133485"/>
                  <a:gd name="connsiteY20" fmla="*/ 914400 h 3398108"/>
                  <a:gd name="connsiteX21" fmla="*/ 803190 w 11133485"/>
                  <a:gd name="connsiteY21" fmla="*/ 1136821 h 3398108"/>
                  <a:gd name="connsiteX22" fmla="*/ 815547 w 11133485"/>
                  <a:gd name="connsiteY22" fmla="*/ 1235675 h 3398108"/>
                  <a:gd name="connsiteX23" fmla="*/ 840260 w 11133485"/>
                  <a:gd name="connsiteY23" fmla="*/ 1334529 h 3398108"/>
                  <a:gd name="connsiteX24" fmla="*/ 877330 w 11133485"/>
                  <a:gd name="connsiteY24" fmla="*/ 1371600 h 3398108"/>
                  <a:gd name="connsiteX25" fmla="*/ 914401 w 11133485"/>
                  <a:gd name="connsiteY25" fmla="*/ 1383956 h 3398108"/>
                  <a:gd name="connsiteX26" fmla="*/ 988541 w 11133485"/>
                  <a:gd name="connsiteY26" fmla="*/ 1445740 h 3398108"/>
                  <a:gd name="connsiteX27" fmla="*/ 1025611 w 11133485"/>
                  <a:gd name="connsiteY27" fmla="*/ 1470454 h 3398108"/>
                  <a:gd name="connsiteX28" fmla="*/ 1062682 w 11133485"/>
                  <a:gd name="connsiteY28" fmla="*/ 1507524 h 3398108"/>
                  <a:gd name="connsiteX29" fmla="*/ 1136822 w 11133485"/>
                  <a:gd name="connsiteY29" fmla="*/ 1569308 h 3398108"/>
                  <a:gd name="connsiteX30" fmla="*/ 1161536 w 11133485"/>
                  <a:gd name="connsiteY30" fmla="*/ 1643448 h 3398108"/>
                  <a:gd name="connsiteX31" fmla="*/ 1173892 w 11133485"/>
                  <a:gd name="connsiteY31" fmla="*/ 1680519 h 3398108"/>
                  <a:gd name="connsiteX32" fmla="*/ 1161536 w 11133485"/>
                  <a:gd name="connsiteY32" fmla="*/ 1865870 h 3398108"/>
                  <a:gd name="connsiteX33" fmla="*/ 1149179 w 11133485"/>
                  <a:gd name="connsiteY33" fmla="*/ 1940011 h 3398108"/>
                  <a:gd name="connsiteX34" fmla="*/ 1136822 w 11133485"/>
                  <a:gd name="connsiteY34" fmla="*/ 2026508 h 3398108"/>
                  <a:gd name="connsiteX35" fmla="*/ 1149179 w 11133485"/>
                  <a:gd name="connsiteY35" fmla="*/ 2137719 h 3398108"/>
                  <a:gd name="connsiteX36" fmla="*/ 1223320 w 11133485"/>
                  <a:gd name="connsiteY36" fmla="*/ 2187146 h 3398108"/>
                  <a:gd name="connsiteX37" fmla="*/ 1260390 w 11133485"/>
                  <a:gd name="connsiteY37" fmla="*/ 2224216 h 3398108"/>
                  <a:gd name="connsiteX38" fmla="*/ 1309817 w 11133485"/>
                  <a:gd name="connsiteY38" fmla="*/ 2298356 h 3398108"/>
                  <a:gd name="connsiteX39" fmla="*/ 1346887 w 11133485"/>
                  <a:gd name="connsiteY39" fmla="*/ 2335427 h 3398108"/>
                  <a:gd name="connsiteX40" fmla="*/ 1371601 w 11133485"/>
                  <a:gd name="connsiteY40" fmla="*/ 2372497 h 3398108"/>
                  <a:gd name="connsiteX41" fmla="*/ 1408671 w 11133485"/>
                  <a:gd name="connsiteY41" fmla="*/ 2397211 h 3398108"/>
                  <a:gd name="connsiteX42" fmla="*/ 1482811 w 11133485"/>
                  <a:gd name="connsiteY42" fmla="*/ 2446638 h 3398108"/>
                  <a:gd name="connsiteX43" fmla="*/ 1544595 w 11133485"/>
                  <a:gd name="connsiteY43" fmla="*/ 2496065 h 3398108"/>
                  <a:gd name="connsiteX44" fmla="*/ 1581665 w 11133485"/>
                  <a:gd name="connsiteY44" fmla="*/ 2533135 h 3398108"/>
                  <a:gd name="connsiteX45" fmla="*/ 1618736 w 11133485"/>
                  <a:gd name="connsiteY45" fmla="*/ 2545492 h 3398108"/>
                  <a:gd name="connsiteX46" fmla="*/ 1655806 w 11133485"/>
                  <a:gd name="connsiteY46" fmla="*/ 2570205 h 3398108"/>
                  <a:gd name="connsiteX47" fmla="*/ 1692876 w 11133485"/>
                  <a:gd name="connsiteY47" fmla="*/ 2582562 h 3398108"/>
                  <a:gd name="connsiteX48" fmla="*/ 1729947 w 11133485"/>
                  <a:gd name="connsiteY48" fmla="*/ 2607275 h 3398108"/>
                  <a:gd name="connsiteX49" fmla="*/ 1779374 w 11133485"/>
                  <a:gd name="connsiteY49" fmla="*/ 2631989 h 3398108"/>
                  <a:gd name="connsiteX50" fmla="*/ 1816444 w 11133485"/>
                  <a:gd name="connsiteY50" fmla="*/ 2656702 h 3398108"/>
                  <a:gd name="connsiteX51" fmla="*/ 1915298 w 11133485"/>
                  <a:gd name="connsiteY51" fmla="*/ 2681416 h 3398108"/>
                  <a:gd name="connsiteX52" fmla="*/ 2063579 w 11133485"/>
                  <a:gd name="connsiteY52" fmla="*/ 2718486 h 3398108"/>
                  <a:gd name="connsiteX53" fmla="*/ 2471352 w 11133485"/>
                  <a:gd name="connsiteY53" fmla="*/ 2706129 h 3398108"/>
                  <a:gd name="connsiteX54" fmla="*/ 2854411 w 11133485"/>
                  <a:gd name="connsiteY54" fmla="*/ 2669059 h 3398108"/>
                  <a:gd name="connsiteX55" fmla="*/ 3039763 w 11133485"/>
                  <a:gd name="connsiteY55" fmla="*/ 2644346 h 3398108"/>
                  <a:gd name="connsiteX56" fmla="*/ 3150974 w 11133485"/>
                  <a:gd name="connsiteY56" fmla="*/ 2619632 h 3398108"/>
                  <a:gd name="connsiteX57" fmla="*/ 3237471 w 11133485"/>
                  <a:gd name="connsiteY57" fmla="*/ 2607275 h 3398108"/>
                  <a:gd name="connsiteX58" fmla="*/ 4077730 w 11133485"/>
                  <a:gd name="connsiteY58" fmla="*/ 2631989 h 3398108"/>
                  <a:gd name="connsiteX59" fmla="*/ 4213655 w 11133485"/>
                  <a:gd name="connsiteY59" fmla="*/ 2644346 h 3398108"/>
                  <a:gd name="connsiteX60" fmla="*/ 4374292 w 11133485"/>
                  <a:gd name="connsiteY60" fmla="*/ 2656702 h 3398108"/>
                  <a:gd name="connsiteX61" fmla="*/ 4460790 w 11133485"/>
                  <a:gd name="connsiteY61" fmla="*/ 2669059 h 3398108"/>
                  <a:gd name="connsiteX62" fmla="*/ 4621428 w 11133485"/>
                  <a:gd name="connsiteY62" fmla="*/ 2681416 h 3398108"/>
                  <a:gd name="connsiteX63" fmla="*/ 4819136 w 11133485"/>
                  <a:gd name="connsiteY63" fmla="*/ 2706129 h 3398108"/>
                  <a:gd name="connsiteX64" fmla="*/ 4893276 w 11133485"/>
                  <a:gd name="connsiteY64" fmla="*/ 2718486 h 3398108"/>
                  <a:gd name="connsiteX65" fmla="*/ 5535828 w 11133485"/>
                  <a:gd name="connsiteY65" fmla="*/ 2730843 h 3398108"/>
                  <a:gd name="connsiteX66" fmla="*/ 5894174 w 11133485"/>
                  <a:gd name="connsiteY66" fmla="*/ 2718486 h 3398108"/>
                  <a:gd name="connsiteX67" fmla="*/ 5943601 w 11133485"/>
                  <a:gd name="connsiteY67" fmla="*/ 2706129 h 3398108"/>
                  <a:gd name="connsiteX68" fmla="*/ 6017741 w 11133485"/>
                  <a:gd name="connsiteY68" fmla="*/ 2693773 h 3398108"/>
                  <a:gd name="connsiteX69" fmla="*/ 6067168 w 11133485"/>
                  <a:gd name="connsiteY69" fmla="*/ 2681416 h 3398108"/>
                  <a:gd name="connsiteX70" fmla="*/ 6178379 w 11133485"/>
                  <a:gd name="connsiteY70" fmla="*/ 2669059 h 3398108"/>
                  <a:gd name="connsiteX71" fmla="*/ 6932141 w 11133485"/>
                  <a:gd name="connsiteY71" fmla="*/ 2693773 h 3398108"/>
                  <a:gd name="connsiteX72" fmla="*/ 6993925 w 11133485"/>
                  <a:gd name="connsiteY72" fmla="*/ 2706129 h 3398108"/>
                  <a:gd name="connsiteX73" fmla="*/ 7203990 w 11133485"/>
                  <a:gd name="connsiteY73" fmla="*/ 2718486 h 3398108"/>
                  <a:gd name="connsiteX74" fmla="*/ 7315201 w 11133485"/>
                  <a:gd name="connsiteY74" fmla="*/ 2730843 h 3398108"/>
                  <a:gd name="connsiteX75" fmla="*/ 7451125 w 11133485"/>
                  <a:gd name="connsiteY75" fmla="*/ 2755556 h 3398108"/>
                  <a:gd name="connsiteX76" fmla="*/ 7574692 w 11133485"/>
                  <a:gd name="connsiteY76" fmla="*/ 2767913 h 3398108"/>
                  <a:gd name="connsiteX77" fmla="*/ 7673547 w 11133485"/>
                  <a:gd name="connsiteY77" fmla="*/ 2780270 h 3398108"/>
                  <a:gd name="connsiteX78" fmla="*/ 8044249 w 11133485"/>
                  <a:gd name="connsiteY78" fmla="*/ 2767913 h 3398108"/>
                  <a:gd name="connsiteX79" fmla="*/ 8192530 w 11133485"/>
                  <a:gd name="connsiteY79" fmla="*/ 2730843 h 3398108"/>
                  <a:gd name="connsiteX80" fmla="*/ 8241957 w 11133485"/>
                  <a:gd name="connsiteY80" fmla="*/ 2718486 h 3398108"/>
                  <a:gd name="connsiteX81" fmla="*/ 8328455 w 11133485"/>
                  <a:gd name="connsiteY81" fmla="*/ 2681416 h 3398108"/>
                  <a:gd name="connsiteX82" fmla="*/ 8377882 w 11133485"/>
                  <a:gd name="connsiteY82" fmla="*/ 2669059 h 3398108"/>
                  <a:gd name="connsiteX83" fmla="*/ 8439665 w 11133485"/>
                  <a:gd name="connsiteY83" fmla="*/ 2656702 h 3398108"/>
                  <a:gd name="connsiteX84" fmla="*/ 8550876 w 11133485"/>
                  <a:gd name="connsiteY84" fmla="*/ 2619632 h 3398108"/>
                  <a:gd name="connsiteX85" fmla="*/ 8587947 w 11133485"/>
                  <a:gd name="connsiteY85" fmla="*/ 2607275 h 3398108"/>
                  <a:gd name="connsiteX86" fmla="*/ 8674444 w 11133485"/>
                  <a:gd name="connsiteY86" fmla="*/ 2582562 h 3398108"/>
                  <a:gd name="connsiteX87" fmla="*/ 9069860 w 11133485"/>
                  <a:gd name="connsiteY87" fmla="*/ 2594919 h 3398108"/>
                  <a:gd name="connsiteX88" fmla="*/ 9218141 w 11133485"/>
                  <a:gd name="connsiteY88" fmla="*/ 2619632 h 3398108"/>
                  <a:gd name="connsiteX89" fmla="*/ 9292282 w 11133485"/>
                  <a:gd name="connsiteY89" fmla="*/ 2644346 h 3398108"/>
                  <a:gd name="connsiteX90" fmla="*/ 9391136 w 11133485"/>
                  <a:gd name="connsiteY90" fmla="*/ 2656702 h 3398108"/>
                  <a:gd name="connsiteX91" fmla="*/ 9959547 w 11133485"/>
                  <a:gd name="connsiteY91" fmla="*/ 2644346 h 3398108"/>
                  <a:gd name="connsiteX92" fmla="*/ 9996617 w 11133485"/>
                  <a:gd name="connsiteY92" fmla="*/ 2631989 h 3398108"/>
                  <a:gd name="connsiteX93" fmla="*/ 10033687 w 11133485"/>
                  <a:gd name="connsiteY93" fmla="*/ 2594919 h 3398108"/>
                  <a:gd name="connsiteX94" fmla="*/ 10070757 w 11133485"/>
                  <a:gd name="connsiteY94" fmla="*/ 2570205 h 3398108"/>
                  <a:gd name="connsiteX95" fmla="*/ 10120184 w 11133485"/>
                  <a:gd name="connsiteY95" fmla="*/ 2496065 h 3398108"/>
                  <a:gd name="connsiteX96" fmla="*/ 10144898 w 11133485"/>
                  <a:gd name="connsiteY96" fmla="*/ 2458994 h 3398108"/>
                  <a:gd name="connsiteX97" fmla="*/ 10157255 w 11133485"/>
                  <a:gd name="connsiteY97" fmla="*/ 2409567 h 3398108"/>
                  <a:gd name="connsiteX98" fmla="*/ 10194325 w 11133485"/>
                  <a:gd name="connsiteY98" fmla="*/ 2335427 h 3398108"/>
                  <a:gd name="connsiteX99" fmla="*/ 10231395 w 11133485"/>
                  <a:gd name="connsiteY99" fmla="*/ 2174789 h 3398108"/>
                  <a:gd name="connsiteX100" fmla="*/ 10256109 w 11133485"/>
                  <a:gd name="connsiteY100" fmla="*/ 2063578 h 3398108"/>
                  <a:gd name="connsiteX101" fmla="*/ 10293179 w 11133485"/>
                  <a:gd name="connsiteY101" fmla="*/ 1977081 h 3398108"/>
                  <a:gd name="connsiteX102" fmla="*/ 10317892 w 11133485"/>
                  <a:gd name="connsiteY102" fmla="*/ 1878227 h 3398108"/>
                  <a:gd name="connsiteX103" fmla="*/ 10330249 w 11133485"/>
                  <a:gd name="connsiteY103" fmla="*/ 1828800 h 3398108"/>
                  <a:gd name="connsiteX104" fmla="*/ 10354963 w 11133485"/>
                  <a:gd name="connsiteY104" fmla="*/ 1779373 h 3398108"/>
                  <a:gd name="connsiteX105" fmla="*/ 10379676 w 11133485"/>
                  <a:gd name="connsiteY105" fmla="*/ 1692875 h 3398108"/>
                  <a:gd name="connsiteX106" fmla="*/ 10404390 w 11133485"/>
                  <a:gd name="connsiteY106" fmla="*/ 1618735 h 3398108"/>
                  <a:gd name="connsiteX107" fmla="*/ 10429103 w 11133485"/>
                  <a:gd name="connsiteY107" fmla="*/ 1495167 h 3398108"/>
                  <a:gd name="connsiteX108" fmla="*/ 10441460 w 11133485"/>
                  <a:gd name="connsiteY108" fmla="*/ 1458097 h 3398108"/>
                  <a:gd name="connsiteX109" fmla="*/ 10515601 w 11133485"/>
                  <a:gd name="connsiteY109" fmla="*/ 1408670 h 3398108"/>
                  <a:gd name="connsiteX110" fmla="*/ 10577384 w 11133485"/>
                  <a:gd name="connsiteY110" fmla="*/ 1334529 h 3398108"/>
                  <a:gd name="connsiteX111" fmla="*/ 10589741 w 11133485"/>
                  <a:gd name="connsiteY111" fmla="*/ 1297459 h 3398108"/>
                  <a:gd name="connsiteX112" fmla="*/ 10614455 w 11133485"/>
                  <a:gd name="connsiteY112" fmla="*/ 1186248 h 3398108"/>
                  <a:gd name="connsiteX113" fmla="*/ 10626811 w 11133485"/>
                  <a:gd name="connsiteY113" fmla="*/ 1149178 h 3398108"/>
                  <a:gd name="connsiteX114" fmla="*/ 10651525 w 11133485"/>
                  <a:gd name="connsiteY114" fmla="*/ 1037967 h 3398108"/>
                  <a:gd name="connsiteX115" fmla="*/ 10676238 w 11133485"/>
                  <a:gd name="connsiteY115" fmla="*/ 963827 h 3398108"/>
                  <a:gd name="connsiteX116" fmla="*/ 10713309 w 11133485"/>
                  <a:gd name="connsiteY116" fmla="*/ 840259 h 3398108"/>
                  <a:gd name="connsiteX117" fmla="*/ 10738022 w 11133485"/>
                  <a:gd name="connsiteY117" fmla="*/ 766119 h 3398108"/>
                  <a:gd name="connsiteX118" fmla="*/ 10750379 w 11133485"/>
                  <a:gd name="connsiteY118" fmla="*/ 729048 h 3398108"/>
                  <a:gd name="connsiteX119" fmla="*/ 10775092 w 11133485"/>
                  <a:gd name="connsiteY119" fmla="*/ 691978 h 3398108"/>
                  <a:gd name="connsiteX120" fmla="*/ 10799806 w 11133485"/>
                  <a:gd name="connsiteY120" fmla="*/ 593124 h 3398108"/>
                  <a:gd name="connsiteX121" fmla="*/ 10836876 w 11133485"/>
                  <a:gd name="connsiteY121" fmla="*/ 481913 h 3398108"/>
                  <a:gd name="connsiteX122" fmla="*/ 10849233 w 11133485"/>
                  <a:gd name="connsiteY122" fmla="*/ 444843 h 3398108"/>
                  <a:gd name="connsiteX123" fmla="*/ 10886303 w 11133485"/>
                  <a:gd name="connsiteY123" fmla="*/ 321275 h 3398108"/>
                  <a:gd name="connsiteX124" fmla="*/ 10898660 w 11133485"/>
                  <a:gd name="connsiteY124" fmla="*/ 284205 h 3398108"/>
                  <a:gd name="connsiteX125" fmla="*/ 10911017 w 11133485"/>
                  <a:gd name="connsiteY125" fmla="*/ 247135 h 3398108"/>
                  <a:gd name="connsiteX126" fmla="*/ 10960444 w 11133485"/>
                  <a:gd name="connsiteY126" fmla="*/ 172994 h 3398108"/>
                  <a:gd name="connsiteX127" fmla="*/ 11022228 w 11133485"/>
                  <a:gd name="connsiteY127" fmla="*/ 111211 h 3398108"/>
                  <a:gd name="connsiteX128" fmla="*/ 11096368 w 11133485"/>
                  <a:gd name="connsiteY128" fmla="*/ 86497 h 3398108"/>
                  <a:gd name="connsiteX129" fmla="*/ 11108725 w 11133485"/>
                  <a:gd name="connsiteY129" fmla="*/ 49427 h 3398108"/>
                  <a:gd name="connsiteX130" fmla="*/ 11133438 w 11133485"/>
                  <a:gd name="connsiteY130" fmla="*/ 0 h 3398108"/>
                  <a:gd name="connsiteX0" fmla="*/ 86970 w 11220455"/>
                  <a:gd name="connsiteY0" fmla="*/ 3398108 h 3398108"/>
                  <a:gd name="connsiteX1" fmla="*/ 161111 w 11220455"/>
                  <a:gd name="connsiteY1" fmla="*/ 370702 h 3398108"/>
                  <a:gd name="connsiteX2" fmla="*/ 473 w 11220455"/>
                  <a:gd name="connsiteY2" fmla="*/ 284205 h 3398108"/>
                  <a:gd name="connsiteX3" fmla="*/ 247608 w 11220455"/>
                  <a:gd name="connsiteY3" fmla="*/ 247135 h 3398108"/>
                  <a:gd name="connsiteX4" fmla="*/ 284679 w 11220455"/>
                  <a:gd name="connsiteY4" fmla="*/ 210065 h 3398108"/>
                  <a:gd name="connsiteX5" fmla="*/ 309392 w 11220455"/>
                  <a:gd name="connsiteY5" fmla="*/ 172994 h 3398108"/>
                  <a:gd name="connsiteX6" fmla="*/ 346462 w 11220455"/>
                  <a:gd name="connsiteY6" fmla="*/ 160638 h 3398108"/>
                  <a:gd name="connsiteX7" fmla="*/ 383533 w 11220455"/>
                  <a:gd name="connsiteY7" fmla="*/ 135924 h 3398108"/>
                  <a:gd name="connsiteX8" fmla="*/ 432960 w 11220455"/>
                  <a:gd name="connsiteY8" fmla="*/ 123567 h 3398108"/>
                  <a:gd name="connsiteX9" fmla="*/ 470030 w 11220455"/>
                  <a:gd name="connsiteY9" fmla="*/ 111211 h 3398108"/>
                  <a:gd name="connsiteX10" fmla="*/ 581241 w 11220455"/>
                  <a:gd name="connsiteY10" fmla="*/ 86497 h 3398108"/>
                  <a:gd name="connsiteX11" fmla="*/ 692452 w 11220455"/>
                  <a:gd name="connsiteY11" fmla="*/ 98854 h 3398108"/>
                  <a:gd name="connsiteX12" fmla="*/ 717165 w 11220455"/>
                  <a:gd name="connsiteY12" fmla="*/ 135924 h 3398108"/>
                  <a:gd name="connsiteX13" fmla="*/ 729522 w 11220455"/>
                  <a:gd name="connsiteY13" fmla="*/ 222421 h 3398108"/>
                  <a:gd name="connsiteX14" fmla="*/ 741879 w 11220455"/>
                  <a:gd name="connsiteY14" fmla="*/ 296562 h 3398108"/>
                  <a:gd name="connsiteX15" fmla="*/ 754235 w 11220455"/>
                  <a:gd name="connsiteY15" fmla="*/ 383059 h 3398108"/>
                  <a:gd name="connsiteX16" fmla="*/ 778949 w 11220455"/>
                  <a:gd name="connsiteY16" fmla="*/ 580767 h 3398108"/>
                  <a:gd name="connsiteX17" fmla="*/ 816019 w 11220455"/>
                  <a:gd name="connsiteY17" fmla="*/ 679621 h 3398108"/>
                  <a:gd name="connsiteX18" fmla="*/ 828376 w 11220455"/>
                  <a:gd name="connsiteY18" fmla="*/ 716692 h 3398108"/>
                  <a:gd name="connsiteX19" fmla="*/ 865446 w 11220455"/>
                  <a:gd name="connsiteY19" fmla="*/ 741405 h 3398108"/>
                  <a:gd name="connsiteX20" fmla="*/ 877803 w 11220455"/>
                  <a:gd name="connsiteY20" fmla="*/ 914400 h 3398108"/>
                  <a:gd name="connsiteX21" fmla="*/ 890160 w 11220455"/>
                  <a:gd name="connsiteY21" fmla="*/ 1136821 h 3398108"/>
                  <a:gd name="connsiteX22" fmla="*/ 902517 w 11220455"/>
                  <a:gd name="connsiteY22" fmla="*/ 1235675 h 3398108"/>
                  <a:gd name="connsiteX23" fmla="*/ 927230 w 11220455"/>
                  <a:gd name="connsiteY23" fmla="*/ 1334529 h 3398108"/>
                  <a:gd name="connsiteX24" fmla="*/ 964300 w 11220455"/>
                  <a:gd name="connsiteY24" fmla="*/ 1371600 h 3398108"/>
                  <a:gd name="connsiteX25" fmla="*/ 1001371 w 11220455"/>
                  <a:gd name="connsiteY25" fmla="*/ 1383956 h 3398108"/>
                  <a:gd name="connsiteX26" fmla="*/ 1075511 w 11220455"/>
                  <a:gd name="connsiteY26" fmla="*/ 1445740 h 3398108"/>
                  <a:gd name="connsiteX27" fmla="*/ 1112581 w 11220455"/>
                  <a:gd name="connsiteY27" fmla="*/ 1470454 h 3398108"/>
                  <a:gd name="connsiteX28" fmla="*/ 1149652 w 11220455"/>
                  <a:gd name="connsiteY28" fmla="*/ 1507524 h 3398108"/>
                  <a:gd name="connsiteX29" fmla="*/ 1223792 w 11220455"/>
                  <a:gd name="connsiteY29" fmla="*/ 1569308 h 3398108"/>
                  <a:gd name="connsiteX30" fmla="*/ 1248506 w 11220455"/>
                  <a:gd name="connsiteY30" fmla="*/ 1643448 h 3398108"/>
                  <a:gd name="connsiteX31" fmla="*/ 1260862 w 11220455"/>
                  <a:gd name="connsiteY31" fmla="*/ 1680519 h 3398108"/>
                  <a:gd name="connsiteX32" fmla="*/ 1248506 w 11220455"/>
                  <a:gd name="connsiteY32" fmla="*/ 1865870 h 3398108"/>
                  <a:gd name="connsiteX33" fmla="*/ 1236149 w 11220455"/>
                  <a:gd name="connsiteY33" fmla="*/ 1940011 h 3398108"/>
                  <a:gd name="connsiteX34" fmla="*/ 1223792 w 11220455"/>
                  <a:gd name="connsiteY34" fmla="*/ 2026508 h 3398108"/>
                  <a:gd name="connsiteX35" fmla="*/ 1236149 w 11220455"/>
                  <a:gd name="connsiteY35" fmla="*/ 2137719 h 3398108"/>
                  <a:gd name="connsiteX36" fmla="*/ 1310290 w 11220455"/>
                  <a:gd name="connsiteY36" fmla="*/ 2187146 h 3398108"/>
                  <a:gd name="connsiteX37" fmla="*/ 1347360 w 11220455"/>
                  <a:gd name="connsiteY37" fmla="*/ 2224216 h 3398108"/>
                  <a:gd name="connsiteX38" fmla="*/ 1396787 w 11220455"/>
                  <a:gd name="connsiteY38" fmla="*/ 2298356 h 3398108"/>
                  <a:gd name="connsiteX39" fmla="*/ 1433857 w 11220455"/>
                  <a:gd name="connsiteY39" fmla="*/ 2335427 h 3398108"/>
                  <a:gd name="connsiteX40" fmla="*/ 1458571 w 11220455"/>
                  <a:gd name="connsiteY40" fmla="*/ 2372497 h 3398108"/>
                  <a:gd name="connsiteX41" fmla="*/ 1495641 w 11220455"/>
                  <a:gd name="connsiteY41" fmla="*/ 2397211 h 3398108"/>
                  <a:gd name="connsiteX42" fmla="*/ 1569781 w 11220455"/>
                  <a:gd name="connsiteY42" fmla="*/ 2446638 h 3398108"/>
                  <a:gd name="connsiteX43" fmla="*/ 1631565 w 11220455"/>
                  <a:gd name="connsiteY43" fmla="*/ 2496065 h 3398108"/>
                  <a:gd name="connsiteX44" fmla="*/ 1668635 w 11220455"/>
                  <a:gd name="connsiteY44" fmla="*/ 2533135 h 3398108"/>
                  <a:gd name="connsiteX45" fmla="*/ 1705706 w 11220455"/>
                  <a:gd name="connsiteY45" fmla="*/ 2545492 h 3398108"/>
                  <a:gd name="connsiteX46" fmla="*/ 1742776 w 11220455"/>
                  <a:gd name="connsiteY46" fmla="*/ 2570205 h 3398108"/>
                  <a:gd name="connsiteX47" fmla="*/ 1779846 w 11220455"/>
                  <a:gd name="connsiteY47" fmla="*/ 2582562 h 3398108"/>
                  <a:gd name="connsiteX48" fmla="*/ 1816917 w 11220455"/>
                  <a:gd name="connsiteY48" fmla="*/ 2607275 h 3398108"/>
                  <a:gd name="connsiteX49" fmla="*/ 1866344 w 11220455"/>
                  <a:gd name="connsiteY49" fmla="*/ 2631989 h 3398108"/>
                  <a:gd name="connsiteX50" fmla="*/ 1903414 w 11220455"/>
                  <a:gd name="connsiteY50" fmla="*/ 2656702 h 3398108"/>
                  <a:gd name="connsiteX51" fmla="*/ 2002268 w 11220455"/>
                  <a:gd name="connsiteY51" fmla="*/ 2681416 h 3398108"/>
                  <a:gd name="connsiteX52" fmla="*/ 2150549 w 11220455"/>
                  <a:gd name="connsiteY52" fmla="*/ 2718486 h 3398108"/>
                  <a:gd name="connsiteX53" fmla="*/ 2558322 w 11220455"/>
                  <a:gd name="connsiteY53" fmla="*/ 2706129 h 3398108"/>
                  <a:gd name="connsiteX54" fmla="*/ 2941381 w 11220455"/>
                  <a:gd name="connsiteY54" fmla="*/ 2669059 h 3398108"/>
                  <a:gd name="connsiteX55" fmla="*/ 3126733 w 11220455"/>
                  <a:gd name="connsiteY55" fmla="*/ 2644346 h 3398108"/>
                  <a:gd name="connsiteX56" fmla="*/ 3237944 w 11220455"/>
                  <a:gd name="connsiteY56" fmla="*/ 2619632 h 3398108"/>
                  <a:gd name="connsiteX57" fmla="*/ 3324441 w 11220455"/>
                  <a:gd name="connsiteY57" fmla="*/ 2607275 h 3398108"/>
                  <a:gd name="connsiteX58" fmla="*/ 4164700 w 11220455"/>
                  <a:gd name="connsiteY58" fmla="*/ 2631989 h 3398108"/>
                  <a:gd name="connsiteX59" fmla="*/ 4300625 w 11220455"/>
                  <a:gd name="connsiteY59" fmla="*/ 2644346 h 3398108"/>
                  <a:gd name="connsiteX60" fmla="*/ 4461262 w 11220455"/>
                  <a:gd name="connsiteY60" fmla="*/ 2656702 h 3398108"/>
                  <a:gd name="connsiteX61" fmla="*/ 4547760 w 11220455"/>
                  <a:gd name="connsiteY61" fmla="*/ 2669059 h 3398108"/>
                  <a:gd name="connsiteX62" fmla="*/ 4708398 w 11220455"/>
                  <a:gd name="connsiteY62" fmla="*/ 2681416 h 3398108"/>
                  <a:gd name="connsiteX63" fmla="*/ 4906106 w 11220455"/>
                  <a:gd name="connsiteY63" fmla="*/ 2706129 h 3398108"/>
                  <a:gd name="connsiteX64" fmla="*/ 4980246 w 11220455"/>
                  <a:gd name="connsiteY64" fmla="*/ 2718486 h 3398108"/>
                  <a:gd name="connsiteX65" fmla="*/ 5622798 w 11220455"/>
                  <a:gd name="connsiteY65" fmla="*/ 2730843 h 3398108"/>
                  <a:gd name="connsiteX66" fmla="*/ 5981144 w 11220455"/>
                  <a:gd name="connsiteY66" fmla="*/ 2718486 h 3398108"/>
                  <a:gd name="connsiteX67" fmla="*/ 6030571 w 11220455"/>
                  <a:gd name="connsiteY67" fmla="*/ 2706129 h 3398108"/>
                  <a:gd name="connsiteX68" fmla="*/ 6104711 w 11220455"/>
                  <a:gd name="connsiteY68" fmla="*/ 2693773 h 3398108"/>
                  <a:gd name="connsiteX69" fmla="*/ 6154138 w 11220455"/>
                  <a:gd name="connsiteY69" fmla="*/ 2681416 h 3398108"/>
                  <a:gd name="connsiteX70" fmla="*/ 6265349 w 11220455"/>
                  <a:gd name="connsiteY70" fmla="*/ 2669059 h 3398108"/>
                  <a:gd name="connsiteX71" fmla="*/ 7019111 w 11220455"/>
                  <a:gd name="connsiteY71" fmla="*/ 2693773 h 3398108"/>
                  <a:gd name="connsiteX72" fmla="*/ 7080895 w 11220455"/>
                  <a:gd name="connsiteY72" fmla="*/ 2706129 h 3398108"/>
                  <a:gd name="connsiteX73" fmla="*/ 7290960 w 11220455"/>
                  <a:gd name="connsiteY73" fmla="*/ 2718486 h 3398108"/>
                  <a:gd name="connsiteX74" fmla="*/ 7402171 w 11220455"/>
                  <a:gd name="connsiteY74" fmla="*/ 2730843 h 3398108"/>
                  <a:gd name="connsiteX75" fmla="*/ 7538095 w 11220455"/>
                  <a:gd name="connsiteY75" fmla="*/ 2755556 h 3398108"/>
                  <a:gd name="connsiteX76" fmla="*/ 7661662 w 11220455"/>
                  <a:gd name="connsiteY76" fmla="*/ 2767913 h 3398108"/>
                  <a:gd name="connsiteX77" fmla="*/ 7760517 w 11220455"/>
                  <a:gd name="connsiteY77" fmla="*/ 2780270 h 3398108"/>
                  <a:gd name="connsiteX78" fmla="*/ 8131219 w 11220455"/>
                  <a:gd name="connsiteY78" fmla="*/ 2767913 h 3398108"/>
                  <a:gd name="connsiteX79" fmla="*/ 8279500 w 11220455"/>
                  <a:gd name="connsiteY79" fmla="*/ 2730843 h 3398108"/>
                  <a:gd name="connsiteX80" fmla="*/ 8328927 w 11220455"/>
                  <a:gd name="connsiteY80" fmla="*/ 2718486 h 3398108"/>
                  <a:gd name="connsiteX81" fmla="*/ 8415425 w 11220455"/>
                  <a:gd name="connsiteY81" fmla="*/ 2681416 h 3398108"/>
                  <a:gd name="connsiteX82" fmla="*/ 8464852 w 11220455"/>
                  <a:gd name="connsiteY82" fmla="*/ 2669059 h 3398108"/>
                  <a:gd name="connsiteX83" fmla="*/ 8526635 w 11220455"/>
                  <a:gd name="connsiteY83" fmla="*/ 2656702 h 3398108"/>
                  <a:gd name="connsiteX84" fmla="*/ 8637846 w 11220455"/>
                  <a:gd name="connsiteY84" fmla="*/ 2619632 h 3398108"/>
                  <a:gd name="connsiteX85" fmla="*/ 8674917 w 11220455"/>
                  <a:gd name="connsiteY85" fmla="*/ 2607275 h 3398108"/>
                  <a:gd name="connsiteX86" fmla="*/ 8761414 w 11220455"/>
                  <a:gd name="connsiteY86" fmla="*/ 2582562 h 3398108"/>
                  <a:gd name="connsiteX87" fmla="*/ 9156830 w 11220455"/>
                  <a:gd name="connsiteY87" fmla="*/ 2594919 h 3398108"/>
                  <a:gd name="connsiteX88" fmla="*/ 9305111 w 11220455"/>
                  <a:gd name="connsiteY88" fmla="*/ 2619632 h 3398108"/>
                  <a:gd name="connsiteX89" fmla="*/ 9379252 w 11220455"/>
                  <a:gd name="connsiteY89" fmla="*/ 2644346 h 3398108"/>
                  <a:gd name="connsiteX90" fmla="*/ 9478106 w 11220455"/>
                  <a:gd name="connsiteY90" fmla="*/ 2656702 h 3398108"/>
                  <a:gd name="connsiteX91" fmla="*/ 10046517 w 11220455"/>
                  <a:gd name="connsiteY91" fmla="*/ 2644346 h 3398108"/>
                  <a:gd name="connsiteX92" fmla="*/ 10083587 w 11220455"/>
                  <a:gd name="connsiteY92" fmla="*/ 2631989 h 3398108"/>
                  <a:gd name="connsiteX93" fmla="*/ 10120657 w 11220455"/>
                  <a:gd name="connsiteY93" fmla="*/ 2594919 h 3398108"/>
                  <a:gd name="connsiteX94" fmla="*/ 10157727 w 11220455"/>
                  <a:gd name="connsiteY94" fmla="*/ 2570205 h 3398108"/>
                  <a:gd name="connsiteX95" fmla="*/ 10207154 w 11220455"/>
                  <a:gd name="connsiteY95" fmla="*/ 2496065 h 3398108"/>
                  <a:gd name="connsiteX96" fmla="*/ 10231868 w 11220455"/>
                  <a:gd name="connsiteY96" fmla="*/ 2458994 h 3398108"/>
                  <a:gd name="connsiteX97" fmla="*/ 10244225 w 11220455"/>
                  <a:gd name="connsiteY97" fmla="*/ 2409567 h 3398108"/>
                  <a:gd name="connsiteX98" fmla="*/ 10281295 w 11220455"/>
                  <a:gd name="connsiteY98" fmla="*/ 2335427 h 3398108"/>
                  <a:gd name="connsiteX99" fmla="*/ 10318365 w 11220455"/>
                  <a:gd name="connsiteY99" fmla="*/ 2174789 h 3398108"/>
                  <a:gd name="connsiteX100" fmla="*/ 10343079 w 11220455"/>
                  <a:gd name="connsiteY100" fmla="*/ 2063578 h 3398108"/>
                  <a:gd name="connsiteX101" fmla="*/ 10380149 w 11220455"/>
                  <a:gd name="connsiteY101" fmla="*/ 1977081 h 3398108"/>
                  <a:gd name="connsiteX102" fmla="*/ 10404862 w 11220455"/>
                  <a:gd name="connsiteY102" fmla="*/ 1878227 h 3398108"/>
                  <a:gd name="connsiteX103" fmla="*/ 10417219 w 11220455"/>
                  <a:gd name="connsiteY103" fmla="*/ 1828800 h 3398108"/>
                  <a:gd name="connsiteX104" fmla="*/ 10441933 w 11220455"/>
                  <a:gd name="connsiteY104" fmla="*/ 1779373 h 3398108"/>
                  <a:gd name="connsiteX105" fmla="*/ 10466646 w 11220455"/>
                  <a:gd name="connsiteY105" fmla="*/ 1692875 h 3398108"/>
                  <a:gd name="connsiteX106" fmla="*/ 10491360 w 11220455"/>
                  <a:gd name="connsiteY106" fmla="*/ 1618735 h 3398108"/>
                  <a:gd name="connsiteX107" fmla="*/ 10516073 w 11220455"/>
                  <a:gd name="connsiteY107" fmla="*/ 1495167 h 3398108"/>
                  <a:gd name="connsiteX108" fmla="*/ 10528430 w 11220455"/>
                  <a:gd name="connsiteY108" fmla="*/ 1458097 h 3398108"/>
                  <a:gd name="connsiteX109" fmla="*/ 10602571 w 11220455"/>
                  <a:gd name="connsiteY109" fmla="*/ 1408670 h 3398108"/>
                  <a:gd name="connsiteX110" fmla="*/ 10664354 w 11220455"/>
                  <a:gd name="connsiteY110" fmla="*/ 1334529 h 3398108"/>
                  <a:gd name="connsiteX111" fmla="*/ 10676711 w 11220455"/>
                  <a:gd name="connsiteY111" fmla="*/ 1297459 h 3398108"/>
                  <a:gd name="connsiteX112" fmla="*/ 10701425 w 11220455"/>
                  <a:gd name="connsiteY112" fmla="*/ 1186248 h 3398108"/>
                  <a:gd name="connsiteX113" fmla="*/ 10713781 w 11220455"/>
                  <a:gd name="connsiteY113" fmla="*/ 1149178 h 3398108"/>
                  <a:gd name="connsiteX114" fmla="*/ 10738495 w 11220455"/>
                  <a:gd name="connsiteY114" fmla="*/ 1037967 h 3398108"/>
                  <a:gd name="connsiteX115" fmla="*/ 10763208 w 11220455"/>
                  <a:gd name="connsiteY115" fmla="*/ 963827 h 3398108"/>
                  <a:gd name="connsiteX116" fmla="*/ 10800279 w 11220455"/>
                  <a:gd name="connsiteY116" fmla="*/ 840259 h 3398108"/>
                  <a:gd name="connsiteX117" fmla="*/ 10824992 w 11220455"/>
                  <a:gd name="connsiteY117" fmla="*/ 766119 h 3398108"/>
                  <a:gd name="connsiteX118" fmla="*/ 10837349 w 11220455"/>
                  <a:gd name="connsiteY118" fmla="*/ 729048 h 3398108"/>
                  <a:gd name="connsiteX119" fmla="*/ 10862062 w 11220455"/>
                  <a:gd name="connsiteY119" fmla="*/ 691978 h 3398108"/>
                  <a:gd name="connsiteX120" fmla="*/ 10886776 w 11220455"/>
                  <a:gd name="connsiteY120" fmla="*/ 593124 h 3398108"/>
                  <a:gd name="connsiteX121" fmla="*/ 10923846 w 11220455"/>
                  <a:gd name="connsiteY121" fmla="*/ 481913 h 3398108"/>
                  <a:gd name="connsiteX122" fmla="*/ 10936203 w 11220455"/>
                  <a:gd name="connsiteY122" fmla="*/ 444843 h 3398108"/>
                  <a:gd name="connsiteX123" fmla="*/ 10973273 w 11220455"/>
                  <a:gd name="connsiteY123" fmla="*/ 321275 h 3398108"/>
                  <a:gd name="connsiteX124" fmla="*/ 10985630 w 11220455"/>
                  <a:gd name="connsiteY124" fmla="*/ 284205 h 3398108"/>
                  <a:gd name="connsiteX125" fmla="*/ 10997987 w 11220455"/>
                  <a:gd name="connsiteY125" fmla="*/ 247135 h 3398108"/>
                  <a:gd name="connsiteX126" fmla="*/ 11047414 w 11220455"/>
                  <a:gd name="connsiteY126" fmla="*/ 172994 h 3398108"/>
                  <a:gd name="connsiteX127" fmla="*/ 11109198 w 11220455"/>
                  <a:gd name="connsiteY127" fmla="*/ 111211 h 3398108"/>
                  <a:gd name="connsiteX128" fmla="*/ 11183338 w 11220455"/>
                  <a:gd name="connsiteY128" fmla="*/ 86497 h 3398108"/>
                  <a:gd name="connsiteX129" fmla="*/ 11195695 w 11220455"/>
                  <a:gd name="connsiteY129" fmla="*/ 49427 h 3398108"/>
                  <a:gd name="connsiteX130" fmla="*/ 11220408 w 11220455"/>
                  <a:gd name="connsiteY130" fmla="*/ 0 h 3398108"/>
                  <a:gd name="connsiteX0" fmla="*/ 93652 w 11227137"/>
                  <a:gd name="connsiteY0" fmla="*/ 3398108 h 3398108"/>
                  <a:gd name="connsiteX1" fmla="*/ 68939 w 11227137"/>
                  <a:gd name="connsiteY1" fmla="*/ 617838 h 3398108"/>
                  <a:gd name="connsiteX2" fmla="*/ 7155 w 11227137"/>
                  <a:gd name="connsiteY2" fmla="*/ 284205 h 3398108"/>
                  <a:gd name="connsiteX3" fmla="*/ 254290 w 11227137"/>
                  <a:gd name="connsiteY3" fmla="*/ 247135 h 3398108"/>
                  <a:gd name="connsiteX4" fmla="*/ 291361 w 11227137"/>
                  <a:gd name="connsiteY4" fmla="*/ 210065 h 3398108"/>
                  <a:gd name="connsiteX5" fmla="*/ 316074 w 11227137"/>
                  <a:gd name="connsiteY5" fmla="*/ 172994 h 3398108"/>
                  <a:gd name="connsiteX6" fmla="*/ 353144 w 11227137"/>
                  <a:gd name="connsiteY6" fmla="*/ 160638 h 3398108"/>
                  <a:gd name="connsiteX7" fmla="*/ 390215 w 11227137"/>
                  <a:gd name="connsiteY7" fmla="*/ 135924 h 3398108"/>
                  <a:gd name="connsiteX8" fmla="*/ 439642 w 11227137"/>
                  <a:gd name="connsiteY8" fmla="*/ 123567 h 3398108"/>
                  <a:gd name="connsiteX9" fmla="*/ 476712 w 11227137"/>
                  <a:gd name="connsiteY9" fmla="*/ 111211 h 3398108"/>
                  <a:gd name="connsiteX10" fmla="*/ 587923 w 11227137"/>
                  <a:gd name="connsiteY10" fmla="*/ 86497 h 3398108"/>
                  <a:gd name="connsiteX11" fmla="*/ 699134 w 11227137"/>
                  <a:gd name="connsiteY11" fmla="*/ 98854 h 3398108"/>
                  <a:gd name="connsiteX12" fmla="*/ 723847 w 11227137"/>
                  <a:gd name="connsiteY12" fmla="*/ 135924 h 3398108"/>
                  <a:gd name="connsiteX13" fmla="*/ 736204 w 11227137"/>
                  <a:gd name="connsiteY13" fmla="*/ 222421 h 3398108"/>
                  <a:gd name="connsiteX14" fmla="*/ 748561 w 11227137"/>
                  <a:gd name="connsiteY14" fmla="*/ 296562 h 3398108"/>
                  <a:gd name="connsiteX15" fmla="*/ 760917 w 11227137"/>
                  <a:gd name="connsiteY15" fmla="*/ 383059 h 3398108"/>
                  <a:gd name="connsiteX16" fmla="*/ 785631 w 11227137"/>
                  <a:gd name="connsiteY16" fmla="*/ 580767 h 3398108"/>
                  <a:gd name="connsiteX17" fmla="*/ 822701 w 11227137"/>
                  <a:gd name="connsiteY17" fmla="*/ 679621 h 3398108"/>
                  <a:gd name="connsiteX18" fmla="*/ 835058 w 11227137"/>
                  <a:gd name="connsiteY18" fmla="*/ 716692 h 3398108"/>
                  <a:gd name="connsiteX19" fmla="*/ 872128 w 11227137"/>
                  <a:gd name="connsiteY19" fmla="*/ 741405 h 3398108"/>
                  <a:gd name="connsiteX20" fmla="*/ 884485 w 11227137"/>
                  <a:gd name="connsiteY20" fmla="*/ 914400 h 3398108"/>
                  <a:gd name="connsiteX21" fmla="*/ 896842 w 11227137"/>
                  <a:gd name="connsiteY21" fmla="*/ 1136821 h 3398108"/>
                  <a:gd name="connsiteX22" fmla="*/ 909199 w 11227137"/>
                  <a:gd name="connsiteY22" fmla="*/ 1235675 h 3398108"/>
                  <a:gd name="connsiteX23" fmla="*/ 933912 w 11227137"/>
                  <a:gd name="connsiteY23" fmla="*/ 1334529 h 3398108"/>
                  <a:gd name="connsiteX24" fmla="*/ 970982 w 11227137"/>
                  <a:gd name="connsiteY24" fmla="*/ 1371600 h 3398108"/>
                  <a:gd name="connsiteX25" fmla="*/ 1008053 w 11227137"/>
                  <a:gd name="connsiteY25" fmla="*/ 1383956 h 3398108"/>
                  <a:gd name="connsiteX26" fmla="*/ 1082193 w 11227137"/>
                  <a:gd name="connsiteY26" fmla="*/ 1445740 h 3398108"/>
                  <a:gd name="connsiteX27" fmla="*/ 1119263 w 11227137"/>
                  <a:gd name="connsiteY27" fmla="*/ 1470454 h 3398108"/>
                  <a:gd name="connsiteX28" fmla="*/ 1156334 w 11227137"/>
                  <a:gd name="connsiteY28" fmla="*/ 1507524 h 3398108"/>
                  <a:gd name="connsiteX29" fmla="*/ 1230474 w 11227137"/>
                  <a:gd name="connsiteY29" fmla="*/ 1569308 h 3398108"/>
                  <a:gd name="connsiteX30" fmla="*/ 1255188 w 11227137"/>
                  <a:gd name="connsiteY30" fmla="*/ 1643448 h 3398108"/>
                  <a:gd name="connsiteX31" fmla="*/ 1267544 w 11227137"/>
                  <a:gd name="connsiteY31" fmla="*/ 1680519 h 3398108"/>
                  <a:gd name="connsiteX32" fmla="*/ 1255188 w 11227137"/>
                  <a:gd name="connsiteY32" fmla="*/ 1865870 h 3398108"/>
                  <a:gd name="connsiteX33" fmla="*/ 1242831 w 11227137"/>
                  <a:gd name="connsiteY33" fmla="*/ 1940011 h 3398108"/>
                  <a:gd name="connsiteX34" fmla="*/ 1230474 w 11227137"/>
                  <a:gd name="connsiteY34" fmla="*/ 2026508 h 3398108"/>
                  <a:gd name="connsiteX35" fmla="*/ 1242831 w 11227137"/>
                  <a:gd name="connsiteY35" fmla="*/ 2137719 h 3398108"/>
                  <a:gd name="connsiteX36" fmla="*/ 1316972 w 11227137"/>
                  <a:gd name="connsiteY36" fmla="*/ 2187146 h 3398108"/>
                  <a:gd name="connsiteX37" fmla="*/ 1354042 w 11227137"/>
                  <a:gd name="connsiteY37" fmla="*/ 2224216 h 3398108"/>
                  <a:gd name="connsiteX38" fmla="*/ 1403469 w 11227137"/>
                  <a:gd name="connsiteY38" fmla="*/ 2298356 h 3398108"/>
                  <a:gd name="connsiteX39" fmla="*/ 1440539 w 11227137"/>
                  <a:gd name="connsiteY39" fmla="*/ 2335427 h 3398108"/>
                  <a:gd name="connsiteX40" fmla="*/ 1465253 w 11227137"/>
                  <a:gd name="connsiteY40" fmla="*/ 2372497 h 3398108"/>
                  <a:gd name="connsiteX41" fmla="*/ 1502323 w 11227137"/>
                  <a:gd name="connsiteY41" fmla="*/ 2397211 h 3398108"/>
                  <a:gd name="connsiteX42" fmla="*/ 1576463 w 11227137"/>
                  <a:gd name="connsiteY42" fmla="*/ 2446638 h 3398108"/>
                  <a:gd name="connsiteX43" fmla="*/ 1638247 w 11227137"/>
                  <a:gd name="connsiteY43" fmla="*/ 2496065 h 3398108"/>
                  <a:gd name="connsiteX44" fmla="*/ 1675317 w 11227137"/>
                  <a:gd name="connsiteY44" fmla="*/ 2533135 h 3398108"/>
                  <a:gd name="connsiteX45" fmla="*/ 1712388 w 11227137"/>
                  <a:gd name="connsiteY45" fmla="*/ 2545492 h 3398108"/>
                  <a:gd name="connsiteX46" fmla="*/ 1749458 w 11227137"/>
                  <a:gd name="connsiteY46" fmla="*/ 2570205 h 3398108"/>
                  <a:gd name="connsiteX47" fmla="*/ 1786528 w 11227137"/>
                  <a:gd name="connsiteY47" fmla="*/ 2582562 h 3398108"/>
                  <a:gd name="connsiteX48" fmla="*/ 1823599 w 11227137"/>
                  <a:gd name="connsiteY48" fmla="*/ 2607275 h 3398108"/>
                  <a:gd name="connsiteX49" fmla="*/ 1873026 w 11227137"/>
                  <a:gd name="connsiteY49" fmla="*/ 2631989 h 3398108"/>
                  <a:gd name="connsiteX50" fmla="*/ 1910096 w 11227137"/>
                  <a:gd name="connsiteY50" fmla="*/ 2656702 h 3398108"/>
                  <a:gd name="connsiteX51" fmla="*/ 2008950 w 11227137"/>
                  <a:gd name="connsiteY51" fmla="*/ 2681416 h 3398108"/>
                  <a:gd name="connsiteX52" fmla="*/ 2157231 w 11227137"/>
                  <a:gd name="connsiteY52" fmla="*/ 2718486 h 3398108"/>
                  <a:gd name="connsiteX53" fmla="*/ 2565004 w 11227137"/>
                  <a:gd name="connsiteY53" fmla="*/ 2706129 h 3398108"/>
                  <a:gd name="connsiteX54" fmla="*/ 2948063 w 11227137"/>
                  <a:gd name="connsiteY54" fmla="*/ 2669059 h 3398108"/>
                  <a:gd name="connsiteX55" fmla="*/ 3133415 w 11227137"/>
                  <a:gd name="connsiteY55" fmla="*/ 2644346 h 3398108"/>
                  <a:gd name="connsiteX56" fmla="*/ 3244626 w 11227137"/>
                  <a:gd name="connsiteY56" fmla="*/ 2619632 h 3398108"/>
                  <a:gd name="connsiteX57" fmla="*/ 3331123 w 11227137"/>
                  <a:gd name="connsiteY57" fmla="*/ 2607275 h 3398108"/>
                  <a:gd name="connsiteX58" fmla="*/ 4171382 w 11227137"/>
                  <a:gd name="connsiteY58" fmla="*/ 2631989 h 3398108"/>
                  <a:gd name="connsiteX59" fmla="*/ 4307307 w 11227137"/>
                  <a:gd name="connsiteY59" fmla="*/ 2644346 h 3398108"/>
                  <a:gd name="connsiteX60" fmla="*/ 4467944 w 11227137"/>
                  <a:gd name="connsiteY60" fmla="*/ 2656702 h 3398108"/>
                  <a:gd name="connsiteX61" fmla="*/ 4554442 w 11227137"/>
                  <a:gd name="connsiteY61" fmla="*/ 2669059 h 3398108"/>
                  <a:gd name="connsiteX62" fmla="*/ 4715080 w 11227137"/>
                  <a:gd name="connsiteY62" fmla="*/ 2681416 h 3398108"/>
                  <a:gd name="connsiteX63" fmla="*/ 4912788 w 11227137"/>
                  <a:gd name="connsiteY63" fmla="*/ 2706129 h 3398108"/>
                  <a:gd name="connsiteX64" fmla="*/ 4986928 w 11227137"/>
                  <a:gd name="connsiteY64" fmla="*/ 2718486 h 3398108"/>
                  <a:gd name="connsiteX65" fmla="*/ 5629480 w 11227137"/>
                  <a:gd name="connsiteY65" fmla="*/ 2730843 h 3398108"/>
                  <a:gd name="connsiteX66" fmla="*/ 5987826 w 11227137"/>
                  <a:gd name="connsiteY66" fmla="*/ 2718486 h 3398108"/>
                  <a:gd name="connsiteX67" fmla="*/ 6037253 w 11227137"/>
                  <a:gd name="connsiteY67" fmla="*/ 2706129 h 3398108"/>
                  <a:gd name="connsiteX68" fmla="*/ 6111393 w 11227137"/>
                  <a:gd name="connsiteY68" fmla="*/ 2693773 h 3398108"/>
                  <a:gd name="connsiteX69" fmla="*/ 6160820 w 11227137"/>
                  <a:gd name="connsiteY69" fmla="*/ 2681416 h 3398108"/>
                  <a:gd name="connsiteX70" fmla="*/ 6272031 w 11227137"/>
                  <a:gd name="connsiteY70" fmla="*/ 2669059 h 3398108"/>
                  <a:gd name="connsiteX71" fmla="*/ 7025793 w 11227137"/>
                  <a:gd name="connsiteY71" fmla="*/ 2693773 h 3398108"/>
                  <a:gd name="connsiteX72" fmla="*/ 7087577 w 11227137"/>
                  <a:gd name="connsiteY72" fmla="*/ 2706129 h 3398108"/>
                  <a:gd name="connsiteX73" fmla="*/ 7297642 w 11227137"/>
                  <a:gd name="connsiteY73" fmla="*/ 2718486 h 3398108"/>
                  <a:gd name="connsiteX74" fmla="*/ 7408853 w 11227137"/>
                  <a:gd name="connsiteY74" fmla="*/ 2730843 h 3398108"/>
                  <a:gd name="connsiteX75" fmla="*/ 7544777 w 11227137"/>
                  <a:gd name="connsiteY75" fmla="*/ 2755556 h 3398108"/>
                  <a:gd name="connsiteX76" fmla="*/ 7668344 w 11227137"/>
                  <a:gd name="connsiteY76" fmla="*/ 2767913 h 3398108"/>
                  <a:gd name="connsiteX77" fmla="*/ 7767199 w 11227137"/>
                  <a:gd name="connsiteY77" fmla="*/ 2780270 h 3398108"/>
                  <a:gd name="connsiteX78" fmla="*/ 8137901 w 11227137"/>
                  <a:gd name="connsiteY78" fmla="*/ 2767913 h 3398108"/>
                  <a:gd name="connsiteX79" fmla="*/ 8286182 w 11227137"/>
                  <a:gd name="connsiteY79" fmla="*/ 2730843 h 3398108"/>
                  <a:gd name="connsiteX80" fmla="*/ 8335609 w 11227137"/>
                  <a:gd name="connsiteY80" fmla="*/ 2718486 h 3398108"/>
                  <a:gd name="connsiteX81" fmla="*/ 8422107 w 11227137"/>
                  <a:gd name="connsiteY81" fmla="*/ 2681416 h 3398108"/>
                  <a:gd name="connsiteX82" fmla="*/ 8471534 w 11227137"/>
                  <a:gd name="connsiteY82" fmla="*/ 2669059 h 3398108"/>
                  <a:gd name="connsiteX83" fmla="*/ 8533317 w 11227137"/>
                  <a:gd name="connsiteY83" fmla="*/ 2656702 h 3398108"/>
                  <a:gd name="connsiteX84" fmla="*/ 8644528 w 11227137"/>
                  <a:gd name="connsiteY84" fmla="*/ 2619632 h 3398108"/>
                  <a:gd name="connsiteX85" fmla="*/ 8681599 w 11227137"/>
                  <a:gd name="connsiteY85" fmla="*/ 2607275 h 3398108"/>
                  <a:gd name="connsiteX86" fmla="*/ 8768096 w 11227137"/>
                  <a:gd name="connsiteY86" fmla="*/ 2582562 h 3398108"/>
                  <a:gd name="connsiteX87" fmla="*/ 9163512 w 11227137"/>
                  <a:gd name="connsiteY87" fmla="*/ 2594919 h 3398108"/>
                  <a:gd name="connsiteX88" fmla="*/ 9311793 w 11227137"/>
                  <a:gd name="connsiteY88" fmla="*/ 2619632 h 3398108"/>
                  <a:gd name="connsiteX89" fmla="*/ 9385934 w 11227137"/>
                  <a:gd name="connsiteY89" fmla="*/ 2644346 h 3398108"/>
                  <a:gd name="connsiteX90" fmla="*/ 9484788 w 11227137"/>
                  <a:gd name="connsiteY90" fmla="*/ 2656702 h 3398108"/>
                  <a:gd name="connsiteX91" fmla="*/ 10053199 w 11227137"/>
                  <a:gd name="connsiteY91" fmla="*/ 2644346 h 3398108"/>
                  <a:gd name="connsiteX92" fmla="*/ 10090269 w 11227137"/>
                  <a:gd name="connsiteY92" fmla="*/ 2631989 h 3398108"/>
                  <a:gd name="connsiteX93" fmla="*/ 10127339 w 11227137"/>
                  <a:gd name="connsiteY93" fmla="*/ 2594919 h 3398108"/>
                  <a:gd name="connsiteX94" fmla="*/ 10164409 w 11227137"/>
                  <a:gd name="connsiteY94" fmla="*/ 2570205 h 3398108"/>
                  <a:gd name="connsiteX95" fmla="*/ 10213836 w 11227137"/>
                  <a:gd name="connsiteY95" fmla="*/ 2496065 h 3398108"/>
                  <a:gd name="connsiteX96" fmla="*/ 10238550 w 11227137"/>
                  <a:gd name="connsiteY96" fmla="*/ 2458994 h 3398108"/>
                  <a:gd name="connsiteX97" fmla="*/ 10250907 w 11227137"/>
                  <a:gd name="connsiteY97" fmla="*/ 2409567 h 3398108"/>
                  <a:gd name="connsiteX98" fmla="*/ 10287977 w 11227137"/>
                  <a:gd name="connsiteY98" fmla="*/ 2335427 h 3398108"/>
                  <a:gd name="connsiteX99" fmla="*/ 10325047 w 11227137"/>
                  <a:gd name="connsiteY99" fmla="*/ 2174789 h 3398108"/>
                  <a:gd name="connsiteX100" fmla="*/ 10349761 w 11227137"/>
                  <a:gd name="connsiteY100" fmla="*/ 2063578 h 3398108"/>
                  <a:gd name="connsiteX101" fmla="*/ 10386831 w 11227137"/>
                  <a:gd name="connsiteY101" fmla="*/ 1977081 h 3398108"/>
                  <a:gd name="connsiteX102" fmla="*/ 10411544 w 11227137"/>
                  <a:gd name="connsiteY102" fmla="*/ 1878227 h 3398108"/>
                  <a:gd name="connsiteX103" fmla="*/ 10423901 w 11227137"/>
                  <a:gd name="connsiteY103" fmla="*/ 1828800 h 3398108"/>
                  <a:gd name="connsiteX104" fmla="*/ 10448615 w 11227137"/>
                  <a:gd name="connsiteY104" fmla="*/ 1779373 h 3398108"/>
                  <a:gd name="connsiteX105" fmla="*/ 10473328 w 11227137"/>
                  <a:gd name="connsiteY105" fmla="*/ 1692875 h 3398108"/>
                  <a:gd name="connsiteX106" fmla="*/ 10498042 w 11227137"/>
                  <a:gd name="connsiteY106" fmla="*/ 1618735 h 3398108"/>
                  <a:gd name="connsiteX107" fmla="*/ 10522755 w 11227137"/>
                  <a:gd name="connsiteY107" fmla="*/ 1495167 h 3398108"/>
                  <a:gd name="connsiteX108" fmla="*/ 10535112 w 11227137"/>
                  <a:gd name="connsiteY108" fmla="*/ 1458097 h 3398108"/>
                  <a:gd name="connsiteX109" fmla="*/ 10609253 w 11227137"/>
                  <a:gd name="connsiteY109" fmla="*/ 1408670 h 3398108"/>
                  <a:gd name="connsiteX110" fmla="*/ 10671036 w 11227137"/>
                  <a:gd name="connsiteY110" fmla="*/ 1334529 h 3398108"/>
                  <a:gd name="connsiteX111" fmla="*/ 10683393 w 11227137"/>
                  <a:gd name="connsiteY111" fmla="*/ 1297459 h 3398108"/>
                  <a:gd name="connsiteX112" fmla="*/ 10708107 w 11227137"/>
                  <a:gd name="connsiteY112" fmla="*/ 1186248 h 3398108"/>
                  <a:gd name="connsiteX113" fmla="*/ 10720463 w 11227137"/>
                  <a:gd name="connsiteY113" fmla="*/ 1149178 h 3398108"/>
                  <a:gd name="connsiteX114" fmla="*/ 10745177 w 11227137"/>
                  <a:gd name="connsiteY114" fmla="*/ 1037967 h 3398108"/>
                  <a:gd name="connsiteX115" fmla="*/ 10769890 w 11227137"/>
                  <a:gd name="connsiteY115" fmla="*/ 963827 h 3398108"/>
                  <a:gd name="connsiteX116" fmla="*/ 10806961 w 11227137"/>
                  <a:gd name="connsiteY116" fmla="*/ 840259 h 3398108"/>
                  <a:gd name="connsiteX117" fmla="*/ 10831674 w 11227137"/>
                  <a:gd name="connsiteY117" fmla="*/ 766119 h 3398108"/>
                  <a:gd name="connsiteX118" fmla="*/ 10844031 w 11227137"/>
                  <a:gd name="connsiteY118" fmla="*/ 729048 h 3398108"/>
                  <a:gd name="connsiteX119" fmla="*/ 10868744 w 11227137"/>
                  <a:gd name="connsiteY119" fmla="*/ 691978 h 3398108"/>
                  <a:gd name="connsiteX120" fmla="*/ 10893458 w 11227137"/>
                  <a:gd name="connsiteY120" fmla="*/ 593124 h 3398108"/>
                  <a:gd name="connsiteX121" fmla="*/ 10930528 w 11227137"/>
                  <a:gd name="connsiteY121" fmla="*/ 481913 h 3398108"/>
                  <a:gd name="connsiteX122" fmla="*/ 10942885 w 11227137"/>
                  <a:gd name="connsiteY122" fmla="*/ 444843 h 3398108"/>
                  <a:gd name="connsiteX123" fmla="*/ 10979955 w 11227137"/>
                  <a:gd name="connsiteY123" fmla="*/ 321275 h 3398108"/>
                  <a:gd name="connsiteX124" fmla="*/ 10992312 w 11227137"/>
                  <a:gd name="connsiteY124" fmla="*/ 284205 h 3398108"/>
                  <a:gd name="connsiteX125" fmla="*/ 11004669 w 11227137"/>
                  <a:gd name="connsiteY125" fmla="*/ 247135 h 3398108"/>
                  <a:gd name="connsiteX126" fmla="*/ 11054096 w 11227137"/>
                  <a:gd name="connsiteY126" fmla="*/ 172994 h 3398108"/>
                  <a:gd name="connsiteX127" fmla="*/ 11115880 w 11227137"/>
                  <a:gd name="connsiteY127" fmla="*/ 111211 h 3398108"/>
                  <a:gd name="connsiteX128" fmla="*/ 11190020 w 11227137"/>
                  <a:gd name="connsiteY128" fmla="*/ 86497 h 3398108"/>
                  <a:gd name="connsiteX129" fmla="*/ 11202377 w 11227137"/>
                  <a:gd name="connsiteY129" fmla="*/ 49427 h 3398108"/>
                  <a:gd name="connsiteX130" fmla="*/ 11227090 w 11227137"/>
                  <a:gd name="connsiteY130" fmla="*/ 0 h 3398108"/>
                  <a:gd name="connsiteX0" fmla="*/ 31109 w 11164594"/>
                  <a:gd name="connsiteY0" fmla="*/ 3398108 h 3398108"/>
                  <a:gd name="connsiteX1" fmla="*/ 6396 w 11164594"/>
                  <a:gd name="connsiteY1" fmla="*/ 617838 h 3398108"/>
                  <a:gd name="connsiteX2" fmla="*/ 191747 w 11164594"/>
                  <a:gd name="connsiteY2" fmla="*/ 247135 h 3398108"/>
                  <a:gd name="connsiteX3" fmla="*/ 228818 w 11164594"/>
                  <a:gd name="connsiteY3" fmla="*/ 210065 h 3398108"/>
                  <a:gd name="connsiteX4" fmla="*/ 253531 w 11164594"/>
                  <a:gd name="connsiteY4" fmla="*/ 172994 h 3398108"/>
                  <a:gd name="connsiteX5" fmla="*/ 290601 w 11164594"/>
                  <a:gd name="connsiteY5" fmla="*/ 160638 h 3398108"/>
                  <a:gd name="connsiteX6" fmla="*/ 327672 w 11164594"/>
                  <a:gd name="connsiteY6" fmla="*/ 135924 h 3398108"/>
                  <a:gd name="connsiteX7" fmla="*/ 377099 w 11164594"/>
                  <a:gd name="connsiteY7" fmla="*/ 123567 h 3398108"/>
                  <a:gd name="connsiteX8" fmla="*/ 414169 w 11164594"/>
                  <a:gd name="connsiteY8" fmla="*/ 111211 h 3398108"/>
                  <a:gd name="connsiteX9" fmla="*/ 525380 w 11164594"/>
                  <a:gd name="connsiteY9" fmla="*/ 86497 h 3398108"/>
                  <a:gd name="connsiteX10" fmla="*/ 636591 w 11164594"/>
                  <a:gd name="connsiteY10" fmla="*/ 98854 h 3398108"/>
                  <a:gd name="connsiteX11" fmla="*/ 661304 w 11164594"/>
                  <a:gd name="connsiteY11" fmla="*/ 135924 h 3398108"/>
                  <a:gd name="connsiteX12" fmla="*/ 673661 w 11164594"/>
                  <a:gd name="connsiteY12" fmla="*/ 222421 h 3398108"/>
                  <a:gd name="connsiteX13" fmla="*/ 686018 w 11164594"/>
                  <a:gd name="connsiteY13" fmla="*/ 296562 h 3398108"/>
                  <a:gd name="connsiteX14" fmla="*/ 698374 w 11164594"/>
                  <a:gd name="connsiteY14" fmla="*/ 383059 h 3398108"/>
                  <a:gd name="connsiteX15" fmla="*/ 723088 w 11164594"/>
                  <a:gd name="connsiteY15" fmla="*/ 580767 h 3398108"/>
                  <a:gd name="connsiteX16" fmla="*/ 760158 w 11164594"/>
                  <a:gd name="connsiteY16" fmla="*/ 679621 h 3398108"/>
                  <a:gd name="connsiteX17" fmla="*/ 772515 w 11164594"/>
                  <a:gd name="connsiteY17" fmla="*/ 716692 h 3398108"/>
                  <a:gd name="connsiteX18" fmla="*/ 809585 w 11164594"/>
                  <a:gd name="connsiteY18" fmla="*/ 741405 h 3398108"/>
                  <a:gd name="connsiteX19" fmla="*/ 821942 w 11164594"/>
                  <a:gd name="connsiteY19" fmla="*/ 914400 h 3398108"/>
                  <a:gd name="connsiteX20" fmla="*/ 834299 w 11164594"/>
                  <a:gd name="connsiteY20" fmla="*/ 1136821 h 3398108"/>
                  <a:gd name="connsiteX21" fmla="*/ 846656 w 11164594"/>
                  <a:gd name="connsiteY21" fmla="*/ 1235675 h 3398108"/>
                  <a:gd name="connsiteX22" fmla="*/ 871369 w 11164594"/>
                  <a:gd name="connsiteY22" fmla="*/ 1334529 h 3398108"/>
                  <a:gd name="connsiteX23" fmla="*/ 908439 w 11164594"/>
                  <a:gd name="connsiteY23" fmla="*/ 1371600 h 3398108"/>
                  <a:gd name="connsiteX24" fmla="*/ 945510 w 11164594"/>
                  <a:gd name="connsiteY24" fmla="*/ 1383956 h 3398108"/>
                  <a:gd name="connsiteX25" fmla="*/ 1019650 w 11164594"/>
                  <a:gd name="connsiteY25" fmla="*/ 1445740 h 3398108"/>
                  <a:gd name="connsiteX26" fmla="*/ 1056720 w 11164594"/>
                  <a:gd name="connsiteY26" fmla="*/ 1470454 h 3398108"/>
                  <a:gd name="connsiteX27" fmla="*/ 1093791 w 11164594"/>
                  <a:gd name="connsiteY27" fmla="*/ 1507524 h 3398108"/>
                  <a:gd name="connsiteX28" fmla="*/ 1167931 w 11164594"/>
                  <a:gd name="connsiteY28" fmla="*/ 1569308 h 3398108"/>
                  <a:gd name="connsiteX29" fmla="*/ 1192645 w 11164594"/>
                  <a:gd name="connsiteY29" fmla="*/ 1643448 h 3398108"/>
                  <a:gd name="connsiteX30" fmla="*/ 1205001 w 11164594"/>
                  <a:gd name="connsiteY30" fmla="*/ 1680519 h 3398108"/>
                  <a:gd name="connsiteX31" fmla="*/ 1192645 w 11164594"/>
                  <a:gd name="connsiteY31" fmla="*/ 1865870 h 3398108"/>
                  <a:gd name="connsiteX32" fmla="*/ 1180288 w 11164594"/>
                  <a:gd name="connsiteY32" fmla="*/ 1940011 h 3398108"/>
                  <a:gd name="connsiteX33" fmla="*/ 1167931 w 11164594"/>
                  <a:gd name="connsiteY33" fmla="*/ 2026508 h 3398108"/>
                  <a:gd name="connsiteX34" fmla="*/ 1180288 w 11164594"/>
                  <a:gd name="connsiteY34" fmla="*/ 2137719 h 3398108"/>
                  <a:gd name="connsiteX35" fmla="*/ 1254429 w 11164594"/>
                  <a:gd name="connsiteY35" fmla="*/ 2187146 h 3398108"/>
                  <a:gd name="connsiteX36" fmla="*/ 1291499 w 11164594"/>
                  <a:gd name="connsiteY36" fmla="*/ 2224216 h 3398108"/>
                  <a:gd name="connsiteX37" fmla="*/ 1340926 w 11164594"/>
                  <a:gd name="connsiteY37" fmla="*/ 2298356 h 3398108"/>
                  <a:gd name="connsiteX38" fmla="*/ 1377996 w 11164594"/>
                  <a:gd name="connsiteY38" fmla="*/ 2335427 h 3398108"/>
                  <a:gd name="connsiteX39" fmla="*/ 1402710 w 11164594"/>
                  <a:gd name="connsiteY39" fmla="*/ 2372497 h 3398108"/>
                  <a:gd name="connsiteX40" fmla="*/ 1439780 w 11164594"/>
                  <a:gd name="connsiteY40" fmla="*/ 2397211 h 3398108"/>
                  <a:gd name="connsiteX41" fmla="*/ 1513920 w 11164594"/>
                  <a:gd name="connsiteY41" fmla="*/ 2446638 h 3398108"/>
                  <a:gd name="connsiteX42" fmla="*/ 1575704 w 11164594"/>
                  <a:gd name="connsiteY42" fmla="*/ 2496065 h 3398108"/>
                  <a:gd name="connsiteX43" fmla="*/ 1612774 w 11164594"/>
                  <a:gd name="connsiteY43" fmla="*/ 2533135 h 3398108"/>
                  <a:gd name="connsiteX44" fmla="*/ 1649845 w 11164594"/>
                  <a:gd name="connsiteY44" fmla="*/ 2545492 h 3398108"/>
                  <a:gd name="connsiteX45" fmla="*/ 1686915 w 11164594"/>
                  <a:gd name="connsiteY45" fmla="*/ 2570205 h 3398108"/>
                  <a:gd name="connsiteX46" fmla="*/ 1723985 w 11164594"/>
                  <a:gd name="connsiteY46" fmla="*/ 2582562 h 3398108"/>
                  <a:gd name="connsiteX47" fmla="*/ 1761056 w 11164594"/>
                  <a:gd name="connsiteY47" fmla="*/ 2607275 h 3398108"/>
                  <a:gd name="connsiteX48" fmla="*/ 1810483 w 11164594"/>
                  <a:gd name="connsiteY48" fmla="*/ 2631989 h 3398108"/>
                  <a:gd name="connsiteX49" fmla="*/ 1847553 w 11164594"/>
                  <a:gd name="connsiteY49" fmla="*/ 2656702 h 3398108"/>
                  <a:gd name="connsiteX50" fmla="*/ 1946407 w 11164594"/>
                  <a:gd name="connsiteY50" fmla="*/ 2681416 h 3398108"/>
                  <a:gd name="connsiteX51" fmla="*/ 2094688 w 11164594"/>
                  <a:gd name="connsiteY51" fmla="*/ 2718486 h 3398108"/>
                  <a:gd name="connsiteX52" fmla="*/ 2502461 w 11164594"/>
                  <a:gd name="connsiteY52" fmla="*/ 2706129 h 3398108"/>
                  <a:gd name="connsiteX53" fmla="*/ 2885520 w 11164594"/>
                  <a:gd name="connsiteY53" fmla="*/ 2669059 h 3398108"/>
                  <a:gd name="connsiteX54" fmla="*/ 3070872 w 11164594"/>
                  <a:gd name="connsiteY54" fmla="*/ 2644346 h 3398108"/>
                  <a:gd name="connsiteX55" fmla="*/ 3182083 w 11164594"/>
                  <a:gd name="connsiteY55" fmla="*/ 2619632 h 3398108"/>
                  <a:gd name="connsiteX56" fmla="*/ 3268580 w 11164594"/>
                  <a:gd name="connsiteY56" fmla="*/ 2607275 h 3398108"/>
                  <a:gd name="connsiteX57" fmla="*/ 4108839 w 11164594"/>
                  <a:gd name="connsiteY57" fmla="*/ 2631989 h 3398108"/>
                  <a:gd name="connsiteX58" fmla="*/ 4244764 w 11164594"/>
                  <a:gd name="connsiteY58" fmla="*/ 2644346 h 3398108"/>
                  <a:gd name="connsiteX59" fmla="*/ 4405401 w 11164594"/>
                  <a:gd name="connsiteY59" fmla="*/ 2656702 h 3398108"/>
                  <a:gd name="connsiteX60" fmla="*/ 4491899 w 11164594"/>
                  <a:gd name="connsiteY60" fmla="*/ 2669059 h 3398108"/>
                  <a:gd name="connsiteX61" fmla="*/ 4652537 w 11164594"/>
                  <a:gd name="connsiteY61" fmla="*/ 2681416 h 3398108"/>
                  <a:gd name="connsiteX62" fmla="*/ 4850245 w 11164594"/>
                  <a:gd name="connsiteY62" fmla="*/ 2706129 h 3398108"/>
                  <a:gd name="connsiteX63" fmla="*/ 4924385 w 11164594"/>
                  <a:gd name="connsiteY63" fmla="*/ 2718486 h 3398108"/>
                  <a:gd name="connsiteX64" fmla="*/ 5566937 w 11164594"/>
                  <a:gd name="connsiteY64" fmla="*/ 2730843 h 3398108"/>
                  <a:gd name="connsiteX65" fmla="*/ 5925283 w 11164594"/>
                  <a:gd name="connsiteY65" fmla="*/ 2718486 h 3398108"/>
                  <a:gd name="connsiteX66" fmla="*/ 5974710 w 11164594"/>
                  <a:gd name="connsiteY66" fmla="*/ 2706129 h 3398108"/>
                  <a:gd name="connsiteX67" fmla="*/ 6048850 w 11164594"/>
                  <a:gd name="connsiteY67" fmla="*/ 2693773 h 3398108"/>
                  <a:gd name="connsiteX68" fmla="*/ 6098277 w 11164594"/>
                  <a:gd name="connsiteY68" fmla="*/ 2681416 h 3398108"/>
                  <a:gd name="connsiteX69" fmla="*/ 6209488 w 11164594"/>
                  <a:gd name="connsiteY69" fmla="*/ 2669059 h 3398108"/>
                  <a:gd name="connsiteX70" fmla="*/ 6963250 w 11164594"/>
                  <a:gd name="connsiteY70" fmla="*/ 2693773 h 3398108"/>
                  <a:gd name="connsiteX71" fmla="*/ 7025034 w 11164594"/>
                  <a:gd name="connsiteY71" fmla="*/ 2706129 h 3398108"/>
                  <a:gd name="connsiteX72" fmla="*/ 7235099 w 11164594"/>
                  <a:gd name="connsiteY72" fmla="*/ 2718486 h 3398108"/>
                  <a:gd name="connsiteX73" fmla="*/ 7346310 w 11164594"/>
                  <a:gd name="connsiteY73" fmla="*/ 2730843 h 3398108"/>
                  <a:gd name="connsiteX74" fmla="*/ 7482234 w 11164594"/>
                  <a:gd name="connsiteY74" fmla="*/ 2755556 h 3398108"/>
                  <a:gd name="connsiteX75" fmla="*/ 7605801 w 11164594"/>
                  <a:gd name="connsiteY75" fmla="*/ 2767913 h 3398108"/>
                  <a:gd name="connsiteX76" fmla="*/ 7704656 w 11164594"/>
                  <a:gd name="connsiteY76" fmla="*/ 2780270 h 3398108"/>
                  <a:gd name="connsiteX77" fmla="*/ 8075358 w 11164594"/>
                  <a:gd name="connsiteY77" fmla="*/ 2767913 h 3398108"/>
                  <a:gd name="connsiteX78" fmla="*/ 8223639 w 11164594"/>
                  <a:gd name="connsiteY78" fmla="*/ 2730843 h 3398108"/>
                  <a:gd name="connsiteX79" fmla="*/ 8273066 w 11164594"/>
                  <a:gd name="connsiteY79" fmla="*/ 2718486 h 3398108"/>
                  <a:gd name="connsiteX80" fmla="*/ 8359564 w 11164594"/>
                  <a:gd name="connsiteY80" fmla="*/ 2681416 h 3398108"/>
                  <a:gd name="connsiteX81" fmla="*/ 8408991 w 11164594"/>
                  <a:gd name="connsiteY81" fmla="*/ 2669059 h 3398108"/>
                  <a:gd name="connsiteX82" fmla="*/ 8470774 w 11164594"/>
                  <a:gd name="connsiteY82" fmla="*/ 2656702 h 3398108"/>
                  <a:gd name="connsiteX83" fmla="*/ 8581985 w 11164594"/>
                  <a:gd name="connsiteY83" fmla="*/ 2619632 h 3398108"/>
                  <a:gd name="connsiteX84" fmla="*/ 8619056 w 11164594"/>
                  <a:gd name="connsiteY84" fmla="*/ 2607275 h 3398108"/>
                  <a:gd name="connsiteX85" fmla="*/ 8705553 w 11164594"/>
                  <a:gd name="connsiteY85" fmla="*/ 2582562 h 3398108"/>
                  <a:gd name="connsiteX86" fmla="*/ 9100969 w 11164594"/>
                  <a:gd name="connsiteY86" fmla="*/ 2594919 h 3398108"/>
                  <a:gd name="connsiteX87" fmla="*/ 9249250 w 11164594"/>
                  <a:gd name="connsiteY87" fmla="*/ 2619632 h 3398108"/>
                  <a:gd name="connsiteX88" fmla="*/ 9323391 w 11164594"/>
                  <a:gd name="connsiteY88" fmla="*/ 2644346 h 3398108"/>
                  <a:gd name="connsiteX89" fmla="*/ 9422245 w 11164594"/>
                  <a:gd name="connsiteY89" fmla="*/ 2656702 h 3398108"/>
                  <a:gd name="connsiteX90" fmla="*/ 9990656 w 11164594"/>
                  <a:gd name="connsiteY90" fmla="*/ 2644346 h 3398108"/>
                  <a:gd name="connsiteX91" fmla="*/ 10027726 w 11164594"/>
                  <a:gd name="connsiteY91" fmla="*/ 2631989 h 3398108"/>
                  <a:gd name="connsiteX92" fmla="*/ 10064796 w 11164594"/>
                  <a:gd name="connsiteY92" fmla="*/ 2594919 h 3398108"/>
                  <a:gd name="connsiteX93" fmla="*/ 10101866 w 11164594"/>
                  <a:gd name="connsiteY93" fmla="*/ 2570205 h 3398108"/>
                  <a:gd name="connsiteX94" fmla="*/ 10151293 w 11164594"/>
                  <a:gd name="connsiteY94" fmla="*/ 2496065 h 3398108"/>
                  <a:gd name="connsiteX95" fmla="*/ 10176007 w 11164594"/>
                  <a:gd name="connsiteY95" fmla="*/ 2458994 h 3398108"/>
                  <a:gd name="connsiteX96" fmla="*/ 10188364 w 11164594"/>
                  <a:gd name="connsiteY96" fmla="*/ 2409567 h 3398108"/>
                  <a:gd name="connsiteX97" fmla="*/ 10225434 w 11164594"/>
                  <a:gd name="connsiteY97" fmla="*/ 2335427 h 3398108"/>
                  <a:gd name="connsiteX98" fmla="*/ 10262504 w 11164594"/>
                  <a:gd name="connsiteY98" fmla="*/ 2174789 h 3398108"/>
                  <a:gd name="connsiteX99" fmla="*/ 10287218 w 11164594"/>
                  <a:gd name="connsiteY99" fmla="*/ 2063578 h 3398108"/>
                  <a:gd name="connsiteX100" fmla="*/ 10324288 w 11164594"/>
                  <a:gd name="connsiteY100" fmla="*/ 1977081 h 3398108"/>
                  <a:gd name="connsiteX101" fmla="*/ 10349001 w 11164594"/>
                  <a:gd name="connsiteY101" fmla="*/ 1878227 h 3398108"/>
                  <a:gd name="connsiteX102" fmla="*/ 10361358 w 11164594"/>
                  <a:gd name="connsiteY102" fmla="*/ 1828800 h 3398108"/>
                  <a:gd name="connsiteX103" fmla="*/ 10386072 w 11164594"/>
                  <a:gd name="connsiteY103" fmla="*/ 1779373 h 3398108"/>
                  <a:gd name="connsiteX104" fmla="*/ 10410785 w 11164594"/>
                  <a:gd name="connsiteY104" fmla="*/ 1692875 h 3398108"/>
                  <a:gd name="connsiteX105" fmla="*/ 10435499 w 11164594"/>
                  <a:gd name="connsiteY105" fmla="*/ 1618735 h 3398108"/>
                  <a:gd name="connsiteX106" fmla="*/ 10460212 w 11164594"/>
                  <a:gd name="connsiteY106" fmla="*/ 1495167 h 3398108"/>
                  <a:gd name="connsiteX107" fmla="*/ 10472569 w 11164594"/>
                  <a:gd name="connsiteY107" fmla="*/ 1458097 h 3398108"/>
                  <a:gd name="connsiteX108" fmla="*/ 10546710 w 11164594"/>
                  <a:gd name="connsiteY108" fmla="*/ 1408670 h 3398108"/>
                  <a:gd name="connsiteX109" fmla="*/ 10608493 w 11164594"/>
                  <a:gd name="connsiteY109" fmla="*/ 1334529 h 3398108"/>
                  <a:gd name="connsiteX110" fmla="*/ 10620850 w 11164594"/>
                  <a:gd name="connsiteY110" fmla="*/ 1297459 h 3398108"/>
                  <a:gd name="connsiteX111" fmla="*/ 10645564 w 11164594"/>
                  <a:gd name="connsiteY111" fmla="*/ 1186248 h 3398108"/>
                  <a:gd name="connsiteX112" fmla="*/ 10657920 w 11164594"/>
                  <a:gd name="connsiteY112" fmla="*/ 1149178 h 3398108"/>
                  <a:gd name="connsiteX113" fmla="*/ 10682634 w 11164594"/>
                  <a:gd name="connsiteY113" fmla="*/ 1037967 h 3398108"/>
                  <a:gd name="connsiteX114" fmla="*/ 10707347 w 11164594"/>
                  <a:gd name="connsiteY114" fmla="*/ 963827 h 3398108"/>
                  <a:gd name="connsiteX115" fmla="*/ 10744418 w 11164594"/>
                  <a:gd name="connsiteY115" fmla="*/ 840259 h 3398108"/>
                  <a:gd name="connsiteX116" fmla="*/ 10769131 w 11164594"/>
                  <a:gd name="connsiteY116" fmla="*/ 766119 h 3398108"/>
                  <a:gd name="connsiteX117" fmla="*/ 10781488 w 11164594"/>
                  <a:gd name="connsiteY117" fmla="*/ 729048 h 3398108"/>
                  <a:gd name="connsiteX118" fmla="*/ 10806201 w 11164594"/>
                  <a:gd name="connsiteY118" fmla="*/ 691978 h 3398108"/>
                  <a:gd name="connsiteX119" fmla="*/ 10830915 w 11164594"/>
                  <a:gd name="connsiteY119" fmla="*/ 593124 h 3398108"/>
                  <a:gd name="connsiteX120" fmla="*/ 10867985 w 11164594"/>
                  <a:gd name="connsiteY120" fmla="*/ 481913 h 3398108"/>
                  <a:gd name="connsiteX121" fmla="*/ 10880342 w 11164594"/>
                  <a:gd name="connsiteY121" fmla="*/ 444843 h 3398108"/>
                  <a:gd name="connsiteX122" fmla="*/ 10917412 w 11164594"/>
                  <a:gd name="connsiteY122" fmla="*/ 321275 h 3398108"/>
                  <a:gd name="connsiteX123" fmla="*/ 10929769 w 11164594"/>
                  <a:gd name="connsiteY123" fmla="*/ 284205 h 3398108"/>
                  <a:gd name="connsiteX124" fmla="*/ 10942126 w 11164594"/>
                  <a:gd name="connsiteY124" fmla="*/ 247135 h 3398108"/>
                  <a:gd name="connsiteX125" fmla="*/ 10991553 w 11164594"/>
                  <a:gd name="connsiteY125" fmla="*/ 172994 h 3398108"/>
                  <a:gd name="connsiteX126" fmla="*/ 11053337 w 11164594"/>
                  <a:gd name="connsiteY126" fmla="*/ 111211 h 3398108"/>
                  <a:gd name="connsiteX127" fmla="*/ 11127477 w 11164594"/>
                  <a:gd name="connsiteY127" fmla="*/ 86497 h 3398108"/>
                  <a:gd name="connsiteX128" fmla="*/ 11139834 w 11164594"/>
                  <a:gd name="connsiteY128" fmla="*/ 49427 h 3398108"/>
                  <a:gd name="connsiteX129" fmla="*/ 11164547 w 11164594"/>
                  <a:gd name="connsiteY129" fmla="*/ 0 h 3398108"/>
                  <a:gd name="connsiteX0" fmla="*/ 31109 w 11424039"/>
                  <a:gd name="connsiteY0" fmla="*/ 3349340 h 3349340"/>
                  <a:gd name="connsiteX1" fmla="*/ 6396 w 11424039"/>
                  <a:gd name="connsiteY1" fmla="*/ 569070 h 3349340"/>
                  <a:gd name="connsiteX2" fmla="*/ 191747 w 11424039"/>
                  <a:gd name="connsiteY2" fmla="*/ 198367 h 3349340"/>
                  <a:gd name="connsiteX3" fmla="*/ 228818 w 11424039"/>
                  <a:gd name="connsiteY3" fmla="*/ 161297 h 3349340"/>
                  <a:gd name="connsiteX4" fmla="*/ 253531 w 11424039"/>
                  <a:gd name="connsiteY4" fmla="*/ 124226 h 3349340"/>
                  <a:gd name="connsiteX5" fmla="*/ 290601 w 11424039"/>
                  <a:gd name="connsiteY5" fmla="*/ 111870 h 3349340"/>
                  <a:gd name="connsiteX6" fmla="*/ 327672 w 11424039"/>
                  <a:gd name="connsiteY6" fmla="*/ 87156 h 3349340"/>
                  <a:gd name="connsiteX7" fmla="*/ 377099 w 11424039"/>
                  <a:gd name="connsiteY7" fmla="*/ 74799 h 3349340"/>
                  <a:gd name="connsiteX8" fmla="*/ 414169 w 11424039"/>
                  <a:gd name="connsiteY8" fmla="*/ 62443 h 3349340"/>
                  <a:gd name="connsiteX9" fmla="*/ 525380 w 11424039"/>
                  <a:gd name="connsiteY9" fmla="*/ 37729 h 3349340"/>
                  <a:gd name="connsiteX10" fmla="*/ 636591 w 11424039"/>
                  <a:gd name="connsiteY10" fmla="*/ 50086 h 3349340"/>
                  <a:gd name="connsiteX11" fmla="*/ 661304 w 11424039"/>
                  <a:gd name="connsiteY11" fmla="*/ 87156 h 3349340"/>
                  <a:gd name="connsiteX12" fmla="*/ 673661 w 11424039"/>
                  <a:gd name="connsiteY12" fmla="*/ 173653 h 3349340"/>
                  <a:gd name="connsiteX13" fmla="*/ 686018 w 11424039"/>
                  <a:gd name="connsiteY13" fmla="*/ 247794 h 3349340"/>
                  <a:gd name="connsiteX14" fmla="*/ 698374 w 11424039"/>
                  <a:gd name="connsiteY14" fmla="*/ 334291 h 3349340"/>
                  <a:gd name="connsiteX15" fmla="*/ 723088 w 11424039"/>
                  <a:gd name="connsiteY15" fmla="*/ 531999 h 3349340"/>
                  <a:gd name="connsiteX16" fmla="*/ 760158 w 11424039"/>
                  <a:gd name="connsiteY16" fmla="*/ 630853 h 3349340"/>
                  <a:gd name="connsiteX17" fmla="*/ 772515 w 11424039"/>
                  <a:gd name="connsiteY17" fmla="*/ 667924 h 3349340"/>
                  <a:gd name="connsiteX18" fmla="*/ 809585 w 11424039"/>
                  <a:gd name="connsiteY18" fmla="*/ 692637 h 3349340"/>
                  <a:gd name="connsiteX19" fmla="*/ 821942 w 11424039"/>
                  <a:gd name="connsiteY19" fmla="*/ 865632 h 3349340"/>
                  <a:gd name="connsiteX20" fmla="*/ 834299 w 11424039"/>
                  <a:gd name="connsiteY20" fmla="*/ 1088053 h 3349340"/>
                  <a:gd name="connsiteX21" fmla="*/ 846656 w 11424039"/>
                  <a:gd name="connsiteY21" fmla="*/ 1186907 h 3349340"/>
                  <a:gd name="connsiteX22" fmla="*/ 871369 w 11424039"/>
                  <a:gd name="connsiteY22" fmla="*/ 1285761 h 3349340"/>
                  <a:gd name="connsiteX23" fmla="*/ 908439 w 11424039"/>
                  <a:gd name="connsiteY23" fmla="*/ 1322832 h 3349340"/>
                  <a:gd name="connsiteX24" fmla="*/ 945510 w 11424039"/>
                  <a:gd name="connsiteY24" fmla="*/ 1335188 h 3349340"/>
                  <a:gd name="connsiteX25" fmla="*/ 1019650 w 11424039"/>
                  <a:gd name="connsiteY25" fmla="*/ 1396972 h 3349340"/>
                  <a:gd name="connsiteX26" fmla="*/ 1056720 w 11424039"/>
                  <a:gd name="connsiteY26" fmla="*/ 1421686 h 3349340"/>
                  <a:gd name="connsiteX27" fmla="*/ 1093791 w 11424039"/>
                  <a:gd name="connsiteY27" fmla="*/ 1458756 h 3349340"/>
                  <a:gd name="connsiteX28" fmla="*/ 1167931 w 11424039"/>
                  <a:gd name="connsiteY28" fmla="*/ 1520540 h 3349340"/>
                  <a:gd name="connsiteX29" fmla="*/ 1192645 w 11424039"/>
                  <a:gd name="connsiteY29" fmla="*/ 1594680 h 3349340"/>
                  <a:gd name="connsiteX30" fmla="*/ 1205001 w 11424039"/>
                  <a:gd name="connsiteY30" fmla="*/ 1631751 h 3349340"/>
                  <a:gd name="connsiteX31" fmla="*/ 1192645 w 11424039"/>
                  <a:gd name="connsiteY31" fmla="*/ 1817102 h 3349340"/>
                  <a:gd name="connsiteX32" fmla="*/ 1180288 w 11424039"/>
                  <a:gd name="connsiteY32" fmla="*/ 1891243 h 3349340"/>
                  <a:gd name="connsiteX33" fmla="*/ 1167931 w 11424039"/>
                  <a:gd name="connsiteY33" fmla="*/ 1977740 h 3349340"/>
                  <a:gd name="connsiteX34" fmla="*/ 1180288 w 11424039"/>
                  <a:gd name="connsiteY34" fmla="*/ 2088951 h 3349340"/>
                  <a:gd name="connsiteX35" fmla="*/ 1254429 w 11424039"/>
                  <a:gd name="connsiteY35" fmla="*/ 2138378 h 3349340"/>
                  <a:gd name="connsiteX36" fmla="*/ 1291499 w 11424039"/>
                  <a:gd name="connsiteY36" fmla="*/ 2175448 h 3349340"/>
                  <a:gd name="connsiteX37" fmla="*/ 1340926 w 11424039"/>
                  <a:gd name="connsiteY37" fmla="*/ 2249588 h 3349340"/>
                  <a:gd name="connsiteX38" fmla="*/ 1377996 w 11424039"/>
                  <a:gd name="connsiteY38" fmla="*/ 2286659 h 3349340"/>
                  <a:gd name="connsiteX39" fmla="*/ 1402710 w 11424039"/>
                  <a:gd name="connsiteY39" fmla="*/ 2323729 h 3349340"/>
                  <a:gd name="connsiteX40" fmla="*/ 1439780 w 11424039"/>
                  <a:gd name="connsiteY40" fmla="*/ 2348443 h 3349340"/>
                  <a:gd name="connsiteX41" fmla="*/ 1513920 w 11424039"/>
                  <a:gd name="connsiteY41" fmla="*/ 2397870 h 3349340"/>
                  <a:gd name="connsiteX42" fmla="*/ 1575704 w 11424039"/>
                  <a:gd name="connsiteY42" fmla="*/ 2447297 h 3349340"/>
                  <a:gd name="connsiteX43" fmla="*/ 1612774 w 11424039"/>
                  <a:gd name="connsiteY43" fmla="*/ 2484367 h 3349340"/>
                  <a:gd name="connsiteX44" fmla="*/ 1649845 w 11424039"/>
                  <a:gd name="connsiteY44" fmla="*/ 2496724 h 3349340"/>
                  <a:gd name="connsiteX45" fmla="*/ 1686915 w 11424039"/>
                  <a:gd name="connsiteY45" fmla="*/ 2521437 h 3349340"/>
                  <a:gd name="connsiteX46" fmla="*/ 1723985 w 11424039"/>
                  <a:gd name="connsiteY46" fmla="*/ 2533794 h 3349340"/>
                  <a:gd name="connsiteX47" fmla="*/ 1761056 w 11424039"/>
                  <a:gd name="connsiteY47" fmla="*/ 2558507 h 3349340"/>
                  <a:gd name="connsiteX48" fmla="*/ 1810483 w 11424039"/>
                  <a:gd name="connsiteY48" fmla="*/ 2583221 h 3349340"/>
                  <a:gd name="connsiteX49" fmla="*/ 1847553 w 11424039"/>
                  <a:gd name="connsiteY49" fmla="*/ 2607934 h 3349340"/>
                  <a:gd name="connsiteX50" fmla="*/ 1946407 w 11424039"/>
                  <a:gd name="connsiteY50" fmla="*/ 2632648 h 3349340"/>
                  <a:gd name="connsiteX51" fmla="*/ 2094688 w 11424039"/>
                  <a:gd name="connsiteY51" fmla="*/ 2669718 h 3349340"/>
                  <a:gd name="connsiteX52" fmla="*/ 2502461 w 11424039"/>
                  <a:gd name="connsiteY52" fmla="*/ 2657361 h 3349340"/>
                  <a:gd name="connsiteX53" fmla="*/ 2885520 w 11424039"/>
                  <a:gd name="connsiteY53" fmla="*/ 2620291 h 3349340"/>
                  <a:gd name="connsiteX54" fmla="*/ 3070872 w 11424039"/>
                  <a:gd name="connsiteY54" fmla="*/ 2595578 h 3349340"/>
                  <a:gd name="connsiteX55" fmla="*/ 3182083 w 11424039"/>
                  <a:gd name="connsiteY55" fmla="*/ 2570864 h 3349340"/>
                  <a:gd name="connsiteX56" fmla="*/ 3268580 w 11424039"/>
                  <a:gd name="connsiteY56" fmla="*/ 2558507 h 3349340"/>
                  <a:gd name="connsiteX57" fmla="*/ 4108839 w 11424039"/>
                  <a:gd name="connsiteY57" fmla="*/ 2583221 h 3349340"/>
                  <a:gd name="connsiteX58" fmla="*/ 4244764 w 11424039"/>
                  <a:gd name="connsiteY58" fmla="*/ 2595578 h 3349340"/>
                  <a:gd name="connsiteX59" fmla="*/ 4405401 w 11424039"/>
                  <a:gd name="connsiteY59" fmla="*/ 2607934 h 3349340"/>
                  <a:gd name="connsiteX60" fmla="*/ 4491899 w 11424039"/>
                  <a:gd name="connsiteY60" fmla="*/ 2620291 h 3349340"/>
                  <a:gd name="connsiteX61" fmla="*/ 4652537 w 11424039"/>
                  <a:gd name="connsiteY61" fmla="*/ 2632648 h 3349340"/>
                  <a:gd name="connsiteX62" fmla="*/ 4850245 w 11424039"/>
                  <a:gd name="connsiteY62" fmla="*/ 2657361 h 3349340"/>
                  <a:gd name="connsiteX63" fmla="*/ 4924385 w 11424039"/>
                  <a:gd name="connsiteY63" fmla="*/ 2669718 h 3349340"/>
                  <a:gd name="connsiteX64" fmla="*/ 5566937 w 11424039"/>
                  <a:gd name="connsiteY64" fmla="*/ 2682075 h 3349340"/>
                  <a:gd name="connsiteX65" fmla="*/ 5925283 w 11424039"/>
                  <a:gd name="connsiteY65" fmla="*/ 2669718 h 3349340"/>
                  <a:gd name="connsiteX66" fmla="*/ 5974710 w 11424039"/>
                  <a:gd name="connsiteY66" fmla="*/ 2657361 h 3349340"/>
                  <a:gd name="connsiteX67" fmla="*/ 6048850 w 11424039"/>
                  <a:gd name="connsiteY67" fmla="*/ 2645005 h 3349340"/>
                  <a:gd name="connsiteX68" fmla="*/ 6098277 w 11424039"/>
                  <a:gd name="connsiteY68" fmla="*/ 2632648 h 3349340"/>
                  <a:gd name="connsiteX69" fmla="*/ 6209488 w 11424039"/>
                  <a:gd name="connsiteY69" fmla="*/ 2620291 h 3349340"/>
                  <a:gd name="connsiteX70" fmla="*/ 6963250 w 11424039"/>
                  <a:gd name="connsiteY70" fmla="*/ 2645005 h 3349340"/>
                  <a:gd name="connsiteX71" fmla="*/ 7025034 w 11424039"/>
                  <a:gd name="connsiteY71" fmla="*/ 2657361 h 3349340"/>
                  <a:gd name="connsiteX72" fmla="*/ 7235099 w 11424039"/>
                  <a:gd name="connsiteY72" fmla="*/ 2669718 h 3349340"/>
                  <a:gd name="connsiteX73" fmla="*/ 7346310 w 11424039"/>
                  <a:gd name="connsiteY73" fmla="*/ 2682075 h 3349340"/>
                  <a:gd name="connsiteX74" fmla="*/ 7482234 w 11424039"/>
                  <a:gd name="connsiteY74" fmla="*/ 2706788 h 3349340"/>
                  <a:gd name="connsiteX75" fmla="*/ 7605801 w 11424039"/>
                  <a:gd name="connsiteY75" fmla="*/ 2719145 h 3349340"/>
                  <a:gd name="connsiteX76" fmla="*/ 7704656 w 11424039"/>
                  <a:gd name="connsiteY76" fmla="*/ 2731502 h 3349340"/>
                  <a:gd name="connsiteX77" fmla="*/ 8075358 w 11424039"/>
                  <a:gd name="connsiteY77" fmla="*/ 2719145 h 3349340"/>
                  <a:gd name="connsiteX78" fmla="*/ 8223639 w 11424039"/>
                  <a:gd name="connsiteY78" fmla="*/ 2682075 h 3349340"/>
                  <a:gd name="connsiteX79" fmla="*/ 8273066 w 11424039"/>
                  <a:gd name="connsiteY79" fmla="*/ 2669718 h 3349340"/>
                  <a:gd name="connsiteX80" fmla="*/ 8359564 w 11424039"/>
                  <a:gd name="connsiteY80" fmla="*/ 2632648 h 3349340"/>
                  <a:gd name="connsiteX81" fmla="*/ 8408991 w 11424039"/>
                  <a:gd name="connsiteY81" fmla="*/ 2620291 h 3349340"/>
                  <a:gd name="connsiteX82" fmla="*/ 8470774 w 11424039"/>
                  <a:gd name="connsiteY82" fmla="*/ 2607934 h 3349340"/>
                  <a:gd name="connsiteX83" fmla="*/ 8581985 w 11424039"/>
                  <a:gd name="connsiteY83" fmla="*/ 2570864 h 3349340"/>
                  <a:gd name="connsiteX84" fmla="*/ 8619056 w 11424039"/>
                  <a:gd name="connsiteY84" fmla="*/ 2558507 h 3349340"/>
                  <a:gd name="connsiteX85" fmla="*/ 8705553 w 11424039"/>
                  <a:gd name="connsiteY85" fmla="*/ 2533794 h 3349340"/>
                  <a:gd name="connsiteX86" fmla="*/ 9100969 w 11424039"/>
                  <a:gd name="connsiteY86" fmla="*/ 2546151 h 3349340"/>
                  <a:gd name="connsiteX87" fmla="*/ 9249250 w 11424039"/>
                  <a:gd name="connsiteY87" fmla="*/ 2570864 h 3349340"/>
                  <a:gd name="connsiteX88" fmla="*/ 9323391 w 11424039"/>
                  <a:gd name="connsiteY88" fmla="*/ 2595578 h 3349340"/>
                  <a:gd name="connsiteX89" fmla="*/ 9422245 w 11424039"/>
                  <a:gd name="connsiteY89" fmla="*/ 2607934 h 3349340"/>
                  <a:gd name="connsiteX90" fmla="*/ 9990656 w 11424039"/>
                  <a:gd name="connsiteY90" fmla="*/ 2595578 h 3349340"/>
                  <a:gd name="connsiteX91" fmla="*/ 10027726 w 11424039"/>
                  <a:gd name="connsiteY91" fmla="*/ 2583221 h 3349340"/>
                  <a:gd name="connsiteX92" fmla="*/ 10064796 w 11424039"/>
                  <a:gd name="connsiteY92" fmla="*/ 2546151 h 3349340"/>
                  <a:gd name="connsiteX93" fmla="*/ 10101866 w 11424039"/>
                  <a:gd name="connsiteY93" fmla="*/ 2521437 h 3349340"/>
                  <a:gd name="connsiteX94" fmla="*/ 10151293 w 11424039"/>
                  <a:gd name="connsiteY94" fmla="*/ 2447297 h 3349340"/>
                  <a:gd name="connsiteX95" fmla="*/ 10176007 w 11424039"/>
                  <a:gd name="connsiteY95" fmla="*/ 2410226 h 3349340"/>
                  <a:gd name="connsiteX96" fmla="*/ 10188364 w 11424039"/>
                  <a:gd name="connsiteY96" fmla="*/ 2360799 h 3349340"/>
                  <a:gd name="connsiteX97" fmla="*/ 10225434 w 11424039"/>
                  <a:gd name="connsiteY97" fmla="*/ 2286659 h 3349340"/>
                  <a:gd name="connsiteX98" fmla="*/ 10262504 w 11424039"/>
                  <a:gd name="connsiteY98" fmla="*/ 2126021 h 3349340"/>
                  <a:gd name="connsiteX99" fmla="*/ 10287218 w 11424039"/>
                  <a:gd name="connsiteY99" fmla="*/ 2014810 h 3349340"/>
                  <a:gd name="connsiteX100" fmla="*/ 10324288 w 11424039"/>
                  <a:gd name="connsiteY100" fmla="*/ 1928313 h 3349340"/>
                  <a:gd name="connsiteX101" fmla="*/ 10349001 w 11424039"/>
                  <a:gd name="connsiteY101" fmla="*/ 1829459 h 3349340"/>
                  <a:gd name="connsiteX102" fmla="*/ 10361358 w 11424039"/>
                  <a:gd name="connsiteY102" fmla="*/ 1780032 h 3349340"/>
                  <a:gd name="connsiteX103" fmla="*/ 10386072 w 11424039"/>
                  <a:gd name="connsiteY103" fmla="*/ 1730605 h 3349340"/>
                  <a:gd name="connsiteX104" fmla="*/ 10410785 w 11424039"/>
                  <a:gd name="connsiteY104" fmla="*/ 1644107 h 3349340"/>
                  <a:gd name="connsiteX105" fmla="*/ 10435499 w 11424039"/>
                  <a:gd name="connsiteY105" fmla="*/ 1569967 h 3349340"/>
                  <a:gd name="connsiteX106" fmla="*/ 10460212 w 11424039"/>
                  <a:gd name="connsiteY106" fmla="*/ 1446399 h 3349340"/>
                  <a:gd name="connsiteX107" fmla="*/ 10472569 w 11424039"/>
                  <a:gd name="connsiteY107" fmla="*/ 1409329 h 3349340"/>
                  <a:gd name="connsiteX108" fmla="*/ 10546710 w 11424039"/>
                  <a:gd name="connsiteY108" fmla="*/ 1359902 h 3349340"/>
                  <a:gd name="connsiteX109" fmla="*/ 10608493 w 11424039"/>
                  <a:gd name="connsiteY109" fmla="*/ 1285761 h 3349340"/>
                  <a:gd name="connsiteX110" fmla="*/ 10620850 w 11424039"/>
                  <a:gd name="connsiteY110" fmla="*/ 1248691 h 3349340"/>
                  <a:gd name="connsiteX111" fmla="*/ 10645564 w 11424039"/>
                  <a:gd name="connsiteY111" fmla="*/ 1137480 h 3349340"/>
                  <a:gd name="connsiteX112" fmla="*/ 10657920 w 11424039"/>
                  <a:gd name="connsiteY112" fmla="*/ 1100410 h 3349340"/>
                  <a:gd name="connsiteX113" fmla="*/ 10682634 w 11424039"/>
                  <a:gd name="connsiteY113" fmla="*/ 989199 h 3349340"/>
                  <a:gd name="connsiteX114" fmla="*/ 10707347 w 11424039"/>
                  <a:gd name="connsiteY114" fmla="*/ 915059 h 3349340"/>
                  <a:gd name="connsiteX115" fmla="*/ 10744418 w 11424039"/>
                  <a:gd name="connsiteY115" fmla="*/ 791491 h 3349340"/>
                  <a:gd name="connsiteX116" fmla="*/ 10769131 w 11424039"/>
                  <a:gd name="connsiteY116" fmla="*/ 717351 h 3349340"/>
                  <a:gd name="connsiteX117" fmla="*/ 10781488 w 11424039"/>
                  <a:gd name="connsiteY117" fmla="*/ 680280 h 3349340"/>
                  <a:gd name="connsiteX118" fmla="*/ 10806201 w 11424039"/>
                  <a:gd name="connsiteY118" fmla="*/ 643210 h 3349340"/>
                  <a:gd name="connsiteX119" fmla="*/ 10830915 w 11424039"/>
                  <a:gd name="connsiteY119" fmla="*/ 544356 h 3349340"/>
                  <a:gd name="connsiteX120" fmla="*/ 10867985 w 11424039"/>
                  <a:gd name="connsiteY120" fmla="*/ 433145 h 3349340"/>
                  <a:gd name="connsiteX121" fmla="*/ 10880342 w 11424039"/>
                  <a:gd name="connsiteY121" fmla="*/ 396075 h 3349340"/>
                  <a:gd name="connsiteX122" fmla="*/ 10917412 w 11424039"/>
                  <a:gd name="connsiteY122" fmla="*/ 272507 h 3349340"/>
                  <a:gd name="connsiteX123" fmla="*/ 10929769 w 11424039"/>
                  <a:gd name="connsiteY123" fmla="*/ 235437 h 3349340"/>
                  <a:gd name="connsiteX124" fmla="*/ 10942126 w 11424039"/>
                  <a:gd name="connsiteY124" fmla="*/ 198367 h 3349340"/>
                  <a:gd name="connsiteX125" fmla="*/ 10991553 w 11424039"/>
                  <a:gd name="connsiteY125" fmla="*/ 124226 h 3349340"/>
                  <a:gd name="connsiteX126" fmla="*/ 11053337 w 11424039"/>
                  <a:gd name="connsiteY126" fmla="*/ 62443 h 3349340"/>
                  <a:gd name="connsiteX127" fmla="*/ 11127477 w 11424039"/>
                  <a:gd name="connsiteY127" fmla="*/ 37729 h 3349340"/>
                  <a:gd name="connsiteX128" fmla="*/ 11139834 w 11424039"/>
                  <a:gd name="connsiteY128" fmla="*/ 659 h 3349340"/>
                  <a:gd name="connsiteX129" fmla="*/ 11424039 w 11424039"/>
                  <a:gd name="connsiteY129" fmla="*/ 3201059 h 3349340"/>
                  <a:gd name="connsiteX0" fmla="*/ 31109 w 11428002"/>
                  <a:gd name="connsiteY0" fmla="*/ 3361693 h 3361693"/>
                  <a:gd name="connsiteX1" fmla="*/ 6396 w 11428002"/>
                  <a:gd name="connsiteY1" fmla="*/ 581423 h 3361693"/>
                  <a:gd name="connsiteX2" fmla="*/ 191747 w 11428002"/>
                  <a:gd name="connsiteY2" fmla="*/ 210720 h 3361693"/>
                  <a:gd name="connsiteX3" fmla="*/ 228818 w 11428002"/>
                  <a:gd name="connsiteY3" fmla="*/ 173650 h 3361693"/>
                  <a:gd name="connsiteX4" fmla="*/ 253531 w 11428002"/>
                  <a:gd name="connsiteY4" fmla="*/ 136579 h 3361693"/>
                  <a:gd name="connsiteX5" fmla="*/ 290601 w 11428002"/>
                  <a:gd name="connsiteY5" fmla="*/ 124223 h 3361693"/>
                  <a:gd name="connsiteX6" fmla="*/ 327672 w 11428002"/>
                  <a:gd name="connsiteY6" fmla="*/ 99509 h 3361693"/>
                  <a:gd name="connsiteX7" fmla="*/ 377099 w 11428002"/>
                  <a:gd name="connsiteY7" fmla="*/ 87152 h 3361693"/>
                  <a:gd name="connsiteX8" fmla="*/ 414169 w 11428002"/>
                  <a:gd name="connsiteY8" fmla="*/ 74796 h 3361693"/>
                  <a:gd name="connsiteX9" fmla="*/ 525380 w 11428002"/>
                  <a:gd name="connsiteY9" fmla="*/ 50082 h 3361693"/>
                  <a:gd name="connsiteX10" fmla="*/ 636591 w 11428002"/>
                  <a:gd name="connsiteY10" fmla="*/ 62439 h 3361693"/>
                  <a:gd name="connsiteX11" fmla="*/ 661304 w 11428002"/>
                  <a:gd name="connsiteY11" fmla="*/ 99509 h 3361693"/>
                  <a:gd name="connsiteX12" fmla="*/ 673661 w 11428002"/>
                  <a:gd name="connsiteY12" fmla="*/ 186006 h 3361693"/>
                  <a:gd name="connsiteX13" fmla="*/ 686018 w 11428002"/>
                  <a:gd name="connsiteY13" fmla="*/ 260147 h 3361693"/>
                  <a:gd name="connsiteX14" fmla="*/ 698374 w 11428002"/>
                  <a:gd name="connsiteY14" fmla="*/ 346644 h 3361693"/>
                  <a:gd name="connsiteX15" fmla="*/ 723088 w 11428002"/>
                  <a:gd name="connsiteY15" fmla="*/ 544352 h 3361693"/>
                  <a:gd name="connsiteX16" fmla="*/ 760158 w 11428002"/>
                  <a:gd name="connsiteY16" fmla="*/ 643206 h 3361693"/>
                  <a:gd name="connsiteX17" fmla="*/ 772515 w 11428002"/>
                  <a:gd name="connsiteY17" fmla="*/ 680277 h 3361693"/>
                  <a:gd name="connsiteX18" fmla="*/ 809585 w 11428002"/>
                  <a:gd name="connsiteY18" fmla="*/ 704990 h 3361693"/>
                  <a:gd name="connsiteX19" fmla="*/ 821942 w 11428002"/>
                  <a:gd name="connsiteY19" fmla="*/ 877985 h 3361693"/>
                  <a:gd name="connsiteX20" fmla="*/ 834299 w 11428002"/>
                  <a:gd name="connsiteY20" fmla="*/ 1100406 h 3361693"/>
                  <a:gd name="connsiteX21" fmla="*/ 846656 w 11428002"/>
                  <a:gd name="connsiteY21" fmla="*/ 1199260 h 3361693"/>
                  <a:gd name="connsiteX22" fmla="*/ 871369 w 11428002"/>
                  <a:gd name="connsiteY22" fmla="*/ 1298114 h 3361693"/>
                  <a:gd name="connsiteX23" fmla="*/ 908439 w 11428002"/>
                  <a:gd name="connsiteY23" fmla="*/ 1335185 h 3361693"/>
                  <a:gd name="connsiteX24" fmla="*/ 945510 w 11428002"/>
                  <a:gd name="connsiteY24" fmla="*/ 1347541 h 3361693"/>
                  <a:gd name="connsiteX25" fmla="*/ 1019650 w 11428002"/>
                  <a:gd name="connsiteY25" fmla="*/ 1409325 h 3361693"/>
                  <a:gd name="connsiteX26" fmla="*/ 1056720 w 11428002"/>
                  <a:gd name="connsiteY26" fmla="*/ 1434039 h 3361693"/>
                  <a:gd name="connsiteX27" fmla="*/ 1093791 w 11428002"/>
                  <a:gd name="connsiteY27" fmla="*/ 1471109 h 3361693"/>
                  <a:gd name="connsiteX28" fmla="*/ 1167931 w 11428002"/>
                  <a:gd name="connsiteY28" fmla="*/ 1532893 h 3361693"/>
                  <a:gd name="connsiteX29" fmla="*/ 1192645 w 11428002"/>
                  <a:gd name="connsiteY29" fmla="*/ 1607033 h 3361693"/>
                  <a:gd name="connsiteX30" fmla="*/ 1205001 w 11428002"/>
                  <a:gd name="connsiteY30" fmla="*/ 1644104 h 3361693"/>
                  <a:gd name="connsiteX31" fmla="*/ 1192645 w 11428002"/>
                  <a:gd name="connsiteY31" fmla="*/ 1829455 h 3361693"/>
                  <a:gd name="connsiteX32" fmla="*/ 1180288 w 11428002"/>
                  <a:gd name="connsiteY32" fmla="*/ 1903596 h 3361693"/>
                  <a:gd name="connsiteX33" fmla="*/ 1167931 w 11428002"/>
                  <a:gd name="connsiteY33" fmla="*/ 1990093 h 3361693"/>
                  <a:gd name="connsiteX34" fmla="*/ 1180288 w 11428002"/>
                  <a:gd name="connsiteY34" fmla="*/ 2101304 h 3361693"/>
                  <a:gd name="connsiteX35" fmla="*/ 1254429 w 11428002"/>
                  <a:gd name="connsiteY35" fmla="*/ 2150731 h 3361693"/>
                  <a:gd name="connsiteX36" fmla="*/ 1291499 w 11428002"/>
                  <a:gd name="connsiteY36" fmla="*/ 2187801 h 3361693"/>
                  <a:gd name="connsiteX37" fmla="*/ 1340926 w 11428002"/>
                  <a:gd name="connsiteY37" fmla="*/ 2261941 h 3361693"/>
                  <a:gd name="connsiteX38" fmla="*/ 1377996 w 11428002"/>
                  <a:gd name="connsiteY38" fmla="*/ 2299012 h 3361693"/>
                  <a:gd name="connsiteX39" fmla="*/ 1402710 w 11428002"/>
                  <a:gd name="connsiteY39" fmla="*/ 2336082 h 3361693"/>
                  <a:gd name="connsiteX40" fmla="*/ 1439780 w 11428002"/>
                  <a:gd name="connsiteY40" fmla="*/ 2360796 h 3361693"/>
                  <a:gd name="connsiteX41" fmla="*/ 1513920 w 11428002"/>
                  <a:gd name="connsiteY41" fmla="*/ 2410223 h 3361693"/>
                  <a:gd name="connsiteX42" fmla="*/ 1575704 w 11428002"/>
                  <a:gd name="connsiteY42" fmla="*/ 2459650 h 3361693"/>
                  <a:gd name="connsiteX43" fmla="*/ 1612774 w 11428002"/>
                  <a:gd name="connsiteY43" fmla="*/ 2496720 h 3361693"/>
                  <a:gd name="connsiteX44" fmla="*/ 1649845 w 11428002"/>
                  <a:gd name="connsiteY44" fmla="*/ 2509077 h 3361693"/>
                  <a:gd name="connsiteX45" fmla="*/ 1686915 w 11428002"/>
                  <a:gd name="connsiteY45" fmla="*/ 2533790 h 3361693"/>
                  <a:gd name="connsiteX46" fmla="*/ 1723985 w 11428002"/>
                  <a:gd name="connsiteY46" fmla="*/ 2546147 h 3361693"/>
                  <a:gd name="connsiteX47" fmla="*/ 1761056 w 11428002"/>
                  <a:gd name="connsiteY47" fmla="*/ 2570860 h 3361693"/>
                  <a:gd name="connsiteX48" fmla="*/ 1810483 w 11428002"/>
                  <a:gd name="connsiteY48" fmla="*/ 2595574 h 3361693"/>
                  <a:gd name="connsiteX49" fmla="*/ 1847553 w 11428002"/>
                  <a:gd name="connsiteY49" fmla="*/ 2620287 h 3361693"/>
                  <a:gd name="connsiteX50" fmla="*/ 1946407 w 11428002"/>
                  <a:gd name="connsiteY50" fmla="*/ 2645001 h 3361693"/>
                  <a:gd name="connsiteX51" fmla="*/ 2094688 w 11428002"/>
                  <a:gd name="connsiteY51" fmla="*/ 2682071 h 3361693"/>
                  <a:gd name="connsiteX52" fmla="*/ 2502461 w 11428002"/>
                  <a:gd name="connsiteY52" fmla="*/ 2669714 h 3361693"/>
                  <a:gd name="connsiteX53" fmla="*/ 2885520 w 11428002"/>
                  <a:gd name="connsiteY53" fmla="*/ 2632644 h 3361693"/>
                  <a:gd name="connsiteX54" fmla="*/ 3070872 w 11428002"/>
                  <a:gd name="connsiteY54" fmla="*/ 2607931 h 3361693"/>
                  <a:gd name="connsiteX55" fmla="*/ 3182083 w 11428002"/>
                  <a:gd name="connsiteY55" fmla="*/ 2583217 h 3361693"/>
                  <a:gd name="connsiteX56" fmla="*/ 3268580 w 11428002"/>
                  <a:gd name="connsiteY56" fmla="*/ 2570860 h 3361693"/>
                  <a:gd name="connsiteX57" fmla="*/ 4108839 w 11428002"/>
                  <a:gd name="connsiteY57" fmla="*/ 2595574 h 3361693"/>
                  <a:gd name="connsiteX58" fmla="*/ 4244764 w 11428002"/>
                  <a:gd name="connsiteY58" fmla="*/ 2607931 h 3361693"/>
                  <a:gd name="connsiteX59" fmla="*/ 4405401 w 11428002"/>
                  <a:gd name="connsiteY59" fmla="*/ 2620287 h 3361693"/>
                  <a:gd name="connsiteX60" fmla="*/ 4491899 w 11428002"/>
                  <a:gd name="connsiteY60" fmla="*/ 2632644 h 3361693"/>
                  <a:gd name="connsiteX61" fmla="*/ 4652537 w 11428002"/>
                  <a:gd name="connsiteY61" fmla="*/ 2645001 h 3361693"/>
                  <a:gd name="connsiteX62" fmla="*/ 4850245 w 11428002"/>
                  <a:gd name="connsiteY62" fmla="*/ 2669714 h 3361693"/>
                  <a:gd name="connsiteX63" fmla="*/ 4924385 w 11428002"/>
                  <a:gd name="connsiteY63" fmla="*/ 2682071 h 3361693"/>
                  <a:gd name="connsiteX64" fmla="*/ 5566937 w 11428002"/>
                  <a:gd name="connsiteY64" fmla="*/ 2694428 h 3361693"/>
                  <a:gd name="connsiteX65" fmla="*/ 5925283 w 11428002"/>
                  <a:gd name="connsiteY65" fmla="*/ 2682071 h 3361693"/>
                  <a:gd name="connsiteX66" fmla="*/ 5974710 w 11428002"/>
                  <a:gd name="connsiteY66" fmla="*/ 2669714 h 3361693"/>
                  <a:gd name="connsiteX67" fmla="*/ 6048850 w 11428002"/>
                  <a:gd name="connsiteY67" fmla="*/ 2657358 h 3361693"/>
                  <a:gd name="connsiteX68" fmla="*/ 6098277 w 11428002"/>
                  <a:gd name="connsiteY68" fmla="*/ 2645001 h 3361693"/>
                  <a:gd name="connsiteX69" fmla="*/ 6209488 w 11428002"/>
                  <a:gd name="connsiteY69" fmla="*/ 2632644 h 3361693"/>
                  <a:gd name="connsiteX70" fmla="*/ 6963250 w 11428002"/>
                  <a:gd name="connsiteY70" fmla="*/ 2657358 h 3361693"/>
                  <a:gd name="connsiteX71" fmla="*/ 7025034 w 11428002"/>
                  <a:gd name="connsiteY71" fmla="*/ 2669714 h 3361693"/>
                  <a:gd name="connsiteX72" fmla="*/ 7235099 w 11428002"/>
                  <a:gd name="connsiteY72" fmla="*/ 2682071 h 3361693"/>
                  <a:gd name="connsiteX73" fmla="*/ 7346310 w 11428002"/>
                  <a:gd name="connsiteY73" fmla="*/ 2694428 h 3361693"/>
                  <a:gd name="connsiteX74" fmla="*/ 7482234 w 11428002"/>
                  <a:gd name="connsiteY74" fmla="*/ 2719141 h 3361693"/>
                  <a:gd name="connsiteX75" fmla="*/ 7605801 w 11428002"/>
                  <a:gd name="connsiteY75" fmla="*/ 2731498 h 3361693"/>
                  <a:gd name="connsiteX76" fmla="*/ 7704656 w 11428002"/>
                  <a:gd name="connsiteY76" fmla="*/ 2743855 h 3361693"/>
                  <a:gd name="connsiteX77" fmla="*/ 8075358 w 11428002"/>
                  <a:gd name="connsiteY77" fmla="*/ 2731498 h 3361693"/>
                  <a:gd name="connsiteX78" fmla="*/ 8223639 w 11428002"/>
                  <a:gd name="connsiteY78" fmla="*/ 2694428 h 3361693"/>
                  <a:gd name="connsiteX79" fmla="*/ 8273066 w 11428002"/>
                  <a:gd name="connsiteY79" fmla="*/ 2682071 h 3361693"/>
                  <a:gd name="connsiteX80" fmla="*/ 8359564 w 11428002"/>
                  <a:gd name="connsiteY80" fmla="*/ 2645001 h 3361693"/>
                  <a:gd name="connsiteX81" fmla="*/ 8408991 w 11428002"/>
                  <a:gd name="connsiteY81" fmla="*/ 2632644 h 3361693"/>
                  <a:gd name="connsiteX82" fmla="*/ 8470774 w 11428002"/>
                  <a:gd name="connsiteY82" fmla="*/ 2620287 h 3361693"/>
                  <a:gd name="connsiteX83" fmla="*/ 8581985 w 11428002"/>
                  <a:gd name="connsiteY83" fmla="*/ 2583217 h 3361693"/>
                  <a:gd name="connsiteX84" fmla="*/ 8619056 w 11428002"/>
                  <a:gd name="connsiteY84" fmla="*/ 2570860 h 3361693"/>
                  <a:gd name="connsiteX85" fmla="*/ 8705553 w 11428002"/>
                  <a:gd name="connsiteY85" fmla="*/ 2546147 h 3361693"/>
                  <a:gd name="connsiteX86" fmla="*/ 9100969 w 11428002"/>
                  <a:gd name="connsiteY86" fmla="*/ 2558504 h 3361693"/>
                  <a:gd name="connsiteX87" fmla="*/ 9249250 w 11428002"/>
                  <a:gd name="connsiteY87" fmla="*/ 2583217 h 3361693"/>
                  <a:gd name="connsiteX88" fmla="*/ 9323391 w 11428002"/>
                  <a:gd name="connsiteY88" fmla="*/ 2607931 h 3361693"/>
                  <a:gd name="connsiteX89" fmla="*/ 9422245 w 11428002"/>
                  <a:gd name="connsiteY89" fmla="*/ 2620287 h 3361693"/>
                  <a:gd name="connsiteX90" fmla="*/ 9990656 w 11428002"/>
                  <a:gd name="connsiteY90" fmla="*/ 2607931 h 3361693"/>
                  <a:gd name="connsiteX91" fmla="*/ 10027726 w 11428002"/>
                  <a:gd name="connsiteY91" fmla="*/ 2595574 h 3361693"/>
                  <a:gd name="connsiteX92" fmla="*/ 10064796 w 11428002"/>
                  <a:gd name="connsiteY92" fmla="*/ 2558504 h 3361693"/>
                  <a:gd name="connsiteX93" fmla="*/ 10101866 w 11428002"/>
                  <a:gd name="connsiteY93" fmla="*/ 2533790 h 3361693"/>
                  <a:gd name="connsiteX94" fmla="*/ 10151293 w 11428002"/>
                  <a:gd name="connsiteY94" fmla="*/ 2459650 h 3361693"/>
                  <a:gd name="connsiteX95" fmla="*/ 10176007 w 11428002"/>
                  <a:gd name="connsiteY95" fmla="*/ 2422579 h 3361693"/>
                  <a:gd name="connsiteX96" fmla="*/ 10188364 w 11428002"/>
                  <a:gd name="connsiteY96" fmla="*/ 2373152 h 3361693"/>
                  <a:gd name="connsiteX97" fmla="*/ 10225434 w 11428002"/>
                  <a:gd name="connsiteY97" fmla="*/ 2299012 h 3361693"/>
                  <a:gd name="connsiteX98" fmla="*/ 10262504 w 11428002"/>
                  <a:gd name="connsiteY98" fmla="*/ 2138374 h 3361693"/>
                  <a:gd name="connsiteX99" fmla="*/ 10287218 w 11428002"/>
                  <a:gd name="connsiteY99" fmla="*/ 2027163 h 3361693"/>
                  <a:gd name="connsiteX100" fmla="*/ 10324288 w 11428002"/>
                  <a:gd name="connsiteY100" fmla="*/ 1940666 h 3361693"/>
                  <a:gd name="connsiteX101" fmla="*/ 10349001 w 11428002"/>
                  <a:gd name="connsiteY101" fmla="*/ 1841812 h 3361693"/>
                  <a:gd name="connsiteX102" fmla="*/ 10361358 w 11428002"/>
                  <a:gd name="connsiteY102" fmla="*/ 1792385 h 3361693"/>
                  <a:gd name="connsiteX103" fmla="*/ 10386072 w 11428002"/>
                  <a:gd name="connsiteY103" fmla="*/ 1742958 h 3361693"/>
                  <a:gd name="connsiteX104" fmla="*/ 10410785 w 11428002"/>
                  <a:gd name="connsiteY104" fmla="*/ 1656460 h 3361693"/>
                  <a:gd name="connsiteX105" fmla="*/ 10435499 w 11428002"/>
                  <a:gd name="connsiteY105" fmla="*/ 1582320 h 3361693"/>
                  <a:gd name="connsiteX106" fmla="*/ 10460212 w 11428002"/>
                  <a:gd name="connsiteY106" fmla="*/ 1458752 h 3361693"/>
                  <a:gd name="connsiteX107" fmla="*/ 10472569 w 11428002"/>
                  <a:gd name="connsiteY107" fmla="*/ 1421682 h 3361693"/>
                  <a:gd name="connsiteX108" fmla="*/ 10546710 w 11428002"/>
                  <a:gd name="connsiteY108" fmla="*/ 1372255 h 3361693"/>
                  <a:gd name="connsiteX109" fmla="*/ 10608493 w 11428002"/>
                  <a:gd name="connsiteY109" fmla="*/ 1298114 h 3361693"/>
                  <a:gd name="connsiteX110" fmla="*/ 10620850 w 11428002"/>
                  <a:gd name="connsiteY110" fmla="*/ 1261044 h 3361693"/>
                  <a:gd name="connsiteX111" fmla="*/ 10645564 w 11428002"/>
                  <a:gd name="connsiteY111" fmla="*/ 1149833 h 3361693"/>
                  <a:gd name="connsiteX112" fmla="*/ 10657920 w 11428002"/>
                  <a:gd name="connsiteY112" fmla="*/ 1112763 h 3361693"/>
                  <a:gd name="connsiteX113" fmla="*/ 10682634 w 11428002"/>
                  <a:gd name="connsiteY113" fmla="*/ 1001552 h 3361693"/>
                  <a:gd name="connsiteX114" fmla="*/ 10707347 w 11428002"/>
                  <a:gd name="connsiteY114" fmla="*/ 927412 h 3361693"/>
                  <a:gd name="connsiteX115" fmla="*/ 10744418 w 11428002"/>
                  <a:gd name="connsiteY115" fmla="*/ 803844 h 3361693"/>
                  <a:gd name="connsiteX116" fmla="*/ 10769131 w 11428002"/>
                  <a:gd name="connsiteY116" fmla="*/ 729704 h 3361693"/>
                  <a:gd name="connsiteX117" fmla="*/ 10781488 w 11428002"/>
                  <a:gd name="connsiteY117" fmla="*/ 692633 h 3361693"/>
                  <a:gd name="connsiteX118" fmla="*/ 10806201 w 11428002"/>
                  <a:gd name="connsiteY118" fmla="*/ 655563 h 3361693"/>
                  <a:gd name="connsiteX119" fmla="*/ 10830915 w 11428002"/>
                  <a:gd name="connsiteY119" fmla="*/ 556709 h 3361693"/>
                  <a:gd name="connsiteX120" fmla="*/ 10867985 w 11428002"/>
                  <a:gd name="connsiteY120" fmla="*/ 445498 h 3361693"/>
                  <a:gd name="connsiteX121" fmla="*/ 10880342 w 11428002"/>
                  <a:gd name="connsiteY121" fmla="*/ 408428 h 3361693"/>
                  <a:gd name="connsiteX122" fmla="*/ 10917412 w 11428002"/>
                  <a:gd name="connsiteY122" fmla="*/ 284860 h 3361693"/>
                  <a:gd name="connsiteX123" fmla="*/ 10929769 w 11428002"/>
                  <a:gd name="connsiteY123" fmla="*/ 247790 h 3361693"/>
                  <a:gd name="connsiteX124" fmla="*/ 10942126 w 11428002"/>
                  <a:gd name="connsiteY124" fmla="*/ 210720 h 3361693"/>
                  <a:gd name="connsiteX125" fmla="*/ 10991553 w 11428002"/>
                  <a:gd name="connsiteY125" fmla="*/ 136579 h 3361693"/>
                  <a:gd name="connsiteX126" fmla="*/ 11053337 w 11428002"/>
                  <a:gd name="connsiteY126" fmla="*/ 74796 h 3361693"/>
                  <a:gd name="connsiteX127" fmla="*/ 11127477 w 11428002"/>
                  <a:gd name="connsiteY127" fmla="*/ 50082 h 3361693"/>
                  <a:gd name="connsiteX128" fmla="*/ 11411683 w 11428002"/>
                  <a:gd name="connsiteY128" fmla="*/ 655 h 3361693"/>
                  <a:gd name="connsiteX129" fmla="*/ 11424039 w 11428002"/>
                  <a:gd name="connsiteY129" fmla="*/ 3213412 h 3361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11428002" h="3361693">
                    <a:moveTo>
                      <a:pt x="31109" y="3361693"/>
                    </a:moveTo>
                    <a:cubicBezTo>
                      <a:pt x="46555" y="2730984"/>
                      <a:pt x="-20377" y="1106585"/>
                      <a:pt x="6396" y="581423"/>
                    </a:cubicBezTo>
                    <a:cubicBezTo>
                      <a:pt x="33169" y="56261"/>
                      <a:pt x="154677" y="278682"/>
                      <a:pt x="191747" y="210720"/>
                    </a:cubicBezTo>
                    <a:cubicBezTo>
                      <a:pt x="228817" y="142758"/>
                      <a:pt x="217631" y="187075"/>
                      <a:pt x="228818" y="173650"/>
                    </a:cubicBezTo>
                    <a:cubicBezTo>
                      <a:pt x="238325" y="162241"/>
                      <a:pt x="241934" y="145856"/>
                      <a:pt x="253531" y="136579"/>
                    </a:cubicBezTo>
                    <a:cubicBezTo>
                      <a:pt x="263702" y="128442"/>
                      <a:pt x="278244" y="128342"/>
                      <a:pt x="290601" y="124223"/>
                    </a:cubicBezTo>
                    <a:cubicBezTo>
                      <a:pt x="302958" y="115985"/>
                      <a:pt x="314022" y="105359"/>
                      <a:pt x="327672" y="99509"/>
                    </a:cubicBezTo>
                    <a:cubicBezTo>
                      <a:pt x="343282" y="92819"/>
                      <a:pt x="360770" y="91817"/>
                      <a:pt x="377099" y="87152"/>
                    </a:cubicBezTo>
                    <a:cubicBezTo>
                      <a:pt x="389623" y="83574"/>
                      <a:pt x="401645" y="78374"/>
                      <a:pt x="414169" y="74796"/>
                    </a:cubicBezTo>
                    <a:cubicBezTo>
                      <a:pt x="454892" y="63161"/>
                      <a:pt x="482905" y="58577"/>
                      <a:pt x="525380" y="50082"/>
                    </a:cubicBezTo>
                    <a:cubicBezTo>
                      <a:pt x="562450" y="54201"/>
                      <a:pt x="601538" y="49692"/>
                      <a:pt x="636591" y="62439"/>
                    </a:cubicBezTo>
                    <a:cubicBezTo>
                      <a:pt x="650548" y="67514"/>
                      <a:pt x="657037" y="85285"/>
                      <a:pt x="661304" y="99509"/>
                    </a:cubicBezTo>
                    <a:cubicBezTo>
                      <a:pt x="669673" y="127406"/>
                      <a:pt x="669232" y="157220"/>
                      <a:pt x="673661" y="186006"/>
                    </a:cubicBezTo>
                    <a:cubicBezTo>
                      <a:pt x="677471" y="210769"/>
                      <a:pt x="682208" y="235384"/>
                      <a:pt x="686018" y="260147"/>
                    </a:cubicBezTo>
                    <a:cubicBezTo>
                      <a:pt x="690447" y="288933"/>
                      <a:pt x="694762" y="317744"/>
                      <a:pt x="698374" y="346644"/>
                    </a:cubicBezTo>
                    <a:cubicBezTo>
                      <a:pt x="710443" y="443194"/>
                      <a:pt x="708193" y="454983"/>
                      <a:pt x="723088" y="544352"/>
                    </a:cubicBezTo>
                    <a:cubicBezTo>
                      <a:pt x="740969" y="651634"/>
                      <a:pt x="721949" y="566786"/>
                      <a:pt x="760158" y="643206"/>
                    </a:cubicBezTo>
                    <a:cubicBezTo>
                      <a:pt x="765983" y="654856"/>
                      <a:pt x="764378" y="670106"/>
                      <a:pt x="772515" y="680277"/>
                    </a:cubicBezTo>
                    <a:cubicBezTo>
                      <a:pt x="781792" y="691874"/>
                      <a:pt x="797228" y="696752"/>
                      <a:pt x="809585" y="704990"/>
                    </a:cubicBezTo>
                    <a:cubicBezTo>
                      <a:pt x="813704" y="762655"/>
                      <a:pt x="818336" y="820286"/>
                      <a:pt x="821942" y="877985"/>
                    </a:cubicBezTo>
                    <a:cubicBezTo>
                      <a:pt x="826574" y="952095"/>
                      <a:pt x="828604" y="1026370"/>
                      <a:pt x="834299" y="1100406"/>
                    </a:cubicBezTo>
                    <a:cubicBezTo>
                      <a:pt x="836846" y="1133516"/>
                      <a:pt x="841607" y="1166438"/>
                      <a:pt x="846656" y="1199260"/>
                    </a:cubicBezTo>
                    <a:cubicBezTo>
                      <a:pt x="847904" y="1207374"/>
                      <a:pt x="860843" y="1282325"/>
                      <a:pt x="871369" y="1298114"/>
                    </a:cubicBezTo>
                    <a:cubicBezTo>
                      <a:pt x="881062" y="1312654"/>
                      <a:pt x="893899" y="1325492"/>
                      <a:pt x="908439" y="1335185"/>
                    </a:cubicBezTo>
                    <a:cubicBezTo>
                      <a:pt x="919277" y="1342410"/>
                      <a:pt x="933153" y="1343422"/>
                      <a:pt x="945510" y="1347541"/>
                    </a:cubicBezTo>
                    <a:cubicBezTo>
                      <a:pt x="1037548" y="1408901"/>
                      <a:pt x="924508" y="1330039"/>
                      <a:pt x="1019650" y="1409325"/>
                    </a:cubicBezTo>
                    <a:cubicBezTo>
                      <a:pt x="1031059" y="1418832"/>
                      <a:pt x="1045311" y="1424532"/>
                      <a:pt x="1056720" y="1434039"/>
                    </a:cubicBezTo>
                    <a:cubicBezTo>
                      <a:pt x="1070145" y="1445226"/>
                      <a:pt x="1080366" y="1459922"/>
                      <a:pt x="1093791" y="1471109"/>
                    </a:cubicBezTo>
                    <a:cubicBezTo>
                      <a:pt x="1197004" y="1557120"/>
                      <a:pt x="1059639" y="1424601"/>
                      <a:pt x="1167931" y="1532893"/>
                    </a:cubicBezTo>
                    <a:lnTo>
                      <a:pt x="1192645" y="1607033"/>
                    </a:lnTo>
                    <a:lnTo>
                      <a:pt x="1205001" y="1644104"/>
                    </a:lnTo>
                    <a:cubicBezTo>
                      <a:pt x="1200882" y="1705888"/>
                      <a:pt x="1198516" y="1767813"/>
                      <a:pt x="1192645" y="1829455"/>
                    </a:cubicBezTo>
                    <a:cubicBezTo>
                      <a:pt x="1190270" y="1854397"/>
                      <a:pt x="1184098" y="1878833"/>
                      <a:pt x="1180288" y="1903596"/>
                    </a:cubicBezTo>
                    <a:cubicBezTo>
                      <a:pt x="1175859" y="1932382"/>
                      <a:pt x="1172050" y="1961261"/>
                      <a:pt x="1167931" y="1990093"/>
                    </a:cubicBezTo>
                    <a:cubicBezTo>
                      <a:pt x="1172050" y="2027163"/>
                      <a:pt x="1162605" y="2068464"/>
                      <a:pt x="1180288" y="2101304"/>
                    </a:cubicBezTo>
                    <a:cubicBezTo>
                      <a:pt x="1194370" y="2127456"/>
                      <a:pt x="1233426" y="2129728"/>
                      <a:pt x="1254429" y="2150731"/>
                    </a:cubicBezTo>
                    <a:cubicBezTo>
                      <a:pt x="1266786" y="2163088"/>
                      <a:pt x="1280770" y="2174007"/>
                      <a:pt x="1291499" y="2187801"/>
                    </a:cubicBezTo>
                    <a:cubicBezTo>
                      <a:pt x="1309734" y="2211246"/>
                      <a:pt x="1319924" y="2240938"/>
                      <a:pt x="1340926" y="2261941"/>
                    </a:cubicBezTo>
                    <a:cubicBezTo>
                      <a:pt x="1353283" y="2274298"/>
                      <a:pt x="1366809" y="2285587"/>
                      <a:pt x="1377996" y="2299012"/>
                    </a:cubicBezTo>
                    <a:cubicBezTo>
                      <a:pt x="1387503" y="2310421"/>
                      <a:pt x="1392209" y="2325581"/>
                      <a:pt x="1402710" y="2336082"/>
                    </a:cubicBezTo>
                    <a:cubicBezTo>
                      <a:pt x="1413211" y="2346583"/>
                      <a:pt x="1428371" y="2351289"/>
                      <a:pt x="1439780" y="2360796"/>
                    </a:cubicBezTo>
                    <a:cubicBezTo>
                      <a:pt x="1501486" y="2412218"/>
                      <a:pt x="1448774" y="2388507"/>
                      <a:pt x="1513920" y="2410223"/>
                    </a:cubicBezTo>
                    <a:cubicBezTo>
                      <a:pt x="1569192" y="2493129"/>
                      <a:pt x="1504081" y="2411901"/>
                      <a:pt x="1575704" y="2459650"/>
                    </a:cubicBezTo>
                    <a:cubicBezTo>
                      <a:pt x="1590244" y="2469343"/>
                      <a:pt x="1598234" y="2487027"/>
                      <a:pt x="1612774" y="2496720"/>
                    </a:cubicBezTo>
                    <a:cubicBezTo>
                      <a:pt x="1623612" y="2503945"/>
                      <a:pt x="1638195" y="2503252"/>
                      <a:pt x="1649845" y="2509077"/>
                    </a:cubicBezTo>
                    <a:cubicBezTo>
                      <a:pt x="1663128" y="2515718"/>
                      <a:pt x="1673632" y="2527149"/>
                      <a:pt x="1686915" y="2533790"/>
                    </a:cubicBezTo>
                    <a:cubicBezTo>
                      <a:pt x="1698565" y="2539615"/>
                      <a:pt x="1712335" y="2540322"/>
                      <a:pt x="1723985" y="2546147"/>
                    </a:cubicBezTo>
                    <a:cubicBezTo>
                      <a:pt x="1737268" y="2552789"/>
                      <a:pt x="1748162" y="2563492"/>
                      <a:pt x="1761056" y="2570860"/>
                    </a:cubicBezTo>
                    <a:cubicBezTo>
                      <a:pt x="1777049" y="2579999"/>
                      <a:pt x="1794490" y="2586435"/>
                      <a:pt x="1810483" y="2595574"/>
                    </a:cubicBezTo>
                    <a:cubicBezTo>
                      <a:pt x="1823377" y="2602942"/>
                      <a:pt x="1833596" y="2615212"/>
                      <a:pt x="1847553" y="2620287"/>
                    </a:cubicBezTo>
                    <a:cubicBezTo>
                      <a:pt x="1879474" y="2631894"/>
                      <a:pt x="1914184" y="2634260"/>
                      <a:pt x="1946407" y="2645001"/>
                    </a:cubicBezTo>
                    <a:cubicBezTo>
                      <a:pt x="2044316" y="2677637"/>
                      <a:pt x="1994851" y="2665431"/>
                      <a:pt x="2094688" y="2682071"/>
                    </a:cubicBezTo>
                    <a:cubicBezTo>
                      <a:pt x="2230612" y="2677952"/>
                      <a:pt x="2366669" y="2676989"/>
                      <a:pt x="2502461" y="2669714"/>
                    </a:cubicBezTo>
                    <a:cubicBezTo>
                      <a:pt x="2554962" y="2666901"/>
                      <a:pt x="2784776" y="2648143"/>
                      <a:pt x="2885520" y="2632644"/>
                    </a:cubicBezTo>
                    <a:cubicBezTo>
                      <a:pt x="3075630" y="2603396"/>
                      <a:pt x="2753485" y="2639668"/>
                      <a:pt x="3070872" y="2607931"/>
                    </a:cubicBezTo>
                    <a:cubicBezTo>
                      <a:pt x="3115305" y="2596822"/>
                      <a:pt x="3135020" y="2591061"/>
                      <a:pt x="3182083" y="2583217"/>
                    </a:cubicBezTo>
                    <a:cubicBezTo>
                      <a:pt x="3210812" y="2578429"/>
                      <a:pt x="3239748" y="2574979"/>
                      <a:pt x="3268580" y="2570860"/>
                    </a:cubicBezTo>
                    <a:cubicBezTo>
                      <a:pt x="3663030" y="2578594"/>
                      <a:pt x="3791146" y="2572881"/>
                      <a:pt x="4108839" y="2595574"/>
                    </a:cubicBezTo>
                    <a:cubicBezTo>
                      <a:pt x="4154219" y="2598815"/>
                      <a:pt x="4199426" y="2604153"/>
                      <a:pt x="4244764" y="2607931"/>
                    </a:cubicBezTo>
                    <a:cubicBezTo>
                      <a:pt x="4298282" y="2612391"/>
                      <a:pt x="4351964" y="2614943"/>
                      <a:pt x="4405401" y="2620287"/>
                    </a:cubicBezTo>
                    <a:cubicBezTo>
                      <a:pt x="4434382" y="2623185"/>
                      <a:pt x="4462918" y="2629746"/>
                      <a:pt x="4491899" y="2632644"/>
                    </a:cubicBezTo>
                    <a:cubicBezTo>
                      <a:pt x="4545337" y="2637988"/>
                      <a:pt x="4599118" y="2639475"/>
                      <a:pt x="4652537" y="2645001"/>
                    </a:cubicBezTo>
                    <a:cubicBezTo>
                      <a:pt x="4718600" y="2651835"/>
                      <a:pt x="4784733" y="2658795"/>
                      <a:pt x="4850245" y="2669714"/>
                    </a:cubicBezTo>
                    <a:cubicBezTo>
                      <a:pt x="4874958" y="2673833"/>
                      <a:pt x="4899346" y="2681208"/>
                      <a:pt x="4924385" y="2682071"/>
                    </a:cubicBezTo>
                    <a:cubicBezTo>
                      <a:pt x="5138481" y="2689454"/>
                      <a:pt x="5352753" y="2690309"/>
                      <a:pt x="5566937" y="2694428"/>
                    </a:cubicBezTo>
                    <a:cubicBezTo>
                      <a:pt x="5686386" y="2690309"/>
                      <a:pt x="5805982" y="2689301"/>
                      <a:pt x="5925283" y="2682071"/>
                    </a:cubicBezTo>
                    <a:cubicBezTo>
                      <a:pt x="5942235" y="2681044"/>
                      <a:pt x="5958057" y="2673045"/>
                      <a:pt x="5974710" y="2669714"/>
                    </a:cubicBezTo>
                    <a:cubicBezTo>
                      <a:pt x="5999278" y="2664801"/>
                      <a:pt x="6024282" y="2662271"/>
                      <a:pt x="6048850" y="2657358"/>
                    </a:cubicBezTo>
                    <a:cubicBezTo>
                      <a:pt x="6065503" y="2654027"/>
                      <a:pt x="6081492" y="2647583"/>
                      <a:pt x="6098277" y="2645001"/>
                    </a:cubicBezTo>
                    <a:cubicBezTo>
                      <a:pt x="6135142" y="2639329"/>
                      <a:pt x="6172418" y="2636763"/>
                      <a:pt x="6209488" y="2632644"/>
                    </a:cubicBezTo>
                    <a:cubicBezTo>
                      <a:pt x="6349755" y="2635761"/>
                      <a:pt x="6752105" y="2637249"/>
                      <a:pt x="6963250" y="2657358"/>
                    </a:cubicBezTo>
                    <a:cubicBezTo>
                      <a:pt x="6984158" y="2659349"/>
                      <a:pt x="7004118" y="2667813"/>
                      <a:pt x="7025034" y="2669714"/>
                    </a:cubicBezTo>
                    <a:cubicBezTo>
                      <a:pt x="7094889" y="2676064"/>
                      <a:pt x="7165163" y="2676691"/>
                      <a:pt x="7235099" y="2682071"/>
                    </a:cubicBezTo>
                    <a:cubicBezTo>
                      <a:pt x="7272288" y="2684932"/>
                      <a:pt x="7309386" y="2689153"/>
                      <a:pt x="7346310" y="2694428"/>
                    </a:cubicBezTo>
                    <a:cubicBezTo>
                      <a:pt x="7523473" y="2719738"/>
                      <a:pt x="7279043" y="2693743"/>
                      <a:pt x="7482234" y="2719141"/>
                    </a:cubicBezTo>
                    <a:cubicBezTo>
                      <a:pt x="7523309" y="2724275"/>
                      <a:pt x="7564660" y="2726927"/>
                      <a:pt x="7605801" y="2731498"/>
                    </a:cubicBezTo>
                    <a:cubicBezTo>
                      <a:pt x="7638806" y="2735165"/>
                      <a:pt x="7671704" y="2739736"/>
                      <a:pt x="7704656" y="2743855"/>
                    </a:cubicBezTo>
                    <a:cubicBezTo>
                      <a:pt x="7828223" y="2739736"/>
                      <a:pt x="7951912" y="2738356"/>
                      <a:pt x="8075358" y="2731498"/>
                    </a:cubicBezTo>
                    <a:cubicBezTo>
                      <a:pt x="8158498" y="2726879"/>
                      <a:pt x="8143091" y="2714566"/>
                      <a:pt x="8223639" y="2694428"/>
                    </a:cubicBezTo>
                    <a:cubicBezTo>
                      <a:pt x="8240115" y="2690309"/>
                      <a:pt x="8257165" y="2688034"/>
                      <a:pt x="8273066" y="2682071"/>
                    </a:cubicBezTo>
                    <a:cubicBezTo>
                      <a:pt x="8378512" y="2642529"/>
                      <a:pt x="8273644" y="2669550"/>
                      <a:pt x="8359564" y="2645001"/>
                    </a:cubicBezTo>
                    <a:cubicBezTo>
                      <a:pt x="8375893" y="2640335"/>
                      <a:pt x="8392413" y="2636328"/>
                      <a:pt x="8408991" y="2632644"/>
                    </a:cubicBezTo>
                    <a:cubicBezTo>
                      <a:pt x="8429493" y="2628088"/>
                      <a:pt x="8450512" y="2625813"/>
                      <a:pt x="8470774" y="2620287"/>
                    </a:cubicBezTo>
                    <a:cubicBezTo>
                      <a:pt x="8470802" y="2620279"/>
                      <a:pt x="8563436" y="2589400"/>
                      <a:pt x="8581985" y="2583217"/>
                    </a:cubicBezTo>
                    <a:cubicBezTo>
                      <a:pt x="8594342" y="2579098"/>
                      <a:pt x="8606419" y="2574019"/>
                      <a:pt x="8619056" y="2570860"/>
                    </a:cubicBezTo>
                    <a:cubicBezTo>
                      <a:pt x="8681119" y="2555345"/>
                      <a:pt x="8652372" y="2563875"/>
                      <a:pt x="8705553" y="2546147"/>
                    </a:cubicBezTo>
                    <a:lnTo>
                      <a:pt x="9100969" y="2558504"/>
                    </a:lnTo>
                    <a:cubicBezTo>
                      <a:pt x="9150039" y="2560957"/>
                      <a:pt x="9201685" y="2568947"/>
                      <a:pt x="9249250" y="2583217"/>
                    </a:cubicBezTo>
                    <a:cubicBezTo>
                      <a:pt x="9274202" y="2590703"/>
                      <a:pt x="9297542" y="2604700"/>
                      <a:pt x="9323391" y="2607931"/>
                    </a:cubicBezTo>
                    <a:lnTo>
                      <a:pt x="9422245" y="2620287"/>
                    </a:lnTo>
                    <a:lnTo>
                      <a:pt x="9990656" y="2607931"/>
                    </a:lnTo>
                    <a:cubicBezTo>
                      <a:pt x="10003670" y="2607400"/>
                      <a:pt x="10016888" y="2602799"/>
                      <a:pt x="10027726" y="2595574"/>
                    </a:cubicBezTo>
                    <a:cubicBezTo>
                      <a:pt x="10042266" y="2585881"/>
                      <a:pt x="10051371" y="2569691"/>
                      <a:pt x="10064796" y="2558504"/>
                    </a:cubicBezTo>
                    <a:cubicBezTo>
                      <a:pt x="10076205" y="2548997"/>
                      <a:pt x="10089509" y="2542028"/>
                      <a:pt x="10101866" y="2533790"/>
                    </a:cubicBezTo>
                    <a:lnTo>
                      <a:pt x="10151293" y="2459650"/>
                    </a:lnTo>
                    <a:lnTo>
                      <a:pt x="10176007" y="2422579"/>
                    </a:lnTo>
                    <a:cubicBezTo>
                      <a:pt x="10180126" y="2406103"/>
                      <a:pt x="10181674" y="2388762"/>
                      <a:pt x="10188364" y="2373152"/>
                    </a:cubicBezTo>
                    <a:cubicBezTo>
                      <a:pt x="10220646" y="2297828"/>
                      <a:pt x="10208079" y="2374217"/>
                      <a:pt x="10225434" y="2299012"/>
                    </a:cubicBezTo>
                    <a:cubicBezTo>
                      <a:pt x="10266336" y="2121770"/>
                      <a:pt x="10232636" y="2227976"/>
                      <a:pt x="10262504" y="2138374"/>
                    </a:cubicBezTo>
                    <a:cubicBezTo>
                      <a:pt x="10269910" y="2093936"/>
                      <a:pt x="10270625" y="2065881"/>
                      <a:pt x="10287218" y="2027163"/>
                    </a:cubicBezTo>
                    <a:cubicBezTo>
                      <a:pt x="10312531" y="1968099"/>
                      <a:pt x="10309800" y="1993788"/>
                      <a:pt x="10324288" y="1940666"/>
                    </a:cubicBezTo>
                    <a:cubicBezTo>
                      <a:pt x="10333225" y="1907897"/>
                      <a:pt x="10340763" y="1874763"/>
                      <a:pt x="10349001" y="1841812"/>
                    </a:cubicBezTo>
                    <a:cubicBezTo>
                      <a:pt x="10353120" y="1825336"/>
                      <a:pt x="10353763" y="1807575"/>
                      <a:pt x="10361358" y="1792385"/>
                    </a:cubicBezTo>
                    <a:cubicBezTo>
                      <a:pt x="10369596" y="1775909"/>
                      <a:pt x="10378816" y="1759889"/>
                      <a:pt x="10386072" y="1742958"/>
                    </a:cubicBezTo>
                    <a:cubicBezTo>
                      <a:pt x="10399917" y="1710654"/>
                      <a:pt x="10400332" y="1691302"/>
                      <a:pt x="10410785" y="1656460"/>
                    </a:cubicBezTo>
                    <a:cubicBezTo>
                      <a:pt x="10418270" y="1631508"/>
                      <a:pt x="10430390" y="1607864"/>
                      <a:pt x="10435499" y="1582320"/>
                    </a:cubicBezTo>
                    <a:cubicBezTo>
                      <a:pt x="10443737" y="1541131"/>
                      <a:pt x="10446929" y="1498601"/>
                      <a:pt x="10460212" y="1458752"/>
                    </a:cubicBezTo>
                    <a:cubicBezTo>
                      <a:pt x="10464331" y="1446395"/>
                      <a:pt x="10463359" y="1430892"/>
                      <a:pt x="10472569" y="1421682"/>
                    </a:cubicBezTo>
                    <a:cubicBezTo>
                      <a:pt x="10493572" y="1400680"/>
                      <a:pt x="10525707" y="1393258"/>
                      <a:pt x="10546710" y="1372255"/>
                    </a:cubicBezTo>
                    <a:cubicBezTo>
                      <a:pt x="10574041" y="1344924"/>
                      <a:pt x="10591288" y="1332524"/>
                      <a:pt x="10608493" y="1298114"/>
                    </a:cubicBezTo>
                    <a:cubicBezTo>
                      <a:pt x="10614318" y="1286464"/>
                      <a:pt x="10617272" y="1273568"/>
                      <a:pt x="10620850" y="1261044"/>
                    </a:cubicBezTo>
                    <a:cubicBezTo>
                      <a:pt x="10646214" y="1172274"/>
                      <a:pt x="10620091" y="1251728"/>
                      <a:pt x="10645564" y="1149833"/>
                    </a:cubicBezTo>
                    <a:cubicBezTo>
                      <a:pt x="10648723" y="1137197"/>
                      <a:pt x="10654761" y="1125399"/>
                      <a:pt x="10657920" y="1112763"/>
                    </a:cubicBezTo>
                    <a:cubicBezTo>
                      <a:pt x="10675556" y="1042216"/>
                      <a:pt x="10663607" y="1064975"/>
                      <a:pt x="10682634" y="1001552"/>
                    </a:cubicBezTo>
                    <a:cubicBezTo>
                      <a:pt x="10690119" y="976601"/>
                      <a:pt x="10701029" y="952684"/>
                      <a:pt x="10707347" y="927412"/>
                    </a:cubicBezTo>
                    <a:cubicBezTo>
                      <a:pt x="10726024" y="852707"/>
                      <a:pt x="10714331" y="894104"/>
                      <a:pt x="10744418" y="803844"/>
                    </a:cubicBezTo>
                    <a:lnTo>
                      <a:pt x="10769131" y="729704"/>
                    </a:lnTo>
                    <a:cubicBezTo>
                      <a:pt x="10773250" y="717347"/>
                      <a:pt x="10774263" y="703471"/>
                      <a:pt x="10781488" y="692633"/>
                    </a:cubicBezTo>
                    <a:lnTo>
                      <a:pt x="10806201" y="655563"/>
                    </a:lnTo>
                    <a:cubicBezTo>
                      <a:pt x="10814439" y="622612"/>
                      <a:pt x="10820174" y="588931"/>
                      <a:pt x="10830915" y="556709"/>
                    </a:cubicBezTo>
                    <a:lnTo>
                      <a:pt x="10867985" y="445498"/>
                    </a:lnTo>
                    <a:cubicBezTo>
                      <a:pt x="10872104" y="433141"/>
                      <a:pt x="10877183" y="421064"/>
                      <a:pt x="10880342" y="408428"/>
                    </a:cubicBezTo>
                    <a:cubicBezTo>
                      <a:pt x="10899016" y="333733"/>
                      <a:pt x="10887330" y="375106"/>
                      <a:pt x="10917412" y="284860"/>
                    </a:cubicBezTo>
                    <a:lnTo>
                      <a:pt x="10929769" y="247790"/>
                    </a:lnTo>
                    <a:cubicBezTo>
                      <a:pt x="10933888" y="235433"/>
                      <a:pt x="10934901" y="221558"/>
                      <a:pt x="10942126" y="210720"/>
                    </a:cubicBezTo>
                    <a:lnTo>
                      <a:pt x="10991553" y="136579"/>
                    </a:lnTo>
                    <a:cubicBezTo>
                      <a:pt x="11014100" y="102759"/>
                      <a:pt x="11014314" y="92140"/>
                      <a:pt x="11053337" y="74796"/>
                    </a:cubicBezTo>
                    <a:cubicBezTo>
                      <a:pt x="11077142" y="64216"/>
                      <a:pt x="11067753" y="62439"/>
                      <a:pt x="11127477" y="50082"/>
                    </a:cubicBezTo>
                    <a:cubicBezTo>
                      <a:pt x="11187201" y="37725"/>
                      <a:pt x="11405858" y="12305"/>
                      <a:pt x="11411683" y="655"/>
                    </a:cubicBezTo>
                    <a:cubicBezTo>
                      <a:pt x="11438681" y="-53341"/>
                      <a:pt x="11424039" y="3244362"/>
                      <a:pt x="11424039" y="3213412"/>
                    </a:cubicBezTo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0893FEB1-BDFF-4C4C-85AB-23A36C3515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93018" y="3429000"/>
                <a:ext cx="9745854" cy="1853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D0EF590B-8F36-A54A-A240-01F91A479EFA}"/>
                  </a:ext>
                </a:extLst>
              </p:cNvPr>
              <p:cNvSpPr/>
              <p:nvPr/>
            </p:nvSpPr>
            <p:spPr>
              <a:xfrm>
                <a:off x="1469514" y="3450491"/>
                <a:ext cx="9769358" cy="1588650"/>
              </a:xfrm>
              <a:custGeom>
                <a:avLst/>
                <a:gdLst>
                  <a:gd name="connsiteX0" fmla="*/ 29817 w 9551504"/>
                  <a:gd name="connsiteY0" fmla="*/ 745435 h 1928191"/>
                  <a:gd name="connsiteX1" fmla="*/ 0 w 9551504"/>
                  <a:gd name="connsiteY1" fmla="*/ 1282148 h 1928191"/>
                  <a:gd name="connsiteX2" fmla="*/ 119270 w 9551504"/>
                  <a:gd name="connsiteY2" fmla="*/ 1331843 h 1928191"/>
                  <a:gd name="connsiteX3" fmla="*/ 347870 w 9551504"/>
                  <a:gd name="connsiteY3" fmla="*/ 1630017 h 1928191"/>
                  <a:gd name="connsiteX4" fmla="*/ 715617 w 9551504"/>
                  <a:gd name="connsiteY4" fmla="*/ 1798982 h 1928191"/>
                  <a:gd name="connsiteX5" fmla="*/ 944217 w 9551504"/>
                  <a:gd name="connsiteY5" fmla="*/ 1858617 h 1928191"/>
                  <a:gd name="connsiteX6" fmla="*/ 1759226 w 9551504"/>
                  <a:gd name="connsiteY6" fmla="*/ 1789043 h 1928191"/>
                  <a:gd name="connsiteX7" fmla="*/ 2077278 w 9551504"/>
                  <a:gd name="connsiteY7" fmla="*/ 1749287 h 1928191"/>
                  <a:gd name="connsiteX8" fmla="*/ 2822713 w 9551504"/>
                  <a:gd name="connsiteY8" fmla="*/ 1759226 h 1928191"/>
                  <a:gd name="connsiteX9" fmla="*/ 3528391 w 9551504"/>
                  <a:gd name="connsiteY9" fmla="*/ 1818861 h 1928191"/>
                  <a:gd name="connsiteX10" fmla="*/ 3776870 w 9551504"/>
                  <a:gd name="connsiteY10" fmla="*/ 1878495 h 1928191"/>
                  <a:gd name="connsiteX11" fmla="*/ 4740965 w 9551504"/>
                  <a:gd name="connsiteY11" fmla="*/ 1868556 h 1928191"/>
                  <a:gd name="connsiteX12" fmla="*/ 5059017 w 9551504"/>
                  <a:gd name="connsiteY12" fmla="*/ 1808922 h 1928191"/>
                  <a:gd name="connsiteX13" fmla="*/ 5784574 w 9551504"/>
                  <a:gd name="connsiteY13" fmla="*/ 1828800 h 1928191"/>
                  <a:gd name="connsiteX14" fmla="*/ 6410739 w 9551504"/>
                  <a:gd name="connsiteY14" fmla="*/ 1888435 h 1928191"/>
                  <a:gd name="connsiteX15" fmla="*/ 6768548 w 9551504"/>
                  <a:gd name="connsiteY15" fmla="*/ 1928191 h 1928191"/>
                  <a:gd name="connsiteX16" fmla="*/ 7285383 w 9551504"/>
                  <a:gd name="connsiteY16" fmla="*/ 1798982 h 1928191"/>
                  <a:gd name="connsiteX17" fmla="*/ 7573617 w 9551504"/>
                  <a:gd name="connsiteY17" fmla="*/ 1729409 h 1928191"/>
                  <a:gd name="connsiteX18" fmla="*/ 8090452 w 9551504"/>
                  <a:gd name="connsiteY18" fmla="*/ 1759226 h 1928191"/>
                  <a:gd name="connsiteX19" fmla="*/ 8219661 w 9551504"/>
                  <a:gd name="connsiteY19" fmla="*/ 1789043 h 1928191"/>
                  <a:gd name="connsiteX20" fmla="*/ 8865704 w 9551504"/>
                  <a:gd name="connsiteY20" fmla="*/ 1789043 h 1928191"/>
                  <a:gd name="connsiteX21" fmla="*/ 9004852 w 9551504"/>
                  <a:gd name="connsiteY21" fmla="*/ 1639956 h 1928191"/>
                  <a:gd name="connsiteX22" fmla="*/ 9094304 w 9551504"/>
                  <a:gd name="connsiteY22" fmla="*/ 1361661 h 1928191"/>
                  <a:gd name="connsiteX23" fmla="*/ 9223513 w 9551504"/>
                  <a:gd name="connsiteY23" fmla="*/ 874643 h 1928191"/>
                  <a:gd name="connsiteX24" fmla="*/ 9332844 w 9551504"/>
                  <a:gd name="connsiteY24" fmla="*/ 586409 h 1928191"/>
                  <a:gd name="connsiteX25" fmla="*/ 9452113 w 9551504"/>
                  <a:gd name="connsiteY25" fmla="*/ 457200 h 1928191"/>
                  <a:gd name="connsiteX26" fmla="*/ 9551504 w 9551504"/>
                  <a:gd name="connsiteY26" fmla="*/ 89452 h 1928191"/>
                  <a:gd name="connsiteX27" fmla="*/ 9442174 w 9551504"/>
                  <a:gd name="connsiteY27" fmla="*/ 109330 h 1928191"/>
                  <a:gd name="connsiteX28" fmla="*/ 9253331 w 9551504"/>
                  <a:gd name="connsiteY28" fmla="*/ 188843 h 1928191"/>
                  <a:gd name="connsiteX29" fmla="*/ 9104244 w 9551504"/>
                  <a:gd name="connsiteY29" fmla="*/ 178904 h 1928191"/>
                  <a:gd name="connsiteX30" fmla="*/ 8865704 w 9551504"/>
                  <a:gd name="connsiteY30" fmla="*/ 49695 h 1928191"/>
                  <a:gd name="connsiteX31" fmla="*/ 8746435 w 9551504"/>
                  <a:gd name="connsiteY31" fmla="*/ 49695 h 1928191"/>
                  <a:gd name="connsiteX32" fmla="*/ 8130209 w 9551504"/>
                  <a:gd name="connsiteY32" fmla="*/ 178904 h 1928191"/>
                  <a:gd name="connsiteX33" fmla="*/ 7732644 w 9551504"/>
                  <a:gd name="connsiteY33" fmla="*/ 198782 h 1928191"/>
                  <a:gd name="connsiteX34" fmla="*/ 7414591 w 9551504"/>
                  <a:gd name="connsiteY34" fmla="*/ 79513 h 1928191"/>
                  <a:gd name="connsiteX35" fmla="*/ 7007087 w 9551504"/>
                  <a:gd name="connsiteY35" fmla="*/ 39756 h 1928191"/>
                  <a:gd name="connsiteX36" fmla="*/ 6579704 w 9551504"/>
                  <a:gd name="connsiteY36" fmla="*/ 19878 h 1928191"/>
                  <a:gd name="connsiteX37" fmla="*/ 6281531 w 9551504"/>
                  <a:gd name="connsiteY37" fmla="*/ 49695 h 1928191"/>
                  <a:gd name="connsiteX38" fmla="*/ 5814391 w 9551504"/>
                  <a:gd name="connsiteY38" fmla="*/ 218661 h 1928191"/>
                  <a:gd name="connsiteX39" fmla="*/ 5645426 w 9551504"/>
                  <a:gd name="connsiteY39" fmla="*/ 228600 h 1928191"/>
                  <a:gd name="connsiteX40" fmla="*/ 5367131 w 9551504"/>
                  <a:gd name="connsiteY40" fmla="*/ 99391 h 1928191"/>
                  <a:gd name="connsiteX41" fmla="*/ 5188226 w 9551504"/>
                  <a:gd name="connsiteY41" fmla="*/ 79513 h 1928191"/>
                  <a:gd name="connsiteX42" fmla="*/ 5108713 w 9551504"/>
                  <a:gd name="connsiteY42" fmla="*/ 0 h 1928191"/>
                  <a:gd name="connsiteX43" fmla="*/ 4919870 w 9551504"/>
                  <a:gd name="connsiteY43" fmla="*/ 79513 h 1928191"/>
                  <a:gd name="connsiteX44" fmla="*/ 3429000 w 9551504"/>
                  <a:gd name="connsiteY44" fmla="*/ 99391 h 1928191"/>
                  <a:gd name="connsiteX45" fmla="*/ 1798983 w 9551504"/>
                  <a:gd name="connsiteY45" fmla="*/ 89452 h 1928191"/>
                  <a:gd name="connsiteX46" fmla="*/ 1590261 w 9551504"/>
                  <a:gd name="connsiteY46" fmla="*/ 99391 h 1928191"/>
                  <a:gd name="connsiteX47" fmla="*/ 1252331 w 9551504"/>
                  <a:gd name="connsiteY47" fmla="*/ 139148 h 1928191"/>
                  <a:gd name="connsiteX48" fmla="*/ 1073426 w 9551504"/>
                  <a:gd name="connsiteY48" fmla="*/ 149087 h 1928191"/>
                  <a:gd name="connsiteX49" fmla="*/ 1033670 w 9551504"/>
                  <a:gd name="connsiteY49" fmla="*/ 149087 h 1928191"/>
                  <a:gd name="connsiteX50" fmla="*/ 745435 w 9551504"/>
                  <a:gd name="connsiteY50" fmla="*/ 109330 h 1928191"/>
                  <a:gd name="connsiteX51" fmla="*/ 496957 w 9551504"/>
                  <a:gd name="connsiteY51" fmla="*/ 367748 h 1928191"/>
                  <a:gd name="connsiteX52" fmla="*/ 337931 w 9551504"/>
                  <a:gd name="connsiteY52" fmla="*/ 586409 h 1928191"/>
                  <a:gd name="connsiteX53" fmla="*/ 29817 w 9551504"/>
                  <a:gd name="connsiteY53" fmla="*/ 745435 h 1928191"/>
                  <a:gd name="connsiteX0" fmla="*/ 29817 w 9551504"/>
                  <a:gd name="connsiteY0" fmla="*/ 745435 h 1928191"/>
                  <a:gd name="connsiteX1" fmla="*/ 0 w 9551504"/>
                  <a:gd name="connsiteY1" fmla="*/ 1282148 h 1928191"/>
                  <a:gd name="connsiteX2" fmla="*/ 119270 w 9551504"/>
                  <a:gd name="connsiteY2" fmla="*/ 1331843 h 1928191"/>
                  <a:gd name="connsiteX3" fmla="*/ 347870 w 9551504"/>
                  <a:gd name="connsiteY3" fmla="*/ 1630017 h 1928191"/>
                  <a:gd name="connsiteX4" fmla="*/ 715617 w 9551504"/>
                  <a:gd name="connsiteY4" fmla="*/ 1798982 h 1928191"/>
                  <a:gd name="connsiteX5" fmla="*/ 944217 w 9551504"/>
                  <a:gd name="connsiteY5" fmla="*/ 1858617 h 1928191"/>
                  <a:gd name="connsiteX6" fmla="*/ 1759226 w 9551504"/>
                  <a:gd name="connsiteY6" fmla="*/ 1789043 h 1928191"/>
                  <a:gd name="connsiteX7" fmla="*/ 2077278 w 9551504"/>
                  <a:gd name="connsiteY7" fmla="*/ 1749287 h 1928191"/>
                  <a:gd name="connsiteX8" fmla="*/ 2822713 w 9551504"/>
                  <a:gd name="connsiteY8" fmla="*/ 1759226 h 1928191"/>
                  <a:gd name="connsiteX9" fmla="*/ 3528391 w 9551504"/>
                  <a:gd name="connsiteY9" fmla="*/ 1818861 h 1928191"/>
                  <a:gd name="connsiteX10" fmla="*/ 3776870 w 9551504"/>
                  <a:gd name="connsiteY10" fmla="*/ 1878495 h 1928191"/>
                  <a:gd name="connsiteX11" fmla="*/ 4740965 w 9551504"/>
                  <a:gd name="connsiteY11" fmla="*/ 1868556 h 1928191"/>
                  <a:gd name="connsiteX12" fmla="*/ 5059017 w 9551504"/>
                  <a:gd name="connsiteY12" fmla="*/ 1808922 h 1928191"/>
                  <a:gd name="connsiteX13" fmla="*/ 5784574 w 9551504"/>
                  <a:gd name="connsiteY13" fmla="*/ 1828800 h 1928191"/>
                  <a:gd name="connsiteX14" fmla="*/ 6410739 w 9551504"/>
                  <a:gd name="connsiteY14" fmla="*/ 1888435 h 1928191"/>
                  <a:gd name="connsiteX15" fmla="*/ 6768548 w 9551504"/>
                  <a:gd name="connsiteY15" fmla="*/ 1928191 h 1928191"/>
                  <a:gd name="connsiteX16" fmla="*/ 7285383 w 9551504"/>
                  <a:gd name="connsiteY16" fmla="*/ 1798982 h 1928191"/>
                  <a:gd name="connsiteX17" fmla="*/ 7573617 w 9551504"/>
                  <a:gd name="connsiteY17" fmla="*/ 1729409 h 1928191"/>
                  <a:gd name="connsiteX18" fmla="*/ 8090452 w 9551504"/>
                  <a:gd name="connsiteY18" fmla="*/ 1759226 h 1928191"/>
                  <a:gd name="connsiteX19" fmla="*/ 8219661 w 9551504"/>
                  <a:gd name="connsiteY19" fmla="*/ 1789043 h 1928191"/>
                  <a:gd name="connsiteX20" fmla="*/ 8865704 w 9551504"/>
                  <a:gd name="connsiteY20" fmla="*/ 1789043 h 1928191"/>
                  <a:gd name="connsiteX21" fmla="*/ 9004852 w 9551504"/>
                  <a:gd name="connsiteY21" fmla="*/ 1639956 h 1928191"/>
                  <a:gd name="connsiteX22" fmla="*/ 9094304 w 9551504"/>
                  <a:gd name="connsiteY22" fmla="*/ 1361661 h 1928191"/>
                  <a:gd name="connsiteX23" fmla="*/ 9223513 w 9551504"/>
                  <a:gd name="connsiteY23" fmla="*/ 874643 h 1928191"/>
                  <a:gd name="connsiteX24" fmla="*/ 9332844 w 9551504"/>
                  <a:gd name="connsiteY24" fmla="*/ 586409 h 1928191"/>
                  <a:gd name="connsiteX25" fmla="*/ 9452113 w 9551504"/>
                  <a:gd name="connsiteY25" fmla="*/ 457200 h 1928191"/>
                  <a:gd name="connsiteX26" fmla="*/ 9551504 w 9551504"/>
                  <a:gd name="connsiteY26" fmla="*/ 89452 h 1928191"/>
                  <a:gd name="connsiteX27" fmla="*/ 9442174 w 9551504"/>
                  <a:gd name="connsiteY27" fmla="*/ 109330 h 1928191"/>
                  <a:gd name="connsiteX28" fmla="*/ 9253331 w 9551504"/>
                  <a:gd name="connsiteY28" fmla="*/ 188843 h 1928191"/>
                  <a:gd name="connsiteX29" fmla="*/ 9104244 w 9551504"/>
                  <a:gd name="connsiteY29" fmla="*/ 178904 h 1928191"/>
                  <a:gd name="connsiteX30" fmla="*/ 8865704 w 9551504"/>
                  <a:gd name="connsiteY30" fmla="*/ 49695 h 1928191"/>
                  <a:gd name="connsiteX31" fmla="*/ 8746435 w 9551504"/>
                  <a:gd name="connsiteY31" fmla="*/ 49695 h 1928191"/>
                  <a:gd name="connsiteX32" fmla="*/ 8130209 w 9551504"/>
                  <a:gd name="connsiteY32" fmla="*/ 178904 h 1928191"/>
                  <a:gd name="connsiteX33" fmla="*/ 7732644 w 9551504"/>
                  <a:gd name="connsiteY33" fmla="*/ 198782 h 1928191"/>
                  <a:gd name="connsiteX34" fmla="*/ 7414591 w 9551504"/>
                  <a:gd name="connsiteY34" fmla="*/ 79513 h 1928191"/>
                  <a:gd name="connsiteX35" fmla="*/ 7007087 w 9551504"/>
                  <a:gd name="connsiteY35" fmla="*/ 39756 h 1928191"/>
                  <a:gd name="connsiteX36" fmla="*/ 6579704 w 9551504"/>
                  <a:gd name="connsiteY36" fmla="*/ 19878 h 1928191"/>
                  <a:gd name="connsiteX37" fmla="*/ 6281531 w 9551504"/>
                  <a:gd name="connsiteY37" fmla="*/ 49695 h 1928191"/>
                  <a:gd name="connsiteX38" fmla="*/ 5814391 w 9551504"/>
                  <a:gd name="connsiteY38" fmla="*/ 218661 h 1928191"/>
                  <a:gd name="connsiteX39" fmla="*/ 5645426 w 9551504"/>
                  <a:gd name="connsiteY39" fmla="*/ 228600 h 1928191"/>
                  <a:gd name="connsiteX40" fmla="*/ 5367131 w 9551504"/>
                  <a:gd name="connsiteY40" fmla="*/ 99391 h 1928191"/>
                  <a:gd name="connsiteX41" fmla="*/ 5188226 w 9551504"/>
                  <a:gd name="connsiteY41" fmla="*/ 79513 h 1928191"/>
                  <a:gd name="connsiteX42" fmla="*/ 5108713 w 9551504"/>
                  <a:gd name="connsiteY42" fmla="*/ 0 h 1928191"/>
                  <a:gd name="connsiteX43" fmla="*/ 4919870 w 9551504"/>
                  <a:gd name="connsiteY43" fmla="*/ 79513 h 1928191"/>
                  <a:gd name="connsiteX44" fmla="*/ 1798983 w 9551504"/>
                  <a:gd name="connsiteY44" fmla="*/ 89452 h 1928191"/>
                  <a:gd name="connsiteX45" fmla="*/ 1590261 w 9551504"/>
                  <a:gd name="connsiteY45" fmla="*/ 99391 h 1928191"/>
                  <a:gd name="connsiteX46" fmla="*/ 1252331 w 9551504"/>
                  <a:gd name="connsiteY46" fmla="*/ 139148 h 1928191"/>
                  <a:gd name="connsiteX47" fmla="*/ 1073426 w 9551504"/>
                  <a:gd name="connsiteY47" fmla="*/ 149087 h 1928191"/>
                  <a:gd name="connsiteX48" fmla="*/ 1033670 w 9551504"/>
                  <a:gd name="connsiteY48" fmla="*/ 149087 h 1928191"/>
                  <a:gd name="connsiteX49" fmla="*/ 745435 w 9551504"/>
                  <a:gd name="connsiteY49" fmla="*/ 109330 h 1928191"/>
                  <a:gd name="connsiteX50" fmla="*/ 496957 w 9551504"/>
                  <a:gd name="connsiteY50" fmla="*/ 367748 h 1928191"/>
                  <a:gd name="connsiteX51" fmla="*/ 337931 w 9551504"/>
                  <a:gd name="connsiteY51" fmla="*/ 586409 h 1928191"/>
                  <a:gd name="connsiteX52" fmla="*/ 29817 w 9551504"/>
                  <a:gd name="connsiteY52" fmla="*/ 745435 h 1928191"/>
                  <a:gd name="connsiteX0" fmla="*/ 29817 w 9551504"/>
                  <a:gd name="connsiteY0" fmla="*/ 725557 h 1908313"/>
                  <a:gd name="connsiteX1" fmla="*/ 0 w 9551504"/>
                  <a:gd name="connsiteY1" fmla="*/ 1262270 h 1908313"/>
                  <a:gd name="connsiteX2" fmla="*/ 119270 w 9551504"/>
                  <a:gd name="connsiteY2" fmla="*/ 1311965 h 1908313"/>
                  <a:gd name="connsiteX3" fmla="*/ 347870 w 9551504"/>
                  <a:gd name="connsiteY3" fmla="*/ 1610139 h 1908313"/>
                  <a:gd name="connsiteX4" fmla="*/ 715617 w 9551504"/>
                  <a:gd name="connsiteY4" fmla="*/ 1779104 h 1908313"/>
                  <a:gd name="connsiteX5" fmla="*/ 944217 w 9551504"/>
                  <a:gd name="connsiteY5" fmla="*/ 1838739 h 1908313"/>
                  <a:gd name="connsiteX6" fmla="*/ 1759226 w 9551504"/>
                  <a:gd name="connsiteY6" fmla="*/ 1769165 h 1908313"/>
                  <a:gd name="connsiteX7" fmla="*/ 2077278 w 9551504"/>
                  <a:gd name="connsiteY7" fmla="*/ 1729409 h 1908313"/>
                  <a:gd name="connsiteX8" fmla="*/ 2822713 w 9551504"/>
                  <a:gd name="connsiteY8" fmla="*/ 1739348 h 1908313"/>
                  <a:gd name="connsiteX9" fmla="*/ 3528391 w 9551504"/>
                  <a:gd name="connsiteY9" fmla="*/ 1798983 h 1908313"/>
                  <a:gd name="connsiteX10" fmla="*/ 3776870 w 9551504"/>
                  <a:gd name="connsiteY10" fmla="*/ 1858617 h 1908313"/>
                  <a:gd name="connsiteX11" fmla="*/ 4740965 w 9551504"/>
                  <a:gd name="connsiteY11" fmla="*/ 1848678 h 1908313"/>
                  <a:gd name="connsiteX12" fmla="*/ 5059017 w 9551504"/>
                  <a:gd name="connsiteY12" fmla="*/ 1789044 h 1908313"/>
                  <a:gd name="connsiteX13" fmla="*/ 5784574 w 9551504"/>
                  <a:gd name="connsiteY13" fmla="*/ 1808922 h 1908313"/>
                  <a:gd name="connsiteX14" fmla="*/ 6410739 w 9551504"/>
                  <a:gd name="connsiteY14" fmla="*/ 1868557 h 1908313"/>
                  <a:gd name="connsiteX15" fmla="*/ 6768548 w 9551504"/>
                  <a:gd name="connsiteY15" fmla="*/ 1908313 h 1908313"/>
                  <a:gd name="connsiteX16" fmla="*/ 7285383 w 9551504"/>
                  <a:gd name="connsiteY16" fmla="*/ 1779104 h 1908313"/>
                  <a:gd name="connsiteX17" fmla="*/ 7573617 w 9551504"/>
                  <a:gd name="connsiteY17" fmla="*/ 1709531 h 1908313"/>
                  <a:gd name="connsiteX18" fmla="*/ 8090452 w 9551504"/>
                  <a:gd name="connsiteY18" fmla="*/ 1739348 h 1908313"/>
                  <a:gd name="connsiteX19" fmla="*/ 8219661 w 9551504"/>
                  <a:gd name="connsiteY19" fmla="*/ 1769165 h 1908313"/>
                  <a:gd name="connsiteX20" fmla="*/ 8865704 w 9551504"/>
                  <a:gd name="connsiteY20" fmla="*/ 1769165 h 1908313"/>
                  <a:gd name="connsiteX21" fmla="*/ 9004852 w 9551504"/>
                  <a:gd name="connsiteY21" fmla="*/ 1620078 h 1908313"/>
                  <a:gd name="connsiteX22" fmla="*/ 9094304 w 9551504"/>
                  <a:gd name="connsiteY22" fmla="*/ 1341783 h 1908313"/>
                  <a:gd name="connsiteX23" fmla="*/ 9223513 w 9551504"/>
                  <a:gd name="connsiteY23" fmla="*/ 854765 h 1908313"/>
                  <a:gd name="connsiteX24" fmla="*/ 9332844 w 9551504"/>
                  <a:gd name="connsiteY24" fmla="*/ 566531 h 1908313"/>
                  <a:gd name="connsiteX25" fmla="*/ 9452113 w 9551504"/>
                  <a:gd name="connsiteY25" fmla="*/ 437322 h 1908313"/>
                  <a:gd name="connsiteX26" fmla="*/ 9551504 w 9551504"/>
                  <a:gd name="connsiteY26" fmla="*/ 69574 h 1908313"/>
                  <a:gd name="connsiteX27" fmla="*/ 9442174 w 9551504"/>
                  <a:gd name="connsiteY27" fmla="*/ 89452 h 1908313"/>
                  <a:gd name="connsiteX28" fmla="*/ 9253331 w 9551504"/>
                  <a:gd name="connsiteY28" fmla="*/ 168965 h 1908313"/>
                  <a:gd name="connsiteX29" fmla="*/ 9104244 w 9551504"/>
                  <a:gd name="connsiteY29" fmla="*/ 159026 h 1908313"/>
                  <a:gd name="connsiteX30" fmla="*/ 8865704 w 9551504"/>
                  <a:gd name="connsiteY30" fmla="*/ 29817 h 1908313"/>
                  <a:gd name="connsiteX31" fmla="*/ 8746435 w 9551504"/>
                  <a:gd name="connsiteY31" fmla="*/ 29817 h 1908313"/>
                  <a:gd name="connsiteX32" fmla="*/ 8130209 w 9551504"/>
                  <a:gd name="connsiteY32" fmla="*/ 159026 h 1908313"/>
                  <a:gd name="connsiteX33" fmla="*/ 7732644 w 9551504"/>
                  <a:gd name="connsiteY33" fmla="*/ 178904 h 1908313"/>
                  <a:gd name="connsiteX34" fmla="*/ 7414591 w 9551504"/>
                  <a:gd name="connsiteY34" fmla="*/ 59635 h 1908313"/>
                  <a:gd name="connsiteX35" fmla="*/ 7007087 w 9551504"/>
                  <a:gd name="connsiteY35" fmla="*/ 19878 h 1908313"/>
                  <a:gd name="connsiteX36" fmla="*/ 6579704 w 9551504"/>
                  <a:gd name="connsiteY36" fmla="*/ 0 h 1908313"/>
                  <a:gd name="connsiteX37" fmla="*/ 6281531 w 9551504"/>
                  <a:gd name="connsiteY37" fmla="*/ 29817 h 1908313"/>
                  <a:gd name="connsiteX38" fmla="*/ 5814391 w 9551504"/>
                  <a:gd name="connsiteY38" fmla="*/ 198783 h 1908313"/>
                  <a:gd name="connsiteX39" fmla="*/ 5645426 w 9551504"/>
                  <a:gd name="connsiteY39" fmla="*/ 208722 h 1908313"/>
                  <a:gd name="connsiteX40" fmla="*/ 5367131 w 9551504"/>
                  <a:gd name="connsiteY40" fmla="*/ 79513 h 1908313"/>
                  <a:gd name="connsiteX41" fmla="*/ 5188226 w 9551504"/>
                  <a:gd name="connsiteY41" fmla="*/ 59635 h 1908313"/>
                  <a:gd name="connsiteX42" fmla="*/ 4919870 w 9551504"/>
                  <a:gd name="connsiteY42" fmla="*/ 59635 h 1908313"/>
                  <a:gd name="connsiteX43" fmla="*/ 1798983 w 9551504"/>
                  <a:gd name="connsiteY43" fmla="*/ 69574 h 1908313"/>
                  <a:gd name="connsiteX44" fmla="*/ 1590261 w 9551504"/>
                  <a:gd name="connsiteY44" fmla="*/ 79513 h 1908313"/>
                  <a:gd name="connsiteX45" fmla="*/ 1252331 w 9551504"/>
                  <a:gd name="connsiteY45" fmla="*/ 119270 h 1908313"/>
                  <a:gd name="connsiteX46" fmla="*/ 1073426 w 9551504"/>
                  <a:gd name="connsiteY46" fmla="*/ 129209 h 1908313"/>
                  <a:gd name="connsiteX47" fmla="*/ 1033670 w 9551504"/>
                  <a:gd name="connsiteY47" fmla="*/ 129209 h 1908313"/>
                  <a:gd name="connsiteX48" fmla="*/ 745435 w 9551504"/>
                  <a:gd name="connsiteY48" fmla="*/ 89452 h 1908313"/>
                  <a:gd name="connsiteX49" fmla="*/ 496957 w 9551504"/>
                  <a:gd name="connsiteY49" fmla="*/ 347870 h 1908313"/>
                  <a:gd name="connsiteX50" fmla="*/ 337931 w 9551504"/>
                  <a:gd name="connsiteY50" fmla="*/ 566531 h 1908313"/>
                  <a:gd name="connsiteX51" fmla="*/ 29817 w 9551504"/>
                  <a:gd name="connsiteY51" fmla="*/ 725557 h 1908313"/>
                  <a:gd name="connsiteX0" fmla="*/ 29817 w 9551504"/>
                  <a:gd name="connsiteY0" fmla="*/ 725557 h 1908313"/>
                  <a:gd name="connsiteX1" fmla="*/ 0 w 9551504"/>
                  <a:gd name="connsiteY1" fmla="*/ 1262270 h 1908313"/>
                  <a:gd name="connsiteX2" fmla="*/ 119270 w 9551504"/>
                  <a:gd name="connsiteY2" fmla="*/ 1311965 h 1908313"/>
                  <a:gd name="connsiteX3" fmla="*/ 347870 w 9551504"/>
                  <a:gd name="connsiteY3" fmla="*/ 1610139 h 1908313"/>
                  <a:gd name="connsiteX4" fmla="*/ 715617 w 9551504"/>
                  <a:gd name="connsiteY4" fmla="*/ 1779104 h 1908313"/>
                  <a:gd name="connsiteX5" fmla="*/ 944217 w 9551504"/>
                  <a:gd name="connsiteY5" fmla="*/ 1838739 h 1908313"/>
                  <a:gd name="connsiteX6" fmla="*/ 1759226 w 9551504"/>
                  <a:gd name="connsiteY6" fmla="*/ 1769165 h 1908313"/>
                  <a:gd name="connsiteX7" fmla="*/ 2077278 w 9551504"/>
                  <a:gd name="connsiteY7" fmla="*/ 1729409 h 1908313"/>
                  <a:gd name="connsiteX8" fmla="*/ 2822713 w 9551504"/>
                  <a:gd name="connsiteY8" fmla="*/ 1739348 h 1908313"/>
                  <a:gd name="connsiteX9" fmla="*/ 3528391 w 9551504"/>
                  <a:gd name="connsiteY9" fmla="*/ 1798983 h 1908313"/>
                  <a:gd name="connsiteX10" fmla="*/ 3776870 w 9551504"/>
                  <a:gd name="connsiteY10" fmla="*/ 1858617 h 1908313"/>
                  <a:gd name="connsiteX11" fmla="*/ 4740965 w 9551504"/>
                  <a:gd name="connsiteY11" fmla="*/ 1848678 h 1908313"/>
                  <a:gd name="connsiteX12" fmla="*/ 5059017 w 9551504"/>
                  <a:gd name="connsiteY12" fmla="*/ 1789044 h 1908313"/>
                  <a:gd name="connsiteX13" fmla="*/ 5784574 w 9551504"/>
                  <a:gd name="connsiteY13" fmla="*/ 1808922 h 1908313"/>
                  <a:gd name="connsiteX14" fmla="*/ 6410739 w 9551504"/>
                  <a:gd name="connsiteY14" fmla="*/ 1868557 h 1908313"/>
                  <a:gd name="connsiteX15" fmla="*/ 6768548 w 9551504"/>
                  <a:gd name="connsiteY15" fmla="*/ 1908313 h 1908313"/>
                  <a:gd name="connsiteX16" fmla="*/ 7285383 w 9551504"/>
                  <a:gd name="connsiteY16" fmla="*/ 1779104 h 1908313"/>
                  <a:gd name="connsiteX17" fmla="*/ 7573617 w 9551504"/>
                  <a:gd name="connsiteY17" fmla="*/ 1709531 h 1908313"/>
                  <a:gd name="connsiteX18" fmla="*/ 8090452 w 9551504"/>
                  <a:gd name="connsiteY18" fmla="*/ 1739348 h 1908313"/>
                  <a:gd name="connsiteX19" fmla="*/ 8219661 w 9551504"/>
                  <a:gd name="connsiteY19" fmla="*/ 1769165 h 1908313"/>
                  <a:gd name="connsiteX20" fmla="*/ 8865704 w 9551504"/>
                  <a:gd name="connsiteY20" fmla="*/ 1769165 h 1908313"/>
                  <a:gd name="connsiteX21" fmla="*/ 9004852 w 9551504"/>
                  <a:gd name="connsiteY21" fmla="*/ 1620078 h 1908313"/>
                  <a:gd name="connsiteX22" fmla="*/ 9094304 w 9551504"/>
                  <a:gd name="connsiteY22" fmla="*/ 1341783 h 1908313"/>
                  <a:gd name="connsiteX23" fmla="*/ 9223513 w 9551504"/>
                  <a:gd name="connsiteY23" fmla="*/ 854765 h 1908313"/>
                  <a:gd name="connsiteX24" fmla="*/ 9332844 w 9551504"/>
                  <a:gd name="connsiteY24" fmla="*/ 566531 h 1908313"/>
                  <a:gd name="connsiteX25" fmla="*/ 9452113 w 9551504"/>
                  <a:gd name="connsiteY25" fmla="*/ 437322 h 1908313"/>
                  <a:gd name="connsiteX26" fmla="*/ 9551504 w 9551504"/>
                  <a:gd name="connsiteY26" fmla="*/ 69574 h 1908313"/>
                  <a:gd name="connsiteX27" fmla="*/ 9442174 w 9551504"/>
                  <a:gd name="connsiteY27" fmla="*/ 89452 h 1908313"/>
                  <a:gd name="connsiteX28" fmla="*/ 9253331 w 9551504"/>
                  <a:gd name="connsiteY28" fmla="*/ 168965 h 1908313"/>
                  <a:gd name="connsiteX29" fmla="*/ 9104244 w 9551504"/>
                  <a:gd name="connsiteY29" fmla="*/ 159026 h 1908313"/>
                  <a:gd name="connsiteX30" fmla="*/ 8865704 w 9551504"/>
                  <a:gd name="connsiteY30" fmla="*/ 29817 h 1908313"/>
                  <a:gd name="connsiteX31" fmla="*/ 8746435 w 9551504"/>
                  <a:gd name="connsiteY31" fmla="*/ 29817 h 1908313"/>
                  <a:gd name="connsiteX32" fmla="*/ 8130209 w 9551504"/>
                  <a:gd name="connsiteY32" fmla="*/ 159026 h 1908313"/>
                  <a:gd name="connsiteX33" fmla="*/ 7732644 w 9551504"/>
                  <a:gd name="connsiteY33" fmla="*/ 178904 h 1908313"/>
                  <a:gd name="connsiteX34" fmla="*/ 7414591 w 9551504"/>
                  <a:gd name="connsiteY34" fmla="*/ 59635 h 1908313"/>
                  <a:gd name="connsiteX35" fmla="*/ 7007087 w 9551504"/>
                  <a:gd name="connsiteY35" fmla="*/ 19878 h 1908313"/>
                  <a:gd name="connsiteX36" fmla="*/ 6579704 w 9551504"/>
                  <a:gd name="connsiteY36" fmla="*/ 0 h 1908313"/>
                  <a:gd name="connsiteX37" fmla="*/ 6281531 w 9551504"/>
                  <a:gd name="connsiteY37" fmla="*/ 29817 h 1908313"/>
                  <a:gd name="connsiteX38" fmla="*/ 5814391 w 9551504"/>
                  <a:gd name="connsiteY38" fmla="*/ 198783 h 1908313"/>
                  <a:gd name="connsiteX39" fmla="*/ 5645426 w 9551504"/>
                  <a:gd name="connsiteY39" fmla="*/ 208722 h 1908313"/>
                  <a:gd name="connsiteX40" fmla="*/ 5367131 w 9551504"/>
                  <a:gd name="connsiteY40" fmla="*/ 79513 h 1908313"/>
                  <a:gd name="connsiteX41" fmla="*/ 4919870 w 9551504"/>
                  <a:gd name="connsiteY41" fmla="*/ 59635 h 1908313"/>
                  <a:gd name="connsiteX42" fmla="*/ 1798983 w 9551504"/>
                  <a:gd name="connsiteY42" fmla="*/ 69574 h 1908313"/>
                  <a:gd name="connsiteX43" fmla="*/ 1590261 w 9551504"/>
                  <a:gd name="connsiteY43" fmla="*/ 79513 h 1908313"/>
                  <a:gd name="connsiteX44" fmla="*/ 1252331 w 9551504"/>
                  <a:gd name="connsiteY44" fmla="*/ 119270 h 1908313"/>
                  <a:gd name="connsiteX45" fmla="*/ 1073426 w 9551504"/>
                  <a:gd name="connsiteY45" fmla="*/ 129209 h 1908313"/>
                  <a:gd name="connsiteX46" fmla="*/ 1033670 w 9551504"/>
                  <a:gd name="connsiteY46" fmla="*/ 129209 h 1908313"/>
                  <a:gd name="connsiteX47" fmla="*/ 745435 w 9551504"/>
                  <a:gd name="connsiteY47" fmla="*/ 89452 h 1908313"/>
                  <a:gd name="connsiteX48" fmla="*/ 496957 w 9551504"/>
                  <a:gd name="connsiteY48" fmla="*/ 347870 h 1908313"/>
                  <a:gd name="connsiteX49" fmla="*/ 337931 w 9551504"/>
                  <a:gd name="connsiteY49" fmla="*/ 566531 h 1908313"/>
                  <a:gd name="connsiteX50" fmla="*/ 29817 w 9551504"/>
                  <a:gd name="connsiteY50" fmla="*/ 725557 h 1908313"/>
                  <a:gd name="connsiteX0" fmla="*/ 29817 w 9551504"/>
                  <a:gd name="connsiteY0" fmla="*/ 725557 h 1908313"/>
                  <a:gd name="connsiteX1" fmla="*/ 0 w 9551504"/>
                  <a:gd name="connsiteY1" fmla="*/ 1262270 h 1908313"/>
                  <a:gd name="connsiteX2" fmla="*/ 119270 w 9551504"/>
                  <a:gd name="connsiteY2" fmla="*/ 1311965 h 1908313"/>
                  <a:gd name="connsiteX3" fmla="*/ 347870 w 9551504"/>
                  <a:gd name="connsiteY3" fmla="*/ 1610139 h 1908313"/>
                  <a:gd name="connsiteX4" fmla="*/ 715617 w 9551504"/>
                  <a:gd name="connsiteY4" fmla="*/ 1779104 h 1908313"/>
                  <a:gd name="connsiteX5" fmla="*/ 944217 w 9551504"/>
                  <a:gd name="connsiteY5" fmla="*/ 1838739 h 1908313"/>
                  <a:gd name="connsiteX6" fmla="*/ 1759226 w 9551504"/>
                  <a:gd name="connsiteY6" fmla="*/ 1769165 h 1908313"/>
                  <a:gd name="connsiteX7" fmla="*/ 2077278 w 9551504"/>
                  <a:gd name="connsiteY7" fmla="*/ 1729409 h 1908313"/>
                  <a:gd name="connsiteX8" fmla="*/ 2822713 w 9551504"/>
                  <a:gd name="connsiteY8" fmla="*/ 1739348 h 1908313"/>
                  <a:gd name="connsiteX9" fmla="*/ 3528391 w 9551504"/>
                  <a:gd name="connsiteY9" fmla="*/ 1798983 h 1908313"/>
                  <a:gd name="connsiteX10" fmla="*/ 3776870 w 9551504"/>
                  <a:gd name="connsiteY10" fmla="*/ 1858617 h 1908313"/>
                  <a:gd name="connsiteX11" fmla="*/ 4740965 w 9551504"/>
                  <a:gd name="connsiteY11" fmla="*/ 1848678 h 1908313"/>
                  <a:gd name="connsiteX12" fmla="*/ 5059017 w 9551504"/>
                  <a:gd name="connsiteY12" fmla="*/ 1789044 h 1908313"/>
                  <a:gd name="connsiteX13" fmla="*/ 5784574 w 9551504"/>
                  <a:gd name="connsiteY13" fmla="*/ 1808922 h 1908313"/>
                  <a:gd name="connsiteX14" fmla="*/ 6410739 w 9551504"/>
                  <a:gd name="connsiteY14" fmla="*/ 1868557 h 1908313"/>
                  <a:gd name="connsiteX15" fmla="*/ 6768548 w 9551504"/>
                  <a:gd name="connsiteY15" fmla="*/ 1908313 h 1908313"/>
                  <a:gd name="connsiteX16" fmla="*/ 7285383 w 9551504"/>
                  <a:gd name="connsiteY16" fmla="*/ 1779104 h 1908313"/>
                  <a:gd name="connsiteX17" fmla="*/ 7573617 w 9551504"/>
                  <a:gd name="connsiteY17" fmla="*/ 1709531 h 1908313"/>
                  <a:gd name="connsiteX18" fmla="*/ 8090452 w 9551504"/>
                  <a:gd name="connsiteY18" fmla="*/ 1739348 h 1908313"/>
                  <a:gd name="connsiteX19" fmla="*/ 8219661 w 9551504"/>
                  <a:gd name="connsiteY19" fmla="*/ 1769165 h 1908313"/>
                  <a:gd name="connsiteX20" fmla="*/ 8865704 w 9551504"/>
                  <a:gd name="connsiteY20" fmla="*/ 1769165 h 1908313"/>
                  <a:gd name="connsiteX21" fmla="*/ 9004852 w 9551504"/>
                  <a:gd name="connsiteY21" fmla="*/ 1620078 h 1908313"/>
                  <a:gd name="connsiteX22" fmla="*/ 9094304 w 9551504"/>
                  <a:gd name="connsiteY22" fmla="*/ 1341783 h 1908313"/>
                  <a:gd name="connsiteX23" fmla="*/ 9223513 w 9551504"/>
                  <a:gd name="connsiteY23" fmla="*/ 854765 h 1908313"/>
                  <a:gd name="connsiteX24" fmla="*/ 9332844 w 9551504"/>
                  <a:gd name="connsiteY24" fmla="*/ 566531 h 1908313"/>
                  <a:gd name="connsiteX25" fmla="*/ 9452113 w 9551504"/>
                  <a:gd name="connsiteY25" fmla="*/ 437322 h 1908313"/>
                  <a:gd name="connsiteX26" fmla="*/ 9551504 w 9551504"/>
                  <a:gd name="connsiteY26" fmla="*/ 69574 h 1908313"/>
                  <a:gd name="connsiteX27" fmla="*/ 9442174 w 9551504"/>
                  <a:gd name="connsiteY27" fmla="*/ 89452 h 1908313"/>
                  <a:gd name="connsiteX28" fmla="*/ 9253331 w 9551504"/>
                  <a:gd name="connsiteY28" fmla="*/ 168965 h 1908313"/>
                  <a:gd name="connsiteX29" fmla="*/ 9104244 w 9551504"/>
                  <a:gd name="connsiteY29" fmla="*/ 159026 h 1908313"/>
                  <a:gd name="connsiteX30" fmla="*/ 8865704 w 9551504"/>
                  <a:gd name="connsiteY30" fmla="*/ 29817 h 1908313"/>
                  <a:gd name="connsiteX31" fmla="*/ 8746435 w 9551504"/>
                  <a:gd name="connsiteY31" fmla="*/ 29817 h 1908313"/>
                  <a:gd name="connsiteX32" fmla="*/ 8130209 w 9551504"/>
                  <a:gd name="connsiteY32" fmla="*/ 159026 h 1908313"/>
                  <a:gd name="connsiteX33" fmla="*/ 7732644 w 9551504"/>
                  <a:gd name="connsiteY33" fmla="*/ 178904 h 1908313"/>
                  <a:gd name="connsiteX34" fmla="*/ 7414591 w 9551504"/>
                  <a:gd name="connsiteY34" fmla="*/ 59635 h 1908313"/>
                  <a:gd name="connsiteX35" fmla="*/ 7007087 w 9551504"/>
                  <a:gd name="connsiteY35" fmla="*/ 19878 h 1908313"/>
                  <a:gd name="connsiteX36" fmla="*/ 6579704 w 9551504"/>
                  <a:gd name="connsiteY36" fmla="*/ 0 h 1908313"/>
                  <a:gd name="connsiteX37" fmla="*/ 6281531 w 9551504"/>
                  <a:gd name="connsiteY37" fmla="*/ 29817 h 1908313"/>
                  <a:gd name="connsiteX38" fmla="*/ 5814391 w 9551504"/>
                  <a:gd name="connsiteY38" fmla="*/ 198783 h 1908313"/>
                  <a:gd name="connsiteX39" fmla="*/ 5645426 w 9551504"/>
                  <a:gd name="connsiteY39" fmla="*/ 208722 h 1908313"/>
                  <a:gd name="connsiteX40" fmla="*/ 4919870 w 9551504"/>
                  <a:gd name="connsiteY40" fmla="*/ 59635 h 1908313"/>
                  <a:gd name="connsiteX41" fmla="*/ 1798983 w 9551504"/>
                  <a:gd name="connsiteY41" fmla="*/ 69574 h 1908313"/>
                  <a:gd name="connsiteX42" fmla="*/ 1590261 w 9551504"/>
                  <a:gd name="connsiteY42" fmla="*/ 79513 h 1908313"/>
                  <a:gd name="connsiteX43" fmla="*/ 1252331 w 9551504"/>
                  <a:gd name="connsiteY43" fmla="*/ 119270 h 1908313"/>
                  <a:gd name="connsiteX44" fmla="*/ 1073426 w 9551504"/>
                  <a:gd name="connsiteY44" fmla="*/ 129209 h 1908313"/>
                  <a:gd name="connsiteX45" fmla="*/ 1033670 w 9551504"/>
                  <a:gd name="connsiteY45" fmla="*/ 129209 h 1908313"/>
                  <a:gd name="connsiteX46" fmla="*/ 745435 w 9551504"/>
                  <a:gd name="connsiteY46" fmla="*/ 89452 h 1908313"/>
                  <a:gd name="connsiteX47" fmla="*/ 496957 w 9551504"/>
                  <a:gd name="connsiteY47" fmla="*/ 347870 h 1908313"/>
                  <a:gd name="connsiteX48" fmla="*/ 337931 w 9551504"/>
                  <a:gd name="connsiteY48" fmla="*/ 566531 h 1908313"/>
                  <a:gd name="connsiteX49" fmla="*/ 29817 w 9551504"/>
                  <a:gd name="connsiteY49" fmla="*/ 725557 h 1908313"/>
                  <a:gd name="connsiteX0" fmla="*/ 29817 w 9551504"/>
                  <a:gd name="connsiteY0" fmla="*/ 725557 h 1908313"/>
                  <a:gd name="connsiteX1" fmla="*/ 0 w 9551504"/>
                  <a:gd name="connsiteY1" fmla="*/ 1262270 h 1908313"/>
                  <a:gd name="connsiteX2" fmla="*/ 119270 w 9551504"/>
                  <a:gd name="connsiteY2" fmla="*/ 1311965 h 1908313"/>
                  <a:gd name="connsiteX3" fmla="*/ 347870 w 9551504"/>
                  <a:gd name="connsiteY3" fmla="*/ 1610139 h 1908313"/>
                  <a:gd name="connsiteX4" fmla="*/ 715617 w 9551504"/>
                  <a:gd name="connsiteY4" fmla="*/ 1779104 h 1908313"/>
                  <a:gd name="connsiteX5" fmla="*/ 944217 w 9551504"/>
                  <a:gd name="connsiteY5" fmla="*/ 1838739 h 1908313"/>
                  <a:gd name="connsiteX6" fmla="*/ 1759226 w 9551504"/>
                  <a:gd name="connsiteY6" fmla="*/ 1769165 h 1908313"/>
                  <a:gd name="connsiteX7" fmla="*/ 2077278 w 9551504"/>
                  <a:gd name="connsiteY7" fmla="*/ 1729409 h 1908313"/>
                  <a:gd name="connsiteX8" fmla="*/ 2822713 w 9551504"/>
                  <a:gd name="connsiteY8" fmla="*/ 1739348 h 1908313"/>
                  <a:gd name="connsiteX9" fmla="*/ 3528391 w 9551504"/>
                  <a:gd name="connsiteY9" fmla="*/ 1798983 h 1908313"/>
                  <a:gd name="connsiteX10" fmla="*/ 3776870 w 9551504"/>
                  <a:gd name="connsiteY10" fmla="*/ 1858617 h 1908313"/>
                  <a:gd name="connsiteX11" fmla="*/ 4740965 w 9551504"/>
                  <a:gd name="connsiteY11" fmla="*/ 1848678 h 1908313"/>
                  <a:gd name="connsiteX12" fmla="*/ 5059017 w 9551504"/>
                  <a:gd name="connsiteY12" fmla="*/ 1789044 h 1908313"/>
                  <a:gd name="connsiteX13" fmla="*/ 5784574 w 9551504"/>
                  <a:gd name="connsiteY13" fmla="*/ 1808922 h 1908313"/>
                  <a:gd name="connsiteX14" fmla="*/ 6410739 w 9551504"/>
                  <a:gd name="connsiteY14" fmla="*/ 1868557 h 1908313"/>
                  <a:gd name="connsiteX15" fmla="*/ 6768548 w 9551504"/>
                  <a:gd name="connsiteY15" fmla="*/ 1908313 h 1908313"/>
                  <a:gd name="connsiteX16" fmla="*/ 7285383 w 9551504"/>
                  <a:gd name="connsiteY16" fmla="*/ 1779104 h 1908313"/>
                  <a:gd name="connsiteX17" fmla="*/ 7573617 w 9551504"/>
                  <a:gd name="connsiteY17" fmla="*/ 1709531 h 1908313"/>
                  <a:gd name="connsiteX18" fmla="*/ 8090452 w 9551504"/>
                  <a:gd name="connsiteY18" fmla="*/ 1739348 h 1908313"/>
                  <a:gd name="connsiteX19" fmla="*/ 8219661 w 9551504"/>
                  <a:gd name="connsiteY19" fmla="*/ 1769165 h 1908313"/>
                  <a:gd name="connsiteX20" fmla="*/ 8865704 w 9551504"/>
                  <a:gd name="connsiteY20" fmla="*/ 1769165 h 1908313"/>
                  <a:gd name="connsiteX21" fmla="*/ 9004852 w 9551504"/>
                  <a:gd name="connsiteY21" fmla="*/ 1620078 h 1908313"/>
                  <a:gd name="connsiteX22" fmla="*/ 9094304 w 9551504"/>
                  <a:gd name="connsiteY22" fmla="*/ 1341783 h 1908313"/>
                  <a:gd name="connsiteX23" fmla="*/ 9223513 w 9551504"/>
                  <a:gd name="connsiteY23" fmla="*/ 854765 h 1908313"/>
                  <a:gd name="connsiteX24" fmla="*/ 9332844 w 9551504"/>
                  <a:gd name="connsiteY24" fmla="*/ 566531 h 1908313"/>
                  <a:gd name="connsiteX25" fmla="*/ 9452113 w 9551504"/>
                  <a:gd name="connsiteY25" fmla="*/ 437322 h 1908313"/>
                  <a:gd name="connsiteX26" fmla="*/ 9551504 w 9551504"/>
                  <a:gd name="connsiteY26" fmla="*/ 69574 h 1908313"/>
                  <a:gd name="connsiteX27" fmla="*/ 9442174 w 9551504"/>
                  <a:gd name="connsiteY27" fmla="*/ 89452 h 1908313"/>
                  <a:gd name="connsiteX28" fmla="*/ 9253331 w 9551504"/>
                  <a:gd name="connsiteY28" fmla="*/ 168965 h 1908313"/>
                  <a:gd name="connsiteX29" fmla="*/ 9104244 w 9551504"/>
                  <a:gd name="connsiteY29" fmla="*/ 159026 h 1908313"/>
                  <a:gd name="connsiteX30" fmla="*/ 8865704 w 9551504"/>
                  <a:gd name="connsiteY30" fmla="*/ 29817 h 1908313"/>
                  <a:gd name="connsiteX31" fmla="*/ 8746435 w 9551504"/>
                  <a:gd name="connsiteY31" fmla="*/ 29817 h 1908313"/>
                  <a:gd name="connsiteX32" fmla="*/ 8130209 w 9551504"/>
                  <a:gd name="connsiteY32" fmla="*/ 159026 h 1908313"/>
                  <a:gd name="connsiteX33" fmla="*/ 7732644 w 9551504"/>
                  <a:gd name="connsiteY33" fmla="*/ 178904 h 1908313"/>
                  <a:gd name="connsiteX34" fmla="*/ 7414591 w 9551504"/>
                  <a:gd name="connsiteY34" fmla="*/ 59635 h 1908313"/>
                  <a:gd name="connsiteX35" fmla="*/ 7007087 w 9551504"/>
                  <a:gd name="connsiteY35" fmla="*/ 19878 h 1908313"/>
                  <a:gd name="connsiteX36" fmla="*/ 6579704 w 9551504"/>
                  <a:gd name="connsiteY36" fmla="*/ 0 h 1908313"/>
                  <a:gd name="connsiteX37" fmla="*/ 6281531 w 9551504"/>
                  <a:gd name="connsiteY37" fmla="*/ 29817 h 1908313"/>
                  <a:gd name="connsiteX38" fmla="*/ 5814391 w 9551504"/>
                  <a:gd name="connsiteY38" fmla="*/ 198783 h 1908313"/>
                  <a:gd name="connsiteX39" fmla="*/ 4919870 w 9551504"/>
                  <a:gd name="connsiteY39" fmla="*/ 59635 h 1908313"/>
                  <a:gd name="connsiteX40" fmla="*/ 1798983 w 9551504"/>
                  <a:gd name="connsiteY40" fmla="*/ 69574 h 1908313"/>
                  <a:gd name="connsiteX41" fmla="*/ 1590261 w 9551504"/>
                  <a:gd name="connsiteY41" fmla="*/ 79513 h 1908313"/>
                  <a:gd name="connsiteX42" fmla="*/ 1252331 w 9551504"/>
                  <a:gd name="connsiteY42" fmla="*/ 119270 h 1908313"/>
                  <a:gd name="connsiteX43" fmla="*/ 1073426 w 9551504"/>
                  <a:gd name="connsiteY43" fmla="*/ 129209 h 1908313"/>
                  <a:gd name="connsiteX44" fmla="*/ 1033670 w 9551504"/>
                  <a:gd name="connsiteY44" fmla="*/ 129209 h 1908313"/>
                  <a:gd name="connsiteX45" fmla="*/ 745435 w 9551504"/>
                  <a:gd name="connsiteY45" fmla="*/ 89452 h 1908313"/>
                  <a:gd name="connsiteX46" fmla="*/ 496957 w 9551504"/>
                  <a:gd name="connsiteY46" fmla="*/ 347870 h 1908313"/>
                  <a:gd name="connsiteX47" fmla="*/ 337931 w 9551504"/>
                  <a:gd name="connsiteY47" fmla="*/ 566531 h 1908313"/>
                  <a:gd name="connsiteX48" fmla="*/ 29817 w 9551504"/>
                  <a:gd name="connsiteY48" fmla="*/ 725557 h 1908313"/>
                  <a:gd name="connsiteX0" fmla="*/ 29817 w 9551504"/>
                  <a:gd name="connsiteY0" fmla="*/ 725557 h 1908313"/>
                  <a:gd name="connsiteX1" fmla="*/ 0 w 9551504"/>
                  <a:gd name="connsiteY1" fmla="*/ 1262270 h 1908313"/>
                  <a:gd name="connsiteX2" fmla="*/ 119270 w 9551504"/>
                  <a:gd name="connsiteY2" fmla="*/ 1311965 h 1908313"/>
                  <a:gd name="connsiteX3" fmla="*/ 347870 w 9551504"/>
                  <a:gd name="connsiteY3" fmla="*/ 1610139 h 1908313"/>
                  <a:gd name="connsiteX4" fmla="*/ 715617 w 9551504"/>
                  <a:gd name="connsiteY4" fmla="*/ 1779104 h 1908313"/>
                  <a:gd name="connsiteX5" fmla="*/ 944217 w 9551504"/>
                  <a:gd name="connsiteY5" fmla="*/ 1838739 h 1908313"/>
                  <a:gd name="connsiteX6" fmla="*/ 1759226 w 9551504"/>
                  <a:gd name="connsiteY6" fmla="*/ 1769165 h 1908313"/>
                  <a:gd name="connsiteX7" fmla="*/ 2077278 w 9551504"/>
                  <a:gd name="connsiteY7" fmla="*/ 1729409 h 1908313"/>
                  <a:gd name="connsiteX8" fmla="*/ 2822713 w 9551504"/>
                  <a:gd name="connsiteY8" fmla="*/ 1739348 h 1908313"/>
                  <a:gd name="connsiteX9" fmla="*/ 3528391 w 9551504"/>
                  <a:gd name="connsiteY9" fmla="*/ 1798983 h 1908313"/>
                  <a:gd name="connsiteX10" fmla="*/ 3776870 w 9551504"/>
                  <a:gd name="connsiteY10" fmla="*/ 1858617 h 1908313"/>
                  <a:gd name="connsiteX11" fmla="*/ 4740965 w 9551504"/>
                  <a:gd name="connsiteY11" fmla="*/ 1848678 h 1908313"/>
                  <a:gd name="connsiteX12" fmla="*/ 5059017 w 9551504"/>
                  <a:gd name="connsiteY12" fmla="*/ 1789044 h 1908313"/>
                  <a:gd name="connsiteX13" fmla="*/ 5784574 w 9551504"/>
                  <a:gd name="connsiteY13" fmla="*/ 1808922 h 1908313"/>
                  <a:gd name="connsiteX14" fmla="*/ 6410739 w 9551504"/>
                  <a:gd name="connsiteY14" fmla="*/ 1868557 h 1908313"/>
                  <a:gd name="connsiteX15" fmla="*/ 6768548 w 9551504"/>
                  <a:gd name="connsiteY15" fmla="*/ 1908313 h 1908313"/>
                  <a:gd name="connsiteX16" fmla="*/ 7285383 w 9551504"/>
                  <a:gd name="connsiteY16" fmla="*/ 1779104 h 1908313"/>
                  <a:gd name="connsiteX17" fmla="*/ 7573617 w 9551504"/>
                  <a:gd name="connsiteY17" fmla="*/ 1709531 h 1908313"/>
                  <a:gd name="connsiteX18" fmla="*/ 8090452 w 9551504"/>
                  <a:gd name="connsiteY18" fmla="*/ 1739348 h 1908313"/>
                  <a:gd name="connsiteX19" fmla="*/ 8219661 w 9551504"/>
                  <a:gd name="connsiteY19" fmla="*/ 1769165 h 1908313"/>
                  <a:gd name="connsiteX20" fmla="*/ 8865704 w 9551504"/>
                  <a:gd name="connsiteY20" fmla="*/ 1769165 h 1908313"/>
                  <a:gd name="connsiteX21" fmla="*/ 9004852 w 9551504"/>
                  <a:gd name="connsiteY21" fmla="*/ 1620078 h 1908313"/>
                  <a:gd name="connsiteX22" fmla="*/ 9094304 w 9551504"/>
                  <a:gd name="connsiteY22" fmla="*/ 1341783 h 1908313"/>
                  <a:gd name="connsiteX23" fmla="*/ 9223513 w 9551504"/>
                  <a:gd name="connsiteY23" fmla="*/ 854765 h 1908313"/>
                  <a:gd name="connsiteX24" fmla="*/ 9332844 w 9551504"/>
                  <a:gd name="connsiteY24" fmla="*/ 566531 h 1908313"/>
                  <a:gd name="connsiteX25" fmla="*/ 9452113 w 9551504"/>
                  <a:gd name="connsiteY25" fmla="*/ 437322 h 1908313"/>
                  <a:gd name="connsiteX26" fmla="*/ 9551504 w 9551504"/>
                  <a:gd name="connsiteY26" fmla="*/ 69574 h 1908313"/>
                  <a:gd name="connsiteX27" fmla="*/ 9442174 w 9551504"/>
                  <a:gd name="connsiteY27" fmla="*/ 89452 h 1908313"/>
                  <a:gd name="connsiteX28" fmla="*/ 9253331 w 9551504"/>
                  <a:gd name="connsiteY28" fmla="*/ 168965 h 1908313"/>
                  <a:gd name="connsiteX29" fmla="*/ 9104244 w 9551504"/>
                  <a:gd name="connsiteY29" fmla="*/ 159026 h 1908313"/>
                  <a:gd name="connsiteX30" fmla="*/ 8865704 w 9551504"/>
                  <a:gd name="connsiteY30" fmla="*/ 29817 h 1908313"/>
                  <a:gd name="connsiteX31" fmla="*/ 8746435 w 9551504"/>
                  <a:gd name="connsiteY31" fmla="*/ 29817 h 1908313"/>
                  <a:gd name="connsiteX32" fmla="*/ 8130209 w 9551504"/>
                  <a:gd name="connsiteY32" fmla="*/ 159026 h 1908313"/>
                  <a:gd name="connsiteX33" fmla="*/ 7732644 w 9551504"/>
                  <a:gd name="connsiteY33" fmla="*/ 178904 h 1908313"/>
                  <a:gd name="connsiteX34" fmla="*/ 7414591 w 9551504"/>
                  <a:gd name="connsiteY34" fmla="*/ 59635 h 1908313"/>
                  <a:gd name="connsiteX35" fmla="*/ 7007087 w 9551504"/>
                  <a:gd name="connsiteY35" fmla="*/ 19878 h 1908313"/>
                  <a:gd name="connsiteX36" fmla="*/ 6579704 w 9551504"/>
                  <a:gd name="connsiteY36" fmla="*/ 0 h 1908313"/>
                  <a:gd name="connsiteX37" fmla="*/ 6281531 w 9551504"/>
                  <a:gd name="connsiteY37" fmla="*/ 29817 h 1908313"/>
                  <a:gd name="connsiteX38" fmla="*/ 4919870 w 9551504"/>
                  <a:gd name="connsiteY38" fmla="*/ 59635 h 1908313"/>
                  <a:gd name="connsiteX39" fmla="*/ 1798983 w 9551504"/>
                  <a:gd name="connsiteY39" fmla="*/ 69574 h 1908313"/>
                  <a:gd name="connsiteX40" fmla="*/ 1590261 w 9551504"/>
                  <a:gd name="connsiteY40" fmla="*/ 79513 h 1908313"/>
                  <a:gd name="connsiteX41" fmla="*/ 1252331 w 9551504"/>
                  <a:gd name="connsiteY41" fmla="*/ 119270 h 1908313"/>
                  <a:gd name="connsiteX42" fmla="*/ 1073426 w 9551504"/>
                  <a:gd name="connsiteY42" fmla="*/ 129209 h 1908313"/>
                  <a:gd name="connsiteX43" fmla="*/ 1033670 w 9551504"/>
                  <a:gd name="connsiteY43" fmla="*/ 129209 h 1908313"/>
                  <a:gd name="connsiteX44" fmla="*/ 745435 w 9551504"/>
                  <a:gd name="connsiteY44" fmla="*/ 89452 h 1908313"/>
                  <a:gd name="connsiteX45" fmla="*/ 496957 w 9551504"/>
                  <a:gd name="connsiteY45" fmla="*/ 347870 h 1908313"/>
                  <a:gd name="connsiteX46" fmla="*/ 337931 w 9551504"/>
                  <a:gd name="connsiteY46" fmla="*/ 566531 h 1908313"/>
                  <a:gd name="connsiteX47" fmla="*/ 29817 w 9551504"/>
                  <a:gd name="connsiteY47" fmla="*/ 725557 h 1908313"/>
                  <a:gd name="connsiteX0" fmla="*/ 29817 w 9551504"/>
                  <a:gd name="connsiteY0" fmla="*/ 725557 h 1908313"/>
                  <a:gd name="connsiteX1" fmla="*/ 0 w 9551504"/>
                  <a:gd name="connsiteY1" fmla="*/ 1262270 h 1908313"/>
                  <a:gd name="connsiteX2" fmla="*/ 119270 w 9551504"/>
                  <a:gd name="connsiteY2" fmla="*/ 1311965 h 1908313"/>
                  <a:gd name="connsiteX3" fmla="*/ 347870 w 9551504"/>
                  <a:gd name="connsiteY3" fmla="*/ 1610139 h 1908313"/>
                  <a:gd name="connsiteX4" fmla="*/ 715617 w 9551504"/>
                  <a:gd name="connsiteY4" fmla="*/ 1779104 h 1908313"/>
                  <a:gd name="connsiteX5" fmla="*/ 944217 w 9551504"/>
                  <a:gd name="connsiteY5" fmla="*/ 1838739 h 1908313"/>
                  <a:gd name="connsiteX6" fmla="*/ 1759226 w 9551504"/>
                  <a:gd name="connsiteY6" fmla="*/ 1769165 h 1908313"/>
                  <a:gd name="connsiteX7" fmla="*/ 2077278 w 9551504"/>
                  <a:gd name="connsiteY7" fmla="*/ 1729409 h 1908313"/>
                  <a:gd name="connsiteX8" fmla="*/ 2822713 w 9551504"/>
                  <a:gd name="connsiteY8" fmla="*/ 1739348 h 1908313"/>
                  <a:gd name="connsiteX9" fmla="*/ 3528391 w 9551504"/>
                  <a:gd name="connsiteY9" fmla="*/ 1798983 h 1908313"/>
                  <a:gd name="connsiteX10" fmla="*/ 3776870 w 9551504"/>
                  <a:gd name="connsiteY10" fmla="*/ 1858617 h 1908313"/>
                  <a:gd name="connsiteX11" fmla="*/ 4740965 w 9551504"/>
                  <a:gd name="connsiteY11" fmla="*/ 1848678 h 1908313"/>
                  <a:gd name="connsiteX12" fmla="*/ 5059017 w 9551504"/>
                  <a:gd name="connsiteY12" fmla="*/ 1789044 h 1908313"/>
                  <a:gd name="connsiteX13" fmla="*/ 5784574 w 9551504"/>
                  <a:gd name="connsiteY13" fmla="*/ 1808922 h 1908313"/>
                  <a:gd name="connsiteX14" fmla="*/ 6410739 w 9551504"/>
                  <a:gd name="connsiteY14" fmla="*/ 1868557 h 1908313"/>
                  <a:gd name="connsiteX15" fmla="*/ 6768548 w 9551504"/>
                  <a:gd name="connsiteY15" fmla="*/ 1908313 h 1908313"/>
                  <a:gd name="connsiteX16" fmla="*/ 7285383 w 9551504"/>
                  <a:gd name="connsiteY16" fmla="*/ 1779104 h 1908313"/>
                  <a:gd name="connsiteX17" fmla="*/ 7573617 w 9551504"/>
                  <a:gd name="connsiteY17" fmla="*/ 1709531 h 1908313"/>
                  <a:gd name="connsiteX18" fmla="*/ 8090452 w 9551504"/>
                  <a:gd name="connsiteY18" fmla="*/ 1739348 h 1908313"/>
                  <a:gd name="connsiteX19" fmla="*/ 8219661 w 9551504"/>
                  <a:gd name="connsiteY19" fmla="*/ 1769165 h 1908313"/>
                  <a:gd name="connsiteX20" fmla="*/ 8865704 w 9551504"/>
                  <a:gd name="connsiteY20" fmla="*/ 1769165 h 1908313"/>
                  <a:gd name="connsiteX21" fmla="*/ 9004852 w 9551504"/>
                  <a:gd name="connsiteY21" fmla="*/ 1620078 h 1908313"/>
                  <a:gd name="connsiteX22" fmla="*/ 9094304 w 9551504"/>
                  <a:gd name="connsiteY22" fmla="*/ 1341783 h 1908313"/>
                  <a:gd name="connsiteX23" fmla="*/ 9223513 w 9551504"/>
                  <a:gd name="connsiteY23" fmla="*/ 854765 h 1908313"/>
                  <a:gd name="connsiteX24" fmla="*/ 9332844 w 9551504"/>
                  <a:gd name="connsiteY24" fmla="*/ 566531 h 1908313"/>
                  <a:gd name="connsiteX25" fmla="*/ 9452113 w 9551504"/>
                  <a:gd name="connsiteY25" fmla="*/ 437322 h 1908313"/>
                  <a:gd name="connsiteX26" fmla="*/ 9551504 w 9551504"/>
                  <a:gd name="connsiteY26" fmla="*/ 69574 h 1908313"/>
                  <a:gd name="connsiteX27" fmla="*/ 9442174 w 9551504"/>
                  <a:gd name="connsiteY27" fmla="*/ 89452 h 1908313"/>
                  <a:gd name="connsiteX28" fmla="*/ 9253331 w 9551504"/>
                  <a:gd name="connsiteY28" fmla="*/ 168965 h 1908313"/>
                  <a:gd name="connsiteX29" fmla="*/ 9104244 w 9551504"/>
                  <a:gd name="connsiteY29" fmla="*/ 159026 h 1908313"/>
                  <a:gd name="connsiteX30" fmla="*/ 8865704 w 9551504"/>
                  <a:gd name="connsiteY30" fmla="*/ 29817 h 1908313"/>
                  <a:gd name="connsiteX31" fmla="*/ 8130209 w 9551504"/>
                  <a:gd name="connsiteY31" fmla="*/ 159026 h 1908313"/>
                  <a:gd name="connsiteX32" fmla="*/ 7732644 w 9551504"/>
                  <a:gd name="connsiteY32" fmla="*/ 178904 h 1908313"/>
                  <a:gd name="connsiteX33" fmla="*/ 7414591 w 9551504"/>
                  <a:gd name="connsiteY33" fmla="*/ 59635 h 1908313"/>
                  <a:gd name="connsiteX34" fmla="*/ 7007087 w 9551504"/>
                  <a:gd name="connsiteY34" fmla="*/ 19878 h 1908313"/>
                  <a:gd name="connsiteX35" fmla="*/ 6579704 w 9551504"/>
                  <a:gd name="connsiteY35" fmla="*/ 0 h 1908313"/>
                  <a:gd name="connsiteX36" fmla="*/ 6281531 w 9551504"/>
                  <a:gd name="connsiteY36" fmla="*/ 29817 h 1908313"/>
                  <a:gd name="connsiteX37" fmla="*/ 4919870 w 9551504"/>
                  <a:gd name="connsiteY37" fmla="*/ 59635 h 1908313"/>
                  <a:gd name="connsiteX38" fmla="*/ 1798983 w 9551504"/>
                  <a:gd name="connsiteY38" fmla="*/ 69574 h 1908313"/>
                  <a:gd name="connsiteX39" fmla="*/ 1590261 w 9551504"/>
                  <a:gd name="connsiteY39" fmla="*/ 79513 h 1908313"/>
                  <a:gd name="connsiteX40" fmla="*/ 1252331 w 9551504"/>
                  <a:gd name="connsiteY40" fmla="*/ 119270 h 1908313"/>
                  <a:gd name="connsiteX41" fmla="*/ 1073426 w 9551504"/>
                  <a:gd name="connsiteY41" fmla="*/ 129209 h 1908313"/>
                  <a:gd name="connsiteX42" fmla="*/ 1033670 w 9551504"/>
                  <a:gd name="connsiteY42" fmla="*/ 129209 h 1908313"/>
                  <a:gd name="connsiteX43" fmla="*/ 745435 w 9551504"/>
                  <a:gd name="connsiteY43" fmla="*/ 89452 h 1908313"/>
                  <a:gd name="connsiteX44" fmla="*/ 496957 w 9551504"/>
                  <a:gd name="connsiteY44" fmla="*/ 347870 h 1908313"/>
                  <a:gd name="connsiteX45" fmla="*/ 337931 w 9551504"/>
                  <a:gd name="connsiteY45" fmla="*/ 566531 h 1908313"/>
                  <a:gd name="connsiteX46" fmla="*/ 29817 w 9551504"/>
                  <a:gd name="connsiteY46" fmla="*/ 725557 h 1908313"/>
                  <a:gd name="connsiteX0" fmla="*/ 29817 w 9551504"/>
                  <a:gd name="connsiteY0" fmla="*/ 725557 h 1908313"/>
                  <a:gd name="connsiteX1" fmla="*/ 0 w 9551504"/>
                  <a:gd name="connsiteY1" fmla="*/ 1262270 h 1908313"/>
                  <a:gd name="connsiteX2" fmla="*/ 119270 w 9551504"/>
                  <a:gd name="connsiteY2" fmla="*/ 1311965 h 1908313"/>
                  <a:gd name="connsiteX3" fmla="*/ 347870 w 9551504"/>
                  <a:gd name="connsiteY3" fmla="*/ 1610139 h 1908313"/>
                  <a:gd name="connsiteX4" fmla="*/ 715617 w 9551504"/>
                  <a:gd name="connsiteY4" fmla="*/ 1779104 h 1908313"/>
                  <a:gd name="connsiteX5" fmla="*/ 944217 w 9551504"/>
                  <a:gd name="connsiteY5" fmla="*/ 1838739 h 1908313"/>
                  <a:gd name="connsiteX6" fmla="*/ 1759226 w 9551504"/>
                  <a:gd name="connsiteY6" fmla="*/ 1769165 h 1908313"/>
                  <a:gd name="connsiteX7" fmla="*/ 2077278 w 9551504"/>
                  <a:gd name="connsiteY7" fmla="*/ 1729409 h 1908313"/>
                  <a:gd name="connsiteX8" fmla="*/ 2822713 w 9551504"/>
                  <a:gd name="connsiteY8" fmla="*/ 1739348 h 1908313"/>
                  <a:gd name="connsiteX9" fmla="*/ 3528391 w 9551504"/>
                  <a:gd name="connsiteY9" fmla="*/ 1798983 h 1908313"/>
                  <a:gd name="connsiteX10" fmla="*/ 3776870 w 9551504"/>
                  <a:gd name="connsiteY10" fmla="*/ 1858617 h 1908313"/>
                  <a:gd name="connsiteX11" fmla="*/ 4740965 w 9551504"/>
                  <a:gd name="connsiteY11" fmla="*/ 1848678 h 1908313"/>
                  <a:gd name="connsiteX12" fmla="*/ 5059017 w 9551504"/>
                  <a:gd name="connsiteY12" fmla="*/ 1789044 h 1908313"/>
                  <a:gd name="connsiteX13" fmla="*/ 5784574 w 9551504"/>
                  <a:gd name="connsiteY13" fmla="*/ 1808922 h 1908313"/>
                  <a:gd name="connsiteX14" fmla="*/ 6410739 w 9551504"/>
                  <a:gd name="connsiteY14" fmla="*/ 1868557 h 1908313"/>
                  <a:gd name="connsiteX15" fmla="*/ 6768548 w 9551504"/>
                  <a:gd name="connsiteY15" fmla="*/ 1908313 h 1908313"/>
                  <a:gd name="connsiteX16" fmla="*/ 7285383 w 9551504"/>
                  <a:gd name="connsiteY16" fmla="*/ 1779104 h 1908313"/>
                  <a:gd name="connsiteX17" fmla="*/ 7573617 w 9551504"/>
                  <a:gd name="connsiteY17" fmla="*/ 1709531 h 1908313"/>
                  <a:gd name="connsiteX18" fmla="*/ 8090452 w 9551504"/>
                  <a:gd name="connsiteY18" fmla="*/ 1739348 h 1908313"/>
                  <a:gd name="connsiteX19" fmla="*/ 8219661 w 9551504"/>
                  <a:gd name="connsiteY19" fmla="*/ 1769165 h 1908313"/>
                  <a:gd name="connsiteX20" fmla="*/ 8865704 w 9551504"/>
                  <a:gd name="connsiteY20" fmla="*/ 1769165 h 1908313"/>
                  <a:gd name="connsiteX21" fmla="*/ 9004852 w 9551504"/>
                  <a:gd name="connsiteY21" fmla="*/ 1620078 h 1908313"/>
                  <a:gd name="connsiteX22" fmla="*/ 9094304 w 9551504"/>
                  <a:gd name="connsiteY22" fmla="*/ 1341783 h 1908313"/>
                  <a:gd name="connsiteX23" fmla="*/ 9223513 w 9551504"/>
                  <a:gd name="connsiteY23" fmla="*/ 854765 h 1908313"/>
                  <a:gd name="connsiteX24" fmla="*/ 9332844 w 9551504"/>
                  <a:gd name="connsiteY24" fmla="*/ 566531 h 1908313"/>
                  <a:gd name="connsiteX25" fmla="*/ 9452113 w 9551504"/>
                  <a:gd name="connsiteY25" fmla="*/ 437322 h 1908313"/>
                  <a:gd name="connsiteX26" fmla="*/ 9551504 w 9551504"/>
                  <a:gd name="connsiteY26" fmla="*/ 69574 h 1908313"/>
                  <a:gd name="connsiteX27" fmla="*/ 9442174 w 9551504"/>
                  <a:gd name="connsiteY27" fmla="*/ 89452 h 1908313"/>
                  <a:gd name="connsiteX28" fmla="*/ 9253331 w 9551504"/>
                  <a:gd name="connsiteY28" fmla="*/ 168965 h 1908313"/>
                  <a:gd name="connsiteX29" fmla="*/ 9104244 w 9551504"/>
                  <a:gd name="connsiteY29" fmla="*/ 159026 h 1908313"/>
                  <a:gd name="connsiteX30" fmla="*/ 8130209 w 9551504"/>
                  <a:gd name="connsiteY30" fmla="*/ 159026 h 1908313"/>
                  <a:gd name="connsiteX31" fmla="*/ 7732644 w 9551504"/>
                  <a:gd name="connsiteY31" fmla="*/ 178904 h 1908313"/>
                  <a:gd name="connsiteX32" fmla="*/ 7414591 w 9551504"/>
                  <a:gd name="connsiteY32" fmla="*/ 59635 h 1908313"/>
                  <a:gd name="connsiteX33" fmla="*/ 7007087 w 9551504"/>
                  <a:gd name="connsiteY33" fmla="*/ 19878 h 1908313"/>
                  <a:gd name="connsiteX34" fmla="*/ 6579704 w 9551504"/>
                  <a:gd name="connsiteY34" fmla="*/ 0 h 1908313"/>
                  <a:gd name="connsiteX35" fmla="*/ 6281531 w 9551504"/>
                  <a:gd name="connsiteY35" fmla="*/ 29817 h 1908313"/>
                  <a:gd name="connsiteX36" fmla="*/ 4919870 w 9551504"/>
                  <a:gd name="connsiteY36" fmla="*/ 59635 h 1908313"/>
                  <a:gd name="connsiteX37" fmla="*/ 1798983 w 9551504"/>
                  <a:gd name="connsiteY37" fmla="*/ 69574 h 1908313"/>
                  <a:gd name="connsiteX38" fmla="*/ 1590261 w 9551504"/>
                  <a:gd name="connsiteY38" fmla="*/ 79513 h 1908313"/>
                  <a:gd name="connsiteX39" fmla="*/ 1252331 w 9551504"/>
                  <a:gd name="connsiteY39" fmla="*/ 119270 h 1908313"/>
                  <a:gd name="connsiteX40" fmla="*/ 1073426 w 9551504"/>
                  <a:gd name="connsiteY40" fmla="*/ 129209 h 1908313"/>
                  <a:gd name="connsiteX41" fmla="*/ 1033670 w 9551504"/>
                  <a:gd name="connsiteY41" fmla="*/ 129209 h 1908313"/>
                  <a:gd name="connsiteX42" fmla="*/ 745435 w 9551504"/>
                  <a:gd name="connsiteY42" fmla="*/ 89452 h 1908313"/>
                  <a:gd name="connsiteX43" fmla="*/ 496957 w 9551504"/>
                  <a:gd name="connsiteY43" fmla="*/ 347870 h 1908313"/>
                  <a:gd name="connsiteX44" fmla="*/ 337931 w 9551504"/>
                  <a:gd name="connsiteY44" fmla="*/ 566531 h 1908313"/>
                  <a:gd name="connsiteX45" fmla="*/ 29817 w 9551504"/>
                  <a:gd name="connsiteY45" fmla="*/ 725557 h 1908313"/>
                  <a:gd name="connsiteX0" fmla="*/ 29817 w 9551504"/>
                  <a:gd name="connsiteY0" fmla="*/ 725557 h 1908313"/>
                  <a:gd name="connsiteX1" fmla="*/ 0 w 9551504"/>
                  <a:gd name="connsiteY1" fmla="*/ 1262270 h 1908313"/>
                  <a:gd name="connsiteX2" fmla="*/ 119270 w 9551504"/>
                  <a:gd name="connsiteY2" fmla="*/ 1311965 h 1908313"/>
                  <a:gd name="connsiteX3" fmla="*/ 347870 w 9551504"/>
                  <a:gd name="connsiteY3" fmla="*/ 1610139 h 1908313"/>
                  <a:gd name="connsiteX4" fmla="*/ 715617 w 9551504"/>
                  <a:gd name="connsiteY4" fmla="*/ 1779104 h 1908313"/>
                  <a:gd name="connsiteX5" fmla="*/ 944217 w 9551504"/>
                  <a:gd name="connsiteY5" fmla="*/ 1838739 h 1908313"/>
                  <a:gd name="connsiteX6" fmla="*/ 1759226 w 9551504"/>
                  <a:gd name="connsiteY6" fmla="*/ 1769165 h 1908313"/>
                  <a:gd name="connsiteX7" fmla="*/ 2077278 w 9551504"/>
                  <a:gd name="connsiteY7" fmla="*/ 1729409 h 1908313"/>
                  <a:gd name="connsiteX8" fmla="*/ 2822713 w 9551504"/>
                  <a:gd name="connsiteY8" fmla="*/ 1739348 h 1908313"/>
                  <a:gd name="connsiteX9" fmla="*/ 3528391 w 9551504"/>
                  <a:gd name="connsiteY9" fmla="*/ 1798983 h 1908313"/>
                  <a:gd name="connsiteX10" fmla="*/ 3776870 w 9551504"/>
                  <a:gd name="connsiteY10" fmla="*/ 1858617 h 1908313"/>
                  <a:gd name="connsiteX11" fmla="*/ 4740965 w 9551504"/>
                  <a:gd name="connsiteY11" fmla="*/ 1848678 h 1908313"/>
                  <a:gd name="connsiteX12" fmla="*/ 5059017 w 9551504"/>
                  <a:gd name="connsiteY12" fmla="*/ 1789044 h 1908313"/>
                  <a:gd name="connsiteX13" fmla="*/ 5784574 w 9551504"/>
                  <a:gd name="connsiteY13" fmla="*/ 1808922 h 1908313"/>
                  <a:gd name="connsiteX14" fmla="*/ 6410739 w 9551504"/>
                  <a:gd name="connsiteY14" fmla="*/ 1868557 h 1908313"/>
                  <a:gd name="connsiteX15" fmla="*/ 6768548 w 9551504"/>
                  <a:gd name="connsiteY15" fmla="*/ 1908313 h 1908313"/>
                  <a:gd name="connsiteX16" fmla="*/ 7285383 w 9551504"/>
                  <a:gd name="connsiteY16" fmla="*/ 1779104 h 1908313"/>
                  <a:gd name="connsiteX17" fmla="*/ 7573617 w 9551504"/>
                  <a:gd name="connsiteY17" fmla="*/ 1709531 h 1908313"/>
                  <a:gd name="connsiteX18" fmla="*/ 8090452 w 9551504"/>
                  <a:gd name="connsiteY18" fmla="*/ 1739348 h 1908313"/>
                  <a:gd name="connsiteX19" fmla="*/ 8219661 w 9551504"/>
                  <a:gd name="connsiteY19" fmla="*/ 1769165 h 1908313"/>
                  <a:gd name="connsiteX20" fmla="*/ 8865704 w 9551504"/>
                  <a:gd name="connsiteY20" fmla="*/ 1769165 h 1908313"/>
                  <a:gd name="connsiteX21" fmla="*/ 9004852 w 9551504"/>
                  <a:gd name="connsiteY21" fmla="*/ 1620078 h 1908313"/>
                  <a:gd name="connsiteX22" fmla="*/ 9094304 w 9551504"/>
                  <a:gd name="connsiteY22" fmla="*/ 1341783 h 1908313"/>
                  <a:gd name="connsiteX23" fmla="*/ 9223513 w 9551504"/>
                  <a:gd name="connsiteY23" fmla="*/ 854765 h 1908313"/>
                  <a:gd name="connsiteX24" fmla="*/ 9332844 w 9551504"/>
                  <a:gd name="connsiteY24" fmla="*/ 566531 h 1908313"/>
                  <a:gd name="connsiteX25" fmla="*/ 9452113 w 9551504"/>
                  <a:gd name="connsiteY25" fmla="*/ 437322 h 1908313"/>
                  <a:gd name="connsiteX26" fmla="*/ 9551504 w 9551504"/>
                  <a:gd name="connsiteY26" fmla="*/ 69574 h 1908313"/>
                  <a:gd name="connsiteX27" fmla="*/ 9442174 w 9551504"/>
                  <a:gd name="connsiteY27" fmla="*/ 89452 h 1908313"/>
                  <a:gd name="connsiteX28" fmla="*/ 9253331 w 9551504"/>
                  <a:gd name="connsiteY28" fmla="*/ 168965 h 1908313"/>
                  <a:gd name="connsiteX29" fmla="*/ 8130209 w 9551504"/>
                  <a:gd name="connsiteY29" fmla="*/ 159026 h 1908313"/>
                  <a:gd name="connsiteX30" fmla="*/ 7732644 w 9551504"/>
                  <a:gd name="connsiteY30" fmla="*/ 178904 h 1908313"/>
                  <a:gd name="connsiteX31" fmla="*/ 7414591 w 9551504"/>
                  <a:gd name="connsiteY31" fmla="*/ 59635 h 1908313"/>
                  <a:gd name="connsiteX32" fmla="*/ 7007087 w 9551504"/>
                  <a:gd name="connsiteY32" fmla="*/ 19878 h 1908313"/>
                  <a:gd name="connsiteX33" fmla="*/ 6579704 w 9551504"/>
                  <a:gd name="connsiteY33" fmla="*/ 0 h 1908313"/>
                  <a:gd name="connsiteX34" fmla="*/ 6281531 w 9551504"/>
                  <a:gd name="connsiteY34" fmla="*/ 29817 h 1908313"/>
                  <a:gd name="connsiteX35" fmla="*/ 4919870 w 9551504"/>
                  <a:gd name="connsiteY35" fmla="*/ 59635 h 1908313"/>
                  <a:gd name="connsiteX36" fmla="*/ 1798983 w 9551504"/>
                  <a:gd name="connsiteY36" fmla="*/ 69574 h 1908313"/>
                  <a:gd name="connsiteX37" fmla="*/ 1590261 w 9551504"/>
                  <a:gd name="connsiteY37" fmla="*/ 79513 h 1908313"/>
                  <a:gd name="connsiteX38" fmla="*/ 1252331 w 9551504"/>
                  <a:gd name="connsiteY38" fmla="*/ 119270 h 1908313"/>
                  <a:gd name="connsiteX39" fmla="*/ 1073426 w 9551504"/>
                  <a:gd name="connsiteY39" fmla="*/ 129209 h 1908313"/>
                  <a:gd name="connsiteX40" fmla="*/ 1033670 w 9551504"/>
                  <a:gd name="connsiteY40" fmla="*/ 129209 h 1908313"/>
                  <a:gd name="connsiteX41" fmla="*/ 745435 w 9551504"/>
                  <a:gd name="connsiteY41" fmla="*/ 89452 h 1908313"/>
                  <a:gd name="connsiteX42" fmla="*/ 496957 w 9551504"/>
                  <a:gd name="connsiteY42" fmla="*/ 347870 h 1908313"/>
                  <a:gd name="connsiteX43" fmla="*/ 337931 w 9551504"/>
                  <a:gd name="connsiteY43" fmla="*/ 566531 h 1908313"/>
                  <a:gd name="connsiteX44" fmla="*/ 29817 w 9551504"/>
                  <a:gd name="connsiteY44" fmla="*/ 725557 h 1908313"/>
                  <a:gd name="connsiteX0" fmla="*/ 29817 w 9551504"/>
                  <a:gd name="connsiteY0" fmla="*/ 725557 h 1908313"/>
                  <a:gd name="connsiteX1" fmla="*/ 0 w 9551504"/>
                  <a:gd name="connsiteY1" fmla="*/ 1262270 h 1908313"/>
                  <a:gd name="connsiteX2" fmla="*/ 119270 w 9551504"/>
                  <a:gd name="connsiteY2" fmla="*/ 1311965 h 1908313"/>
                  <a:gd name="connsiteX3" fmla="*/ 347870 w 9551504"/>
                  <a:gd name="connsiteY3" fmla="*/ 1610139 h 1908313"/>
                  <a:gd name="connsiteX4" fmla="*/ 715617 w 9551504"/>
                  <a:gd name="connsiteY4" fmla="*/ 1779104 h 1908313"/>
                  <a:gd name="connsiteX5" fmla="*/ 944217 w 9551504"/>
                  <a:gd name="connsiteY5" fmla="*/ 1838739 h 1908313"/>
                  <a:gd name="connsiteX6" fmla="*/ 1759226 w 9551504"/>
                  <a:gd name="connsiteY6" fmla="*/ 1769165 h 1908313"/>
                  <a:gd name="connsiteX7" fmla="*/ 2077278 w 9551504"/>
                  <a:gd name="connsiteY7" fmla="*/ 1729409 h 1908313"/>
                  <a:gd name="connsiteX8" fmla="*/ 2822713 w 9551504"/>
                  <a:gd name="connsiteY8" fmla="*/ 1739348 h 1908313"/>
                  <a:gd name="connsiteX9" fmla="*/ 3528391 w 9551504"/>
                  <a:gd name="connsiteY9" fmla="*/ 1798983 h 1908313"/>
                  <a:gd name="connsiteX10" fmla="*/ 3776870 w 9551504"/>
                  <a:gd name="connsiteY10" fmla="*/ 1858617 h 1908313"/>
                  <a:gd name="connsiteX11" fmla="*/ 4740965 w 9551504"/>
                  <a:gd name="connsiteY11" fmla="*/ 1848678 h 1908313"/>
                  <a:gd name="connsiteX12" fmla="*/ 5059017 w 9551504"/>
                  <a:gd name="connsiteY12" fmla="*/ 1789044 h 1908313"/>
                  <a:gd name="connsiteX13" fmla="*/ 5784574 w 9551504"/>
                  <a:gd name="connsiteY13" fmla="*/ 1808922 h 1908313"/>
                  <a:gd name="connsiteX14" fmla="*/ 6410739 w 9551504"/>
                  <a:gd name="connsiteY14" fmla="*/ 1868557 h 1908313"/>
                  <a:gd name="connsiteX15" fmla="*/ 6768548 w 9551504"/>
                  <a:gd name="connsiteY15" fmla="*/ 1908313 h 1908313"/>
                  <a:gd name="connsiteX16" fmla="*/ 7285383 w 9551504"/>
                  <a:gd name="connsiteY16" fmla="*/ 1779104 h 1908313"/>
                  <a:gd name="connsiteX17" fmla="*/ 7573617 w 9551504"/>
                  <a:gd name="connsiteY17" fmla="*/ 1709531 h 1908313"/>
                  <a:gd name="connsiteX18" fmla="*/ 8090452 w 9551504"/>
                  <a:gd name="connsiteY18" fmla="*/ 1739348 h 1908313"/>
                  <a:gd name="connsiteX19" fmla="*/ 8219661 w 9551504"/>
                  <a:gd name="connsiteY19" fmla="*/ 1769165 h 1908313"/>
                  <a:gd name="connsiteX20" fmla="*/ 8865704 w 9551504"/>
                  <a:gd name="connsiteY20" fmla="*/ 1769165 h 1908313"/>
                  <a:gd name="connsiteX21" fmla="*/ 9004852 w 9551504"/>
                  <a:gd name="connsiteY21" fmla="*/ 1620078 h 1908313"/>
                  <a:gd name="connsiteX22" fmla="*/ 9094304 w 9551504"/>
                  <a:gd name="connsiteY22" fmla="*/ 1341783 h 1908313"/>
                  <a:gd name="connsiteX23" fmla="*/ 9223513 w 9551504"/>
                  <a:gd name="connsiteY23" fmla="*/ 854765 h 1908313"/>
                  <a:gd name="connsiteX24" fmla="*/ 9332844 w 9551504"/>
                  <a:gd name="connsiteY24" fmla="*/ 566531 h 1908313"/>
                  <a:gd name="connsiteX25" fmla="*/ 9452113 w 9551504"/>
                  <a:gd name="connsiteY25" fmla="*/ 437322 h 1908313"/>
                  <a:gd name="connsiteX26" fmla="*/ 9551504 w 9551504"/>
                  <a:gd name="connsiteY26" fmla="*/ 69574 h 1908313"/>
                  <a:gd name="connsiteX27" fmla="*/ 9442174 w 9551504"/>
                  <a:gd name="connsiteY27" fmla="*/ 89452 h 1908313"/>
                  <a:gd name="connsiteX28" fmla="*/ 8130209 w 9551504"/>
                  <a:gd name="connsiteY28" fmla="*/ 159026 h 1908313"/>
                  <a:gd name="connsiteX29" fmla="*/ 7732644 w 9551504"/>
                  <a:gd name="connsiteY29" fmla="*/ 178904 h 1908313"/>
                  <a:gd name="connsiteX30" fmla="*/ 7414591 w 9551504"/>
                  <a:gd name="connsiteY30" fmla="*/ 59635 h 1908313"/>
                  <a:gd name="connsiteX31" fmla="*/ 7007087 w 9551504"/>
                  <a:gd name="connsiteY31" fmla="*/ 19878 h 1908313"/>
                  <a:gd name="connsiteX32" fmla="*/ 6579704 w 9551504"/>
                  <a:gd name="connsiteY32" fmla="*/ 0 h 1908313"/>
                  <a:gd name="connsiteX33" fmla="*/ 6281531 w 9551504"/>
                  <a:gd name="connsiteY33" fmla="*/ 29817 h 1908313"/>
                  <a:gd name="connsiteX34" fmla="*/ 4919870 w 9551504"/>
                  <a:gd name="connsiteY34" fmla="*/ 59635 h 1908313"/>
                  <a:gd name="connsiteX35" fmla="*/ 1798983 w 9551504"/>
                  <a:gd name="connsiteY35" fmla="*/ 69574 h 1908313"/>
                  <a:gd name="connsiteX36" fmla="*/ 1590261 w 9551504"/>
                  <a:gd name="connsiteY36" fmla="*/ 79513 h 1908313"/>
                  <a:gd name="connsiteX37" fmla="*/ 1252331 w 9551504"/>
                  <a:gd name="connsiteY37" fmla="*/ 119270 h 1908313"/>
                  <a:gd name="connsiteX38" fmla="*/ 1073426 w 9551504"/>
                  <a:gd name="connsiteY38" fmla="*/ 129209 h 1908313"/>
                  <a:gd name="connsiteX39" fmla="*/ 1033670 w 9551504"/>
                  <a:gd name="connsiteY39" fmla="*/ 129209 h 1908313"/>
                  <a:gd name="connsiteX40" fmla="*/ 745435 w 9551504"/>
                  <a:gd name="connsiteY40" fmla="*/ 89452 h 1908313"/>
                  <a:gd name="connsiteX41" fmla="*/ 496957 w 9551504"/>
                  <a:gd name="connsiteY41" fmla="*/ 347870 h 1908313"/>
                  <a:gd name="connsiteX42" fmla="*/ 337931 w 9551504"/>
                  <a:gd name="connsiteY42" fmla="*/ 566531 h 1908313"/>
                  <a:gd name="connsiteX43" fmla="*/ 29817 w 9551504"/>
                  <a:gd name="connsiteY43" fmla="*/ 725557 h 1908313"/>
                  <a:gd name="connsiteX0" fmla="*/ 29817 w 9551504"/>
                  <a:gd name="connsiteY0" fmla="*/ 725557 h 1908313"/>
                  <a:gd name="connsiteX1" fmla="*/ 0 w 9551504"/>
                  <a:gd name="connsiteY1" fmla="*/ 1262270 h 1908313"/>
                  <a:gd name="connsiteX2" fmla="*/ 119270 w 9551504"/>
                  <a:gd name="connsiteY2" fmla="*/ 1311965 h 1908313"/>
                  <a:gd name="connsiteX3" fmla="*/ 347870 w 9551504"/>
                  <a:gd name="connsiteY3" fmla="*/ 1610139 h 1908313"/>
                  <a:gd name="connsiteX4" fmla="*/ 715617 w 9551504"/>
                  <a:gd name="connsiteY4" fmla="*/ 1779104 h 1908313"/>
                  <a:gd name="connsiteX5" fmla="*/ 944217 w 9551504"/>
                  <a:gd name="connsiteY5" fmla="*/ 1838739 h 1908313"/>
                  <a:gd name="connsiteX6" fmla="*/ 1759226 w 9551504"/>
                  <a:gd name="connsiteY6" fmla="*/ 1769165 h 1908313"/>
                  <a:gd name="connsiteX7" fmla="*/ 2077278 w 9551504"/>
                  <a:gd name="connsiteY7" fmla="*/ 1729409 h 1908313"/>
                  <a:gd name="connsiteX8" fmla="*/ 2822713 w 9551504"/>
                  <a:gd name="connsiteY8" fmla="*/ 1739348 h 1908313"/>
                  <a:gd name="connsiteX9" fmla="*/ 3528391 w 9551504"/>
                  <a:gd name="connsiteY9" fmla="*/ 1798983 h 1908313"/>
                  <a:gd name="connsiteX10" fmla="*/ 3776870 w 9551504"/>
                  <a:gd name="connsiteY10" fmla="*/ 1858617 h 1908313"/>
                  <a:gd name="connsiteX11" fmla="*/ 4740965 w 9551504"/>
                  <a:gd name="connsiteY11" fmla="*/ 1848678 h 1908313"/>
                  <a:gd name="connsiteX12" fmla="*/ 5059017 w 9551504"/>
                  <a:gd name="connsiteY12" fmla="*/ 1789044 h 1908313"/>
                  <a:gd name="connsiteX13" fmla="*/ 5784574 w 9551504"/>
                  <a:gd name="connsiteY13" fmla="*/ 1808922 h 1908313"/>
                  <a:gd name="connsiteX14" fmla="*/ 6410739 w 9551504"/>
                  <a:gd name="connsiteY14" fmla="*/ 1868557 h 1908313"/>
                  <a:gd name="connsiteX15" fmla="*/ 6768548 w 9551504"/>
                  <a:gd name="connsiteY15" fmla="*/ 1908313 h 1908313"/>
                  <a:gd name="connsiteX16" fmla="*/ 7285383 w 9551504"/>
                  <a:gd name="connsiteY16" fmla="*/ 1779104 h 1908313"/>
                  <a:gd name="connsiteX17" fmla="*/ 7573617 w 9551504"/>
                  <a:gd name="connsiteY17" fmla="*/ 1709531 h 1908313"/>
                  <a:gd name="connsiteX18" fmla="*/ 8090452 w 9551504"/>
                  <a:gd name="connsiteY18" fmla="*/ 1739348 h 1908313"/>
                  <a:gd name="connsiteX19" fmla="*/ 8219661 w 9551504"/>
                  <a:gd name="connsiteY19" fmla="*/ 1769165 h 1908313"/>
                  <a:gd name="connsiteX20" fmla="*/ 8865704 w 9551504"/>
                  <a:gd name="connsiteY20" fmla="*/ 1769165 h 1908313"/>
                  <a:gd name="connsiteX21" fmla="*/ 9004852 w 9551504"/>
                  <a:gd name="connsiteY21" fmla="*/ 1620078 h 1908313"/>
                  <a:gd name="connsiteX22" fmla="*/ 9094304 w 9551504"/>
                  <a:gd name="connsiteY22" fmla="*/ 1341783 h 1908313"/>
                  <a:gd name="connsiteX23" fmla="*/ 9223513 w 9551504"/>
                  <a:gd name="connsiteY23" fmla="*/ 854765 h 1908313"/>
                  <a:gd name="connsiteX24" fmla="*/ 9332844 w 9551504"/>
                  <a:gd name="connsiteY24" fmla="*/ 566531 h 1908313"/>
                  <a:gd name="connsiteX25" fmla="*/ 9452113 w 9551504"/>
                  <a:gd name="connsiteY25" fmla="*/ 437322 h 1908313"/>
                  <a:gd name="connsiteX26" fmla="*/ 9551504 w 9551504"/>
                  <a:gd name="connsiteY26" fmla="*/ 69574 h 1908313"/>
                  <a:gd name="connsiteX27" fmla="*/ 8130209 w 9551504"/>
                  <a:gd name="connsiteY27" fmla="*/ 159026 h 1908313"/>
                  <a:gd name="connsiteX28" fmla="*/ 7732644 w 9551504"/>
                  <a:gd name="connsiteY28" fmla="*/ 178904 h 1908313"/>
                  <a:gd name="connsiteX29" fmla="*/ 7414591 w 9551504"/>
                  <a:gd name="connsiteY29" fmla="*/ 59635 h 1908313"/>
                  <a:gd name="connsiteX30" fmla="*/ 7007087 w 9551504"/>
                  <a:gd name="connsiteY30" fmla="*/ 19878 h 1908313"/>
                  <a:gd name="connsiteX31" fmla="*/ 6579704 w 9551504"/>
                  <a:gd name="connsiteY31" fmla="*/ 0 h 1908313"/>
                  <a:gd name="connsiteX32" fmla="*/ 6281531 w 9551504"/>
                  <a:gd name="connsiteY32" fmla="*/ 29817 h 1908313"/>
                  <a:gd name="connsiteX33" fmla="*/ 4919870 w 9551504"/>
                  <a:gd name="connsiteY33" fmla="*/ 59635 h 1908313"/>
                  <a:gd name="connsiteX34" fmla="*/ 1798983 w 9551504"/>
                  <a:gd name="connsiteY34" fmla="*/ 69574 h 1908313"/>
                  <a:gd name="connsiteX35" fmla="*/ 1590261 w 9551504"/>
                  <a:gd name="connsiteY35" fmla="*/ 79513 h 1908313"/>
                  <a:gd name="connsiteX36" fmla="*/ 1252331 w 9551504"/>
                  <a:gd name="connsiteY36" fmla="*/ 119270 h 1908313"/>
                  <a:gd name="connsiteX37" fmla="*/ 1073426 w 9551504"/>
                  <a:gd name="connsiteY37" fmla="*/ 129209 h 1908313"/>
                  <a:gd name="connsiteX38" fmla="*/ 1033670 w 9551504"/>
                  <a:gd name="connsiteY38" fmla="*/ 129209 h 1908313"/>
                  <a:gd name="connsiteX39" fmla="*/ 745435 w 9551504"/>
                  <a:gd name="connsiteY39" fmla="*/ 89452 h 1908313"/>
                  <a:gd name="connsiteX40" fmla="*/ 496957 w 9551504"/>
                  <a:gd name="connsiteY40" fmla="*/ 347870 h 1908313"/>
                  <a:gd name="connsiteX41" fmla="*/ 337931 w 9551504"/>
                  <a:gd name="connsiteY41" fmla="*/ 566531 h 1908313"/>
                  <a:gd name="connsiteX42" fmla="*/ 29817 w 9551504"/>
                  <a:gd name="connsiteY42" fmla="*/ 725557 h 1908313"/>
                  <a:gd name="connsiteX0" fmla="*/ 29817 w 9452113"/>
                  <a:gd name="connsiteY0" fmla="*/ 725557 h 1908313"/>
                  <a:gd name="connsiteX1" fmla="*/ 0 w 9452113"/>
                  <a:gd name="connsiteY1" fmla="*/ 1262270 h 1908313"/>
                  <a:gd name="connsiteX2" fmla="*/ 119270 w 9452113"/>
                  <a:gd name="connsiteY2" fmla="*/ 1311965 h 1908313"/>
                  <a:gd name="connsiteX3" fmla="*/ 347870 w 9452113"/>
                  <a:gd name="connsiteY3" fmla="*/ 1610139 h 1908313"/>
                  <a:gd name="connsiteX4" fmla="*/ 715617 w 9452113"/>
                  <a:gd name="connsiteY4" fmla="*/ 1779104 h 1908313"/>
                  <a:gd name="connsiteX5" fmla="*/ 944217 w 9452113"/>
                  <a:gd name="connsiteY5" fmla="*/ 1838739 h 1908313"/>
                  <a:gd name="connsiteX6" fmla="*/ 1759226 w 9452113"/>
                  <a:gd name="connsiteY6" fmla="*/ 1769165 h 1908313"/>
                  <a:gd name="connsiteX7" fmla="*/ 2077278 w 9452113"/>
                  <a:gd name="connsiteY7" fmla="*/ 1729409 h 1908313"/>
                  <a:gd name="connsiteX8" fmla="*/ 2822713 w 9452113"/>
                  <a:gd name="connsiteY8" fmla="*/ 1739348 h 1908313"/>
                  <a:gd name="connsiteX9" fmla="*/ 3528391 w 9452113"/>
                  <a:gd name="connsiteY9" fmla="*/ 1798983 h 1908313"/>
                  <a:gd name="connsiteX10" fmla="*/ 3776870 w 9452113"/>
                  <a:gd name="connsiteY10" fmla="*/ 1858617 h 1908313"/>
                  <a:gd name="connsiteX11" fmla="*/ 4740965 w 9452113"/>
                  <a:gd name="connsiteY11" fmla="*/ 1848678 h 1908313"/>
                  <a:gd name="connsiteX12" fmla="*/ 5059017 w 9452113"/>
                  <a:gd name="connsiteY12" fmla="*/ 1789044 h 1908313"/>
                  <a:gd name="connsiteX13" fmla="*/ 5784574 w 9452113"/>
                  <a:gd name="connsiteY13" fmla="*/ 1808922 h 1908313"/>
                  <a:gd name="connsiteX14" fmla="*/ 6410739 w 9452113"/>
                  <a:gd name="connsiteY14" fmla="*/ 1868557 h 1908313"/>
                  <a:gd name="connsiteX15" fmla="*/ 6768548 w 9452113"/>
                  <a:gd name="connsiteY15" fmla="*/ 1908313 h 1908313"/>
                  <a:gd name="connsiteX16" fmla="*/ 7285383 w 9452113"/>
                  <a:gd name="connsiteY16" fmla="*/ 1779104 h 1908313"/>
                  <a:gd name="connsiteX17" fmla="*/ 7573617 w 9452113"/>
                  <a:gd name="connsiteY17" fmla="*/ 1709531 h 1908313"/>
                  <a:gd name="connsiteX18" fmla="*/ 8090452 w 9452113"/>
                  <a:gd name="connsiteY18" fmla="*/ 1739348 h 1908313"/>
                  <a:gd name="connsiteX19" fmla="*/ 8219661 w 9452113"/>
                  <a:gd name="connsiteY19" fmla="*/ 1769165 h 1908313"/>
                  <a:gd name="connsiteX20" fmla="*/ 8865704 w 9452113"/>
                  <a:gd name="connsiteY20" fmla="*/ 1769165 h 1908313"/>
                  <a:gd name="connsiteX21" fmla="*/ 9004852 w 9452113"/>
                  <a:gd name="connsiteY21" fmla="*/ 1620078 h 1908313"/>
                  <a:gd name="connsiteX22" fmla="*/ 9094304 w 9452113"/>
                  <a:gd name="connsiteY22" fmla="*/ 1341783 h 1908313"/>
                  <a:gd name="connsiteX23" fmla="*/ 9223513 w 9452113"/>
                  <a:gd name="connsiteY23" fmla="*/ 854765 h 1908313"/>
                  <a:gd name="connsiteX24" fmla="*/ 9332844 w 9452113"/>
                  <a:gd name="connsiteY24" fmla="*/ 566531 h 1908313"/>
                  <a:gd name="connsiteX25" fmla="*/ 9452113 w 9452113"/>
                  <a:gd name="connsiteY25" fmla="*/ 437322 h 1908313"/>
                  <a:gd name="connsiteX26" fmla="*/ 8130209 w 9452113"/>
                  <a:gd name="connsiteY26" fmla="*/ 159026 h 1908313"/>
                  <a:gd name="connsiteX27" fmla="*/ 7732644 w 9452113"/>
                  <a:gd name="connsiteY27" fmla="*/ 178904 h 1908313"/>
                  <a:gd name="connsiteX28" fmla="*/ 7414591 w 9452113"/>
                  <a:gd name="connsiteY28" fmla="*/ 59635 h 1908313"/>
                  <a:gd name="connsiteX29" fmla="*/ 7007087 w 9452113"/>
                  <a:gd name="connsiteY29" fmla="*/ 19878 h 1908313"/>
                  <a:gd name="connsiteX30" fmla="*/ 6579704 w 9452113"/>
                  <a:gd name="connsiteY30" fmla="*/ 0 h 1908313"/>
                  <a:gd name="connsiteX31" fmla="*/ 6281531 w 9452113"/>
                  <a:gd name="connsiteY31" fmla="*/ 29817 h 1908313"/>
                  <a:gd name="connsiteX32" fmla="*/ 4919870 w 9452113"/>
                  <a:gd name="connsiteY32" fmla="*/ 59635 h 1908313"/>
                  <a:gd name="connsiteX33" fmla="*/ 1798983 w 9452113"/>
                  <a:gd name="connsiteY33" fmla="*/ 69574 h 1908313"/>
                  <a:gd name="connsiteX34" fmla="*/ 1590261 w 9452113"/>
                  <a:gd name="connsiteY34" fmla="*/ 79513 h 1908313"/>
                  <a:gd name="connsiteX35" fmla="*/ 1252331 w 9452113"/>
                  <a:gd name="connsiteY35" fmla="*/ 119270 h 1908313"/>
                  <a:gd name="connsiteX36" fmla="*/ 1073426 w 9452113"/>
                  <a:gd name="connsiteY36" fmla="*/ 129209 h 1908313"/>
                  <a:gd name="connsiteX37" fmla="*/ 1033670 w 9452113"/>
                  <a:gd name="connsiteY37" fmla="*/ 129209 h 1908313"/>
                  <a:gd name="connsiteX38" fmla="*/ 745435 w 9452113"/>
                  <a:gd name="connsiteY38" fmla="*/ 89452 h 1908313"/>
                  <a:gd name="connsiteX39" fmla="*/ 496957 w 9452113"/>
                  <a:gd name="connsiteY39" fmla="*/ 347870 h 1908313"/>
                  <a:gd name="connsiteX40" fmla="*/ 337931 w 9452113"/>
                  <a:gd name="connsiteY40" fmla="*/ 566531 h 1908313"/>
                  <a:gd name="connsiteX41" fmla="*/ 29817 w 9452113"/>
                  <a:gd name="connsiteY41" fmla="*/ 725557 h 1908313"/>
                  <a:gd name="connsiteX0" fmla="*/ 29817 w 9452113"/>
                  <a:gd name="connsiteY0" fmla="*/ 725557 h 1908313"/>
                  <a:gd name="connsiteX1" fmla="*/ 0 w 9452113"/>
                  <a:gd name="connsiteY1" fmla="*/ 1262270 h 1908313"/>
                  <a:gd name="connsiteX2" fmla="*/ 119270 w 9452113"/>
                  <a:gd name="connsiteY2" fmla="*/ 1311965 h 1908313"/>
                  <a:gd name="connsiteX3" fmla="*/ 347870 w 9452113"/>
                  <a:gd name="connsiteY3" fmla="*/ 1610139 h 1908313"/>
                  <a:gd name="connsiteX4" fmla="*/ 715617 w 9452113"/>
                  <a:gd name="connsiteY4" fmla="*/ 1779104 h 1908313"/>
                  <a:gd name="connsiteX5" fmla="*/ 944217 w 9452113"/>
                  <a:gd name="connsiteY5" fmla="*/ 1838739 h 1908313"/>
                  <a:gd name="connsiteX6" fmla="*/ 1759226 w 9452113"/>
                  <a:gd name="connsiteY6" fmla="*/ 1769165 h 1908313"/>
                  <a:gd name="connsiteX7" fmla="*/ 2077278 w 9452113"/>
                  <a:gd name="connsiteY7" fmla="*/ 1729409 h 1908313"/>
                  <a:gd name="connsiteX8" fmla="*/ 2822713 w 9452113"/>
                  <a:gd name="connsiteY8" fmla="*/ 1739348 h 1908313"/>
                  <a:gd name="connsiteX9" fmla="*/ 3528391 w 9452113"/>
                  <a:gd name="connsiteY9" fmla="*/ 1798983 h 1908313"/>
                  <a:gd name="connsiteX10" fmla="*/ 3776870 w 9452113"/>
                  <a:gd name="connsiteY10" fmla="*/ 1858617 h 1908313"/>
                  <a:gd name="connsiteX11" fmla="*/ 4740965 w 9452113"/>
                  <a:gd name="connsiteY11" fmla="*/ 1848678 h 1908313"/>
                  <a:gd name="connsiteX12" fmla="*/ 5059017 w 9452113"/>
                  <a:gd name="connsiteY12" fmla="*/ 1789044 h 1908313"/>
                  <a:gd name="connsiteX13" fmla="*/ 5784574 w 9452113"/>
                  <a:gd name="connsiteY13" fmla="*/ 1808922 h 1908313"/>
                  <a:gd name="connsiteX14" fmla="*/ 6410739 w 9452113"/>
                  <a:gd name="connsiteY14" fmla="*/ 1868557 h 1908313"/>
                  <a:gd name="connsiteX15" fmla="*/ 6768548 w 9452113"/>
                  <a:gd name="connsiteY15" fmla="*/ 1908313 h 1908313"/>
                  <a:gd name="connsiteX16" fmla="*/ 7285383 w 9452113"/>
                  <a:gd name="connsiteY16" fmla="*/ 1779104 h 1908313"/>
                  <a:gd name="connsiteX17" fmla="*/ 7573617 w 9452113"/>
                  <a:gd name="connsiteY17" fmla="*/ 1709531 h 1908313"/>
                  <a:gd name="connsiteX18" fmla="*/ 8090452 w 9452113"/>
                  <a:gd name="connsiteY18" fmla="*/ 1739348 h 1908313"/>
                  <a:gd name="connsiteX19" fmla="*/ 8219661 w 9452113"/>
                  <a:gd name="connsiteY19" fmla="*/ 1769165 h 1908313"/>
                  <a:gd name="connsiteX20" fmla="*/ 8865704 w 9452113"/>
                  <a:gd name="connsiteY20" fmla="*/ 1769165 h 1908313"/>
                  <a:gd name="connsiteX21" fmla="*/ 9004852 w 9452113"/>
                  <a:gd name="connsiteY21" fmla="*/ 1620078 h 1908313"/>
                  <a:gd name="connsiteX22" fmla="*/ 9094304 w 9452113"/>
                  <a:gd name="connsiteY22" fmla="*/ 1341783 h 1908313"/>
                  <a:gd name="connsiteX23" fmla="*/ 9223513 w 9452113"/>
                  <a:gd name="connsiteY23" fmla="*/ 854765 h 1908313"/>
                  <a:gd name="connsiteX24" fmla="*/ 9332844 w 9452113"/>
                  <a:gd name="connsiteY24" fmla="*/ 566531 h 1908313"/>
                  <a:gd name="connsiteX25" fmla="*/ 9452113 w 9452113"/>
                  <a:gd name="connsiteY25" fmla="*/ 437322 h 1908313"/>
                  <a:gd name="connsiteX26" fmla="*/ 8130209 w 9452113"/>
                  <a:gd name="connsiteY26" fmla="*/ 159026 h 1908313"/>
                  <a:gd name="connsiteX27" fmla="*/ 7732644 w 9452113"/>
                  <a:gd name="connsiteY27" fmla="*/ 178904 h 1908313"/>
                  <a:gd name="connsiteX28" fmla="*/ 7414591 w 9452113"/>
                  <a:gd name="connsiteY28" fmla="*/ 59635 h 1908313"/>
                  <a:gd name="connsiteX29" fmla="*/ 6579704 w 9452113"/>
                  <a:gd name="connsiteY29" fmla="*/ 0 h 1908313"/>
                  <a:gd name="connsiteX30" fmla="*/ 6281531 w 9452113"/>
                  <a:gd name="connsiteY30" fmla="*/ 29817 h 1908313"/>
                  <a:gd name="connsiteX31" fmla="*/ 4919870 w 9452113"/>
                  <a:gd name="connsiteY31" fmla="*/ 59635 h 1908313"/>
                  <a:gd name="connsiteX32" fmla="*/ 1798983 w 9452113"/>
                  <a:gd name="connsiteY32" fmla="*/ 69574 h 1908313"/>
                  <a:gd name="connsiteX33" fmla="*/ 1590261 w 9452113"/>
                  <a:gd name="connsiteY33" fmla="*/ 79513 h 1908313"/>
                  <a:gd name="connsiteX34" fmla="*/ 1252331 w 9452113"/>
                  <a:gd name="connsiteY34" fmla="*/ 119270 h 1908313"/>
                  <a:gd name="connsiteX35" fmla="*/ 1073426 w 9452113"/>
                  <a:gd name="connsiteY35" fmla="*/ 129209 h 1908313"/>
                  <a:gd name="connsiteX36" fmla="*/ 1033670 w 9452113"/>
                  <a:gd name="connsiteY36" fmla="*/ 129209 h 1908313"/>
                  <a:gd name="connsiteX37" fmla="*/ 745435 w 9452113"/>
                  <a:gd name="connsiteY37" fmla="*/ 89452 h 1908313"/>
                  <a:gd name="connsiteX38" fmla="*/ 496957 w 9452113"/>
                  <a:gd name="connsiteY38" fmla="*/ 347870 h 1908313"/>
                  <a:gd name="connsiteX39" fmla="*/ 337931 w 9452113"/>
                  <a:gd name="connsiteY39" fmla="*/ 566531 h 1908313"/>
                  <a:gd name="connsiteX40" fmla="*/ 29817 w 9452113"/>
                  <a:gd name="connsiteY40" fmla="*/ 725557 h 1908313"/>
                  <a:gd name="connsiteX0" fmla="*/ 29817 w 9452113"/>
                  <a:gd name="connsiteY0" fmla="*/ 725557 h 1908313"/>
                  <a:gd name="connsiteX1" fmla="*/ 0 w 9452113"/>
                  <a:gd name="connsiteY1" fmla="*/ 1262270 h 1908313"/>
                  <a:gd name="connsiteX2" fmla="*/ 119270 w 9452113"/>
                  <a:gd name="connsiteY2" fmla="*/ 1311965 h 1908313"/>
                  <a:gd name="connsiteX3" fmla="*/ 347870 w 9452113"/>
                  <a:gd name="connsiteY3" fmla="*/ 1610139 h 1908313"/>
                  <a:gd name="connsiteX4" fmla="*/ 715617 w 9452113"/>
                  <a:gd name="connsiteY4" fmla="*/ 1779104 h 1908313"/>
                  <a:gd name="connsiteX5" fmla="*/ 944217 w 9452113"/>
                  <a:gd name="connsiteY5" fmla="*/ 1838739 h 1908313"/>
                  <a:gd name="connsiteX6" fmla="*/ 1759226 w 9452113"/>
                  <a:gd name="connsiteY6" fmla="*/ 1769165 h 1908313"/>
                  <a:gd name="connsiteX7" fmla="*/ 2077278 w 9452113"/>
                  <a:gd name="connsiteY7" fmla="*/ 1729409 h 1908313"/>
                  <a:gd name="connsiteX8" fmla="*/ 2822713 w 9452113"/>
                  <a:gd name="connsiteY8" fmla="*/ 1739348 h 1908313"/>
                  <a:gd name="connsiteX9" fmla="*/ 3528391 w 9452113"/>
                  <a:gd name="connsiteY9" fmla="*/ 1798983 h 1908313"/>
                  <a:gd name="connsiteX10" fmla="*/ 3776870 w 9452113"/>
                  <a:gd name="connsiteY10" fmla="*/ 1858617 h 1908313"/>
                  <a:gd name="connsiteX11" fmla="*/ 4740965 w 9452113"/>
                  <a:gd name="connsiteY11" fmla="*/ 1848678 h 1908313"/>
                  <a:gd name="connsiteX12" fmla="*/ 5059017 w 9452113"/>
                  <a:gd name="connsiteY12" fmla="*/ 1789044 h 1908313"/>
                  <a:gd name="connsiteX13" fmla="*/ 5784574 w 9452113"/>
                  <a:gd name="connsiteY13" fmla="*/ 1808922 h 1908313"/>
                  <a:gd name="connsiteX14" fmla="*/ 6410739 w 9452113"/>
                  <a:gd name="connsiteY14" fmla="*/ 1868557 h 1908313"/>
                  <a:gd name="connsiteX15" fmla="*/ 6768548 w 9452113"/>
                  <a:gd name="connsiteY15" fmla="*/ 1908313 h 1908313"/>
                  <a:gd name="connsiteX16" fmla="*/ 7285383 w 9452113"/>
                  <a:gd name="connsiteY16" fmla="*/ 1779104 h 1908313"/>
                  <a:gd name="connsiteX17" fmla="*/ 7573617 w 9452113"/>
                  <a:gd name="connsiteY17" fmla="*/ 1709531 h 1908313"/>
                  <a:gd name="connsiteX18" fmla="*/ 8090452 w 9452113"/>
                  <a:gd name="connsiteY18" fmla="*/ 1739348 h 1908313"/>
                  <a:gd name="connsiteX19" fmla="*/ 8219661 w 9452113"/>
                  <a:gd name="connsiteY19" fmla="*/ 1769165 h 1908313"/>
                  <a:gd name="connsiteX20" fmla="*/ 8865704 w 9452113"/>
                  <a:gd name="connsiteY20" fmla="*/ 1769165 h 1908313"/>
                  <a:gd name="connsiteX21" fmla="*/ 9004852 w 9452113"/>
                  <a:gd name="connsiteY21" fmla="*/ 1620078 h 1908313"/>
                  <a:gd name="connsiteX22" fmla="*/ 9094304 w 9452113"/>
                  <a:gd name="connsiteY22" fmla="*/ 1341783 h 1908313"/>
                  <a:gd name="connsiteX23" fmla="*/ 9223513 w 9452113"/>
                  <a:gd name="connsiteY23" fmla="*/ 854765 h 1908313"/>
                  <a:gd name="connsiteX24" fmla="*/ 9332844 w 9452113"/>
                  <a:gd name="connsiteY24" fmla="*/ 566531 h 1908313"/>
                  <a:gd name="connsiteX25" fmla="*/ 9452113 w 9452113"/>
                  <a:gd name="connsiteY25" fmla="*/ 437322 h 1908313"/>
                  <a:gd name="connsiteX26" fmla="*/ 8130209 w 9452113"/>
                  <a:gd name="connsiteY26" fmla="*/ 159026 h 1908313"/>
                  <a:gd name="connsiteX27" fmla="*/ 7732644 w 9452113"/>
                  <a:gd name="connsiteY27" fmla="*/ 178904 h 1908313"/>
                  <a:gd name="connsiteX28" fmla="*/ 7414591 w 9452113"/>
                  <a:gd name="connsiteY28" fmla="*/ 59635 h 1908313"/>
                  <a:gd name="connsiteX29" fmla="*/ 6579704 w 9452113"/>
                  <a:gd name="connsiteY29" fmla="*/ 0 h 1908313"/>
                  <a:gd name="connsiteX30" fmla="*/ 6281531 w 9452113"/>
                  <a:gd name="connsiteY30" fmla="*/ 29817 h 1908313"/>
                  <a:gd name="connsiteX31" fmla="*/ 1798983 w 9452113"/>
                  <a:gd name="connsiteY31" fmla="*/ 69574 h 1908313"/>
                  <a:gd name="connsiteX32" fmla="*/ 1590261 w 9452113"/>
                  <a:gd name="connsiteY32" fmla="*/ 79513 h 1908313"/>
                  <a:gd name="connsiteX33" fmla="*/ 1252331 w 9452113"/>
                  <a:gd name="connsiteY33" fmla="*/ 119270 h 1908313"/>
                  <a:gd name="connsiteX34" fmla="*/ 1073426 w 9452113"/>
                  <a:gd name="connsiteY34" fmla="*/ 129209 h 1908313"/>
                  <a:gd name="connsiteX35" fmla="*/ 1033670 w 9452113"/>
                  <a:gd name="connsiteY35" fmla="*/ 129209 h 1908313"/>
                  <a:gd name="connsiteX36" fmla="*/ 745435 w 9452113"/>
                  <a:gd name="connsiteY36" fmla="*/ 89452 h 1908313"/>
                  <a:gd name="connsiteX37" fmla="*/ 496957 w 9452113"/>
                  <a:gd name="connsiteY37" fmla="*/ 347870 h 1908313"/>
                  <a:gd name="connsiteX38" fmla="*/ 337931 w 9452113"/>
                  <a:gd name="connsiteY38" fmla="*/ 566531 h 1908313"/>
                  <a:gd name="connsiteX39" fmla="*/ 29817 w 9452113"/>
                  <a:gd name="connsiteY39" fmla="*/ 725557 h 1908313"/>
                  <a:gd name="connsiteX0" fmla="*/ 29817 w 9452113"/>
                  <a:gd name="connsiteY0" fmla="*/ 725557 h 1908313"/>
                  <a:gd name="connsiteX1" fmla="*/ 0 w 9452113"/>
                  <a:gd name="connsiteY1" fmla="*/ 1262270 h 1908313"/>
                  <a:gd name="connsiteX2" fmla="*/ 119270 w 9452113"/>
                  <a:gd name="connsiteY2" fmla="*/ 1311965 h 1908313"/>
                  <a:gd name="connsiteX3" fmla="*/ 347870 w 9452113"/>
                  <a:gd name="connsiteY3" fmla="*/ 1610139 h 1908313"/>
                  <a:gd name="connsiteX4" fmla="*/ 715617 w 9452113"/>
                  <a:gd name="connsiteY4" fmla="*/ 1779104 h 1908313"/>
                  <a:gd name="connsiteX5" fmla="*/ 944217 w 9452113"/>
                  <a:gd name="connsiteY5" fmla="*/ 1838739 h 1908313"/>
                  <a:gd name="connsiteX6" fmla="*/ 1759226 w 9452113"/>
                  <a:gd name="connsiteY6" fmla="*/ 1769165 h 1908313"/>
                  <a:gd name="connsiteX7" fmla="*/ 2077278 w 9452113"/>
                  <a:gd name="connsiteY7" fmla="*/ 1729409 h 1908313"/>
                  <a:gd name="connsiteX8" fmla="*/ 2822713 w 9452113"/>
                  <a:gd name="connsiteY8" fmla="*/ 1739348 h 1908313"/>
                  <a:gd name="connsiteX9" fmla="*/ 3528391 w 9452113"/>
                  <a:gd name="connsiteY9" fmla="*/ 1798983 h 1908313"/>
                  <a:gd name="connsiteX10" fmla="*/ 3776870 w 9452113"/>
                  <a:gd name="connsiteY10" fmla="*/ 1858617 h 1908313"/>
                  <a:gd name="connsiteX11" fmla="*/ 4740965 w 9452113"/>
                  <a:gd name="connsiteY11" fmla="*/ 1848678 h 1908313"/>
                  <a:gd name="connsiteX12" fmla="*/ 5059017 w 9452113"/>
                  <a:gd name="connsiteY12" fmla="*/ 1789044 h 1908313"/>
                  <a:gd name="connsiteX13" fmla="*/ 5784574 w 9452113"/>
                  <a:gd name="connsiteY13" fmla="*/ 1808922 h 1908313"/>
                  <a:gd name="connsiteX14" fmla="*/ 6410739 w 9452113"/>
                  <a:gd name="connsiteY14" fmla="*/ 1868557 h 1908313"/>
                  <a:gd name="connsiteX15" fmla="*/ 6768548 w 9452113"/>
                  <a:gd name="connsiteY15" fmla="*/ 1908313 h 1908313"/>
                  <a:gd name="connsiteX16" fmla="*/ 7285383 w 9452113"/>
                  <a:gd name="connsiteY16" fmla="*/ 1779104 h 1908313"/>
                  <a:gd name="connsiteX17" fmla="*/ 7573617 w 9452113"/>
                  <a:gd name="connsiteY17" fmla="*/ 1709531 h 1908313"/>
                  <a:gd name="connsiteX18" fmla="*/ 8090452 w 9452113"/>
                  <a:gd name="connsiteY18" fmla="*/ 1739348 h 1908313"/>
                  <a:gd name="connsiteX19" fmla="*/ 8219661 w 9452113"/>
                  <a:gd name="connsiteY19" fmla="*/ 1769165 h 1908313"/>
                  <a:gd name="connsiteX20" fmla="*/ 8865704 w 9452113"/>
                  <a:gd name="connsiteY20" fmla="*/ 1769165 h 1908313"/>
                  <a:gd name="connsiteX21" fmla="*/ 9004852 w 9452113"/>
                  <a:gd name="connsiteY21" fmla="*/ 1620078 h 1908313"/>
                  <a:gd name="connsiteX22" fmla="*/ 9094304 w 9452113"/>
                  <a:gd name="connsiteY22" fmla="*/ 1341783 h 1908313"/>
                  <a:gd name="connsiteX23" fmla="*/ 9223513 w 9452113"/>
                  <a:gd name="connsiteY23" fmla="*/ 854765 h 1908313"/>
                  <a:gd name="connsiteX24" fmla="*/ 9332844 w 9452113"/>
                  <a:gd name="connsiteY24" fmla="*/ 566531 h 1908313"/>
                  <a:gd name="connsiteX25" fmla="*/ 9452113 w 9452113"/>
                  <a:gd name="connsiteY25" fmla="*/ 437322 h 1908313"/>
                  <a:gd name="connsiteX26" fmla="*/ 8130209 w 9452113"/>
                  <a:gd name="connsiteY26" fmla="*/ 159026 h 1908313"/>
                  <a:gd name="connsiteX27" fmla="*/ 7732644 w 9452113"/>
                  <a:gd name="connsiteY27" fmla="*/ 178904 h 1908313"/>
                  <a:gd name="connsiteX28" fmla="*/ 7414591 w 9452113"/>
                  <a:gd name="connsiteY28" fmla="*/ 59635 h 1908313"/>
                  <a:gd name="connsiteX29" fmla="*/ 6579704 w 9452113"/>
                  <a:gd name="connsiteY29" fmla="*/ 0 h 1908313"/>
                  <a:gd name="connsiteX30" fmla="*/ 6281531 w 9452113"/>
                  <a:gd name="connsiteY30" fmla="*/ 29817 h 1908313"/>
                  <a:gd name="connsiteX31" fmla="*/ 1798983 w 9452113"/>
                  <a:gd name="connsiteY31" fmla="*/ 69574 h 1908313"/>
                  <a:gd name="connsiteX32" fmla="*/ 1590261 w 9452113"/>
                  <a:gd name="connsiteY32" fmla="*/ 79513 h 1908313"/>
                  <a:gd name="connsiteX33" fmla="*/ 1252331 w 9452113"/>
                  <a:gd name="connsiteY33" fmla="*/ 119270 h 1908313"/>
                  <a:gd name="connsiteX34" fmla="*/ 1073426 w 9452113"/>
                  <a:gd name="connsiteY34" fmla="*/ 129209 h 1908313"/>
                  <a:gd name="connsiteX35" fmla="*/ 1033670 w 9452113"/>
                  <a:gd name="connsiteY35" fmla="*/ 129209 h 1908313"/>
                  <a:gd name="connsiteX36" fmla="*/ 496957 w 9452113"/>
                  <a:gd name="connsiteY36" fmla="*/ 347870 h 1908313"/>
                  <a:gd name="connsiteX37" fmla="*/ 337931 w 9452113"/>
                  <a:gd name="connsiteY37" fmla="*/ 566531 h 1908313"/>
                  <a:gd name="connsiteX38" fmla="*/ 29817 w 9452113"/>
                  <a:gd name="connsiteY38" fmla="*/ 725557 h 1908313"/>
                  <a:gd name="connsiteX0" fmla="*/ 29817 w 9452113"/>
                  <a:gd name="connsiteY0" fmla="*/ 725557 h 1908313"/>
                  <a:gd name="connsiteX1" fmla="*/ 0 w 9452113"/>
                  <a:gd name="connsiteY1" fmla="*/ 1262270 h 1908313"/>
                  <a:gd name="connsiteX2" fmla="*/ 119270 w 9452113"/>
                  <a:gd name="connsiteY2" fmla="*/ 1311965 h 1908313"/>
                  <a:gd name="connsiteX3" fmla="*/ 347870 w 9452113"/>
                  <a:gd name="connsiteY3" fmla="*/ 1610139 h 1908313"/>
                  <a:gd name="connsiteX4" fmla="*/ 715617 w 9452113"/>
                  <a:gd name="connsiteY4" fmla="*/ 1779104 h 1908313"/>
                  <a:gd name="connsiteX5" fmla="*/ 944217 w 9452113"/>
                  <a:gd name="connsiteY5" fmla="*/ 1838739 h 1908313"/>
                  <a:gd name="connsiteX6" fmla="*/ 1759226 w 9452113"/>
                  <a:gd name="connsiteY6" fmla="*/ 1769165 h 1908313"/>
                  <a:gd name="connsiteX7" fmla="*/ 2077278 w 9452113"/>
                  <a:gd name="connsiteY7" fmla="*/ 1729409 h 1908313"/>
                  <a:gd name="connsiteX8" fmla="*/ 2822713 w 9452113"/>
                  <a:gd name="connsiteY8" fmla="*/ 1739348 h 1908313"/>
                  <a:gd name="connsiteX9" fmla="*/ 3528391 w 9452113"/>
                  <a:gd name="connsiteY9" fmla="*/ 1798983 h 1908313"/>
                  <a:gd name="connsiteX10" fmla="*/ 3776870 w 9452113"/>
                  <a:gd name="connsiteY10" fmla="*/ 1858617 h 1908313"/>
                  <a:gd name="connsiteX11" fmla="*/ 4740965 w 9452113"/>
                  <a:gd name="connsiteY11" fmla="*/ 1848678 h 1908313"/>
                  <a:gd name="connsiteX12" fmla="*/ 5059017 w 9452113"/>
                  <a:gd name="connsiteY12" fmla="*/ 1789044 h 1908313"/>
                  <a:gd name="connsiteX13" fmla="*/ 5784574 w 9452113"/>
                  <a:gd name="connsiteY13" fmla="*/ 1808922 h 1908313"/>
                  <a:gd name="connsiteX14" fmla="*/ 6410739 w 9452113"/>
                  <a:gd name="connsiteY14" fmla="*/ 1868557 h 1908313"/>
                  <a:gd name="connsiteX15" fmla="*/ 6768548 w 9452113"/>
                  <a:gd name="connsiteY15" fmla="*/ 1908313 h 1908313"/>
                  <a:gd name="connsiteX16" fmla="*/ 7285383 w 9452113"/>
                  <a:gd name="connsiteY16" fmla="*/ 1779104 h 1908313"/>
                  <a:gd name="connsiteX17" fmla="*/ 7573617 w 9452113"/>
                  <a:gd name="connsiteY17" fmla="*/ 1709531 h 1908313"/>
                  <a:gd name="connsiteX18" fmla="*/ 8090452 w 9452113"/>
                  <a:gd name="connsiteY18" fmla="*/ 1739348 h 1908313"/>
                  <a:gd name="connsiteX19" fmla="*/ 8219661 w 9452113"/>
                  <a:gd name="connsiteY19" fmla="*/ 1769165 h 1908313"/>
                  <a:gd name="connsiteX20" fmla="*/ 8865704 w 9452113"/>
                  <a:gd name="connsiteY20" fmla="*/ 1769165 h 1908313"/>
                  <a:gd name="connsiteX21" fmla="*/ 9004852 w 9452113"/>
                  <a:gd name="connsiteY21" fmla="*/ 1620078 h 1908313"/>
                  <a:gd name="connsiteX22" fmla="*/ 9094304 w 9452113"/>
                  <a:gd name="connsiteY22" fmla="*/ 1341783 h 1908313"/>
                  <a:gd name="connsiteX23" fmla="*/ 9223513 w 9452113"/>
                  <a:gd name="connsiteY23" fmla="*/ 854765 h 1908313"/>
                  <a:gd name="connsiteX24" fmla="*/ 9332844 w 9452113"/>
                  <a:gd name="connsiteY24" fmla="*/ 566531 h 1908313"/>
                  <a:gd name="connsiteX25" fmla="*/ 9452113 w 9452113"/>
                  <a:gd name="connsiteY25" fmla="*/ 437322 h 1908313"/>
                  <a:gd name="connsiteX26" fmla="*/ 8130209 w 9452113"/>
                  <a:gd name="connsiteY26" fmla="*/ 159026 h 1908313"/>
                  <a:gd name="connsiteX27" fmla="*/ 7732644 w 9452113"/>
                  <a:gd name="connsiteY27" fmla="*/ 178904 h 1908313"/>
                  <a:gd name="connsiteX28" fmla="*/ 7414591 w 9452113"/>
                  <a:gd name="connsiteY28" fmla="*/ 59635 h 1908313"/>
                  <a:gd name="connsiteX29" fmla="*/ 6579704 w 9452113"/>
                  <a:gd name="connsiteY29" fmla="*/ 0 h 1908313"/>
                  <a:gd name="connsiteX30" fmla="*/ 6281531 w 9452113"/>
                  <a:gd name="connsiteY30" fmla="*/ 29817 h 1908313"/>
                  <a:gd name="connsiteX31" fmla="*/ 1798983 w 9452113"/>
                  <a:gd name="connsiteY31" fmla="*/ 69574 h 1908313"/>
                  <a:gd name="connsiteX32" fmla="*/ 1590261 w 9452113"/>
                  <a:gd name="connsiteY32" fmla="*/ 79513 h 1908313"/>
                  <a:gd name="connsiteX33" fmla="*/ 1252331 w 9452113"/>
                  <a:gd name="connsiteY33" fmla="*/ 119270 h 1908313"/>
                  <a:gd name="connsiteX34" fmla="*/ 1073426 w 9452113"/>
                  <a:gd name="connsiteY34" fmla="*/ 129209 h 1908313"/>
                  <a:gd name="connsiteX35" fmla="*/ 1033670 w 9452113"/>
                  <a:gd name="connsiteY35" fmla="*/ 129209 h 1908313"/>
                  <a:gd name="connsiteX36" fmla="*/ 337931 w 9452113"/>
                  <a:gd name="connsiteY36" fmla="*/ 566531 h 1908313"/>
                  <a:gd name="connsiteX37" fmla="*/ 29817 w 9452113"/>
                  <a:gd name="connsiteY37" fmla="*/ 725557 h 1908313"/>
                  <a:gd name="connsiteX0" fmla="*/ 29817 w 9452113"/>
                  <a:gd name="connsiteY0" fmla="*/ 725557 h 1908313"/>
                  <a:gd name="connsiteX1" fmla="*/ 0 w 9452113"/>
                  <a:gd name="connsiteY1" fmla="*/ 1262270 h 1908313"/>
                  <a:gd name="connsiteX2" fmla="*/ 119270 w 9452113"/>
                  <a:gd name="connsiteY2" fmla="*/ 1311965 h 1908313"/>
                  <a:gd name="connsiteX3" fmla="*/ 347870 w 9452113"/>
                  <a:gd name="connsiteY3" fmla="*/ 1610139 h 1908313"/>
                  <a:gd name="connsiteX4" fmla="*/ 715617 w 9452113"/>
                  <a:gd name="connsiteY4" fmla="*/ 1779104 h 1908313"/>
                  <a:gd name="connsiteX5" fmla="*/ 944217 w 9452113"/>
                  <a:gd name="connsiteY5" fmla="*/ 1838739 h 1908313"/>
                  <a:gd name="connsiteX6" fmla="*/ 1759226 w 9452113"/>
                  <a:gd name="connsiteY6" fmla="*/ 1769165 h 1908313"/>
                  <a:gd name="connsiteX7" fmla="*/ 2077278 w 9452113"/>
                  <a:gd name="connsiteY7" fmla="*/ 1729409 h 1908313"/>
                  <a:gd name="connsiteX8" fmla="*/ 2822713 w 9452113"/>
                  <a:gd name="connsiteY8" fmla="*/ 1739348 h 1908313"/>
                  <a:gd name="connsiteX9" fmla="*/ 3528391 w 9452113"/>
                  <a:gd name="connsiteY9" fmla="*/ 1798983 h 1908313"/>
                  <a:gd name="connsiteX10" fmla="*/ 3776870 w 9452113"/>
                  <a:gd name="connsiteY10" fmla="*/ 1858617 h 1908313"/>
                  <a:gd name="connsiteX11" fmla="*/ 4740965 w 9452113"/>
                  <a:gd name="connsiteY11" fmla="*/ 1848678 h 1908313"/>
                  <a:gd name="connsiteX12" fmla="*/ 5059017 w 9452113"/>
                  <a:gd name="connsiteY12" fmla="*/ 1789044 h 1908313"/>
                  <a:gd name="connsiteX13" fmla="*/ 5784574 w 9452113"/>
                  <a:gd name="connsiteY13" fmla="*/ 1808922 h 1908313"/>
                  <a:gd name="connsiteX14" fmla="*/ 6410739 w 9452113"/>
                  <a:gd name="connsiteY14" fmla="*/ 1868557 h 1908313"/>
                  <a:gd name="connsiteX15" fmla="*/ 6768548 w 9452113"/>
                  <a:gd name="connsiteY15" fmla="*/ 1908313 h 1908313"/>
                  <a:gd name="connsiteX16" fmla="*/ 7285383 w 9452113"/>
                  <a:gd name="connsiteY16" fmla="*/ 1779104 h 1908313"/>
                  <a:gd name="connsiteX17" fmla="*/ 7573617 w 9452113"/>
                  <a:gd name="connsiteY17" fmla="*/ 1709531 h 1908313"/>
                  <a:gd name="connsiteX18" fmla="*/ 8090452 w 9452113"/>
                  <a:gd name="connsiteY18" fmla="*/ 1739348 h 1908313"/>
                  <a:gd name="connsiteX19" fmla="*/ 8219661 w 9452113"/>
                  <a:gd name="connsiteY19" fmla="*/ 1769165 h 1908313"/>
                  <a:gd name="connsiteX20" fmla="*/ 8865704 w 9452113"/>
                  <a:gd name="connsiteY20" fmla="*/ 1769165 h 1908313"/>
                  <a:gd name="connsiteX21" fmla="*/ 9004852 w 9452113"/>
                  <a:gd name="connsiteY21" fmla="*/ 1620078 h 1908313"/>
                  <a:gd name="connsiteX22" fmla="*/ 9094304 w 9452113"/>
                  <a:gd name="connsiteY22" fmla="*/ 1341783 h 1908313"/>
                  <a:gd name="connsiteX23" fmla="*/ 9223513 w 9452113"/>
                  <a:gd name="connsiteY23" fmla="*/ 854765 h 1908313"/>
                  <a:gd name="connsiteX24" fmla="*/ 9332844 w 9452113"/>
                  <a:gd name="connsiteY24" fmla="*/ 566531 h 1908313"/>
                  <a:gd name="connsiteX25" fmla="*/ 9452113 w 9452113"/>
                  <a:gd name="connsiteY25" fmla="*/ 437322 h 1908313"/>
                  <a:gd name="connsiteX26" fmla="*/ 8130209 w 9452113"/>
                  <a:gd name="connsiteY26" fmla="*/ 159026 h 1908313"/>
                  <a:gd name="connsiteX27" fmla="*/ 7732644 w 9452113"/>
                  <a:gd name="connsiteY27" fmla="*/ 178904 h 1908313"/>
                  <a:gd name="connsiteX28" fmla="*/ 7414591 w 9452113"/>
                  <a:gd name="connsiteY28" fmla="*/ 59635 h 1908313"/>
                  <a:gd name="connsiteX29" fmla="*/ 6579704 w 9452113"/>
                  <a:gd name="connsiteY29" fmla="*/ 0 h 1908313"/>
                  <a:gd name="connsiteX30" fmla="*/ 6281531 w 9452113"/>
                  <a:gd name="connsiteY30" fmla="*/ 29817 h 1908313"/>
                  <a:gd name="connsiteX31" fmla="*/ 1798983 w 9452113"/>
                  <a:gd name="connsiteY31" fmla="*/ 69574 h 1908313"/>
                  <a:gd name="connsiteX32" fmla="*/ 1590261 w 9452113"/>
                  <a:gd name="connsiteY32" fmla="*/ 79513 h 1908313"/>
                  <a:gd name="connsiteX33" fmla="*/ 1252331 w 9452113"/>
                  <a:gd name="connsiteY33" fmla="*/ 119270 h 1908313"/>
                  <a:gd name="connsiteX34" fmla="*/ 1073426 w 9452113"/>
                  <a:gd name="connsiteY34" fmla="*/ 129209 h 1908313"/>
                  <a:gd name="connsiteX35" fmla="*/ 337931 w 9452113"/>
                  <a:gd name="connsiteY35" fmla="*/ 566531 h 1908313"/>
                  <a:gd name="connsiteX36" fmla="*/ 29817 w 9452113"/>
                  <a:gd name="connsiteY36" fmla="*/ 725557 h 1908313"/>
                  <a:gd name="connsiteX0" fmla="*/ 29817 w 9452113"/>
                  <a:gd name="connsiteY0" fmla="*/ 725557 h 1908313"/>
                  <a:gd name="connsiteX1" fmla="*/ 0 w 9452113"/>
                  <a:gd name="connsiteY1" fmla="*/ 1262270 h 1908313"/>
                  <a:gd name="connsiteX2" fmla="*/ 119270 w 9452113"/>
                  <a:gd name="connsiteY2" fmla="*/ 1311965 h 1908313"/>
                  <a:gd name="connsiteX3" fmla="*/ 347870 w 9452113"/>
                  <a:gd name="connsiteY3" fmla="*/ 1610139 h 1908313"/>
                  <a:gd name="connsiteX4" fmla="*/ 715617 w 9452113"/>
                  <a:gd name="connsiteY4" fmla="*/ 1779104 h 1908313"/>
                  <a:gd name="connsiteX5" fmla="*/ 944217 w 9452113"/>
                  <a:gd name="connsiteY5" fmla="*/ 1838739 h 1908313"/>
                  <a:gd name="connsiteX6" fmla="*/ 1759226 w 9452113"/>
                  <a:gd name="connsiteY6" fmla="*/ 1769165 h 1908313"/>
                  <a:gd name="connsiteX7" fmla="*/ 2077278 w 9452113"/>
                  <a:gd name="connsiteY7" fmla="*/ 1729409 h 1908313"/>
                  <a:gd name="connsiteX8" fmla="*/ 2822713 w 9452113"/>
                  <a:gd name="connsiteY8" fmla="*/ 1739348 h 1908313"/>
                  <a:gd name="connsiteX9" fmla="*/ 3528391 w 9452113"/>
                  <a:gd name="connsiteY9" fmla="*/ 1798983 h 1908313"/>
                  <a:gd name="connsiteX10" fmla="*/ 3776870 w 9452113"/>
                  <a:gd name="connsiteY10" fmla="*/ 1858617 h 1908313"/>
                  <a:gd name="connsiteX11" fmla="*/ 4740965 w 9452113"/>
                  <a:gd name="connsiteY11" fmla="*/ 1848678 h 1908313"/>
                  <a:gd name="connsiteX12" fmla="*/ 5059017 w 9452113"/>
                  <a:gd name="connsiteY12" fmla="*/ 1789044 h 1908313"/>
                  <a:gd name="connsiteX13" fmla="*/ 5784574 w 9452113"/>
                  <a:gd name="connsiteY13" fmla="*/ 1808922 h 1908313"/>
                  <a:gd name="connsiteX14" fmla="*/ 6410739 w 9452113"/>
                  <a:gd name="connsiteY14" fmla="*/ 1868557 h 1908313"/>
                  <a:gd name="connsiteX15" fmla="*/ 6768548 w 9452113"/>
                  <a:gd name="connsiteY15" fmla="*/ 1908313 h 1908313"/>
                  <a:gd name="connsiteX16" fmla="*/ 7285383 w 9452113"/>
                  <a:gd name="connsiteY16" fmla="*/ 1779104 h 1908313"/>
                  <a:gd name="connsiteX17" fmla="*/ 7573617 w 9452113"/>
                  <a:gd name="connsiteY17" fmla="*/ 1709531 h 1908313"/>
                  <a:gd name="connsiteX18" fmla="*/ 8090452 w 9452113"/>
                  <a:gd name="connsiteY18" fmla="*/ 1739348 h 1908313"/>
                  <a:gd name="connsiteX19" fmla="*/ 8219661 w 9452113"/>
                  <a:gd name="connsiteY19" fmla="*/ 1769165 h 1908313"/>
                  <a:gd name="connsiteX20" fmla="*/ 8865704 w 9452113"/>
                  <a:gd name="connsiteY20" fmla="*/ 1769165 h 1908313"/>
                  <a:gd name="connsiteX21" fmla="*/ 9004852 w 9452113"/>
                  <a:gd name="connsiteY21" fmla="*/ 1620078 h 1908313"/>
                  <a:gd name="connsiteX22" fmla="*/ 9094304 w 9452113"/>
                  <a:gd name="connsiteY22" fmla="*/ 1341783 h 1908313"/>
                  <a:gd name="connsiteX23" fmla="*/ 9223513 w 9452113"/>
                  <a:gd name="connsiteY23" fmla="*/ 854765 h 1908313"/>
                  <a:gd name="connsiteX24" fmla="*/ 9332844 w 9452113"/>
                  <a:gd name="connsiteY24" fmla="*/ 566531 h 1908313"/>
                  <a:gd name="connsiteX25" fmla="*/ 9452113 w 9452113"/>
                  <a:gd name="connsiteY25" fmla="*/ 437322 h 1908313"/>
                  <a:gd name="connsiteX26" fmla="*/ 8130209 w 9452113"/>
                  <a:gd name="connsiteY26" fmla="*/ 159026 h 1908313"/>
                  <a:gd name="connsiteX27" fmla="*/ 7732644 w 9452113"/>
                  <a:gd name="connsiteY27" fmla="*/ 178904 h 1908313"/>
                  <a:gd name="connsiteX28" fmla="*/ 7414591 w 9452113"/>
                  <a:gd name="connsiteY28" fmla="*/ 59635 h 1908313"/>
                  <a:gd name="connsiteX29" fmla="*/ 6579704 w 9452113"/>
                  <a:gd name="connsiteY29" fmla="*/ 0 h 1908313"/>
                  <a:gd name="connsiteX30" fmla="*/ 6281531 w 9452113"/>
                  <a:gd name="connsiteY30" fmla="*/ 29817 h 1908313"/>
                  <a:gd name="connsiteX31" fmla="*/ 1798983 w 9452113"/>
                  <a:gd name="connsiteY31" fmla="*/ 69574 h 1908313"/>
                  <a:gd name="connsiteX32" fmla="*/ 1590261 w 9452113"/>
                  <a:gd name="connsiteY32" fmla="*/ 79513 h 1908313"/>
                  <a:gd name="connsiteX33" fmla="*/ 1252331 w 9452113"/>
                  <a:gd name="connsiteY33" fmla="*/ 119270 h 1908313"/>
                  <a:gd name="connsiteX34" fmla="*/ 337931 w 9452113"/>
                  <a:gd name="connsiteY34" fmla="*/ 566531 h 1908313"/>
                  <a:gd name="connsiteX35" fmla="*/ 29817 w 9452113"/>
                  <a:gd name="connsiteY35" fmla="*/ 725557 h 1908313"/>
                  <a:gd name="connsiteX0" fmla="*/ 29817 w 9452113"/>
                  <a:gd name="connsiteY0" fmla="*/ 725557 h 1908313"/>
                  <a:gd name="connsiteX1" fmla="*/ 0 w 9452113"/>
                  <a:gd name="connsiteY1" fmla="*/ 1262270 h 1908313"/>
                  <a:gd name="connsiteX2" fmla="*/ 119270 w 9452113"/>
                  <a:gd name="connsiteY2" fmla="*/ 1311965 h 1908313"/>
                  <a:gd name="connsiteX3" fmla="*/ 347870 w 9452113"/>
                  <a:gd name="connsiteY3" fmla="*/ 1610139 h 1908313"/>
                  <a:gd name="connsiteX4" fmla="*/ 715617 w 9452113"/>
                  <a:gd name="connsiteY4" fmla="*/ 1779104 h 1908313"/>
                  <a:gd name="connsiteX5" fmla="*/ 944217 w 9452113"/>
                  <a:gd name="connsiteY5" fmla="*/ 1838739 h 1908313"/>
                  <a:gd name="connsiteX6" fmla="*/ 1759226 w 9452113"/>
                  <a:gd name="connsiteY6" fmla="*/ 1769165 h 1908313"/>
                  <a:gd name="connsiteX7" fmla="*/ 2077278 w 9452113"/>
                  <a:gd name="connsiteY7" fmla="*/ 1729409 h 1908313"/>
                  <a:gd name="connsiteX8" fmla="*/ 2822713 w 9452113"/>
                  <a:gd name="connsiteY8" fmla="*/ 1739348 h 1908313"/>
                  <a:gd name="connsiteX9" fmla="*/ 3528391 w 9452113"/>
                  <a:gd name="connsiteY9" fmla="*/ 1798983 h 1908313"/>
                  <a:gd name="connsiteX10" fmla="*/ 3776870 w 9452113"/>
                  <a:gd name="connsiteY10" fmla="*/ 1858617 h 1908313"/>
                  <a:gd name="connsiteX11" fmla="*/ 4740965 w 9452113"/>
                  <a:gd name="connsiteY11" fmla="*/ 1848678 h 1908313"/>
                  <a:gd name="connsiteX12" fmla="*/ 5059017 w 9452113"/>
                  <a:gd name="connsiteY12" fmla="*/ 1789044 h 1908313"/>
                  <a:gd name="connsiteX13" fmla="*/ 5784574 w 9452113"/>
                  <a:gd name="connsiteY13" fmla="*/ 1808922 h 1908313"/>
                  <a:gd name="connsiteX14" fmla="*/ 6410739 w 9452113"/>
                  <a:gd name="connsiteY14" fmla="*/ 1868557 h 1908313"/>
                  <a:gd name="connsiteX15" fmla="*/ 6768548 w 9452113"/>
                  <a:gd name="connsiteY15" fmla="*/ 1908313 h 1908313"/>
                  <a:gd name="connsiteX16" fmla="*/ 7285383 w 9452113"/>
                  <a:gd name="connsiteY16" fmla="*/ 1779104 h 1908313"/>
                  <a:gd name="connsiteX17" fmla="*/ 7573617 w 9452113"/>
                  <a:gd name="connsiteY17" fmla="*/ 1709531 h 1908313"/>
                  <a:gd name="connsiteX18" fmla="*/ 8090452 w 9452113"/>
                  <a:gd name="connsiteY18" fmla="*/ 1739348 h 1908313"/>
                  <a:gd name="connsiteX19" fmla="*/ 8219661 w 9452113"/>
                  <a:gd name="connsiteY19" fmla="*/ 1769165 h 1908313"/>
                  <a:gd name="connsiteX20" fmla="*/ 8865704 w 9452113"/>
                  <a:gd name="connsiteY20" fmla="*/ 1769165 h 1908313"/>
                  <a:gd name="connsiteX21" fmla="*/ 9004852 w 9452113"/>
                  <a:gd name="connsiteY21" fmla="*/ 1620078 h 1908313"/>
                  <a:gd name="connsiteX22" fmla="*/ 9094304 w 9452113"/>
                  <a:gd name="connsiteY22" fmla="*/ 1341783 h 1908313"/>
                  <a:gd name="connsiteX23" fmla="*/ 9223513 w 9452113"/>
                  <a:gd name="connsiteY23" fmla="*/ 854765 h 1908313"/>
                  <a:gd name="connsiteX24" fmla="*/ 9332844 w 9452113"/>
                  <a:gd name="connsiteY24" fmla="*/ 566531 h 1908313"/>
                  <a:gd name="connsiteX25" fmla="*/ 9452113 w 9452113"/>
                  <a:gd name="connsiteY25" fmla="*/ 437322 h 1908313"/>
                  <a:gd name="connsiteX26" fmla="*/ 8130209 w 9452113"/>
                  <a:gd name="connsiteY26" fmla="*/ 159026 h 1908313"/>
                  <a:gd name="connsiteX27" fmla="*/ 7732644 w 9452113"/>
                  <a:gd name="connsiteY27" fmla="*/ 178904 h 1908313"/>
                  <a:gd name="connsiteX28" fmla="*/ 7414591 w 9452113"/>
                  <a:gd name="connsiteY28" fmla="*/ 59635 h 1908313"/>
                  <a:gd name="connsiteX29" fmla="*/ 6579704 w 9452113"/>
                  <a:gd name="connsiteY29" fmla="*/ 0 h 1908313"/>
                  <a:gd name="connsiteX30" fmla="*/ 6281531 w 9452113"/>
                  <a:gd name="connsiteY30" fmla="*/ 29817 h 1908313"/>
                  <a:gd name="connsiteX31" fmla="*/ 1798983 w 9452113"/>
                  <a:gd name="connsiteY31" fmla="*/ 69574 h 1908313"/>
                  <a:gd name="connsiteX32" fmla="*/ 1590261 w 9452113"/>
                  <a:gd name="connsiteY32" fmla="*/ 79513 h 1908313"/>
                  <a:gd name="connsiteX33" fmla="*/ 337931 w 9452113"/>
                  <a:gd name="connsiteY33" fmla="*/ 566531 h 1908313"/>
                  <a:gd name="connsiteX34" fmla="*/ 29817 w 9452113"/>
                  <a:gd name="connsiteY34" fmla="*/ 725557 h 1908313"/>
                  <a:gd name="connsiteX0" fmla="*/ 29817 w 9452113"/>
                  <a:gd name="connsiteY0" fmla="*/ 725557 h 1908313"/>
                  <a:gd name="connsiteX1" fmla="*/ 0 w 9452113"/>
                  <a:gd name="connsiteY1" fmla="*/ 1262270 h 1908313"/>
                  <a:gd name="connsiteX2" fmla="*/ 119270 w 9452113"/>
                  <a:gd name="connsiteY2" fmla="*/ 1311965 h 1908313"/>
                  <a:gd name="connsiteX3" fmla="*/ 347870 w 9452113"/>
                  <a:gd name="connsiteY3" fmla="*/ 1610139 h 1908313"/>
                  <a:gd name="connsiteX4" fmla="*/ 715617 w 9452113"/>
                  <a:gd name="connsiteY4" fmla="*/ 1779104 h 1908313"/>
                  <a:gd name="connsiteX5" fmla="*/ 944217 w 9452113"/>
                  <a:gd name="connsiteY5" fmla="*/ 1838739 h 1908313"/>
                  <a:gd name="connsiteX6" fmla="*/ 1759226 w 9452113"/>
                  <a:gd name="connsiteY6" fmla="*/ 1769165 h 1908313"/>
                  <a:gd name="connsiteX7" fmla="*/ 2077278 w 9452113"/>
                  <a:gd name="connsiteY7" fmla="*/ 1729409 h 1908313"/>
                  <a:gd name="connsiteX8" fmla="*/ 2822713 w 9452113"/>
                  <a:gd name="connsiteY8" fmla="*/ 1739348 h 1908313"/>
                  <a:gd name="connsiteX9" fmla="*/ 3528391 w 9452113"/>
                  <a:gd name="connsiteY9" fmla="*/ 1798983 h 1908313"/>
                  <a:gd name="connsiteX10" fmla="*/ 3776870 w 9452113"/>
                  <a:gd name="connsiteY10" fmla="*/ 1858617 h 1908313"/>
                  <a:gd name="connsiteX11" fmla="*/ 4740965 w 9452113"/>
                  <a:gd name="connsiteY11" fmla="*/ 1848678 h 1908313"/>
                  <a:gd name="connsiteX12" fmla="*/ 5059017 w 9452113"/>
                  <a:gd name="connsiteY12" fmla="*/ 1789044 h 1908313"/>
                  <a:gd name="connsiteX13" fmla="*/ 5784574 w 9452113"/>
                  <a:gd name="connsiteY13" fmla="*/ 1808922 h 1908313"/>
                  <a:gd name="connsiteX14" fmla="*/ 6410739 w 9452113"/>
                  <a:gd name="connsiteY14" fmla="*/ 1868557 h 1908313"/>
                  <a:gd name="connsiteX15" fmla="*/ 6768548 w 9452113"/>
                  <a:gd name="connsiteY15" fmla="*/ 1908313 h 1908313"/>
                  <a:gd name="connsiteX16" fmla="*/ 7285383 w 9452113"/>
                  <a:gd name="connsiteY16" fmla="*/ 1779104 h 1908313"/>
                  <a:gd name="connsiteX17" fmla="*/ 7573617 w 9452113"/>
                  <a:gd name="connsiteY17" fmla="*/ 1709531 h 1908313"/>
                  <a:gd name="connsiteX18" fmla="*/ 8090452 w 9452113"/>
                  <a:gd name="connsiteY18" fmla="*/ 1739348 h 1908313"/>
                  <a:gd name="connsiteX19" fmla="*/ 8219661 w 9452113"/>
                  <a:gd name="connsiteY19" fmla="*/ 1769165 h 1908313"/>
                  <a:gd name="connsiteX20" fmla="*/ 8865704 w 9452113"/>
                  <a:gd name="connsiteY20" fmla="*/ 1769165 h 1908313"/>
                  <a:gd name="connsiteX21" fmla="*/ 9004852 w 9452113"/>
                  <a:gd name="connsiteY21" fmla="*/ 1620078 h 1908313"/>
                  <a:gd name="connsiteX22" fmla="*/ 9094304 w 9452113"/>
                  <a:gd name="connsiteY22" fmla="*/ 1341783 h 1908313"/>
                  <a:gd name="connsiteX23" fmla="*/ 9223513 w 9452113"/>
                  <a:gd name="connsiteY23" fmla="*/ 854765 h 1908313"/>
                  <a:gd name="connsiteX24" fmla="*/ 9332844 w 9452113"/>
                  <a:gd name="connsiteY24" fmla="*/ 566531 h 1908313"/>
                  <a:gd name="connsiteX25" fmla="*/ 9452113 w 9452113"/>
                  <a:gd name="connsiteY25" fmla="*/ 437322 h 1908313"/>
                  <a:gd name="connsiteX26" fmla="*/ 8130209 w 9452113"/>
                  <a:gd name="connsiteY26" fmla="*/ 159026 h 1908313"/>
                  <a:gd name="connsiteX27" fmla="*/ 7732644 w 9452113"/>
                  <a:gd name="connsiteY27" fmla="*/ 178904 h 1908313"/>
                  <a:gd name="connsiteX28" fmla="*/ 7414591 w 9452113"/>
                  <a:gd name="connsiteY28" fmla="*/ 59635 h 1908313"/>
                  <a:gd name="connsiteX29" fmla="*/ 6579704 w 9452113"/>
                  <a:gd name="connsiteY29" fmla="*/ 0 h 1908313"/>
                  <a:gd name="connsiteX30" fmla="*/ 6281531 w 9452113"/>
                  <a:gd name="connsiteY30" fmla="*/ 29817 h 1908313"/>
                  <a:gd name="connsiteX31" fmla="*/ 1798983 w 9452113"/>
                  <a:gd name="connsiteY31" fmla="*/ 69574 h 1908313"/>
                  <a:gd name="connsiteX32" fmla="*/ 337931 w 9452113"/>
                  <a:gd name="connsiteY32" fmla="*/ 566531 h 1908313"/>
                  <a:gd name="connsiteX33" fmla="*/ 29817 w 9452113"/>
                  <a:gd name="connsiteY33" fmla="*/ 725557 h 1908313"/>
                  <a:gd name="connsiteX0" fmla="*/ 29817 w 9452113"/>
                  <a:gd name="connsiteY0" fmla="*/ 725557 h 1908313"/>
                  <a:gd name="connsiteX1" fmla="*/ 0 w 9452113"/>
                  <a:gd name="connsiteY1" fmla="*/ 1262270 h 1908313"/>
                  <a:gd name="connsiteX2" fmla="*/ 119270 w 9452113"/>
                  <a:gd name="connsiteY2" fmla="*/ 1311965 h 1908313"/>
                  <a:gd name="connsiteX3" fmla="*/ 347870 w 9452113"/>
                  <a:gd name="connsiteY3" fmla="*/ 1610139 h 1908313"/>
                  <a:gd name="connsiteX4" fmla="*/ 715617 w 9452113"/>
                  <a:gd name="connsiteY4" fmla="*/ 1779104 h 1908313"/>
                  <a:gd name="connsiteX5" fmla="*/ 944217 w 9452113"/>
                  <a:gd name="connsiteY5" fmla="*/ 1838739 h 1908313"/>
                  <a:gd name="connsiteX6" fmla="*/ 1759226 w 9452113"/>
                  <a:gd name="connsiteY6" fmla="*/ 1769165 h 1908313"/>
                  <a:gd name="connsiteX7" fmla="*/ 2077278 w 9452113"/>
                  <a:gd name="connsiteY7" fmla="*/ 1729409 h 1908313"/>
                  <a:gd name="connsiteX8" fmla="*/ 2822713 w 9452113"/>
                  <a:gd name="connsiteY8" fmla="*/ 1739348 h 1908313"/>
                  <a:gd name="connsiteX9" fmla="*/ 3528391 w 9452113"/>
                  <a:gd name="connsiteY9" fmla="*/ 1798983 h 1908313"/>
                  <a:gd name="connsiteX10" fmla="*/ 3776870 w 9452113"/>
                  <a:gd name="connsiteY10" fmla="*/ 1858617 h 1908313"/>
                  <a:gd name="connsiteX11" fmla="*/ 4740965 w 9452113"/>
                  <a:gd name="connsiteY11" fmla="*/ 1848678 h 1908313"/>
                  <a:gd name="connsiteX12" fmla="*/ 5059017 w 9452113"/>
                  <a:gd name="connsiteY12" fmla="*/ 1789044 h 1908313"/>
                  <a:gd name="connsiteX13" fmla="*/ 5784574 w 9452113"/>
                  <a:gd name="connsiteY13" fmla="*/ 1808922 h 1908313"/>
                  <a:gd name="connsiteX14" fmla="*/ 6410739 w 9452113"/>
                  <a:gd name="connsiteY14" fmla="*/ 1868557 h 1908313"/>
                  <a:gd name="connsiteX15" fmla="*/ 6768548 w 9452113"/>
                  <a:gd name="connsiteY15" fmla="*/ 1908313 h 1908313"/>
                  <a:gd name="connsiteX16" fmla="*/ 7285383 w 9452113"/>
                  <a:gd name="connsiteY16" fmla="*/ 1779104 h 1908313"/>
                  <a:gd name="connsiteX17" fmla="*/ 7573617 w 9452113"/>
                  <a:gd name="connsiteY17" fmla="*/ 1709531 h 1908313"/>
                  <a:gd name="connsiteX18" fmla="*/ 8090452 w 9452113"/>
                  <a:gd name="connsiteY18" fmla="*/ 1739348 h 1908313"/>
                  <a:gd name="connsiteX19" fmla="*/ 8219661 w 9452113"/>
                  <a:gd name="connsiteY19" fmla="*/ 1769165 h 1908313"/>
                  <a:gd name="connsiteX20" fmla="*/ 8865704 w 9452113"/>
                  <a:gd name="connsiteY20" fmla="*/ 1769165 h 1908313"/>
                  <a:gd name="connsiteX21" fmla="*/ 9004852 w 9452113"/>
                  <a:gd name="connsiteY21" fmla="*/ 1620078 h 1908313"/>
                  <a:gd name="connsiteX22" fmla="*/ 9094304 w 9452113"/>
                  <a:gd name="connsiteY22" fmla="*/ 1341783 h 1908313"/>
                  <a:gd name="connsiteX23" fmla="*/ 9223513 w 9452113"/>
                  <a:gd name="connsiteY23" fmla="*/ 854765 h 1908313"/>
                  <a:gd name="connsiteX24" fmla="*/ 9332844 w 9452113"/>
                  <a:gd name="connsiteY24" fmla="*/ 566531 h 1908313"/>
                  <a:gd name="connsiteX25" fmla="*/ 9452113 w 9452113"/>
                  <a:gd name="connsiteY25" fmla="*/ 437322 h 1908313"/>
                  <a:gd name="connsiteX26" fmla="*/ 8130209 w 9452113"/>
                  <a:gd name="connsiteY26" fmla="*/ 159026 h 1908313"/>
                  <a:gd name="connsiteX27" fmla="*/ 7732644 w 9452113"/>
                  <a:gd name="connsiteY27" fmla="*/ 178904 h 1908313"/>
                  <a:gd name="connsiteX28" fmla="*/ 7414591 w 9452113"/>
                  <a:gd name="connsiteY28" fmla="*/ 59635 h 1908313"/>
                  <a:gd name="connsiteX29" fmla="*/ 6579704 w 9452113"/>
                  <a:gd name="connsiteY29" fmla="*/ 0 h 1908313"/>
                  <a:gd name="connsiteX30" fmla="*/ 6281531 w 9452113"/>
                  <a:gd name="connsiteY30" fmla="*/ 29817 h 1908313"/>
                  <a:gd name="connsiteX31" fmla="*/ 337931 w 9452113"/>
                  <a:gd name="connsiteY31" fmla="*/ 566531 h 1908313"/>
                  <a:gd name="connsiteX32" fmla="*/ 29817 w 9452113"/>
                  <a:gd name="connsiteY32" fmla="*/ 725557 h 1908313"/>
                  <a:gd name="connsiteX0" fmla="*/ 29817 w 9452113"/>
                  <a:gd name="connsiteY0" fmla="*/ 725557 h 1908313"/>
                  <a:gd name="connsiteX1" fmla="*/ 0 w 9452113"/>
                  <a:gd name="connsiteY1" fmla="*/ 1262270 h 1908313"/>
                  <a:gd name="connsiteX2" fmla="*/ 119270 w 9452113"/>
                  <a:gd name="connsiteY2" fmla="*/ 1311965 h 1908313"/>
                  <a:gd name="connsiteX3" fmla="*/ 347870 w 9452113"/>
                  <a:gd name="connsiteY3" fmla="*/ 1610139 h 1908313"/>
                  <a:gd name="connsiteX4" fmla="*/ 715617 w 9452113"/>
                  <a:gd name="connsiteY4" fmla="*/ 1779104 h 1908313"/>
                  <a:gd name="connsiteX5" fmla="*/ 944217 w 9452113"/>
                  <a:gd name="connsiteY5" fmla="*/ 1838739 h 1908313"/>
                  <a:gd name="connsiteX6" fmla="*/ 1759226 w 9452113"/>
                  <a:gd name="connsiteY6" fmla="*/ 1769165 h 1908313"/>
                  <a:gd name="connsiteX7" fmla="*/ 2077278 w 9452113"/>
                  <a:gd name="connsiteY7" fmla="*/ 1729409 h 1908313"/>
                  <a:gd name="connsiteX8" fmla="*/ 2822713 w 9452113"/>
                  <a:gd name="connsiteY8" fmla="*/ 1739348 h 1908313"/>
                  <a:gd name="connsiteX9" fmla="*/ 3528391 w 9452113"/>
                  <a:gd name="connsiteY9" fmla="*/ 1798983 h 1908313"/>
                  <a:gd name="connsiteX10" fmla="*/ 3776870 w 9452113"/>
                  <a:gd name="connsiteY10" fmla="*/ 1858617 h 1908313"/>
                  <a:gd name="connsiteX11" fmla="*/ 4740965 w 9452113"/>
                  <a:gd name="connsiteY11" fmla="*/ 1848678 h 1908313"/>
                  <a:gd name="connsiteX12" fmla="*/ 5059017 w 9452113"/>
                  <a:gd name="connsiteY12" fmla="*/ 1789044 h 1908313"/>
                  <a:gd name="connsiteX13" fmla="*/ 5784574 w 9452113"/>
                  <a:gd name="connsiteY13" fmla="*/ 1808922 h 1908313"/>
                  <a:gd name="connsiteX14" fmla="*/ 6410739 w 9452113"/>
                  <a:gd name="connsiteY14" fmla="*/ 1868557 h 1908313"/>
                  <a:gd name="connsiteX15" fmla="*/ 6768548 w 9452113"/>
                  <a:gd name="connsiteY15" fmla="*/ 1908313 h 1908313"/>
                  <a:gd name="connsiteX16" fmla="*/ 7285383 w 9452113"/>
                  <a:gd name="connsiteY16" fmla="*/ 1779104 h 1908313"/>
                  <a:gd name="connsiteX17" fmla="*/ 7573617 w 9452113"/>
                  <a:gd name="connsiteY17" fmla="*/ 1709531 h 1908313"/>
                  <a:gd name="connsiteX18" fmla="*/ 8090452 w 9452113"/>
                  <a:gd name="connsiteY18" fmla="*/ 1739348 h 1908313"/>
                  <a:gd name="connsiteX19" fmla="*/ 8219661 w 9452113"/>
                  <a:gd name="connsiteY19" fmla="*/ 1769165 h 1908313"/>
                  <a:gd name="connsiteX20" fmla="*/ 8865704 w 9452113"/>
                  <a:gd name="connsiteY20" fmla="*/ 1769165 h 1908313"/>
                  <a:gd name="connsiteX21" fmla="*/ 9004852 w 9452113"/>
                  <a:gd name="connsiteY21" fmla="*/ 1620078 h 1908313"/>
                  <a:gd name="connsiteX22" fmla="*/ 9094304 w 9452113"/>
                  <a:gd name="connsiteY22" fmla="*/ 1341783 h 1908313"/>
                  <a:gd name="connsiteX23" fmla="*/ 9223513 w 9452113"/>
                  <a:gd name="connsiteY23" fmla="*/ 854765 h 1908313"/>
                  <a:gd name="connsiteX24" fmla="*/ 9332844 w 9452113"/>
                  <a:gd name="connsiteY24" fmla="*/ 566531 h 1908313"/>
                  <a:gd name="connsiteX25" fmla="*/ 9452113 w 9452113"/>
                  <a:gd name="connsiteY25" fmla="*/ 437322 h 1908313"/>
                  <a:gd name="connsiteX26" fmla="*/ 8130209 w 9452113"/>
                  <a:gd name="connsiteY26" fmla="*/ 159026 h 1908313"/>
                  <a:gd name="connsiteX27" fmla="*/ 7732644 w 9452113"/>
                  <a:gd name="connsiteY27" fmla="*/ 178904 h 1908313"/>
                  <a:gd name="connsiteX28" fmla="*/ 7414591 w 9452113"/>
                  <a:gd name="connsiteY28" fmla="*/ 59635 h 1908313"/>
                  <a:gd name="connsiteX29" fmla="*/ 6579704 w 9452113"/>
                  <a:gd name="connsiteY29" fmla="*/ 0 h 1908313"/>
                  <a:gd name="connsiteX30" fmla="*/ 337931 w 9452113"/>
                  <a:gd name="connsiteY30" fmla="*/ 566531 h 1908313"/>
                  <a:gd name="connsiteX31" fmla="*/ 29817 w 9452113"/>
                  <a:gd name="connsiteY31" fmla="*/ 725557 h 1908313"/>
                  <a:gd name="connsiteX0" fmla="*/ 29817 w 9452113"/>
                  <a:gd name="connsiteY0" fmla="*/ 665922 h 1848678"/>
                  <a:gd name="connsiteX1" fmla="*/ 0 w 9452113"/>
                  <a:gd name="connsiteY1" fmla="*/ 1202635 h 1848678"/>
                  <a:gd name="connsiteX2" fmla="*/ 119270 w 9452113"/>
                  <a:gd name="connsiteY2" fmla="*/ 1252330 h 1848678"/>
                  <a:gd name="connsiteX3" fmla="*/ 347870 w 9452113"/>
                  <a:gd name="connsiteY3" fmla="*/ 1550504 h 1848678"/>
                  <a:gd name="connsiteX4" fmla="*/ 715617 w 9452113"/>
                  <a:gd name="connsiteY4" fmla="*/ 1719469 h 1848678"/>
                  <a:gd name="connsiteX5" fmla="*/ 944217 w 9452113"/>
                  <a:gd name="connsiteY5" fmla="*/ 1779104 h 1848678"/>
                  <a:gd name="connsiteX6" fmla="*/ 1759226 w 9452113"/>
                  <a:gd name="connsiteY6" fmla="*/ 1709530 h 1848678"/>
                  <a:gd name="connsiteX7" fmla="*/ 2077278 w 9452113"/>
                  <a:gd name="connsiteY7" fmla="*/ 1669774 h 1848678"/>
                  <a:gd name="connsiteX8" fmla="*/ 2822713 w 9452113"/>
                  <a:gd name="connsiteY8" fmla="*/ 1679713 h 1848678"/>
                  <a:gd name="connsiteX9" fmla="*/ 3528391 w 9452113"/>
                  <a:gd name="connsiteY9" fmla="*/ 1739348 h 1848678"/>
                  <a:gd name="connsiteX10" fmla="*/ 3776870 w 9452113"/>
                  <a:gd name="connsiteY10" fmla="*/ 1798982 h 1848678"/>
                  <a:gd name="connsiteX11" fmla="*/ 4740965 w 9452113"/>
                  <a:gd name="connsiteY11" fmla="*/ 1789043 h 1848678"/>
                  <a:gd name="connsiteX12" fmla="*/ 5059017 w 9452113"/>
                  <a:gd name="connsiteY12" fmla="*/ 1729409 h 1848678"/>
                  <a:gd name="connsiteX13" fmla="*/ 5784574 w 9452113"/>
                  <a:gd name="connsiteY13" fmla="*/ 1749287 h 1848678"/>
                  <a:gd name="connsiteX14" fmla="*/ 6410739 w 9452113"/>
                  <a:gd name="connsiteY14" fmla="*/ 1808922 h 1848678"/>
                  <a:gd name="connsiteX15" fmla="*/ 6768548 w 9452113"/>
                  <a:gd name="connsiteY15" fmla="*/ 1848678 h 1848678"/>
                  <a:gd name="connsiteX16" fmla="*/ 7285383 w 9452113"/>
                  <a:gd name="connsiteY16" fmla="*/ 1719469 h 1848678"/>
                  <a:gd name="connsiteX17" fmla="*/ 7573617 w 9452113"/>
                  <a:gd name="connsiteY17" fmla="*/ 1649896 h 1848678"/>
                  <a:gd name="connsiteX18" fmla="*/ 8090452 w 9452113"/>
                  <a:gd name="connsiteY18" fmla="*/ 1679713 h 1848678"/>
                  <a:gd name="connsiteX19" fmla="*/ 8219661 w 9452113"/>
                  <a:gd name="connsiteY19" fmla="*/ 1709530 h 1848678"/>
                  <a:gd name="connsiteX20" fmla="*/ 8865704 w 9452113"/>
                  <a:gd name="connsiteY20" fmla="*/ 1709530 h 1848678"/>
                  <a:gd name="connsiteX21" fmla="*/ 9004852 w 9452113"/>
                  <a:gd name="connsiteY21" fmla="*/ 1560443 h 1848678"/>
                  <a:gd name="connsiteX22" fmla="*/ 9094304 w 9452113"/>
                  <a:gd name="connsiteY22" fmla="*/ 1282148 h 1848678"/>
                  <a:gd name="connsiteX23" fmla="*/ 9223513 w 9452113"/>
                  <a:gd name="connsiteY23" fmla="*/ 795130 h 1848678"/>
                  <a:gd name="connsiteX24" fmla="*/ 9332844 w 9452113"/>
                  <a:gd name="connsiteY24" fmla="*/ 506896 h 1848678"/>
                  <a:gd name="connsiteX25" fmla="*/ 9452113 w 9452113"/>
                  <a:gd name="connsiteY25" fmla="*/ 377687 h 1848678"/>
                  <a:gd name="connsiteX26" fmla="*/ 8130209 w 9452113"/>
                  <a:gd name="connsiteY26" fmla="*/ 99391 h 1848678"/>
                  <a:gd name="connsiteX27" fmla="*/ 7732644 w 9452113"/>
                  <a:gd name="connsiteY27" fmla="*/ 119269 h 1848678"/>
                  <a:gd name="connsiteX28" fmla="*/ 7414591 w 9452113"/>
                  <a:gd name="connsiteY28" fmla="*/ 0 h 1848678"/>
                  <a:gd name="connsiteX29" fmla="*/ 337931 w 9452113"/>
                  <a:gd name="connsiteY29" fmla="*/ 506896 h 1848678"/>
                  <a:gd name="connsiteX30" fmla="*/ 29817 w 9452113"/>
                  <a:gd name="connsiteY30" fmla="*/ 665922 h 1848678"/>
                  <a:gd name="connsiteX0" fmla="*/ 29817 w 9452113"/>
                  <a:gd name="connsiteY0" fmla="*/ 566531 h 1749287"/>
                  <a:gd name="connsiteX1" fmla="*/ 0 w 9452113"/>
                  <a:gd name="connsiteY1" fmla="*/ 1103244 h 1749287"/>
                  <a:gd name="connsiteX2" fmla="*/ 119270 w 9452113"/>
                  <a:gd name="connsiteY2" fmla="*/ 1152939 h 1749287"/>
                  <a:gd name="connsiteX3" fmla="*/ 347870 w 9452113"/>
                  <a:gd name="connsiteY3" fmla="*/ 1451113 h 1749287"/>
                  <a:gd name="connsiteX4" fmla="*/ 715617 w 9452113"/>
                  <a:gd name="connsiteY4" fmla="*/ 1620078 h 1749287"/>
                  <a:gd name="connsiteX5" fmla="*/ 944217 w 9452113"/>
                  <a:gd name="connsiteY5" fmla="*/ 1679713 h 1749287"/>
                  <a:gd name="connsiteX6" fmla="*/ 1759226 w 9452113"/>
                  <a:gd name="connsiteY6" fmla="*/ 1610139 h 1749287"/>
                  <a:gd name="connsiteX7" fmla="*/ 2077278 w 9452113"/>
                  <a:gd name="connsiteY7" fmla="*/ 1570383 h 1749287"/>
                  <a:gd name="connsiteX8" fmla="*/ 2822713 w 9452113"/>
                  <a:gd name="connsiteY8" fmla="*/ 1580322 h 1749287"/>
                  <a:gd name="connsiteX9" fmla="*/ 3528391 w 9452113"/>
                  <a:gd name="connsiteY9" fmla="*/ 1639957 h 1749287"/>
                  <a:gd name="connsiteX10" fmla="*/ 3776870 w 9452113"/>
                  <a:gd name="connsiteY10" fmla="*/ 1699591 h 1749287"/>
                  <a:gd name="connsiteX11" fmla="*/ 4740965 w 9452113"/>
                  <a:gd name="connsiteY11" fmla="*/ 1689652 h 1749287"/>
                  <a:gd name="connsiteX12" fmla="*/ 5059017 w 9452113"/>
                  <a:gd name="connsiteY12" fmla="*/ 1630018 h 1749287"/>
                  <a:gd name="connsiteX13" fmla="*/ 5784574 w 9452113"/>
                  <a:gd name="connsiteY13" fmla="*/ 1649896 h 1749287"/>
                  <a:gd name="connsiteX14" fmla="*/ 6410739 w 9452113"/>
                  <a:gd name="connsiteY14" fmla="*/ 1709531 h 1749287"/>
                  <a:gd name="connsiteX15" fmla="*/ 6768548 w 9452113"/>
                  <a:gd name="connsiteY15" fmla="*/ 1749287 h 1749287"/>
                  <a:gd name="connsiteX16" fmla="*/ 7285383 w 9452113"/>
                  <a:gd name="connsiteY16" fmla="*/ 1620078 h 1749287"/>
                  <a:gd name="connsiteX17" fmla="*/ 7573617 w 9452113"/>
                  <a:gd name="connsiteY17" fmla="*/ 1550505 h 1749287"/>
                  <a:gd name="connsiteX18" fmla="*/ 8090452 w 9452113"/>
                  <a:gd name="connsiteY18" fmla="*/ 1580322 h 1749287"/>
                  <a:gd name="connsiteX19" fmla="*/ 8219661 w 9452113"/>
                  <a:gd name="connsiteY19" fmla="*/ 1610139 h 1749287"/>
                  <a:gd name="connsiteX20" fmla="*/ 8865704 w 9452113"/>
                  <a:gd name="connsiteY20" fmla="*/ 1610139 h 1749287"/>
                  <a:gd name="connsiteX21" fmla="*/ 9004852 w 9452113"/>
                  <a:gd name="connsiteY21" fmla="*/ 1461052 h 1749287"/>
                  <a:gd name="connsiteX22" fmla="*/ 9094304 w 9452113"/>
                  <a:gd name="connsiteY22" fmla="*/ 1182757 h 1749287"/>
                  <a:gd name="connsiteX23" fmla="*/ 9223513 w 9452113"/>
                  <a:gd name="connsiteY23" fmla="*/ 695739 h 1749287"/>
                  <a:gd name="connsiteX24" fmla="*/ 9332844 w 9452113"/>
                  <a:gd name="connsiteY24" fmla="*/ 407505 h 1749287"/>
                  <a:gd name="connsiteX25" fmla="*/ 9452113 w 9452113"/>
                  <a:gd name="connsiteY25" fmla="*/ 278296 h 1749287"/>
                  <a:gd name="connsiteX26" fmla="*/ 8130209 w 9452113"/>
                  <a:gd name="connsiteY26" fmla="*/ 0 h 1749287"/>
                  <a:gd name="connsiteX27" fmla="*/ 7732644 w 9452113"/>
                  <a:gd name="connsiteY27" fmla="*/ 19878 h 1749287"/>
                  <a:gd name="connsiteX28" fmla="*/ 337931 w 9452113"/>
                  <a:gd name="connsiteY28" fmla="*/ 407505 h 1749287"/>
                  <a:gd name="connsiteX29" fmla="*/ 29817 w 9452113"/>
                  <a:gd name="connsiteY29" fmla="*/ 566531 h 1749287"/>
                  <a:gd name="connsiteX0" fmla="*/ 29817 w 9452113"/>
                  <a:gd name="connsiteY0" fmla="*/ 566531 h 1749287"/>
                  <a:gd name="connsiteX1" fmla="*/ 0 w 9452113"/>
                  <a:gd name="connsiteY1" fmla="*/ 1103244 h 1749287"/>
                  <a:gd name="connsiteX2" fmla="*/ 119270 w 9452113"/>
                  <a:gd name="connsiteY2" fmla="*/ 1152939 h 1749287"/>
                  <a:gd name="connsiteX3" fmla="*/ 347870 w 9452113"/>
                  <a:gd name="connsiteY3" fmla="*/ 1451113 h 1749287"/>
                  <a:gd name="connsiteX4" fmla="*/ 715617 w 9452113"/>
                  <a:gd name="connsiteY4" fmla="*/ 1620078 h 1749287"/>
                  <a:gd name="connsiteX5" fmla="*/ 944217 w 9452113"/>
                  <a:gd name="connsiteY5" fmla="*/ 1679713 h 1749287"/>
                  <a:gd name="connsiteX6" fmla="*/ 1759226 w 9452113"/>
                  <a:gd name="connsiteY6" fmla="*/ 1610139 h 1749287"/>
                  <a:gd name="connsiteX7" fmla="*/ 2077278 w 9452113"/>
                  <a:gd name="connsiteY7" fmla="*/ 1570383 h 1749287"/>
                  <a:gd name="connsiteX8" fmla="*/ 2822713 w 9452113"/>
                  <a:gd name="connsiteY8" fmla="*/ 1580322 h 1749287"/>
                  <a:gd name="connsiteX9" fmla="*/ 3528391 w 9452113"/>
                  <a:gd name="connsiteY9" fmla="*/ 1639957 h 1749287"/>
                  <a:gd name="connsiteX10" fmla="*/ 3776870 w 9452113"/>
                  <a:gd name="connsiteY10" fmla="*/ 1699591 h 1749287"/>
                  <a:gd name="connsiteX11" fmla="*/ 4740965 w 9452113"/>
                  <a:gd name="connsiteY11" fmla="*/ 1689652 h 1749287"/>
                  <a:gd name="connsiteX12" fmla="*/ 5059017 w 9452113"/>
                  <a:gd name="connsiteY12" fmla="*/ 1630018 h 1749287"/>
                  <a:gd name="connsiteX13" fmla="*/ 5784574 w 9452113"/>
                  <a:gd name="connsiteY13" fmla="*/ 1649896 h 1749287"/>
                  <a:gd name="connsiteX14" fmla="*/ 6410739 w 9452113"/>
                  <a:gd name="connsiteY14" fmla="*/ 1709531 h 1749287"/>
                  <a:gd name="connsiteX15" fmla="*/ 6768548 w 9452113"/>
                  <a:gd name="connsiteY15" fmla="*/ 1749287 h 1749287"/>
                  <a:gd name="connsiteX16" fmla="*/ 7285383 w 9452113"/>
                  <a:gd name="connsiteY16" fmla="*/ 1620078 h 1749287"/>
                  <a:gd name="connsiteX17" fmla="*/ 7573617 w 9452113"/>
                  <a:gd name="connsiteY17" fmla="*/ 1550505 h 1749287"/>
                  <a:gd name="connsiteX18" fmla="*/ 8090452 w 9452113"/>
                  <a:gd name="connsiteY18" fmla="*/ 1580322 h 1749287"/>
                  <a:gd name="connsiteX19" fmla="*/ 8219661 w 9452113"/>
                  <a:gd name="connsiteY19" fmla="*/ 1610139 h 1749287"/>
                  <a:gd name="connsiteX20" fmla="*/ 8865704 w 9452113"/>
                  <a:gd name="connsiteY20" fmla="*/ 1610139 h 1749287"/>
                  <a:gd name="connsiteX21" fmla="*/ 9004852 w 9452113"/>
                  <a:gd name="connsiteY21" fmla="*/ 1461052 h 1749287"/>
                  <a:gd name="connsiteX22" fmla="*/ 9094304 w 9452113"/>
                  <a:gd name="connsiteY22" fmla="*/ 1182757 h 1749287"/>
                  <a:gd name="connsiteX23" fmla="*/ 9223513 w 9452113"/>
                  <a:gd name="connsiteY23" fmla="*/ 695739 h 1749287"/>
                  <a:gd name="connsiteX24" fmla="*/ 9332844 w 9452113"/>
                  <a:gd name="connsiteY24" fmla="*/ 407505 h 1749287"/>
                  <a:gd name="connsiteX25" fmla="*/ 9452113 w 9452113"/>
                  <a:gd name="connsiteY25" fmla="*/ 278296 h 1749287"/>
                  <a:gd name="connsiteX26" fmla="*/ 8130209 w 9452113"/>
                  <a:gd name="connsiteY26" fmla="*/ 0 h 1749287"/>
                  <a:gd name="connsiteX27" fmla="*/ 337931 w 9452113"/>
                  <a:gd name="connsiteY27" fmla="*/ 407505 h 1749287"/>
                  <a:gd name="connsiteX28" fmla="*/ 29817 w 9452113"/>
                  <a:gd name="connsiteY28" fmla="*/ 566531 h 1749287"/>
                  <a:gd name="connsiteX0" fmla="*/ 29817 w 9464738"/>
                  <a:gd name="connsiteY0" fmla="*/ 504748 h 1687504"/>
                  <a:gd name="connsiteX1" fmla="*/ 0 w 9464738"/>
                  <a:gd name="connsiteY1" fmla="*/ 1041461 h 1687504"/>
                  <a:gd name="connsiteX2" fmla="*/ 119270 w 9464738"/>
                  <a:gd name="connsiteY2" fmla="*/ 1091156 h 1687504"/>
                  <a:gd name="connsiteX3" fmla="*/ 347870 w 9464738"/>
                  <a:gd name="connsiteY3" fmla="*/ 1389330 h 1687504"/>
                  <a:gd name="connsiteX4" fmla="*/ 715617 w 9464738"/>
                  <a:gd name="connsiteY4" fmla="*/ 1558295 h 1687504"/>
                  <a:gd name="connsiteX5" fmla="*/ 944217 w 9464738"/>
                  <a:gd name="connsiteY5" fmla="*/ 1617930 h 1687504"/>
                  <a:gd name="connsiteX6" fmla="*/ 1759226 w 9464738"/>
                  <a:gd name="connsiteY6" fmla="*/ 1548356 h 1687504"/>
                  <a:gd name="connsiteX7" fmla="*/ 2077278 w 9464738"/>
                  <a:gd name="connsiteY7" fmla="*/ 1508600 h 1687504"/>
                  <a:gd name="connsiteX8" fmla="*/ 2822713 w 9464738"/>
                  <a:gd name="connsiteY8" fmla="*/ 1518539 h 1687504"/>
                  <a:gd name="connsiteX9" fmla="*/ 3528391 w 9464738"/>
                  <a:gd name="connsiteY9" fmla="*/ 1578174 h 1687504"/>
                  <a:gd name="connsiteX10" fmla="*/ 3776870 w 9464738"/>
                  <a:gd name="connsiteY10" fmla="*/ 1637808 h 1687504"/>
                  <a:gd name="connsiteX11" fmla="*/ 4740965 w 9464738"/>
                  <a:gd name="connsiteY11" fmla="*/ 1627869 h 1687504"/>
                  <a:gd name="connsiteX12" fmla="*/ 5059017 w 9464738"/>
                  <a:gd name="connsiteY12" fmla="*/ 1568235 h 1687504"/>
                  <a:gd name="connsiteX13" fmla="*/ 5784574 w 9464738"/>
                  <a:gd name="connsiteY13" fmla="*/ 1588113 h 1687504"/>
                  <a:gd name="connsiteX14" fmla="*/ 6410739 w 9464738"/>
                  <a:gd name="connsiteY14" fmla="*/ 1647748 h 1687504"/>
                  <a:gd name="connsiteX15" fmla="*/ 6768548 w 9464738"/>
                  <a:gd name="connsiteY15" fmla="*/ 1687504 h 1687504"/>
                  <a:gd name="connsiteX16" fmla="*/ 7285383 w 9464738"/>
                  <a:gd name="connsiteY16" fmla="*/ 1558295 h 1687504"/>
                  <a:gd name="connsiteX17" fmla="*/ 7573617 w 9464738"/>
                  <a:gd name="connsiteY17" fmla="*/ 1488722 h 1687504"/>
                  <a:gd name="connsiteX18" fmla="*/ 8090452 w 9464738"/>
                  <a:gd name="connsiteY18" fmla="*/ 1518539 h 1687504"/>
                  <a:gd name="connsiteX19" fmla="*/ 8219661 w 9464738"/>
                  <a:gd name="connsiteY19" fmla="*/ 1548356 h 1687504"/>
                  <a:gd name="connsiteX20" fmla="*/ 8865704 w 9464738"/>
                  <a:gd name="connsiteY20" fmla="*/ 1548356 h 1687504"/>
                  <a:gd name="connsiteX21" fmla="*/ 9004852 w 9464738"/>
                  <a:gd name="connsiteY21" fmla="*/ 1399269 h 1687504"/>
                  <a:gd name="connsiteX22" fmla="*/ 9094304 w 9464738"/>
                  <a:gd name="connsiteY22" fmla="*/ 1120974 h 1687504"/>
                  <a:gd name="connsiteX23" fmla="*/ 9223513 w 9464738"/>
                  <a:gd name="connsiteY23" fmla="*/ 633956 h 1687504"/>
                  <a:gd name="connsiteX24" fmla="*/ 9332844 w 9464738"/>
                  <a:gd name="connsiteY24" fmla="*/ 345722 h 1687504"/>
                  <a:gd name="connsiteX25" fmla="*/ 9452113 w 9464738"/>
                  <a:gd name="connsiteY25" fmla="*/ 216513 h 1687504"/>
                  <a:gd name="connsiteX26" fmla="*/ 9464738 w 9464738"/>
                  <a:gd name="connsiteY26" fmla="*/ 0 h 1687504"/>
                  <a:gd name="connsiteX27" fmla="*/ 337931 w 9464738"/>
                  <a:gd name="connsiteY27" fmla="*/ 345722 h 1687504"/>
                  <a:gd name="connsiteX28" fmla="*/ 29817 w 9464738"/>
                  <a:gd name="connsiteY28" fmla="*/ 504748 h 1687504"/>
                  <a:gd name="connsiteX0" fmla="*/ 334437 w 9769358"/>
                  <a:gd name="connsiteY0" fmla="*/ 504748 h 1687504"/>
                  <a:gd name="connsiteX1" fmla="*/ 304620 w 9769358"/>
                  <a:gd name="connsiteY1" fmla="*/ 1041461 h 1687504"/>
                  <a:gd name="connsiteX2" fmla="*/ 423890 w 9769358"/>
                  <a:gd name="connsiteY2" fmla="*/ 1091156 h 1687504"/>
                  <a:gd name="connsiteX3" fmla="*/ 652490 w 9769358"/>
                  <a:gd name="connsiteY3" fmla="*/ 1389330 h 1687504"/>
                  <a:gd name="connsiteX4" fmla="*/ 1020237 w 9769358"/>
                  <a:gd name="connsiteY4" fmla="*/ 1558295 h 1687504"/>
                  <a:gd name="connsiteX5" fmla="*/ 1248837 w 9769358"/>
                  <a:gd name="connsiteY5" fmla="*/ 1617930 h 1687504"/>
                  <a:gd name="connsiteX6" fmla="*/ 2063846 w 9769358"/>
                  <a:gd name="connsiteY6" fmla="*/ 1548356 h 1687504"/>
                  <a:gd name="connsiteX7" fmla="*/ 2381898 w 9769358"/>
                  <a:gd name="connsiteY7" fmla="*/ 1508600 h 1687504"/>
                  <a:gd name="connsiteX8" fmla="*/ 3127333 w 9769358"/>
                  <a:gd name="connsiteY8" fmla="*/ 1518539 h 1687504"/>
                  <a:gd name="connsiteX9" fmla="*/ 3833011 w 9769358"/>
                  <a:gd name="connsiteY9" fmla="*/ 1578174 h 1687504"/>
                  <a:gd name="connsiteX10" fmla="*/ 4081490 w 9769358"/>
                  <a:gd name="connsiteY10" fmla="*/ 1637808 h 1687504"/>
                  <a:gd name="connsiteX11" fmla="*/ 5045585 w 9769358"/>
                  <a:gd name="connsiteY11" fmla="*/ 1627869 h 1687504"/>
                  <a:gd name="connsiteX12" fmla="*/ 5363637 w 9769358"/>
                  <a:gd name="connsiteY12" fmla="*/ 1568235 h 1687504"/>
                  <a:gd name="connsiteX13" fmla="*/ 6089194 w 9769358"/>
                  <a:gd name="connsiteY13" fmla="*/ 1588113 h 1687504"/>
                  <a:gd name="connsiteX14" fmla="*/ 6715359 w 9769358"/>
                  <a:gd name="connsiteY14" fmla="*/ 1647748 h 1687504"/>
                  <a:gd name="connsiteX15" fmla="*/ 7073168 w 9769358"/>
                  <a:gd name="connsiteY15" fmla="*/ 1687504 h 1687504"/>
                  <a:gd name="connsiteX16" fmla="*/ 7590003 w 9769358"/>
                  <a:gd name="connsiteY16" fmla="*/ 1558295 h 1687504"/>
                  <a:gd name="connsiteX17" fmla="*/ 7878237 w 9769358"/>
                  <a:gd name="connsiteY17" fmla="*/ 1488722 h 1687504"/>
                  <a:gd name="connsiteX18" fmla="*/ 8395072 w 9769358"/>
                  <a:gd name="connsiteY18" fmla="*/ 1518539 h 1687504"/>
                  <a:gd name="connsiteX19" fmla="*/ 8524281 w 9769358"/>
                  <a:gd name="connsiteY19" fmla="*/ 1548356 h 1687504"/>
                  <a:gd name="connsiteX20" fmla="*/ 9170324 w 9769358"/>
                  <a:gd name="connsiteY20" fmla="*/ 1548356 h 1687504"/>
                  <a:gd name="connsiteX21" fmla="*/ 9309472 w 9769358"/>
                  <a:gd name="connsiteY21" fmla="*/ 1399269 h 1687504"/>
                  <a:gd name="connsiteX22" fmla="*/ 9398924 w 9769358"/>
                  <a:gd name="connsiteY22" fmla="*/ 1120974 h 1687504"/>
                  <a:gd name="connsiteX23" fmla="*/ 9528133 w 9769358"/>
                  <a:gd name="connsiteY23" fmla="*/ 633956 h 1687504"/>
                  <a:gd name="connsiteX24" fmla="*/ 9637464 w 9769358"/>
                  <a:gd name="connsiteY24" fmla="*/ 345722 h 1687504"/>
                  <a:gd name="connsiteX25" fmla="*/ 9756733 w 9769358"/>
                  <a:gd name="connsiteY25" fmla="*/ 216513 h 1687504"/>
                  <a:gd name="connsiteX26" fmla="*/ 9769358 w 9769358"/>
                  <a:gd name="connsiteY26" fmla="*/ 0 h 1687504"/>
                  <a:gd name="connsiteX27" fmla="*/ 0 w 9769358"/>
                  <a:gd name="connsiteY27" fmla="*/ 259225 h 1687504"/>
                  <a:gd name="connsiteX28" fmla="*/ 334437 w 9769358"/>
                  <a:gd name="connsiteY28" fmla="*/ 504748 h 1687504"/>
                  <a:gd name="connsiteX0" fmla="*/ 334437 w 9756733"/>
                  <a:gd name="connsiteY0" fmla="*/ 288235 h 1470991"/>
                  <a:gd name="connsiteX1" fmla="*/ 304620 w 9756733"/>
                  <a:gd name="connsiteY1" fmla="*/ 824948 h 1470991"/>
                  <a:gd name="connsiteX2" fmla="*/ 423890 w 9756733"/>
                  <a:gd name="connsiteY2" fmla="*/ 874643 h 1470991"/>
                  <a:gd name="connsiteX3" fmla="*/ 652490 w 9756733"/>
                  <a:gd name="connsiteY3" fmla="*/ 1172817 h 1470991"/>
                  <a:gd name="connsiteX4" fmla="*/ 1020237 w 9756733"/>
                  <a:gd name="connsiteY4" fmla="*/ 1341782 h 1470991"/>
                  <a:gd name="connsiteX5" fmla="*/ 1248837 w 9756733"/>
                  <a:gd name="connsiteY5" fmla="*/ 1401417 h 1470991"/>
                  <a:gd name="connsiteX6" fmla="*/ 2063846 w 9756733"/>
                  <a:gd name="connsiteY6" fmla="*/ 1331843 h 1470991"/>
                  <a:gd name="connsiteX7" fmla="*/ 2381898 w 9756733"/>
                  <a:gd name="connsiteY7" fmla="*/ 1292087 h 1470991"/>
                  <a:gd name="connsiteX8" fmla="*/ 3127333 w 9756733"/>
                  <a:gd name="connsiteY8" fmla="*/ 1302026 h 1470991"/>
                  <a:gd name="connsiteX9" fmla="*/ 3833011 w 9756733"/>
                  <a:gd name="connsiteY9" fmla="*/ 1361661 h 1470991"/>
                  <a:gd name="connsiteX10" fmla="*/ 4081490 w 9756733"/>
                  <a:gd name="connsiteY10" fmla="*/ 1421295 h 1470991"/>
                  <a:gd name="connsiteX11" fmla="*/ 5045585 w 9756733"/>
                  <a:gd name="connsiteY11" fmla="*/ 1411356 h 1470991"/>
                  <a:gd name="connsiteX12" fmla="*/ 5363637 w 9756733"/>
                  <a:gd name="connsiteY12" fmla="*/ 1351722 h 1470991"/>
                  <a:gd name="connsiteX13" fmla="*/ 6089194 w 9756733"/>
                  <a:gd name="connsiteY13" fmla="*/ 1371600 h 1470991"/>
                  <a:gd name="connsiteX14" fmla="*/ 6715359 w 9756733"/>
                  <a:gd name="connsiteY14" fmla="*/ 1431235 h 1470991"/>
                  <a:gd name="connsiteX15" fmla="*/ 7073168 w 9756733"/>
                  <a:gd name="connsiteY15" fmla="*/ 1470991 h 1470991"/>
                  <a:gd name="connsiteX16" fmla="*/ 7590003 w 9756733"/>
                  <a:gd name="connsiteY16" fmla="*/ 1341782 h 1470991"/>
                  <a:gd name="connsiteX17" fmla="*/ 7878237 w 9756733"/>
                  <a:gd name="connsiteY17" fmla="*/ 1272209 h 1470991"/>
                  <a:gd name="connsiteX18" fmla="*/ 8395072 w 9756733"/>
                  <a:gd name="connsiteY18" fmla="*/ 1302026 h 1470991"/>
                  <a:gd name="connsiteX19" fmla="*/ 8524281 w 9756733"/>
                  <a:gd name="connsiteY19" fmla="*/ 1331843 h 1470991"/>
                  <a:gd name="connsiteX20" fmla="*/ 9170324 w 9756733"/>
                  <a:gd name="connsiteY20" fmla="*/ 1331843 h 1470991"/>
                  <a:gd name="connsiteX21" fmla="*/ 9309472 w 9756733"/>
                  <a:gd name="connsiteY21" fmla="*/ 1182756 h 1470991"/>
                  <a:gd name="connsiteX22" fmla="*/ 9398924 w 9756733"/>
                  <a:gd name="connsiteY22" fmla="*/ 904461 h 1470991"/>
                  <a:gd name="connsiteX23" fmla="*/ 9528133 w 9756733"/>
                  <a:gd name="connsiteY23" fmla="*/ 417443 h 1470991"/>
                  <a:gd name="connsiteX24" fmla="*/ 9637464 w 9756733"/>
                  <a:gd name="connsiteY24" fmla="*/ 129209 h 1470991"/>
                  <a:gd name="connsiteX25" fmla="*/ 9756733 w 9756733"/>
                  <a:gd name="connsiteY25" fmla="*/ 0 h 1470991"/>
                  <a:gd name="connsiteX26" fmla="*/ 9621077 w 9756733"/>
                  <a:gd name="connsiteY26" fmla="*/ 42979 h 1470991"/>
                  <a:gd name="connsiteX27" fmla="*/ 0 w 9756733"/>
                  <a:gd name="connsiteY27" fmla="*/ 42712 h 1470991"/>
                  <a:gd name="connsiteX28" fmla="*/ 334437 w 9756733"/>
                  <a:gd name="connsiteY28" fmla="*/ 288235 h 1470991"/>
                  <a:gd name="connsiteX0" fmla="*/ 334437 w 9769358"/>
                  <a:gd name="connsiteY0" fmla="*/ 405894 h 1588650"/>
                  <a:gd name="connsiteX1" fmla="*/ 304620 w 9769358"/>
                  <a:gd name="connsiteY1" fmla="*/ 942607 h 1588650"/>
                  <a:gd name="connsiteX2" fmla="*/ 423890 w 9769358"/>
                  <a:gd name="connsiteY2" fmla="*/ 992302 h 1588650"/>
                  <a:gd name="connsiteX3" fmla="*/ 652490 w 9769358"/>
                  <a:gd name="connsiteY3" fmla="*/ 1290476 h 1588650"/>
                  <a:gd name="connsiteX4" fmla="*/ 1020237 w 9769358"/>
                  <a:gd name="connsiteY4" fmla="*/ 1459441 h 1588650"/>
                  <a:gd name="connsiteX5" fmla="*/ 1248837 w 9769358"/>
                  <a:gd name="connsiteY5" fmla="*/ 1519076 h 1588650"/>
                  <a:gd name="connsiteX6" fmla="*/ 2063846 w 9769358"/>
                  <a:gd name="connsiteY6" fmla="*/ 1449502 h 1588650"/>
                  <a:gd name="connsiteX7" fmla="*/ 2381898 w 9769358"/>
                  <a:gd name="connsiteY7" fmla="*/ 1409746 h 1588650"/>
                  <a:gd name="connsiteX8" fmla="*/ 3127333 w 9769358"/>
                  <a:gd name="connsiteY8" fmla="*/ 1419685 h 1588650"/>
                  <a:gd name="connsiteX9" fmla="*/ 3833011 w 9769358"/>
                  <a:gd name="connsiteY9" fmla="*/ 1479320 h 1588650"/>
                  <a:gd name="connsiteX10" fmla="*/ 4081490 w 9769358"/>
                  <a:gd name="connsiteY10" fmla="*/ 1538954 h 1588650"/>
                  <a:gd name="connsiteX11" fmla="*/ 5045585 w 9769358"/>
                  <a:gd name="connsiteY11" fmla="*/ 1529015 h 1588650"/>
                  <a:gd name="connsiteX12" fmla="*/ 5363637 w 9769358"/>
                  <a:gd name="connsiteY12" fmla="*/ 1469381 h 1588650"/>
                  <a:gd name="connsiteX13" fmla="*/ 6089194 w 9769358"/>
                  <a:gd name="connsiteY13" fmla="*/ 1489259 h 1588650"/>
                  <a:gd name="connsiteX14" fmla="*/ 6715359 w 9769358"/>
                  <a:gd name="connsiteY14" fmla="*/ 1548894 h 1588650"/>
                  <a:gd name="connsiteX15" fmla="*/ 7073168 w 9769358"/>
                  <a:gd name="connsiteY15" fmla="*/ 1588650 h 1588650"/>
                  <a:gd name="connsiteX16" fmla="*/ 7590003 w 9769358"/>
                  <a:gd name="connsiteY16" fmla="*/ 1459441 h 1588650"/>
                  <a:gd name="connsiteX17" fmla="*/ 7878237 w 9769358"/>
                  <a:gd name="connsiteY17" fmla="*/ 1389868 h 1588650"/>
                  <a:gd name="connsiteX18" fmla="*/ 8395072 w 9769358"/>
                  <a:gd name="connsiteY18" fmla="*/ 1419685 h 1588650"/>
                  <a:gd name="connsiteX19" fmla="*/ 8524281 w 9769358"/>
                  <a:gd name="connsiteY19" fmla="*/ 1449502 h 1588650"/>
                  <a:gd name="connsiteX20" fmla="*/ 9170324 w 9769358"/>
                  <a:gd name="connsiteY20" fmla="*/ 1449502 h 1588650"/>
                  <a:gd name="connsiteX21" fmla="*/ 9309472 w 9769358"/>
                  <a:gd name="connsiteY21" fmla="*/ 1300415 h 1588650"/>
                  <a:gd name="connsiteX22" fmla="*/ 9398924 w 9769358"/>
                  <a:gd name="connsiteY22" fmla="*/ 1022120 h 1588650"/>
                  <a:gd name="connsiteX23" fmla="*/ 9528133 w 9769358"/>
                  <a:gd name="connsiteY23" fmla="*/ 535102 h 1588650"/>
                  <a:gd name="connsiteX24" fmla="*/ 9637464 w 9769358"/>
                  <a:gd name="connsiteY24" fmla="*/ 246868 h 1588650"/>
                  <a:gd name="connsiteX25" fmla="*/ 9756733 w 9769358"/>
                  <a:gd name="connsiteY25" fmla="*/ 117659 h 1588650"/>
                  <a:gd name="connsiteX26" fmla="*/ 9769358 w 9769358"/>
                  <a:gd name="connsiteY26" fmla="*/ 0 h 1588650"/>
                  <a:gd name="connsiteX27" fmla="*/ 0 w 9769358"/>
                  <a:gd name="connsiteY27" fmla="*/ 160371 h 1588650"/>
                  <a:gd name="connsiteX28" fmla="*/ 334437 w 9769358"/>
                  <a:gd name="connsiteY28" fmla="*/ 405894 h 1588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9769358" h="1588650">
                    <a:moveTo>
                      <a:pt x="334437" y="405894"/>
                    </a:moveTo>
                    <a:lnTo>
                      <a:pt x="304620" y="942607"/>
                    </a:lnTo>
                    <a:lnTo>
                      <a:pt x="423890" y="992302"/>
                    </a:lnTo>
                    <a:lnTo>
                      <a:pt x="652490" y="1290476"/>
                    </a:lnTo>
                    <a:lnTo>
                      <a:pt x="1020237" y="1459441"/>
                    </a:lnTo>
                    <a:lnTo>
                      <a:pt x="1248837" y="1519076"/>
                    </a:lnTo>
                    <a:lnTo>
                      <a:pt x="2063846" y="1449502"/>
                    </a:lnTo>
                    <a:lnTo>
                      <a:pt x="2381898" y="1409746"/>
                    </a:lnTo>
                    <a:lnTo>
                      <a:pt x="3127333" y="1419685"/>
                    </a:lnTo>
                    <a:lnTo>
                      <a:pt x="3833011" y="1479320"/>
                    </a:lnTo>
                    <a:lnTo>
                      <a:pt x="4081490" y="1538954"/>
                    </a:lnTo>
                    <a:lnTo>
                      <a:pt x="5045585" y="1529015"/>
                    </a:lnTo>
                    <a:lnTo>
                      <a:pt x="5363637" y="1469381"/>
                    </a:lnTo>
                    <a:lnTo>
                      <a:pt x="6089194" y="1489259"/>
                    </a:lnTo>
                    <a:lnTo>
                      <a:pt x="6715359" y="1548894"/>
                    </a:lnTo>
                    <a:lnTo>
                      <a:pt x="7073168" y="1588650"/>
                    </a:lnTo>
                    <a:lnTo>
                      <a:pt x="7590003" y="1459441"/>
                    </a:lnTo>
                    <a:lnTo>
                      <a:pt x="7878237" y="1389868"/>
                    </a:lnTo>
                    <a:lnTo>
                      <a:pt x="8395072" y="1419685"/>
                    </a:lnTo>
                    <a:lnTo>
                      <a:pt x="8524281" y="1449502"/>
                    </a:lnTo>
                    <a:lnTo>
                      <a:pt x="9170324" y="1449502"/>
                    </a:lnTo>
                    <a:lnTo>
                      <a:pt x="9309472" y="1300415"/>
                    </a:lnTo>
                    <a:lnTo>
                      <a:pt x="9398924" y="1022120"/>
                    </a:lnTo>
                    <a:lnTo>
                      <a:pt x="9528133" y="535102"/>
                    </a:lnTo>
                    <a:lnTo>
                      <a:pt x="9637464" y="246868"/>
                    </a:lnTo>
                    <a:lnTo>
                      <a:pt x="9756733" y="117659"/>
                    </a:lnTo>
                    <a:lnTo>
                      <a:pt x="9769358" y="0"/>
                    </a:lnTo>
                    <a:lnTo>
                      <a:pt x="0" y="160371"/>
                    </a:lnTo>
                    <a:lnTo>
                      <a:pt x="334437" y="405894"/>
                    </a:lnTo>
                    <a:close/>
                  </a:path>
                </a:pathLst>
              </a:custGeom>
              <a:solidFill>
                <a:srgbClr val="00B0F0">
                  <a:alpha val="3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/>
              </a:p>
            </p:txBody>
          </p: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E304082-4D58-F04C-A9C6-D68429A5C2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5872" y="2100645"/>
              <a:ext cx="913576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797800E-6514-C24B-ACFD-2B5DC1F11A5C}"/>
                </a:ext>
              </a:extLst>
            </p:cNvPr>
            <p:cNvCxnSpPr>
              <a:cxnSpLocks/>
              <a:endCxn id="53" idx="0"/>
            </p:cNvCxnSpPr>
            <p:nvPr/>
          </p:nvCxnSpPr>
          <p:spPr>
            <a:xfrm flipH="1">
              <a:off x="1865871" y="1920150"/>
              <a:ext cx="2" cy="13305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FA3FD3B-5F79-ED4B-8383-ED3D27A840E9}"/>
                </a:ext>
              </a:extLst>
            </p:cNvPr>
            <p:cNvCxnSpPr>
              <a:cxnSpLocks/>
            </p:cNvCxnSpPr>
            <p:nvPr/>
          </p:nvCxnSpPr>
          <p:spPr>
            <a:xfrm>
              <a:off x="11001633" y="2001795"/>
              <a:ext cx="0" cy="118096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50F0E31-5958-384A-AF83-B5AA2B4DAEAD}"/>
                </a:ext>
              </a:extLst>
            </p:cNvPr>
            <p:cNvGrpSpPr/>
            <p:nvPr/>
          </p:nvGrpSpPr>
          <p:grpSpPr>
            <a:xfrm>
              <a:off x="4507322" y="2853515"/>
              <a:ext cx="1577320" cy="2141705"/>
              <a:chOff x="4902740" y="2853515"/>
              <a:chExt cx="1577320" cy="2141705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20519EE8-CEFE-674F-A0CD-8A9BC13C28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4108" y="3540210"/>
                <a:ext cx="0" cy="145501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CF31F74-247A-124F-A209-3DF0178332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4109" y="3243648"/>
                <a:ext cx="0" cy="2780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106A2816-5F2B-7847-A412-B7DA744321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464060" y="4052014"/>
                <a:ext cx="1016000" cy="190500"/>
              </a:xfrm>
              <a:prstGeom prst="rect">
                <a:avLst/>
              </a:prstGeom>
            </p:spPr>
          </p:pic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D367CC29-6885-D845-B539-816C1DE518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02740" y="2853515"/>
                <a:ext cx="812800" cy="190500"/>
              </a:xfrm>
              <a:prstGeom prst="rect">
                <a:avLst/>
              </a:prstGeom>
            </p:spPr>
          </p:pic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0BDD870C-E253-9E46-9914-FC7DEAED878F}"/>
                  </a:ext>
                </a:extLst>
              </p:cNvPr>
              <p:cNvSpPr/>
              <p:nvPr/>
            </p:nvSpPr>
            <p:spPr>
              <a:xfrm>
                <a:off x="4917989" y="3089189"/>
                <a:ext cx="803189" cy="296562"/>
              </a:xfrm>
              <a:custGeom>
                <a:avLst/>
                <a:gdLst>
                  <a:gd name="connsiteX0" fmla="*/ 803189 w 803189"/>
                  <a:gd name="connsiteY0" fmla="*/ 0 h 296562"/>
                  <a:gd name="connsiteX1" fmla="*/ 0 w 803189"/>
                  <a:gd name="connsiteY1" fmla="*/ 0 h 296562"/>
                  <a:gd name="connsiteX2" fmla="*/ 679622 w 803189"/>
                  <a:gd name="connsiteY2" fmla="*/ 296562 h 296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03189" h="296562">
                    <a:moveTo>
                      <a:pt x="803189" y="0"/>
                    </a:moveTo>
                    <a:lnTo>
                      <a:pt x="0" y="0"/>
                    </a:lnTo>
                    <a:lnTo>
                      <a:pt x="679622" y="296562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1167204-31B0-8A4D-9CBD-DDFE1B32D4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5872" y="2409568"/>
              <a:ext cx="45678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3F12A74-C6AC-5F43-B20B-BD209260F7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33753" y="2413687"/>
              <a:ext cx="45678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1A5EE35-6BC0-C141-B27E-05F4EDF156D3}"/>
                </a:ext>
              </a:extLst>
            </p:cNvPr>
            <p:cNvCxnSpPr>
              <a:cxnSpLocks/>
            </p:cNvCxnSpPr>
            <p:nvPr/>
          </p:nvCxnSpPr>
          <p:spPr>
            <a:xfrm>
              <a:off x="6436122" y="2948765"/>
              <a:ext cx="0" cy="1930944"/>
            </a:xfrm>
            <a:prstGeom prst="line">
              <a:avLst/>
            </a:prstGeom>
            <a:ln w="10160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7CFA0DA-9658-F54F-A457-9666ABC4722C}"/>
                </a:ext>
              </a:extLst>
            </p:cNvPr>
            <p:cNvCxnSpPr>
              <a:cxnSpLocks/>
            </p:cNvCxnSpPr>
            <p:nvPr/>
          </p:nvCxnSpPr>
          <p:spPr>
            <a:xfrm>
              <a:off x="6433752" y="2285344"/>
              <a:ext cx="0" cy="54139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D483BF71-2DDF-D247-8C40-4FC800E9D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39678" y="1985834"/>
              <a:ext cx="990600" cy="19050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E7BB8AB6-2FBB-7646-AAB2-276528497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91012" y="2288945"/>
              <a:ext cx="1117600" cy="19050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8C17F6A8-7ED8-EE42-88F1-A128D5AE4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58893" y="2303166"/>
              <a:ext cx="1117600" cy="190500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49" name="Line Callout 3 (Accent Bar) 48">
              <a:extLst>
                <a:ext uri="{FF2B5EF4-FFF2-40B4-BE49-F238E27FC236}">
                  <a16:creationId xmlns:a16="http://schemas.microsoft.com/office/drawing/2014/main" id="{DFABEB3F-4659-BE4D-B966-0CBAD263D93B}"/>
                </a:ext>
              </a:extLst>
            </p:cNvPr>
            <p:cNvSpPr/>
            <p:nvPr/>
          </p:nvSpPr>
          <p:spPr>
            <a:xfrm>
              <a:off x="7508641" y="1100443"/>
              <a:ext cx="906310" cy="612648"/>
            </a:xfrm>
            <a:prstGeom prst="accentCallout3">
              <a:avLst>
                <a:gd name="adj1" fmla="val 69174"/>
                <a:gd name="adj2" fmla="val -8333"/>
                <a:gd name="adj3" fmla="val 69174"/>
                <a:gd name="adj4" fmla="val -36938"/>
                <a:gd name="adj5" fmla="val 259338"/>
                <a:gd name="adj6" fmla="val -35586"/>
                <a:gd name="adj7" fmla="val 306589"/>
                <a:gd name="adj8" fmla="val -11103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W</a:t>
              </a:r>
              <a:r>
                <a:rPr lang="en-NL" dirty="0"/>
                <a:t>ell</a:t>
              </a:r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8A3C78E3-CA70-D944-82BB-79519B939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10012" y="4322671"/>
              <a:ext cx="241300" cy="190500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E0879020-87C5-1144-B00B-B8EE8CC2E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10012" y="3785122"/>
              <a:ext cx="381000" cy="254000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59F73A3-CAA6-9E49-A59C-8650951F0C6B}"/>
                </a:ext>
              </a:extLst>
            </p:cNvPr>
            <p:cNvSpPr txBox="1"/>
            <p:nvPr/>
          </p:nvSpPr>
          <p:spPr>
            <a:xfrm>
              <a:off x="5113306" y="528945"/>
              <a:ext cx="1995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dirty="0"/>
                <a:t>Valley cross section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3BD0775-8F6C-EA42-91CE-BDCB1915AB20}"/>
                </a:ext>
              </a:extLst>
            </p:cNvPr>
            <p:cNvSpPr txBox="1"/>
            <p:nvPr/>
          </p:nvSpPr>
          <p:spPr>
            <a:xfrm>
              <a:off x="1558254" y="3250652"/>
              <a:ext cx="6152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dirty="0"/>
                <a:t>river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0CF4CD9-C4BE-3E48-A473-51B075F492A7}"/>
                </a:ext>
              </a:extLst>
            </p:cNvPr>
            <p:cNvSpPr txBox="1"/>
            <p:nvPr/>
          </p:nvSpPr>
          <p:spPr>
            <a:xfrm>
              <a:off x="10725890" y="1336036"/>
              <a:ext cx="1169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V</a:t>
              </a:r>
              <a:r>
                <a:rPr lang="en-NL" dirty="0"/>
                <a:t>alley wall</a:t>
              </a: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2717850-03D5-9B4E-BE96-E0B1054F2B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3752" y="3614352"/>
              <a:ext cx="0" cy="1265357"/>
            </a:xfrm>
            <a:prstGeom prst="line">
              <a:avLst/>
            </a:prstGeom>
            <a:ln w="101600" cmpd="sng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5310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AEC9B99C-B970-C44F-AA06-4AED8A56D364}"/>
              </a:ext>
            </a:extLst>
          </p:cNvPr>
          <p:cNvGrpSpPr/>
          <p:nvPr/>
        </p:nvGrpSpPr>
        <p:grpSpPr>
          <a:xfrm>
            <a:off x="1" y="-20916"/>
            <a:ext cx="12210762" cy="6915992"/>
            <a:chOff x="1" y="-20916"/>
            <a:chExt cx="12210762" cy="691599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CC7BD17-7F9A-CB4F-A3BA-5B460781CE93}"/>
                </a:ext>
              </a:extLst>
            </p:cNvPr>
            <p:cNvSpPr/>
            <p:nvPr/>
          </p:nvSpPr>
          <p:spPr>
            <a:xfrm>
              <a:off x="1" y="0"/>
              <a:ext cx="12210762" cy="6858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2" name="Freeform 1">
              <a:extLst>
                <a:ext uri="{FF2B5EF4-FFF2-40B4-BE49-F238E27FC236}">
                  <a16:creationId xmlns:a16="http://schemas.microsoft.com/office/drawing/2014/main" id="{16611E34-5AC6-8240-8CB0-EE1BF4DED3D3}"/>
                </a:ext>
              </a:extLst>
            </p:cNvPr>
            <p:cNvSpPr/>
            <p:nvPr/>
          </p:nvSpPr>
          <p:spPr>
            <a:xfrm>
              <a:off x="1" y="0"/>
              <a:ext cx="10070758" cy="6561438"/>
            </a:xfrm>
            <a:custGeom>
              <a:avLst/>
              <a:gdLst>
                <a:gd name="connsiteX0" fmla="*/ 0 w 10070758"/>
                <a:gd name="connsiteY0" fmla="*/ 6561438 h 6561438"/>
                <a:gd name="connsiteX1" fmla="*/ 1285103 w 10070758"/>
                <a:gd name="connsiteY1" fmla="*/ 5412259 h 6561438"/>
                <a:gd name="connsiteX2" fmla="*/ 1359243 w 10070758"/>
                <a:gd name="connsiteY2" fmla="*/ 5362832 h 6561438"/>
                <a:gd name="connsiteX3" fmla="*/ 1396314 w 10070758"/>
                <a:gd name="connsiteY3" fmla="*/ 5325762 h 6561438"/>
                <a:gd name="connsiteX4" fmla="*/ 1495168 w 10070758"/>
                <a:gd name="connsiteY4" fmla="*/ 5276335 h 6561438"/>
                <a:gd name="connsiteX5" fmla="*/ 1532238 w 10070758"/>
                <a:gd name="connsiteY5" fmla="*/ 5251622 h 6561438"/>
                <a:gd name="connsiteX6" fmla="*/ 1655805 w 10070758"/>
                <a:gd name="connsiteY6" fmla="*/ 5165124 h 6561438"/>
                <a:gd name="connsiteX7" fmla="*/ 1725827 w 10070758"/>
                <a:gd name="connsiteY7" fmla="*/ 5165124 h 6561438"/>
                <a:gd name="connsiteX8" fmla="*/ 1820562 w 10070758"/>
                <a:gd name="connsiteY8" fmla="*/ 5152768 h 6561438"/>
                <a:gd name="connsiteX9" fmla="*/ 1890583 w 10070758"/>
                <a:gd name="connsiteY9" fmla="*/ 5119817 h 6561438"/>
                <a:gd name="connsiteX10" fmla="*/ 1886466 w 10070758"/>
                <a:gd name="connsiteY10" fmla="*/ 5074508 h 6561438"/>
                <a:gd name="connsiteX11" fmla="*/ 1890584 w 10070758"/>
                <a:gd name="connsiteY11" fmla="*/ 4992130 h 6561438"/>
                <a:gd name="connsiteX12" fmla="*/ 1989438 w 10070758"/>
                <a:gd name="connsiteY12" fmla="*/ 4893276 h 6561438"/>
                <a:gd name="connsiteX13" fmla="*/ 2038865 w 10070758"/>
                <a:gd name="connsiteY13" fmla="*/ 4868562 h 6561438"/>
                <a:gd name="connsiteX14" fmla="*/ 2075935 w 10070758"/>
                <a:gd name="connsiteY14" fmla="*/ 4831492 h 6561438"/>
                <a:gd name="connsiteX15" fmla="*/ 2162432 w 10070758"/>
                <a:gd name="connsiteY15" fmla="*/ 4782065 h 6561438"/>
                <a:gd name="connsiteX16" fmla="*/ 2248930 w 10070758"/>
                <a:gd name="connsiteY16" fmla="*/ 4732638 h 6561438"/>
                <a:gd name="connsiteX17" fmla="*/ 2286000 w 10070758"/>
                <a:gd name="connsiteY17" fmla="*/ 4695568 h 6561438"/>
                <a:gd name="connsiteX18" fmla="*/ 2397211 w 10070758"/>
                <a:gd name="connsiteY18" fmla="*/ 4596714 h 6561438"/>
                <a:gd name="connsiteX19" fmla="*/ 2483708 w 10070758"/>
                <a:gd name="connsiteY19" fmla="*/ 4473146 h 6561438"/>
                <a:gd name="connsiteX20" fmla="*/ 2508422 w 10070758"/>
                <a:gd name="connsiteY20" fmla="*/ 4436076 h 6561438"/>
                <a:gd name="connsiteX21" fmla="*/ 2545492 w 10070758"/>
                <a:gd name="connsiteY21" fmla="*/ 4386649 h 6561438"/>
                <a:gd name="connsiteX22" fmla="*/ 2594919 w 10070758"/>
                <a:gd name="connsiteY22" fmla="*/ 4312508 h 6561438"/>
                <a:gd name="connsiteX23" fmla="*/ 2619632 w 10070758"/>
                <a:gd name="connsiteY23" fmla="*/ 4275438 h 6561438"/>
                <a:gd name="connsiteX24" fmla="*/ 2656703 w 10070758"/>
                <a:gd name="connsiteY24" fmla="*/ 4263081 h 6561438"/>
                <a:gd name="connsiteX25" fmla="*/ 2693773 w 10070758"/>
                <a:gd name="connsiteY25" fmla="*/ 4238368 h 6561438"/>
                <a:gd name="connsiteX26" fmla="*/ 2854411 w 10070758"/>
                <a:gd name="connsiteY26" fmla="*/ 4213654 h 6561438"/>
                <a:gd name="connsiteX27" fmla="*/ 2965622 w 10070758"/>
                <a:gd name="connsiteY27" fmla="*/ 4188941 h 6561438"/>
                <a:gd name="connsiteX28" fmla="*/ 3101546 w 10070758"/>
                <a:gd name="connsiteY28" fmla="*/ 4164227 h 6561438"/>
                <a:gd name="connsiteX29" fmla="*/ 3150974 w 10070758"/>
                <a:gd name="connsiteY29" fmla="*/ 4081849 h 6561438"/>
                <a:gd name="connsiteX30" fmla="*/ 3266303 w 10070758"/>
                <a:gd name="connsiteY30" fmla="*/ 4036540 h 6561438"/>
                <a:gd name="connsiteX31" fmla="*/ 3332205 w 10070758"/>
                <a:gd name="connsiteY31" fmla="*/ 3987114 h 6561438"/>
                <a:gd name="connsiteX32" fmla="*/ 3422822 w 10070758"/>
                <a:gd name="connsiteY32" fmla="*/ 3896497 h 6561438"/>
                <a:gd name="connsiteX33" fmla="*/ 3480486 w 10070758"/>
                <a:gd name="connsiteY33" fmla="*/ 3822357 h 6561438"/>
                <a:gd name="connsiteX34" fmla="*/ 3682314 w 10070758"/>
                <a:gd name="connsiteY34" fmla="*/ 3756454 h 6561438"/>
                <a:gd name="connsiteX35" fmla="*/ 3719384 w 10070758"/>
                <a:gd name="connsiteY35" fmla="*/ 3719384 h 6561438"/>
                <a:gd name="connsiteX36" fmla="*/ 3756454 w 10070758"/>
                <a:gd name="connsiteY36" fmla="*/ 3682314 h 6561438"/>
                <a:gd name="connsiteX37" fmla="*/ 3855308 w 10070758"/>
                <a:gd name="connsiteY37" fmla="*/ 3546389 h 6561438"/>
                <a:gd name="connsiteX38" fmla="*/ 3880022 w 10070758"/>
                <a:gd name="connsiteY38" fmla="*/ 3496962 h 6561438"/>
                <a:gd name="connsiteX39" fmla="*/ 4015946 w 10070758"/>
                <a:gd name="connsiteY39" fmla="*/ 3410464 h 6561438"/>
                <a:gd name="connsiteX40" fmla="*/ 4164227 w 10070758"/>
                <a:gd name="connsiteY40" fmla="*/ 3299255 h 6561438"/>
                <a:gd name="connsiteX41" fmla="*/ 4250724 w 10070758"/>
                <a:gd name="connsiteY41" fmla="*/ 3212757 h 6561438"/>
                <a:gd name="connsiteX42" fmla="*/ 4411362 w 10070758"/>
                <a:gd name="connsiteY42" fmla="*/ 3138616 h 6561438"/>
                <a:gd name="connsiteX43" fmla="*/ 4547287 w 10070758"/>
                <a:gd name="connsiteY43" fmla="*/ 3002692 h 6561438"/>
                <a:gd name="connsiteX44" fmla="*/ 4720281 w 10070758"/>
                <a:gd name="connsiteY44" fmla="*/ 2866768 h 6561438"/>
                <a:gd name="connsiteX45" fmla="*/ 4917989 w 10070758"/>
                <a:gd name="connsiteY45" fmla="*/ 2743200 h 6561438"/>
                <a:gd name="connsiteX46" fmla="*/ 5165124 w 10070758"/>
                <a:gd name="connsiteY46" fmla="*/ 2644346 h 6561438"/>
                <a:gd name="connsiteX47" fmla="*/ 5313405 w 10070758"/>
                <a:gd name="connsiteY47" fmla="*/ 2533135 h 6561438"/>
                <a:gd name="connsiteX48" fmla="*/ 5469924 w 10070758"/>
                <a:gd name="connsiteY48" fmla="*/ 2463114 h 6561438"/>
                <a:gd name="connsiteX49" fmla="*/ 5560541 w 10070758"/>
                <a:gd name="connsiteY49" fmla="*/ 2483708 h 6561438"/>
                <a:gd name="connsiteX50" fmla="*/ 5634681 w 10070758"/>
                <a:gd name="connsiteY50" fmla="*/ 2471351 h 6561438"/>
                <a:gd name="connsiteX51" fmla="*/ 5671751 w 10070758"/>
                <a:gd name="connsiteY51" fmla="*/ 2458995 h 6561438"/>
                <a:gd name="connsiteX52" fmla="*/ 5721178 w 10070758"/>
                <a:gd name="connsiteY52" fmla="*/ 2446638 h 6561438"/>
                <a:gd name="connsiteX53" fmla="*/ 5782962 w 10070758"/>
                <a:gd name="connsiteY53" fmla="*/ 2421924 h 6561438"/>
                <a:gd name="connsiteX54" fmla="*/ 5857103 w 10070758"/>
                <a:gd name="connsiteY54" fmla="*/ 2397211 h 6561438"/>
                <a:gd name="connsiteX55" fmla="*/ 5931243 w 10070758"/>
                <a:gd name="connsiteY55" fmla="*/ 2372497 h 6561438"/>
                <a:gd name="connsiteX56" fmla="*/ 6005384 w 10070758"/>
                <a:gd name="connsiteY56" fmla="*/ 2335427 h 6561438"/>
                <a:gd name="connsiteX57" fmla="*/ 6128951 w 10070758"/>
                <a:gd name="connsiteY57" fmla="*/ 2286000 h 6561438"/>
                <a:gd name="connsiteX58" fmla="*/ 6190735 w 10070758"/>
                <a:gd name="connsiteY58" fmla="*/ 2248930 h 6561438"/>
                <a:gd name="connsiteX59" fmla="*/ 6264876 w 10070758"/>
                <a:gd name="connsiteY59" fmla="*/ 2224216 h 6561438"/>
                <a:gd name="connsiteX60" fmla="*/ 6351373 w 10070758"/>
                <a:gd name="connsiteY60" fmla="*/ 2174789 h 6561438"/>
                <a:gd name="connsiteX61" fmla="*/ 6425514 w 10070758"/>
                <a:gd name="connsiteY61" fmla="*/ 2125362 h 6561438"/>
                <a:gd name="connsiteX62" fmla="*/ 6462584 w 10070758"/>
                <a:gd name="connsiteY62" fmla="*/ 2100649 h 6561438"/>
                <a:gd name="connsiteX63" fmla="*/ 6499654 w 10070758"/>
                <a:gd name="connsiteY63" fmla="*/ 2075935 h 6561438"/>
                <a:gd name="connsiteX64" fmla="*/ 6536724 w 10070758"/>
                <a:gd name="connsiteY64" fmla="*/ 2038865 h 6561438"/>
                <a:gd name="connsiteX65" fmla="*/ 6623222 w 10070758"/>
                <a:gd name="connsiteY65" fmla="*/ 1989438 h 6561438"/>
                <a:gd name="connsiteX66" fmla="*/ 6672649 w 10070758"/>
                <a:gd name="connsiteY66" fmla="*/ 1952368 h 6561438"/>
                <a:gd name="connsiteX67" fmla="*/ 6722076 w 10070758"/>
                <a:gd name="connsiteY67" fmla="*/ 1927654 h 6561438"/>
                <a:gd name="connsiteX68" fmla="*/ 6759146 w 10070758"/>
                <a:gd name="connsiteY68" fmla="*/ 1902941 h 6561438"/>
                <a:gd name="connsiteX69" fmla="*/ 6808573 w 10070758"/>
                <a:gd name="connsiteY69" fmla="*/ 1878227 h 6561438"/>
                <a:gd name="connsiteX70" fmla="*/ 6845643 w 10070758"/>
                <a:gd name="connsiteY70" fmla="*/ 1853514 h 6561438"/>
                <a:gd name="connsiteX71" fmla="*/ 6956854 w 10070758"/>
                <a:gd name="connsiteY71" fmla="*/ 1791730 h 6561438"/>
                <a:gd name="connsiteX72" fmla="*/ 6993924 w 10070758"/>
                <a:gd name="connsiteY72" fmla="*/ 1742303 h 6561438"/>
                <a:gd name="connsiteX73" fmla="*/ 7030995 w 10070758"/>
                <a:gd name="connsiteY73" fmla="*/ 1717589 h 6561438"/>
                <a:gd name="connsiteX74" fmla="*/ 7105135 w 10070758"/>
                <a:gd name="connsiteY74" fmla="*/ 1631092 h 6561438"/>
                <a:gd name="connsiteX75" fmla="*/ 7154562 w 10070758"/>
                <a:gd name="connsiteY75" fmla="*/ 1581665 h 6561438"/>
                <a:gd name="connsiteX76" fmla="*/ 7199870 w 10070758"/>
                <a:gd name="connsiteY76" fmla="*/ 1606379 h 6561438"/>
                <a:gd name="connsiteX77" fmla="*/ 7278130 w 10070758"/>
                <a:gd name="connsiteY77" fmla="*/ 1528119 h 6561438"/>
                <a:gd name="connsiteX78" fmla="*/ 7364628 w 10070758"/>
                <a:gd name="connsiteY78" fmla="*/ 1433383 h 6561438"/>
                <a:gd name="connsiteX79" fmla="*/ 7488195 w 10070758"/>
                <a:gd name="connsiteY79" fmla="*/ 1322174 h 6561438"/>
                <a:gd name="connsiteX80" fmla="*/ 7562334 w 10070758"/>
                <a:gd name="connsiteY80" fmla="*/ 1248033 h 6561438"/>
                <a:gd name="connsiteX81" fmla="*/ 7636476 w 10070758"/>
                <a:gd name="connsiteY81" fmla="*/ 1149178 h 6561438"/>
                <a:gd name="connsiteX82" fmla="*/ 7722973 w 10070758"/>
                <a:gd name="connsiteY82" fmla="*/ 1075038 h 6561438"/>
                <a:gd name="connsiteX83" fmla="*/ 7846540 w 10070758"/>
                <a:gd name="connsiteY83" fmla="*/ 996779 h 6561438"/>
                <a:gd name="connsiteX84" fmla="*/ 7978346 w 10070758"/>
                <a:gd name="connsiteY84" fmla="*/ 860854 h 6561438"/>
                <a:gd name="connsiteX85" fmla="*/ 8204887 w 10070758"/>
                <a:gd name="connsiteY85" fmla="*/ 889687 h 6561438"/>
                <a:gd name="connsiteX86" fmla="*/ 8340811 w 10070758"/>
                <a:gd name="connsiteY86" fmla="*/ 976184 h 6561438"/>
                <a:gd name="connsiteX87" fmla="*/ 8464378 w 10070758"/>
                <a:gd name="connsiteY87" fmla="*/ 1025611 h 6561438"/>
                <a:gd name="connsiteX88" fmla="*/ 8625016 w 10070758"/>
                <a:gd name="connsiteY88" fmla="*/ 1099751 h 6561438"/>
                <a:gd name="connsiteX89" fmla="*/ 8674443 w 10070758"/>
                <a:gd name="connsiteY89" fmla="*/ 1046206 h 6561438"/>
                <a:gd name="connsiteX90" fmla="*/ 8760941 w 10070758"/>
                <a:gd name="connsiteY90" fmla="*/ 976184 h 6561438"/>
                <a:gd name="connsiteX91" fmla="*/ 8884508 w 10070758"/>
                <a:gd name="connsiteY91" fmla="*/ 852616 h 6561438"/>
                <a:gd name="connsiteX92" fmla="*/ 8921578 w 10070758"/>
                <a:gd name="connsiteY92" fmla="*/ 815546 h 6561438"/>
                <a:gd name="connsiteX93" fmla="*/ 8995719 w 10070758"/>
                <a:gd name="connsiteY93" fmla="*/ 766119 h 6561438"/>
                <a:gd name="connsiteX94" fmla="*/ 9020432 w 10070758"/>
                <a:gd name="connsiteY94" fmla="*/ 729049 h 6561438"/>
                <a:gd name="connsiteX95" fmla="*/ 9094573 w 10070758"/>
                <a:gd name="connsiteY95" fmla="*/ 654908 h 6561438"/>
                <a:gd name="connsiteX96" fmla="*/ 9119286 w 10070758"/>
                <a:gd name="connsiteY96" fmla="*/ 617838 h 6561438"/>
                <a:gd name="connsiteX97" fmla="*/ 9230497 w 10070758"/>
                <a:gd name="connsiteY97" fmla="*/ 531341 h 6561438"/>
                <a:gd name="connsiteX98" fmla="*/ 9267568 w 10070758"/>
                <a:gd name="connsiteY98" fmla="*/ 518984 h 6561438"/>
                <a:gd name="connsiteX99" fmla="*/ 9354065 w 10070758"/>
                <a:gd name="connsiteY99" fmla="*/ 457200 h 6561438"/>
                <a:gd name="connsiteX100" fmla="*/ 9428205 w 10070758"/>
                <a:gd name="connsiteY100" fmla="*/ 407773 h 6561438"/>
                <a:gd name="connsiteX101" fmla="*/ 9465276 w 10070758"/>
                <a:gd name="connsiteY101" fmla="*/ 395416 h 6561438"/>
                <a:gd name="connsiteX102" fmla="*/ 9551773 w 10070758"/>
                <a:gd name="connsiteY102" fmla="*/ 358346 h 6561438"/>
                <a:gd name="connsiteX103" fmla="*/ 10070758 w 10070758"/>
                <a:gd name="connsiteY103" fmla="*/ 0 h 6561438"/>
                <a:gd name="connsiteX104" fmla="*/ 24714 w 10070758"/>
                <a:gd name="connsiteY104" fmla="*/ 12357 h 656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10070758" h="6561438" fill="none" extrusionOk="0">
                  <a:moveTo>
                    <a:pt x="0" y="6561438"/>
                  </a:moveTo>
                  <a:cubicBezTo>
                    <a:pt x="21890" y="6590567"/>
                    <a:pt x="1103132" y="5621259"/>
                    <a:pt x="1285103" y="5412259"/>
                  </a:cubicBezTo>
                  <a:cubicBezTo>
                    <a:pt x="1509991" y="5212548"/>
                    <a:pt x="1335987" y="5382329"/>
                    <a:pt x="1359243" y="5362832"/>
                  </a:cubicBezTo>
                  <a:cubicBezTo>
                    <a:pt x="1374573" y="5349293"/>
                    <a:pt x="1381562" y="5334724"/>
                    <a:pt x="1396314" y="5325762"/>
                  </a:cubicBezTo>
                  <a:cubicBezTo>
                    <a:pt x="1429194" y="5306584"/>
                    <a:pt x="1469368" y="5296012"/>
                    <a:pt x="1495168" y="5276335"/>
                  </a:cubicBezTo>
                  <a:cubicBezTo>
                    <a:pt x="1507176" y="5269685"/>
                    <a:pt x="1519851" y="5260412"/>
                    <a:pt x="1532238" y="5251622"/>
                  </a:cubicBezTo>
                  <a:cubicBezTo>
                    <a:pt x="1588859" y="5203275"/>
                    <a:pt x="1626997" y="5176026"/>
                    <a:pt x="1655805" y="5165124"/>
                  </a:cubicBezTo>
                  <a:cubicBezTo>
                    <a:pt x="1686039" y="5149104"/>
                    <a:pt x="1699253" y="5167036"/>
                    <a:pt x="1725827" y="5165124"/>
                  </a:cubicBezTo>
                  <a:cubicBezTo>
                    <a:pt x="1754830" y="5161154"/>
                    <a:pt x="1794260" y="5156470"/>
                    <a:pt x="1820562" y="5152768"/>
                  </a:cubicBezTo>
                  <a:cubicBezTo>
                    <a:pt x="1848460" y="5144721"/>
                    <a:pt x="1876729" y="5131855"/>
                    <a:pt x="1890583" y="5119817"/>
                  </a:cubicBezTo>
                  <a:cubicBezTo>
                    <a:pt x="1900994" y="5106267"/>
                    <a:pt x="1888933" y="5094966"/>
                    <a:pt x="1886466" y="5074508"/>
                  </a:cubicBezTo>
                  <a:cubicBezTo>
                    <a:pt x="1890918" y="5054435"/>
                    <a:pt x="1874060" y="5028226"/>
                    <a:pt x="1890584" y="4992130"/>
                  </a:cubicBezTo>
                  <a:cubicBezTo>
                    <a:pt x="1908042" y="4965023"/>
                    <a:pt x="1954058" y="4907673"/>
                    <a:pt x="1989438" y="4893276"/>
                  </a:cubicBezTo>
                  <a:cubicBezTo>
                    <a:pt x="2003688" y="4886597"/>
                    <a:pt x="2022850" y="4879172"/>
                    <a:pt x="2038865" y="4868562"/>
                  </a:cubicBezTo>
                  <a:cubicBezTo>
                    <a:pt x="2053622" y="4858988"/>
                    <a:pt x="2063637" y="4842580"/>
                    <a:pt x="2075935" y="4831492"/>
                  </a:cubicBezTo>
                  <a:cubicBezTo>
                    <a:pt x="2116739" y="4797081"/>
                    <a:pt x="2113550" y="4812878"/>
                    <a:pt x="2162432" y="4782065"/>
                  </a:cubicBezTo>
                  <a:cubicBezTo>
                    <a:pt x="2258089" y="4728662"/>
                    <a:pt x="2182050" y="4766412"/>
                    <a:pt x="2248930" y="4732638"/>
                  </a:cubicBezTo>
                  <a:cubicBezTo>
                    <a:pt x="2260641" y="4720821"/>
                    <a:pt x="2275651" y="4705333"/>
                    <a:pt x="2286000" y="4695568"/>
                  </a:cubicBezTo>
                  <a:cubicBezTo>
                    <a:pt x="2334742" y="4646968"/>
                    <a:pt x="2334169" y="4681670"/>
                    <a:pt x="2397211" y="4596714"/>
                  </a:cubicBezTo>
                  <a:cubicBezTo>
                    <a:pt x="2510621" y="4421839"/>
                    <a:pt x="2406252" y="4608117"/>
                    <a:pt x="2483708" y="4473146"/>
                  </a:cubicBezTo>
                  <a:cubicBezTo>
                    <a:pt x="2491268" y="4463129"/>
                    <a:pt x="2500574" y="4450127"/>
                    <a:pt x="2508422" y="4436076"/>
                  </a:cubicBezTo>
                  <a:cubicBezTo>
                    <a:pt x="2520207" y="4419985"/>
                    <a:pt x="2533856" y="4403238"/>
                    <a:pt x="2545492" y="4386649"/>
                  </a:cubicBezTo>
                  <a:cubicBezTo>
                    <a:pt x="2560916" y="4359175"/>
                    <a:pt x="2580224" y="4336637"/>
                    <a:pt x="2594919" y="4312508"/>
                  </a:cubicBezTo>
                  <a:cubicBezTo>
                    <a:pt x="2603510" y="4299527"/>
                    <a:pt x="2606489" y="4282145"/>
                    <a:pt x="2619632" y="4275438"/>
                  </a:cubicBezTo>
                  <a:cubicBezTo>
                    <a:pt x="2632308" y="4273231"/>
                    <a:pt x="2645893" y="4270166"/>
                    <a:pt x="2656703" y="4263081"/>
                  </a:cubicBezTo>
                  <a:cubicBezTo>
                    <a:pt x="2668741" y="4255553"/>
                    <a:pt x="2680935" y="4244381"/>
                    <a:pt x="2693773" y="4238368"/>
                  </a:cubicBezTo>
                  <a:cubicBezTo>
                    <a:pt x="2707446" y="4234384"/>
                    <a:pt x="2848871" y="4214878"/>
                    <a:pt x="2854411" y="4213654"/>
                  </a:cubicBezTo>
                  <a:cubicBezTo>
                    <a:pt x="2917201" y="4195263"/>
                    <a:pt x="2867456" y="4206375"/>
                    <a:pt x="2965622" y="4188941"/>
                  </a:cubicBezTo>
                  <a:cubicBezTo>
                    <a:pt x="3159623" y="4122494"/>
                    <a:pt x="2915291" y="4185616"/>
                    <a:pt x="3101546" y="4164227"/>
                  </a:cubicBezTo>
                  <a:cubicBezTo>
                    <a:pt x="3144883" y="4141790"/>
                    <a:pt x="3123505" y="4102476"/>
                    <a:pt x="3150974" y="4081849"/>
                  </a:cubicBezTo>
                  <a:cubicBezTo>
                    <a:pt x="3179196" y="4064525"/>
                    <a:pt x="3220470" y="4049603"/>
                    <a:pt x="3266303" y="4036540"/>
                  </a:cubicBezTo>
                  <a:cubicBezTo>
                    <a:pt x="3286627" y="4019793"/>
                    <a:pt x="3316897" y="4004169"/>
                    <a:pt x="3332205" y="3987114"/>
                  </a:cubicBezTo>
                  <a:cubicBezTo>
                    <a:pt x="3373943" y="3962306"/>
                    <a:pt x="3400425" y="3918104"/>
                    <a:pt x="3422822" y="3896497"/>
                  </a:cubicBezTo>
                  <a:cubicBezTo>
                    <a:pt x="3448247" y="3871961"/>
                    <a:pt x="3435555" y="3846672"/>
                    <a:pt x="3480486" y="3822357"/>
                  </a:cubicBezTo>
                  <a:cubicBezTo>
                    <a:pt x="3523111" y="3813749"/>
                    <a:pt x="3577805" y="3871455"/>
                    <a:pt x="3682314" y="3756454"/>
                  </a:cubicBezTo>
                  <a:cubicBezTo>
                    <a:pt x="3688007" y="3753723"/>
                    <a:pt x="3703588" y="3736957"/>
                    <a:pt x="3719384" y="3719384"/>
                  </a:cubicBezTo>
                  <a:cubicBezTo>
                    <a:pt x="3732383" y="3706716"/>
                    <a:pt x="3745168" y="3696472"/>
                    <a:pt x="3756454" y="3682314"/>
                  </a:cubicBezTo>
                  <a:cubicBezTo>
                    <a:pt x="3754330" y="3675055"/>
                    <a:pt x="3835420" y="3579353"/>
                    <a:pt x="3855308" y="3546389"/>
                  </a:cubicBezTo>
                  <a:cubicBezTo>
                    <a:pt x="3864228" y="3530677"/>
                    <a:pt x="3851828" y="3520956"/>
                    <a:pt x="3880022" y="3496962"/>
                  </a:cubicBezTo>
                  <a:cubicBezTo>
                    <a:pt x="3914479" y="3470805"/>
                    <a:pt x="3958886" y="3438181"/>
                    <a:pt x="4015946" y="3410464"/>
                  </a:cubicBezTo>
                  <a:cubicBezTo>
                    <a:pt x="4067605" y="3374306"/>
                    <a:pt x="4124045" y="3331553"/>
                    <a:pt x="4164227" y="3299255"/>
                  </a:cubicBezTo>
                  <a:cubicBezTo>
                    <a:pt x="4203799" y="3265626"/>
                    <a:pt x="4210144" y="3235181"/>
                    <a:pt x="4250724" y="3212757"/>
                  </a:cubicBezTo>
                  <a:cubicBezTo>
                    <a:pt x="4284072" y="3179166"/>
                    <a:pt x="4361305" y="3174009"/>
                    <a:pt x="4411362" y="3138616"/>
                  </a:cubicBezTo>
                  <a:cubicBezTo>
                    <a:pt x="4466697" y="3094181"/>
                    <a:pt x="4485055" y="3043487"/>
                    <a:pt x="4547287" y="3002692"/>
                  </a:cubicBezTo>
                  <a:cubicBezTo>
                    <a:pt x="4610417" y="2954377"/>
                    <a:pt x="4666504" y="2918544"/>
                    <a:pt x="4720281" y="2866768"/>
                  </a:cubicBezTo>
                  <a:cubicBezTo>
                    <a:pt x="4786356" y="2817796"/>
                    <a:pt x="4842562" y="2790116"/>
                    <a:pt x="4917989" y="2743200"/>
                  </a:cubicBezTo>
                  <a:cubicBezTo>
                    <a:pt x="4989252" y="2704434"/>
                    <a:pt x="5102547" y="2682335"/>
                    <a:pt x="5165124" y="2644346"/>
                  </a:cubicBezTo>
                  <a:cubicBezTo>
                    <a:pt x="5238248" y="2603079"/>
                    <a:pt x="5262767" y="2564420"/>
                    <a:pt x="5313405" y="2533135"/>
                  </a:cubicBezTo>
                  <a:cubicBezTo>
                    <a:pt x="5369997" y="2506771"/>
                    <a:pt x="5434761" y="2469445"/>
                    <a:pt x="5469924" y="2463114"/>
                  </a:cubicBezTo>
                  <a:cubicBezTo>
                    <a:pt x="5512534" y="2452318"/>
                    <a:pt x="5528637" y="2479122"/>
                    <a:pt x="5560541" y="2483708"/>
                  </a:cubicBezTo>
                  <a:cubicBezTo>
                    <a:pt x="5588202" y="2485453"/>
                    <a:pt x="5612541" y="2477091"/>
                    <a:pt x="5634681" y="2471351"/>
                  </a:cubicBezTo>
                  <a:cubicBezTo>
                    <a:pt x="5647589" y="2466163"/>
                    <a:pt x="5657762" y="2461826"/>
                    <a:pt x="5671751" y="2458995"/>
                  </a:cubicBezTo>
                  <a:cubicBezTo>
                    <a:pt x="5686594" y="2456279"/>
                    <a:pt x="5703375" y="2453005"/>
                    <a:pt x="5721178" y="2446638"/>
                  </a:cubicBezTo>
                  <a:cubicBezTo>
                    <a:pt x="5741427" y="2440847"/>
                    <a:pt x="5761481" y="2430375"/>
                    <a:pt x="5782962" y="2421924"/>
                  </a:cubicBezTo>
                  <a:cubicBezTo>
                    <a:pt x="5804986" y="2411237"/>
                    <a:pt x="5830646" y="2409269"/>
                    <a:pt x="5857103" y="2397211"/>
                  </a:cubicBezTo>
                  <a:cubicBezTo>
                    <a:pt x="5881831" y="2386552"/>
                    <a:pt x="5909187" y="2386343"/>
                    <a:pt x="5931243" y="2372497"/>
                  </a:cubicBezTo>
                  <a:cubicBezTo>
                    <a:pt x="5992621" y="2316346"/>
                    <a:pt x="5930676" y="2371258"/>
                    <a:pt x="6005384" y="2335427"/>
                  </a:cubicBezTo>
                  <a:cubicBezTo>
                    <a:pt x="6114648" y="2283730"/>
                    <a:pt x="6032074" y="2308562"/>
                    <a:pt x="6128951" y="2286000"/>
                  </a:cubicBezTo>
                  <a:cubicBezTo>
                    <a:pt x="6150555" y="2275933"/>
                    <a:pt x="6169039" y="2259301"/>
                    <a:pt x="6190735" y="2248930"/>
                  </a:cubicBezTo>
                  <a:cubicBezTo>
                    <a:pt x="6214745" y="2236358"/>
                    <a:pt x="6244052" y="2238847"/>
                    <a:pt x="6264876" y="2224216"/>
                  </a:cubicBezTo>
                  <a:cubicBezTo>
                    <a:pt x="6380815" y="2154315"/>
                    <a:pt x="6187667" y="2272277"/>
                    <a:pt x="6351373" y="2174789"/>
                  </a:cubicBezTo>
                  <a:cubicBezTo>
                    <a:pt x="6375563" y="2159248"/>
                    <a:pt x="6402808" y="2141277"/>
                    <a:pt x="6425514" y="2125362"/>
                  </a:cubicBezTo>
                  <a:cubicBezTo>
                    <a:pt x="6440380" y="2111265"/>
                    <a:pt x="6451042" y="2110644"/>
                    <a:pt x="6462584" y="2100649"/>
                  </a:cubicBezTo>
                  <a:cubicBezTo>
                    <a:pt x="6475151" y="2092069"/>
                    <a:pt x="6488906" y="2085850"/>
                    <a:pt x="6499654" y="2075935"/>
                  </a:cubicBezTo>
                  <a:cubicBezTo>
                    <a:pt x="6510361" y="2063048"/>
                    <a:pt x="6524536" y="2047200"/>
                    <a:pt x="6536724" y="2038865"/>
                  </a:cubicBezTo>
                  <a:cubicBezTo>
                    <a:pt x="6577551" y="2006054"/>
                    <a:pt x="6575810" y="2018865"/>
                    <a:pt x="6623222" y="1989438"/>
                  </a:cubicBezTo>
                  <a:cubicBezTo>
                    <a:pt x="6638913" y="1977004"/>
                    <a:pt x="6654853" y="1963038"/>
                    <a:pt x="6672649" y="1952368"/>
                  </a:cubicBezTo>
                  <a:cubicBezTo>
                    <a:pt x="6685912" y="1941542"/>
                    <a:pt x="6708595" y="1936325"/>
                    <a:pt x="6722076" y="1927654"/>
                  </a:cubicBezTo>
                  <a:cubicBezTo>
                    <a:pt x="6734370" y="1920094"/>
                    <a:pt x="6745906" y="1909136"/>
                    <a:pt x="6759146" y="1902941"/>
                  </a:cubicBezTo>
                  <a:cubicBezTo>
                    <a:pt x="6772885" y="1892968"/>
                    <a:pt x="6793188" y="1887670"/>
                    <a:pt x="6808573" y="1878227"/>
                  </a:cubicBezTo>
                  <a:cubicBezTo>
                    <a:pt x="6824361" y="1870846"/>
                    <a:pt x="6832156" y="1860225"/>
                    <a:pt x="6845643" y="1853514"/>
                  </a:cubicBezTo>
                  <a:cubicBezTo>
                    <a:pt x="6907627" y="1825270"/>
                    <a:pt x="6905326" y="1841868"/>
                    <a:pt x="6956854" y="1791730"/>
                  </a:cubicBezTo>
                  <a:cubicBezTo>
                    <a:pt x="6970076" y="1776267"/>
                    <a:pt x="6979536" y="1754209"/>
                    <a:pt x="6993924" y="1742303"/>
                  </a:cubicBezTo>
                  <a:cubicBezTo>
                    <a:pt x="7003921" y="1732713"/>
                    <a:pt x="7017742" y="1725567"/>
                    <a:pt x="7030995" y="1717589"/>
                  </a:cubicBezTo>
                  <a:cubicBezTo>
                    <a:pt x="7125171" y="1625293"/>
                    <a:pt x="7054763" y="1689870"/>
                    <a:pt x="7105135" y="1631092"/>
                  </a:cubicBezTo>
                  <a:cubicBezTo>
                    <a:pt x="7121013" y="1615846"/>
                    <a:pt x="7138381" y="1586165"/>
                    <a:pt x="7154562" y="1581665"/>
                  </a:cubicBezTo>
                  <a:cubicBezTo>
                    <a:pt x="7173225" y="1575864"/>
                    <a:pt x="7183399" y="1615048"/>
                    <a:pt x="7199870" y="1606379"/>
                  </a:cubicBezTo>
                  <a:cubicBezTo>
                    <a:pt x="7224308" y="1599956"/>
                    <a:pt x="7252562" y="1554536"/>
                    <a:pt x="7278130" y="1528119"/>
                  </a:cubicBezTo>
                  <a:cubicBezTo>
                    <a:pt x="7300343" y="1497999"/>
                    <a:pt x="7331395" y="1465774"/>
                    <a:pt x="7364628" y="1433383"/>
                  </a:cubicBezTo>
                  <a:cubicBezTo>
                    <a:pt x="7395125" y="1397792"/>
                    <a:pt x="7458655" y="1352439"/>
                    <a:pt x="7488195" y="1322174"/>
                  </a:cubicBezTo>
                  <a:cubicBezTo>
                    <a:pt x="7522450" y="1292947"/>
                    <a:pt x="7539023" y="1272802"/>
                    <a:pt x="7562334" y="1248033"/>
                  </a:cubicBezTo>
                  <a:cubicBezTo>
                    <a:pt x="7580480" y="1219338"/>
                    <a:pt x="7609901" y="1176743"/>
                    <a:pt x="7636476" y="1149178"/>
                  </a:cubicBezTo>
                  <a:cubicBezTo>
                    <a:pt x="7662754" y="1121566"/>
                    <a:pt x="7686724" y="1099890"/>
                    <a:pt x="7722973" y="1075038"/>
                  </a:cubicBezTo>
                  <a:cubicBezTo>
                    <a:pt x="7762099" y="1053434"/>
                    <a:pt x="7805539" y="1030002"/>
                    <a:pt x="7846540" y="996779"/>
                  </a:cubicBezTo>
                  <a:cubicBezTo>
                    <a:pt x="7892338" y="962571"/>
                    <a:pt x="7921519" y="873748"/>
                    <a:pt x="7978346" y="860854"/>
                  </a:cubicBezTo>
                  <a:cubicBezTo>
                    <a:pt x="8041828" y="844965"/>
                    <a:pt x="8139035" y="874615"/>
                    <a:pt x="8204887" y="889687"/>
                  </a:cubicBezTo>
                  <a:cubicBezTo>
                    <a:pt x="8265111" y="906612"/>
                    <a:pt x="8301233" y="961829"/>
                    <a:pt x="8340811" y="976184"/>
                  </a:cubicBezTo>
                  <a:cubicBezTo>
                    <a:pt x="8384499" y="1000044"/>
                    <a:pt x="8420049" y="1005354"/>
                    <a:pt x="8464378" y="1025611"/>
                  </a:cubicBezTo>
                  <a:cubicBezTo>
                    <a:pt x="8508992" y="1043079"/>
                    <a:pt x="8578614" y="1111586"/>
                    <a:pt x="8625016" y="1099751"/>
                  </a:cubicBezTo>
                  <a:cubicBezTo>
                    <a:pt x="8649551" y="1105188"/>
                    <a:pt x="8654443" y="1065420"/>
                    <a:pt x="8674443" y="1046206"/>
                  </a:cubicBezTo>
                  <a:cubicBezTo>
                    <a:pt x="8698324" y="1029622"/>
                    <a:pt x="8718780" y="1000654"/>
                    <a:pt x="8760941" y="976184"/>
                  </a:cubicBezTo>
                  <a:cubicBezTo>
                    <a:pt x="8806923" y="911714"/>
                    <a:pt x="8867733" y="864352"/>
                    <a:pt x="8884508" y="852616"/>
                  </a:cubicBezTo>
                  <a:cubicBezTo>
                    <a:pt x="8894404" y="842339"/>
                    <a:pt x="8909711" y="825965"/>
                    <a:pt x="8921578" y="815546"/>
                  </a:cubicBezTo>
                  <a:cubicBezTo>
                    <a:pt x="8946272" y="798101"/>
                    <a:pt x="8974650" y="784917"/>
                    <a:pt x="8995719" y="766119"/>
                  </a:cubicBezTo>
                  <a:cubicBezTo>
                    <a:pt x="9003256" y="755550"/>
                    <a:pt x="9008246" y="741530"/>
                    <a:pt x="9020432" y="729049"/>
                  </a:cubicBezTo>
                  <a:cubicBezTo>
                    <a:pt x="9043976" y="703243"/>
                    <a:pt x="9072571" y="686279"/>
                    <a:pt x="9094573" y="654908"/>
                  </a:cubicBezTo>
                  <a:cubicBezTo>
                    <a:pt x="9105366" y="641686"/>
                    <a:pt x="9110507" y="627451"/>
                    <a:pt x="9119286" y="617838"/>
                  </a:cubicBezTo>
                  <a:cubicBezTo>
                    <a:pt x="9146899" y="593856"/>
                    <a:pt x="9202341" y="538463"/>
                    <a:pt x="9230497" y="531341"/>
                  </a:cubicBezTo>
                  <a:cubicBezTo>
                    <a:pt x="9236895" y="525702"/>
                    <a:pt x="9255543" y="520689"/>
                    <a:pt x="9267568" y="518984"/>
                  </a:cubicBezTo>
                  <a:cubicBezTo>
                    <a:pt x="9387815" y="449722"/>
                    <a:pt x="9170589" y="544842"/>
                    <a:pt x="9354065" y="457200"/>
                  </a:cubicBezTo>
                  <a:cubicBezTo>
                    <a:pt x="9382174" y="439330"/>
                    <a:pt x="9400471" y="416253"/>
                    <a:pt x="9428205" y="407773"/>
                  </a:cubicBezTo>
                  <a:cubicBezTo>
                    <a:pt x="9439524" y="401536"/>
                    <a:pt x="9454360" y="402796"/>
                    <a:pt x="9465276" y="395416"/>
                  </a:cubicBezTo>
                  <a:cubicBezTo>
                    <a:pt x="9562740" y="345609"/>
                    <a:pt x="9455136" y="385078"/>
                    <a:pt x="9551773" y="358346"/>
                  </a:cubicBezTo>
                  <a:cubicBezTo>
                    <a:pt x="9675212" y="296719"/>
                    <a:pt x="9826409" y="168497"/>
                    <a:pt x="10070758" y="0"/>
                  </a:cubicBezTo>
                  <a:cubicBezTo>
                    <a:pt x="6682782" y="172985"/>
                    <a:pt x="2644712" y="-99754"/>
                    <a:pt x="24714" y="12357"/>
                  </a:cubicBezTo>
                </a:path>
                <a:path w="10070758" h="6561438" stroke="0" extrusionOk="0">
                  <a:moveTo>
                    <a:pt x="0" y="6561438"/>
                  </a:moveTo>
                  <a:cubicBezTo>
                    <a:pt x="-14713" y="6507323"/>
                    <a:pt x="1021614" y="5625894"/>
                    <a:pt x="1285103" y="5412259"/>
                  </a:cubicBezTo>
                  <a:cubicBezTo>
                    <a:pt x="1513642" y="5212912"/>
                    <a:pt x="1337101" y="5383870"/>
                    <a:pt x="1359243" y="5362832"/>
                  </a:cubicBezTo>
                  <a:cubicBezTo>
                    <a:pt x="1371342" y="5350727"/>
                    <a:pt x="1381206" y="5337161"/>
                    <a:pt x="1396314" y="5325762"/>
                  </a:cubicBezTo>
                  <a:cubicBezTo>
                    <a:pt x="1424518" y="5304409"/>
                    <a:pt x="1467528" y="5298210"/>
                    <a:pt x="1495168" y="5276335"/>
                  </a:cubicBezTo>
                  <a:cubicBezTo>
                    <a:pt x="1510088" y="5268401"/>
                    <a:pt x="1521014" y="5258483"/>
                    <a:pt x="1532238" y="5251622"/>
                  </a:cubicBezTo>
                  <a:cubicBezTo>
                    <a:pt x="1586315" y="5208599"/>
                    <a:pt x="1620387" y="5182509"/>
                    <a:pt x="1655805" y="5165124"/>
                  </a:cubicBezTo>
                  <a:cubicBezTo>
                    <a:pt x="1687767" y="5147821"/>
                    <a:pt x="1697500" y="5168389"/>
                    <a:pt x="1725827" y="5165124"/>
                  </a:cubicBezTo>
                  <a:cubicBezTo>
                    <a:pt x="1755950" y="5164556"/>
                    <a:pt x="1796838" y="5161217"/>
                    <a:pt x="1820562" y="5152768"/>
                  </a:cubicBezTo>
                  <a:cubicBezTo>
                    <a:pt x="1845921" y="5144877"/>
                    <a:pt x="1879940" y="5133139"/>
                    <a:pt x="1890583" y="5119817"/>
                  </a:cubicBezTo>
                  <a:cubicBezTo>
                    <a:pt x="1902167" y="5107667"/>
                    <a:pt x="1886657" y="5097765"/>
                    <a:pt x="1886466" y="5074508"/>
                  </a:cubicBezTo>
                  <a:cubicBezTo>
                    <a:pt x="1886694" y="5053579"/>
                    <a:pt x="1875718" y="5025147"/>
                    <a:pt x="1890584" y="4992130"/>
                  </a:cubicBezTo>
                  <a:cubicBezTo>
                    <a:pt x="1910000" y="4959951"/>
                    <a:pt x="1948001" y="4912973"/>
                    <a:pt x="1989438" y="4893276"/>
                  </a:cubicBezTo>
                  <a:cubicBezTo>
                    <a:pt x="2003601" y="4885418"/>
                    <a:pt x="2022173" y="4878094"/>
                    <a:pt x="2038865" y="4868562"/>
                  </a:cubicBezTo>
                  <a:cubicBezTo>
                    <a:pt x="2052773" y="4858383"/>
                    <a:pt x="2061803" y="4841239"/>
                    <a:pt x="2075935" y="4831492"/>
                  </a:cubicBezTo>
                  <a:cubicBezTo>
                    <a:pt x="2116916" y="4795272"/>
                    <a:pt x="2113041" y="4812891"/>
                    <a:pt x="2162432" y="4782065"/>
                  </a:cubicBezTo>
                  <a:cubicBezTo>
                    <a:pt x="2242181" y="4738908"/>
                    <a:pt x="2183197" y="4762190"/>
                    <a:pt x="2248930" y="4732638"/>
                  </a:cubicBezTo>
                  <a:cubicBezTo>
                    <a:pt x="2261242" y="4721347"/>
                    <a:pt x="2273980" y="4705921"/>
                    <a:pt x="2286000" y="4695568"/>
                  </a:cubicBezTo>
                  <a:cubicBezTo>
                    <a:pt x="2341301" y="4649793"/>
                    <a:pt x="2331707" y="4687116"/>
                    <a:pt x="2397211" y="4596714"/>
                  </a:cubicBezTo>
                  <a:cubicBezTo>
                    <a:pt x="2524772" y="4453945"/>
                    <a:pt x="2369730" y="4613070"/>
                    <a:pt x="2483708" y="4473146"/>
                  </a:cubicBezTo>
                  <a:cubicBezTo>
                    <a:pt x="2492556" y="4459824"/>
                    <a:pt x="2497986" y="4448059"/>
                    <a:pt x="2508422" y="4436076"/>
                  </a:cubicBezTo>
                  <a:cubicBezTo>
                    <a:pt x="2523378" y="4421888"/>
                    <a:pt x="2533341" y="4404550"/>
                    <a:pt x="2545492" y="4386649"/>
                  </a:cubicBezTo>
                  <a:cubicBezTo>
                    <a:pt x="2561062" y="4365253"/>
                    <a:pt x="2575887" y="4333830"/>
                    <a:pt x="2594919" y="4312508"/>
                  </a:cubicBezTo>
                  <a:cubicBezTo>
                    <a:pt x="2604609" y="4300606"/>
                    <a:pt x="2605477" y="4278774"/>
                    <a:pt x="2619632" y="4275438"/>
                  </a:cubicBezTo>
                  <a:cubicBezTo>
                    <a:pt x="2633410" y="4272214"/>
                    <a:pt x="2643628" y="4269219"/>
                    <a:pt x="2656703" y="4263081"/>
                  </a:cubicBezTo>
                  <a:cubicBezTo>
                    <a:pt x="2669669" y="4257429"/>
                    <a:pt x="2678841" y="4240410"/>
                    <a:pt x="2693773" y="4238368"/>
                  </a:cubicBezTo>
                  <a:cubicBezTo>
                    <a:pt x="2707009" y="4233799"/>
                    <a:pt x="2848003" y="4214160"/>
                    <a:pt x="2854411" y="4213654"/>
                  </a:cubicBezTo>
                  <a:cubicBezTo>
                    <a:pt x="2915894" y="4190379"/>
                    <a:pt x="2873965" y="4202371"/>
                    <a:pt x="2965622" y="4188941"/>
                  </a:cubicBezTo>
                  <a:cubicBezTo>
                    <a:pt x="3131992" y="4167671"/>
                    <a:pt x="2896638" y="4237717"/>
                    <a:pt x="3101546" y="4164227"/>
                  </a:cubicBezTo>
                  <a:cubicBezTo>
                    <a:pt x="3147761" y="4146754"/>
                    <a:pt x="3121943" y="4109011"/>
                    <a:pt x="3150974" y="4081849"/>
                  </a:cubicBezTo>
                  <a:cubicBezTo>
                    <a:pt x="3185414" y="4062570"/>
                    <a:pt x="3213362" y="4047781"/>
                    <a:pt x="3266303" y="4036540"/>
                  </a:cubicBezTo>
                  <a:cubicBezTo>
                    <a:pt x="3288222" y="4015414"/>
                    <a:pt x="3326244" y="3999102"/>
                    <a:pt x="3332205" y="3987114"/>
                  </a:cubicBezTo>
                  <a:cubicBezTo>
                    <a:pt x="3374908" y="3962360"/>
                    <a:pt x="3400133" y="3928905"/>
                    <a:pt x="3422822" y="3896497"/>
                  </a:cubicBezTo>
                  <a:cubicBezTo>
                    <a:pt x="3450941" y="3872406"/>
                    <a:pt x="3434312" y="3841786"/>
                    <a:pt x="3480486" y="3822357"/>
                  </a:cubicBezTo>
                  <a:cubicBezTo>
                    <a:pt x="3518148" y="3804563"/>
                    <a:pt x="3591260" y="3859759"/>
                    <a:pt x="3682314" y="3756454"/>
                  </a:cubicBezTo>
                  <a:cubicBezTo>
                    <a:pt x="3685106" y="3749501"/>
                    <a:pt x="3708744" y="3734510"/>
                    <a:pt x="3719384" y="3719384"/>
                  </a:cubicBezTo>
                  <a:cubicBezTo>
                    <a:pt x="3728615" y="3708480"/>
                    <a:pt x="3746088" y="3698084"/>
                    <a:pt x="3756454" y="3682314"/>
                  </a:cubicBezTo>
                  <a:cubicBezTo>
                    <a:pt x="3757583" y="3673918"/>
                    <a:pt x="3838754" y="3577010"/>
                    <a:pt x="3855308" y="3546389"/>
                  </a:cubicBezTo>
                  <a:cubicBezTo>
                    <a:pt x="3866254" y="3532618"/>
                    <a:pt x="3855249" y="3519959"/>
                    <a:pt x="3880022" y="3496962"/>
                  </a:cubicBezTo>
                  <a:cubicBezTo>
                    <a:pt x="3897706" y="3477634"/>
                    <a:pt x="3968287" y="3433386"/>
                    <a:pt x="4015946" y="3410464"/>
                  </a:cubicBezTo>
                  <a:cubicBezTo>
                    <a:pt x="4064044" y="3370128"/>
                    <a:pt x="4127352" y="3325538"/>
                    <a:pt x="4164227" y="3299255"/>
                  </a:cubicBezTo>
                  <a:cubicBezTo>
                    <a:pt x="4201876" y="3266420"/>
                    <a:pt x="4212097" y="3235541"/>
                    <a:pt x="4250724" y="3212757"/>
                  </a:cubicBezTo>
                  <a:cubicBezTo>
                    <a:pt x="4294575" y="3183889"/>
                    <a:pt x="4365740" y="3173332"/>
                    <a:pt x="4411362" y="3138616"/>
                  </a:cubicBezTo>
                  <a:cubicBezTo>
                    <a:pt x="4461903" y="3099292"/>
                    <a:pt x="4497376" y="3042085"/>
                    <a:pt x="4547287" y="3002692"/>
                  </a:cubicBezTo>
                  <a:cubicBezTo>
                    <a:pt x="4597754" y="2962445"/>
                    <a:pt x="4655447" y="2906748"/>
                    <a:pt x="4720281" y="2866768"/>
                  </a:cubicBezTo>
                  <a:cubicBezTo>
                    <a:pt x="4787154" y="2827617"/>
                    <a:pt x="4831426" y="2783743"/>
                    <a:pt x="4917989" y="2743200"/>
                  </a:cubicBezTo>
                  <a:cubicBezTo>
                    <a:pt x="4990365" y="2706749"/>
                    <a:pt x="5098989" y="2667756"/>
                    <a:pt x="5165124" y="2644346"/>
                  </a:cubicBezTo>
                  <a:cubicBezTo>
                    <a:pt x="5226050" y="2611181"/>
                    <a:pt x="5262166" y="2569976"/>
                    <a:pt x="5313405" y="2533135"/>
                  </a:cubicBezTo>
                  <a:cubicBezTo>
                    <a:pt x="5361639" y="2500681"/>
                    <a:pt x="5430468" y="2471509"/>
                    <a:pt x="5469924" y="2463114"/>
                  </a:cubicBezTo>
                  <a:cubicBezTo>
                    <a:pt x="5508209" y="2454599"/>
                    <a:pt x="5530224" y="2483587"/>
                    <a:pt x="5560541" y="2483708"/>
                  </a:cubicBezTo>
                  <a:cubicBezTo>
                    <a:pt x="5586226" y="2483014"/>
                    <a:pt x="5610435" y="2474105"/>
                    <a:pt x="5634681" y="2471351"/>
                  </a:cubicBezTo>
                  <a:cubicBezTo>
                    <a:pt x="5645952" y="2470623"/>
                    <a:pt x="5658487" y="2464421"/>
                    <a:pt x="5671751" y="2458995"/>
                  </a:cubicBezTo>
                  <a:cubicBezTo>
                    <a:pt x="5685648" y="2454914"/>
                    <a:pt x="5706119" y="2454893"/>
                    <a:pt x="5721178" y="2446638"/>
                  </a:cubicBezTo>
                  <a:cubicBezTo>
                    <a:pt x="5738737" y="2439019"/>
                    <a:pt x="5761991" y="2426257"/>
                    <a:pt x="5782962" y="2421924"/>
                  </a:cubicBezTo>
                  <a:cubicBezTo>
                    <a:pt x="5807964" y="2412026"/>
                    <a:pt x="5835493" y="2402221"/>
                    <a:pt x="5857103" y="2397211"/>
                  </a:cubicBezTo>
                  <a:cubicBezTo>
                    <a:pt x="5882884" y="2388237"/>
                    <a:pt x="5913171" y="2383899"/>
                    <a:pt x="5931243" y="2372497"/>
                  </a:cubicBezTo>
                  <a:cubicBezTo>
                    <a:pt x="6009219" y="2326194"/>
                    <a:pt x="5938430" y="2360373"/>
                    <a:pt x="6005384" y="2335427"/>
                  </a:cubicBezTo>
                  <a:cubicBezTo>
                    <a:pt x="6134618" y="2285266"/>
                    <a:pt x="6036555" y="2303064"/>
                    <a:pt x="6128951" y="2286000"/>
                  </a:cubicBezTo>
                  <a:cubicBezTo>
                    <a:pt x="6146295" y="2274000"/>
                    <a:pt x="6171250" y="2261767"/>
                    <a:pt x="6190735" y="2248930"/>
                  </a:cubicBezTo>
                  <a:cubicBezTo>
                    <a:pt x="6213499" y="2240471"/>
                    <a:pt x="6247505" y="2237154"/>
                    <a:pt x="6264876" y="2224216"/>
                  </a:cubicBezTo>
                  <a:cubicBezTo>
                    <a:pt x="6395226" y="2133659"/>
                    <a:pt x="6198962" y="2270787"/>
                    <a:pt x="6351373" y="2174789"/>
                  </a:cubicBezTo>
                  <a:cubicBezTo>
                    <a:pt x="6377957" y="2157756"/>
                    <a:pt x="6401338" y="2141658"/>
                    <a:pt x="6425514" y="2125362"/>
                  </a:cubicBezTo>
                  <a:cubicBezTo>
                    <a:pt x="6433324" y="2121230"/>
                    <a:pt x="6446212" y="2108062"/>
                    <a:pt x="6462584" y="2100649"/>
                  </a:cubicBezTo>
                  <a:cubicBezTo>
                    <a:pt x="6474346" y="2092188"/>
                    <a:pt x="6490478" y="2086349"/>
                    <a:pt x="6499654" y="2075935"/>
                  </a:cubicBezTo>
                  <a:cubicBezTo>
                    <a:pt x="6511962" y="2061468"/>
                    <a:pt x="6523482" y="2049919"/>
                    <a:pt x="6536724" y="2038865"/>
                  </a:cubicBezTo>
                  <a:cubicBezTo>
                    <a:pt x="6578011" y="2005794"/>
                    <a:pt x="6575163" y="2019648"/>
                    <a:pt x="6623222" y="1989438"/>
                  </a:cubicBezTo>
                  <a:cubicBezTo>
                    <a:pt x="6642961" y="1976191"/>
                    <a:pt x="6656153" y="1961018"/>
                    <a:pt x="6672649" y="1952368"/>
                  </a:cubicBezTo>
                  <a:cubicBezTo>
                    <a:pt x="6688936" y="1942907"/>
                    <a:pt x="6708036" y="1935102"/>
                    <a:pt x="6722076" y="1927654"/>
                  </a:cubicBezTo>
                  <a:cubicBezTo>
                    <a:pt x="6737615" y="1921217"/>
                    <a:pt x="6746607" y="1908198"/>
                    <a:pt x="6759146" y="1902941"/>
                  </a:cubicBezTo>
                  <a:cubicBezTo>
                    <a:pt x="6774494" y="1892378"/>
                    <a:pt x="6792957" y="1890193"/>
                    <a:pt x="6808573" y="1878227"/>
                  </a:cubicBezTo>
                  <a:cubicBezTo>
                    <a:pt x="6818903" y="1870245"/>
                    <a:pt x="6832256" y="1857327"/>
                    <a:pt x="6845643" y="1853514"/>
                  </a:cubicBezTo>
                  <a:cubicBezTo>
                    <a:pt x="6904382" y="1821174"/>
                    <a:pt x="6906459" y="1842442"/>
                    <a:pt x="6956854" y="1791730"/>
                  </a:cubicBezTo>
                  <a:cubicBezTo>
                    <a:pt x="6972197" y="1777635"/>
                    <a:pt x="6982458" y="1756420"/>
                    <a:pt x="6993924" y="1742303"/>
                  </a:cubicBezTo>
                  <a:cubicBezTo>
                    <a:pt x="7006716" y="1732796"/>
                    <a:pt x="7021991" y="1728721"/>
                    <a:pt x="7030995" y="1717589"/>
                  </a:cubicBezTo>
                  <a:cubicBezTo>
                    <a:pt x="7126456" y="1636635"/>
                    <a:pt x="7046881" y="1700418"/>
                    <a:pt x="7105135" y="1631092"/>
                  </a:cubicBezTo>
                  <a:cubicBezTo>
                    <a:pt x="7117833" y="1612246"/>
                    <a:pt x="7138265" y="1584978"/>
                    <a:pt x="7154562" y="1581665"/>
                  </a:cubicBezTo>
                  <a:cubicBezTo>
                    <a:pt x="7169913" y="1580773"/>
                    <a:pt x="7182431" y="1617928"/>
                    <a:pt x="7199870" y="1606379"/>
                  </a:cubicBezTo>
                  <a:cubicBezTo>
                    <a:pt x="7221947" y="1590998"/>
                    <a:pt x="7252955" y="1552837"/>
                    <a:pt x="7278130" y="1528119"/>
                  </a:cubicBezTo>
                  <a:cubicBezTo>
                    <a:pt x="7308281" y="1499905"/>
                    <a:pt x="7328960" y="1468106"/>
                    <a:pt x="7364628" y="1433383"/>
                  </a:cubicBezTo>
                  <a:cubicBezTo>
                    <a:pt x="7396878" y="1403947"/>
                    <a:pt x="7463834" y="1354649"/>
                    <a:pt x="7488195" y="1322174"/>
                  </a:cubicBezTo>
                  <a:cubicBezTo>
                    <a:pt x="7523768" y="1290021"/>
                    <a:pt x="7537218" y="1276278"/>
                    <a:pt x="7562334" y="1248033"/>
                  </a:cubicBezTo>
                  <a:cubicBezTo>
                    <a:pt x="7585519" y="1222932"/>
                    <a:pt x="7613686" y="1183050"/>
                    <a:pt x="7636476" y="1149178"/>
                  </a:cubicBezTo>
                  <a:cubicBezTo>
                    <a:pt x="7658504" y="1120969"/>
                    <a:pt x="7688132" y="1102490"/>
                    <a:pt x="7722973" y="1075038"/>
                  </a:cubicBezTo>
                  <a:cubicBezTo>
                    <a:pt x="7753513" y="1050426"/>
                    <a:pt x="7803000" y="1036514"/>
                    <a:pt x="7846540" y="996779"/>
                  </a:cubicBezTo>
                  <a:cubicBezTo>
                    <a:pt x="7882274" y="959460"/>
                    <a:pt x="7913592" y="881546"/>
                    <a:pt x="7978346" y="860854"/>
                  </a:cubicBezTo>
                  <a:cubicBezTo>
                    <a:pt x="8039786" y="837219"/>
                    <a:pt x="8140210" y="867955"/>
                    <a:pt x="8204887" y="889687"/>
                  </a:cubicBezTo>
                  <a:cubicBezTo>
                    <a:pt x="8266224" y="912945"/>
                    <a:pt x="8298670" y="956578"/>
                    <a:pt x="8340811" y="976184"/>
                  </a:cubicBezTo>
                  <a:cubicBezTo>
                    <a:pt x="8385028" y="998360"/>
                    <a:pt x="8416903" y="1006207"/>
                    <a:pt x="8464378" y="1025611"/>
                  </a:cubicBezTo>
                  <a:cubicBezTo>
                    <a:pt x="8513892" y="1049246"/>
                    <a:pt x="8587394" y="1107884"/>
                    <a:pt x="8625016" y="1099751"/>
                  </a:cubicBezTo>
                  <a:cubicBezTo>
                    <a:pt x="8648360" y="1104363"/>
                    <a:pt x="8656587" y="1067797"/>
                    <a:pt x="8674443" y="1046206"/>
                  </a:cubicBezTo>
                  <a:cubicBezTo>
                    <a:pt x="8700319" y="1027888"/>
                    <a:pt x="8726945" y="998681"/>
                    <a:pt x="8760941" y="976184"/>
                  </a:cubicBezTo>
                  <a:cubicBezTo>
                    <a:pt x="8813270" y="914390"/>
                    <a:pt x="8830204" y="894820"/>
                    <a:pt x="8884508" y="852616"/>
                  </a:cubicBezTo>
                  <a:cubicBezTo>
                    <a:pt x="8898444" y="841245"/>
                    <a:pt x="8908081" y="824472"/>
                    <a:pt x="8921578" y="815546"/>
                  </a:cubicBezTo>
                  <a:cubicBezTo>
                    <a:pt x="8936063" y="800888"/>
                    <a:pt x="8968208" y="777333"/>
                    <a:pt x="8995719" y="766119"/>
                  </a:cubicBezTo>
                  <a:cubicBezTo>
                    <a:pt x="9005725" y="752779"/>
                    <a:pt x="9010658" y="741461"/>
                    <a:pt x="9020432" y="729049"/>
                  </a:cubicBezTo>
                  <a:cubicBezTo>
                    <a:pt x="9047847" y="702400"/>
                    <a:pt x="9078202" y="679063"/>
                    <a:pt x="9094573" y="654908"/>
                  </a:cubicBezTo>
                  <a:cubicBezTo>
                    <a:pt x="9102354" y="640917"/>
                    <a:pt x="9108372" y="627077"/>
                    <a:pt x="9119286" y="617838"/>
                  </a:cubicBezTo>
                  <a:cubicBezTo>
                    <a:pt x="9144631" y="588322"/>
                    <a:pt x="9200662" y="539812"/>
                    <a:pt x="9230497" y="531341"/>
                  </a:cubicBezTo>
                  <a:cubicBezTo>
                    <a:pt x="9234147" y="526714"/>
                    <a:pt x="9258737" y="524494"/>
                    <a:pt x="9267568" y="518984"/>
                  </a:cubicBezTo>
                  <a:cubicBezTo>
                    <a:pt x="9383588" y="422989"/>
                    <a:pt x="9214552" y="588880"/>
                    <a:pt x="9354065" y="457200"/>
                  </a:cubicBezTo>
                  <a:cubicBezTo>
                    <a:pt x="9377852" y="440699"/>
                    <a:pt x="9399655" y="421715"/>
                    <a:pt x="9428205" y="407773"/>
                  </a:cubicBezTo>
                  <a:cubicBezTo>
                    <a:pt x="9439387" y="403475"/>
                    <a:pt x="9453642" y="400862"/>
                    <a:pt x="9465276" y="395416"/>
                  </a:cubicBezTo>
                  <a:cubicBezTo>
                    <a:pt x="9542202" y="359688"/>
                    <a:pt x="9438787" y="389347"/>
                    <a:pt x="9551773" y="358346"/>
                  </a:cubicBezTo>
                  <a:cubicBezTo>
                    <a:pt x="9644522" y="278514"/>
                    <a:pt x="9943252" y="145009"/>
                    <a:pt x="10070758" y="0"/>
                  </a:cubicBezTo>
                  <a:cubicBezTo>
                    <a:pt x="6393516" y="-78186"/>
                    <a:pt x="5020310" y="4809"/>
                    <a:pt x="24714" y="12357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8476735"/>
                        <a:gd name="connsiteY0" fmla="*/ 5202195 h 5202195"/>
                        <a:gd name="connsiteX1" fmla="*/ 98854 w 8476735"/>
                        <a:gd name="connsiteY1" fmla="*/ 5128054 h 5202195"/>
                        <a:gd name="connsiteX2" fmla="*/ 172994 w 8476735"/>
                        <a:gd name="connsiteY2" fmla="*/ 5078627 h 5202195"/>
                        <a:gd name="connsiteX3" fmla="*/ 210065 w 8476735"/>
                        <a:gd name="connsiteY3" fmla="*/ 5041557 h 5202195"/>
                        <a:gd name="connsiteX4" fmla="*/ 308919 w 8476735"/>
                        <a:gd name="connsiteY4" fmla="*/ 4992130 h 5202195"/>
                        <a:gd name="connsiteX5" fmla="*/ 345989 w 8476735"/>
                        <a:gd name="connsiteY5" fmla="*/ 4967417 h 5202195"/>
                        <a:gd name="connsiteX6" fmla="*/ 469556 w 8476735"/>
                        <a:gd name="connsiteY6" fmla="*/ 4880919 h 5202195"/>
                        <a:gd name="connsiteX7" fmla="*/ 556054 w 8476735"/>
                        <a:gd name="connsiteY7" fmla="*/ 4831492 h 5202195"/>
                        <a:gd name="connsiteX8" fmla="*/ 593124 w 8476735"/>
                        <a:gd name="connsiteY8" fmla="*/ 4794422 h 5202195"/>
                        <a:gd name="connsiteX9" fmla="*/ 630194 w 8476735"/>
                        <a:gd name="connsiteY9" fmla="*/ 4769709 h 5202195"/>
                        <a:gd name="connsiteX10" fmla="*/ 667265 w 8476735"/>
                        <a:gd name="connsiteY10" fmla="*/ 4732638 h 5202195"/>
                        <a:gd name="connsiteX11" fmla="*/ 704335 w 8476735"/>
                        <a:gd name="connsiteY11" fmla="*/ 4707925 h 5202195"/>
                        <a:gd name="connsiteX12" fmla="*/ 803189 w 8476735"/>
                        <a:gd name="connsiteY12" fmla="*/ 4609071 h 5202195"/>
                        <a:gd name="connsiteX13" fmla="*/ 852616 w 8476735"/>
                        <a:gd name="connsiteY13" fmla="*/ 4584357 h 5202195"/>
                        <a:gd name="connsiteX14" fmla="*/ 889686 w 8476735"/>
                        <a:gd name="connsiteY14" fmla="*/ 4547287 h 5202195"/>
                        <a:gd name="connsiteX15" fmla="*/ 976183 w 8476735"/>
                        <a:gd name="connsiteY15" fmla="*/ 4497860 h 5202195"/>
                        <a:gd name="connsiteX16" fmla="*/ 1062681 w 8476735"/>
                        <a:gd name="connsiteY16" fmla="*/ 4448433 h 5202195"/>
                        <a:gd name="connsiteX17" fmla="*/ 1099751 w 8476735"/>
                        <a:gd name="connsiteY17" fmla="*/ 4411363 h 5202195"/>
                        <a:gd name="connsiteX18" fmla="*/ 1210962 w 8476735"/>
                        <a:gd name="connsiteY18" fmla="*/ 4312509 h 5202195"/>
                        <a:gd name="connsiteX19" fmla="*/ 1297459 w 8476735"/>
                        <a:gd name="connsiteY19" fmla="*/ 4188941 h 5202195"/>
                        <a:gd name="connsiteX20" fmla="*/ 1322173 w 8476735"/>
                        <a:gd name="connsiteY20" fmla="*/ 4151871 h 5202195"/>
                        <a:gd name="connsiteX21" fmla="*/ 1359243 w 8476735"/>
                        <a:gd name="connsiteY21" fmla="*/ 4102444 h 5202195"/>
                        <a:gd name="connsiteX22" fmla="*/ 1408670 w 8476735"/>
                        <a:gd name="connsiteY22" fmla="*/ 4028303 h 5202195"/>
                        <a:gd name="connsiteX23" fmla="*/ 1433383 w 8476735"/>
                        <a:gd name="connsiteY23" fmla="*/ 3991233 h 5202195"/>
                        <a:gd name="connsiteX24" fmla="*/ 1470454 w 8476735"/>
                        <a:gd name="connsiteY24" fmla="*/ 3978876 h 5202195"/>
                        <a:gd name="connsiteX25" fmla="*/ 1507524 w 8476735"/>
                        <a:gd name="connsiteY25" fmla="*/ 3954163 h 5202195"/>
                        <a:gd name="connsiteX26" fmla="*/ 1668162 w 8476735"/>
                        <a:gd name="connsiteY26" fmla="*/ 3929449 h 5202195"/>
                        <a:gd name="connsiteX27" fmla="*/ 1779373 w 8476735"/>
                        <a:gd name="connsiteY27" fmla="*/ 3904736 h 5202195"/>
                        <a:gd name="connsiteX28" fmla="*/ 1915297 w 8476735"/>
                        <a:gd name="connsiteY28" fmla="*/ 3880022 h 5202195"/>
                        <a:gd name="connsiteX29" fmla="*/ 2038865 w 8476735"/>
                        <a:gd name="connsiteY29" fmla="*/ 3830595 h 5202195"/>
                        <a:gd name="connsiteX30" fmla="*/ 2113005 w 8476735"/>
                        <a:gd name="connsiteY30" fmla="*/ 3793525 h 5202195"/>
                        <a:gd name="connsiteX31" fmla="*/ 2187146 w 8476735"/>
                        <a:gd name="connsiteY31" fmla="*/ 3744098 h 5202195"/>
                        <a:gd name="connsiteX32" fmla="*/ 2286000 w 8476735"/>
                        <a:gd name="connsiteY32" fmla="*/ 3669957 h 5202195"/>
                        <a:gd name="connsiteX33" fmla="*/ 2360140 w 8476735"/>
                        <a:gd name="connsiteY33" fmla="*/ 3595817 h 5202195"/>
                        <a:gd name="connsiteX34" fmla="*/ 2496065 w 8476735"/>
                        <a:gd name="connsiteY34" fmla="*/ 3472249 h 5202195"/>
                        <a:gd name="connsiteX35" fmla="*/ 2533135 w 8476735"/>
                        <a:gd name="connsiteY35" fmla="*/ 3435179 h 5202195"/>
                        <a:gd name="connsiteX36" fmla="*/ 2570205 w 8476735"/>
                        <a:gd name="connsiteY36" fmla="*/ 3398109 h 5202195"/>
                        <a:gd name="connsiteX37" fmla="*/ 2669059 w 8476735"/>
                        <a:gd name="connsiteY37" fmla="*/ 3262184 h 5202195"/>
                        <a:gd name="connsiteX38" fmla="*/ 2693773 w 8476735"/>
                        <a:gd name="connsiteY38" fmla="*/ 3212757 h 5202195"/>
                        <a:gd name="connsiteX39" fmla="*/ 2706129 w 8476735"/>
                        <a:gd name="connsiteY39" fmla="*/ 3175687 h 5202195"/>
                        <a:gd name="connsiteX40" fmla="*/ 2730843 w 8476735"/>
                        <a:gd name="connsiteY40" fmla="*/ 3126260 h 5202195"/>
                        <a:gd name="connsiteX41" fmla="*/ 2743200 w 8476735"/>
                        <a:gd name="connsiteY41" fmla="*/ 3089190 h 5202195"/>
                        <a:gd name="connsiteX42" fmla="*/ 2792627 w 8476735"/>
                        <a:gd name="connsiteY42" fmla="*/ 3015049 h 5202195"/>
                        <a:gd name="connsiteX43" fmla="*/ 2817340 w 8476735"/>
                        <a:gd name="connsiteY43" fmla="*/ 2977979 h 5202195"/>
                        <a:gd name="connsiteX44" fmla="*/ 2891481 w 8476735"/>
                        <a:gd name="connsiteY44" fmla="*/ 2903838 h 5202195"/>
                        <a:gd name="connsiteX45" fmla="*/ 2977978 w 8476735"/>
                        <a:gd name="connsiteY45" fmla="*/ 2854411 h 5202195"/>
                        <a:gd name="connsiteX46" fmla="*/ 3015048 w 8476735"/>
                        <a:gd name="connsiteY46" fmla="*/ 2829698 h 5202195"/>
                        <a:gd name="connsiteX47" fmla="*/ 3113902 w 8476735"/>
                        <a:gd name="connsiteY47" fmla="*/ 2780271 h 5202195"/>
                        <a:gd name="connsiteX48" fmla="*/ 3225113 w 8476735"/>
                        <a:gd name="connsiteY48" fmla="*/ 2718487 h 5202195"/>
                        <a:gd name="connsiteX49" fmla="*/ 3348681 w 8476735"/>
                        <a:gd name="connsiteY49" fmla="*/ 2631990 h 5202195"/>
                        <a:gd name="connsiteX50" fmla="*/ 3410465 w 8476735"/>
                        <a:gd name="connsiteY50" fmla="*/ 2582563 h 5202195"/>
                        <a:gd name="connsiteX51" fmla="*/ 3447535 w 8476735"/>
                        <a:gd name="connsiteY51" fmla="*/ 2557849 h 5202195"/>
                        <a:gd name="connsiteX52" fmla="*/ 3509319 w 8476735"/>
                        <a:gd name="connsiteY52" fmla="*/ 2508422 h 5202195"/>
                        <a:gd name="connsiteX53" fmla="*/ 3632886 w 8476735"/>
                        <a:gd name="connsiteY53" fmla="*/ 2434281 h 5202195"/>
                        <a:gd name="connsiteX54" fmla="*/ 3669956 w 8476735"/>
                        <a:gd name="connsiteY54" fmla="*/ 2421925 h 5202195"/>
                        <a:gd name="connsiteX55" fmla="*/ 3793524 w 8476735"/>
                        <a:gd name="connsiteY55" fmla="*/ 2347784 h 5202195"/>
                        <a:gd name="connsiteX56" fmla="*/ 3867665 w 8476735"/>
                        <a:gd name="connsiteY56" fmla="*/ 2323071 h 5202195"/>
                        <a:gd name="connsiteX57" fmla="*/ 3941805 w 8476735"/>
                        <a:gd name="connsiteY57" fmla="*/ 2298357 h 5202195"/>
                        <a:gd name="connsiteX58" fmla="*/ 4015946 w 8476735"/>
                        <a:gd name="connsiteY58" fmla="*/ 2273644 h 5202195"/>
                        <a:gd name="connsiteX59" fmla="*/ 4053016 w 8476735"/>
                        <a:gd name="connsiteY59" fmla="*/ 2261287 h 5202195"/>
                        <a:gd name="connsiteX60" fmla="*/ 4127156 w 8476735"/>
                        <a:gd name="connsiteY60" fmla="*/ 2248930 h 5202195"/>
                        <a:gd name="connsiteX61" fmla="*/ 4164227 w 8476735"/>
                        <a:gd name="connsiteY61" fmla="*/ 2236573 h 5202195"/>
                        <a:gd name="connsiteX62" fmla="*/ 4324865 w 8476735"/>
                        <a:gd name="connsiteY62" fmla="*/ 2211860 h 5202195"/>
                        <a:gd name="connsiteX63" fmla="*/ 4374292 w 8476735"/>
                        <a:gd name="connsiteY63" fmla="*/ 2199503 h 5202195"/>
                        <a:gd name="connsiteX64" fmla="*/ 4448432 w 8476735"/>
                        <a:gd name="connsiteY64" fmla="*/ 2187146 h 5202195"/>
                        <a:gd name="connsiteX65" fmla="*/ 4485502 w 8476735"/>
                        <a:gd name="connsiteY65" fmla="*/ 2174790 h 5202195"/>
                        <a:gd name="connsiteX66" fmla="*/ 4534929 w 8476735"/>
                        <a:gd name="connsiteY66" fmla="*/ 2162433 h 5202195"/>
                        <a:gd name="connsiteX67" fmla="*/ 4596713 w 8476735"/>
                        <a:gd name="connsiteY67" fmla="*/ 2137719 h 5202195"/>
                        <a:gd name="connsiteX68" fmla="*/ 4670854 w 8476735"/>
                        <a:gd name="connsiteY68" fmla="*/ 2113006 h 5202195"/>
                        <a:gd name="connsiteX69" fmla="*/ 4744994 w 8476735"/>
                        <a:gd name="connsiteY69" fmla="*/ 2088292 h 5202195"/>
                        <a:gd name="connsiteX70" fmla="*/ 4819135 w 8476735"/>
                        <a:gd name="connsiteY70" fmla="*/ 2051222 h 5202195"/>
                        <a:gd name="connsiteX71" fmla="*/ 4942702 w 8476735"/>
                        <a:gd name="connsiteY71" fmla="*/ 2001795 h 5202195"/>
                        <a:gd name="connsiteX72" fmla="*/ 5004486 w 8476735"/>
                        <a:gd name="connsiteY72" fmla="*/ 1964725 h 5202195"/>
                        <a:gd name="connsiteX73" fmla="*/ 5078627 w 8476735"/>
                        <a:gd name="connsiteY73" fmla="*/ 1940011 h 5202195"/>
                        <a:gd name="connsiteX74" fmla="*/ 5165124 w 8476735"/>
                        <a:gd name="connsiteY74" fmla="*/ 1890584 h 5202195"/>
                        <a:gd name="connsiteX75" fmla="*/ 5239265 w 8476735"/>
                        <a:gd name="connsiteY75" fmla="*/ 1841157 h 5202195"/>
                        <a:gd name="connsiteX76" fmla="*/ 5276335 w 8476735"/>
                        <a:gd name="connsiteY76" fmla="*/ 1816444 h 5202195"/>
                        <a:gd name="connsiteX77" fmla="*/ 5313405 w 8476735"/>
                        <a:gd name="connsiteY77" fmla="*/ 1791730 h 5202195"/>
                        <a:gd name="connsiteX78" fmla="*/ 5350475 w 8476735"/>
                        <a:gd name="connsiteY78" fmla="*/ 1754660 h 5202195"/>
                        <a:gd name="connsiteX79" fmla="*/ 5436973 w 8476735"/>
                        <a:gd name="connsiteY79" fmla="*/ 1705233 h 5202195"/>
                        <a:gd name="connsiteX80" fmla="*/ 5486400 w 8476735"/>
                        <a:gd name="connsiteY80" fmla="*/ 1668163 h 5202195"/>
                        <a:gd name="connsiteX81" fmla="*/ 5535827 w 8476735"/>
                        <a:gd name="connsiteY81" fmla="*/ 1643449 h 5202195"/>
                        <a:gd name="connsiteX82" fmla="*/ 5572897 w 8476735"/>
                        <a:gd name="connsiteY82" fmla="*/ 1618736 h 5202195"/>
                        <a:gd name="connsiteX83" fmla="*/ 5622324 w 8476735"/>
                        <a:gd name="connsiteY83" fmla="*/ 1594022 h 5202195"/>
                        <a:gd name="connsiteX84" fmla="*/ 5659394 w 8476735"/>
                        <a:gd name="connsiteY84" fmla="*/ 1569309 h 5202195"/>
                        <a:gd name="connsiteX85" fmla="*/ 5770605 w 8476735"/>
                        <a:gd name="connsiteY85" fmla="*/ 1507525 h 5202195"/>
                        <a:gd name="connsiteX86" fmla="*/ 5807675 w 8476735"/>
                        <a:gd name="connsiteY86" fmla="*/ 1458098 h 5202195"/>
                        <a:gd name="connsiteX87" fmla="*/ 5844746 w 8476735"/>
                        <a:gd name="connsiteY87" fmla="*/ 1433384 h 5202195"/>
                        <a:gd name="connsiteX88" fmla="*/ 5918886 w 8476735"/>
                        <a:gd name="connsiteY88" fmla="*/ 1346887 h 5202195"/>
                        <a:gd name="connsiteX89" fmla="*/ 5968313 w 8476735"/>
                        <a:gd name="connsiteY89" fmla="*/ 1297460 h 5202195"/>
                        <a:gd name="connsiteX90" fmla="*/ 6030097 w 8476735"/>
                        <a:gd name="connsiteY90" fmla="*/ 1198606 h 5202195"/>
                        <a:gd name="connsiteX91" fmla="*/ 6067167 w 8476735"/>
                        <a:gd name="connsiteY91" fmla="*/ 1161536 h 5202195"/>
                        <a:gd name="connsiteX92" fmla="*/ 6091881 w 8476735"/>
                        <a:gd name="connsiteY92" fmla="*/ 1124465 h 5202195"/>
                        <a:gd name="connsiteX93" fmla="*/ 6166021 w 8476735"/>
                        <a:gd name="connsiteY93" fmla="*/ 1025611 h 5202195"/>
                        <a:gd name="connsiteX94" fmla="*/ 6190735 w 8476735"/>
                        <a:gd name="connsiteY94" fmla="*/ 988541 h 5202195"/>
                        <a:gd name="connsiteX95" fmla="*/ 6240162 w 8476735"/>
                        <a:gd name="connsiteY95" fmla="*/ 951471 h 5202195"/>
                        <a:gd name="connsiteX96" fmla="*/ 6314302 w 8476735"/>
                        <a:gd name="connsiteY96" fmla="*/ 902044 h 5202195"/>
                        <a:gd name="connsiteX97" fmla="*/ 6450227 w 8476735"/>
                        <a:gd name="connsiteY97" fmla="*/ 864973 h 5202195"/>
                        <a:gd name="connsiteX98" fmla="*/ 6512010 w 8476735"/>
                        <a:gd name="connsiteY98" fmla="*/ 852617 h 5202195"/>
                        <a:gd name="connsiteX99" fmla="*/ 6561437 w 8476735"/>
                        <a:gd name="connsiteY99" fmla="*/ 840260 h 5202195"/>
                        <a:gd name="connsiteX100" fmla="*/ 6685005 w 8476735"/>
                        <a:gd name="connsiteY100" fmla="*/ 827903 h 5202195"/>
                        <a:gd name="connsiteX101" fmla="*/ 6746789 w 8476735"/>
                        <a:gd name="connsiteY101" fmla="*/ 815546 h 5202195"/>
                        <a:gd name="connsiteX102" fmla="*/ 6845643 w 8476735"/>
                        <a:gd name="connsiteY102" fmla="*/ 803190 h 5202195"/>
                        <a:gd name="connsiteX103" fmla="*/ 6907427 w 8476735"/>
                        <a:gd name="connsiteY103" fmla="*/ 790833 h 5202195"/>
                        <a:gd name="connsiteX104" fmla="*/ 7030994 w 8476735"/>
                        <a:gd name="connsiteY104" fmla="*/ 778476 h 5202195"/>
                        <a:gd name="connsiteX105" fmla="*/ 7179275 w 8476735"/>
                        <a:gd name="connsiteY105" fmla="*/ 753763 h 5202195"/>
                        <a:gd name="connsiteX106" fmla="*/ 7278129 w 8476735"/>
                        <a:gd name="connsiteY106" fmla="*/ 741406 h 5202195"/>
                        <a:gd name="connsiteX107" fmla="*/ 7389340 w 8476735"/>
                        <a:gd name="connsiteY107" fmla="*/ 716692 h 5202195"/>
                        <a:gd name="connsiteX108" fmla="*/ 7463481 w 8476735"/>
                        <a:gd name="connsiteY108" fmla="*/ 729049 h 5202195"/>
                        <a:gd name="connsiteX109" fmla="*/ 7500551 w 8476735"/>
                        <a:gd name="connsiteY109" fmla="*/ 741406 h 5202195"/>
                        <a:gd name="connsiteX110" fmla="*/ 7574692 w 8476735"/>
                        <a:gd name="connsiteY110" fmla="*/ 691979 h 5202195"/>
                        <a:gd name="connsiteX111" fmla="*/ 7698259 w 8476735"/>
                        <a:gd name="connsiteY111" fmla="*/ 568411 h 5202195"/>
                        <a:gd name="connsiteX112" fmla="*/ 7735329 w 8476735"/>
                        <a:gd name="connsiteY112" fmla="*/ 531341 h 5202195"/>
                        <a:gd name="connsiteX113" fmla="*/ 7809470 w 8476735"/>
                        <a:gd name="connsiteY113" fmla="*/ 481914 h 5202195"/>
                        <a:gd name="connsiteX114" fmla="*/ 7834183 w 8476735"/>
                        <a:gd name="connsiteY114" fmla="*/ 444844 h 5202195"/>
                        <a:gd name="connsiteX115" fmla="*/ 7908324 w 8476735"/>
                        <a:gd name="connsiteY115" fmla="*/ 370703 h 5202195"/>
                        <a:gd name="connsiteX116" fmla="*/ 7933037 w 8476735"/>
                        <a:gd name="connsiteY116" fmla="*/ 333633 h 5202195"/>
                        <a:gd name="connsiteX117" fmla="*/ 8044248 w 8476735"/>
                        <a:gd name="connsiteY117" fmla="*/ 247136 h 5202195"/>
                        <a:gd name="connsiteX118" fmla="*/ 8081319 w 8476735"/>
                        <a:gd name="connsiteY118" fmla="*/ 234779 h 5202195"/>
                        <a:gd name="connsiteX119" fmla="*/ 8167816 w 8476735"/>
                        <a:gd name="connsiteY119" fmla="*/ 172995 h 5202195"/>
                        <a:gd name="connsiteX120" fmla="*/ 8241956 w 8476735"/>
                        <a:gd name="connsiteY120" fmla="*/ 123568 h 5202195"/>
                        <a:gd name="connsiteX121" fmla="*/ 8279027 w 8476735"/>
                        <a:gd name="connsiteY121" fmla="*/ 111211 h 5202195"/>
                        <a:gd name="connsiteX122" fmla="*/ 8365524 w 8476735"/>
                        <a:gd name="connsiteY122" fmla="*/ 74141 h 5202195"/>
                        <a:gd name="connsiteX123" fmla="*/ 8439665 w 8476735"/>
                        <a:gd name="connsiteY123" fmla="*/ 24714 h 5202195"/>
                        <a:gd name="connsiteX124" fmla="*/ 8476735 w 8476735"/>
                        <a:gd name="connsiteY124" fmla="*/ 0 h 5202195"/>
                        <a:gd name="connsiteX0" fmla="*/ 0 w 9662984"/>
                        <a:gd name="connsiteY0" fmla="*/ 6277233 h 6277233"/>
                        <a:gd name="connsiteX1" fmla="*/ 1285103 w 9662984"/>
                        <a:gd name="connsiteY1" fmla="*/ 5128054 h 6277233"/>
                        <a:gd name="connsiteX2" fmla="*/ 1359243 w 9662984"/>
                        <a:gd name="connsiteY2" fmla="*/ 5078627 h 6277233"/>
                        <a:gd name="connsiteX3" fmla="*/ 1396314 w 9662984"/>
                        <a:gd name="connsiteY3" fmla="*/ 5041557 h 6277233"/>
                        <a:gd name="connsiteX4" fmla="*/ 1495168 w 9662984"/>
                        <a:gd name="connsiteY4" fmla="*/ 4992130 h 6277233"/>
                        <a:gd name="connsiteX5" fmla="*/ 1532238 w 9662984"/>
                        <a:gd name="connsiteY5" fmla="*/ 4967417 h 6277233"/>
                        <a:gd name="connsiteX6" fmla="*/ 1655805 w 9662984"/>
                        <a:gd name="connsiteY6" fmla="*/ 4880919 h 6277233"/>
                        <a:gd name="connsiteX7" fmla="*/ 1742303 w 9662984"/>
                        <a:gd name="connsiteY7" fmla="*/ 4831492 h 6277233"/>
                        <a:gd name="connsiteX8" fmla="*/ 1779373 w 9662984"/>
                        <a:gd name="connsiteY8" fmla="*/ 4794422 h 6277233"/>
                        <a:gd name="connsiteX9" fmla="*/ 1816443 w 9662984"/>
                        <a:gd name="connsiteY9" fmla="*/ 4769709 h 6277233"/>
                        <a:gd name="connsiteX10" fmla="*/ 1853514 w 9662984"/>
                        <a:gd name="connsiteY10" fmla="*/ 4732638 h 6277233"/>
                        <a:gd name="connsiteX11" fmla="*/ 1890584 w 9662984"/>
                        <a:gd name="connsiteY11" fmla="*/ 4707925 h 6277233"/>
                        <a:gd name="connsiteX12" fmla="*/ 1989438 w 9662984"/>
                        <a:gd name="connsiteY12" fmla="*/ 4609071 h 6277233"/>
                        <a:gd name="connsiteX13" fmla="*/ 2038865 w 9662984"/>
                        <a:gd name="connsiteY13" fmla="*/ 4584357 h 6277233"/>
                        <a:gd name="connsiteX14" fmla="*/ 2075935 w 9662984"/>
                        <a:gd name="connsiteY14" fmla="*/ 4547287 h 6277233"/>
                        <a:gd name="connsiteX15" fmla="*/ 2162432 w 9662984"/>
                        <a:gd name="connsiteY15" fmla="*/ 4497860 h 6277233"/>
                        <a:gd name="connsiteX16" fmla="*/ 2248930 w 9662984"/>
                        <a:gd name="connsiteY16" fmla="*/ 4448433 h 6277233"/>
                        <a:gd name="connsiteX17" fmla="*/ 2286000 w 9662984"/>
                        <a:gd name="connsiteY17" fmla="*/ 4411363 h 6277233"/>
                        <a:gd name="connsiteX18" fmla="*/ 2397211 w 9662984"/>
                        <a:gd name="connsiteY18" fmla="*/ 4312509 h 6277233"/>
                        <a:gd name="connsiteX19" fmla="*/ 2483708 w 9662984"/>
                        <a:gd name="connsiteY19" fmla="*/ 4188941 h 6277233"/>
                        <a:gd name="connsiteX20" fmla="*/ 2508422 w 9662984"/>
                        <a:gd name="connsiteY20" fmla="*/ 4151871 h 6277233"/>
                        <a:gd name="connsiteX21" fmla="*/ 2545492 w 9662984"/>
                        <a:gd name="connsiteY21" fmla="*/ 4102444 h 6277233"/>
                        <a:gd name="connsiteX22" fmla="*/ 2594919 w 9662984"/>
                        <a:gd name="connsiteY22" fmla="*/ 4028303 h 6277233"/>
                        <a:gd name="connsiteX23" fmla="*/ 2619632 w 9662984"/>
                        <a:gd name="connsiteY23" fmla="*/ 3991233 h 6277233"/>
                        <a:gd name="connsiteX24" fmla="*/ 2656703 w 9662984"/>
                        <a:gd name="connsiteY24" fmla="*/ 3978876 h 6277233"/>
                        <a:gd name="connsiteX25" fmla="*/ 2693773 w 9662984"/>
                        <a:gd name="connsiteY25" fmla="*/ 3954163 h 6277233"/>
                        <a:gd name="connsiteX26" fmla="*/ 2854411 w 9662984"/>
                        <a:gd name="connsiteY26" fmla="*/ 3929449 h 6277233"/>
                        <a:gd name="connsiteX27" fmla="*/ 2965622 w 9662984"/>
                        <a:gd name="connsiteY27" fmla="*/ 3904736 h 6277233"/>
                        <a:gd name="connsiteX28" fmla="*/ 3101546 w 9662984"/>
                        <a:gd name="connsiteY28" fmla="*/ 3880022 h 6277233"/>
                        <a:gd name="connsiteX29" fmla="*/ 3225114 w 9662984"/>
                        <a:gd name="connsiteY29" fmla="*/ 3830595 h 6277233"/>
                        <a:gd name="connsiteX30" fmla="*/ 3299254 w 9662984"/>
                        <a:gd name="connsiteY30" fmla="*/ 3793525 h 6277233"/>
                        <a:gd name="connsiteX31" fmla="*/ 3373395 w 9662984"/>
                        <a:gd name="connsiteY31" fmla="*/ 3744098 h 6277233"/>
                        <a:gd name="connsiteX32" fmla="*/ 3472249 w 9662984"/>
                        <a:gd name="connsiteY32" fmla="*/ 3669957 h 6277233"/>
                        <a:gd name="connsiteX33" fmla="*/ 3546389 w 9662984"/>
                        <a:gd name="connsiteY33" fmla="*/ 3595817 h 6277233"/>
                        <a:gd name="connsiteX34" fmla="*/ 3682314 w 9662984"/>
                        <a:gd name="connsiteY34" fmla="*/ 3472249 h 6277233"/>
                        <a:gd name="connsiteX35" fmla="*/ 3719384 w 9662984"/>
                        <a:gd name="connsiteY35" fmla="*/ 3435179 h 6277233"/>
                        <a:gd name="connsiteX36" fmla="*/ 3756454 w 9662984"/>
                        <a:gd name="connsiteY36" fmla="*/ 3398109 h 6277233"/>
                        <a:gd name="connsiteX37" fmla="*/ 3855308 w 9662984"/>
                        <a:gd name="connsiteY37" fmla="*/ 3262184 h 6277233"/>
                        <a:gd name="connsiteX38" fmla="*/ 3880022 w 9662984"/>
                        <a:gd name="connsiteY38" fmla="*/ 3212757 h 6277233"/>
                        <a:gd name="connsiteX39" fmla="*/ 3892378 w 9662984"/>
                        <a:gd name="connsiteY39" fmla="*/ 3175687 h 6277233"/>
                        <a:gd name="connsiteX40" fmla="*/ 3917092 w 9662984"/>
                        <a:gd name="connsiteY40" fmla="*/ 3126260 h 6277233"/>
                        <a:gd name="connsiteX41" fmla="*/ 3929449 w 9662984"/>
                        <a:gd name="connsiteY41" fmla="*/ 3089190 h 6277233"/>
                        <a:gd name="connsiteX42" fmla="*/ 3978876 w 9662984"/>
                        <a:gd name="connsiteY42" fmla="*/ 3015049 h 6277233"/>
                        <a:gd name="connsiteX43" fmla="*/ 4003589 w 9662984"/>
                        <a:gd name="connsiteY43" fmla="*/ 2977979 h 6277233"/>
                        <a:gd name="connsiteX44" fmla="*/ 4077730 w 9662984"/>
                        <a:gd name="connsiteY44" fmla="*/ 2903838 h 6277233"/>
                        <a:gd name="connsiteX45" fmla="*/ 4164227 w 9662984"/>
                        <a:gd name="connsiteY45" fmla="*/ 2854411 h 6277233"/>
                        <a:gd name="connsiteX46" fmla="*/ 4201297 w 9662984"/>
                        <a:gd name="connsiteY46" fmla="*/ 2829698 h 6277233"/>
                        <a:gd name="connsiteX47" fmla="*/ 4300151 w 9662984"/>
                        <a:gd name="connsiteY47" fmla="*/ 2780271 h 6277233"/>
                        <a:gd name="connsiteX48" fmla="*/ 4411362 w 9662984"/>
                        <a:gd name="connsiteY48" fmla="*/ 2718487 h 6277233"/>
                        <a:gd name="connsiteX49" fmla="*/ 4534930 w 9662984"/>
                        <a:gd name="connsiteY49" fmla="*/ 2631990 h 6277233"/>
                        <a:gd name="connsiteX50" fmla="*/ 4596714 w 9662984"/>
                        <a:gd name="connsiteY50" fmla="*/ 2582563 h 6277233"/>
                        <a:gd name="connsiteX51" fmla="*/ 4633784 w 9662984"/>
                        <a:gd name="connsiteY51" fmla="*/ 2557849 h 6277233"/>
                        <a:gd name="connsiteX52" fmla="*/ 4695568 w 9662984"/>
                        <a:gd name="connsiteY52" fmla="*/ 2508422 h 6277233"/>
                        <a:gd name="connsiteX53" fmla="*/ 4819135 w 9662984"/>
                        <a:gd name="connsiteY53" fmla="*/ 2434281 h 6277233"/>
                        <a:gd name="connsiteX54" fmla="*/ 4856205 w 9662984"/>
                        <a:gd name="connsiteY54" fmla="*/ 2421925 h 6277233"/>
                        <a:gd name="connsiteX55" fmla="*/ 4979773 w 9662984"/>
                        <a:gd name="connsiteY55" fmla="*/ 2347784 h 6277233"/>
                        <a:gd name="connsiteX56" fmla="*/ 5053914 w 9662984"/>
                        <a:gd name="connsiteY56" fmla="*/ 2323071 h 6277233"/>
                        <a:gd name="connsiteX57" fmla="*/ 5128054 w 9662984"/>
                        <a:gd name="connsiteY57" fmla="*/ 2298357 h 6277233"/>
                        <a:gd name="connsiteX58" fmla="*/ 5202195 w 9662984"/>
                        <a:gd name="connsiteY58" fmla="*/ 2273644 h 6277233"/>
                        <a:gd name="connsiteX59" fmla="*/ 5239265 w 9662984"/>
                        <a:gd name="connsiteY59" fmla="*/ 2261287 h 6277233"/>
                        <a:gd name="connsiteX60" fmla="*/ 5313405 w 9662984"/>
                        <a:gd name="connsiteY60" fmla="*/ 2248930 h 6277233"/>
                        <a:gd name="connsiteX61" fmla="*/ 5350476 w 9662984"/>
                        <a:gd name="connsiteY61" fmla="*/ 2236573 h 6277233"/>
                        <a:gd name="connsiteX62" fmla="*/ 5511114 w 9662984"/>
                        <a:gd name="connsiteY62" fmla="*/ 2211860 h 6277233"/>
                        <a:gd name="connsiteX63" fmla="*/ 5560541 w 9662984"/>
                        <a:gd name="connsiteY63" fmla="*/ 2199503 h 6277233"/>
                        <a:gd name="connsiteX64" fmla="*/ 5634681 w 9662984"/>
                        <a:gd name="connsiteY64" fmla="*/ 2187146 h 6277233"/>
                        <a:gd name="connsiteX65" fmla="*/ 5671751 w 9662984"/>
                        <a:gd name="connsiteY65" fmla="*/ 2174790 h 6277233"/>
                        <a:gd name="connsiteX66" fmla="*/ 5721178 w 9662984"/>
                        <a:gd name="connsiteY66" fmla="*/ 2162433 h 6277233"/>
                        <a:gd name="connsiteX67" fmla="*/ 5782962 w 9662984"/>
                        <a:gd name="connsiteY67" fmla="*/ 2137719 h 6277233"/>
                        <a:gd name="connsiteX68" fmla="*/ 5857103 w 9662984"/>
                        <a:gd name="connsiteY68" fmla="*/ 2113006 h 6277233"/>
                        <a:gd name="connsiteX69" fmla="*/ 5931243 w 9662984"/>
                        <a:gd name="connsiteY69" fmla="*/ 2088292 h 6277233"/>
                        <a:gd name="connsiteX70" fmla="*/ 6005384 w 9662984"/>
                        <a:gd name="connsiteY70" fmla="*/ 2051222 h 6277233"/>
                        <a:gd name="connsiteX71" fmla="*/ 6128951 w 9662984"/>
                        <a:gd name="connsiteY71" fmla="*/ 2001795 h 6277233"/>
                        <a:gd name="connsiteX72" fmla="*/ 6190735 w 9662984"/>
                        <a:gd name="connsiteY72" fmla="*/ 1964725 h 6277233"/>
                        <a:gd name="connsiteX73" fmla="*/ 6264876 w 9662984"/>
                        <a:gd name="connsiteY73" fmla="*/ 1940011 h 6277233"/>
                        <a:gd name="connsiteX74" fmla="*/ 6351373 w 9662984"/>
                        <a:gd name="connsiteY74" fmla="*/ 1890584 h 6277233"/>
                        <a:gd name="connsiteX75" fmla="*/ 6425514 w 9662984"/>
                        <a:gd name="connsiteY75" fmla="*/ 1841157 h 6277233"/>
                        <a:gd name="connsiteX76" fmla="*/ 6462584 w 9662984"/>
                        <a:gd name="connsiteY76" fmla="*/ 1816444 h 6277233"/>
                        <a:gd name="connsiteX77" fmla="*/ 6499654 w 9662984"/>
                        <a:gd name="connsiteY77" fmla="*/ 1791730 h 6277233"/>
                        <a:gd name="connsiteX78" fmla="*/ 6536724 w 9662984"/>
                        <a:gd name="connsiteY78" fmla="*/ 1754660 h 6277233"/>
                        <a:gd name="connsiteX79" fmla="*/ 6623222 w 9662984"/>
                        <a:gd name="connsiteY79" fmla="*/ 1705233 h 6277233"/>
                        <a:gd name="connsiteX80" fmla="*/ 6672649 w 9662984"/>
                        <a:gd name="connsiteY80" fmla="*/ 1668163 h 6277233"/>
                        <a:gd name="connsiteX81" fmla="*/ 6722076 w 9662984"/>
                        <a:gd name="connsiteY81" fmla="*/ 1643449 h 6277233"/>
                        <a:gd name="connsiteX82" fmla="*/ 6759146 w 9662984"/>
                        <a:gd name="connsiteY82" fmla="*/ 1618736 h 6277233"/>
                        <a:gd name="connsiteX83" fmla="*/ 6808573 w 9662984"/>
                        <a:gd name="connsiteY83" fmla="*/ 1594022 h 6277233"/>
                        <a:gd name="connsiteX84" fmla="*/ 6845643 w 9662984"/>
                        <a:gd name="connsiteY84" fmla="*/ 1569309 h 6277233"/>
                        <a:gd name="connsiteX85" fmla="*/ 6956854 w 9662984"/>
                        <a:gd name="connsiteY85" fmla="*/ 1507525 h 6277233"/>
                        <a:gd name="connsiteX86" fmla="*/ 6993924 w 9662984"/>
                        <a:gd name="connsiteY86" fmla="*/ 1458098 h 6277233"/>
                        <a:gd name="connsiteX87" fmla="*/ 7030995 w 9662984"/>
                        <a:gd name="connsiteY87" fmla="*/ 1433384 h 6277233"/>
                        <a:gd name="connsiteX88" fmla="*/ 7105135 w 9662984"/>
                        <a:gd name="connsiteY88" fmla="*/ 1346887 h 6277233"/>
                        <a:gd name="connsiteX89" fmla="*/ 7154562 w 9662984"/>
                        <a:gd name="connsiteY89" fmla="*/ 1297460 h 6277233"/>
                        <a:gd name="connsiteX90" fmla="*/ 7216346 w 9662984"/>
                        <a:gd name="connsiteY90" fmla="*/ 1198606 h 6277233"/>
                        <a:gd name="connsiteX91" fmla="*/ 7253416 w 9662984"/>
                        <a:gd name="connsiteY91" fmla="*/ 1161536 h 6277233"/>
                        <a:gd name="connsiteX92" fmla="*/ 7278130 w 9662984"/>
                        <a:gd name="connsiteY92" fmla="*/ 1124465 h 6277233"/>
                        <a:gd name="connsiteX93" fmla="*/ 7352270 w 9662984"/>
                        <a:gd name="connsiteY93" fmla="*/ 1025611 h 6277233"/>
                        <a:gd name="connsiteX94" fmla="*/ 7376984 w 9662984"/>
                        <a:gd name="connsiteY94" fmla="*/ 988541 h 6277233"/>
                        <a:gd name="connsiteX95" fmla="*/ 7426411 w 9662984"/>
                        <a:gd name="connsiteY95" fmla="*/ 951471 h 6277233"/>
                        <a:gd name="connsiteX96" fmla="*/ 7500551 w 9662984"/>
                        <a:gd name="connsiteY96" fmla="*/ 902044 h 6277233"/>
                        <a:gd name="connsiteX97" fmla="*/ 7636476 w 9662984"/>
                        <a:gd name="connsiteY97" fmla="*/ 864973 h 6277233"/>
                        <a:gd name="connsiteX98" fmla="*/ 7698259 w 9662984"/>
                        <a:gd name="connsiteY98" fmla="*/ 852617 h 6277233"/>
                        <a:gd name="connsiteX99" fmla="*/ 7747686 w 9662984"/>
                        <a:gd name="connsiteY99" fmla="*/ 840260 h 6277233"/>
                        <a:gd name="connsiteX100" fmla="*/ 7871254 w 9662984"/>
                        <a:gd name="connsiteY100" fmla="*/ 827903 h 6277233"/>
                        <a:gd name="connsiteX101" fmla="*/ 7933038 w 9662984"/>
                        <a:gd name="connsiteY101" fmla="*/ 815546 h 6277233"/>
                        <a:gd name="connsiteX102" fmla="*/ 8031892 w 9662984"/>
                        <a:gd name="connsiteY102" fmla="*/ 803190 h 6277233"/>
                        <a:gd name="connsiteX103" fmla="*/ 8093676 w 9662984"/>
                        <a:gd name="connsiteY103" fmla="*/ 790833 h 6277233"/>
                        <a:gd name="connsiteX104" fmla="*/ 8217243 w 9662984"/>
                        <a:gd name="connsiteY104" fmla="*/ 778476 h 6277233"/>
                        <a:gd name="connsiteX105" fmla="*/ 8365524 w 9662984"/>
                        <a:gd name="connsiteY105" fmla="*/ 753763 h 6277233"/>
                        <a:gd name="connsiteX106" fmla="*/ 8464378 w 9662984"/>
                        <a:gd name="connsiteY106" fmla="*/ 741406 h 6277233"/>
                        <a:gd name="connsiteX107" fmla="*/ 8575589 w 9662984"/>
                        <a:gd name="connsiteY107" fmla="*/ 716692 h 6277233"/>
                        <a:gd name="connsiteX108" fmla="*/ 8649730 w 9662984"/>
                        <a:gd name="connsiteY108" fmla="*/ 729049 h 6277233"/>
                        <a:gd name="connsiteX109" fmla="*/ 8686800 w 9662984"/>
                        <a:gd name="connsiteY109" fmla="*/ 741406 h 6277233"/>
                        <a:gd name="connsiteX110" fmla="*/ 8760941 w 9662984"/>
                        <a:gd name="connsiteY110" fmla="*/ 691979 h 6277233"/>
                        <a:gd name="connsiteX111" fmla="*/ 8884508 w 9662984"/>
                        <a:gd name="connsiteY111" fmla="*/ 568411 h 6277233"/>
                        <a:gd name="connsiteX112" fmla="*/ 8921578 w 9662984"/>
                        <a:gd name="connsiteY112" fmla="*/ 531341 h 6277233"/>
                        <a:gd name="connsiteX113" fmla="*/ 8995719 w 9662984"/>
                        <a:gd name="connsiteY113" fmla="*/ 481914 h 6277233"/>
                        <a:gd name="connsiteX114" fmla="*/ 9020432 w 9662984"/>
                        <a:gd name="connsiteY114" fmla="*/ 444844 h 6277233"/>
                        <a:gd name="connsiteX115" fmla="*/ 9094573 w 9662984"/>
                        <a:gd name="connsiteY115" fmla="*/ 370703 h 6277233"/>
                        <a:gd name="connsiteX116" fmla="*/ 9119286 w 9662984"/>
                        <a:gd name="connsiteY116" fmla="*/ 333633 h 6277233"/>
                        <a:gd name="connsiteX117" fmla="*/ 9230497 w 9662984"/>
                        <a:gd name="connsiteY117" fmla="*/ 247136 h 6277233"/>
                        <a:gd name="connsiteX118" fmla="*/ 9267568 w 9662984"/>
                        <a:gd name="connsiteY118" fmla="*/ 234779 h 6277233"/>
                        <a:gd name="connsiteX119" fmla="*/ 9354065 w 9662984"/>
                        <a:gd name="connsiteY119" fmla="*/ 172995 h 6277233"/>
                        <a:gd name="connsiteX120" fmla="*/ 9428205 w 9662984"/>
                        <a:gd name="connsiteY120" fmla="*/ 123568 h 6277233"/>
                        <a:gd name="connsiteX121" fmla="*/ 9465276 w 9662984"/>
                        <a:gd name="connsiteY121" fmla="*/ 111211 h 6277233"/>
                        <a:gd name="connsiteX122" fmla="*/ 9551773 w 9662984"/>
                        <a:gd name="connsiteY122" fmla="*/ 74141 h 6277233"/>
                        <a:gd name="connsiteX123" fmla="*/ 9625914 w 9662984"/>
                        <a:gd name="connsiteY123" fmla="*/ 24714 h 6277233"/>
                        <a:gd name="connsiteX124" fmla="*/ 9662984 w 9662984"/>
                        <a:gd name="connsiteY124" fmla="*/ 0 h 6277233"/>
                        <a:gd name="connsiteX0" fmla="*/ 0 w 9625914"/>
                        <a:gd name="connsiteY0" fmla="*/ 6549081 h 6549081"/>
                        <a:gd name="connsiteX1" fmla="*/ 1285103 w 9625914"/>
                        <a:gd name="connsiteY1" fmla="*/ 5399902 h 6549081"/>
                        <a:gd name="connsiteX2" fmla="*/ 1359243 w 9625914"/>
                        <a:gd name="connsiteY2" fmla="*/ 5350475 h 6549081"/>
                        <a:gd name="connsiteX3" fmla="*/ 1396314 w 9625914"/>
                        <a:gd name="connsiteY3" fmla="*/ 5313405 h 6549081"/>
                        <a:gd name="connsiteX4" fmla="*/ 1495168 w 9625914"/>
                        <a:gd name="connsiteY4" fmla="*/ 5263978 h 6549081"/>
                        <a:gd name="connsiteX5" fmla="*/ 1532238 w 9625914"/>
                        <a:gd name="connsiteY5" fmla="*/ 5239265 h 6549081"/>
                        <a:gd name="connsiteX6" fmla="*/ 1655805 w 9625914"/>
                        <a:gd name="connsiteY6" fmla="*/ 5152767 h 6549081"/>
                        <a:gd name="connsiteX7" fmla="*/ 1742303 w 9625914"/>
                        <a:gd name="connsiteY7" fmla="*/ 5103340 h 6549081"/>
                        <a:gd name="connsiteX8" fmla="*/ 1779373 w 9625914"/>
                        <a:gd name="connsiteY8" fmla="*/ 5066270 h 6549081"/>
                        <a:gd name="connsiteX9" fmla="*/ 1816443 w 9625914"/>
                        <a:gd name="connsiteY9" fmla="*/ 5041557 h 6549081"/>
                        <a:gd name="connsiteX10" fmla="*/ 1853514 w 9625914"/>
                        <a:gd name="connsiteY10" fmla="*/ 5004486 h 6549081"/>
                        <a:gd name="connsiteX11" fmla="*/ 1890584 w 9625914"/>
                        <a:gd name="connsiteY11" fmla="*/ 4979773 h 6549081"/>
                        <a:gd name="connsiteX12" fmla="*/ 1989438 w 9625914"/>
                        <a:gd name="connsiteY12" fmla="*/ 4880919 h 6549081"/>
                        <a:gd name="connsiteX13" fmla="*/ 2038865 w 9625914"/>
                        <a:gd name="connsiteY13" fmla="*/ 4856205 h 6549081"/>
                        <a:gd name="connsiteX14" fmla="*/ 2075935 w 9625914"/>
                        <a:gd name="connsiteY14" fmla="*/ 4819135 h 6549081"/>
                        <a:gd name="connsiteX15" fmla="*/ 2162432 w 9625914"/>
                        <a:gd name="connsiteY15" fmla="*/ 4769708 h 6549081"/>
                        <a:gd name="connsiteX16" fmla="*/ 2248930 w 9625914"/>
                        <a:gd name="connsiteY16" fmla="*/ 4720281 h 6549081"/>
                        <a:gd name="connsiteX17" fmla="*/ 2286000 w 9625914"/>
                        <a:gd name="connsiteY17" fmla="*/ 4683211 h 6549081"/>
                        <a:gd name="connsiteX18" fmla="*/ 2397211 w 9625914"/>
                        <a:gd name="connsiteY18" fmla="*/ 4584357 h 6549081"/>
                        <a:gd name="connsiteX19" fmla="*/ 2483708 w 9625914"/>
                        <a:gd name="connsiteY19" fmla="*/ 4460789 h 6549081"/>
                        <a:gd name="connsiteX20" fmla="*/ 2508422 w 9625914"/>
                        <a:gd name="connsiteY20" fmla="*/ 4423719 h 6549081"/>
                        <a:gd name="connsiteX21" fmla="*/ 2545492 w 9625914"/>
                        <a:gd name="connsiteY21" fmla="*/ 4374292 h 6549081"/>
                        <a:gd name="connsiteX22" fmla="*/ 2594919 w 9625914"/>
                        <a:gd name="connsiteY22" fmla="*/ 4300151 h 6549081"/>
                        <a:gd name="connsiteX23" fmla="*/ 2619632 w 9625914"/>
                        <a:gd name="connsiteY23" fmla="*/ 4263081 h 6549081"/>
                        <a:gd name="connsiteX24" fmla="*/ 2656703 w 9625914"/>
                        <a:gd name="connsiteY24" fmla="*/ 4250724 h 6549081"/>
                        <a:gd name="connsiteX25" fmla="*/ 2693773 w 9625914"/>
                        <a:gd name="connsiteY25" fmla="*/ 4226011 h 6549081"/>
                        <a:gd name="connsiteX26" fmla="*/ 2854411 w 9625914"/>
                        <a:gd name="connsiteY26" fmla="*/ 4201297 h 6549081"/>
                        <a:gd name="connsiteX27" fmla="*/ 2965622 w 9625914"/>
                        <a:gd name="connsiteY27" fmla="*/ 4176584 h 6549081"/>
                        <a:gd name="connsiteX28" fmla="*/ 3101546 w 9625914"/>
                        <a:gd name="connsiteY28" fmla="*/ 4151870 h 6549081"/>
                        <a:gd name="connsiteX29" fmla="*/ 3225114 w 9625914"/>
                        <a:gd name="connsiteY29" fmla="*/ 4102443 h 6549081"/>
                        <a:gd name="connsiteX30" fmla="*/ 3299254 w 9625914"/>
                        <a:gd name="connsiteY30" fmla="*/ 4065373 h 6549081"/>
                        <a:gd name="connsiteX31" fmla="*/ 3373395 w 9625914"/>
                        <a:gd name="connsiteY31" fmla="*/ 4015946 h 6549081"/>
                        <a:gd name="connsiteX32" fmla="*/ 3472249 w 9625914"/>
                        <a:gd name="connsiteY32" fmla="*/ 3941805 h 6549081"/>
                        <a:gd name="connsiteX33" fmla="*/ 3546389 w 9625914"/>
                        <a:gd name="connsiteY33" fmla="*/ 3867665 h 6549081"/>
                        <a:gd name="connsiteX34" fmla="*/ 3682314 w 9625914"/>
                        <a:gd name="connsiteY34" fmla="*/ 3744097 h 6549081"/>
                        <a:gd name="connsiteX35" fmla="*/ 3719384 w 9625914"/>
                        <a:gd name="connsiteY35" fmla="*/ 3707027 h 6549081"/>
                        <a:gd name="connsiteX36" fmla="*/ 3756454 w 9625914"/>
                        <a:gd name="connsiteY36" fmla="*/ 3669957 h 6549081"/>
                        <a:gd name="connsiteX37" fmla="*/ 3855308 w 9625914"/>
                        <a:gd name="connsiteY37" fmla="*/ 3534032 h 6549081"/>
                        <a:gd name="connsiteX38" fmla="*/ 3880022 w 9625914"/>
                        <a:gd name="connsiteY38" fmla="*/ 3484605 h 6549081"/>
                        <a:gd name="connsiteX39" fmla="*/ 3892378 w 9625914"/>
                        <a:gd name="connsiteY39" fmla="*/ 3447535 h 6549081"/>
                        <a:gd name="connsiteX40" fmla="*/ 3917092 w 9625914"/>
                        <a:gd name="connsiteY40" fmla="*/ 3398108 h 6549081"/>
                        <a:gd name="connsiteX41" fmla="*/ 3929449 w 9625914"/>
                        <a:gd name="connsiteY41" fmla="*/ 3361038 h 6549081"/>
                        <a:gd name="connsiteX42" fmla="*/ 3978876 w 9625914"/>
                        <a:gd name="connsiteY42" fmla="*/ 3286897 h 6549081"/>
                        <a:gd name="connsiteX43" fmla="*/ 4003589 w 9625914"/>
                        <a:gd name="connsiteY43" fmla="*/ 3249827 h 6549081"/>
                        <a:gd name="connsiteX44" fmla="*/ 4077730 w 9625914"/>
                        <a:gd name="connsiteY44" fmla="*/ 3175686 h 6549081"/>
                        <a:gd name="connsiteX45" fmla="*/ 4164227 w 9625914"/>
                        <a:gd name="connsiteY45" fmla="*/ 3126259 h 6549081"/>
                        <a:gd name="connsiteX46" fmla="*/ 4201297 w 9625914"/>
                        <a:gd name="connsiteY46" fmla="*/ 3101546 h 6549081"/>
                        <a:gd name="connsiteX47" fmla="*/ 4300151 w 9625914"/>
                        <a:gd name="connsiteY47" fmla="*/ 3052119 h 6549081"/>
                        <a:gd name="connsiteX48" fmla="*/ 4411362 w 9625914"/>
                        <a:gd name="connsiteY48" fmla="*/ 2990335 h 6549081"/>
                        <a:gd name="connsiteX49" fmla="*/ 4534930 w 9625914"/>
                        <a:gd name="connsiteY49" fmla="*/ 2903838 h 6549081"/>
                        <a:gd name="connsiteX50" fmla="*/ 4596714 w 9625914"/>
                        <a:gd name="connsiteY50" fmla="*/ 2854411 h 6549081"/>
                        <a:gd name="connsiteX51" fmla="*/ 4633784 w 9625914"/>
                        <a:gd name="connsiteY51" fmla="*/ 2829697 h 6549081"/>
                        <a:gd name="connsiteX52" fmla="*/ 4695568 w 9625914"/>
                        <a:gd name="connsiteY52" fmla="*/ 2780270 h 6549081"/>
                        <a:gd name="connsiteX53" fmla="*/ 4819135 w 9625914"/>
                        <a:gd name="connsiteY53" fmla="*/ 2706129 h 6549081"/>
                        <a:gd name="connsiteX54" fmla="*/ 4856205 w 9625914"/>
                        <a:gd name="connsiteY54" fmla="*/ 2693773 h 6549081"/>
                        <a:gd name="connsiteX55" fmla="*/ 4979773 w 9625914"/>
                        <a:gd name="connsiteY55" fmla="*/ 2619632 h 6549081"/>
                        <a:gd name="connsiteX56" fmla="*/ 5053914 w 9625914"/>
                        <a:gd name="connsiteY56" fmla="*/ 2594919 h 6549081"/>
                        <a:gd name="connsiteX57" fmla="*/ 5128054 w 9625914"/>
                        <a:gd name="connsiteY57" fmla="*/ 2570205 h 6549081"/>
                        <a:gd name="connsiteX58" fmla="*/ 5202195 w 9625914"/>
                        <a:gd name="connsiteY58" fmla="*/ 2545492 h 6549081"/>
                        <a:gd name="connsiteX59" fmla="*/ 5239265 w 9625914"/>
                        <a:gd name="connsiteY59" fmla="*/ 2533135 h 6549081"/>
                        <a:gd name="connsiteX60" fmla="*/ 5313405 w 9625914"/>
                        <a:gd name="connsiteY60" fmla="*/ 2520778 h 6549081"/>
                        <a:gd name="connsiteX61" fmla="*/ 5350476 w 9625914"/>
                        <a:gd name="connsiteY61" fmla="*/ 2508421 h 6549081"/>
                        <a:gd name="connsiteX62" fmla="*/ 5511114 w 9625914"/>
                        <a:gd name="connsiteY62" fmla="*/ 2483708 h 6549081"/>
                        <a:gd name="connsiteX63" fmla="*/ 5560541 w 9625914"/>
                        <a:gd name="connsiteY63" fmla="*/ 2471351 h 6549081"/>
                        <a:gd name="connsiteX64" fmla="*/ 5634681 w 9625914"/>
                        <a:gd name="connsiteY64" fmla="*/ 2458994 h 6549081"/>
                        <a:gd name="connsiteX65" fmla="*/ 5671751 w 9625914"/>
                        <a:gd name="connsiteY65" fmla="*/ 2446638 h 6549081"/>
                        <a:gd name="connsiteX66" fmla="*/ 5721178 w 9625914"/>
                        <a:gd name="connsiteY66" fmla="*/ 2434281 h 6549081"/>
                        <a:gd name="connsiteX67" fmla="*/ 5782962 w 9625914"/>
                        <a:gd name="connsiteY67" fmla="*/ 2409567 h 6549081"/>
                        <a:gd name="connsiteX68" fmla="*/ 5857103 w 9625914"/>
                        <a:gd name="connsiteY68" fmla="*/ 2384854 h 6549081"/>
                        <a:gd name="connsiteX69" fmla="*/ 5931243 w 9625914"/>
                        <a:gd name="connsiteY69" fmla="*/ 2360140 h 6549081"/>
                        <a:gd name="connsiteX70" fmla="*/ 6005384 w 9625914"/>
                        <a:gd name="connsiteY70" fmla="*/ 2323070 h 6549081"/>
                        <a:gd name="connsiteX71" fmla="*/ 6128951 w 9625914"/>
                        <a:gd name="connsiteY71" fmla="*/ 2273643 h 6549081"/>
                        <a:gd name="connsiteX72" fmla="*/ 6190735 w 9625914"/>
                        <a:gd name="connsiteY72" fmla="*/ 2236573 h 6549081"/>
                        <a:gd name="connsiteX73" fmla="*/ 6264876 w 9625914"/>
                        <a:gd name="connsiteY73" fmla="*/ 2211859 h 6549081"/>
                        <a:gd name="connsiteX74" fmla="*/ 6351373 w 9625914"/>
                        <a:gd name="connsiteY74" fmla="*/ 2162432 h 6549081"/>
                        <a:gd name="connsiteX75" fmla="*/ 6425514 w 9625914"/>
                        <a:gd name="connsiteY75" fmla="*/ 2113005 h 6549081"/>
                        <a:gd name="connsiteX76" fmla="*/ 6462584 w 9625914"/>
                        <a:gd name="connsiteY76" fmla="*/ 2088292 h 6549081"/>
                        <a:gd name="connsiteX77" fmla="*/ 6499654 w 9625914"/>
                        <a:gd name="connsiteY77" fmla="*/ 2063578 h 6549081"/>
                        <a:gd name="connsiteX78" fmla="*/ 6536724 w 9625914"/>
                        <a:gd name="connsiteY78" fmla="*/ 2026508 h 6549081"/>
                        <a:gd name="connsiteX79" fmla="*/ 6623222 w 9625914"/>
                        <a:gd name="connsiteY79" fmla="*/ 1977081 h 6549081"/>
                        <a:gd name="connsiteX80" fmla="*/ 6672649 w 9625914"/>
                        <a:gd name="connsiteY80" fmla="*/ 1940011 h 6549081"/>
                        <a:gd name="connsiteX81" fmla="*/ 6722076 w 9625914"/>
                        <a:gd name="connsiteY81" fmla="*/ 1915297 h 6549081"/>
                        <a:gd name="connsiteX82" fmla="*/ 6759146 w 9625914"/>
                        <a:gd name="connsiteY82" fmla="*/ 1890584 h 6549081"/>
                        <a:gd name="connsiteX83" fmla="*/ 6808573 w 9625914"/>
                        <a:gd name="connsiteY83" fmla="*/ 1865870 h 6549081"/>
                        <a:gd name="connsiteX84" fmla="*/ 6845643 w 9625914"/>
                        <a:gd name="connsiteY84" fmla="*/ 1841157 h 6549081"/>
                        <a:gd name="connsiteX85" fmla="*/ 6956854 w 9625914"/>
                        <a:gd name="connsiteY85" fmla="*/ 1779373 h 6549081"/>
                        <a:gd name="connsiteX86" fmla="*/ 6993924 w 9625914"/>
                        <a:gd name="connsiteY86" fmla="*/ 1729946 h 6549081"/>
                        <a:gd name="connsiteX87" fmla="*/ 7030995 w 9625914"/>
                        <a:gd name="connsiteY87" fmla="*/ 1705232 h 6549081"/>
                        <a:gd name="connsiteX88" fmla="*/ 7105135 w 9625914"/>
                        <a:gd name="connsiteY88" fmla="*/ 1618735 h 6549081"/>
                        <a:gd name="connsiteX89" fmla="*/ 7154562 w 9625914"/>
                        <a:gd name="connsiteY89" fmla="*/ 1569308 h 6549081"/>
                        <a:gd name="connsiteX90" fmla="*/ 7216346 w 9625914"/>
                        <a:gd name="connsiteY90" fmla="*/ 1470454 h 6549081"/>
                        <a:gd name="connsiteX91" fmla="*/ 7253416 w 9625914"/>
                        <a:gd name="connsiteY91" fmla="*/ 1433384 h 6549081"/>
                        <a:gd name="connsiteX92" fmla="*/ 7278130 w 9625914"/>
                        <a:gd name="connsiteY92" fmla="*/ 1396313 h 6549081"/>
                        <a:gd name="connsiteX93" fmla="*/ 7352270 w 9625914"/>
                        <a:gd name="connsiteY93" fmla="*/ 1297459 h 6549081"/>
                        <a:gd name="connsiteX94" fmla="*/ 7376984 w 9625914"/>
                        <a:gd name="connsiteY94" fmla="*/ 1260389 h 6549081"/>
                        <a:gd name="connsiteX95" fmla="*/ 7426411 w 9625914"/>
                        <a:gd name="connsiteY95" fmla="*/ 1223319 h 6549081"/>
                        <a:gd name="connsiteX96" fmla="*/ 7500551 w 9625914"/>
                        <a:gd name="connsiteY96" fmla="*/ 1173892 h 6549081"/>
                        <a:gd name="connsiteX97" fmla="*/ 7636476 w 9625914"/>
                        <a:gd name="connsiteY97" fmla="*/ 1136821 h 6549081"/>
                        <a:gd name="connsiteX98" fmla="*/ 7698259 w 9625914"/>
                        <a:gd name="connsiteY98" fmla="*/ 1124465 h 6549081"/>
                        <a:gd name="connsiteX99" fmla="*/ 7747686 w 9625914"/>
                        <a:gd name="connsiteY99" fmla="*/ 1112108 h 6549081"/>
                        <a:gd name="connsiteX100" fmla="*/ 7871254 w 9625914"/>
                        <a:gd name="connsiteY100" fmla="*/ 1099751 h 6549081"/>
                        <a:gd name="connsiteX101" fmla="*/ 7933038 w 9625914"/>
                        <a:gd name="connsiteY101" fmla="*/ 1087394 h 6549081"/>
                        <a:gd name="connsiteX102" fmla="*/ 8031892 w 9625914"/>
                        <a:gd name="connsiteY102" fmla="*/ 1075038 h 6549081"/>
                        <a:gd name="connsiteX103" fmla="*/ 8093676 w 9625914"/>
                        <a:gd name="connsiteY103" fmla="*/ 1062681 h 6549081"/>
                        <a:gd name="connsiteX104" fmla="*/ 8217243 w 9625914"/>
                        <a:gd name="connsiteY104" fmla="*/ 1050324 h 6549081"/>
                        <a:gd name="connsiteX105" fmla="*/ 8365524 w 9625914"/>
                        <a:gd name="connsiteY105" fmla="*/ 1025611 h 6549081"/>
                        <a:gd name="connsiteX106" fmla="*/ 8464378 w 9625914"/>
                        <a:gd name="connsiteY106" fmla="*/ 1013254 h 6549081"/>
                        <a:gd name="connsiteX107" fmla="*/ 8575589 w 9625914"/>
                        <a:gd name="connsiteY107" fmla="*/ 988540 h 6549081"/>
                        <a:gd name="connsiteX108" fmla="*/ 8649730 w 9625914"/>
                        <a:gd name="connsiteY108" fmla="*/ 1000897 h 6549081"/>
                        <a:gd name="connsiteX109" fmla="*/ 8686800 w 9625914"/>
                        <a:gd name="connsiteY109" fmla="*/ 1013254 h 6549081"/>
                        <a:gd name="connsiteX110" fmla="*/ 8760941 w 9625914"/>
                        <a:gd name="connsiteY110" fmla="*/ 963827 h 6549081"/>
                        <a:gd name="connsiteX111" fmla="*/ 8884508 w 9625914"/>
                        <a:gd name="connsiteY111" fmla="*/ 840259 h 6549081"/>
                        <a:gd name="connsiteX112" fmla="*/ 8921578 w 9625914"/>
                        <a:gd name="connsiteY112" fmla="*/ 803189 h 6549081"/>
                        <a:gd name="connsiteX113" fmla="*/ 8995719 w 9625914"/>
                        <a:gd name="connsiteY113" fmla="*/ 753762 h 6549081"/>
                        <a:gd name="connsiteX114" fmla="*/ 9020432 w 9625914"/>
                        <a:gd name="connsiteY114" fmla="*/ 716692 h 6549081"/>
                        <a:gd name="connsiteX115" fmla="*/ 9094573 w 9625914"/>
                        <a:gd name="connsiteY115" fmla="*/ 642551 h 6549081"/>
                        <a:gd name="connsiteX116" fmla="*/ 9119286 w 9625914"/>
                        <a:gd name="connsiteY116" fmla="*/ 605481 h 6549081"/>
                        <a:gd name="connsiteX117" fmla="*/ 9230497 w 9625914"/>
                        <a:gd name="connsiteY117" fmla="*/ 518984 h 6549081"/>
                        <a:gd name="connsiteX118" fmla="*/ 9267568 w 9625914"/>
                        <a:gd name="connsiteY118" fmla="*/ 506627 h 6549081"/>
                        <a:gd name="connsiteX119" fmla="*/ 9354065 w 9625914"/>
                        <a:gd name="connsiteY119" fmla="*/ 444843 h 6549081"/>
                        <a:gd name="connsiteX120" fmla="*/ 9428205 w 9625914"/>
                        <a:gd name="connsiteY120" fmla="*/ 395416 h 6549081"/>
                        <a:gd name="connsiteX121" fmla="*/ 9465276 w 9625914"/>
                        <a:gd name="connsiteY121" fmla="*/ 383059 h 6549081"/>
                        <a:gd name="connsiteX122" fmla="*/ 9551773 w 9625914"/>
                        <a:gd name="connsiteY122" fmla="*/ 345989 h 6549081"/>
                        <a:gd name="connsiteX123" fmla="*/ 9625914 w 9625914"/>
                        <a:gd name="connsiteY123" fmla="*/ 296562 h 6549081"/>
                        <a:gd name="connsiteX124" fmla="*/ 24714 w 9625914"/>
                        <a:gd name="connsiteY124" fmla="*/ 0 h 6549081"/>
                        <a:gd name="connsiteX0" fmla="*/ 0 w 9835979"/>
                        <a:gd name="connsiteY0" fmla="*/ 6549081 h 6549081"/>
                        <a:gd name="connsiteX1" fmla="*/ 1285103 w 9835979"/>
                        <a:gd name="connsiteY1" fmla="*/ 5399902 h 6549081"/>
                        <a:gd name="connsiteX2" fmla="*/ 1359243 w 9835979"/>
                        <a:gd name="connsiteY2" fmla="*/ 5350475 h 6549081"/>
                        <a:gd name="connsiteX3" fmla="*/ 1396314 w 9835979"/>
                        <a:gd name="connsiteY3" fmla="*/ 5313405 h 6549081"/>
                        <a:gd name="connsiteX4" fmla="*/ 1495168 w 9835979"/>
                        <a:gd name="connsiteY4" fmla="*/ 5263978 h 6549081"/>
                        <a:gd name="connsiteX5" fmla="*/ 1532238 w 9835979"/>
                        <a:gd name="connsiteY5" fmla="*/ 5239265 h 6549081"/>
                        <a:gd name="connsiteX6" fmla="*/ 1655805 w 9835979"/>
                        <a:gd name="connsiteY6" fmla="*/ 5152767 h 6549081"/>
                        <a:gd name="connsiteX7" fmla="*/ 1742303 w 9835979"/>
                        <a:gd name="connsiteY7" fmla="*/ 5103340 h 6549081"/>
                        <a:gd name="connsiteX8" fmla="*/ 1779373 w 9835979"/>
                        <a:gd name="connsiteY8" fmla="*/ 5066270 h 6549081"/>
                        <a:gd name="connsiteX9" fmla="*/ 1816443 w 9835979"/>
                        <a:gd name="connsiteY9" fmla="*/ 5041557 h 6549081"/>
                        <a:gd name="connsiteX10" fmla="*/ 1853514 w 9835979"/>
                        <a:gd name="connsiteY10" fmla="*/ 5004486 h 6549081"/>
                        <a:gd name="connsiteX11" fmla="*/ 1890584 w 9835979"/>
                        <a:gd name="connsiteY11" fmla="*/ 4979773 h 6549081"/>
                        <a:gd name="connsiteX12" fmla="*/ 1989438 w 9835979"/>
                        <a:gd name="connsiteY12" fmla="*/ 4880919 h 6549081"/>
                        <a:gd name="connsiteX13" fmla="*/ 2038865 w 9835979"/>
                        <a:gd name="connsiteY13" fmla="*/ 4856205 h 6549081"/>
                        <a:gd name="connsiteX14" fmla="*/ 2075935 w 9835979"/>
                        <a:gd name="connsiteY14" fmla="*/ 4819135 h 6549081"/>
                        <a:gd name="connsiteX15" fmla="*/ 2162432 w 9835979"/>
                        <a:gd name="connsiteY15" fmla="*/ 4769708 h 6549081"/>
                        <a:gd name="connsiteX16" fmla="*/ 2248930 w 9835979"/>
                        <a:gd name="connsiteY16" fmla="*/ 4720281 h 6549081"/>
                        <a:gd name="connsiteX17" fmla="*/ 2286000 w 9835979"/>
                        <a:gd name="connsiteY17" fmla="*/ 4683211 h 6549081"/>
                        <a:gd name="connsiteX18" fmla="*/ 2397211 w 9835979"/>
                        <a:gd name="connsiteY18" fmla="*/ 4584357 h 6549081"/>
                        <a:gd name="connsiteX19" fmla="*/ 2483708 w 9835979"/>
                        <a:gd name="connsiteY19" fmla="*/ 4460789 h 6549081"/>
                        <a:gd name="connsiteX20" fmla="*/ 2508422 w 9835979"/>
                        <a:gd name="connsiteY20" fmla="*/ 4423719 h 6549081"/>
                        <a:gd name="connsiteX21" fmla="*/ 2545492 w 9835979"/>
                        <a:gd name="connsiteY21" fmla="*/ 4374292 h 6549081"/>
                        <a:gd name="connsiteX22" fmla="*/ 2594919 w 9835979"/>
                        <a:gd name="connsiteY22" fmla="*/ 4300151 h 6549081"/>
                        <a:gd name="connsiteX23" fmla="*/ 2619632 w 9835979"/>
                        <a:gd name="connsiteY23" fmla="*/ 4263081 h 6549081"/>
                        <a:gd name="connsiteX24" fmla="*/ 2656703 w 9835979"/>
                        <a:gd name="connsiteY24" fmla="*/ 4250724 h 6549081"/>
                        <a:gd name="connsiteX25" fmla="*/ 2693773 w 9835979"/>
                        <a:gd name="connsiteY25" fmla="*/ 4226011 h 6549081"/>
                        <a:gd name="connsiteX26" fmla="*/ 2854411 w 9835979"/>
                        <a:gd name="connsiteY26" fmla="*/ 4201297 h 6549081"/>
                        <a:gd name="connsiteX27" fmla="*/ 2965622 w 9835979"/>
                        <a:gd name="connsiteY27" fmla="*/ 4176584 h 6549081"/>
                        <a:gd name="connsiteX28" fmla="*/ 3101546 w 9835979"/>
                        <a:gd name="connsiteY28" fmla="*/ 4151870 h 6549081"/>
                        <a:gd name="connsiteX29" fmla="*/ 3225114 w 9835979"/>
                        <a:gd name="connsiteY29" fmla="*/ 4102443 h 6549081"/>
                        <a:gd name="connsiteX30" fmla="*/ 3299254 w 9835979"/>
                        <a:gd name="connsiteY30" fmla="*/ 4065373 h 6549081"/>
                        <a:gd name="connsiteX31" fmla="*/ 3373395 w 9835979"/>
                        <a:gd name="connsiteY31" fmla="*/ 4015946 h 6549081"/>
                        <a:gd name="connsiteX32" fmla="*/ 3472249 w 9835979"/>
                        <a:gd name="connsiteY32" fmla="*/ 3941805 h 6549081"/>
                        <a:gd name="connsiteX33" fmla="*/ 3546389 w 9835979"/>
                        <a:gd name="connsiteY33" fmla="*/ 3867665 h 6549081"/>
                        <a:gd name="connsiteX34" fmla="*/ 3682314 w 9835979"/>
                        <a:gd name="connsiteY34" fmla="*/ 3744097 h 6549081"/>
                        <a:gd name="connsiteX35" fmla="*/ 3719384 w 9835979"/>
                        <a:gd name="connsiteY35" fmla="*/ 3707027 h 6549081"/>
                        <a:gd name="connsiteX36" fmla="*/ 3756454 w 9835979"/>
                        <a:gd name="connsiteY36" fmla="*/ 3669957 h 6549081"/>
                        <a:gd name="connsiteX37" fmla="*/ 3855308 w 9835979"/>
                        <a:gd name="connsiteY37" fmla="*/ 3534032 h 6549081"/>
                        <a:gd name="connsiteX38" fmla="*/ 3880022 w 9835979"/>
                        <a:gd name="connsiteY38" fmla="*/ 3484605 h 6549081"/>
                        <a:gd name="connsiteX39" fmla="*/ 3892378 w 9835979"/>
                        <a:gd name="connsiteY39" fmla="*/ 3447535 h 6549081"/>
                        <a:gd name="connsiteX40" fmla="*/ 3917092 w 9835979"/>
                        <a:gd name="connsiteY40" fmla="*/ 3398108 h 6549081"/>
                        <a:gd name="connsiteX41" fmla="*/ 3929449 w 9835979"/>
                        <a:gd name="connsiteY41" fmla="*/ 3361038 h 6549081"/>
                        <a:gd name="connsiteX42" fmla="*/ 3978876 w 9835979"/>
                        <a:gd name="connsiteY42" fmla="*/ 3286897 h 6549081"/>
                        <a:gd name="connsiteX43" fmla="*/ 4003589 w 9835979"/>
                        <a:gd name="connsiteY43" fmla="*/ 3249827 h 6549081"/>
                        <a:gd name="connsiteX44" fmla="*/ 4077730 w 9835979"/>
                        <a:gd name="connsiteY44" fmla="*/ 3175686 h 6549081"/>
                        <a:gd name="connsiteX45" fmla="*/ 4164227 w 9835979"/>
                        <a:gd name="connsiteY45" fmla="*/ 3126259 h 6549081"/>
                        <a:gd name="connsiteX46" fmla="*/ 4201297 w 9835979"/>
                        <a:gd name="connsiteY46" fmla="*/ 3101546 h 6549081"/>
                        <a:gd name="connsiteX47" fmla="*/ 4300151 w 9835979"/>
                        <a:gd name="connsiteY47" fmla="*/ 3052119 h 6549081"/>
                        <a:gd name="connsiteX48" fmla="*/ 4411362 w 9835979"/>
                        <a:gd name="connsiteY48" fmla="*/ 2990335 h 6549081"/>
                        <a:gd name="connsiteX49" fmla="*/ 4534930 w 9835979"/>
                        <a:gd name="connsiteY49" fmla="*/ 2903838 h 6549081"/>
                        <a:gd name="connsiteX50" fmla="*/ 4596714 w 9835979"/>
                        <a:gd name="connsiteY50" fmla="*/ 2854411 h 6549081"/>
                        <a:gd name="connsiteX51" fmla="*/ 4633784 w 9835979"/>
                        <a:gd name="connsiteY51" fmla="*/ 2829697 h 6549081"/>
                        <a:gd name="connsiteX52" fmla="*/ 4695568 w 9835979"/>
                        <a:gd name="connsiteY52" fmla="*/ 2780270 h 6549081"/>
                        <a:gd name="connsiteX53" fmla="*/ 4819135 w 9835979"/>
                        <a:gd name="connsiteY53" fmla="*/ 2706129 h 6549081"/>
                        <a:gd name="connsiteX54" fmla="*/ 4856205 w 9835979"/>
                        <a:gd name="connsiteY54" fmla="*/ 2693773 h 6549081"/>
                        <a:gd name="connsiteX55" fmla="*/ 4979773 w 9835979"/>
                        <a:gd name="connsiteY55" fmla="*/ 2619632 h 6549081"/>
                        <a:gd name="connsiteX56" fmla="*/ 5053914 w 9835979"/>
                        <a:gd name="connsiteY56" fmla="*/ 2594919 h 6549081"/>
                        <a:gd name="connsiteX57" fmla="*/ 5128054 w 9835979"/>
                        <a:gd name="connsiteY57" fmla="*/ 2570205 h 6549081"/>
                        <a:gd name="connsiteX58" fmla="*/ 5202195 w 9835979"/>
                        <a:gd name="connsiteY58" fmla="*/ 2545492 h 6549081"/>
                        <a:gd name="connsiteX59" fmla="*/ 5239265 w 9835979"/>
                        <a:gd name="connsiteY59" fmla="*/ 2533135 h 6549081"/>
                        <a:gd name="connsiteX60" fmla="*/ 5313405 w 9835979"/>
                        <a:gd name="connsiteY60" fmla="*/ 2520778 h 6549081"/>
                        <a:gd name="connsiteX61" fmla="*/ 5350476 w 9835979"/>
                        <a:gd name="connsiteY61" fmla="*/ 2508421 h 6549081"/>
                        <a:gd name="connsiteX62" fmla="*/ 5511114 w 9835979"/>
                        <a:gd name="connsiteY62" fmla="*/ 2483708 h 6549081"/>
                        <a:gd name="connsiteX63" fmla="*/ 5560541 w 9835979"/>
                        <a:gd name="connsiteY63" fmla="*/ 2471351 h 6549081"/>
                        <a:gd name="connsiteX64" fmla="*/ 5634681 w 9835979"/>
                        <a:gd name="connsiteY64" fmla="*/ 2458994 h 6549081"/>
                        <a:gd name="connsiteX65" fmla="*/ 5671751 w 9835979"/>
                        <a:gd name="connsiteY65" fmla="*/ 2446638 h 6549081"/>
                        <a:gd name="connsiteX66" fmla="*/ 5721178 w 9835979"/>
                        <a:gd name="connsiteY66" fmla="*/ 2434281 h 6549081"/>
                        <a:gd name="connsiteX67" fmla="*/ 5782962 w 9835979"/>
                        <a:gd name="connsiteY67" fmla="*/ 2409567 h 6549081"/>
                        <a:gd name="connsiteX68" fmla="*/ 5857103 w 9835979"/>
                        <a:gd name="connsiteY68" fmla="*/ 2384854 h 6549081"/>
                        <a:gd name="connsiteX69" fmla="*/ 5931243 w 9835979"/>
                        <a:gd name="connsiteY69" fmla="*/ 2360140 h 6549081"/>
                        <a:gd name="connsiteX70" fmla="*/ 6005384 w 9835979"/>
                        <a:gd name="connsiteY70" fmla="*/ 2323070 h 6549081"/>
                        <a:gd name="connsiteX71" fmla="*/ 6128951 w 9835979"/>
                        <a:gd name="connsiteY71" fmla="*/ 2273643 h 6549081"/>
                        <a:gd name="connsiteX72" fmla="*/ 6190735 w 9835979"/>
                        <a:gd name="connsiteY72" fmla="*/ 2236573 h 6549081"/>
                        <a:gd name="connsiteX73" fmla="*/ 6264876 w 9835979"/>
                        <a:gd name="connsiteY73" fmla="*/ 2211859 h 6549081"/>
                        <a:gd name="connsiteX74" fmla="*/ 6351373 w 9835979"/>
                        <a:gd name="connsiteY74" fmla="*/ 2162432 h 6549081"/>
                        <a:gd name="connsiteX75" fmla="*/ 6425514 w 9835979"/>
                        <a:gd name="connsiteY75" fmla="*/ 2113005 h 6549081"/>
                        <a:gd name="connsiteX76" fmla="*/ 6462584 w 9835979"/>
                        <a:gd name="connsiteY76" fmla="*/ 2088292 h 6549081"/>
                        <a:gd name="connsiteX77" fmla="*/ 6499654 w 9835979"/>
                        <a:gd name="connsiteY77" fmla="*/ 2063578 h 6549081"/>
                        <a:gd name="connsiteX78" fmla="*/ 6536724 w 9835979"/>
                        <a:gd name="connsiteY78" fmla="*/ 2026508 h 6549081"/>
                        <a:gd name="connsiteX79" fmla="*/ 6623222 w 9835979"/>
                        <a:gd name="connsiteY79" fmla="*/ 1977081 h 6549081"/>
                        <a:gd name="connsiteX80" fmla="*/ 6672649 w 9835979"/>
                        <a:gd name="connsiteY80" fmla="*/ 1940011 h 6549081"/>
                        <a:gd name="connsiteX81" fmla="*/ 6722076 w 9835979"/>
                        <a:gd name="connsiteY81" fmla="*/ 1915297 h 6549081"/>
                        <a:gd name="connsiteX82" fmla="*/ 6759146 w 9835979"/>
                        <a:gd name="connsiteY82" fmla="*/ 1890584 h 6549081"/>
                        <a:gd name="connsiteX83" fmla="*/ 6808573 w 9835979"/>
                        <a:gd name="connsiteY83" fmla="*/ 1865870 h 6549081"/>
                        <a:gd name="connsiteX84" fmla="*/ 6845643 w 9835979"/>
                        <a:gd name="connsiteY84" fmla="*/ 1841157 h 6549081"/>
                        <a:gd name="connsiteX85" fmla="*/ 6956854 w 9835979"/>
                        <a:gd name="connsiteY85" fmla="*/ 1779373 h 6549081"/>
                        <a:gd name="connsiteX86" fmla="*/ 6993924 w 9835979"/>
                        <a:gd name="connsiteY86" fmla="*/ 1729946 h 6549081"/>
                        <a:gd name="connsiteX87" fmla="*/ 7030995 w 9835979"/>
                        <a:gd name="connsiteY87" fmla="*/ 1705232 h 6549081"/>
                        <a:gd name="connsiteX88" fmla="*/ 7105135 w 9835979"/>
                        <a:gd name="connsiteY88" fmla="*/ 1618735 h 6549081"/>
                        <a:gd name="connsiteX89" fmla="*/ 7154562 w 9835979"/>
                        <a:gd name="connsiteY89" fmla="*/ 1569308 h 6549081"/>
                        <a:gd name="connsiteX90" fmla="*/ 7216346 w 9835979"/>
                        <a:gd name="connsiteY90" fmla="*/ 1470454 h 6549081"/>
                        <a:gd name="connsiteX91" fmla="*/ 7253416 w 9835979"/>
                        <a:gd name="connsiteY91" fmla="*/ 1433384 h 6549081"/>
                        <a:gd name="connsiteX92" fmla="*/ 7278130 w 9835979"/>
                        <a:gd name="connsiteY92" fmla="*/ 1396313 h 6549081"/>
                        <a:gd name="connsiteX93" fmla="*/ 7352270 w 9835979"/>
                        <a:gd name="connsiteY93" fmla="*/ 1297459 h 6549081"/>
                        <a:gd name="connsiteX94" fmla="*/ 7376984 w 9835979"/>
                        <a:gd name="connsiteY94" fmla="*/ 1260389 h 6549081"/>
                        <a:gd name="connsiteX95" fmla="*/ 7426411 w 9835979"/>
                        <a:gd name="connsiteY95" fmla="*/ 1223319 h 6549081"/>
                        <a:gd name="connsiteX96" fmla="*/ 7500551 w 9835979"/>
                        <a:gd name="connsiteY96" fmla="*/ 1173892 h 6549081"/>
                        <a:gd name="connsiteX97" fmla="*/ 7636476 w 9835979"/>
                        <a:gd name="connsiteY97" fmla="*/ 1136821 h 6549081"/>
                        <a:gd name="connsiteX98" fmla="*/ 7698259 w 9835979"/>
                        <a:gd name="connsiteY98" fmla="*/ 1124465 h 6549081"/>
                        <a:gd name="connsiteX99" fmla="*/ 7747686 w 9835979"/>
                        <a:gd name="connsiteY99" fmla="*/ 1112108 h 6549081"/>
                        <a:gd name="connsiteX100" fmla="*/ 7871254 w 9835979"/>
                        <a:gd name="connsiteY100" fmla="*/ 1099751 h 6549081"/>
                        <a:gd name="connsiteX101" fmla="*/ 7933038 w 9835979"/>
                        <a:gd name="connsiteY101" fmla="*/ 1087394 h 6549081"/>
                        <a:gd name="connsiteX102" fmla="*/ 8031892 w 9835979"/>
                        <a:gd name="connsiteY102" fmla="*/ 1075038 h 6549081"/>
                        <a:gd name="connsiteX103" fmla="*/ 8093676 w 9835979"/>
                        <a:gd name="connsiteY103" fmla="*/ 1062681 h 6549081"/>
                        <a:gd name="connsiteX104" fmla="*/ 8217243 w 9835979"/>
                        <a:gd name="connsiteY104" fmla="*/ 1050324 h 6549081"/>
                        <a:gd name="connsiteX105" fmla="*/ 8365524 w 9835979"/>
                        <a:gd name="connsiteY105" fmla="*/ 1025611 h 6549081"/>
                        <a:gd name="connsiteX106" fmla="*/ 8464378 w 9835979"/>
                        <a:gd name="connsiteY106" fmla="*/ 1013254 h 6549081"/>
                        <a:gd name="connsiteX107" fmla="*/ 8575589 w 9835979"/>
                        <a:gd name="connsiteY107" fmla="*/ 988540 h 6549081"/>
                        <a:gd name="connsiteX108" fmla="*/ 8649730 w 9835979"/>
                        <a:gd name="connsiteY108" fmla="*/ 1000897 h 6549081"/>
                        <a:gd name="connsiteX109" fmla="*/ 8686800 w 9835979"/>
                        <a:gd name="connsiteY109" fmla="*/ 1013254 h 6549081"/>
                        <a:gd name="connsiteX110" fmla="*/ 8760941 w 9835979"/>
                        <a:gd name="connsiteY110" fmla="*/ 963827 h 6549081"/>
                        <a:gd name="connsiteX111" fmla="*/ 8884508 w 9835979"/>
                        <a:gd name="connsiteY111" fmla="*/ 840259 h 6549081"/>
                        <a:gd name="connsiteX112" fmla="*/ 8921578 w 9835979"/>
                        <a:gd name="connsiteY112" fmla="*/ 803189 h 6549081"/>
                        <a:gd name="connsiteX113" fmla="*/ 8995719 w 9835979"/>
                        <a:gd name="connsiteY113" fmla="*/ 753762 h 6549081"/>
                        <a:gd name="connsiteX114" fmla="*/ 9020432 w 9835979"/>
                        <a:gd name="connsiteY114" fmla="*/ 716692 h 6549081"/>
                        <a:gd name="connsiteX115" fmla="*/ 9094573 w 9835979"/>
                        <a:gd name="connsiteY115" fmla="*/ 642551 h 6549081"/>
                        <a:gd name="connsiteX116" fmla="*/ 9119286 w 9835979"/>
                        <a:gd name="connsiteY116" fmla="*/ 605481 h 6549081"/>
                        <a:gd name="connsiteX117" fmla="*/ 9230497 w 9835979"/>
                        <a:gd name="connsiteY117" fmla="*/ 518984 h 6549081"/>
                        <a:gd name="connsiteX118" fmla="*/ 9267568 w 9835979"/>
                        <a:gd name="connsiteY118" fmla="*/ 506627 h 6549081"/>
                        <a:gd name="connsiteX119" fmla="*/ 9354065 w 9835979"/>
                        <a:gd name="connsiteY119" fmla="*/ 444843 h 6549081"/>
                        <a:gd name="connsiteX120" fmla="*/ 9428205 w 9835979"/>
                        <a:gd name="connsiteY120" fmla="*/ 395416 h 6549081"/>
                        <a:gd name="connsiteX121" fmla="*/ 9465276 w 9835979"/>
                        <a:gd name="connsiteY121" fmla="*/ 383059 h 6549081"/>
                        <a:gd name="connsiteX122" fmla="*/ 9551773 w 9835979"/>
                        <a:gd name="connsiteY122" fmla="*/ 345989 h 6549081"/>
                        <a:gd name="connsiteX123" fmla="*/ 9835979 w 9835979"/>
                        <a:gd name="connsiteY123" fmla="*/ 37070 h 6549081"/>
                        <a:gd name="connsiteX124" fmla="*/ 24714 w 9835979"/>
                        <a:gd name="connsiteY124" fmla="*/ 0 h 6549081"/>
                        <a:gd name="connsiteX0" fmla="*/ 0 w 10070758"/>
                        <a:gd name="connsiteY0" fmla="*/ 6561438 h 6561438"/>
                        <a:gd name="connsiteX1" fmla="*/ 1285103 w 10070758"/>
                        <a:gd name="connsiteY1" fmla="*/ 5412259 h 6561438"/>
                        <a:gd name="connsiteX2" fmla="*/ 1359243 w 10070758"/>
                        <a:gd name="connsiteY2" fmla="*/ 5362832 h 6561438"/>
                        <a:gd name="connsiteX3" fmla="*/ 1396314 w 10070758"/>
                        <a:gd name="connsiteY3" fmla="*/ 5325762 h 6561438"/>
                        <a:gd name="connsiteX4" fmla="*/ 1495168 w 10070758"/>
                        <a:gd name="connsiteY4" fmla="*/ 5276335 h 6561438"/>
                        <a:gd name="connsiteX5" fmla="*/ 1532238 w 10070758"/>
                        <a:gd name="connsiteY5" fmla="*/ 5251622 h 6561438"/>
                        <a:gd name="connsiteX6" fmla="*/ 1655805 w 10070758"/>
                        <a:gd name="connsiteY6" fmla="*/ 5165124 h 6561438"/>
                        <a:gd name="connsiteX7" fmla="*/ 1742303 w 10070758"/>
                        <a:gd name="connsiteY7" fmla="*/ 5115697 h 6561438"/>
                        <a:gd name="connsiteX8" fmla="*/ 1779373 w 10070758"/>
                        <a:gd name="connsiteY8" fmla="*/ 5078627 h 6561438"/>
                        <a:gd name="connsiteX9" fmla="*/ 1816443 w 10070758"/>
                        <a:gd name="connsiteY9" fmla="*/ 5053914 h 6561438"/>
                        <a:gd name="connsiteX10" fmla="*/ 1853514 w 10070758"/>
                        <a:gd name="connsiteY10" fmla="*/ 5016843 h 6561438"/>
                        <a:gd name="connsiteX11" fmla="*/ 1890584 w 10070758"/>
                        <a:gd name="connsiteY11" fmla="*/ 4992130 h 6561438"/>
                        <a:gd name="connsiteX12" fmla="*/ 1989438 w 10070758"/>
                        <a:gd name="connsiteY12" fmla="*/ 4893276 h 6561438"/>
                        <a:gd name="connsiteX13" fmla="*/ 2038865 w 10070758"/>
                        <a:gd name="connsiteY13" fmla="*/ 4868562 h 6561438"/>
                        <a:gd name="connsiteX14" fmla="*/ 2075935 w 10070758"/>
                        <a:gd name="connsiteY14" fmla="*/ 4831492 h 6561438"/>
                        <a:gd name="connsiteX15" fmla="*/ 2162432 w 10070758"/>
                        <a:gd name="connsiteY15" fmla="*/ 4782065 h 6561438"/>
                        <a:gd name="connsiteX16" fmla="*/ 2248930 w 10070758"/>
                        <a:gd name="connsiteY16" fmla="*/ 4732638 h 6561438"/>
                        <a:gd name="connsiteX17" fmla="*/ 2286000 w 10070758"/>
                        <a:gd name="connsiteY17" fmla="*/ 4695568 h 6561438"/>
                        <a:gd name="connsiteX18" fmla="*/ 2397211 w 10070758"/>
                        <a:gd name="connsiteY18" fmla="*/ 4596714 h 6561438"/>
                        <a:gd name="connsiteX19" fmla="*/ 2483708 w 10070758"/>
                        <a:gd name="connsiteY19" fmla="*/ 4473146 h 6561438"/>
                        <a:gd name="connsiteX20" fmla="*/ 2508422 w 10070758"/>
                        <a:gd name="connsiteY20" fmla="*/ 4436076 h 6561438"/>
                        <a:gd name="connsiteX21" fmla="*/ 2545492 w 10070758"/>
                        <a:gd name="connsiteY21" fmla="*/ 4386649 h 6561438"/>
                        <a:gd name="connsiteX22" fmla="*/ 2594919 w 10070758"/>
                        <a:gd name="connsiteY22" fmla="*/ 4312508 h 6561438"/>
                        <a:gd name="connsiteX23" fmla="*/ 2619632 w 10070758"/>
                        <a:gd name="connsiteY23" fmla="*/ 4275438 h 6561438"/>
                        <a:gd name="connsiteX24" fmla="*/ 2656703 w 10070758"/>
                        <a:gd name="connsiteY24" fmla="*/ 4263081 h 6561438"/>
                        <a:gd name="connsiteX25" fmla="*/ 2693773 w 10070758"/>
                        <a:gd name="connsiteY25" fmla="*/ 4238368 h 6561438"/>
                        <a:gd name="connsiteX26" fmla="*/ 2854411 w 10070758"/>
                        <a:gd name="connsiteY26" fmla="*/ 4213654 h 6561438"/>
                        <a:gd name="connsiteX27" fmla="*/ 2965622 w 10070758"/>
                        <a:gd name="connsiteY27" fmla="*/ 4188941 h 6561438"/>
                        <a:gd name="connsiteX28" fmla="*/ 3101546 w 10070758"/>
                        <a:gd name="connsiteY28" fmla="*/ 4164227 h 6561438"/>
                        <a:gd name="connsiteX29" fmla="*/ 3225114 w 10070758"/>
                        <a:gd name="connsiteY29" fmla="*/ 4114800 h 6561438"/>
                        <a:gd name="connsiteX30" fmla="*/ 3299254 w 10070758"/>
                        <a:gd name="connsiteY30" fmla="*/ 4077730 h 6561438"/>
                        <a:gd name="connsiteX31" fmla="*/ 3373395 w 10070758"/>
                        <a:gd name="connsiteY31" fmla="*/ 4028303 h 6561438"/>
                        <a:gd name="connsiteX32" fmla="*/ 3472249 w 10070758"/>
                        <a:gd name="connsiteY32" fmla="*/ 3954162 h 6561438"/>
                        <a:gd name="connsiteX33" fmla="*/ 3546389 w 10070758"/>
                        <a:gd name="connsiteY33" fmla="*/ 3880022 h 6561438"/>
                        <a:gd name="connsiteX34" fmla="*/ 3682314 w 10070758"/>
                        <a:gd name="connsiteY34" fmla="*/ 3756454 h 6561438"/>
                        <a:gd name="connsiteX35" fmla="*/ 3719384 w 10070758"/>
                        <a:gd name="connsiteY35" fmla="*/ 3719384 h 6561438"/>
                        <a:gd name="connsiteX36" fmla="*/ 3756454 w 10070758"/>
                        <a:gd name="connsiteY36" fmla="*/ 3682314 h 6561438"/>
                        <a:gd name="connsiteX37" fmla="*/ 3855308 w 10070758"/>
                        <a:gd name="connsiteY37" fmla="*/ 3546389 h 6561438"/>
                        <a:gd name="connsiteX38" fmla="*/ 3880022 w 10070758"/>
                        <a:gd name="connsiteY38" fmla="*/ 3496962 h 6561438"/>
                        <a:gd name="connsiteX39" fmla="*/ 3892378 w 10070758"/>
                        <a:gd name="connsiteY39" fmla="*/ 3459892 h 6561438"/>
                        <a:gd name="connsiteX40" fmla="*/ 3917092 w 10070758"/>
                        <a:gd name="connsiteY40" fmla="*/ 3410465 h 6561438"/>
                        <a:gd name="connsiteX41" fmla="*/ 3929449 w 10070758"/>
                        <a:gd name="connsiteY41" fmla="*/ 3373395 h 6561438"/>
                        <a:gd name="connsiteX42" fmla="*/ 3978876 w 10070758"/>
                        <a:gd name="connsiteY42" fmla="*/ 3299254 h 6561438"/>
                        <a:gd name="connsiteX43" fmla="*/ 4003589 w 10070758"/>
                        <a:gd name="connsiteY43" fmla="*/ 3262184 h 6561438"/>
                        <a:gd name="connsiteX44" fmla="*/ 4077730 w 10070758"/>
                        <a:gd name="connsiteY44" fmla="*/ 3188043 h 6561438"/>
                        <a:gd name="connsiteX45" fmla="*/ 4164227 w 10070758"/>
                        <a:gd name="connsiteY45" fmla="*/ 3138616 h 6561438"/>
                        <a:gd name="connsiteX46" fmla="*/ 4201297 w 10070758"/>
                        <a:gd name="connsiteY46" fmla="*/ 3113903 h 6561438"/>
                        <a:gd name="connsiteX47" fmla="*/ 4300151 w 10070758"/>
                        <a:gd name="connsiteY47" fmla="*/ 3064476 h 6561438"/>
                        <a:gd name="connsiteX48" fmla="*/ 4411362 w 10070758"/>
                        <a:gd name="connsiteY48" fmla="*/ 3002692 h 6561438"/>
                        <a:gd name="connsiteX49" fmla="*/ 4534930 w 10070758"/>
                        <a:gd name="connsiteY49" fmla="*/ 2916195 h 6561438"/>
                        <a:gd name="connsiteX50" fmla="*/ 4596714 w 10070758"/>
                        <a:gd name="connsiteY50" fmla="*/ 2866768 h 6561438"/>
                        <a:gd name="connsiteX51" fmla="*/ 4633784 w 10070758"/>
                        <a:gd name="connsiteY51" fmla="*/ 2842054 h 6561438"/>
                        <a:gd name="connsiteX52" fmla="*/ 4695568 w 10070758"/>
                        <a:gd name="connsiteY52" fmla="*/ 2792627 h 6561438"/>
                        <a:gd name="connsiteX53" fmla="*/ 4819135 w 10070758"/>
                        <a:gd name="connsiteY53" fmla="*/ 2718486 h 6561438"/>
                        <a:gd name="connsiteX54" fmla="*/ 4856205 w 10070758"/>
                        <a:gd name="connsiteY54" fmla="*/ 2706130 h 6561438"/>
                        <a:gd name="connsiteX55" fmla="*/ 4979773 w 10070758"/>
                        <a:gd name="connsiteY55" fmla="*/ 2631989 h 6561438"/>
                        <a:gd name="connsiteX56" fmla="*/ 5053914 w 10070758"/>
                        <a:gd name="connsiteY56" fmla="*/ 2607276 h 6561438"/>
                        <a:gd name="connsiteX57" fmla="*/ 5128054 w 10070758"/>
                        <a:gd name="connsiteY57" fmla="*/ 2582562 h 6561438"/>
                        <a:gd name="connsiteX58" fmla="*/ 5202195 w 10070758"/>
                        <a:gd name="connsiteY58" fmla="*/ 2557849 h 6561438"/>
                        <a:gd name="connsiteX59" fmla="*/ 5239265 w 10070758"/>
                        <a:gd name="connsiteY59" fmla="*/ 2545492 h 6561438"/>
                        <a:gd name="connsiteX60" fmla="*/ 5313405 w 10070758"/>
                        <a:gd name="connsiteY60" fmla="*/ 2533135 h 6561438"/>
                        <a:gd name="connsiteX61" fmla="*/ 5350476 w 10070758"/>
                        <a:gd name="connsiteY61" fmla="*/ 2520778 h 6561438"/>
                        <a:gd name="connsiteX62" fmla="*/ 5511114 w 10070758"/>
                        <a:gd name="connsiteY62" fmla="*/ 2496065 h 6561438"/>
                        <a:gd name="connsiteX63" fmla="*/ 5560541 w 10070758"/>
                        <a:gd name="connsiteY63" fmla="*/ 2483708 h 6561438"/>
                        <a:gd name="connsiteX64" fmla="*/ 5634681 w 10070758"/>
                        <a:gd name="connsiteY64" fmla="*/ 2471351 h 6561438"/>
                        <a:gd name="connsiteX65" fmla="*/ 5671751 w 10070758"/>
                        <a:gd name="connsiteY65" fmla="*/ 2458995 h 6561438"/>
                        <a:gd name="connsiteX66" fmla="*/ 5721178 w 10070758"/>
                        <a:gd name="connsiteY66" fmla="*/ 2446638 h 6561438"/>
                        <a:gd name="connsiteX67" fmla="*/ 5782962 w 10070758"/>
                        <a:gd name="connsiteY67" fmla="*/ 2421924 h 6561438"/>
                        <a:gd name="connsiteX68" fmla="*/ 5857103 w 10070758"/>
                        <a:gd name="connsiteY68" fmla="*/ 2397211 h 6561438"/>
                        <a:gd name="connsiteX69" fmla="*/ 5931243 w 10070758"/>
                        <a:gd name="connsiteY69" fmla="*/ 2372497 h 6561438"/>
                        <a:gd name="connsiteX70" fmla="*/ 6005384 w 10070758"/>
                        <a:gd name="connsiteY70" fmla="*/ 2335427 h 6561438"/>
                        <a:gd name="connsiteX71" fmla="*/ 6128951 w 10070758"/>
                        <a:gd name="connsiteY71" fmla="*/ 2286000 h 6561438"/>
                        <a:gd name="connsiteX72" fmla="*/ 6190735 w 10070758"/>
                        <a:gd name="connsiteY72" fmla="*/ 2248930 h 6561438"/>
                        <a:gd name="connsiteX73" fmla="*/ 6264876 w 10070758"/>
                        <a:gd name="connsiteY73" fmla="*/ 2224216 h 6561438"/>
                        <a:gd name="connsiteX74" fmla="*/ 6351373 w 10070758"/>
                        <a:gd name="connsiteY74" fmla="*/ 2174789 h 6561438"/>
                        <a:gd name="connsiteX75" fmla="*/ 6425514 w 10070758"/>
                        <a:gd name="connsiteY75" fmla="*/ 2125362 h 6561438"/>
                        <a:gd name="connsiteX76" fmla="*/ 6462584 w 10070758"/>
                        <a:gd name="connsiteY76" fmla="*/ 2100649 h 6561438"/>
                        <a:gd name="connsiteX77" fmla="*/ 6499654 w 10070758"/>
                        <a:gd name="connsiteY77" fmla="*/ 2075935 h 6561438"/>
                        <a:gd name="connsiteX78" fmla="*/ 6536724 w 10070758"/>
                        <a:gd name="connsiteY78" fmla="*/ 2038865 h 6561438"/>
                        <a:gd name="connsiteX79" fmla="*/ 6623222 w 10070758"/>
                        <a:gd name="connsiteY79" fmla="*/ 1989438 h 6561438"/>
                        <a:gd name="connsiteX80" fmla="*/ 6672649 w 10070758"/>
                        <a:gd name="connsiteY80" fmla="*/ 1952368 h 6561438"/>
                        <a:gd name="connsiteX81" fmla="*/ 6722076 w 10070758"/>
                        <a:gd name="connsiteY81" fmla="*/ 1927654 h 6561438"/>
                        <a:gd name="connsiteX82" fmla="*/ 6759146 w 10070758"/>
                        <a:gd name="connsiteY82" fmla="*/ 1902941 h 6561438"/>
                        <a:gd name="connsiteX83" fmla="*/ 6808573 w 10070758"/>
                        <a:gd name="connsiteY83" fmla="*/ 1878227 h 6561438"/>
                        <a:gd name="connsiteX84" fmla="*/ 6845643 w 10070758"/>
                        <a:gd name="connsiteY84" fmla="*/ 1853514 h 6561438"/>
                        <a:gd name="connsiteX85" fmla="*/ 6956854 w 10070758"/>
                        <a:gd name="connsiteY85" fmla="*/ 1791730 h 6561438"/>
                        <a:gd name="connsiteX86" fmla="*/ 6993924 w 10070758"/>
                        <a:gd name="connsiteY86" fmla="*/ 1742303 h 6561438"/>
                        <a:gd name="connsiteX87" fmla="*/ 7030995 w 10070758"/>
                        <a:gd name="connsiteY87" fmla="*/ 1717589 h 6561438"/>
                        <a:gd name="connsiteX88" fmla="*/ 7105135 w 10070758"/>
                        <a:gd name="connsiteY88" fmla="*/ 1631092 h 6561438"/>
                        <a:gd name="connsiteX89" fmla="*/ 7154562 w 10070758"/>
                        <a:gd name="connsiteY89" fmla="*/ 1581665 h 6561438"/>
                        <a:gd name="connsiteX90" fmla="*/ 7216346 w 10070758"/>
                        <a:gd name="connsiteY90" fmla="*/ 1482811 h 6561438"/>
                        <a:gd name="connsiteX91" fmla="*/ 7253416 w 10070758"/>
                        <a:gd name="connsiteY91" fmla="*/ 1445741 h 6561438"/>
                        <a:gd name="connsiteX92" fmla="*/ 7278130 w 10070758"/>
                        <a:gd name="connsiteY92" fmla="*/ 1408670 h 6561438"/>
                        <a:gd name="connsiteX93" fmla="*/ 7352270 w 10070758"/>
                        <a:gd name="connsiteY93" fmla="*/ 1309816 h 6561438"/>
                        <a:gd name="connsiteX94" fmla="*/ 7376984 w 10070758"/>
                        <a:gd name="connsiteY94" fmla="*/ 1272746 h 6561438"/>
                        <a:gd name="connsiteX95" fmla="*/ 7426411 w 10070758"/>
                        <a:gd name="connsiteY95" fmla="*/ 1235676 h 6561438"/>
                        <a:gd name="connsiteX96" fmla="*/ 7500551 w 10070758"/>
                        <a:gd name="connsiteY96" fmla="*/ 1186249 h 6561438"/>
                        <a:gd name="connsiteX97" fmla="*/ 7636476 w 10070758"/>
                        <a:gd name="connsiteY97" fmla="*/ 1149178 h 6561438"/>
                        <a:gd name="connsiteX98" fmla="*/ 7698259 w 10070758"/>
                        <a:gd name="connsiteY98" fmla="*/ 1136822 h 6561438"/>
                        <a:gd name="connsiteX99" fmla="*/ 7747686 w 10070758"/>
                        <a:gd name="connsiteY99" fmla="*/ 1124465 h 6561438"/>
                        <a:gd name="connsiteX100" fmla="*/ 7871254 w 10070758"/>
                        <a:gd name="connsiteY100" fmla="*/ 1112108 h 6561438"/>
                        <a:gd name="connsiteX101" fmla="*/ 7933038 w 10070758"/>
                        <a:gd name="connsiteY101" fmla="*/ 1099751 h 6561438"/>
                        <a:gd name="connsiteX102" fmla="*/ 8031892 w 10070758"/>
                        <a:gd name="connsiteY102" fmla="*/ 1087395 h 6561438"/>
                        <a:gd name="connsiteX103" fmla="*/ 8093676 w 10070758"/>
                        <a:gd name="connsiteY103" fmla="*/ 1075038 h 6561438"/>
                        <a:gd name="connsiteX104" fmla="*/ 8217243 w 10070758"/>
                        <a:gd name="connsiteY104" fmla="*/ 1062681 h 6561438"/>
                        <a:gd name="connsiteX105" fmla="*/ 8365524 w 10070758"/>
                        <a:gd name="connsiteY105" fmla="*/ 1037968 h 6561438"/>
                        <a:gd name="connsiteX106" fmla="*/ 8464378 w 10070758"/>
                        <a:gd name="connsiteY106" fmla="*/ 1025611 h 6561438"/>
                        <a:gd name="connsiteX107" fmla="*/ 8575589 w 10070758"/>
                        <a:gd name="connsiteY107" fmla="*/ 1000897 h 6561438"/>
                        <a:gd name="connsiteX108" fmla="*/ 8649730 w 10070758"/>
                        <a:gd name="connsiteY108" fmla="*/ 1013254 h 6561438"/>
                        <a:gd name="connsiteX109" fmla="*/ 8686800 w 10070758"/>
                        <a:gd name="connsiteY109" fmla="*/ 1025611 h 6561438"/>
                        <a:gd name="connsiteX110" fmla="*/ 8760941 w 10070758"/>
                        <a:gd name="connsiteY110" fmla="*/ 976184 h 6561438"/>
                        <a:gd name="connsiteX111" fmla="*/ 8884508 w 10070758"/>
                        <a:gd name="connsiteY111" fmla="*/ 852616 h 6561438"/>
                        <a:gd name="connsiteX112" fmla="*/ 8921578 w 10070758"/>
                        <a:gd name="connsiteY112" fmla="*/ 815546 h 6561438"/>
                        <a:gd name="connsiteX113" fmla="*/ 8995719 w 10070758"/>
                        <a:gd name="connsiteY113" fmla="*/ 766119 h 6561438"/>
                        <a:gd name="connsiteX114" fmla="*/ 9020432 w 10070758"/>
                        <a:gd name="connsiteY114" fmla="*/ 729049 h 6561438"/>
                        <a:gd name="connsiteX115" fmla="*/ 9094573 w 10070758"/>
                        <a:gd name="connsiteY115" fmla="*/ 654908 h 6561438"/>
                        <a:gd name="connsiteX116" fmla="*/ 9119286 w 10070758"/>
                        <a:gd name="connsiteY116" fmla="*/ 617838 h 6561438"/>
                        <a:gd name="connsiteX117" fmla="*/ 9230497 w 10070758"/>
                        <a:gd name="connsiteY117" fmla="*/ 531341 h 6561438"/>
                        <a:gd name="connsiteX118" fmla="*/ 9267568 w 10070758"/>
                        <a:gd name="connsiteY118" fmla="*/ 518984 h 6561438"/>
                        <a:gd name="connsiteX119" fmla="*/ 9354065 w 10070758"/>
                        <a:gd name="connsiteY119" fmla="*/ 457200 h 6561438"/>
                        <a:gd name="connsiteX120" fmla="*/ 9428205 w 10070758"/>
                        <a:gd name="connsiteY120" fmla="*/ 407773 h 6561438"/>
                        <a:gd name="connsiteX121" fmla="*/ 9465276 w 10070758"/>
                        <a:gd name="connsiteY121" fmla="*/ 395416 h 6561438"/>
                        <a:gd name="connsiteX122" fmla="*/ 9551773 w 10070758"/>
                        <a:gd name="connsiteY122" fmla="*/ 358346 h 6561438"/>
                        <a:gd name="connsiteX123" fmla="*/ 10070758 w 10070758"/>
                        <a:gd name="connsiteY123" fmla="*/ 0 h 6561438"/>
                        <a:gd name="connsiteX124" fmla="*/ 24714 w 10070758"/>
                        <a:gd name="connsiteY124" fmla="*/ 12357 h 6561438"/>
                        <a:gd name="connsiteX0" fmla="*/ 0 w 10070758"/>
                        <a:gd name="connsiteY0" fmla="*/ 6561438 h 6561438"/>
                        <a:gd name="connsiteX1" fmla="*/ 1285103 w 10070758"/>
                        <a:gd name="connsiteY1" fmla="*/ 5412259 h 6561438"/>
                        <a:gd name="connsiteX2" fmla="*/ 1359243 w 10070758"/>
                        <a:gd name="connsiteY2" fmla="*/ 5362832 h 6561438"/>
                        <a:gd name="connsiteX3" fmla="*/ 1396314 w 10070758"/>
                        <a:gd name="connsiteY3" fmla="*/ 5325762 h 6561438"/>
                        <a:gd name="connsiteX4" fmla="*/ 1495168 w 10070758"/>
                        <a:gd name="connsiteY4" fmla="*/ 5276335 h 6561438"/>
                        <a:gd name="connsiteX5" fmla="*/ 1532238 w 10070758"/>
                        <a:gd name="connsiteY5" fmla="*/ 5251622 h 6561438"/>
                        <a:gd name="connsiteX6" fmla="*/ 1655805 w 10070758"/>
                        <a:gd name="connsiteY6" fmla="*/ 5165124 h 6561438"/>
                        <a:gd name="connsiteX7" fmla="*/ 1742303 w 10070758"/>
                        <a:gd name="connsiteY7" fmla="*/ 5115697 h 6561438"/>
                        <a:gd name="connsiteX8" fmla="*/ 1779373 w 10070758"/>
                        <a:gd name="connsiteY8" fmla="*/ 5078627 h 6561438"/>
                        <a:gd name="connsiteX9" fmla="*/ 1816443 w 10070758"/>
                        <a:gd name="connsiteY9" fmla="*/ 5053914 h 6561438"/>
                        <a:gd name="connsiteX10" fmla="*/ 1853514 w 10070758"/>
                        <a:gd name="connsiteY10" fmla="*/ 5016843 h 6561438"/>
                        <a:gd name="connsiteX11" fmla="*/ 1890584 w 10070758"/>
                        <a:gd name="connsiteY11" fmla="*/ 4992130 h 6561438"/>
                        <a:gd name="connsiteX12" fmla="*/ 1989438 w 10070758"/>
                        <a:gd name="connsiteY12" fmla="*/ 4893276 h 6561438"/>
                        <a:gd name="connsiteX13" fmla="*/ 2038865 w 10070758"/>
                        <a:gd name="connsiteY13" fmla="*/ 4868562 h 6561438"/>
                        <a:gd name="connsiteX14" fmla="*/ 2075935 w 10070758"/>
                        <a:gd name="connsiteY14" fmla="*/ 4831492 h 6561438"/>
                        <a:gd name="connsiteX15" fmla="*/ 2162432 w 10070758"/>
                        <a:gd name="connsiteY15" fmla="*/ 4782065 h 6561438"/>
                        <a:gd name="connsiteX16" fmla="*/ 2248930 w 10070758"/>
                        <a:gd name="connsiteY16" fmla="*/ 4732638 h 6561438"/>
                        <a:gd name="connsiteX17" fmla="*/ 2286000 w 10070758"/>
                        <a:gd name="connsiteY17" fmla="*/ 4695568 h 6561438"/>
                        <a:gd name="connsiteX18" fmla="*/ 2397211 w 10070758"/>
                        <a:gd name="connsiteY18" fmla="*/ 4596714 h 6561438"/>
                        <a:gd name="connsiteX19" fmla="*/ 2483708 w 10070758"/>
                        <a:gd name="connsiteY19" fmla="*/ 4473146 h 6561438"/>
                        <a:gd name="connsiteX20" fmla="*/ 2508422 w 10070758"/>
                        <a:gd name="connsiteY20" fmla="*/ 4436076 h 6561438"/>
                        <a:gd name="connsiteX21" fmla="*/ 2545492 w 10070758"/>
                        <a:gd name="connsiteY21" fmla="*/ 4386649 h 6561438"/>
                        <a:gd name="connsiteX22" fmla="*/ 2594919 w 10070758"/>
                        <a:gd name="connsiteY22" fmla="*/ 4312508 h 6561438"/>
                        <a:gd name="connsiteX23" fmla="*/ 2619632 w 10070758"/>
                        <a:gd name="connsiteY23" fmla="*/ 4275438 h 6561438"/>
                        <a:gd name="connsiteX24" fmla="*/ 2656703 w 10070758"/>
                        <a:gd name="connsiteY24" fmla="*/ 4263081 h 6561438"/>
                        <a:gd name="connsiteX25" fmla="*/ 2693773 w 10070758"/>
                        <a:gd name="connsiteY25" fmla="*/ 4238368 h 6561438"/>
                        <a:gd name="connsiteX26" fmla="*/ 2854411 w 10070758"/>
                        <a:gd name="connsiteY26" fmla="*/ 4213654 h 6561438"/>
                        <a:gd name="connsiteX27" fmla="*/ 2965622 w 10070758"/>
                        <a:gd name="connsiteY27" fmla="*/ 4188941 h 6561438"/>
                        <a:gd name="connsiteX28" fmla="*/ 3101546 w 10070758"/>
                        <a:gd name="connsiteY28" fmla="*/ 4164227 h 6561438"/>
                        <a:gd name="connsiteX29" fmla="*/ 3225114 w 10070758"/>
                        <a:gd name="connsiteY29" fmla="*/ 4114800 h 6561438"/>
                        <a:gd name="connsiteX30" fmla="*/ 3299254 w 10070758"/>
                        <a:gd name="connsiteY30" fmla="*/ 4077730 h 6561438"/>
                        <a:gd name="connsiteX31" fmla="*/ 3373395 w 10070758"/>
                        <a:gd name="connsiteY31" fmla="*/ 4028303 h 6561438"/>
                        <a:gd name="connsiteX32" fmla="*/ 3472249 w 10070758"/>
                        <a:gd name="connsiteY32" fmla="*/ 3954162 h 6561438"/>
                        <a:gd name="connsiteX33" fmla="*/ 3546389 w 10070758"/>
                        <a:gd name="connsiteY33" fmla="*/ 3880022 h 6561438"/>
                        <a:gd name="connsiteX34" fmla="*/ 3682314 w 10070758"/>
                        <a:gd name="connsiteY34" fmla="*/ 3756454 h 6561438"/>
                        <a:gd name="connsiteX35" fmla="*/ 3719384 w 10070758"/>
                        <a:gd name="connsiteY35" fmla="*/ 3719384 h 6561438"/>
                        <a:gd name="connsiteX36" fmla="*/ 3756454 w 10070758"/>
                        <a:gd name="connsiteY36" fmla="*/ 3682314 h 6561438"/>
                        <a:gd name="connsiteX37" fmla="*/ 3855308 w 10070758"/>
                        <a:gd name="connsiteY37" fmla="*/ 3546389 h 6561438"/>
                        <a:gd name="connsiteX38" fmla="*/ 3880022 w 10070758"/>
                        <a:gd name="connsiteY38" fmla="*/ 3496962 h 6561438"/>
                        <a:gd name="connsiteX39" fmla="*/ 3892378 w 10070758"/>
                        <a:gd name="connsiteY39" fmla="*/ 3459892 h 6561438"/>
                        <a:gd name="connsiteX40" fmla="*/ 3917092 w 10070758"/>
                        <a:gd name="connsiteY40" fmla="*/ 3410465 h 6561438"/>
                        <a:gd name="connsiteX41" fmla="*/ 3929449 w 10070758"/>
                        <a:gd name="connsiteY41" fmla="*/ 3373395 h 6561438"/>
                        <a:gd name="connsiteX42" fmla="*/ 3978876 w 10070758"/>
                        <a:gd name="connsiteY42" fmla="*/ 3299254 h 6561438"/>
                        <a:gd name="connsiteX43" fmla="*/ 4003589 w 10070758"/>
                        <a:gd name="connsiteY43" fmla="*/ 3262184 h 6561438"/>
                        <a:gd name="connsiteX44" fmla="*/ 4077730 w 10070758"/>
                        <a:gd name="connsiteY44" fmla="*/ 3188043 h 6561438"/>
                        <a:gd name="connsiteX45" fmla="*/ 4164227 w 10070758"/>
                        <a:gd name="connsiteY45" fmla="*/ 3138616 h 6561438"/>
                        <a:gd name="connsiteX46" fmla="*/ 4201297 w 10070758"/>
                        <a:gd name="connsiteY46" fmla="*/ 3113903 h 6561438"/>
                        <a:gd name="connsiteX47" fmla="*/ 4300151 w 10070758"/>
                        <a:gd name="connsiteY47" fmla="*/ 3064476 h 6561438"/>
                        <a:gd name="connsiteX48" fmla="*/ 4411362 w 10070758"/>
                        <a:gd name="connsiteY48" fmla="*/ 3002692 h 6561438"/>
                        <a:gd name="connsiteX49" fmla="*/ 4534930 w 10070758"/>
                        <a:gd name="connsiteY49" fmla="*/ 2916195 h 6561438"/>
                        <a:gd name="connsiteX50" fmla="*/ 4596714 w 10070758"/>
                        <a:gd name="connsiteY50" fmla="*/ 2866768 h 6561438"/>
                        <a:gd name="connsiteX51" fmla="*/ 4633784 w 10070758"/>
                        <a:gd name="connsiteY51" fmla="*/ 2842054 h 6561438"/>
                        <a:gd name="connsiteX52" fmla="*/ 4695568 w 10070758"/>
                        <a:gd name="connsiteY52" fmla="*/ 2792627 h 6561438"/>
                        <a:gd name="connsiteX53" fmla="*/ 4819135 w 10070758"/>
                        <a:gd name="connsiteY53" fmla="*/ 2718486 h 6561438"/>
                        <a:gd name="connsiteX54" fmla="*/ 4856205 w 10070758"/>
                        <a:gd name="connsiteY54" fmla="*/ 2706130 h 6561438"/>
                        <a:gd name="connsiteX55" fmla="*/ 4979773 w 10070758"/>
                        <a:gd name="connsiteY55" fmla="*/ 2631989 h 6561438"/>
                        <a:gd name="connsiteX56" fmla="*/ 5053914 w 10070758"/>
                        <a:gd name="connsiteY56" fmla="*/ 2607276 h 6561438"/>
                        <a:gd name="connsiteX57" fmla="*/ 5128054 w 10070758"/>
                        <a:gd name="connsiteY57" fmla="*/ 2582562 h 6561438"/>
                        <a:gd name="connsiteX58" fmla="*/ 5202195 w 10070758"/>
                        <a:gd name="connsiteY58" fmla="*/ 2557849 h 6561438"/>
                        <a:gd name="connsiteX59" fmla="*/ 5239265 w 10070758"/>
                        <a:gd name="connsiteY59" fmla="*/ 2545492 h 6561438"/>
                        <a:gd name="connsiteX60" fmla="*/ 5313405 w 10070758"/>
                        <a:gd name="connsiteY60" fmla="*/ 2533135 h 6561438"/>
                        <a:gd name="connsiteX61" fmla="*/ 5350476 w 10070758"/>
                        <a:gd name="connsiteY61" fmla="*/ 2520778 h 6561438"/>
                        <a:gd name="connsiteX62" fmla="*/ 5511114 w 10070758"/>
                        <a:gd name="connsiteY62" fmla="*/ 2496065 h 6561438"/>
                        <a:gd name="connsiteX63" fmla="*/ 5560541 w 10070758"/>
                        <a:gd name="connsiteY63" fmla="*/ 2483708 h 6561438"/>
                        <a:gd name="connsiteX64" fmla="*/ 5634681 w 10070758"/>
                        <a:gd name="connsiteY64" fmla="*/ 2471351 h 6561438"/>
                        <a:gd name="connsiteX65" fmla="*/ 5671751 w 10070758"/>
                        <a:gd name="connsiteY65" fmla="*/ 2458995 h 6561438"/>
                        <a:gd name="connsiteX66" fmla="*/ 5721178 w 10070758"/>
                        <a:gd name="connsiteY66" fmla="*/ 2446638 h 6561438"/>
                        <a:gd name="connsiteX67" fmla="*/ 5782962 w 10070758"/>
                        <a:gd name="connsiteY67" fmla="*/ 2421924 h 6561438"/>
                        <a:gd name="connsiteX68" fmla="*/ 5857103 w 10070758"/>
                        <a:gd name="connsiteY68" fmla="*/ 2397211 h 6561438"/>
                        <a:gd name="connsiteX69" fmla="*/ 5931243 w 10070758"/>
                        <a:gd name="connsiteY69" fmla="*/ 2372497 h 6561438"/>
                        <a:gd name="connsiteX70" fmla="*/ 6005384 w 10070758"/>
                        <a:gd name="connsiteY70" fmla="*/ 2335427 h 6561438"/>
                        <a:gd name="connsiteX71" fmla="*/ 6128951 w 10070758"/>
                        <a:gd name="connsiteY71" fmla="*/ 2286000 h 6561438"/>
                        <a:gd name="connsiteX72" fmla="*/ 6190735 w 10070758"/>
                        <a:gd name="connsiteY72" fmla="*/ 2248930 h 6561438"/>
                        <a:gd name="connsiteX73" fmla="*/ 6264876 w 10070758"/>
                        <a:gd name="connsiteY73" fmla="*/ 2224216 h 6561438"/>
                        <a:gd name="connsiteX74" fmla="*/ 6351373 w 10070758"/>
                        <a:gd name="connsiteY74" fmla="*/ 2174789 h 6561438"/>
                        <a:gd name="connsiteX75" fmla="*/ 6425514 w 10070758"/>
                        <a:gd name="connsiteY75" fmla="*/ 2125362 h 6561438"/>
                        <a:gd name="connsiteX76" fmla="*/ 6462584 w 10070758"/>
                        <a:gd name="connsiteY76" fmla="*/ 2100649 h 6561438"/>
                        <a:gd name="connsiteX77" fmla="*/ 6499654 w 10070758"/>
                        <a:gd name="connsiteY77" fmla="*/ 2075935 h 6561438"/>
                        <a:gd name="connsiteX78" fmla="*/ 6536724 w 10070758"/>
                        <a:gd name="connsiteY78" fmla="*/ 2038865 h 6561438"/>
                        <a:gd name="connsiteX79" fmla="*/ 6623222 w 10070758"/>
                        <a:gd name="connsiteY79" fmla="*/ 1989438 h 6561438"/>
                        <a:gd name="connsiteX80" fmla="*/ 6672649 w 10070758"/>
                        <a:gd name="connsiteY80" fmla="*/ 1952368 h 6561438"/>
                        <a:gd name="connsiteX81" fmla="*/ 6722076 w 10070758"/>
                        <a:gd name="connsiteY81" fmla="*/ 1927654 h 6561438"/>
                        <a:gd name="connsiteX82" fmla="*/ 6759146 w 10070758"/>
                        <a:gd name="connsiteY82" fmla="*/ 1902941 h 6561438"/>
                        <a:gd name="connsiteX83" fmla="*/ 6808573 w 10070758"/>
                        <a:gd name="connsiteY83" fmla="*/ 1878227 h 6561438"/>
                        <a:gd name="connsiteX84" fmla="*/ 6845643 w 10070758"/>
                        <a:gd name="connsiteY84" fmla="*/ 1853514 h 6561438"/>
                        <a:gd name="connsiteX85" fmla="*/ 6956854 w 10070758"/>
                        <a:gd name="connsiteY85" fmla="*/ 1791730 h 6561438"/>
                        <a:gd name="connsiteX86" fmla="*/ 6993924 w 10070758"/>
                        <a:gd name="connsiteY86" fmla="*/ 1742303 h 6561438"/>
                        <a:gd name="connsiteX87" fmla="*/ 7030995 w 10070758"/>
                        <a:gd name="connsiteY87" fmla="*/ 1717589 h 6561438"/>
                        <a:gd name="connsiteX88" fmla="*/ 7105135 w 10070758"/>
                        <a:gd name="connsiteY88" fmla="*/ 1631092 h 6561438"/>
                        <a:gd name="connsiteX89" fmla="*/ 7154562 w 10070758"/>
                        <a:gd name="connsiteY89" fmla="*/ 1581665 h 6561438"/>
                        <a:gd name="connsiteX90" fmla="*/ 7216346 w 10070758"/>
                        <a:gd name="connsiteY90" fmla="*/ 1482811 h 6561438"/>
                        <a:gd name="connsiteX91" fmla="*/ 7253416 w 10070758"/>
                        <a:gd name="connsiteY91" fmla="*/ 1445741 h 6561438"/>
                        <a:gd name="connsiteX92" fmla="*/ 7278130 w 10070758"/>
                        <a:gd name="connsiteY92" fmla="*/ 1408670 h 6561438"/>
                        <a:gd name="connsiteX93" fmla="*/ 7352270 w 10070758"/>
                        <a:gd name="connsiteY93" fmla="*/ 1309816 h 6561438"/>
                        <a:gd name="connsiteX94" fmla="*/ 7376984 w 10070758"/>
                        <a:gd name="connsiteY94" fmla="*/ 1272746 h 6561438"/>
                        <a:gd name="connsiteX95" fmla="*/ 7426411 w 10070758"/>
                        <a:gd name="connsiteY95" fmla="*/ 1235676 h 6561438"/>
                        <a:gd name="connsiteX96" fmla="*/ 7500551 w 10070758"/>
                        <a:gd name="connsiteY96" fmla="*/ 1186249 h 6561438"/>
                        <a:gd name="connsiteX97" fmla="*/ 7636476 w 10070758"/>
                        <a:gd name="connsiteY97" fmla="*/ 1149178 h 6561438"/>
                        <a:gd name="connsiteX98" fmla="*/ 7698259 w 10070758"/>
                        <a:gd name="connsiteY98" fmla="*/ 1136822 h 6561438"/>
                        <a:gd name="connsiteX99" fmla="*/ 7747686 w 10070758"/>
                        <a:gd name="connsiteY99" fmla="*/ 1124465 h 6561438"/>
                        <a:gd name="connsiteX100" fmla="*/ 7871254 w 10070758"/>
                        <a:gd name="connsiteY100" fmla="*/ 1112108 h 6561438"/>
                        <a:gd name="connsiteX101" fmla="*/ 7933038 w 10070758"/>
                        <a:gd name="connsiteY101" fmla="*/ 1099751 h 6561438"/>
                        <a:gd name="connsiteX102" fmla="*/ 8031892 w 10070758"/>
                        <a:gd name="connsiteY102" fmla="*/ 1087395 h 6561438"/>
                        <a:gd name="connsiteX103" fmla="*/ 8031893 w 10070758"/>
                        <a:gd name="connsiteY103" fmla="*/ 790832 h 6561438"/>
                        <a:gd name="connsiteX104" fmla="*/ 8217243 w 10070758"/>
                        <a:gd name="connsiteY104" fmla="*/ 1062681 h 6561438"/>
                        <a:gd name="connsiteX105" fmla="*/ 8365524 w 10070758"/>
                        <a:gd name="connsiteY105" fmla="*/ 1037968 h 6561438"/>
                        <a:gd name="connsiteX106" fmla="*/ 8464378 w 10070758"/>
                        <a:gd name="connsiteY106" fmla="*/ 1025611 h 6561438"/>
                        <a:gd name="connsiteX107" fmla="*/ 8575589 w 10070758"/>
                        <a:gd name="connsiteY107" fmla="*/ 1000897 h 6561438"/>
                        <a:gd name="connsiteX108" fmla="*/ 8649730 w 10070758"/>
                        <a:gd name="connsiteY108" fmla="*/ 1013254 h 6561438"/>
                        <a:gd name="connsiteX109" fmla="*/ 8686800 w 10070758"/>
                        <a:gd name="connsiteY109" fmla="*/ 1025611 h 6561438"/>
                        <a:gd name="connsiteX110" fmla="*/ 8760941 w 10070758"/>
                        <a:gd name="connsiteY110" fmla="*/ 976184 h 6561438"/>
                        <a:gd name="connsiteX111" fmla="*/ 8884508 w 10070758"/>
                        <a:gd name="connsiteY111" fmla="*/ 852616 h 6561438"/>
                        <a:gd name="connsiteX112" fmla="*/ 8921578 w 10070758"/>
                        <a:gd name="connsiteY112" fmla="*/ 815546 h 6561438"/>
                        <a:gd name="connsiteX113" fmla="*/ 8995719 w 10070758"/>
                        <a:gd name="connsiteY113" fmla="*/ 766119 h 6561438"/>
                        <a:gd name="connsiteX114" fmla="*/ 9020432 w 10070758"/>
                        <a:gd name="connsiteY114" fmla="*/ 729049 h 6561438"/>
                        <a:gd name="connsiteX115" fmla="*/ 9094573 w 10070758"/>
                        <a:gd name="connsiteY115" fmla="*/ 654908 h 6561438"/>
                        <a:gd name="connsiteX116" fmla="*/ 9119286 w 10070758"/>
                        <a:gd name="connsiteY116" fmla="*/ 617838 h 6561438"/>
                        <a:gd name="connsiteX117" fmla="*/ 9230497 w 10070758"/>
                        <a:gd name="connsiteY117" fmla="*/ 531341 h 6561438"/>
                        <a:gd name="connsiteX118" fmla="*/ 9267568 w 10070758"/>
                        <a:gd name="connsiteY118" fmla="*/ 518984 h 6561438"/>
                        <a:gd name="connsiteX119" fmla="*/ 9354065 w 10070758"/>
                        <a:gd name="connsiteY119" fmla="*/ 457200 h 6561438"/>
                        <a:gd name="connsiteX120" fmla="*/ 9428205 w 10070758"/>
                        <a:gd name="connsiteY120" fmla="*/ 407773 h 6561438"/>
                        <a:gd name="connsiteX121" fmla="*/ 9465276 w 10070758"/>
                        <a:gd name="connsiteY121" fmla="*/ 395416 h 6561438"/>
                        <a:gd name="connsiteX122" fmla="*/ 9551773 w 10070758"/>
                        <a:gd name="connsiteY122" fmla="*/ 358346 h 6561438"/>
                        <a:gd name="connsiteX123" fmla="*/ 10070758 w 10070758"/>
                        <a:gd name="connsiteY123" fmla="*/ 0 h 6561438"/>
                        <a:gd name="connsiteX124" fmla="*/ 24714 w 10070758"/>
                        <a:gd name="connsiteY124" fmla="*/ 12357 h 6561438"/>
                        <a:gd name="connsiteX0" fmla="*/ 0 w 10070758"/>
                        <a:gd name="connsiteY0" fmla="*/ 6561438 h 6561438"/>
                        <a:gd name="connsiteX1" fmla="*/ 1285103 w 10070758"/>
                        <a:gd name="connsiteY1" fmla="*/ 5412259 h 6561438"/>
                        <a:gd name="connsiteX2" fmla="*/ 1359243 w 10070758"/>
                        <a:gd name="connsiteY2" fmla="*/ 5362832 h 6561438"/>
                        <a:gd name="connsiteX3" fmla="*/ 1396314 w 10070758"/>
                        <a:gd name="connsiteY3" fmla="*/ 5325762 h 6561438"/>
                        <a:gd name="connsiteX4" fmla="*/ 1495168 w 10070758"/>
                        <a:gd name="connsiteY4" fmla="*/ 5276335 h 6561438"/>
                        <a:gd name="connsiteX5" fmla="*/ 1532238 w 10070758"/>
                        <a:gd name="connsiteY5" fmla="*/ 5251622 h 6561438"/>
                        <a:gd name="connsiteX6" fmla="*/ 1655805 w 10070758"/>
                        <a:gd name="connsiteY6" fmla="*/ 5165124 h 6561438"/>
                        <a:gd name="connsiteX7" fmla="*/ 1742303 w 10070758"/>
                        <a:gd name="connsiteY7" fmla="*/ 5115697 h 6561438"/>
                        <a:gd name="connsiteX8" fmla="*/ 1779373 w 10070758"/>
                        <a:gd name="connsiteY8" fmla="*/ 5078627 h 6561438"/>
                        <a:gd name="connsiteX9" fmla="*/ 1816443 w 10070758"/>
                        <a:gd name="connsiteY9" fmla="*/ 5053914 h 6561438"/>
                        <a:gd name="connsiteX10" fmla="*/ 1853514 w 10070758"/>
                        <a:gd name="connsiteY10" fmla="*/ 5016843 h 6561438"/>
                        <a:gd name="connsiteX11" fmla="*/ 1890584 w 10070758"/>
                        <a:gd name="connsiteY11" fmla="*/ 4992130 h 6561438"/>
                        <a:gd name="connsiteX12" fmla="*/ 1989438 w 10070758"/>
                        <a:gd name="connsiteY12" fmla="*/ 4893276 h 6561438"/>
                        <a:gd name="connsiteX13" fmla="*/ 2038865 w 10070758"/>
                        <a:gd name="connsiteY13" fmla="*/ 4868562 h 6561438"/>
                        <a:gd name="connsiteX14" fmla="*/ 2075935 w 10070758"/>
                        <a:gd name="connsiteY14" fmla="*/ 4831492 h 6561438"/>
                        <a:gd name="connsiteX15" fmla="*/ 2162432 w 10070758"/>
                        <a:gd name="connsiteY15" fmla="*/ 4782065 h 6561438"/>
                        <a:gd name="connsiteX16" fmla="*/ 2248930 w 10070758"/>
                        <a:gd name="connsiteY16" fmla="*/ 4732638 h 6561438"/>
                        <a:gd name="connsiteX17" fmla="*/ 2286000 w 10070758"/>
                        <a:gd name="connsiteY17" fmla="*/ 4695568 h 6561438"/>
                        <a:gd name="connsiteX18" fmla="*/ 2397211 w 10070758"/>
                        <a:gd name="connsiteY18" fmla="*/ 4596714 h 6561438"/>
                        <a:gd name="connsiteX19" fmla="*/ 2483708 w 10070758"/>
                        <a:gd name="connsiteY19" fmla="*/ 4473146 h 6561438"/>
                        <a:gd name="connsiteX20" fmla="*/ 2508422 w 10070758"/>
                        <a:gd name="connsiteY20" fmla="*/ 4436076 h 6561438"/>
                        <a:gd name="connsiteX21" fmla="*/ 2545492 w 10070758"/>
                        <a:gd name="connsiteY21" fmla="*/ 4386649 h 6561438"/>
                        <a:gd name="connsiteX22" fmla="*/ 2594919 w 10070758"/>
                        <a:gd name="connsiteY22" fmla="*/ 4312508 h 6561438"/>
                        <a:gd name="connsiteX23" fmla="*/ 2619632 w 10070758"/>
                        <a:gd name="connsiteY23" fmla="*/ 4275438 h 6561438"/>
                        <a:gd name="connsiteX24" fmla="*/ 2656703 w 10070758"/>
                        <a:gd name="connsiteY24" fmla="*/ 4263081 h 6561438"/>
                        <a:gd name="connsiteX25" fmla="*/ 2693773 w 10070758"/>
                        <a:gd name="connsiteY25" fmla="*/ 4238368 h 6561438"/>
                        <a:gd name="connsiteX26" fmla="*/ 2854411 w 10070758"/>
                        <a:gd name="connsiteY26" fmla="*/ 4213654 h 6561438"/>
                        <a:gd name="connsiteX27" fmla="*/ 2965622 w 10070758"/>
                        <a:gd name="connsiteY27" fmla="*/ 4188941 h 6561438"/>
                        <a:gd name="connsiteX28" fmla="*/ 3101546 w 10070758"/>
                        <a:gd name="connsiteY28" fmla="*/ 4164227 h 6561438"/>
                        <a:gd name="connsiteX29" fmla="*/ 3225114 w 10070758"/>
                        <a:gd name="connsiteY29" fmla="*/ 4114800 h 6561438"/>
                        <a:gd name="connsiteX30" fmla="*/ 3299254 w 10070758"/>
                        <a:gd name="connsiteY30" fmla="*/ 4077730 h 6561438"/>
                        <a:gd name="connsiteX31" fmla="*/ 3373395 w 10070758"/>
                        <a:gd name="connsiteY31" fmla="*/ 4028303 h 6561438"/>
                        <a:gd name="connsiteX32" fmla="*/ 3472249 w 10070758"/>
                        <a:gd name="connsiteY32" fmla="*/ 3954162 h 6561438"/>
                        <a:gd name="connsiteX33" fmla="*/ 3546389 w 10070758"/>
                        <a:gd name="connsiteY33" fmla="*/ 3880022 h 6561438"/>
                        <a:gd name="connsiteX34" fmla="*/ 3682314 w 10070758"/>
                        <a:gd name="connsiteY34" fmla="*/ 3756454 h 6561438"/>
                        <a:gd name="connsiteX35" fmla="*/ 3719384 w 10070758"/>
                        <a:gd name="connsiteY35" fmla="*/ 3719384 h 6561438"/>
                        <a:gd name="connsiteX36" fmla="*/ 3756454 w 10070758"/>
                        <a:gd name="connsiteY36" fmla="*/ 3682314 h 6561438"/>
                        <a:gd name="connsiteX37" fmla="*/ 3855308 w 10070758"/>
                        <a:gd name="connsiteY37" fmla="*/ 3546389 h 6561438"/>
                        <a:gd name="connsiteX38" fmla="*/ 3880022 w 10070758"/>
                        <a:gd name="connsiteY38" fmla="*/ 3496962 h 6561438"/>
                        <a:gd name="connsiteX39" fmla="*/ 3892378 w 10070758"/>
                        <a:gd name="connsiteY39" fmla="*/ 3459892 h 6561438"/>
                        <a:gd name="connsiteX40" fmla="*/ 3917092 w 10070758"/>
                        <a:gd name="connsiteY40" fmla="*/ 3410465 h 6561438"/>
                        <a:gd name="connsiteX41" fmla="*/ 3929449 w 10070758"/>
                        <a:gd name="connsiteY41" fmla="*/ 3373395 h 6561438"/>
                        <a:gd name="connsiteX42" fmla="*/ 3978876 w 10070758"/>
                        <a:gd name="connsiteY42" fmla="*/ 3299254 h 6561438"/>
                        <a:gd name="connsiteX43" fmla="*/ 4003589 w 10070758"/>
                        <a:gd name="connsiteY43" fmla="*/ 3262184 h 6561438"/>
                        <a:gd name="connsiteX44" fmla="*/ 4077730 w 10070758"/>
                        <a:gd name="connsiteY44" fmla="*/ 3188043 h 6561438"/>
                        <a:gd name="connsiteX45" fmla="*/ 4164227 w 10070758"/>
                        <a:gd name="connsiteY45" fmla="*/ 3138616 h 6561438"/>
                        <a:gd name="connsiteX46" fmla="*/ 4201297 w 10070758"/>
                        <a:gd name="connsiteY46" fmla="*/ 3113903 h 6561438"/>
                        <a:gd name="connsiteX47" fmla="*/ 4300151 w 10070758"/>
                        <a:gd name="connsiteY47" fmla="*/ 3064476 h 6561438"/>
                        <a:gd name="connsiteX48" fmla="*/ 4411362 w 10070758"/>
                        <a:gd name="connsiteY48" fmla="*/ 3002692 h 6561438"/>
                        <a:gd name="connsiteX49" fmla="*/ 4534930 w 10070758"/>
                        <a:gd name="connsiteY49" fmla="*/ 2916195 h 6561438"/>
                        <a:gd name="connsiteX50" fmla="*/ 4596714 w 10070758"/>
                        <a:gd name="connsiteY50" fmla="*/ 2866768 h 6561438"/>
                        <a:gd name="connsiteX51" fmla="*/ 4633784 w 10070758"/>
                        <a:gd name="connsiteY51" fmla="*/ 2842054 h 6561438"/>
                        <a:gd name="connsiteX52" fmla="*/ 4695568 w 10070758"/>
                        <a:gd name="connsiteY52" fmla="*/ 2792627 h 6561438"/>
                        <a:gd name="connsiteX53" fmla="*/ 4819135 w 10070758"/>
                        <a:gd name="connsiteY53" fmla="*/ 2718486 h 6561438"/>
                        <a:gd name="connsiteX54" fmla="*/ 4856205 w 10070758"/>
                        <a:gd name="connsiteY54" fmla="*/ 2706130 h 6561438"/>
                        <a:gd name="connsiteX55" fmla="*/ 4979773 w 10070758"/>
                        <a:gd name="connsiteY55" fmla="*/ 2631989 h 6561438"/>
                        <a:gd name="connsiteX56" fmla="*/ 5053914 w 10070758"/>
                        <a:gd name="connsiteY56" fmla="*/ 2607276 h 6561438"/>
                        <a:gd name="connsiteX57" fmla="*/ 5128054 w 10070758"/>
                        <a:gd name="connsiteY57" fmla="*/ 2582562 h 6561438"/>
                        <a:gd name="connsiteX58" fmla="*/ 5202195 w 10070758"/>
                        <a:gd name="connsiteY58" fmla="*/ 2557849 h 6561438"/>
                        <a:gd name="connsiteX59" fmla="*/ 5239265 w 10070758"/>
                        <a:gd name="connsiteY59" fmla="*/ 2545492 h 6561438"/>
                        <a:gd name="connsiteX60" fmla="*/ 5313405 w 10070758"/>
                        <a:gd name="connsiteY60" fmla="*/ 2533135 h 6561438"/>
                        <a:gd name="connsiteX61" fmla="*/ 5350476 w 10070758"/>
                        <a:gd name="connsiteY61" fmla="*/ 2520778 h 6561438"/>
                        <a:gd name="connsiteX62" fmla="*/ 5511114 w 10070758"/>
                        <a:gd name="connsiteY62" fmla="*/ 2496065 h 6561438"/>
                        <a:gd name="connsiteX63" fmla="*/ 5560541 w 10070758"/>
                        <a:gd name="connsiteY63" fmla="*/ 2483708 h 6561438"/>
                        <a:gd name="connsiteX64" fmla="*/ 5634681 w 10070758"/>
                        <a:gd name="connsiteY64" fmla="*/ 2471351 h 6561438"/>
                        <a:gd name="connsiteX65" fmla="*/ 5671751 w 10070758"/>
                        <a:gd name="connsiteY65" fmla="*/ 2458995 h 6561438"/>
                        <a:gd name="connsiteX66" fmla="*/ 5721178 w 10070758"/>
                        <a:gd name="connsiteY66" fmla="*/ 2446638 h 6561438"/>
                        <a:gd name="connsiteX67" fmla="*/ 5782962 w 10070758"/>
                        <a:gd name="connsiteY67" fmla="*/ 2421924 h 6561438"/>
                        <a:gd name="connsiteX68" fmla="*/ 5857103 w 10070758"/>
                        <a:gd name="connsiteY68" fmla="*/ 2397211 h 6561438"/>
                        <a:gd name="connsiteX69" fmla="*/ 5931243 w 10070758"/>
                        <a:gd name="connsiteY69" fmla="*/ 2372497 h 6561438"/>
                        <a:gd name="connsiteX70" fmla="*/ 6005384 w 10070758"/>
                        <a:gd name="connsiteY70" fmla="*/ 2335427 h 6561438"/>
                        <a:gd name="connsiteX71" fmla="*/ 6128951 w 10070758"/>
                        <a:gd name="connsiteY71" fmla="*/ 2286000 h 6561438"/>
                        <a:gd name="connsiteX72" fmla="*/ 6190735 w 10070758"/>
                        <a:gd name="connsiteY72" fmla="*/ 2248930 h 6561438"/>
                        <a:gd name="connsiteX73" fmla="*/ 6264876 w 10070758"/>
                        <a:gd name="connsiteY73" fmla="*/ 2224216 h 6561438"/>
                        <a:gd name="connsiteX74" fmla="*/ 6351373 w 10070758"/>
                        <a:gd name="connsiteY74" fmla="*/ 2174789 h 6561438"/>
                        <a:gd name="connsiteX75" fmla="*/ 6425514 w 10070758"/>
                        <a:gd name="connsiteY75" fmla="*/ 2125362 h 6561438"/>
                        <a:gd name="connsiteX76" fmla="*/ 6462584 w 10070758"/>
                        <a:gd name="connsiteY76" fmla="*/ 2100649 h 6561438"/>
                        <a:gd name="connsiteX77" fmla="*/ 6499654 w 10070758"/>
                        <a:gd name="connsiteY77" fmla="*/ 2075935 h 6561438"/>
                        <a:gd name="connsiteX78" fmla="*/ 6536724 w 10070758"/>
                        <a:gd name="connsiteY78" fmla="*/ 2038865 h 6561438"/>
                        <a:gd name="connsiteX79" fmla="*/ 6623222 w 10070758"/>
                        <a:gd name="connsiteY79" fmla="*/ 1989438 h 6561438"/>
                        <a:gd name="connsiteX80" fmla="*/ 6672649 w 10070758"/>
                        <a:gd name="connsiteY80" fmla="*/ 1952368 h 6561438"/>
                        <a:gd name="connsiteX81" fmla="*/ 6722076 w 10070758"/>
                        <a:gd name="connsiteY81" fmla="*/ 1927654 h 6561438"/>
                        <a:gd name="connsiteX82" fmla="*/ 6759146 w 10070758"/>
                        <a:gd name="connsiteY82" fmla="*/ 1902941 h 6561438"/>
                        <a:gd name="connsiteX83" fmla="*/ 6808573 w 10070758"/>
                        <a:gd name="connsiteY83" fmla="*/ 1878227 h 6561438"/>
                        <a:gd name="connsiteX84" fmla="*/ 6845643 w 10070758"/>
                        <a:gd name="connsiteY84" fmla="*/ 1853514 h 6561438"/>
                        <a:gd name="connsiteX85" fmla="*/ 6956854 w 10070758"/>
                        <a:gd name="connsiteY85" fmla="*/ 1791730 h 6561438"/>
                        <a:gd name="connsiteX86" fmla="*/ 6993924 w 10070758"/>
                        <a:gd name="connsiteY86" fmla="*/ 1742303 h 6561438"/>
                        <a:gd name="connsiteX87" fmla="*/ 7030995 w 10070758"/>
                        <a:gd name="connsiteY87" fmla="*/ 1717589 h 6561438"/>
                        <a:gd name="connsiteX88" fmla="*/ 7105135 w 10070758"/>
                        <a:gd name="connsiteY88" fmla="*/ 1631092 h 6561438"/>
                        <a:gd name="connsiteX89" fmla="*/ 7154562 w 10070758"/>
                        <a:gd name="connsiteY89" fmla="*/ 1581665 h 6561438"/>
                        <a:gd name="connsiteX90" fmla="*/ 7216346 w 10070758"/>
                        <a:gd name="connsiteY90" fmla="*/ 1482811 h 6561438"/>
                        <a:gd name="connsiteX91" fmla="*/ 7253416 w 10070758"/>
                        <a:gd name="connsiteY91" fmla="*/ 1445741 h 6561438"/>
                        <a:gd name="connsiteX92" fmla="*/ 7278130 w 10070758"/>
                        <a:gd name="connsiteY92" fmla="*/ 1408670 h 6561438"/>
                        <a:gd name="connsiteX93" fmla="*/ 7352270 w 10070758"/>
                        <a:gd name="connsiteY93" fmla="*/ 1309816 h 6561438"/>
                        <a:gd name="connsiteX94" fmla="*/ 7376984 w 10070758"/>
                        <a:gd name="connsiteY94" fmla="*/ 1272746 h 6561438"/>
                        <a:gd name="connsiteX95" fmla="*/ 7426411 w 10070758"/>
                        <a:gd name="connsiteY95" fmla="*/ 1235676 h 6561438"/>
                        <a:gd name="connsiteX96" fmla="*/ 7500551 w 10070758"/>
                        <a:gd name="connsiteY96" fmla="*/ 1186249 h 6561438"/>
                        <a:gd name="connsiteX97" fmla="*/ 7636476 w 10070758"/>
                        <a:gd name="connsiteY97" fmla="*/ 1149178 h 6561438"/>
                        <a:gd name="connsiteX98" fmla="*/ 7698259 w 10070758"/>
                        <a:gd name="connsiteY98" fmla="*/ 1136822 h 6561438"/>
                        <a:gd name="connsiteX99" fmla="*/ 7747686 w 10070758"/>
                        <a:gd name="connsiteY99" fmla="*/ 1124465 h 6561438"/>
                        <a:gd name="connsiteX100" fmla="*/ 7871254 w 10070758"/>
                        <a:gd name="connsiteY100" fmla="*/ 1112108 h 6561438"/>
                        <a:gd name="connsiteX101" fmla="*/ 7933038 w 10070758"/>
                        <a:gd name="connsiteY101" fmla="*/ 1099751 h 6561438"/>
                        <a:gd name="connsiteX102" fmla="*/ 8031892 w 10070758"/>
                        <a:gd name="connsiteY102" fmla="*/ 1087395 h 6561438"/>
                        <a:gd name="connsiteX103" fmla="*/ 8031893 w 10070758"/>
                        <a:gd name="connsiteY103" fmla="*/ 790832 h 6561438"/>
                        <a:gd name="connsiteX104" fmla="*/ 8204887 w 10070758"/>
                        <a:gd name="connsiteY104" fmla="*/ 889687 h 6561438"/>
                        <a:gd name="connsiteX105" fmla="*/ 8365524 w 10070758"/>
                        <a:gd name="connsiteY105" fmla="*/ 1037968 h 6561438"/>
                        <a:gd name="connsiteX106" fmla="*/ 8464378 w 10070758"/>
                        <a:gd name="connsiteY106" fmla="*/ 1025611 h 6561438"/>
                        <a:gd name="connsiteX107" fmla="*/ 8575589 w 10070758"/>
                        <a:gd name="connsiteY107" fmla="*/ 1000897 h 6561438"/>
                        <a:gd name="connsiteX108" fmla="*/ 8649730 w 10070758"/>
                        <a:gd name="connsiteY108" fmla="*/ 1013254 h 6561438"/>
                        <a:gd name="connsiteX109" fmla="*/ 8686800 w 10070758"/>
                        <a:gd name="connsiteY109" fmla="*/ 1025611 h 6561438"/>
                        <a:gd name="connsiteX110" fmla="*/ 8760941 w 10070758"/>
                        <a:gd name="connsiteY110" fmla="*/ 976184 h 6561438"/>
                        <a:gd name="connsiteX111" fmla="*/ 8884508 w 10070758"/>
                        <a:gd name="connsiteY111" fmla="*/ 852616 h 6561438"/>
                        <a:gd name="connsiteX112" fmla="*/ 8921578 w 10070758"/>
                        <a:gd name="connsiteY112" fmla="*/ 815546 h 6561438"/>
                        <a:gd name="connsiteX113" fmla="*/ 8995719 w 10070758"/>
                        <a:gd name="connsiteY113" fmla="*/ 766119 h 6561438"/>
                        <a:gd name="connsiteX114" fmla="*/ 9020432 w 10070758"/>
                        <a:gd name="connsiteY114" fmla="*/ 729049 h 6561438"/>
                        <a:gd name="connsiteX115" fmla="*/ 9094573 w 10070758"/>
                        <a:gd name="connsiteY115" fmla="*/ 654908 h 6561438"/>
                        <a:gd name="connsiteX116" fmla="*/ 9119286 w 10070758"/>
                        <a:gd name="connsiteY116" fmla="*/ 617838 h 6561438"/>
                        <a:gd name="connsiteX117" fmla="*/ 9230497 w 10070758"/>
                        <a:gd name="connsiteY117" fmla="*/ 531341 h 6561438"/>
                        <a:gd name="connsiteX118" fmla="*/ 9267568 w 10070758"/>
                        <a:gd name="connsiteY118" fmla="*/ 518984 h 6561438"/>
                        <a:gd name="connsiteX119" fmla="*/ 9354065 w 10070758"/>
                        <a:gd name="connsiteY119" fmla="*/ 457200 h 6561438"/>
                        <a:gd name="connsiteX120" fmla="*/ 9428205 w 10070758"/>
                        <a:gd name="connsiteY120" fmla="*/ 407773 h 6561438"/>
                        <a:gd name="connsiteX121" fmla="*/ 9465276 w 10070758"/>
                        <a:gd name="connsiteY121" fmla="*/ 395416 h 6561438"/>
                        <a:gd name="connsiteX122" fmla="*/ 9551773 w 10070758"/>
                        <a:gd name="connsiteY122" fmla="*/ 358346 h 6561438"/>
                        <a:gd name="connsiteX123" fmla="*/ 10070758 w 10070758"/>
                        <a:gd name="connsiteY123" fmla="*/ 0 h 6561438"/>
                        <a:gd name="connsiteX124" fmla="*/ 24714 w 10070758"/>
                        <a:gd name="connsiteY124" fmla="*/ 12357 h 6561438"/>
                        <a:gd name="connsiteX0" fmla="*/ 0 w 10070758"/>
                        <a:gd name="connsiteY0" fmla="*/ 6561438 h 6561438"/>
                        <a:gd name="connsiteX1" fmla="*/ 1285103 w 10070758"/>
                        <a:gd name="connsiteY1" fmla="*/ 5412259 h 6561438"/>
                        <a:gd name="connsiteX2" fmla="*/ 1359243 w 10070758"/>
                        <a:gd name="connsiteY2" fmla="*/ 5362832 h 6561438"/>
                        <a:gd name="connsiteX3" fmla="*/ 1396314 w 10070758"/>
                        <a:gd name="connsiteY3" fmla="*/ 5325762 h 6561438"/>
                        <a:gd name="connsiteX4" fmla="*/ 1495168 w 10070758"/>
                        <a:gd name="connsiteY4" fmla="*/ 5276335 h 6561438"/>
                        <a:gd name="connsiteX5" fmla="*/ 1532238 w 10070758"/>
                        <a:gd name="connsiteY5" fmla="*/ 5251622 h 6561438"/>
                        <a:gd name="connsiteX6" fmla="*/ 1655805 w 10070758"/>
                        <a:gd name="connsiteY6" fmla="*/ 5165124 h 6561438"/>
                        <a:gd name="connsiteX7" fmla="*/ 1742303 w 10070758"/>
                        <a:gd name="connsiteY7" fmla="*/ 5115697 h 6561438"/>
                        <a:gd name="connsiteX8" fmla="*/ 1779373 w 10070758"/>
                        <a:gd name="connsiteY8" fmla="*/ 5078627 h 6561438"/>
                        <a:gd name="connsiteX9" fmla="*/ 1816443 w 10070758"/>
                        <a:gd name="connsiteY9" fmla="*/ 5053914 h 6561438"/>
                        <a:gd name="connsiteX10" fmla="*/ 1853514 w 10070758"/>
                        <a:gd name="connsiteY10" fmla="*/ 5016843 h 6561438"/>
                        <a:gd name="connsiteX11" fmla="*/ 1890584 w 10070758"/>
                        <a:gd name="connsiteY11" fmla="*/ 4992130 h 6561438"/>
                        <a:gd name="connsiteX12" fmla="*/ 1989438 w 10070758"/>
                        <a:gd name="connsiteY12" fmla="*/ 4893276 h 6561438"/>
                        <a:gd name="connsiteX13" fmla="*/ 2038865 w 10070758"/>
                        <a:gd name="connsiteY13" fmla="*/ 4868562 h 6561438"/>
                        <a:gd name="connsiteX14" fmla="*/ 2075935 w 10070758"/>
                        <a:gd name="connsiteY14" fmla="*/ 4831492 h 6561438"/>
                        <a:gd name="connsiteX15" fmla="*/ 2162432 w 10070758"/>
                        <a:gd name="connsiteY15" fmla="*/ 4782065 h 6561438"/>
                        <a:gd name="connsiteX16" fmla="*/ 2248930 w 10070758"/>
                        <a:gd name="connsiteY16" fmla="*/ 4732638 h 6561438"/>
                        <a:gd name="connsiteX17" fmla="*/ 2286000 w 10070758"/>
                        <a:gd name="connsiteY17" fmla="*/ 4695568 h 6561438"/>
                        <a:gd name="connsiteX18" fmla="*/ 2397211 w 10070758"/>
                        <a:gd name="connsiteY18" fmla="*/ 4596714 h 6561438"/>
                        <a:gd name="connsiteX19" fmla="*/ 2483708 w 10070758"/>
                        <a:gd name="connsiteY19" fmla="*/ 4473146 h 6561438"/>
                        <a:gd name="connsiteX20" fmla="*/ 2508422 w 10070758"/>
                        <a:gd name="connsiteY20" fmla="*/ 4436076 h 6561438"/>
                        <a:gd name="connsiteX21" fmla="*/ 2545492 w 10070758"/>
                        <a:gd name="connsiteY21" fmla="*/ 4386649 h 6561438"/>
                        <a:gd name="connsiteX22" fmla="*/ 2594919 w 10070758"/>
                        <a:gd name="connsiteY22" fmla="*/ 4312508 h 6561438"/>
                        <a:gd name="connsiteX23" fmla="*/ 2619632 w 10070758"/>
                        <a:gd name="connsiteY23" fmla="*/ 4275438 h 6561438"/>
                        <a:gd name="connsiteX24" fmla="*/ 2656703 w 10070758"/>
                        <a:gd name="connsiteY24" fmla="*/ 4263081 h 6561438"/>
                        <a:gd name="connsiteX25" fmla="*/ 2693773 w 10070758"/>
                        <a:gd name="connsiteY25" fmla="*/ 4238368 h 6561438"/>
                        <a:gd name="connsiteX26" fmla="*/ 2854411 w 10070758"/>
                        <a:gd name="connsiteY26" fmla="*/ 4213654 h 6561438"/>
                        <a:gd name="connsiteX27" fmla="*/ 2965622 w 10070758"/>
                        <a:gd name="connsiteY27" fmla="*/ 4188941 h 6561438"/>
                        <a:gd name="connsiteX28" fmla="*/ 3101546 w 10070758"/>
                        <a:gd name="connsiteY28" fmla="*/ 4164227 h 6561438"/>
                        <a:gd name="connsiteX29" fmla="*/ 3225114 w 10070758"/>
                        <a:gd name="connsiteY29" fmla="*/ 4114800 h 6561438"/>
                        <a:gd name="connsiteX30" fmla="*/ 3299254 w 10070758"/>
                        <a:gd name="connsiteY30" fmla="*/ 4077730 h 6561438"/>
                        <a:gd name="connsiteX31" fmla="*/ 3373395 w 10070758"/>
                        <a:gd name="connsiteY31" fmla="*/ 4028303 h 6561438"/>
                        <a:gd name="connsiteX32" fmla="*/ 3472249 w 10070758"/>
                        <a:gd name="connsiteY32" fmla="*/ 3954162 h 6561438"/>
                        <a:gd name="connsiteX33" fmla="*/ 3546389 w 10070758"/>
                        <a:gd name="connsiteY33" fmla="*/ 3880022 h 6561438"/>
                        <a:gd name="connsiteX34" fmla="*/ 3682314 w 10070758"/>
                        <a:gd name="connsiteY34" fmla="*/ 3756454 h 6561438"/>
                        <a:gd name="connsiteX35" fmla="*/ 3719384 w 10070758"/>
                        <a:gd name="connsiteY35" fmla="*/ 3719384 h 6561438"/>
                        <a:gd name="connsiteX36" fmla="*/ 3756454 w 10070758"/>
                        <a:gd name="connsiteY36" fmla="*/ 3682314 h 6561438"/>
                        <a:gd name="connsiteX37" fmla="*/ 3855308 w 10070758"/>
                        <a:gd name="connsiteY37" fmla="*/ 3546389 h 6561438"/>
                        <a:gd name="connsiteX38" fmla="*/ 3880022 w 10070758"/>
                        <a:gd name="connsiteY38" fmla="*/ 3496962 h 6561438"/>
                        <a:gd name="connsiteX39" fmla="*/ 3892378 w 10070758"/>
                        <a:gd name="connsiteY39" fmla="*/ 3459892 h 6561438"/>
                        <a:gd name="connsiteX40" fmla="*/ 3917092 w 10070758"/>
                        <a:gd name="connsiteY40" fmla="*/ 3410465 h 6561438"/>
                        <a:gd name="connsiteX41" fmla="*/ 3929449 w 10070758"/>
                        <a:gd name="connsiteY41" fmla="*/ 3373395 h 6561438"/>
                        <a:gd name="connsiteX42" fmla="*/ 3978876 w 10070758"/>
                        <a:gd name="connsiteY42" fmla="*/ 3299254 h 6561438"/>
                        <a:gd name="connsiteX43" fmla="*/ 4003589 w 10070758"/>
                        <a:gd name="connsiteY43" fmla="*/ 3262184 h 6561438"/>
                        <a:gd name="connsiteX44" fmla="*/ 4077730 w 10070758"/>
                        <a:gd name="connsiteY44" fmla="*/ 3188043 h 6561438"/>
                        <a:gd name="connsiteX45" fmla="*/ 4164227 w 10070758"/>
                        <a:gd name="connsiteY45" fmla="*/ 3138616 h 6561438"/>
                        <a:gd name="connsiteX46" fmla="*/ 4201297 w 10070758"/>
                        <a:gd name="connsiteY46" fmla="*/ 3113903 h 6561438"/>
                        <a:gd name="connsiteX47" fmla="*/ 4300151 w 10070758"/>
                        <a:gd name="connsiteY47" fmla="*/ 3064476 h 6561438"/>
                        <a:gd name="connsiteX48" fmla="*/ 4411362 w 10070758"/>
                        <a:gd name="connsiteY48" fmla="*/ 3002692 h 6561438"/>
                        <a:gd name="connsiteX49" fmla="*/ 4534930 w 10070758"/>
                        <a:gd name="connsiteY49" fmla="*/ 2916195 h 6561438"/>
                        <a:gd name="connsiteX50" fmla="*/ 4596714 w 10070758"/>
                        <a:gd name="connsiteY50" fmla="*/ 2866768 h 6561438"/>
                        <a:gd name="connsiteX51" fmla="*/ 4633784 w 10070758"/>
                        <a:gd name="connsiteY51" fmla="*/ 2842054 h 6561438"/>
                        <a:gd name="connsiteX52" fmla="*/ 4695568 w 10070758"/>
                        <a:gd name="connsiteY52" fmla="*/ 2792627 h 6561438"/>
                        <a:gd name="connsiteX53" fmla="*/ 4819135 w 10070758"/>
                        <a:gd name="connsiteY53" fmla="*/ 2718486 h 6561438"/>
                        <a:gd name="connsiteX54" fmla="*/ 4856205 w 10070758"/>
                        <a:gd name="connsiteY54" fmla="*/ 2706130 h 6561438"/>
                        <a:gd name="connsiteX55" fmla="*/ 4979773 w 10070758"/>
                        <a:gd name="connsiteY55" fmla="*/ 2631989 h 6561438"/>
                        <a:gd name="connsiteX56" fmla="*/ 5053914 w 10070758"/>
                        <a:gd name="connsiteY56" fmla="*/ 2607276 h 6561438"/>
                        <a:gd name="connsiteX57" fmla="*/ 5128054 w 10070758"/>
                        <a:gd name="connsiteY57" fmla="*/ 2582562 h 6561438"/>
                        <a:gd name="connsiteX58" fmla="*/ 5202195 w 10070758"/>
                        <a:gd name="connsiteY58" fmla="*/ 2557849 h 6561438"/>
                        <a:gd name="connsiteX59" fmla="*/ 5239265 w 10070758"/>
                        <a:gd name="connsiteY59" fmla="*/ 2545492 h 6561438"/>
                        <a:gd name="connsiteX60" fmla="*/ 5313405 w 10070758"/>
                        <a:gd name="connsiteY60" fmla="*/ 2533135 h 6561438"/>
                        <a:gd name="connsiteX61" fmla="*/ 5350476 w 10070758"/>
                        <a:gd name="connsiteY61" fmla="*/ 2520778 h 6561438"/>
                        <a:gd name="connsiteX62" fmla="*/ 5511114 w 10070758"/>
                        <a:gd name="connsiteY62" fmla="*/ 2496065 h 6561438"/>
                        <a:gd name="connsiteX63" fmla="*/ 5560541 w 10070758"/>
                        <a:gd name="connsiteY63" fmla="*/ 2483708 h 6561438"/>
                        <a:gd name="connsiteX64" fmla="*/ 5634681 w 10070758"/>
                        <a:gd name="connsiteY64" fmla="*/ 2471351 h 6561438"/>
                        <a:gd name="connsiteX65" fmla="*/ 5671751 w 10070758"/>
                        <a:gd name="connsiteY65" fmla="*/ 2458995 h 6561438"/>
                        <a:gd name="connsiteX66" fmla="*/ 5721178 w 10070758"/>
                        <a:gd name="connsiteY66" fmla="*/ 2446638 h 6561438"/>
                        <a:gd name="connsiteX67" fmla="*/ 5782962 w 10070758"/>
                        <a:gd name="connsiteY67" fmla="*/ 2421924 h 6561438"/>
                        <a:gd name="connsiteX68" fmla="*/ 5857103 w 10070758"/>
                        <a:gd name="connsiteY68" fmla="*/ 2397211 h 6561438"/>
                        <a:gd name="connsiteX69" fmla="*/ 5931243 w 10070758"/>
                        <a:gd name="connsiteY69" fmla="*/ 2372497 h 6561438"/>
                        <a:gd name="connsiteX70" fmla="*/ 6005384 w 10070758"/>
                        <a:gd name="connsiteY70" fmla="*/ 2335427 h 6561438"/>
                        <a:gd name="connsiteX71" fmla="*/ 6128951 w 10070758"/>
                        <a:gd name="connsiteY71" fmla="*/ 2286000 h 6561438"/>
                        <a:gd name="connsiteX72" fmla="*/ 6190735 w 10070758"/>
                        <a:gd name="connsiteY72" fmla="*/ 2248930 h 6561438"/>
                        <a:gd name="connsiteX73" fmla="*/ 6264876 w 10070758"/>
                        <a:gd name="connsiteY73" fmla="*/ 2224216 h 6561438"/>
                        <a:gd name="connsiteX74" fmla="*/ 6351373 w 10070758"/>
                        <a:gd name="connsiteY74" fmla="*/ 2174789 h 6561438"/>
                        <a:gd name="connsiteX75" fmla="*/ 6425514 w 10070758"/>
                        <a:gd name="connsiteY75" fmla="*/ 2125362 h 6561438"/>
                        <a:gd name="connsiteX76" fmla="*/ 6462584 w 10070758"/>
                        <a:gd name="connsiteY76" fmla="*/ 2100649 h 6561438"/>
                        <a:gd name="connsiteX77" fmla="*/ 6499654 w 10070758"/>
                        <a:gd name="connsiteY77" fmla="*/ 2075935 h 6561438"/>
                        <a:gd name="connsiteX78" fmla="*/ 6536724 w 10070758"/>
                        <a:gd name="connsiteY78" fmla="*/ 2038865 h 6561438"/>
                        <a:gd name="connsiteX79" fmla="*/ 6623222 w 10070758"/>
                        <a:gd name="connsiteY79" fmla="*/ 1989438 h 6561438"/>
                        <a:gd name="connsiteX80" fmla="*/ 6672649 w 10070758"/>
                        <a:gd name="connsiteY80" fmla="*/ 1952368 h 6561438"/>
                        <a:gd name="connsiteX81" fmla="*/ 6722076 w 10070758"/>
                        <a:gd name="connsiteY81" fmla="*/ 1927654 h 6561438"/>
                        <a:gd name="connsiteX82" fmla="*/ 6759146 w 10070758"/>
                        <a:gd name="connsiteY82" fmla="*/ 1902941 h 6561438"/>
                        <a:gd name="connsiteX83" fmla="*/ 6808573 w 10070758"/>
                        <a:gd name="connsiteY83" fmla="*/ 1878227 h 6561438"/>
                        <a:gd name="connsiteX84" fmla="*/ 6845643 w 10070758"/>
                        <a:gd name="connsiteY84" fmla="*/ 1853514 h 6561438"/>
                        <a:gd name="connsiteX85" fmla="*/ 6956854 w 10070758"/>
                        <a:gd name="connsiteY85" fmla="*/ 1791730 h 6561438"/>
                        <a:gd name="connsiteX86" fmla="*/ 6993924 w 10070758"/>
                        <a:gd name="connsiteY86" fmla="*/ 1742303 h 6561438"/>
                        <a:gd name="connsiteX87" fmla="*/ 7030995 w 10070758"/>
                        <a:gd name="connsiteY87" fmla="*/ 1717589 h 6561438"/>
                        <a:gd name="connsiteX88" fmla="*/ 7105135 w 10070758"/>
                        <a:gd name="connsiteY88" fmla="*/ 1631092 h 6561438"/>
                        <a:gd name="connsiteX89" fmla="*/ 7154562 w 10070758"/>
                        <a:gd name="connsiteY89" fmla="*/ 1581665 h 6561438"/>
                        <a:gd name="connsiteX90" fmla="*/ 7216346 w 10070758"/>
                        <a:gd name="connsiteY90" fmla="*/ 1482811 h 6561438"/>
                        <a:gd name="connsiteX91" fmla="*/ 7253416 w 10070758"/>
                        <a:gd name="connsiteY91" fmla="*/ 1445741 h 6561438"/>
                        <a:gd name="connsiteX92" fmla="*/ 7278130 w 10070758"/>
                        <a:gd name="connsiteY92" fmla="*/ 1408670 h 6561438"/>
                        <a:gd name="connsiteX93" fmla="*/ 7352270 w 10070758"/>
                        <a:gd name="connsiteY93" fmla="*/ 1309816 h 6561438"/>
                        <a:gd name="connsiteX94" fmla="*/ 7376984 w 10070758"/>
                        <a:gd name="connsiteY94" fmla="*/ 1272746 h 6561438"/>
                        <a:gd name="connsiteX95" fmla="*/ 7426411 w 10070758"/>
                        <a:gd name="connsiteY95" fmla="*/ 1235676 h 6561438"/>
                        <a:gd name="connsiteX96" fmla="*/ 7500551 w 10070758"/>
                        <a:gd name="connsiteY96" fmla="*/ 1186249 h 6561438"/>
                        <a:gd name="connsiteX97" fmla="*/ 7636476 w 10070758"/>
                        <a:gd name="connsiteY97" fmla="*/ 1149178 h 6561438"/>
                        <a:gd name="connsiteX98" fmla="*/ 7698259 w 10070758"/>
                        <a:gd name="connsiteY98" fmla="*/ 1136822 h 6561438"/>
                        <a:gd name="connsiteX99" fmla="*/ 7747686 w 10070758"/>
                        <a:gd name="connsiteY99" fmla="*/ 1124465 h 6561438"/>
                        <a:gd name="connsiteX100" fmla="*/ 7871254 w 10070758"/>
                        <a:gd name="connsiteY100" fmla="*/ 1112108 h 6561438"/>
                        <a:gd name="connsiteX101" fmla="*/ 7933038 w 10070758"/>
                        <a:gd name="connsiteY101" fmla="*/ 1099751 h 6561438"/>
                        <a:gd name="connsiteX102" fmla="*/ 8031892 w 10070758"/>
                        <a:gd name="connsiteY102" fmla="*/ 1087395 h 6561438"/>
                        <a:gd name="connsiteX103" fmla="*/ 8031893 w 10070758"/>
                        <a:gd name="connsiteY103" fmla="*/ 790832 h 6561438"/>
                        <a:gd name="connsiteX104" fmla="*/ 8204887 w 10070758"/>
                        <a:gd name="connsiteY104" fmla="*/ 889687 h 6561438"/>
                        <a:gd name="connsiteX105" fmla="*/ 8340811 w 10070758"/>
                        <a:gd name="connsiteY105" fmla="*/ 976184 h 6561438"/>
                        <a:gd name="connsiteX106" fmla="*/ 8464378 w 10070758"/>
                        <a:gd name="connsiteY106" fmla="*/ 1025611 h 6561438"/>
                        <a:gd name="connsiteX107" fmla="*/ 8575589 w 10070758"/>
                        <a:gd name="connsiteY107" fmla="*/ 1000897 h 6561438"/>
                        <a:gd name="connsiteX108" fmla="*/ 8649730 w 10070758"/>
                        <a:gd name="connsiteY108" fmla="*/ 1013254 h 6561438"/>
                        <a:gd name="connsiteX109" fmla="*/ 8686800 w 10070758"/>
                        <a:gd name="connsiteY109" fmla="*/ 1025611 h 6561438"/>
                        <a:gd name="connsiteX110" fmla="*/ 8760941 w 10070758"/>
                        <a:gd name="connsiteY110" fmla="*/ 976184 h 6561438"/>
                        <a:gd name="connsiteX111" fmla="*/ 8884508 w 10070758"/>
                        <a:gd name="connsiteY111" fmla="*/ 852616 h 6561438"/>
                        <a:gd name="connsiteX112" fmla="*/ 8921578 w 10070758"/>
                        <a:gd name="connsiteY112" fmla="*/ 815546 h 6561438"/>
                        <a:gd name="connsiteX113" fmla="*/ 8995719 w 10070758"/>
                        <a:gd name="connsiteY113" fmla="*/ 766119 h 6561438"/>
                        <a:gd name="connsiteX114" fmla="*/ 9020432 w 10070758"/>
                        <a:gd name="connsiteY114" fmla="*/ 729049 h 6561438"/>
                        <a:gd name="connsiteX115" fmla="*/ 9094573 w 10070758"/>
                        <a:gd name="connsiteY115" fmla="*/ 654908 h 6561438"/>
                        <a:gd name="connsiteX116" fmla="*/ 9119286 w 10070758"/>
                        <a:gd name="connsiteY116" fmla="*/ 617838 h 6561438"/>
                        <a:gd name="connsiteX117" fmla="*/ 9230497 w 10070758"/>
                        <a:gd name="connsiteY117" fmla="*/ 531341 h 6561438"/>
                        <a:gd name="connsiteX118" fmla="*/ 9267568 w 10070758"/>
                        <a:gd name="connsiteY118" fmla="*/ 518984 h 6561438"/>
                        <a:gd name="connsiteX119" fmla="*/ 9354065 w 10070758"/>
                        <a:gd name="connsiteY119" fmla="*/ 457200 h 6561438"/>
                        <a:gd name="connsiteX120" fmla="*/ 9428205 w 10070758"/>
                        <a:gd name="connsiteY120" fmla="*/ 407773 h 6561438"/>
                        <a:gd name="connsiteX121" fmla="*/ 9465276 w 10070758"/>
                        <a:gd name="connsiteY121" fmla="*/ 395416 h 6561438"/>
                        <a:gd name="connsiteX122" fmla="*/ 9551773 w 10070758"/>
                        <a:gd name="connsiteY122" fmla="*/ 358346 h 6561438"/>
                        <a:gd name="connsiteX123" fmla="*/ 10070758 w 10070758"/>
                        <a:gd name="connsiteY123" fmla="*/ 0 h 6561438"/>
                        <a:gd name="connsiteX124" fmla="*/ 24714 w 10070758"/>
                        <a:gd name="connsiteY124" fmla="*/ 12357 h 6561438"/>
                        <a:gd name="connsiteX0" fmla="*/ 0 w 10070758"/>
                        <a:gd name="connsiteY0" fmla="*/ 6561438 h 6561438"/>
                        <a:gd name="connsiteX1" fmla="*/ 1285103 w 10070758"/>
                        <a:gd name="connsiteY1" fmla="*/ 5412259 h 6561438"/>
                        <a:gd name="connsiteX2" fmla="*/ 1359243 w 10070758"/>
                        <a:gd name="connsiteY2" fmla="*/ 5362832 h 6561438"/>
                        <a:gd name="connsiteX3" fmla="*/ 1396314 w 10070758"/>
                        <a:gd name="connsiteY3" fmla="*/ 5325762 h 6561438"/>
                        <a:gd name="connsiteX4" fmla="*/ 1495168 w 10070758"/>
                        <a:gd name="connsiteY4" fmla="*/ 5276335 h 6561438"/>
                        <a:gd name="connsiteX5" fmla="*/ 1532238 w 10070758"/>
                        <a:gd name="connsiteY5" fmla="*/ 5251622 h 6561438"/>
                        <a:gd name="connsiteX6" fmla="*/ 1655805 w 10070758"/>
                        <a:gd name="connsiteY6" fmla="*/ 5165124 h 6561438"/>
                        <a:gd name="connsiteX7" fmla="*/ 1742303 w 10070758"/>
                        <a:gd name="connsiteY7" fmla="*/ 5115697 h 6561438"/>
                        <a:gd name="connsiteX8" fmla="*/ 1779373 w 10070758"/>
                        <a:gd name="connsiteY8" fmla="*/ 5078627 h 6561438"/>
                        <a:gd name="connsiteX9" fmla="*/ 1816443 w 10070758"/>
                        <a:gd name="connsiteY9" fmla="*/ 5053914 h 6561438"/>
                        <a:gd name="connsiteX10" fmla="*/ 1853514 w 10070758"/>
                        <a:gd name="connsiteY10" fmla="*/ 5016843 h 6561438"/>
                        <a:gd name="connsiteX11" fmla="*/ 1890584 w 10070758"/>
                        <a:gd name="connsiteY11" fmla="*/ 4992130 h 6561438"/>
                        <a:gd name="connsiteX12" fmla="*/ 1989438 w 10070758"/>
                        <a:gd name="connsiteY12" fmla="*/ 4893276 h 6561438"/>
                        <a:gd name="connsiteX13" fmla="*/ 2038865 w 10070758"/>
                        <a:gd name="connsiteY13" fmla="*/ 4868562 h 6561438"/>
                        <a:gd name="connsiteX14" fmla="*/ 2075935 w 10070758"/>
                        <a:gd name="connsiteY14" fmla="*/ 4831492 h 6561438"/>
                        <a:gd name="connsiteX15" fmla="*/ 2162432 w 10070758"/>
                        <a:gd name="connsiteY15" fmla="*/ 4782065 h 6561438"/>
                        <a:gd name="connsiteX16" fmla="*/ 2248930 w 10070758"/>
                        <a:gd name="connsiteY16" fmla="*/ 4732638 h 6561438"/>
                        <a:gd name="connsiteX17" fmla="*/ 2286000 w 10070758"/>
                        <a:gd name="connsiteY17" fmla="*/ 4695568 h 6561438"/>
                        <a:gd name="connsiteX18" fmla="*/ 2397211 w 10070758"/>
                        <a:gd name="connsiteY18" fmla="*/ 4596714 h 6561438"/>
                        <a:gd name="connsiteX19" fmla="*/ 2483708 w 10070758"/>
                        <a:gd name="connsiteY19" fmla="*/ 4473146 h 6561438"/>
                        <a:gd name="connsiteX20" fmla="*/ 2508422 w 10070758"/>
                        <a:gd name="connsiteY20" fmla="*/ 4436076 h 6561438"/>
                        <a:gd name="connsiteX21" fmla="*/ 2545492 w 10070758"/>
                        <a:gd name="connsiteY21" fmla="*/ 4386649 h 6561438"/>
                        <a:gd name="connsiteX22" fmla="*/ 2594919 w 10070758"/>
                        <a:gd name="connsiteY22" fmla="*/ 4312508 h 6561438"/>
                        <a:gd name="connsiteX23" fmla="*/ 2619632 w 10070758"/>
                        <a:gd name="connsiteY23" fmla="*/ 4275438 h 6561438"/>
                        <a:gd name="connsiteX24" fmla="*/ 2656703 w 10070758"/>
                        <a:gd name="connsiteY24" fmla="*/ 4263081 h 6561438"/>
                        <a:gd name="connsiteX25" fmla="*/ 2693773 w 10070758"/>
                        <a:gd name="connsiteY25" fmla="*/ 4238368 h 6561438"/>
                        <a:gd name="connsiteX26" fmla="*/ 2854411 w 10070758"/>
                        <a:gd name="connsiteY26" fmla="*/ 4213654 h 6561438"/>
                        <a:gd name="connsiteX27" fmla="*/ 2965622 w 10070758"/>
                        <a:gd name="connsiteY27" fmla="*/ 4188941 h 6561438"/>
                        <a:gd name="connsiteX28" fmla="*/ 3101546 w 10070758"/>
                        <a:gd name="connsiteY28" fmla="*/ 4164227 h 6561438"/>
                        <a:gd name="connsiteX29" fmla="*/ 3225114 w 10070758"/>
                        <a:gd name="connsiteY29" fmla="*/ 4114800 h 6561438"/>
                        <a:gd name="connsiteX30" fmla="*/ 3299254 w 10070758"/>
                        <a:gd name="connsiteY30" fmla="*/ 4077730 h 6561438"/>
                        <a:gd name="connsiteX31" fmla="*/ 3373395 w 10070758"/>
                        <a:gd name="connsiteY31" fmla="*/ 4028303 h 6561438"/>
                        <a:gd name="connsiteX32" fmla="*/ 3472249 w 10070758"/>
                        <a:gd name="connsiteY32" fmla="*/ 3954162 h 6561438"/>
                        <a:gd name="connsiteX33" fmla="*/ 3546389 w 10070758"/>
                        <a:gd name="connsiteY33" fmla="*/ 3880022 h 6561438"/>
                        <a:gd name="connsiteX34" fmla="*/ 3682314 w 10070758"/>
                        <a:gd name="connsiteY34" fmla="*/ 3756454 h 6561438"/>
                        <a:gd name="connsiteX35" fmla="*/ 3719384 w 10070758"/>
                        <a:gd name="connsiteY35" fmla="*/ 3719384 h 6561438"/>
                        <a:gd name="connsiteX36" fmla="*/ 3756454 w 10070758"/>
                        <a:gd name="connsiteY36" fmla="*/ 3682314 h 6561438"/>
                        <a:gd name="connsiteX37" fmla="*/ 3855308 w 10070758"/>
                        <a:gd name="connsiteY37" fmla="*/ 3546389 h 6561438"/>
                        <a:gd name="connsiteX38" fmla="*/ 3880022 w 10070758"/>
                        <a:gd name="connsiteY38" fmla="*/ 3496962 h 6561438"/>
                        <a:gd name="connsiteX39" fmla="*/ 3892378 w 10070758"/>
                        <a:gd name="connsiteY39" fmla="*/ 3459892 h 6561438"/>
                        <a:gd name="connsiteX40" fmla="*/ 3917092 w 10070758"/>
                        <a:gd name="connsiteY40" fmla="*/ 3410465 h 6561438"/>
                        <a:gd name="connsiteX41" fmla="*/ 3929449 w 10070758"/>
                        <a:gd name="connsiteY41" fmla="*/ 3373395 h 6561438"/>
                        <a:gd name="connsiteX42" fmla="*/ 3978876 w 10070758"/>
                        <a:gd name="connsiteY42" fmla="*/ 3299254 h 6561438"/>
                        <a:gd name="connsiteX43" fmla="*/ 4003589 w 10070758"/>
                        <a:gd name="connsiteY43" fmla="*/ 3262184 h 6561438"/>
                        <a:gd name="connsiteX44" fmla="*/ 4077730 w 10070758"/>
                        <a:gd name="connsiteY44" fmla="*/ 3188043 h 6561438"/>
                        <a:gd name="connsiteX45" fmla="*/ 4164227 w 10070758"/>
                        <a:gd name="connsiteY45" fmla="*/ 3138616 h 6561438"/>
                        <a:gd name="connsiteX46" fmla="*/ 4201297 w 10070758"/>
                        <a:gd name="connsiteY46" fmla="*/ 3113903 h 6561438"/>
                        <a:gd name="connsiteX47" fmla="*/ 4300151 w 10070758"/>
                        <a:gd name="connsiteY47" fmla="*/ 3064476 h 6561438"/>
                        <a:gd name="connsiteX48" fmla="*/ 4411362 w 10070758"/>
                        <a:gd name="connsiteY48" fmla="*/ 3002692 h 6561438"/>
                        <a:gd name="connsiteX49" fmla="*/ 4534930 w 10070758"/>
                        <a:gd name="connsiteY49" fmla="*/ 2916195 h 6561438"/>
                        <a:gd name="connsiteX50" fmla="*/ 4596714 w 10070758"/>
                        <a:gd name="connsiteY50" fmla="*/ 2866768 h 6561438"/>
                        <a:gd name="connsiteX51" fmla="*/ 4633784 w 10070758"/>
                        <a:gd name="connsiteY51" fmla="*/ 2842054 h 6561438"/>
                        <a:gd name="connsiteX52" fmla="*/ 4695568 w 10070758"/>
                        <a:gd name="connsiteY52" fmla="*/ 2792627 h 6561438"/>
                        <a:gd name="connsiteX53" fmla="*/ 4819135 w 10070758"/>
                        <a:gd name="connsiteY53" fmla="*/ 2718486 h 6561438"/>
                        <a:gd name="connsiteX54" fmla="*/ 4856205 w 10070758"/>
                        <a:gd name="connsiteY54" fmla="*/ 2706130 h 6561438"/>
                        <a:gd name="connsiteX55" fmla="*/ 4979773 w 10070758"/>
                        <a:gd name="connsiteY55" fmla="*/ 2631989 h 6561438"/>
                        <a:gd name="connsiteX56" fmla="*/ 5053914 w 10070758"/>
                        <a:gd name="connsiteY56" fmla="*/ 2607276 h 6561438"/>
                        <a:gd name="connsiteX57" fmla="*/ 5128054 w 10070758"/>
                        <a:gd name="connsiteY57" fmla="*/ 2582562 h 6561438"/>
                        <a:gd name="connsiteX58" fmla="*/ 5202195 w 10070758"/>
                        <a:gd name="connsiteY58" fmla="*/ 2557849 h 6561438"/>
                        <a:gd name="connsiteX59" fmla="*/ 5239265 w 10070758"/>
                        <a:gd name="connsiteY59" fmla="*/ 2545492 h 6561438"/>
                        <a:gd name="connsiteX60" fmla="*/ 5313405 w 10070758"/>
                        <a:gd name="connsiteY60" fmla="*/ 2533135 h 6561438"/>
                        <a:gd name="connsiteX61" fmla="*/ 5350476 w 10070758"/>
                        <a:gd name="connsiteY61" fmla="*/ 2520778 h 6561438"/>
                        <a:gd name="connsiteX62" fmla="*/ 5511114 w 10070758"/>
                        <a:gd name="connsiteY62" fmla="*/ 2496065 h 6561438"/>
                        <a:gd name="connsiteX63" fmla="*/ 5560541 w 10070758"/>
                        <a:gd name="connsiteY63" fmla="*/ 2483708 h 6561438"/>
                        <a:gd name="connsiteX64" fmla="*/ 5634681 w 10070758"/>
                        <a:gd name="connsiteY64" fmla="*/ 2471351 h 6561438"/>
                        <a:gd name="connsiteX65" fmla="*/ 5671751 w 10070758"/>
                        <a:gd name="connsiteY65" fmla="*/ 2458995 h 6561438"/>
                        <a:gd name="connsiteX66" fmla="*/ 5721178 w 10070758"/>
                        <a:gd name="connsiteY66" fmla="*/ 2446638 h 6561438"/>
                        <a:gd name="connsiteX67" fmla="*/ 5782962 w 10070758"/>
                        <a:gd name="connsiteY67" fmla="*/ 2421924 h 6561438"/>
                        <a:gd name="connsiteX68" fmla="*/ 5857103 w 10070758"/>
                        <a:gd name="connsiteY68" fmla="*/ 2397211 h 6561438"/>
                        <a:gd name="connsiteX69" fmla="*/ 5931243 w 10070758"/>
                        <a:gd name="connsiteY69" fmla="*/ 2372497 h 6561438"/>
                        <a:gd name="connsiteX70" fmla="*/ 6005384 w 10070758"/>
                        <a:gd name="connsiteY70" fmla="*/ 2335427 h 6561438"/>
                        <a:gd name="connsiteX71" fmla="*/ 6128951 w 10070758"/>
                        <a:gd name="connsiteY71" fmla="*/ 2286000 h 6561438"/>
                        <a:gd name="connsiteX72" fmla="*/ 6190735 w 10070758"/>
                        <a:gd name="connsiteY72" fmla="*/ 2248930 h 6561438"/>
                        <a:gd name="connsiteX73" fmla="*/ 6264876 w 10070758"/>
                        <a:gd name="connsiteY73" fmla="*/ 2224216 h 6561438"/>
                        <a:gd name="connsiteX74" fmla="*/ 6351373 w 10070758"/>
                        <a:gd name="connsiteY74" fmla="*/ 2174789 h 6561438"/>
                        <a:gd name="connsiteX75" fmla="*/ 6425514 w 10070758"/>
                        <a:gd name="connsiteY75" fmla="*/ 2125362 h 6561438"/>
                        <a:gd name="connsiteX76" fmla="*/ 6462584 w 10070758"/>
                        <a:gd name="connsiteY76" fmla="*/ 2100649 h 6561438"/>
                        <a:gd name="connsiteX77" fmla="*/ 6499654 w 10070758"/>
                        <a:gd name="connsiteY77" fmla="*/ 2075935 h 6561438"/>
                        <a:gd name="connsiteX78" fmla="*/ 6536724 w 10070758"/>
                        <a:gd name="connsiteY78" fmla="*/ 2038865 h 6561438"/>
                        <a:gd name="connsiteX79" fmla="*/ 6623222 w 10070758"/>
                        <a:gd name="connsiteY79" fmla="*/ 1989438 h 6561438"/>
                        <a:gd name="connsiteX80" fmla="*/ 6672649 w 10070758"/>
                        <a:gd name="connsiteY80" fmla="*/ 1952368 h 6561438"/>
                        <a:gd name="connsiteX81" fmla="*/ 6722076 w 10070758"/>
                        <a:gd name="connsiteY81" fmla="*/ 1927654 h 6561438"/>
                        <a:gd name="connsiteX82" fmla="*/ 6759146 w 10070758"/>
                        <a:gd name="connsiteY82" fmla="*/ 1902941 h 6561438"/>
                        <a:gd name="connsiteX83" fmla="*/ 6808573 w 10070758"/>
                        <a:gd name="connsiteY83" fmla="*/ 1878227 h 6561438"/>
                        <a:gd name="connsiteX84" fmla="*/ 6845643 w 10070758"/>
                        <a:gd name="connsiteY84" fmla="*/ 1853514 h 6561438"/>
                        <a:gd name="connsiteX85" fmla="*/ 6956854 w 10070758"/>
                        <a:gd name="connsiteY85" fmla="*/ 1791730 h 6561438"/>
                        <a:gd name="connsiteX86" fmla="*/ 6993924 w 10070758"/>
                        <a:gd name="connsiteY86" fmla="*/ 1742303 h 6561438"/>
                        <a:gd name="connsiteX87" fmla="*/ 7030995 w 10070758"/>
                        <a:gd name="connsiteY87" fmla="*/ 1717589 h 6561438"/>
                        <a:gd name="connsiteX88" fmla="*/ 7105135 w 10070758"/>
                        <a:gd name="connsiteY88" fmla="*/ 1631092 h 6561438"/>
                        <a:gd name="connsiteX89" fmla="*/ 7154562 w 10070758"/>
                        <a:gd name="connsiteY89" fmla="*/ 1581665 h 6561438"/>
                        <a:gd name="connsiteX90" fmla="*/ 7216346 w 10070758"/>
                        <a:gd name="connsiteY90" fmla="*/ 1482811 h 6561438"/>
                        <a:gd name="connsiteX91" fmla="*/ 7253416 w 10070758"/>
                        <a:gd name="connsiteY91" fmla="*/ 1445741 h 6561438"/>
                        <a:gd name="connsiteX92" fmla="*/ 7278130 w 10070758"/>
                        <a:gd name="connsiteY92" fmla="*/ 1408670 h 6561438"/>
                        <a:gd name="connsiteX93" fmla="*/ 7352270 w 10070758"/>
                        <a:gd name="connsiteY93" fmla="*/ 1309816 h 6561438"/>
                        <a:gd name="connsiteX94" fmla="*/ 7376984 w 10070758"/>
                        <a:gd name="connsiteY94" fmla="*/ 1272746 h 6561438"/>
                        <a:gd name="connsiteX95" fmla="*/ 7426411 w 10070758"/>
                        <a:gd name="connsiteY95" fmla="*/ 1235676 h 6561438"/>
                        <a:gd name="connsiteX96" fmla="*/ 7500551 w 10070758"/>
                        <a:gd name="connsiteY96" fmla="*/ 1186249 h 6561438"/>
                        <a:gd name="connsiteX97" fmla="*/ 7636476 w 10070758"/>
                        <a:gd name="connsiteY97" fmla="*/ 1149178 h 6561438"/>
                        <a:gd name="connsiteX98" fmla="*/ 7698259 w 10070758"/>
                        <a:gd name="connsiteY98" fmla="*/ 1136822 h 6561438"/>
                        <a:gd name="connsiteX99" fmla="*/ 7747686 w 10070758"/>
                        <a:gd name="connsiteY99" fmla="*/ 1124465 h 6561438"/>
                        <a:gd name="connsiteX100" fmla="*/ 7871254 w 10070758"/>
                        <a:gd name="connsiteY100" fmla="*/ 1112108 h 6561438"/>
                        <a:gd name="connsiteX101" fmla="*/ 7933038 w 10070758"/>
                        <a:gd name="connsiteY101" fmla="*/ 1099751 h 6561438"/>
                        <a:gd name="connsiteX102" fmla="*/ 7846540 w 10070758"/>
                        <a:gd name="connsiteY102" fmla="*/ 939114 h 6561438"/>
                        <a:gd name="connsiteX103" fmla="*/ 8031893 w 10070758"/>
                        <a:gd name="connsiteY103" fmla="*/ 790832 h 6561438"/>
                        <a:gd name="connsiteX104" fmla="*/ 8204887 w 10070758"/>
                        <a:gd name="connsiteY104" fmla="*/ 889687 h 6561438"/>
                        <a:gd name="connsiteX105" fmla="*/ 8340811 w 10070758"/>
                        <a:gd name="connsiteY105" fmla="*/ 976184 h 6561438"/>
                        <a:gd name="connsiteX106" fmla="*/ 8464378 w 10070758"/>
                        <a:gd name="connsiteY106" fmla="*/ 1025611 h 6561438"/>
                        <a:gd name="connsiteX107" fmla="*/ 8575589 w 10070758"/>
                        <a:gd name="connsiteY107" fmla="*/ 1000897 h 6561438"/>
                        <a:gd name="connsiteX108" fmla="*/ 8649730 w 10070758"/>
                        <a:gd name="connsiteY108" fmla="*/ 1013254 h 6561438"/>
                        <a:gd name="connsiteX109" fmla="*/ 8686800 w 10070758"/>
                        <a:gd name="connsiteY109" fmla="*/ 1025611 h 6561438"/>
                        <a:gd name="connsiteX110" fmla="*/ 8760941 w 10070758"/>
                        <a:gd name="connsiteY110" fmla="*/ 976184 h 6561438"/>
                        <a:gd name="connsiteX111" fmla="*/ 8884508 w 10070758"/>
                        <a:gd name="connsiteY111" fmla="*/ 852616 h 6561438"/>
                        <a:gd name="connsiteX112" fmla="*/ 8921578 w 10070758"/>
                        <a:gd name="connsiteY112" fmla="*/ 815546 h 6561438"/>
                        <a:gd name="connsiteX113" fmla="*/ 8995719 w 10070758"/>
                        <a:gd name="connsiteY113" fmla="*/ 766119 h 6561438"/>
                        <a:gd name="connsiteX114" fmla="*/ 9020432 w 10070758"/>
                        <a:gd name="connsiteY114" fmla="*/ 729049 h 6561438"/>
                        <a:gd name="connsiteX115" fmla="*/ 9094573 w 10070758"/>
                        <a:gd name="connsiteY115" fmla="*/ 654908 h 6561438"/>
                        <a:gd name="connsiteX116" fmla="*/ 9119286 w 10070758"/>
                        <a:gd name="connsiteY116" fmla="*/ 617838 h 6561438"/>
                        <a:gd name="connsiteX117" fmla="*/ 9230497 w 10070758"/>
                        <a:gd name="connsiteY117" fmla="*/ 531341 h 6561438"/>
                        <a:gd name="connsiteX118" fmla="*/ 9267568 w 10070758"/>
                        <a:gd name="connsiteY118" fmla="*/ 518984 h 6561438"/>
                        <a:gd name="connsiteX119" fmla="*/ 9354065 w 10070758"/>
                        <a:gd name="connsiteY119" fmla="*/ 457200 h 6561438"/>
                        <a:gd name="connsiteX120" fmla="*/ 9428205 w 10070758"/>
                        <a:gd name="connsiteY120" fmla="*/ 407773 h 6561438"/>
                        <a:gd name="connsiteX121" fmla="*/ 9465276 w 10070758"/>
                        <a:gd name="connsiteY121" fmla="*/ 395416 h 6561438"/>
                        <a:gd name="connsiteX122" fmla="*/ 9551773 w 10070758"/>
                        <a:gd name="connsiteY122" fmla="*/ 358346 h 6561438"/>
                        <a:gd name="connsiteX123" fmla="*/ 10070758 w 10070758"/>
                        <a:gd name="connsiteY123" fmla="*/ 0 h 6561438"/>
                        <a:gd name="connsiteX124" fmla="*/ 24714 w 10070758"/>
                        <a:gd name="connsiteY124" fmla="*/ 12357 h 6561438"/>
                        <a:gd name="connsiteX0" fmla="*/ 0 w 10070758"/>
                        <a:gd name="connsiteY0" fmla="*/ 6561438 h 6561438"/>
                        <a:gd name="connsiteX1" fmla="*/ 1285103 w 10070758"/>
                        <a:gd name="connsiteY1" fmla="*/ 5412259 h 6561438"/>
                        <a:gd name="connsiteX2" fmla="*/ 1359243 w 10070758"/>
                        <a:gd name="connsiteY2" fmla="*/ 5362832 h 6561438"/>
                        <a:gd name="connsiteX3" fmla="*/ 1396314 w 10070758"/>
                        <a:gd name="connsiteY3" fmla="*/ 5325762 h 6561438"/>
                        <a:gd name="connsiteX4" fmla="*/ 1495168 w 10070758"/>
                        <a:gd name="connsiteY4" fmla="*/ 5276335 h 6561438"/>
                        <a:gd name="connsiteX5" fmla="*/ 1532238 w 10070758"/>
                        <a:gd name="connsiteY5" fmla="*/ 5251622 h 6561438"/>
                        <a:gd name="connsiteX6" fmla="*/ 1655805 w 10070758"/>
                        <a:gd name="connsiteY6" fmla="*/ 5165124 h 6561438"/>
                        <a:gd name="connsiteX7" fmla="*/ 1742303 w 10070758"/>
                        <a:gd name="connsiteY7" fmla="*/ 5115697 h 6561438"/>
                        <a:gd name="connsiteX8" fmla="*/ 1779373 w 10070758"/>
                        <a:gd name="connsiteY8" fmla="*/ 5078627 h 6561438"/>
                        <a:gd name="connsiteX9" fmla="*/ 1816443 w 10070758"/>
                        <a:gd name="connsiteY9" fmla="*/ 5053914 h 6561438"/>
                        <a:gd name="connsiteX10" fmla="*/ 1853514 w 10070758"/>
                        <a:gd name="connsiteY10" fmla="*/ 5016843 h 6561438"/>
                        <a:gd name="connsiteX11" fmla="*/ 1890584 w 10070758"/>
                        <a:gd name="connsiteY11" fmla="*/ 4992130 h 6561438"/>
                        <a:gd name="connsiteX12" fmla="*/ 1989438 w 10070758"/>
                        <a:gd name="connsiteY12" fmla="*/ 4893276 h 6561438"/>
                        <a:gd name="connsiteX13" fmla="*/ 2038865 w 10070758"/>
                        <a:gd name="connsiteY13" fmla="*/ 4868562 h 6561438"/>
                        <a:gd name="connsiteX14" fmla="*/ 2075935 w 10070758"/>
                        <a:gd name="connsiteY14" fmla="*/ 4831492 h 6561438"/>
                        <a:gd name="connsiteX15" fmla="*/ 2162432 w 10070758"/>
                        <a:gd name="connsiteY15" fmla="*/ 4782065 h 6561438"/>
                        <a:gd name="connsiteX16" fmla="*/ 2248930 w 10070758"/>
                        <a:gd name="connsiteY16" fmla="*/ 4732638 h 6561438"/>
                        <a:gd name="connsiteX17" fmla="*/ 2286000 w 10070758"/>
                        <a:gd name="connsiteY17" fmla="*/ 4695568 h 6561438"/>
                        <a:gd name="connsiteX18" fmla="*/ 2397211 w 10070758"/>
                        <a:gd name="connsiteY18" fmla="*/ 4596714 h 6561438"/>
                        <a:gd name="connsiteX19" fmla="*/ 2483708 w 10070758"/>
                        <a:gd name="connsiteY19" fmla="*/ 4473146 h 6561438"/>
                        <a:gd name="connsiteX20" fmla="*/ 2508422 w 10070758"/>
                        <a:gd name="connsiteY20" fmla="*/ 4436076 h 6561438"/>
                        <a:gd name="connsiteX21" fmla="*/ 2545492 w 10070758"/>
                        <a:gd name="connsiteY21" fmla="*/ 4386649 h 6561438"/>
                        <a:gd name="connsiteX22" fmla="*/ 2594919 w 10070758"/>
                        <a:gd name="connsiteY22" fmla="*/ 4312508 h 6561438"/>
                        <a:gd name="connsiteX23" fmla="*/ 2619632 w 10070758"/>
                        <a:gd name="connsiteY23" fmla="*/ 4275438 h 6561438"/>
                        <a:gd name="connsiteX24" fmla="*/ 2656703 w 10070758"/>
                        <a:gd name="connsiteY24" fmla="*/ 4263081 h 6561438"/>
                        <a:gd name="connsiteX25" fmla="*/ 2693773 w 10070758"/>
                        <a:gd name="connsiteY25" fmla="*/ 4238368 h 6561438"/>
                        <a:gd name="connsiteX26" fmla="*/ 2854411 w 10070758"/>
                        <a:gd name="connsiteY26" fmla="*/ 4213654 h 6561438"/>
                        <a:gd name="connsiteX27" fmla="*/ 2965622 w 10070758"/>
                        <a:gd name="connsiteY27" fmla="*/ 4188941 h 6561438"/>
                        <a:gd name="connsiteX28" fmla="*/ 3101546 w 10070758"/>
                        <a:gd name="connsiteY28" fmla="*/ 4164227 h 6561438"/>
                        <a:gd name="connsiteX29" fmla="*/ 3225114 w 10070758"/>
                        <a:gd name="connsiteY29" fmla="*/ 4114800 h 6561438"/>
                        <a:gd name="connsiteX30" fmla="*/ 3299254 w 10070758"/>
                        <a:gd name="connsiteY30" fmla="*/ 4077730 h 6561438"/>
                        <a:gd name="connsiteX31" fmla="*/ 3373395 w 10070758"/>
                        <a:gd name="connsiteY31" fmla="*/ 4028303 h 6561438"/>
                        <a:gd name="connsiteX32" fmla="*/ 3472249 w 10070758"/>
                        <a:gd name="connsiteY32" fmla="*/ 3954162 h 6561438"/>
                        <a:gd name="connsiteX33" fmla="*/ 3546389 w 10070758"/>
                        <a:gd name="connsiteY33" fmla="*/ 3880022 h 6561438"/>
                        <a:gd name="connsiteX34" fmla="*/ 3682314 w 10070758"/>
                        <a:gd name="connsiteY34" fmla="*/ 3756454 h 6561438"/>
                        <a:gd name="connsiteX35" fmla="*/ 3719384 w 10070758"/>
                        <a:gd name="connsiteY35" fmla="*/ 3719384 h 6561438"/>
                        <a:gd name="connsiteX36" fmla="*/ 3756454 w 10070758"/>
                        <a:gd name="connsiteY36" fmla="*/ 3682314 h 6561438"/>
                        <a:gd name="connsiteX37" fmla="*/ 3855308 w 10070758"/>
                        <a:gd name="connsiteY37" fmla="*/ 3546389 h 6561438"/>
                        <a:gd name="connsiteX38" fmla="*/ 3880022 w 10070758"/>
                        <a:gd name="connsiteY38" fmla="*/ 3496962 h 6561438"/>
                        <a:gd name="connsiteX39" fmla="*/ 3892378 w 10070758"/>
                        <a:gd name="connsiteY39" fmla="*/ 3459892 h 6561438"/>
                        <a:gd name="connsiteX40" fmla="*/ 3917092 w 10070758"/>
                        <a:gd name="connsiteY40" fmla="*/ 3410465 h 6561438"/>
                        <a:gd name="connsiteX41" fmla="*/ 3929449 w 10070758"/>
                        <a:gd name="connsiteY41" fmla="*/ 3373395 h 6561438"/>
                        <a:gd name="connsiteX42" fmla="*/ 3978876 w 10070758"/>
                        <a:gd name="connsiteY42" fmla="*/ 3299254 h 6561438"/>
                        <a:gd name="connsiteX43" fmla="*/ 4003589 w 10070758"/>
                        <a:gd name="connsiteY43" fmla="*/ 3262184 h 6561438"/>
                        <a:gd name="connsiteX44" fmla="*/ 4077730 w 10070758"/>
                        <a:gd name="connsiteY44" fmla="*/ 3188043 h 6561438"/>
                        <a:gd name="connsiteX45" fmla="*/ 4164227 w 10070758"/>
                        <a:gd name="connsiteY45" fmla="*/ 3138616 h 6561438"/>
                        <a:gd name="connsiteX46" fmla="*/ 4201297 w 10070758"/>
                        <a:gd name="connsiteY46" fmla="*/ 3113903 h 6561438"/>
                        <a:gd name="connsiteX47" fmla="*/ 4300151 w 10070758"/>
                        <a:gd name="connsiteY47" fmla="*/ 3064476 h 6561438"/>
                        <a:gd name="connsiteX48" fmla="*/ 4411362 w 10070758"/>
                        <a:gd name="connsiteY48" fmla="*/ 3002692 h 6561438"/>
                        <a:gd name="connsiteX49" fmla="*/ 4534930 w 10070758"/>
                        <a:gd name="connsiteY49" fmla="*/ 2916195 h 6561438"/>
                        <a:gd name="connsiteX50" fmla="*/ 4596714 w 10070758"/>
                        <a:gd name="connsiteY50" fmla="*/ 2866768 h 6561438"/>
                        <a:gd name="connsiteX51" fmla="*/ 4633784 w 10070758"/>
                        <a:gd name="connsiteY51" fmla="*/ 2842054 h 6561438"/>
                        <a:gd name="connsiteX52" fmla="*/ 4695568 w 10070758"/>
                        <a:gd name="connsiteY52" fmla="*/ 2792627 h 6561438"/>
                        <a:gd name="connsiteX53" fmla="*/ 4819135 w 10070758"/>
                        <a:gd name="connsiteY53" fmla="*/ 2718486 h 6561438"/>
                        <a:gd name="connsiteX54" fmla="*/ 4856205 w 10070758"/>
                        <a:gd name="connsiteY54" fmla="*/ 2706130 h 6561438"/>
                        <a:gd name="connsiteX55" fmla="*/ 4979773 w 10070758"/>
                        <a:gd name="connsiteY55" fmla="*/ 2631989 h 6561438"/>
                        <a:gd name="connsiteX56" fmla="*/ 5053914 w 10070758"/>
                        <a:gd name="connsiteY56" fmla="*/ 2607276 h 6561438"/>
                        <a:gd name="connsiteX57" fmla="*/ 5128054 w 10070758"/>
                        <a:gd name="connsiteY57" fmla="*/ 2582562 h 6561438"/>
                        <a:gd name="connsiteX58" fmla="*/ 5202195 w 10070758"/>
                        <a:gd name="connsiteY58" fmla="*/ 2557849 h 6561438"/>
                        <a:gd name="connsiteX59" fmla="*/ 5239265 w 10070758"/>
                        <a:gd name="connsiteY59" fmla="*/ 2545492 h 6561438"/>
                        <a:gd name="connsiteX60" fmla="*/ 5313405 w 10070758"/>
                        <a:gd name="connsiteY60" fmla="*/ 2533135 h 6561438"/>
                        <a:gd name="connsiteX61" fmla="*/ 5350476 w 10070758"/>
                        <a:gd name="connsiteY61" fmla="*/ 2520778 h 6561438"/>
                        <a:gd name="connsiteX62" fmla="*/ 5511114 w 10070758"/>
                        <a:gd name="connsiteY62" fmla="*/ 2496065 h 6561438"/>
                        <a:gd name="connsiteX63" fmla="*/ 5560541 w 10070758"/>
                        <a:gd name="connsiteY63" fmla="*/ 2483708 h 6561438"/>
                        <a:gd name="connsiteX64" fmla="*/ 5634681 w 10070758"/>
                        <a:gd name="connsiteY64" fmla="*/ 2471351 h 6561438"/>
                        <a:gd name="connsiteX65" fmla="*/ 5671751 w 10070758"/>
                        <a:gd name="connsiteY65" fmla="*/ 2458995 h 6561438"/>
                        <a:gd name="connsiteX66" fmla="*/ 5721178 w 10070758"/>
                        <a:gd name="connsiteY66" fmla="*/ 2446638 h 6561438"/>
                        <a:gd name="connsiteX67" fmla="*/ 5782962 w 10070758"/>
                        <a:gd name="connsiteY67" fmla="*/ 2421924 h 6561438"/>
                        <a:gd name="connsiteX68" fmla="*/ 5857103 w 10070758"/>
                        <a:gd name="connsiteY68" fmla="*/ 2397211 h 6561438"/>
                        <a:gd name="connsiteX69" fmla="*/ 5931243 w 10070758"/>
                        <a:gd name="connsiteY69" fmla="*/ 2372497 h 6561438"/>
                        <a:gd name="connsiteX70" fmla="*/ 6005384 w 10070758"/>
                        <a:gd name="connsiteY70" fmla="*/ 2335427 h 6561438"/>
                        <a:gd name="connsiteX71" fmla="*/ 6128951 w 10070758"/>
                        <a:gd name="connsiteY71" fmla="*/ 2286000 h 6561438"/>
                        <a:gd name="connsiteX72" fmla="*/ 6190735 w 10070758"/>
                        <a:gd name="connsiteY72" fmla="*/ 2248930 h 6561438"/>
                        <a:gd name="connsiteX73" fmla="*/ 6264876 w 10070758"/>
                        <a:gd name="connsiteY73" fmla="*/ 2224216 h 6561438"/>
                        <a:gd name="connsiteX74" fmla="*/ 6351373 w 10070758"/>
                        <a:gd name="connsiteY74" fmla="*/ 2174789 h 6561438"/>
                        <a:gd name="connsiteX75" fmla="*/ 6425514 w 10070758"/>
                        <a:gd name="connsiteY75" fmla="*/ 2125362 h 6561438"/>
                        <a:gd name="connsiteX76" fmla="*/ 6462584 w 10070758"/>
                        <a:gd name="connsiteY76" fmla="*/ 2100649 h 6561438"/>
                        <a:gd name="connsiteX77" fmla="*/ 6499654 w 10070758"/>
                        <a:gd name="connsiteY77" fmla="*/ 2075935 h 6561438"/>
                        <a:gd name="connsiteX78" fmla="*/ 6536724 w 10070758"/>
                        <a:gd name="connsiteY78" fmla="*/ 2038865 h 6561438"/>
                        <a:gd name="connsiteX79" fmla="*/ 6623222 w 10070758"/>
                        <a:gd name="connsiteY79" fmla="*/ 1989438 h 6561438"/>
                        <a:gd name="connsiteX80" fmla="*/ 6672649 w 10070758"/>
                        <a:gd name="connsiteY80" fmla="*/ 1952368 h 6561438"/>
                        <a:gd name="connsiteX81" fmla="*/ 6722076 w 10070758"/>
                        <a:gd name="connsiteY81" fmla="*/ 1927654 h 6561438"/>
                        <a:gd name="connsiteX82" fmla="*/ 6759146 w 10070758"/>
                        <a:gd name="connsiteY82" fmla="*/ 1902941 h 6561438"/>
                        <a:gd name="connsiteX83" fmla="*/ 6808573 w 10070758"/>
                        <a:gd name="connsiteY83" fmla="*/ 1878227 h 6561438"/>
                        <a:gd name="connsiteX84" fmla="*/ 6845643 w 10070758"/>
                        <a:gd name="connsiteY84" fmla="*/ 1853514 h 6561438"/>
                        <a:gd name="connsiteX85" fmla="*/ 6956854 w 10070758"/>
                        <a:gd name="connsiteY85" fmla="*/ 1791730 h 6561438"/>
                        <a:gd name="connsiteX86" fmla="*/ 6993924 w 10070758"/>
                        <a:gd name="connsiteY86" fmla="*/ 1742303 h 6561438"/>
                        <a:gd name="connsiteX87" fmla="*/ 7030995 w 10070758"/>
                        <a:gd name="connsiteY87" fmla="*/ 1717589 h 6561438"/>
                        <a:gd name="connsiteX88" fmla="*/ 7105135 w 10070758"/>
                        <a:gd name="connsiteY88" fmla="*/ 1631092 h 6561438"/>
                        <a:gd name="connsiteX89" fmla="*/ 7154562 w 10070758"/>
                        <a:gd name="connsiteY89" fmla="*/ 1581665 h 6561438"/>
                        <a:gd name="connsiteX90" fmla="*/ 7216346 w 10070758"/>
                        <a:gd name="connsiteY90" fmla="*/ 1482811 h 6561438"/>
                        <a:gd name="connsiteX91" fmla="*/ 7253416 w 10070758"/>
                        <a:gd name="connsiteY91" fmla="*/ 1445741 h 6561438"/>
                        <a:gd name="connsiteX92" fmla="*/ 7278130 w 10070758"/>
                        <a:gd name="connsiteY92" fmla="*/ 1408670 h 6561438"/>
                        <a:gd name="connsiteX93" fmla="*/ 7352270 w 10070758"/>
                        <a:gd name="connsiteY93" fmla="*/ 1309816 h 6561438"/>
                        <a:gd name="connsiteX94" fmla="*/ 7376984 w 10070758"/>
                        <a:gd name="connsiteY94" fmla="*/ 1272746 h 6561438"/>
                        <a:gd name="connsiteX95" fmla="*/ 7426411 w 10070758"/>
                        <a:gd name="connsiteY95" fmla="*/ 1235676 h 6561438"/>
                        <a:gd name="connsiteX96" fmla="*/ 7500551 w 10070758"/>
                        <a:gd name="connsiteY96" fmla="*/ 1186249 h 6561438"/>
                        <a:gd name="connsiteX97" fmla="*/ 7636476 w 10070758"/>
                        <a:gd name="connsiteY97" fmla="*/ 1149178 h 6561438"/>
                        <a:gd name="connsiteX98" fmla="*/ 7698259 w 10070758"/>
                        <a:gd name="connsiteY98" fmla="*/ 1136822 h 6561438"/>
                        <a:gd name="connsiteX99" fmla="*/ 7747686 w 10070758"/>
                        <a:gd name="connsiteY99" fmla="*/ 1124465 h 6561438"/>
                        <a:gd name="connsiteX100" fmla="*/ 7871254 w 10070758"/>
                        <a:gd name="connsiteY100" fmla="*/ 1112108 h 6561438"/>
                        <a:gd name="connsiteX101" fmla="*/ 7846540 w 10070758"/>
                        <a:gd name="connsiteY101" fmla="*/ 939114 h 6561438"/>
                        <a:gd name="connsiteX102" fmla="*/ 8031893 w 10070758"/>
                        <a:gd name="connsiteY102" fmla="*/ 790832 h 6561438"/>
                        <a:gd name="connsiteX103" fmla="*/ 8204887 w 10070758"/>
                        <a:gd name="connsiteY103" fmla="*/ 889687 h 6561438"/>
                        <a:gd name="connsiteX104" fmla="*/ 8340811 w 10070758"/>
                        <a:gd name="connsiteY104" fmla="*/ 976184 h 6561438"/>
                        <a:gd name="connsiteX105" fmla="*/ 8464378 w 10070758"/>
                        <a:gd name="connsiteY105" fmla="*/ 1025611 h 6561438"/>
                        <a:gd name="connsiteX106" fmla="*/ 8575589 w 10070758"/>
                        <a:gd name="connsiteY106" fmla="*/ 1000897 h 6561438"/>
                        <a:gd name="connsiteX107" fmla="*/ 8649730 w 10070758"/>
                        <a:gd name="connsiteY107" fmla="*/ 1013254 h 6561438"/>
                        <a:gd name="connsiteX108" fmla="*/ 8686800 w 10070758"/>
                        <a:gd name="connsiteY108" fmla="*/ 1025611 h 6561438"/>
                        <a:gd name="connsiteX109" fmla="*/ 8760941 w 10070758"/>
                        <a:gd name="connsiteY109" fmla="*/ 976184 h 6561438"/>
                        <a:gd name="connsiteX110" fmla="*/ 8884508 w 10070758"/>
                        <a:gd name="connsiteY110" fmla="*/ 852616 h 6561438"/>
                        <a:gd name="connsiteX111" fmla="*/ 8921578 w 10070758"/>
                        <a:gd name="connsiteY111" fmla="*/ 815546 h 6561438"/>
                        <a:gd name="connsiteX112" fmla="*/ 8995719 w 10070758"/>
                        <a:gd name="connsiteY112" fmla="*/ 766119 h 6561438"/>
                        <a:gd name="connsiteX113" fmla="*/ 9020432 w 10070758"/>
                        <a:gd name="connsiteY113" fmla="*/ 729049 h 6561438"/>
                        <a:gd name="connsiteX114" fmla="*/ 9094573 w 10070758"/>
                        <a:gd name="connsiteY114" fmla="*/ 654908 h 6561438"/>
                        <a:gd name="connsiteX115" fmla="*/ 9119286 w 10070758"/>
                        <a:gd name="connsiteY115" fmla="*/ 617838 h 6561438"/>
                        <a:gd name="connsiteX116" fmla="*/ 9230497 w 10070758"/>
                        <a:gd name="connsiteY116" fmla="*/ 531341 h 6561438"/>
                        <a:gd name="connsiteX117" fmla="*/ 9267568 w 10070758"/>
                        <a:gd name="connsiteY117" fmla="*/ 518984 h 6561438"/>
                        <a:gd name="connsiteX118" fmla="*/ 9354065 w 10070758"/>
                        <a:gd name="connsiteY118" fmla="*/ 457200 h 6561438"/>
                        <a:gd name="connsiteX119" fmla="*/ 9428205 w 10070758"/>
                        <a:gd name="connsiteY119" fmla="*/ 407773 h 6561438"/>
                        <a:gd name="connsiteX120" fmla="*/ 9465276 w 10070758"/>
                        <a:gd name="connsiteY120" fmla="*/ 395416 h 6561438"/>
                        <a:gd name="connsiteX121" fmla="*/ 9551773 w 10070758"/>
                        <a:gd name="connsiteY121" fmla="*/ 358346 h 6561438"/>
                        <a:gd name="connsiteX122" fmla="*/ 10070758 w 10070758"/>
                        <a:gd name="connsiteY122" fmla="*/ 0 h 6561438"/>
                        <a:gd name="connsiteX123" fmla="*/ 24714 w 10070758"/>
                        <a:gd name="connsiteY123" fmla="*/ 12357 h 6561438"/>
                        <a:gd name="connsiteX0" fmla="*/ 0 w 10070758"/>
                        <a:gd name="connsiteY0" fmla="*/ 6561438 h 6561438"/>
                        <a:gd name="connsiteX1" fmla="*/ 1285103 w 10070758"/>
                        <a:gd name="connsiteY1" fmla="*/ 5412259 h 6561438"/>
                        <a:gd name="connsiteX2" fmla="*/ 1359243 w 10070758"/>
                        <a:gd name="connsiteY2" fmla="*/ 5362832 h 6561438"/>
                        <a:gd name="connsiteX3" fmla="*/ 1396314 w 10070758"/>
                        <a:gd name="connsiteY3" fmla="*/ 5325762 h 6561438"/>
                        <a:gd name="connsiteX4" fmla="*/ 1495168 w 10070758"/>
                        <a:gd name="connsiteY4" fmla="*/ 5276335 h 6561438"/>
                        <a:gd name="connsiteX5" fmla="*/ 1532238 w 10070758"/>
                        <a:gd name="connsiteY5" fmla="*/ 5251622 h 6561438"/>
                        <a:gd name="connsiteX6" fmla="*/ 1655805 w 10070758"/>
                        <a:gd name="connsiteY6" fmla="*/ 5165124 h 6561438"/>
                        <a:gd name="connsiteX7" fmla="*/ 1742303 w 10070758"/>
                        <a:gd name="connsiteY7" fmla="*/ 5115697 h 6561438"/>
                        <a:gd name="connsiteX8" fmla="*/ 1779373 w 10070758"/>
                        <a:gd name="connsiteY8" fmla="*/ 5078627 h 6561438"/>
                        <a:gd name="connsiteX9" fmla="*/ 1816443 w 10070758"/>
                        <a:gd name="connsiteY9" fmla="*/ 5053914 h 6561438"/>
                        <a:gd name="connsiteX10" fmla="*/ 1853514 w 10070758"/>
                        <a:gd name="connsiteY10" fmla="*/ 5016843 h 6561438"/>
                        <a:gd name="connsiteX11" fmla="*/ 1890584 w 10070758"/>
                        <a:gd name="connsiteY11" fmla="*/ 4992130 h 6561438"/>
                        <a:gd name="connsiteX12" fmla="*/ 1989438 w 10070758"/>
                        <a:gd name="connsiteY12" fmla="*/ 4893276 h 6561438"/>
                        <a:gd name="connsiteX13" fmla="*/ 2038865 w 10070758"/>
                        <a:gd name="connsiteY13" fmla="*/ 4868562 h 6561438"/>
                        <a:gd name="connsiteX14" fmla="*/ 2075935 w 10070758"/>
                        <a:gd name="connsiteY14" fmla="*/ 4831492 h 6561438"/>
                        <a:gd name="connsiteX15" fmla="*/ 2162432 w 10070758"/>
                        <a:gd name="connsiteY15" fmla="*/ 4782065 h 6561438"/>
                        <a:gd name="connsiteX16" fmla="*/ 2248930 w 10070758"/>
                        <a:gd name="connsiteY16" fmla="*/ 4732638 h 6561438"/>
                        <a:gd name="connsiteX17" fmla="*/ 2286000 w 10070758"/>
                        <a:gd name="connsiteY17" fmla="*/ 4695568 h 6561438"/>
                        <a:gd name="connsiteX18" fmla="*/ 2397211 w 10070758"/>
                        <a:gd name="connsiteY18" fmla="*/ 4596714 h 6561438"/>
                        <a:gd name="connsiteX19" fmla="*/ 2483708 w 10070758"/>
                        <a:gd name="connsiteY19" fmla="*/ 4473146 h 6561438"/>
                        <a:gd name="connsiteX20" fmla="*/ 2508422 w 10070758"/>
                        <a:gd name="connsiteY20" fmla="*/ 4436076 h 6561438"/>
                        <a:gd name="connsiteX21" fmla="*/ 2545492 w 10070758"/>
                        <a:gd name="connsiteY21" fmla="*/ 4386649 h 6561438"/>
                        <a:gd name="connsiteX22" fmla="*/ 2594919 w 10070758"/>
                        <a:gd name="connsiteY22" fmla="*/ 4312508 h 6561438"/>
                        <a:gd name="connsiteX23" fmla="*/ 2619632 w 10070758"/>
                        <a:gd name="connsiteY23" fmla="*/ 4275438 h 6561438"/>
                        <a:gd name="connsiteX24" fmla="*/ 2656703 w 10070758"/>
                        <a:gd name="connsiteY24" fmla="*/ 4263081 h 6561438"/>
                        <a:gd name="connsiteX25" fmla="*/ 2693773 w 10070758"/>
                        <a:gd name="connsiteY25" fmla="*/ 4238368 h 6561438"/>
                        <a:gd name="connsiteX26" fmla="*/ 2854411 w 10070758"/>
                        <a:gd name="connsiteY26" fmla="*/ 4213654 h 6561438"/>
                        <a:gd name="connsiteX27" fmla="*/ 2965622 w 10070758"/>
                        <a:gd name="connsiteY27" fmla="*/ 4188941 h 6561438"/>
                        <a:gd name="connsiteX28" fmla="*/ 3101546 w 10070758"/>
                        <a:gd name="connsiteY28" fmla="*/ 4164227 h 6561438"/>
                        <a:gd name="connsiteX29" fmla="*/ 3225114 w 10070758"/>
                        <a:gd name="connsiteY29" fmla="*/ 4114800 h 6561438"/>
                        <a:gd name="connsiteX30" fmla="*/ 3299254 w 10070758"/>
                        <a:gd name="connsiteY30" fmla="*/ 4077730 h 6561438"/>
                        <a:gd name="connsiteX31" fmla="*/ 3373395 w 10070758"/>
                        <a:gd name="connsiteY31" fmla="*/ 4028303 h 6561438"/>
                        <a:gd name="connsiteX32" fmla="*/ 3472249 w 10070758"/>
                        <a:gd name="connsiteY32" fmla="*/ 3954162 h 6561438"/>
                        <a:gd name="connsiteX33" fmla="*/ 3546389 w 10070758"/>
                        <a:gd name="connsiteY33" fmla="*/ 3880022 h 6561438"/>
                        <a:gd name="connsiteX34" fmla="*/ 3682314 w 10070758"/>
                        <a:gd name="connsiteY34" fmla="*/ 3756454 h 6561438"/>
                        <a:gd name="connsiteX35" fmla="*/ 3719384 w 10070758"/>
                        <a:gd name="connsiteY35" fmla="*/ 3719384 h 6561438"/>
                        <a:gd name="connsiteX36" fmla="*/ 3756454 w 10070758"/>
                        <a:gd name="connsiteY36" fmla="*/ 3682314 h 6561438"/>
                        <a:gd name="connsiteX37" fmla="*/ 3855308 w 10070758"/>
                        <a:gd name="connsiteY37" fmla="*/ 3546389 h 6561438"/>
                        <a:gd name="connsiteX38" fmla="*/ 3880022 w 10070758"/>
                        <a:gd name="connsiteY38" fmla="*/ 3496962 h 6561438"/>
                        <a:gd name="connsiteX39" fmla="*/ 3892378 w 10070758"/>
                        <a:gd name="connsiteY39" fmla="*/ 3459892 h 6561438"/>
                        <a:gd name="connsiteX40" fmla="*/ 3917092 w 10070758"/>
                        <a:gd name="connsiteY40" fmla="*/ 3410465 h 6561438"/>
                        <a:gd name="connsiteX41" fmla="*/ 3929449 w 10070758"/>
                        <a:gd name="connsiteY41" fmla="*/ 3373395 h 6561438"/>
                        <a:gd name="connsiteX42" fmla="*/ 3978876 w 10070758"/>
                        <a:gd name="connsiteY42" fmla="*/ 3299254 h 6561438"/>
                        <a:gd name="connsiteX43" fmla="*/ 4003589 w 10070758"/>
                        <a:gd name="connsiteY43" fmla="*/ 3262184 h 6561438"/>
                        <a:gd name="connsiteX44" fmla="*/ 4077730 w 10070758"/>
                        <a:gd name="connsiteY44" fmla="*/ 3188043 h 6561438"/>
                        <a:gd name="connsiteX45" fmla="*/ 4164227 w 10070758"/>
                        <a:gd name="connsiteY45" fmla="*/ 3138616 h 6561438"/>
                        <a:gd name="connsiteX46" fmla="*/ 4201297 w 10070758"/>
                        <a:gd name="connsiteY46" fmla="*/ 3113903 h 6561438"/>
                        <a:gd name="connsiteX47" fmla="*/ 4300151 w 10070758"/>
                        <a:gd name="connsiteY47" fmla="*/ 3064476 h 6561438"/>
                        <a:gd name="connsiteX48" fmla="*/ 4411362 w 10070758"/>
                        <a:gd name="connsiteY48" fmla="*/ 3002692 h 6561438"/>
                        <a:gd name="connsiteX49" fmla="*/ 4534930 w 10070758"/>
                        <a:gd name="connsiteY49" fmla="*/ 2916195 h 6561438"/>
                        <a:gd name="connsiteX50" fmla="*/ 4596714 w 10070758"/>
                        <a:gd name="connsiteY50" fmla="*/ 2866768 h 6561438"/>
                        <a:gd name="connsiteX51" fmla="*/ 4633784 w 10070758"/>
                        <a:gd name="connsiteY51" fmla="*/ 2842054 h 6561438"/>
                        <a:gd name="connsiteX52" fmla="*/ 4695568 w 10070758"/>
                        <a:gd name="connsiteY52" fmla="*/ 2792627 h 6561438"/>
                        <a:gd name="connsiteX53" fmla="*/ 4819135 w 10070758"/>
                        <a:gd name="connsiteY53" fmla="*/ 2718486 h 6561438"/>
                        <a:gd name="connsiteX54" fmla="*/ 4856205 w 10070758"/>
                        <a:gd name="connsiteY54" fmla="*/ 2706130 h 6561438"/>
                        <a:gd name="connsiteX55" fmla="*/ 4979773 w 10070758"/>
                        <a:gd name="connsiteY55" fmla="*/ 2631989 h 6561438"/>
                        <a:gd name="connsiteX56" fmla="*/ 5053914 w 10070758"/>
                        <a:gd name="connsiteY56" fmla="*/ 2607276 h 6561438"/>
                        <a:gd name="connsiteX57" fmla="*/ 5128054 w 10070758"/>
                        <a:gd name="connsiteY57" fmla="*/ 2582562 h 6561438"/>
                        <a:gd name="connsiteX58" fmla="*/ 5202195 w 10070758"/>
                        <a:gd name="connsiteY58" fmla="*/ 2557849 h 6561438"/>
                        <a:gd name="connsiteX59" fmla="*/ 5239265 w 10070758"/>
                        <a:gd name="connsiteY59" fmla="*/ 2545492 h 6561438"/>
                        <a:gd name="connsiteX60" fmla="*/ 5313405 w 10070758"/>
                        <a:gd name="connsiteY60" fmla="*/ 2533135 h 6561438"/>
                        <a:gd name="connsiteX61" fmla="*/ 5350476 w 10070758"/>
                        <a:gd name="connsiteY61" fmla="*/ 2520778 h 6561438"/>
                        <a:gd name="connsiteX62" fmla="*/ 5511114 w 10070758"/>
                        <a:gd name="connsiteY62" fmla="*/ 2496065 h 6561438"/>
                        <a:gd name="connsiteX63" fmla="*/ 5560541 w 10070758"/>
                        <a:gd name="connsiteY63" fmla="*/ 2483708 h 6561438"/>
                        <a:gd name="connsiteX64" fmla="*/ 5634681 w 10070758"/>
                        <a:gd name="connsiteY64" fmla="*/ 2471351 h 6561438"/>
                        <a:gd name="connsiteX65" fmla="*/ 5671751 w 10070758"/>
                        <a:gd name="connsiteY65" fmla="*/ 2458995 h 6561438"/>
                        <a:gd name="connsiteX66" fmla="*/ 5721178 w 10070758"/>
                        <a:gd name="connsiteY66" fmla="*/ 2446638 h 6561438"/>
                        <a:gd name="connsiteX67" fmla="*/ 5782962 w 10070758"/>
                        <a:gd name="connsiteY67" fmla="*/ 2421924 h 6561438"/>
                        <a:gd name="connsiteX68" fmla="*/ 5857103 w 10070758"/>
                        <a:gd name="connsiteY68" fmla="*/ 2397211 h 6561438"/>
                        <a:gd name="connsiteX69" fmla="*/ 5931243 w 10070758"/>
                        <a:gd name="connsiteY69" fmla="*/ 2372497 h 6561438"/>
                        <a:gd name="connsiteX70" fmla="*/ 6005384 w 10070758"/>
                        <a:gd name="connsiteY70" fmla="*/ 2335427 h 6561438"/>
                        <a:gd name="connsiteX71" fmla="*/ 6128951 w 10070758"/>
                        <a:gd name="connsiteY71" fmla="*/ 2286000 h 6561438"/>
                        <a:gd name="connsiteX72" fmla="*/ 6190735 w 10070758"/>
                        <a:gd name="connsiteY72" fmla="*/ 2248930 h 6561438"/>
                        <a:gd name="connsiteX73" fmla="*/ 6264876 w 10070758"/>
                        <a:gd name="connsiteY73" fmla="*/ 2224216 h 6561438"/>
                        <a:gd name="connsiteX74" fmla="*/ 6351373 w 10070758"/>
                        <a:gd name="connsiteY74" fmla="*/ 2174789 h 6561438"/>
                        <a:gd name="connsiteX75" fmla="*/ 6425514 w 10070758"/>
                        <a:gd name="connsiteY75" fmla="*/ 2125362 h 6561438"/>
                        <a:gd name="connsiteX76" fmla="*/ 6462584 w 10070758"/>
                        <a:gd name="connsiteY76" fmla="*/ 2100649 h 6561438"/>
                        <a:gd name="connsiteX77" fmla="*/ 6499654 w 10070758"/>
                        <a:gd name="connsiteY77" fmla="*/ 2075935 h 6561438"/>
                        <a:gd name="connsiteX78" fmla="*/ 6536724 w 10070758"/>
                        <a:gd name="connsiteY78" fmla="*/ 2038865 h 6561438"/>
                        <a:gd name="connsiteX79" fmla="*/ 6623222 w 10070758"/>
                        <a:gd name="connsiteY79" fmla="*/ 1989438 h 6561438"/>
                        <a:gd name="connsiteX80" fmla="*/ 6672649 w 10070758"/>
                        <a:gd name="connsiteY80" fmla="*/ 1952368 h 6561438"/>
                        <a:gd name="connsiteX81" fmla="*/ 6722076 w 10070758"/>
                        <a:gd name="connsiteY81" fmla="*/ 1927654 h 6561438"/>
                        <a:gd name="connsiteX82" fmla="*/ 6759146 w 10070758"/>
                        <a:gd name="connsiteY82" fmla="*/ 1902941 h 6561438"/>
                        <a:gd name="connsiteX83" fmla="*/ 6808573 w 10070758"/>
                        <a:gd name="connsiteY83" fmla="*/ 1878227 h 6561438"/>
                        <a:gd name="connsiteX84" fmla="*/ 6845643 w 10070758"/>
                        <a:gd name="connsiteY84" fmla="*/ 1853514 h 6561438"/>
                        <a:gd name="connsiteX85" fmla="*/ 6956854 w 10070758"/>
                        <a:gd name="connsiteY85" fmla="*/ 1791730 h 6561438"/>
                        <a:gd name="connsiteX86" fmla="*/ 6993924 w 10070758"/>
                        <a:gd name="connsiteY86" fmla="*/ 1742303 h 6561438"/>
                        <a:gd name="connsiteX87" fmla="*/ 7030995 w 10070758"/>
                        <a:gd name="connsiteY87" fmla="*/ 1717589 h 6561438"/>
                        <a:gd name="connsiteX88" fmla="*/ 7105135 w 10070758"/>
                        <a:gd name="connsiteY88" fmla="*/ 1631092 h 6561438"/>
                        <a:gd name="connsiteX89" fmla="*/ 7154562 w 10070758"/>
                        <a:gd name="connsiteY89" fmla="*/ 1581665 h 6561438"/>
                        <a:gd name="connsiteX90" fmla="*/ 7216346 w 10070758"/>
                        <a:gd name="connsiteY90" fmla="*/ 1482811 h 6561438"/>
                        <a:gd name="connsiteX91" fmla="*/ 7253416 w 10070758"/>
                        <a:gd name="connsiteY91" fmla="*/ 1445741 h 6561438"/>
                        <a:gd name="connsiteX92" fmla="*/ 7278130 w 10070758"/>
                        <a:gd name="connsiteY92" fmla="*/ 1408670 h 6561438"/>
                        <a:gd name="connsiteX93" fmla="*/ 7352270 w 10070758"/>
                        <a:gd name="connsiteY93" fmla="*/ 1309816 h 6561438"/>
                        <a:gd name="connsiteX94" fmla="*/ 7376984 w 10070758"/>
                        <a:gd name="connsiteY94" fmla="*/ 1272746 h 6561438"/>
                        <a:gd name="connsiteX95" fmla="*/ 7426411 w 10070758"/>
                        <a:gd name="connsiteY95" fmla="*/ 1235676 h 6561438"/>
                        <a:gd name="connsiteX96" fmla="*/ 7500551 w 10070758"/>
                        <a:gd name="connsiteY96" fmla="*/ 1186249 h 6561438"/>
                        <a:gd name="connsiteX97" fmla="*/ 7636476 w 10070758"/>
                        <a:gd name="connsiteY97" fmla="*/ 1149178 h 6561438"/>
                        <a:gd name="connsiteX98" fmla="*/ 7698259 w 10070758"/>
                        <a:gd name="connsiteY98" fmla="*/ 1136822 h 6561438"/>
                        <a:gd name="connsiteX99" fmla="*/ 7747686 w 10070758"/>
                        <a:gd name="connsiteY99" fmla="*/ 1124465 h 6561438"/>
                        <a:gd name="connsiteX100" fmla="*/ 7846540 w 10070758"/>
                        <a:gd name="connsiteY100" fmla="*/ 939114 h 6561438"/>
                        <a:gd name="connsiteX101" fmla="*/ 8031893 w 10070758"/>
                        <a:gd name="connsiteY101" fmla="*/ 790832 h 6561438"/>
                        <a:gd name="connsiteX102" fmla="*/ 8204887 w 10070758"/>
                        <a:gd name="connsiteY102" fmla="*/ 889687 h 6561438"/>
                        <a:gd name="connsiteX103" fmla="*/ 8340811 w 10070758"/>
                        <a:gd name="connsiteY103" fmla="*/ 976184 h 6561438"/>
                        <a:gd name="connsiteX104" fmla="*/ 8464378 w 10070758"/>
                        <a:gd name="connsiteY104" fmla="*/ 1025611 h 6561438"/>
                        <a:gd name="connsiteX105" fmla="*/ 8575589 w 10070758"/>
                        <a:gd name="connsiteY105" fmla="*/ 1000897 h 6561438"/>
                        <a:gd name="connsiteX106" fmla="*/ 8649730 w 10070758"/>
                        <a:gd name="connsiteY106" fmla="*/ 1013254 h 6561438"/>
                        <a:gd name="connsiteX107" fmla="*/ 8686800 w 10070758"/>
                        <a:gd name="connsiteY107" fmla="*/ 1025611 h 6561438"/>
                        <a:gd name="connsiteX108" fmla="*/ 8760941 w 10070758"/>
                        <a:gd name="connsiteY108" fmla="*/ 976184 h 6561438"/>
                        <a:gd name="connsiteX109" fmla="*/ 8884508 w 10070758"/>
                        <a:gd name="connsiteY109" fmla="*/ 852616 h 6561438"/>
                        <a:gd name="connsiteX110" fmla="*/ 8921578 w 10070758"/>
                        <a:gd name="connsiteY110" fmla="*/ 815546 h 6561438"/>
                        <a:gd name="connsiteX111" fmla="*/ 8995719 w 10070758"/>
                        <a:gd name="connsiteY111" fmla="*/ 766119 h 6561438"/>
                        <a:gd name="connsiteX112" fmla="*/ 9020432 w 10070758"/>
                        <a:gd name="connsiteY112" fmla="*/ 729049 h 6561438"/>
                        <a:gd name="connsiteX113" fmla="*/ 9094573 w 10070758"/>
                        <a:gd name="connsiteY113" fmla="*/ 654908 h 6561438"/>
                        <a:gd name="connsiteX114" fmla="*/ 9119286 w 10070758"/>
                        <a:gd name="connsiteY114" fmla="*/ 617838 h 6561438"/>
                        <a:gd name="connsiteX115" fmla="*/ 9230497 w 10070758"/>
                        <a:gd name="connsiteY115" fmla="*/ 531341 h 6561438"/>
                        <a:gd name="connsiteX116" fmla="*/ 9267568 w 10070758"/>
                        <a:gd name="connsiteY116" fmla="*/ 518984 h 6561438"/>
                        <a:gd name="connsiteX117" fmla="*/ 9354065 w 10070758"/>
                        <a:gd name="connsiteY117" fmla="*/ 457200 h 6561438"/>
                        <a:gd name="connsiteX118" fmla="*/ 9428205 w 10070758"/>
                        <a:gd name="connsiteY118" fmla="*/ 407773 h 6561438"/>
                        <a:gd name="connsiteX119" fmla="*/ 9465276 w 10070758"/>
                        <a:gd name="connsiteY119" fmla="*/ 395416 h 6561438"/>
                        <a:gd name="connsiteX120" fmla="*/ 9551773 w 10070758"/>
                        <a:gd name="connsiteY120" fmla="*/ 358346 h 6561438"/>
                        <a:gd name="connsiteX121" fmla="*/ 10070758 w 10070758"/>
                        <a:gd name="connsiteY121" fmla="*/ 0 h 6561438"/>
                        <a:gd name="connsiteX122" fmla="*/ 24714 w 10070758"/>
                        <a:gd name="connsiteY122" fmla="*/ 12357 h 6561438"/>
                        <a:gd name="connsiteX0" fmla="*/ 0 w 10070758"/>
                        <a:gd name="connsiteY0" fmla="*/ 6561438 h 6561438"/>
                        <a:gd name="connsiteX1" fmla="*/ 1285103 w 10070758"/>
                        <a:gd name="connsiteY1" fmla="*/ 5412259 h 6561438"/>
                        <a:gd name="connsiteX2" fmla="*/ 1359243 w 10070758"/>
                        <a:gd name="connsiteY2" fmla="*/ 5362832 h 6561438"/>
                        <a:gd name="connsiteX3" fmla="*/ 1396314 w 10070758"/>
                        <a:gd name="connsiteY3" fmla="*/ 5325762 h 6561438"/>
                        <a:gd name="connsiteX4" fmla="*/ 1495168 w 10070758"/>
                        <a:gd name="connsiteY4" fmla="*/ 5276335 h 6561438"/>
                        <a:gd name="connsiteX5" fmla="*/ 1532238 w 10070758"/>
                        <a:gd name="connsiteY5" fmla="*/ 5251622 h 6561438"/>
                        <a:gd name="connsiteX6" fmla="*/ 1655805 w 10070758"/>
                        <a:gd name="connsiteY6" fmla="*/ 5165124 h 6561438"/>
                        <a:gd name="connsiteX7" fmla="*/ 1742303 w 10070758"/>
                        <a:gd name="connsiteY7" fmla="*/ 5115697 h 6561438"/>
                        <a:gd name="connsiteX8" fmla="*/ 1779373 w 10070758"/>
                        <a:gd name="connsiteY8" fmla="*/ 5078627 h 6561438"/>
                        <a:gd name="connsiteX9" fmla="*/ 1816443 w 10070758"/>
                        <a:gd name="connsiteY9" fmla="*/ 5053914 h 6561438"/>
                        <a:gd name="connsiteX10" fmla="*/ 1853514 w 10070758"/>
                        <a:gd name="connsiteY10" fmla="*/ 5016843 h 6561438"/>
                        <a:gd name="connsiteX11" fmla="*/ 1890584 w 10070758"/>
                        <a:gd name="connsiteY11" fmla="*/ 4992130 h 6561438"/>
                        <a:gd name="connsiteX12" fmla="*/ 1989438 w 10070758"/>
                        <a:gd name="connsiteY12" fmla="*/ 4893276 h 6561438"/>
                        <a:gd name="connsiteX13" fmla="*/ 2038865 w 10070758"/>
                        <a:gd name="connsiteY13" fmla="*/ 4868562 h 6561438"/>
                        <a:gd name="connsiteX14" fmla="*/ 2075935 w 10070758"/>
                        <a:gd name="connsiteY14" fmla="*/ 4831492 h 6561438"/>
                        <a:gd name="connsiteX15" fmla="*/ 2162432 w 10070758"/>
                        <a:gd name="connsiteY15" fmla="*/ 4782065 h 6561438"/>
                        <a:gd name="connsiteX16" fmla="*/ 2248930 w 10070758"/>
                        <a:gd name="connsiteY16" fmla="*/ 4732638 h 6561438"/>
                        <a:gd name="connsiteX17" fmla="*/ 2286000 w 10070758"/>
                        <a:gd name="connsiteY17" fmla="*/ 4695568 h 6561438"/>
                        <a:gd name="connsiteX18" fmla="*/ 2397211 w 10070758"/>
                        <a:gd name="connsiteY18" fmla="*/ 4596714 h 6561438"/>
                        <a:gd name="connsiteX19" fmla="*/ 2483708 w 10070758"/>
                        <a:gd name="connsiteY19" fmla="*/ 4473146 h 6561438"/>
                        <a:gd name="connsiteX20" fmla="*/ 2508422 w 10070758"/>
                        <a:gd name="connsiteY20" fmla="*/ 4436076 h 6561438"/>
                        <a:gd name="connsiteX21" fmla="*/ 2545492 w 10070758"/>
                        <a:gd name="connsiteY21" fmla="*/ 4386649 h 6561438"/>
                        <a:gd name="connsiteX22" fmla="*/ 2594919 w 10070758"/>
                        <a:gd name="connsiteY22" fmla="*/ 4312508 h 6561438"/>
                        <a:gd name="connsiteX23" fmla="*/ 2619632 w 10070758"/>
                        <a:gd name="connsiteY23" fmla="*/ 4275438 h 6561438"/>
                        <a:gd name="connsiteX24" fmla="*/ 2656703 w 10070758"/>
                        <a:gd name="connsiteY24" fmla="*/ 4263081 h 6561438"/>
                        <a:gd name="connsiteX25" fmla="*/ 2693773 w 10070758"/>
                        <a:gd name="connsiteY25" fmla="*/ 4238368 h 6561438"/>
                        <a:gd name="connsiteX26" fmla="*/ 2854411 w 10070758"/>
                        <a:gd name="connsiteY26" fmla="*/ 4213654 h 6561438"/>
                        <a:gd name="connsiteX27" fmla="*/ 2965622 w 10070758"/>
                        <a:gd name="connsiteY27" fmla="*/ 4188941 h 6561438"/>
                        <a:gd name="connsiteX28" fmla="*/ 3101546 w 10070758"/>
                        <a:gd name="connsiteY28" fmla="*/ 4164227 h 6561438"/>
                        <a:gd name="connsiteX29" fmla="*/ 3225114 w 10070758"/>
                        <a:gd name="connsiteY29" fmla="*/ 4114800 h 6561438"/>
                        <a:gd name="connsiteX30" fmla="*/ 3299254 w 10070758"/>
                        <a:gd name="connsiteY30" fmla="*/ 4077730 h 6561438"/>
                        <a:gd name="connsiteX31" fmla="*/ 3373395 w 10070758"/>
                        <a:gd name="connsiteY31" fmla="*/ 4028303 h 6561438"/>
                        <a:gd name="connsiteX32" fmla="*/ 3472249 w 10070758"/>
                        <a:gd name="connsiteY32" fmla="*/ 3954162 h 6561438"/>
                        <a:gd name="connsiteX33" fmla="*/ 3546389 w 10070758"/>
                        <a:gd name="connsiteY33" fmla="*/ 3880022 h 6561438"/>
                        <a:gd name="connsiteX34" fmla="*/ 3682314 w 10070758"/>
                        <a:gd name="connsiteY34" fmla="*/ 3756454 h 6561438"/>
                        <a:gd name="connsiteX35" fmla="*/ 3719384 w 10070758"/>
                        <a:gd name="connsiteY35" fmla="*/ 3719384 h 6561438"/>
                        <a:gd name="connsiteX36" fmla="*/ 3756454 w 10070758"/>
                        <a:gd name="connsiteY36" fmla="*/ 3682314 h 6561438"/>
                        <a:gd name="connsiteX37" fmla="*/ 3855308 w 10070758"/>
                        <a:gd name="connsiteY37" fmla="*/ 3546389 h 6561438"/>
                        <a:gd name="connsiteX38" fmla="*/ 3880022 w 10070758"/>
                        <a:gd name="connsiteY38" fmla="*/ 3496962 h 6561438"/>
                        <a:gd name="connsiteX39" fmla="*/ 3892378 w 10070758"/>
                        <a:gd name="connsiteY39" fmla="*/ 3459892 h 6561438"/>
                        <a:gd name="connsiteX40" fmla="*/ 3917092 w 10070758"/>
                        <a:gd name="connsiteY40" fmla="*/ 3410465 h 6561438"/>
                        <a:gd name="connsiteX41" fmla="*/ 3929449 w 10070758"/>
                        <a:gd name="connsiteY41" fmla="*/ 3373395 h 6561438"/>
                        <a:gd name="connsiteX42" fmla="*/ 3978876 w 10070758"/>
                        <a:gd name="connsiteY42" fmla="*/ 3299254 h 6561438"/>
                        <a:gd name="connsiteX43" fmla="*/ 4003589 w 10070758"/>
                        <a:gd name="connsiteY43" fmla="*/ 3262184 h 6561438"/>
                        <a:gd name="connsiteX44" fmla="*/ 4077730 w 10070758"/>
                        <a:gd name="connsiteY44" fmla="*/ 3188043 h 6561438"/>
                        <a:gd name="connsiteX45" fmla="*/ 4164227 w 10070758"/>
                        <a:gd name="connsiteY45" fmla="*/ 3138616 h 6561438"/>
                        <a:gd name="connsiteX46" fmla="*/ 4201297 w 10070758"/>
                        <a:gd name="connsiteY46" fmla="*/ 3113903 h 6561438"/>
                        <a:gd name="connsiteX47" fmla="*/ 4300151 w 10070758"/>
                        <a:gd name="connsiteY47" fmla="*/ 3064476 h 6561438"/>
                        <a:gd name="connsiteX48" fmla="*/ 4411362 w 10070758"/>
                        <a:gd name="connsiteY48" fmla="*/ 3002692 h 6561438"/>
                        <a:gd name="connsiteX49" fmla="*/ 4534930 w 10070758"/>
                        <a:gd name="connsiteY49" fmla="*/ 2916195 h 6561438"/>
                        <a:gd name="connsiteX50" fmla="*/ 4596714 w 10070758"/>
                        <a:gd name="connsiteY50" fmla="*/ 2866768 h 6561438"/>
                        <a:gd name="connsiteX51" fmla="*/ 4633784 w 10070758"/>
                        <a:gd name="connsiteY51" fmla="*/ 2842054 h 6561438"/>
                        <a:gd name="connsiteX52" fmla="*/ 4695568 w 10070758"/>
                        <a:gd name="connsiteY52" fmla="*/ 2792627 h 6561438"/>
                        <a:gd name="connsiteX53" fmla="*/ 4819135 w 10070758"/>
                        <a:gd name="connsiteY53" fmla="*/ 2718486 h 6561438"/>
                        <a:gd name="connsiteX54" fmla="*/ 4856205 w 10070758"/>
                        <a:gd name="connsiteY54" fmla="*/ 2706130 h 6561438"/>
                        <a:gd name="connsiteX55" fmla="*/ 4979773 w 10070758"/>
                        <a:gd name="connsiteY55" fmla="*/ 2631989 h 6561438"/>
                        <a:gd name="connsiteX56" fmla="*/ 5053914 w 10070758"/>
                        <a:gd name="connsiteY56" fmla="*/ 2607276 h 6561438"/>
                        <a:gd name="connsiteX57" fmla="*/ 5128054 w 10070758"/>
                        <a:gd name="connsiteY57" fmla="*/ 2582562 h 6561438"/>
                        <a:gd name="connsiteX58" fmla="*/ 5202195 w 10070758"/>
                        <a:gd name="connsiteY58" fmla="*/ 2557849 h 6561438"/>
                        <a:gd name="connsiteX59" fmla="*/ 5239265 w 10070758"/>
                        <a:gd name="connsiteY59" fmla="*/ 2545492 h 6561438"/>
                        <a:gd name="connsiteX60" fmla="*/ 5313405 w 10070758"/>
                        <a:gd name="connsiteY60" fmla="*/ 2533135 h 6561438"/>
                        <a:gd name="connsiteX61" fmla="*/ 5350476 w 10070758"/>
                        <a:gd name="connsiteY61" fmla="*/ 2520778 h 6561438"/>
                        <a:gd name="connsiteX62" fmla="*/ 5511114 w 10070758"/>
                        <a:gd name="connsiteY62" fmla="*/ 2496065 h 6561438"/>
                        <a:gd name="connsiteX63" fmla="*/ 5560541 w 10070758"/>
                        <a:gd name="connsiteY63" fmla="*/ 2483708 h 6561438"/>
                        <a:gd name="connsiteX64" fmla="*/ 5634681 w 10070758"/>
                        <a:gd name="connsiteY64" fmla="*/ 2471351 h 6561438"/>
                        <a:gd name="connsiteX65" fmla="*/ 5671751 w 10070758"/>
                        <a:gd name="connsiteY65" fmla="*/ 2458995 h 6561438"/>
                        <a:gd name="connsiteX66" fmla="*/ 5721178 w 10070758"/>
                        <a:gd name="connsiteY66" fmla="*/ 2446638 h 6561438"/>
                        <a:gd name="connsiteX67" fmla="*/ 5782962 w 10070758"/>
                        <a:gd name="connsiteY67" fmla="*/ 2421924 h 6561438"/>
                        <a:gd name="connsiteX68" fmla="*/ 5857103 w 10070758"/>
                        <a:gd name="connsiteY68" fmla="*/ 2397211 h 6561438"/>
                        <a:gd name="connsiteX69" fmla="*/ 5931243 w 10070758"/>
                        <a:gd name="connsiteY69" fmla="*/ 2372497 h 6561438"/>
                        <a:gd name="connsiteX70" fmla="*/ 6005384 w 10070758"/>
                        <a:gd name="connsiteY70" fmla="*/ 2335427 h 6561438"/>
                        <a:gd name="connsiteX71" fmla="*/ 6128951 w 10070758"/>
                        <a:gd name="connsiteY71" fmla="*/ 2286000 h 6561438"/>
                        <a:gd name="connsiteX72" fmla="*/ 6190735 w 10070758"/>
                        <a:gd name="connsiteY72" fmla="*/ 2248930 h 6561438"/>
                        <a:gd name="connsiteX73" fmla="*/ 6264876 w 10070758"/>
                        <a:gd name="connsiteY73" fmla="*/ 2224216 h 6561438"/>
                        <a:gd name="connsiteX74" fmla="*/ 6351373 w 10070758"/>
                        <a:gd name="connsiteY74" fmla="*/ 2174789 h 6561438"/>
                        <a:gd name="connsiteX75" fmla="*/ 6425514 w 10070758"/>
                        <a:gd name="connsiteY75" fmla="*/ 2125362 h 6561438"/>
                        <a:gd name="connsiteX76" fmla="*/ 6462584 w 10070758"/>
                        <a:gd name="connsiteY76" fmla="*/ 2100649 h 6561438"/>
                        <a:gd name="connsiteX77" fmla="*/ 6499654 w 10070758"/>
                        <a:gd name="connsiteY77" fmla="*/ 2075935 h 6561438"/>
                        <a:gd name="connsiteX78" fmla="*/ 6536724 w 10070758"/>
                        <a:gd name="connsiteY78" fmla="*/ 2038865 h 6561438"/>
                        <a:gd name="connsiteX79" fmla="*/ 6623222 w 10070758"/>
                        <a:gd name="connsiteY79" fmla="*/ 1989438 h 6561438"/>
                        <a:gd name="connsiteX80" fmla="*/ 6672649 w 10070758"/>
                        <a:gd name="connsiteY80" fmla="*/ 1952368 h 6561438"/>
                        <a:gd name="connsiteX81" fmla="*/ 6722076 w 10070758"/>
                        <a:gd name="connsiteY81" fmla="*/ 1927654 h 6561438"/>
                        <a:gd name="connsiteX82" fmla="*/ 6759146 w 10070758"/>
                        <a:gd name="connsiteY82" fmla="*/ 1902941 h 6561438"/>
                        <a:gd name="connsiteX83" fmla="*/ 6808573 w 10070758"/>
                        <a:gd name="connsiteY83" fmla="*/ 1878227 h 6561438"/>
                        <a:gd name="connsiteX84" fmla="*/ 6845643 w 10070758"/>
                        <a:gd name="connsiteY84" fmla="*/ 1853514 h 6561438"/>
                        <a:gd name="connsiteX85" fmla="*/ 6956854 w 10070758"/>
                        <a:gd name="connsiteY85" fmla="*/ 1791730 h 6561438"/>
                        <a:gd name="connsiteX86" fmla="*/ 6993924 w 10070758"/>
                        <a:gd name="connsiteY86" fmla="*/ 1742303 h 6561438"/>
                        <a:gd name="connsiteX87" fmla="*/ 7030995 w 10070758"/>
                        <a:gd name="connsiteY87" fmla="*/ 1717589 h 6561438"/>
                        <a:gd name="connsiteX88" fmla="*/ 7105135 w 10070758"/>
                        <a:gd name="connsiteY88" fmla="*/ 1631092 h 6561438"/>
                        <a:gd name="connsiteX89" fmla="*/ 7154562 w 10070758"/>
                        <a:gd name="connsiteY89" fmla="*/ 1581665 h 6561438"/>
                        <a:gd name="connsiteX90" fmla="*/ 7216346 w 10070758"/>
                        <a:gd name="connsiteY90" fmla="*/ 1482811 h 6561438"/>
                        <a:gd name="connsiteX91" fmla="*/ 7253416 w 10070758"/>
                        <a:gd name="connsiteY91" fmla="*/ 1445741 h 6561438"/>
                        <a:gd name="connsiteX92" fmla="*/ 7278130 w 10070758"/>
                        <a:gd name="connsiteY92" fmla="*/ 1408670 h 6561438"/>
                        <a:gd name="connsiteX93" fmla="*/ 7352270 w 10070758"/>
                        <a:gd name="connsiteY93" fmla="*/ 1309816 h 6561438"/>
                        <a:gd name="connsiteX94" fmla="*/ 7376984 w 10070758"/>
                        <a:gd name="connsiteY94" fmla="*/ 1272746 h 6561438"/>
                        <a:gd name="connsiteX95" fmla="*/ 7426411 w 10070758"/>
                        <a:gd name="connsiteY95" fmla="*/ 1235676 h 6561438"/>
                        <a:gd name="connsiteX96" fmla="*/ 7500551 w 10070758"/>
                        <a:gd name="connsiteY96" fmla="*/ 1186249 h 6561438"/>
                        <a:gd name="connsiteX97" fmla="*/ 7636476 w 10070758"/>
                        <a:gd name="connsiteY97" fmla="*/ 1149178 h 6561438"/>
                        <a:gd name="connsiteX98" fmla="*/ 7698259 w 10070758"/>
                        <a:gd name="connsiteY98" fmla="*/ 1136822 h 6561438"/>
                        <a:gd name="connsiteX99" fmla="*/ 7846540 w 10070758"/>
                        <a:gd name="connsiteY99" fmla="*/ 939114 h 6561438"/>
                        <a:gd name="connsiteX100" fmla="*/ 8031893 w 10070758"/>
                        <a:gd name="connsiteY100" fmla="*/ 790832 h 6561438"/>
                        <a:gd name="connsiteX101" fmla="*/ 8204887 w 10070758"/>
                        <a:gd name="connsiteY101" fmla="*/ 889687 h 6561438"/>
                        <a:gd name="connsiteX102" fmla="*/ 8340811 w 10070758"/>
                        <a:gd name="connsiteY102" fmla="*/ 976184 h 6561438"/>
                        <a:gd name="connsiteX103" fmla="*/ 8464378 w 10070758"/>
                        <a:gd name="connsiteY103" fmla="*/ 1025611 h 6561438"/>
                        <a:gd name="connsiteX104" fmla="*/ 8575589 w 10070758"/>
                        <a:gd name="connsiteY104" fmla="*/ 1000897 h 6561438"/>
                        <a:gd name="connsiteX105" fmla="*/ 8649730 w 10070758"/>
                        <a:gd name="connsiteY105" fmla="*/ 1013254 h 6561438"/>
                        <a:gd name="connsiteX106" fmla="*/ 8686800 w 10070758"/>
                        <a:gd name="connsiteY106" fmla="*/ 1025611 h 6561438"/>
                        <a:gd name="connsiteX107" fmla="*/ 8760941 w 10070758"/>
                        <a:gd name="connsiteY107" fmla="*/ 976184 h 6561438"/>
                        <a:gd name="connsiteX108" fmla="*/ 8884508 w 10070758"/>
                        <a:gd name="connsiteY108" fmla="*/ 852616 h 6561438"/>
                        <a:gd name="connsiteX109" fmla="*/ 8921578 w 10070758"/>
                        <a:gd name="connsiteY109" fmla="*/ 815546 h 6561438"/>
                        <a:gd name="connsiteX110" fmla="*/ 8995719 w 10070758"/>
                        <a:gd name="connsiteY110" fmla="*/ 766119 h 6561438"/>
                        <a:gd name="connsiteX111" fmla="*/ 9020432 w 10070758"/>
                        <a:gd name="connsiteY111" fmla="*/ 729049 h 6561438"/>
                        <a:gd name="connsiteX112" fmla="*/ 9094573 w 10070758"/>
                        <a:gd name="connsiteY112" fmla="*/ 654908 h 6561438"/>
                        <a:gd name="connsiteX113" fmla="*/ 9119286 w 10070758"/>
                        <a:gd name="connsiteY113" fmla="*/ 617838 h 6561438"/>
                        <a:gd name="connsiteX114" fmla="*/ 9230497 w 10070758"/>
                        <a:gd name="connsiteY114" fmla="*/ 531341 h 6561438"/>
                        <a:gd name="connsiteX115" fmla="*/ 9267568 w 10070758"/>
                        <a:gd name="connsiteY115" fmla="*/ 518984 h 6561438"/>
                        <a:gd name="connsiteX116" fmla="*/ 9354065 w 10070758"/>
                        <a:gd name="connsiteY116" fmla="*/ 457200 h 6561438"/>
                        <a:gd name="connsiteX117" fmla="*/ 9428205 w 10070758"/>
                        <a:gd name="connsiteY117" fmla="*/ 407773 h 6561438"/>
                        <a:gd name="connsiteX118" fmla="*/ 9465276 w 10070758"/>
                        <a:gd name="connsiteY118" fmla="*/ 395416 h 6561438"/>
                        <a:gd name="connsiteX119" fmla="*/ 9551773 w 10070758"/>
                        <a:gd name="connsiteY119" fmla="*/ 358346 h 6561438"/>
                        <a:gd name="connsiteX120" fmla="*/ 10070758 w 10070758"/>
                        <a:gd name="connsiteY120" fmla="*/ 0 h 6561438"/>
                        <a:gd name="connsiteX121" fmla="*/ 24714 w 10070758"/>
                        <a:gd name="connsiteY121" fmla="*/ 12357 h 6561438"/>
                        <a:gd name="connsiteX0" fmla="*/ 0 w 10070758"/>
                        <a:gd name="connsiteY0" fmla="*/ 6561438 h 6561438"/>
                        <a:gd name="connsiteX1" fmla="*/ 1285103 w 10070758"/>
                        <a:gd name="connsiteY1" fmla="*/ 5412259 h 6561438"/>
                        <a:gd name="connsiteX2" fmla="*/ 1359243 w 10070758"/>
                        <a:gd name="connsiteY2" fmla="*/ 5362832 h 6561438"/>
                        <a:gd name="connsiteX3" fmla="*/ 1396314 w 10070758"/>
                        <a:gd name="connsiteY3" fmla="*/ 5325762 h 6561438"/>
                        <a:gd name="connsiteX4" fmla="*/ 1495168 w 10070758"/>
                        <a:gd name="connsiteY4" fmla="*/ 5276335 h 6561438"/>
                        <a:gd name="connsiteX5" fmla="*/ 1532238 w 10070758"/>
                        <a:gd name="connsiteY5" fmla="*/ 5251622 h 6561438"/>
                        <a:gd name="connsiteX6" fmla="*/ 1655805 w 10070758"/>
                        <a:gd name="connsiteY6" fmla="*/ 5165124 h 6561438"/>
                        <a:gd name="connsiteX7" fmla="*/ 1742303 w 10070758"/>
                        <a:gd name="connsiteY7" fmla="*/ 5115697 h 6561438"/>
                        <a:gd name="connsiteX8" fmla="*/ 1779373 w 10070758"/>
                        <a:gd name="connsiteY8" fmla="*/ 5078627 h 6561438"/>
                        <a:gd name="connsiteX9" fmla="*/ 1816443 w 10070758"/>
                        <a:gd name="connsiteY9" fmla="*/ 5053914 h 6561438"/>
                        <a:gd name="connsiteX10" fmla="*/ 1853514 w 10070758"/>
                        <a:gd name="connsiteY10" fmla="*/ 5016843 h 6561438"/>
                        <a:gd name="connsiteX11" fmla="*/ 1890584 w 10070758"/>
                        <a:gd name="connsiteY11" fmla="*/ 4992130 h 6561438"/>
                        <a:gd name="connsiteX12" fmla="*/ 1989438 w 10070758"/>
                        <a:gd name="connsiteY12" fmla="*/ 4893276 h 6561438"/>
                        <a:gd name="connsiteX13" fmla="*/ 2038865 w 10070758"/>
                        <a:gd name="connsiteY13" fmla="*/ 4868562 h 6561438"/>
                        <a:gd name="connsiteX14" fmla="*/ 2075935 w 10070758"/>
                        <a:gd name="connsiteY14" fmla="*/ 4831492 h 6561438"/>
                        <a:gd name="connsiteX15" fmla="*/ 2162432 w 10070758"/>
                        <a:gd name="connsiteY15" fmla="*/ 4782065 h 6561438"/>
                        <a:gd name="connsiteX16" fmla="*/ 2248930 w 10070758"/>
                        <a:gd name="connsiteY16" fmla="*/ 4732638 h 6561438"/>
                        <a:gd name="connsiteX17" fmla="*/ 2286000 w 10070758"/>
                        <a:gd name="connsiteY17" fmla="*/ 4695568 h 6561438"/>
                        <a:gd name="connsiteX18" fmla="*/ 2397211 w 10070758"/>
                        <a:gd name="connsiteY18" fmla="*/ 4596714 h 6561438"/>
                        <a:gd name="connsiteX19" fmla="*/ 2483708 w 10070758"/>
                        <a:gd name="connsiteY19" fmla="*/ 4473146 h 6561438"/>
                        <a:gd name="connsiteX20" fmla="*/ 2508422 w 10070758"/>
                        <a:gd name="connsiteY20" fmla="*/ 4436076 h 6561438"/>
                        <a:gd name="connsiteX21" fmla="*/ 2545492 w 10070758"/>
                        <a:gd name="connsiteY21" fmla="*/ 4386649 h 6561438"/>
                        <a:gd name="connsiteX22" fmla="*/ 2594919 w 10070758"/>
                        <a:gd name="connsiteY22" fmla="*/ 4312508 h 6561438"/>
                        <a:gd name="connsiteX23" fmla="*/ 2619632 w 10070758"/>
                        <a:gd name="connsiteY23" fmla="*/ 4275438 h 6561438"/>
                        <a:gd name="connsiteX24" fmla="*/ 2656703 w 10070758"/>
                        <a:gd name="connsiteY24" fmla="*/ 4263081 h 6561438"/>
                        <a:gd name="connsiteX25" fmla="*/ 2693773 w 10070758"/>
                        <a:gd name="connsiteY25" fmla="*/ 4238368 h 6561438"/>
                        <a:gd name="connsiteX26" fmla="*/ 2854411 w 10070758"/>
                        <a:gd name="connsiteY26" fmla="*/ 4213654 h 6561438"/>
                        <a:gd name="connsiteX27" fmla="*/ 2965622 w 10070758"/>
                        <a:gd name="connsiteY27" fmla="*/ 4188941 h 6561438"/>
                        <a:gd name="connsiteX28" fmla="*/ 3101546 w 10070758"/>
                        <a:gd name="connsiteY28" fmla="*/ 4164227 h 6561438"/>
                        <a:gd name="connsiteX29" fmla="*/ 3225114 w 10070758"/>
                        <a:gd name="connsiteY29" fmla="*/ 4114800 h 6561438"/>
                        <a:gd name="connsiteX30" fmla="*/ 3299254 w 10070758"/>
                        <a:gd name="connsiteY30" fmla="*/ 4077730 h 6561438"/>
                        <a:gd name="connsiteX31" fmla="*/ 3373395 w 10070758"/>
                        <a:gd name="connsiteY31" fmla="*/ 4028303 h 6561438"/>
                        <a:gd name="connsiteX32" fmla="*/ 3472249 w 10070758"/>
                        <a:gd name="connsiteY32" fmla="*/ 3954162 h 6561438"/>
                        <a:gd name="connsiteX33" fmla="*/ 3546389 w 10070758"/>
                        <a:gd name="connsiteY33" fmla="*/ 3880022 h 6561438"/>
                        <a:gd name="connsiteX34" fmla="*/ 3682314 w 10070758"/>
                        <a:gd name="connsiteY34" fmla="*/ 3756454 h 6561438"/>
                        <a:gd name="connsiteX35" fmla="*/ 3719384 w 10070758"/>
                        <a:gd name="connsiteY35" fmla="*/ 3719384 h 6561438"/>
                        <a:gd name="connsiteX36" fmla="*/ 3756454 w 10070758"/>
                        <a:gd name="connsiteY36" fmla="*/ 3682314 h 6561438"/>
                        <a:gd name="connsiteX37" fmla="*/ 3855308 w 10070758"/>
                        <a:gd name="connsiteY37" fmla="*/ 3546389 h 6561438"/>
                        <a:gd name="connsiteX38" fmla="*/ 3880022 w 10070758"/>
                        <a:gd name="connsiteY38" fmla="*/ 3496962 h 6561438"/>
                        <a:gd name="connsiteX39" fmla="*/ 3892378 w 10070758"/>
                        <a:gd name="connsiteY39" fmla="*/ 3459892 h 6561438"/>
                        <a:gd name="connsiteX40" fmla="*/ 3917092 w 10070758"/>
                        <a:gd name="connsiteY40" fmla="*/ 3410465 h 6561438"/>
                        <a:gd name="connsiteX41" fmla="*/ 3929449 w 10070758"/>
                        <a:gd name="connsiteY41" fmla="*/ 3373395 h 6561438"/>
                        <a:gd name="connsiteX42" fmla="*/ 3978876 w 10070758"/>
                        <a:gd name="connsiteY42" fmla="*/ 3299254 h 6561438"/>
                        <a:gd name="connsiteX43" fmla="*/ 4003589 w 10070758"/>
                        <a:gd name="connsiteY43" fmla="*/ 3262184 h 6561438"/>
                        <a:gd name="connsiteX44" fmla="*/ 4077730 w 10070758"/>
                        <a:gd name="connsiteY44" fmla="*/ 3188043 h 6561438"/>
                        <a:gd name="connsiteX45" fmla="*/ 4164227 w 10070758"/>
                        <a:gd name="connsiteY45" fmla="*/ 3138616 h 6561438"/>
                        <a:gd name="connsiteX46" fmla="*/ 4201297 w 10070758"/>
                        <a:gd name="connsiteY46" fmla="*/ 3113903 h 6561438"/>
                        <a:gd name="connsiteX47" fmla="*/ 4300151 w 10070758"/>
                        <a:gd name="connsiteY47" fmla="*/ 3064476 h 6561438"/>
                        <a:gd name="connsiteX48" fmla="*/ 4411362 w 10070758"/>
                        <a:gd name="connsiteY48" fmla="*/ 3002692 h 6561438"/>
                        <a:gd name="connsiteX49" fmla="*/ 4534930 w 10070758"/>
                        <a:gd name="connsiteY49" fmla="*/ 2916195 h 6561438"/>
                        <a:gd name="connsiteX50" fmla="*/ 4596714 w 10070758"/>
                        <a:gd name="connsiteY50" fmla="*/ 2866768 h 6561438"/>
                        <a:gd name="connsiteX51" fmla="*/ 4633784 w 10070758"/>
                        <a:gd name="connsiteY51" fmla="*/ 2842054 h 6561438"/>
                        <a:gd name="connsiteX52" fmla="*/ 4695568 w 10070758"/>
                        <a:gd name="connsiteY52" fmla="*/ 2792627 h 6561438"/>
                        <a:gd name="connsiteX53" fmla="*/ 4819135 w 10070758"/>
                        <a:gd name="connsiteY53" fmla="*/ 2718486 h 6561438"/>
                        <a:gd name="connsiteX54" fmla="*/ 4856205 w 10070758"/>
                        <a:gd name="connsiteY54" fmla="*/ 2706130 h 6561438"/>
                        <a:gd name="connsiteX55" fmla="*/ 4979773 w 10070758"/>
                        <a:gd name="connsiteY55" fmla="*/ 2631989 h 6561438"/>
                        <a:gd name="connsiteX56" fmla="*/ 5053914 w 10070758"/>
                        <a:gd name="connsiteY56" fmla="*/ 2607276 h 6561438"/>
                        <a:gd name="connsiteX57" fmla="*/ 5128054 w 10070758"/>
                        <a:gd name="connsiteY57" fmla="*/ 2582562 h 6561438"/>
                        <a:gd name="connsiteX58" fmla="*/ 5202195 w 10070758"/>
                        <a:gd name="connsiteY58" fmla="*/ 2557849 h 6561438"/>
                        <a:gd name="connsiteX59" fmla="*/ 5239265 w 10070758"/>
                        <a:gd name="connsiteY59" fmla="*/ 2545492 h 6561438"/>
                        <a:gd name="connsiteX60" fmla="*/ 5313405 w 10070758"/>
                        <a:gd name="connsiteY60" fmla="*/ 2533135 h 6561438"/>
                        <a:gd name="connsiteX61" fmla="*/ 5350476 w 10070758"/>
                        <a:gd name="connsiteY61" fmla="*/ 2520778 h 6561438"/>
                        <a:gd name="connsiteX62" fmla="*/ 5511114 w 10070758"/>
                        <a:gd name="connsiteY62" fmla="*/ 2496065 h 6561438"/>
                        <a:gd name="connsiteX63" fmla="*/ 5560541 w 10070758"/>
                        <a:gd name="connsiteY63" fmla="*/ 2483708 h 6561438"/>
                        <a:gd name="connsiteX64" fmla="*/ 5634681 w 10070758"/>
                        <a:gd name="connsiteY64" fmla="*/ 2471351 h 6561438"/>
                        <a:gd name="connsiteX65" fmla="*/ 5671751 w 10070758"/>
                        <a:gd name="connsiteY65" fmla="*/ 2458995 h 6561438"/>
                        <a:gd name="connsiteX66" fmla="*/ 5721178 w 10070758"/>
                        <a:gd name="connsiteY66" fmla="*/ 2446638 h 6561438"/>
                        <a:gd name="connsiteX67" fmla="*/ 5782962 w 10070758"/>
                        <a:gd name="connsiteY67" fmla="*/ 2421924 h 6561438"/>
                        <a:gd name="connsiteX68" fmla="*/ 5857103 w 10070758"/>
                        <a:gd name="connsiteY68" fmla="*/ 2397211 h 6561438"/>
                        <a:gd name="connsiteX69" fmla="*/ 5931243 w 10070758"/>
                        <a:gd name="connsiteY69" fmla="*/ 2372497 h 6561438"/>
                        <a:gd name="connsiteX70" fmla="*/ 6005384 w 10070758"/>
                        <a:gd name="connsiteY70" fmla="*/ 2335427 h 6561438"/>
                        <a:gd name="connsiteX71" fmla="*/ 6128951 w 10070758"/>
                        <a:gd name="connsiteY71" fmla="*/ 2286000 h 6561438"/>
                        <a:gd name="connsiteX72" fmla="*/ 6190735 w 10070758"/>
                        <a:gd name="connsiteY72" fmla="*/ 2248930 h 6561438"/>
                        <a:gd name="connsiteX73" fmla="*/ 6264876 w 10070758"/>
                        <a:gd name="connsiteY73" fmla="*/ 2224216 h 6561438"/>
                        <a:gd name="connsiteX74" fmla="*/ 6351373 w 10070758"/>
                        <a:gd name="connsiteY74" fmla="*/ 2174789 h 6561438"/>
                        <a:gd name="connsiteX75" fmla="*/ 6425514 w 10070758"/>
                        <a:gd name="connsiteY75" fmla="*/ 2125362 h 6561438"/>
                        <a:gd name="connsiteX76" fmla="*/ 6462584 w 10070758"/>
                        <a:gd name="connsiteY76" fmla="*/ 2100649 h 6561438"/>
                        <a:gd name="connsiteX77" fmla="*/ 6499654 w 10070758"/>
                        <a:gd name="connsiteY77" fmla="*/ 2075935 h 6561438"/>
                        <a:gd name="connsiteX78" fmla="*/ 6536724 w 10070758"/>
                        <a:gd name="connsiteY78" fmla="*/ 2038865 h 6561438"/>
                        <a:gd name="connsiteX79" fmla="*/ 6623222 w 10070758"/>
                        <a:gd name="connsiteY79" fmla="*/ 1989438 h 6561438"/>
                        <a:gd name="connsiteX80" fmla="*/ 6672649 w 10070758"/>
                        <a:gd name="connsiteY80" fmla="*/ 1952368 h 6561438"/>
                        <a:gd name="connsiteX81" fmla="*/ 6722076 w 10070758"/>
                        <a:gd name="connsiteY81" fmla="*/ 1927654 h 6561438"/>
                        <a:gd name="connsiteX82" fmla="*/ 6759146 w 10070758"/>
                        <a:gd name="connsiteY82" fmla="*/ 1902941 h 6561438"/>
                        <a:gd name="connsiteX83" fmla="*/ 6808573 w 10070758"/>
                        <a:gd name="connsiteY83" fmla="*/ 1878227 h 6561438"/>
                        <a:gd name="connsiteX84" fmla="*/ 6845643 w 10070758"/>
                        <a:gd name="connsiteY84" fmla="*/ 1853514 h 6561438"/>
                        <a:gd name="connsiteX85" fmla="*/ 6956854 w 10070758"/>
                        <a:gd name="connsiteY85" fmla="*/ 1791730 h 6561438"/>
                        <a:gd name="connsiteX86" fmla="*/ 6993924 w 10070758"/>
                        <a:gd name="connsiteY86" fmla="*/ 1742303 h 6561438"/>
                        <a:gd name="connsiteX87" fmla="*/ 7030995 w 10070758"/>
                        <a:gd name="connsiteY87" fmla="*/ 1717589 h 6561438"/>
                        <a:gd name="connsiteX88" fmla="*/ 7105135 w 10070758"/>
                        <a:gd name="connsiteY88" fmla="*/ 1631092 h 6561438"/>
                        <a:gd name="connsiteX89" fmla="*/ 7154562 w 10070758"/>
                        <a:gd name="connsiteY89" fmla="*/ 1581665 h 6561438"/>
                        <a:gd name="connsiteX90" fmla="*/ 7216346 w 10070758"/>
                        <a:gd name="connsiteY90" fmla="*/ 1482811 h 6561438"/>
                        <a:gd name="connsiteX91" fmla="*/ 7253416 w 10070758"/>
                        <a:gd name="connsiteY91" fmla="*/ 1445741 h 6561438"/>
                        <a:gd name="connsiteX92" fmla="*/ 7278130 w 10070758"/>
                        <a:gd name="connsiteY92" fmla="*/ 1408670 h 6561438"/>
                        <a:gd name="connsiteX93" fmla="*/ 7352270 w 10070758"/>
                        <a:gd name="connsiteY93" fmla="*/ 1309816 h 6561438"/>
                        <a:gd name="connsiteX94" fmla="*/ 7376984 w 10070758"/>
                        <a:gd name="connsiteY94" fmla="*/ 1272746 h 6561438"/>
                        <a:gd name="connsiteX95" fmla="*/ 7426411 w 10070758"/>
                        <a:gd name="connsiteY95" fmla="*/ 1235676 h 6561438"/>
                        <a:gd name="connsiteX96" fmla="*/ 7500551 w 10070758"/>
                        <a:gd name="connsiteY96" fmla="*/ 1186249 h 6561438"/>
                        <a:gd name="connsiteX97" fmla="*/ 7636476 w 10070758"/>
                        <a:gd name="connsiteY97" fmla="*/ 1149178 h 6561438"/>
                        <a:gd name="connsiteX98" fmla="*/ 7722973 w 10070758"/>
                        <a:gd name="connsiteY98" fmla="*/ 1075038 h 6561438"/>
                        <a:gd name="connsiteX99" fmla="*/ 7846540 w 10070758"/>
                        <a:gd name="connsiteY99" fmla="*/ 939114 h 6561438"/>
                        <a:gd name="connsiteX100" fmla="*/ 8031893 w 10070758"/>
                        <a:gd name="connsiteY100" fmla="*/ 790832 h 6561438"/>
                        <a:gd name="connsiteX101" fmla="*/ 8204887 w 10070758"/>
                        <a:gd name="connsiteY101" fmla="*/ 889687 h 6561438"/>
                        <a:gd name="connsiteX102" fmla="*/ 8340811 w 10070758"/>
                        <a:gd name="connsiteY102" fmla="*/ 976184 h 6561438"/>
                        <a:gd name="connsiteX103" fmla="*/ 8464378 w 10070758"/>
                        <a:gd name="connsiteY103" fmla="*/ 1025611 h 6561438"/>
                        <a:gd name="connsiteX104" fmla="*/ 8575589 w 10070758"/>
                        <a:gd name="connsiteY104" fmla="*/ 1000897 h 6561438"/>
                        <a:gd name="connsiteX105" fmla="*/ 8649730 w 10070758"/>
                        <a:gd name="connsiteY105" fmla="*/ 1013254 h 6561438"/>
                        <a:gd name="connsiteX106" fmla="*/ 8686800 w 10070758"/>
                        <a:gd name="connsiteY106" fmla="*/ 1025611 h 6561438"/>
                        <a:gd name="connsiteX107" fmla="*/ 8760941 w 10070758"/>
                        <a:gd name="connsiteY107" fmla="*/ 976184 h 6561438"/>
                        <a:gd name="connsiteX108" fmla="*/ 8884508 w 10070758"/>
                        <a:gd name="connsiteY108" fmla="*/ 852616 h 6561438"/>
                        <a:gd name="connsiteX109" fmla="*/ 8921578 w 10070758"/>
                        <a:gd name="connsiteY109" fmla="*/ 815546 h 6561438"/>
                        <a:gd name="connsiteX110" fmla="*/ 8995719 w 10070758"/>
                        <a:gd name="connsiteY110" fmla="*/ 766119 h 6561438"/>
                        <a:gd name="connsiteX111" fmla="*/ 9020432 w 10070758"/>
                        <a:gd name="connsiteY111" fmla="*/ 729049 h 6561438"/>
                        <a:gd name="connsiteX112" fmla="*/ 9094573 w 10070758"/>
                        <a:gd name="connsiteY112" fmla="*/ 654908 h 6561438"/>
                        <a:gd name="connsiteX113" fmla="*/ 9119286 w 10070758"/>
                        <a:gd name="connsiteY113" fmla="*/ 617838 h 6561438"/>
                        <a:gd name="connsiteX114" fmla="*/ 9230497 w 10070758"/>
                        <a:gd name="connsiteY114" fmla="*/ 531341 h 6561438"/>
                        <a:gd name="connsiteX115" fmla="*/ 9267568 w 10070758"/>
                        <a:gd name="connsiteY115" fmla="*/ 518984 h 6561438"/>
                        <a:gd name="connsiteX116" fmla="*/ 9354065 w 10070758"/>
                        <a:gd name="connsiteY116" fmla="*/ 457200 h 6561438"/>
                        <a:gd name="connsiteX117" fmla="*/ 9428205 w 10070758"/>
                        <a:gd name="connsiteY117" fmla="*/ 407773 h 6561438"/>
                        <a:gd name="connsiteX118" fmla="*/ 9465276 w 10070758"/>
                        <a:gd name="connsiteY118" fmla="*/ 395416 h 6561438"/>
                        <a:gd name="connsiteX119" fmla="*/ 9551773 w 10070758"/>
                        <a:gd name="connsiteY119" fmla="*/ 358346 h 6561438"/>
                        <a:gd name="connsiteX120" fmla="*/ 10070758 w 10070758"/>
                        <a:gd name="connsiteY120" fmla="*/ 0 h 6561438"/>
                        <a:gd name="connsiteX121" fmla="*/ 24714 w 10070758"/>
                        <a:gd name="connsiteY121" fmla="*/ 12357 h 6561438"/>
                        <a:gd name="connsiteX0" fmla="*/ 0 w 10070758"/>
                        <a:gd name="connsiteY0" fmla="*/ 6561438 h 6561438"/>
                        <a:gd name="connsiteX1" fmla="*/ 1285103 w 10070758"/>
                        <a:gd name="connsiteY1" fmla="*/ 5412259 h 6561438"/>
                        <a:gd name="connsiteX2" fmla="*/ 1359243 w 10070758"/>
                        <a:gd name="connsiteY2" fmla="*/ 5362832 h 6561438"/>
                        <a:gd name="connsiteX3" fmla="*/ 1396314 w 10070758"/>
                        <a:gd name="connsiteY3" fmla="*/ 5325762 h 6561438"/>
                        <a:gd name="connsiteX4" fmla="*/ 1495168 w 10070758"/>
                        <a:gd name="connsiteY4" fmla="*/ 5276335 h 6561438"/>
                        <a:gd name="connsiteX5" fmla="*/ 1532238 w 10070758"/>
                        <a:gd name="connsiteY5" fmla="*/ 5251622 h 6561438"/>
                        <a:gd name="connsiteX6" fmla="*/ 1655805 w 10070758"/>
                        <a:gd name="connsiteY6" fmla="*/ 5165124 h 6561438"/>
                        <a:gd name="connsiteX7" fmla="*/ 1742303 w 10070758"/>
                        <a:gd name="connsiteY7" fmla="*/ 5115697 h 6561438"/>
                        <a:gd name="connsiteX8" fmla="*/ 1779373 w 10070758"/>
                        <a:gd name="connsiteY8" fmla="*/ 5078627 h 6561438"/>
                        <a:gd name="connsiteX9" fmla="*/ 1816443 w 10070758"/>
                        <a:gd name="connsiteY9" fmla="*/ 5053914 h 6561438"/>
                        <a:gd name="connsiteX10" fmla="*/ 1853514 w 10070758"/>
                        <a:gd name="connsiteY10" fmla="*/ 5016843 h 6561438"/>
                        <a:gd name="connsiteX11" fmla="*/ 1890584 w 10070758"/>
                        <a:gd name="connsiteY11" fmla="*/ 4992130 h 6561438"/>
                        <a:gd name="connsiteX12" fmla="*/ 1989438 w 10070758"/>
                        <a:gd name="connsiteY12" fmla="*/ 4893276 h 6561438"/>
                        <a:gd name="connsiteX13" fmla="*/ 2038865 w 10070758"/>
                        <a:gd name="connsiteY13" fmla="*/ 4868562 h 6561438"/>
                        <a:gd name="connsiteX14" fmla="*/ 2075935 w 10070758"/>
                        <a:gd name="connsiteY14" fmla="*/ 4831492 h 6561438"/>
                        <a:gd name="connsiteX15" fmla="*/ 2162432 w 10070758"/>
                        <a:gd name="connsiteY15" fmla="*/ 4782065 h 6561438"/>
                        <a:gd name="connsiteX16" fmla="*/ 2248930 w 10070758"/>
                        <a:gd name="connsiteY16" fmla="*/ 4732638 h 6561438"/>
                        <a:gd name="connsiteX17" fmla="*/ 2286000 w 10070758"/>
                        <a:gd name="connsiteY17" fmla="*/ 4695568 h 6561438"/>
                        <a:gd name="connsiteX18" fmla="*/ 2397211 w 10070758"/>
                        <a:gd name="connsiteY18" fmla="*/ 4596714 h 6561438"/>
                        <a:gd name="connsiteX19" fmla="*/ 2483708 w 10070758"/>
                        <a:gd name="connsiteY19" fmla="*/ 4473146 h 6561438"/>
                        <a:gd name="connsiteX20" fmla="*/ 2508422 w 10070758"/>
                        <a:gd name="connsiteY20" fmla="*/ 4436076 h 6561438"/>
                        <a:gd name="connsiteX21" fmla="*/ 2545492 w 10070758"/>
                        <a:gd name="connsiteY21" fmla="*/ 4386649 h 6561438"/>
                        <a:gd name="connsiteX22" fmla="*/ 2594919 w 10070758"/>
                        <a:gd name="connsiteY22" fmla="*/ 4312508 h 6561438"/>
                        <a:gd name="connsiteX23" fmla="*/ 2619632 w 10070758"/>
                        <a:gd name="connsiteY23" fmla="*/ 4275438 h 6561438"/>
                        <a:gd name="connsiteX24" fmla="*/ 2656703 w 10070758"/>
                        <a:gd name="connsiteY24" fmla="*/ 4263081 h 6561438"/>
                        <a:gd name="connsiteX25" fmla="*/ 2693773 w 10070758"/>
                        <a:gd name="connsiteY25" fmla="*/ 4238368 h 6561438"/>
                        <a:gd name="connsiteX26" fmla="*/ 2854411 w 10070758"/>
                        <a:gd name="connsiteY26" fmla="*/ 4213654 h 6561438"/>
                        <a:gd name="connsiteX27" fmla="*/ 2965622 w 10070758"/>
                        <a:gd name="connsiteY27" fmla="*/ 4188941 h 6561438"/>
                        <a:gd name="connsiteX28" fmla="*/ 3101546 w 10070758"/>
                        <a:gd name="connsiteY28" fmla="*/ 4164227 h 6561438"/>
                        <a:gd name="connsiteX29" fmla="*/ 3225114 w 10070758"/>
                        <a:gd name="connsiteY29" fmla="*/ 4114800 h 6561438"/>
                        <a:gd name="connsiteX30" fmla="*/ 3299254 w 10070758"/>
                        <a:gd name="connsiteY30" fmla="*/ 4077730 h 6561438"/>
                        <a:gd name="connsiteX31" fmla="*/ 3373395 w 10070758"/>
                        <a:gd name="connsiteY31" fmla="*/ 4028303 h 6561438"/>
                        <a:gd name="connsiteX32" fmla="*/ 3472249 w 10070758"/>
                        <a:gd name="connsiteY32" fmla="*/ 3954162 h 6561438"/>
                        <a:gd name="connsiteX33" fmla="*/ 3546389 w 10070758"/>
                        <a:gd name="connsiteY33" fmla="*/ 3880022 h 6561438"/>
                        <a:gd name="connsiteX34" fmla="*/ 3682314 w 10070758"/>
                        <a:gd name="connsiteY34" fmla="*/ 3756454 h 6561438"/>
                        <a:gd name="connsiteX35" fmla="*/ 3719384 w 10070758"/>
                        <a:gd name="connsiteY35" fmla="*/ 3719384 h 6561438"/>
                        <a:gd name="connsiteX36" fmla="*/ 3756454 w 10070758"/>
                        <a:gd name="connsiteY36" fmla="*/ 3682314 h 6561438"/>
                        <a:gd name="connsiteX37" fmla="*/ 3855308 w 10070758"/>
                        <a:gd name="connsiteY37" fmla="*/ 3546389 h 6561438"/>
                        <a:gd name="connsiteX38" fmla="*/ 3880022 w 10070758"/>
                        <a:gd name="connsiteY38" fmla="*/ 3496962 h 6561438"/>
                        <a:gd name="connsiteX39" fmla="*/ 3892378 w 10070758"/>
                        <a:gd name="connsiteY39" fmla="*/ 3459892 h 6561438"/>
                        <a:gd name="connsiteX40" fmla="*/ 3917092 w 10070758"/>
                        <a:gd name="connsiteY40" fmla="*/ 3410465 h 6561438"/>
                        <a:gd name="connsiteX41" fmla="*/ 3929449 w 10070758"/>
                        <a:gd name="connsiteY41" fmla="*/ 3373395 h 6561438"/>
                        <a:gd name="connsiteX42" fmla="*/ 3978876 w 10070758"/>
                        <a:gd name="connsiteY42" fmla="*/ 3299254 h 6561438"/>
                        <a:gd name="connsiteX43" fmla="*/ 4003589 w 10070758"/>
                        <a:gd name="connsiteY43" fmla="*/ 3262184 h 6561438"/>
                        <a:gd name="connsiteX44" fmla="*/ 4077730 w 10070758"/>
                        <a:gd name="connsiteY44" fmla="*/ 3188043 h 6561438"/>
                        <a:gd name="connsiteX45" fmla="*/ 4164227 w 10070758"/>
                        <a:gd name="connsiteY45" fmla="*/ 3138616 h 6561438"/>
                        <a:gd name="connsiteX46" fmla="*/ 4201297 w 10070758"/>
                        <a:gd name="connsiteY46" fmla="*/ 3113903 h 6561438"/>
                        <a:gd name="connsiteX47" fmla="*/ 4300151 w 10070758"/>
                        <a:gd name="connsiteY47" fmla="*/ 3064476 h 6561438"/>
                        <a:gd name="connsiteX48" fmla="*/ 4411362 w 10070758"/>
                        <a:gd name="connsiteY48" fmla="*/ 3002692 h 6561438"/>
                        <a:gd name="connsiteX49" fmla="*/ 4534930 w 10070758"/>
                        <a:gd name="connsiteY49" fmla="*/ 2916195 h 6561438"/>
                        <a:gd name="connsiteX50" fmla="*/ 4596714 w 10070758"/>
                        <a:gd name="connsiteY50" fmla="*/ 2866768 h 6561438"/>
                        <a:gd name="connsiteX51" fmla="*/ 4633784 w 10070758"/>
                        <a:gd name="connsiteY51" fmla="*/ 2842054 h 6561438"/>
                        <a:gd name="connsiteX52" fmla="*/ 4695568 w 10070758"/>
                        <a:gd name="connsiteY52" fmla="*/ 2792627 h 6561438"/>
                        <a:gd name="connsiteX53" fmla="*/ 4819135 w 10070758"/>
                        <a:gd name="connsiteY53" fmla="*/ 2718486 h 6561438"/>
                        <a:gd name="connsiteX54" fmla="*/ 4856205 w 10070758"/>
                        <a:gd name="connsiteY54" fmla="*/ 2706130 h 6561438"/>
                        <a:gd name="connsiteX55" fmla="*/ 4979773 w 10070758"/>
                        <a:gd name="connsiteY55" fmla="*/ 2631989 h 6561438"/>
                        <a:gd name="connsiteX56" fmla="*/ 5053914 w 10070758"/>
                        <a:gd name="connsiteY56" fmla="*/ 2607276 h 6561438"/>
                        <a:gd name="connsiteX57" fmla="*/ 5128054 w 10070758"/>
                        <a:gd name="connsiteY57" fmla="*/ 2582562 h 6561438"/>
                        <a:gd name="connsiteX58" fmla="*/ 5202195 w 10070758"/>
                        <a:gd name="connsiteY58" fmla="*/ 2557849 h 6561438"/>
                        <a:gd name="connsiteX59" fmla="*/ 5239265 w 10070758"/>
                        <a:gd name="connsiteY59" fmla="*/ 2545492 h 6561438"/>
                        <a:gd name="connsiteX60" fmla="*/ 5313405 w 10070758"/>
                        <a:gd name="connsiteY60" fmla="*/ 2533135 h 6561438"/>
                        <a:gd name="connsiteX61" fmla="*/ 5350476 w 10070758"/>
                        <a:gd name="connsiteY61" fmla="*/ 2520778 h 6561438"/>
                        <a:gd name="connsiteX62" fmla="*/ 5511114 w 10070758"/>
                        <a:gd name="connsiteY62" fmla="*/ 2496065 h 6561438"/>
                        <a:gd name="connsiteX63" fmla="*/ 5560541 w 10070758"/>
                        <a:gd name="connsiteY63" fmla="*/ 2483708 h 6561438"/>
                        <a:gd name="connsiteX64" fmla="*/ 5634681 w 10070758"/>
                        <a:gd name="connsiteY64" fmla="*/ 2471351 h 6561438"/>
                        <a:gd name="connsiteX65" fmla="*/ 5671751 w 10070758"/>
                        <a:gd name="connsiteY65" fmla="*/ 2458995 h 6561438"/>
                        <a:gd name="connsiteX66" fmla="*/ 5721178 w 10070758"/>
                        <a:gd name="connsiteY66" fmla="*/ 2446638 h 6561438"/>
                        <a:gd name="connsiteX67" fmla="*/ 5782962 w 10070758"/>
                        <a:gd name="connsiteY67" fmla="*/ 2421924 h 6561438"/>
                        <a:gd name="connsiteX68" fmla="*/ 5857103 w 10070758"/>
                        <a:gd name="connsiteY68" fmla="*/ 2397211 h 6561438"/>
                        <a:gd name="connsiteX69" fmla="*/ 5931243 w 10070758"/>
                        <a:gd name="connsiteY69" fmla="*/ 2372497 h 6561438"/>
                        <a:gd name="connsiteX70" fmla="*/ 6005384 w 10070758"/>
                        <a:gd name="connsiteY70" fmla="*/ 2335427 h 6561438"/>
                        <a:gd name="connsiteX71" fmla="*/ 6128951 w 10070758"/>
                        <a:gd name="connsiteY71" fmla="*/ 2286000 h 6561438"/>
                        <a:gd name="connsiteX72" fmla="*/ 6190735 w 10070758"/>
                        <a:gd name="connsiteY72" fmla="*/ 2248930 h 6561438"/>
                        <a:gd name="connsiteX73" fmla="*/ 6264876 w 10070758"/>
                        <a:gd name="connsiteY73" fmla="*/ 2224216 h 6561438"/>
                        <a:gd name="connsiteX74" fmla="*/ 6351373 w 10070758"/>
                        <a:gd name="connsiteY74" fmla="*/ 2174789 h 6561438"/>
                        <a:gd name="connsiteX75" fmla="*/ 6425514 w 10070758"/>
                        <a:gd name="connsiteY75" fmla="*/ 2125362 h 6561438"/>
                        <a:gd name="connsiteX76" fmla="*/ 6462584 w 10070758"/>
                        <a:gd name="connsiteY76" fmla="*/ 2100649 h 6561438"/>
                        <a:gd name="connsiteX77" fmla="*/ 6499654 w 10070758"/>
                        <a:gd name="connsiteY77" fmla="*/ 2075935 h 6561438"/>
                        <a:gd name="connsiteX78" fmla="*/ 6536724 w 10070758"/>
                        <a:gd name="connsiteY78" fmla="*/ 2038865 h 6561438"/>
                        <a:gd name="connsiteX79" fmla="*/ 6623222 w 10070758"/>
                        <a:gd name="connsiteY79" fmla="*/ 1989438 h 6561438"/>
                        <a:gd name="connsiteX80" fmla="*/ 6672649 w 10070758"/>
                        <a:gd name="connsiteY80" fmla="*/ 1952368 h 6561438"/>
                        <a:gd name="connsiteX81" fmla="*/ 6722076 w 10070758"/>
                        <a:gd name="connsiteY81" fmla="*/ 1927654 h 6561438"/>
                        <a:gd name="connsiteX82" fmla="*/ 6759146 w 10070758"/>
                        <a:gd name="connsiteY82" fmla="*/ 1902941 h 6561438"/>
                        <a:gd name="connsiteX83" fmla="*/ 6808573 w 10070758"/>
                        <a:gd name="connsiteY83" fmla="*/ 1878227 h 6561438"/>
                        <a:gd name="connsiteX84" fmla="*/ 6845643 w 10070758"/>
                        <a:gd name="connsiteY84" fmla="*/ 1853514 h 6561438"/>
                        <a:gd name="connsiteX85" fmla="*/ 6956854 w 10070758"/>
                        <a:gd name="connsiteY85" fmla="*/ 1791730 h 6561438"/>
                        <a:gd name="connsiteX86" fmla="*/ 6993924 w 10070758"/>
                        <a:gd name="connsiteY86" fmla="*/ 1742303 h 6561438"/>
                        <a:gd name="connsiteX87" fmla="*/ 7030995 w 10070758"/>
                        <a:gd name="connsiteY87" fmla="*/ 1717589 h 6561438"/>
                        <a:gd name="connsiteX88" fmla="*/ 7105135 w 10070758"/>
                        <a:gd name="connsiteY88" fmla="*/ 1631092 h 6561438"/>
                        <a:gd name="connsiteX89" fmla="*/ 7154562 w 10070758"/>
                        <a:gd name="connsiteY89" fmla="*/ 1581665 h 6561438"/>
                        <a:gd name="connsiteX90" fmla="*/ 7216346 w 10070758"/>
                        <a:gd name="connsiteY90" fmla="*/ 1482811 h 6561438"/>
                        <a:gd name="connsiteX91" fmla="*/ 7253416 w 10070758"/>
                        <a:gd name="connsiteY91" fmla="*/ 1445741 h 6561438"/>
                        <a:gd name="connsiteX92" fmla="*/ 7278130 w 10070758"/>
                        <a:gd name="connsiteY92" fmla="*/ 1408670 h 6561438"/>
                        <a:gd name="connsiteX93" fmla="*/ 7352270 w 10070758"/>
                        <a:gd name="connsiteY93" fmla="*/ 1309816 h 6561438"/>
                        <a:gd name="connsiteX94" fmla="*/ 7376984 w 10070758"/>
                        <a:gd name="connsiteY94" fmla="*/ 1272746 h 6561438"/>
                        <a:gd name="connsiteX95" fmla="*/ 7488195 w 10070758"/>
                        <a:gd name="connsiteY95" fmla="*/ 1322174 h 6561438"/>
                        <a:gd name="connsiteX96" fmla="*/ 7500551 w 10070758"/>
                        <a:gd name="connsiteY96" fmla="*/ 1186249 h 6561438"/>
                        <a:gd name="connsiteX97" fmla="*/ 7636476 w 10070758"/>
                        <a:gd name="connsiteY97" fmla="*/ 1149178 h 6561438"/>
                        <a:gd name="connsiteX98" fmla="*/ 7722973 w 10070758"/>
                        <a:gd name="connsiteY98" fmla="*/ 1075038 h 6561438"/>
                        <a:gd name="connsiteX99" fmla="*/ 7846540 w 10070758"/>
                        <a:gd name="connsiteY99" fmla="*/ 939114 h 6561438"/>
                        <a:gd name="connsiteX100" fmla="*/ 8031893 w 10070758"/>
                        <a:gd name="connsiteY100" fmla="*/ 790832 h 6561438"/>
                        <a:gd name="connsiteX101" fmla="*/ 8204887 w 10070758"/>
                        <a:gd name="connsiteY101" fmla="*/ 889687 h 6561438"/>
                        <a:gd name="connsiteX102" fmla="*/ 8340811 w 10070758"/>
                        <a:gd name="connsiteY102" fmla="*/ 976184 h 6561438"/>
                        <a:gd name="connsiteX103" fmla="*/ 8464378 w 10070758"/>
                        <a:gd name="connsiteY103" fmla="*/ 1025611 h 6561438"/>
                        <a:gd name="connsiteX104" fmla="*/ 8575589 w 10070758"/>
                        <a:gd name="connsiteY104" fmla="*/ 1000897 h 6561438"/>
                        <a:gd name="connsiteX105" fmla="*/ 8649730 w 10070758"/>
                        <a:gd name="connsiteY105" fmla="*/ 1013254 h 6561438"/>
                        <a:gd name="connsiteX106" fmla="*/ 8686800 w 10070758"/>
                        <a:gd name="connsiteY106" fmla="*/ 1025611 h 6561438"/>
                        <a:gd name="connsiteX107" fmla="*/ 8760941 w 10070758"/>
                        <a:gd name="connsiteY107" fmla="*/ 976184 h 6561438"/>
                        <a:gd name="connsiteX108" fmla="*/ 8884508 w 10070758"/>
                        <a:gd name="connsiteY108" fmla="*/ 852616 h 6561438"/>
                        <a:gd name="connsiteX109" fmla="*/ 8921578 w 10070758"/>
                        <a:gd name="connsiteY109" fmla="*/ 815546 h 6561438"/>
                        <a:gd name="connsiteX110" fmla="*/ 8995719 w 10070758"/>
                        <a:gd name="connsiteY110" fmla="*/ 766119 h 6561438"/>
                        <a:gd name="connsiteX111" fmla="*/ 9020432 w 10070758"/>
                        <a:gd name="connsiteY111" fmla="*/ 729049 h 6561438"/>
                        <a:gd name="connsiteX112" fmla="*/ 9094573 w 10070758"/>
                        <a:gd name="connsiteY112" fmla="*/ 654908 h 6561438"/>
                        <a:gd name="connsiteX113" fmla="*/ 9119286 w 10070758"/>
                        <a:gd name="connsiteY113" fmla="*/ 617838 h 6561438"/>
                        <a:gd name="connsiteX114" fmla="*/ 9230497 w 10070758"/>
                        <a:gd name="connsiteY114" fmla="*/ 531341 h 6561438"/>
                        <a:gd name="connsiteX115" fmla="*/ 9267568 w 10070758"/>
                        <a:gd name="connsiteY115" fmla="*/ 518984 h 6561438"/>
                        <a:gd name="connsiteX116" fmla="*/ 9354065 w 10070758"/>
                        <a:gd name="connsiteY116" fmla="*/ 457200 h 6561438"/>
                        <a:gd name="connsiteX117" fmla="*/ 9428205 w 10070758"/>
                        <a:gd name="connsiteY117" fmla="*/ 407773 h 6561438"/>
                        <a:gd name="connsiteX118" fmla="*/ 9465276 w 10070758"/>
                        <a:gd name="connsiteY118" fmla="*/ 395416 h 6561438"/>
                        <a:gd name="connsiteX119" fmla="*/ 9551773 w 10070758"/>
                        <a:gd name="connsiteY119" fmla="*/ 358346 h 6561438"/>
                        <a:gd name="connsiteX120" fmla="*/ 10070758 w 10070758"/>
                        <a:gd name="connsiteY120" fmla="*/ 0 h 6561438"/>
                        <a:gd name="connsiteX121" fmla="*/ 24714 w 10070758"/>
                        <a:gd name="connsiteY121" fmla="*/ 12357 h 6561438"/>
                        <a:gd name="connsiteX0" fmla="*/ 0 w 10070758"/>
                        <a:gd name="connsiteY0" fmla="*/ 6561438 h 6561438"/>
                        <a:gd name="connsiteX1" fmla="*/ 1285103 w 10070758"/>
                        <a:gd name="connsiteY1" fmla="*/ 5412259 h 6561438"/>
                        <a:gd name="connsiteX2" fmla="*/ 1359243 w 10070758"/>
                        <a:gd name="connsiteY2" fmla="*/ 5362832 h 6561438"/>
                        <a:gd name="connsiteX3" fmla="*/ 1396314 w 10070758"/>
                        <a:gd name="connsiteY3" fmla="*/ 5325762 h 6561438"/>
                        <a:gd name="connsiteX4" fmla="*/ 1495168 w 10070758"/>
                        <a:gd name="connsiteY4" fmla="*/ 5276335 h 6561438"/>
                        <a:gd name="connsiteX5" fmla="*/ 1532238 w 10070758"/>
                        <a:gd name="connsiteY5" fmla="*/ 5251622 h 6561438"/>
                        <a:gd name="connsiteX6" fmla="*/ 1655805 w 10070758"/>
                        <a:gd name="connsiteY6" fmla="*/ 5165124 h 6561438"/>
                        <a:gd name="connsiteX7" fmla="*/ 1742303 w 10070758"/>
                        <a:gd name="connsiteY7" fmla="*/ 5115697 h 6561438"/>
                        <a:gd name="connsiteX8" fmla="*/ 1779373 w 10070758"/>
                        <a:gd name="connsiteY8" fmla="*/ 5078627 h 6561438"/>
                        <a:gd name="connsiteX9" fmla="*/ 1816443 w 10070758"/>
                        <a:gd name="connsiteY9" fmla="*/ 5053914 h 6561438"/>
                        <a:gd name="connsiteX10" fmla="*/ 1853514 w 10070758"/>
                        <a:gd name="connsiteY10" fmla="*/ 5016843 h 6561438"/>
                        <a:gd name="connsiteX11" fmla="*/ 1890584 w 10070758"/>
                        <a:gd name="connsiteY11" fmla="*/ 4992130 h 6561438"/>
                        <a:gd name="connsiteX12" fmla="*/ 1989438 w 10070758"/>
                        <a:gd name="connsiteY12" fmla="*/ 4893276 h 6561438"/>
                        <a:gd name="connsiteX13" fmla="*/ 2038865 w 10070758"/>
                        <a:gd name="connsiteY13" fmla="*/ 4868562 h 6561438"/>
                        <a:gd name="connsiteX14" fmla="*/ 2075935 w 10070758"/>
                        <a:gd name="connsiteY14" fmla="*/ 4831492 h 6561438"/>
                        <a:gd name="connsiteX15" fmla="*/ 2162432 w 10070758"/>
                        <a:gd name="connsiteY15" fmla="*/ 4782065 h 6561438"/>
                        <a:gd name="connsiteX16" fmla="*/ 2248930 w 10070758"/>
                        <a:gd name="connsiteY16" fmla="*/ 4732638 h 6561438"/>
                        <a:gd name="connsiteX17" fmla="*/ 2286000 w 10070758"/>
                        <a:gd name="connsiteY17" fmla="*/ 4695568 h 6561438"/>
                        <a:gd name="connsiteX18" fmla="*/ 2397211 w 10070758"/>
                        <a:gd name="connsiteY18" fmla="*/ 4596714 h 6561438"/>
                        <a:gd name="connsiteX19" fmla="*/ 2483708 w 10070758"/>
                        <a:gd name="connsiteY19" fmla="*/ 4473146 h 6561438"/>
                        <a:gd name="connsiteX20" fmla="*/ 2508422 w 10070758"/>
                        <a:gd name="connsiteY20" fmla="*/ 4436076 h 6561438"/>
                        <a:gd name="connsiteX21" fmla="*/ 2545492 w 10070758"/>
                        <a:gd name="connsiteY21" fmla="*/ 4386649 h 6561438"/>
                        <a:gd name="connsiteX22" fmla="*/ 2594919 w 10070758"/>
                        <a:gd name="connsiteY22" fmla="*/ 4312508 h 6561438"/>
                        <a:gd name="connsiteX23" fmla="*/ 2619632 w 10070758"/>
                        <a:gd name="connsiteY23" fmla="*/ 4275438 h 6561438"/>
                        <a:gd name="connsiteX24" fmla="*/ 2656703 w 10070758"/>
                        <a:gd name="connsiteY24" fmla="*/ 4263081 h 6561438"/>
                        <a:gd name="connsiteX25" fmla="*/ 2693773 w 10070758"/>
                        <a:gd name="connsiteY25" fmla="*/ 4238368 h 6561438"/>
                        <a:gd name="connsiteX26" fmla="*/ 2854411 w 10070758"/>
                        <a:gd name="connsiteY26" fmla="*/ 4213654 h 6561438"/>
                        <a:gd name="connsiteX27" fmla="*/ 2965622 w 10070758"/>
                        <a:gd name="connsiteY27" fmla="*/ 4188941 h 6561438"/>
                        <a:gd name="connsiteX28" fmla="*/ 3101546 w 10070758"/>
                        <a:gd name="connsiteY28" fmla="*/ 4164227 h 6561438"/>
                        <a:gd name="connsiteX29" fmla="*/ 3225114 w 10070758"/>
                        <a:gd name="connsiteY29" fmla="*/ 4114800 h 6561438"/>
                        <a:gd name="connsiteX30" fmla="*/ 3299254 w 10070758"/>
                        <a:gd name="connsiteY30" fmla="*/ 4077730 h 6561438"/>
                        <a:gd name="connsiteX31" fmla="*/ 3373395 w 10070758"/>
                        <a:gd name="connsiteY31" fmla="*/ 4028303 h 6561438"/>
                        <a:gd name="connsiteX32" fmla="*/ 3472249 w 10070758"/>
                        <a:gd name="connsiteY32" fmla="*/ 3954162 h 6561438"/>
                        <a:gd name="connsiteX33" fmla="*/ 3546389 w 10070758"/>
                        <a:gd name="connsiteY33" fmla="*/ 3880022 h 6561438"/>
                        <a:gd name="connsiteX34" fmla="*/ 3682314 w 10070758"/>
                        <a:gd name="connsiteY34" fmla="*/ 3756454 h 6561438"/>
                        <a:gd name="connsiteX35" fmla="*/ 3719384 w 10070758"/>
                        <a:gd name="connsiteY35" fmla="*/ 3719384 h 6561438"/>
                        <a:gd name="connsiteX36" fmla="*/ 3756454 w 10070758"/>
                        <a:gd name="connsiteY36" fmla="*/ 3682314 h 6561438"/>
                        <a:gd name="connsiteX37" fmla="*/ 3855308 w 10070758"/>
                        <a:gd name="connsiteY37" fmla="*/ 3546389 h 6561438"/>
                        <a:gd name="connsiteX38" fmla="*/ 3880022 w 10070758"/>
                        <a:gd name="connsiteY38" fmla="*/ 3496962 h 6561438"/>
                        <a:gd name="connsiteX39" fmla="*/ 3892378 w 10070758"/>
                        <a:gd name="connsiteY39" fmla="*/ 3459892 h 6561438"/>
                        <a:gd name="connsiteX40" fmla="*/ 3917092 w 10070758"/>
                        <a:gd name="connsiteY40" fmla="*/ 3410465 h 6561438"/>
                        <a:gd name="connsiteX41" fmla="*/ 3929449 w 10070758"/>
                        <a:gd name="connsiteY41" fmla="*/ 3373395 h 6561438"/>
                        <a:gd name="connsiteX42" fmla="*/ 3978876 w 10070758"/>
                        <a:gd name="connsiteY42" fmla="*/ 3299254 h 6561438"/>
                        <a:gd name="connsiteX43" fmla="*/ 4003589 w 10070758"/>
                        <a:gd name="connsiteY43" fmla="*/ 3262184 h 6561438"/>
                        <a:gd name="connsiteX44" fmla="*/ 4077730 w 10070758"/>
                        <a:gd name="connsiteY44" fmla="*/ 3188043 h 6561438"/>
                        <a:gd name="connsiteX45" fmla="*/ 4164227 w 10070758"/>
                        <a:gd name="connsiteY45" fmla="*/ 3138616 h 6561438"/>
                        <a:gd name="connsiteX46" fmla="*/ 4201297 w 10070758"/>
                        <a:gd name="connsiteY46" fmla="*/ 3113903 h 6561438"/>
                        <a:gd name="connsiteX47" fmla="*/ 4300151 w 10070758"/>
                        <a:gd name="connsiteY47" fmla="*/ 3064476 h 6561438"/>
                        <a:gd name="connsiteX48" fmla="*/ 4411362 w 10070758"/>
                        <a:gd name="connsiteY48" fmla="*/ 3002692 h 6561438"/>
                        <a:gd name="connsiteX49" fmla="*/ 4534930 w 10070758"/>
                        <a:gd name="connsiteY49" fmla="*/ 2916195 h 6561438"/>
                        <a:gd name="connsiteX50" fmla="*/ 4596714 w 10070758"/>
                        <a:gd name="connsiteY50" fmla="*/ 2866768 h 6561438"/>
                        <a:gd name="connsiteX51" fmla="*/ 4633784 w 10070758"/>
                        <a:gd name="connsiteY51" fmla="*/ 2842054 h 6561438"/>
                        <a:gd name="connsiteX52" fmla="*/ 4695568 w 10070758"/>
                        <a:gd name="connsiteY52" fmla="*/ 2792627 h 6561438"/>
                        <a:gd name="connsiteX53" fmla="*/ 4819135 w 10070758"/>
                        <a:gd name="connsiteY53" fmla="*/ 2718486 h 6561438"/>
                        <a:gd name="connsiteX54" fmla="*/ 4856205 w 10070758"/>
                        <a:gd name="connsiteY54" fmla="*/ 2706130 h 6561438"/>
                        <a:gd name="connsiteX55" fmla="*/ 4979773 w 10070758"/>
                        <a:gd name="connsiteY55" fmla="*/ 2631989 h 6561438"/>
                        <a:gd name="connsiteX56" fmla="*/ 5053914 w 10070758"/>
                        <a:gd name="connsiteY56" fmla="*/ 2607276 h 6561438"/>
                        <a:gd name="connsiteX57" fmla="*/ 5128054 w 10070758"/>
                        <a:gd name="connsiteY57" fmla="*/ 2582562 h 6561438"/>
                        <a:gd name="connsiteX58" fmla="*/ 5202195 w 10070758"/>
                        <a:gd name="connsiteY58" fmla="*/ 2557849 h 6561438"/>
                        <a:gd name="connsiteX59" fmla="*/ 5239265 w 10070758"/>
                        <a:gd name="connsiteY59" fmla="*/ 2545492 h 6561438"/>
                        <a:gd name="connsiteX60" fmla="*/ 5313405 w 10070758"/>
                        <a:gd name="connsiteY60" fmla="*/ 2533135 h 6561438"/>
                        <a:gd name="connsiteX61" fmla="*/ 5350476 w 10070758"/>
                        <a:gd name="connsiteY61" fmla="*/ 2520778 h 6561438"/>
                        <a:gd name="connsiteX62" fmla="*/ 5511114 w 10070758"/>
                        <a:gd name="connsiteY62" fmla="*/ 2496065 h 6561438"/>
                        <a:gd name="connsiteX63" fmla="*/ 5560541 w 10070758"/>
                        <a:gd name="connsiteY63" fmla="*/ 2483708 h 6561438"/>
                        <a:gd name="connsiteX64" fmla="*/ 5634681 w 10070758"/>
                        <a:gd name="connsiteY64" fmla="*/ 2471351 h 6561438"/>
                        <a:gd name="connsiteX65" fmla="*/ 5671751 w 10070758"/>
                        <a:gd name="connsiteY65" fmla="*/ 2458995 h 6561438"/>
                        <a:gd name="connsiteX66" fmla="*/ 5721178 w 10070758"/>
                        <a:gd name="connsiteY66" fmla="*/ 2446638 h 6561438"/>
                        <a:gd name="connsiteX67" fmla="*/ 5782962 w 10070758"/>
                        <a:gd name="connsiteY67" fmla="*/ 2421924 h 6561438"/>
                        <a:gd name="connsiteX68" fmla="*/ 5857103 w 10070758"/>
                        <a:gd name="connsiteY68" fmla="*/ 2397211 h 6561438"/>
                        <a:gd name="connsiteX69" fmla="*/ 5931243 w 10070758"/>
                        <a:gd name="connsiteY69" fmla="*/ 2372497 h 6561438"/>
                        <a:gd name="connsiteX70" fmla="*/ 6005384 w 10070758"/>
                        <a:gd name="connsiteY70" fmla="*/ 2335427 h 6561438"/>
                        <a:gd name="connsiteX71" fmla="*/ 6128951 w 10070758"/>
                        <a:gd name="connsiteY71" fmla="*/ 2286000 h 6561438"/>
                        <a:gd name="connsiteX72" fmla="*/ 6190735 w 10070758"/>
                        <a:gd name="connsiteY72" fmla="*/ 2248930 h 6561438"/>
                        <a:gd name="connsiteX73" fmla="*/ 6264876 w 10070758"/>
                        <a:gd name="connsiteY73" fmla="*/ 2224216 h 6561438"/>
                        <a:gd name="connsiteX74" fmla="*/ 6351373 w 10070758"/>
                        <a:gd name="connsiteY74" fmla="*/ 2174789 h 6561438"/>
                        <a:gd name="connsiteX75" fmla="*/ 6425514 w 10070758"/>
                        <a:gd name="connsiteY75" fmla="*/ 2125362 h 6561438"/>
                        <a:gd name="connsiteX76" fmla="*/ 6462584 w 10070758"/>
                        <a:gd name="connsiteY76" fmla="*/ 2100649 h 6561438"/>
                        <a:gd name="connsiteX77" fmla="*/ 6499654 w 10070758"/>
                        <a:gd name="connsiteY77" fmla="*/ 2075935 h 6561438"/>
                        <a:gd name="connsiteX78" fmla="*/ 6536724 w 10070758"/>
                        <a:gd name="connsiteY78" fmla="*/ 2038865 h 6561438"/>
                        <a:gd name="connsiteX79" fmla="*/ 6623222 w 10070758"/>
                        <a:gd name="connsiteY79" fmla="*/ 1989438 h 6561438"/>
                        <a:gd name="connsiteX80" fmla="*/ 6672649 w 10070758"/>
                        <a:gd name="connsiteY80" fmla="*/ 1952368 h 6561438"/>
                        <a:gd name="connsiteX81" fmla="*/ 6722076 w 10070758"/>
                        <a:gd name="connsiteY81" fmla="*/ 1927654 h 6561438"/>
                        <a:gd name="connsiteX82" fmla="*/ 6759146 w 10070758"/>
                        <a:gd name="connsiteY82" fmla="*/ 1902941 h 6561438"/>
                        <a:gd name="connsiteX83" fmla="*/ 6808573 w 10070758"/>
                        <a:gd name="connsiteY83" fmla="*/ 1878227 h 6561438"/>
                        <a:gd name="connsiteX84" fmla="*/ 6845643 w 10070758"/>
                        <a:gd name="connsiteY84" fmla="*/ 1853514 h 6561438"/>
                        <a:gd name="connsiteX85" fmla="*/ 6956854 w 10070758"/>
                        <a:gd name="connsiteY85" fmla="*/ 1791730 h 6561438"/>
                        <a:gd name="connsiteX86" fmla="*/ 6993924 w 10070758"/>
                        <a:gd name="connsiteY86" fmla="*/ 1742303 h 6561438"/>
                        <a:gd name="connsiteX87" fmla="*/ 7030995 w 10070758"/>
                        <a:gd name="connsiteY87" fmla="*/ 1717589 h 6561438"/>
                        <a:gd name="connsiteX88" fmla="*/ 7105135 w 10070758"/>
                        <a:gd name="connsiteY88" fmla="*/ 1631092 h 6561438"/>
                        <a:gd name="connsiteX89" fmla="*/ 7154562 w 10070758"/>
                        <a:gd name="connsiteY89" fmla="*/ 1581665 h 6561438"/>
                        <a:gd name="connsiteX90" fmla="*/ 7216346 w 10070758"/>
                        <a:gd name="connsiteY90" fmla="*/ 1482811 h 6561438"/>
                        <a:gd name="connsiteX91" fmla="*/ 7253416 w 10070758"/>
                        <a:gd name="connsiteY91" fmla="*/ 1445741 h 6561438"/>
                        <a:gd name="connsiteX92" fmla="*/ 7278130 w 10070758"/>
                        <a:gd name="connsiteY92" fmla="*/ 1408670 h 6561438"/>
                        <a:gd name="connsiteX93" fmla="*/ 7352270 w 10070758"/>
                        <a:gd name="connsiteY93" fmla="*/ 1309816 h 6561438"/>
                        <a:gd name="connsiteX94" fmla="*/ 7376984 w 10070758"/>
                        <a:gd name="connsiteY94" fmla="*/ 1272746 h 6561438"/>
                        <a:gd name="connsiteX95" fmla="*/ 7488195 w 10070758"/>
                        <a:gd name="connsiteY95" fmla="*/ 1322174 h 6561438"/>
                        <a:gd name="connsiteX96" fmla="*/ 7562334 w 10070758"/>
                        <a:gd name="connsiteY96" fmla="*/ 1248033 h 6561438"/>
                        <a:gd name="connsiteX97" fmla="*/ 7636476 w 10070758"/>
                        <a:gd name="connsiteY97" fmla="*/ 1149178 h 6561438"/>
                        <a:gd name="connsiteX98" fmla="*/ 7722973 w 10070758"/>
                        <a:gd name="connsiteY98" fmla="*/ 1075038 h 6561438"/>
                        <a:gd name="connsiteX99" fmla="*/ 7846540 w 10070758"/>
                        <a:gd name="connsiteY99" fmla="*/ 939114 h 6561438"/>
                        <a:gd name="connsiteX100" fmla="*/ 8031893 w 10070758"/>
                        <a:gd name="connsiteY100" fmla="*/ 790832 h 6561438"/>
                        <a:gd name="connsiteX101" fmla="*/ 8204887 w 10070758"/>
                        <a:gd name="connsiteY101" fmla="*/ 889687 h 6561438"/>
                        <a:gd name="connsiteX102" fmla="*/ 8340811 w 10070758"/>
                        <a:gd name="connsiteY102" fmla="*/ 976184 h 6561438"/>
                        <a:gd name="connsiteX103" fmla="*/ 8464378 w 10070758"/>
                        <a:gd name="connsiteY103" fmla="*/ 1025611 h 6561438"/>
                        <a:gd name="connsiteX104" fmla="*/ 8575589 w 10070758"/>
                        <a:gd name="connsiteY104" fmla="*/ 1000897 h 6561438"/>
                        <a:gd name="connsiteX105" fmla="*/ 8649730 w 10070758"/>
                        <a:gd name="connsiteY105" fmla="*/ 1013254 h 6561438"/>
                        <a:gd name="connsiteX106" fmla="*/ 8686800 w 10070758"/>
                        <a:gd name="connsiteY106" fmla="*/ 1025611 h 6561438"/>
                        <a:gd name="connsiteX107" fmla="*/ 8760941 w 10070758"/>
                        <a:gd name="connsiteY107" fmla="*/ 976184 h 6561438"/>
                        <a:gd name="connsiteX108" fmla="*/ 8884508 w 10070758"/>
                        <a:gd name="connsiteY108" fmla="*/ 852616 h 6561438"/>
                        <a:gd name="connsiteX109" fmla="*/ 8921578 w 10070758"/>
                        <a:gd name="connsiteY109" fmla="*/ 815546 h 6561438"/>
                        <a:gd name="connsiteX110" fmla="*/ 8995719 w 10070758"/>
                        <a:gd name="connsiteY110" fmla="*/ 766119 h 6561438"/>
                        <a:gd name="connsiteX111" fmla="*/ 9020432 w 10070758"/>
                        <a:gd name="connsiteY111" fmla="*/ 729049 h 6561438"/>
                        <a:gd name="connsiteX112" fmla="*/ 9094573 w 10070758"/>
                        <a:gd name="connsiteY112" fmla="*/ 654908 h 6561438"/>
                        <a:gd name="connsiteX113" fmla="*/ 9119286 w 10070758"/>
                        <a:gd name="connsiteY113" fmla="*/ 617838 h 6561438"/>
                        <a:gd name="connsiteX114" fmla="*/ 9230497 w 10070758"/>
                        <a:gd name="connsiteY114" fmla="*/ 531341 h 6561438"/>
                        <a:gd name="connsiteX115" fmla="*/ 9267568 w 10070758"/>
                        <a:gd name="connsiteY115" fmla="*/ 518984 h 6561438"/>
                        <a:gd name="connsiteX116" fmla="*/ 9354065 w 10070758"/>
                        <a:gd name="connsiteY116" fmla="*/ 457200 h 6561438"/>
                        <a:gd name="connsiteX117" fmla="*/ 9428205 w 10070758"/>
                        <a:gd name="connsiteY117" fmla="*/ 407773 h 6561438"/>
                        <a:gd name="connsiteX118" fmla="*/ 9465276 w 10070758"/>
                        <a:gd name="connsiteY118" fmla="*/ 395416 h 6561438"/>
                        <a:gd name="connsiteX119" fmla="*/ 9551773 w 10070758"/>
                        <a:gd name="connsiteY119" fmla="*/ 358346 h 6561438"/>
                        <a:gd name="connsiteX120" fmla="*/ 10070758 w 10070758"/>
                        <a:gd name="connsiteY120" fmla="*/ 0 h 6561438"/>
                        <a:gd name="connsiteX121" fmla="*/ 24714 w 10070758"/>
                        <a:gd name="connsiteY121" fmla="*/ 12357 h 6561438"/>
                        <a:gd name="connsiteX0" fmla="*/ 0 w 10070758"/>
                        <a:gd name="connsiteY0" fmla="*/ 6561438 h 6561438"/>
                        <a:gd name="connsiteX1" fmla="*/ 1285103 w 10070758"/>
                        <a:gd name="connsiteY1" fmla="*/ 5412259 h 6561438"/>
                        <a:gd name="connsiteX2" fmla="*/ 1359243 w 10070758"/>
                        <a:gd name="connsiteY2" fmla="*/ 5362832 h 6561438"/>
                        <a:gd name="connsiteX3" fmla="*/ 1396314 w 10070758"/>
                        <a:gd name="connsiteY3" fmla="*/ 5325762 h 6561438"/>
                        <a:gd name="connsiteX4" fmla="*/ 1495168 w 10070758"/>
                        <a:gd name="connsiteY4" fmla="*/ 5276335 h 6561438"/>
                        <a:gd name="connsiteX5" fmla="*/ 1532238 w 10070758"/>
                        <a:gd name="connsiteY5" fmla="*/ 5251622 h 6561438"/>
                        <a:gd name="connsiteX6" fmla="*/ 1655805 w 10070758"/>
                        <a:gd name="connsiteY6" fmla="*/ 5165124 h 6561438"/>
                        <a:gd name="connsiteX7" fmla="*/ 1742303 w 10070758"/>
                        <a:gd name="connsiteY7" fmla="*/ 5115697 h 6561438"/>
                        <a:gd name="connsiteX8" fmla="*/ 1779373 w 10070758"/>
                        <a:gd name="connsiteY8" fmla="*/ 5078627 h 6561438"/>
                        <a:gd name="connsiteX9" fmla="*/ 1816443 w 10070758"/>
                        <a:gd name="connsiteY9" fmla="*/ 5053914 h 6561438"/>
                        <a:gd name="connsiteX10" fmla="*/ 1853514 w 10070758"/>
                        <a:gd name="connsiteY10" fmla="*/ 5016843 h 6561438"/>
                        <a:gd name="connsiteX11" fmla="*/ 1890584 w 10070758"/>
                        <a:gd name="connsiteY11" fmla="*/ 4992130 h 6561438"/>
                        <a:gd name="connsiteX12" fmla="*/ 1989438 w 10070758"/>
                        <a:gd name="connsiteY12" fmla="*/ 4893276 h 6561438"/>
                        <a:gd name="connsiteX13" fmla="*/ 2038865 w 10070758"/>
                        <a:gd name="connsiteY13" fmla="*/ 4868562 h 6561438"/>
                        <a:gd name="connsiteX14" fmla="*/ 2075935 w 10070758"/>
                        <a:gd name="connsiteY14" fmla="*/ 4831492 h 6561438"/>
                        <a:gd name="connsiteX15" fmla="*/ 2162432 w 10070758"/>
                        <a:gd name="connsiteY15" fmla="*/ 4782065 h 6561438"/>
                        <a:gd name="connsiteX16" fmla="*/ 2248930 w 10070758"/>
                        <a:gd name="connsiteY16" fmla="*/ 4732638 h 6561438"/>
                        <a:gd name="connsiteX17" fmla="*/ 2286000 w 10070758"/>
                        <a:gd name="connsiteY17" fmla="*/ 4695568 h 6561438"/>
                        <a:gd name="connsiteX18" fmla="*/ 2397211 w 10070758"/>
                        <a:gd name="connsiteY18" fmla="*/ 4596714 h 6561438"/>
                        <a:gd name="connsiteX19" fmla="*/ 2483708 w 10070758"/>
                        <a:gd name="connsiteY19" fmla="*/ 4473146 h 6561438"/>
                        <a:gd name="connsiteX20" fmla="*/ 2508422 w 10070758"/>
                        <a:gd name="connsiteY20" fmla="*/ 4436076 h 6561438"/>
                        <a:gd name="connsiteX21" fmla="*/ 2545492 w 10070758"/>
                        <a:gd name="connsiteY21" fmla="*/ 4386649 h 6561438"/>
                        <a:gd name="connsiteX22" fmla="*/ 2594919 w 10070758"/>
                        <a:gd name="connsiteY22" fmla="*/ 4312508 h 6561438"/>
                        <a:gd name="connsiteX23" fmla="*/ 2619632 w 10070758"/>
                        <a:gd name="connsiteY23" fmla="*/ 4275438 h 6561438"/>
                        <a:gd name="connsiteX24" fmla="*/ 2656703 w 10070758"/>
                        <a:gd name="connsiteY24" fmla="*/ 4263081 h 6561438"/>
                        <a:gd name="connsiteX25" fmla="*/ 2693773 w 10070758"/>
                        <a:gd name="connsiteY25" fmla="*/ 4238368 h 6561438"/>
                        <a:gd name="connsiteX26" fmla="*/ 2854411 w 10070758"/>
                        <a:gd name="connsiteY26" fmla="*/ 4213654 h 6561438"/>
                        <a:gd name="connsiteX27" fmla="*/ 2965622 w 10070758"/>
                        <a:gd name="connsiteY27" fmla="*/ 4188941 h 6561438"/>
                        <a:gd name="connsiteX28" fmla="*/ 3101546 w 10070758"/>
                        <a:gd name="connsiteY28" fmla="*/ 4164227 h 6561438"/>
                        <a:gd name="connsiteX29" fmla="*/ 3225114 w 10070758"/>
                        <a:gd name="connsiteY29" fmla="*/ 4114800 h 6561438"/>
                        <a:gd name="connsiteX30" fmla="*/ 3299254 w 10070758"/>
                        <a:gd name="connsiteY30" fmla="*/ 4077730 h 6561438"/>
                        <a:gd name="connsiteX31" fmla="*/ 3373395 w 10070758"/>
                        <a:gd name="connsiteY31" fmla="*/ 4028303 h 6561438"/>
                        <a:gd name="connsiteX32" fmla="*/ 3472249 w 10070758"/>
                        <a:gd name="connsiteY32" fmla="*/ 3954162 h 6561438"/>
                        <a:gd name="connsiteX33" fmla="*/ 3546389 w 10070758"/>
                        <a:gd name="connsiteY33" fmla="*/ 3880022 h 6561438"/>
                        <a:gd name="connsiteX34" fmla="*/ 3682314 w 10070758"/>
                        <a:gd name="connsiteY34" fmla="*/ 3756454 h 6561438"/>
                        <a:gd name="connsiteX35" fmla="*/ 3719384 w 10070758"/>
                        <a:gd name="connsiteY35" fmla="*/ 3719384 h 6561438"/>
                        <a:gd name="connsiteX36" fmla="*/ 3756454 w 10070758"/>
                        <a:gd name="connsiteY36" fmla="*/ 3682314 h 6561438"/>
                        <a:gd name="connsiteX37" fmla="*/ 3855308 w 10070758"/>
                        <a:gd name="connsiteY37" fmla="*/ 3546389 h 6561438"/>
                        <a:gd name="connsiteX38" fmla="*/ 3880022 w 10070758"/>
                        <a:gd name="connsiteY38" fmla="*/ 3496962 h 6561438"/>
                        <a:gd name="connsiteX39" fmla="*/ 3892378 w 10070758"/>
                        <a:gd name="connsiteY39" fmla="*/ 3459892 h 6561438"/>
                        <a:gd name="connsiteX40" fmla="*/ 3917092 w 10070758"/>
                        <a:gd name="connsiteY40" fmla="*/ 3410465 h 6561438"/>
                        <a:gd name="connsiteX41" fmla="*/ 3929449 w 10070758"/>
                        <a:gd name="connsiteY41" fmla="*/ 3373395 h 6561438"/>
                        <a:gd name="connsiteX42" fmla="*/ 3978876 w 10070758"/>
                        <a:gd name="connsiteY42" fmla="*/ 3299254 h 6561438"/>
                        <a:gd name="connsiteX43" fmla="*/ 4003589 w 10070758"/>
                        <a:gd name="connsiteY43" fmla="*/ 3262184 h 6561438"/>
                        <a:gd name="connsiteX44" fmla="*/ 4077730 w 10070758"/>
                        <a:gd name="connsiteY44" fmla="*/ 3188043 h 6561438"/>
                        <a:gd name="connsiteX45" fmla="*/ 4164227 w 10070758"/>
                        <a:gd name="connsiteY45" fmla="*/ 3138616 h 6561438"/>
                        <a:gd name="connsiteX46" fmla="*/ 4201297 w 10070758"/>
                        <a:gd name="connsiteY46" fmla="*/ 3113903 h 6561438"/>
                        <a:gd name="connsiteX47" fmla="*/ 4300151 w 10070758"/>
                        <a:gd name="connsiteY47" fmla="*/ 3064476 h 6561438"/>
                        <a:gd name="connsiteX48" fmla="*/ 4411362 w 10070758"/>
                        <a:gd name="connsiteY48" fmla="*/ 3002692 h 6561438"/>
                        <a:gd name="connsiteX49" fmla="*/ 4534930 w 10070758"/>
                        <a:gd name="connsiteY49" fmla="*/ 2916195 h 6561438"/>
                        <a:gd name="connsiteX50" fmla="*/ 4596714 w 10070758"/>
                        <a:gd name="connsiteY50" fmla="*/ 2866768 h 6561438"/>
                        <a:gd name="connsiteX51" fmla="*/ 4633784 w 10070758"/>
                        <a:gd name="connsiteY51" fmla="*/ 2842054 h 6561438"/>
                        <a:gd name="connsiteX52" fmla="*/ 4695568 w 10070758"/>
                        <a:gd name="connsiteY52" fmla="*/ 2792627 h 6561438"/>
                        <a:gd name="connsiteX53" fmla="*/ 4819135 w 10070758"/>
                        <a:gd name="connsiteY53" fmla="*/ 2718486 h 6561438"/>
                        <a:gd name="connsiteX54" fmla="*/ 4856205 w 10070758"/>
                        <a:gd name="connsiteY54" fmla="*/ 2706130 h 6561438"/>
                        <a:gd name="connsiteX55" fmla="*/ 4979773 w 10070758"/>
                        <a:gd name="connsiteY55" fmla="*/ 2631989 h 6561438"/>
                        <a:gd name="connsiteX56" fmla="*/ 5053914 w 10070758"/>
                        <a:gd name="connsiteY56" fmla="*/ 2607276 h 6561438"/>
                        <a:gd name="connsiteX57" fmla="*/ 5128054 w 10070758"/>
                        <a:gd name="connsiteY57" fmla="*/ 2582562 h 6561438"/>
                        <a:gd name="connsiteX58" fmla="*/ 5202195 w 10070758"/>
                        <a:gd name="connsiteY58" fmla="*/ 2557849 h 6561438"/>
                        <a:gd name="connsiteX59" fmla="*/ 5239265 w 10070758"/>
                        <a:gd name="connsiteY59" fmla="*/ 2545492 h 6561438"/>
                        <a:gd name="connsiteX60" fmla="*/ 5313405 w 10070758"/>
                        <a:gd name="connsiteY60" fmla="*/ 2533135 h 6561438"/>
                        <a:gd name="connsiteX61" fmla="*/ 5350476 w 10070758"/>
                        <a:gd name="connsiteY61" fmla="*/ 2520778 h 6561438"/>
                        <a:gd name="connsiteX62" fmla="*/ 5511114 w 10070758"/>
                        <a:gd name="connsiteY62" fmla="*/ 2496065 h 6561438"/>
                        <a:gd name="connsiteX63" fmla="*/ 5560541 w 10070758"/>
                        <a:gd name="connsiteY63" fmla="*/ 2483708 h 6561438"/>
                        <a:gd name="connsiteX64" fmla="*/ 5634681 w 10070758"/>
                        <a:gd name="connsiteY64" fmla="*/ 2471351 h 6561438"/>
                        <a:gd name="connsiteX65" fmla="*/ 5671751 w 10070758"/>
                        <a:gd name="connsiteY65" fmla="*/ 2458995 h 6561438"/>
                        <a:gd name="connsiteX66" fmla="*/ 5721178 w 10070758"/>
                        <a:gd name="connsiteY66" fmla="*/ 2446638 h 6561438"/>
                        <a:gd name="connsiteX67" fmla="*/ 5782962 w 10070758"/>
                        <a:gd name="connsiteY67" fmla="*/ 2421924 h 6561438"/>
                        <a:gd name="connsiteX68" fmla="*/ 5857103 w 10070758"/>
                        <a:gd name="connsiteY68" fmla="*/ 2397211 h 6561438"/>
                        <a:gd name="connsiteX69" fmla="*/ 5931243 w 10070758"/>
                        <a:gd name="connsiteY69" fmla="*/ 2372497 h 6561438"/>
                        <a:gd name="connsiteX70" fmla="*/ 6005384 w 10070758"/>
                        <a:gd name="connsiteY70" fmla="*/ 2335427 h 6561438"/>
                        <a:gd name="connsiteX71" fmla="*/ 6128951 w 10070758"/>
                        <a:gd name="connsiteY71" fmla="*/ 2286000 h 6561438"/>
                        <a:gd name="connsiteX72" fmla="*/ 6190735 w 10070758"/>
                        <a:gd name="connsiteY72" fmla="*/ 2248930 h 6561438"/>
                        <a:gd name="connsiteX73" fmla="*/ 6264876 w 10070758"/>
                        <a:gd name="connsiteY73" fmla="*/ 2224216 h 6561438"/>
                        <a:gd name="connsiteX74" fmla="*/ 6351373 w 10070758"/>
                        <a:gd name="connsiteY74" fmla="*/ 2174789 h 6561438"/>
                        <a:gd name="connsiteX75" fmla="*/ 6425514 w 10070758"/>
                        <a:gd name="connsiteY75" fmla="*/ 2125362 h 6561438"/>
                        <a:gd name="connsiteX76" fmla="*/ 6462584 w 10070758"/>
                        <a:gd name="connsiteY76" fmla="*/ 2100649 h 6561438"/>
                        <a:gd name="connsiteX77" fmla="*/ 6499654 w 10070758"/>
                        <a:gd name="connsiteY77" fmla="*/ 2075935 h 6561438"/>
                        <a:gd name="connsiteX78" fmla="*/ 6536724 w 10070758"/>
                        <a:gd name="connsiteY78" fmla="*/ 2038865 h 6561438"/>
                        <a:gd name="connsiteX79" fmla="*/ 6623222 w 10070758"/>
                        <a:gd name="connsiteY79" fmla="*/ 1989438 h 6561438"/>
                        <a:gd name="connsiteX80" fmla="*/ 6672649 w 10070758"/>
                        <a:gd name="connsiteY80" fmla="*/ 1952368 h 6561438"/>
                        <a:gd name="connsiteX81" fmla="*/ 6722076 w 10070758"/>
                        <a:gd name="connsiteY81" fmla="*/ 1927654 h 6561438"/>
                        <a:gd name="connsiteX82" fmla="*/ 6759146 w 10070758"/>
                        <a:gd name="connsiteY82" fmla="*/ 1902941 h 6561438"/>
                        <a:gd name="connsiteX83" fmla="*/ 6808573 w 10070758"/>
                        <a:gd name="connsiteY83" fmla="*/ 1878227 h 6561438"/>
                        <a:gd name="connsiteX84" fmla="*/ 6845643 w 10070758"/>
                        <a:gd name="connsiteY84" fmla="*/ 1853514 h 6561438"/>
                        <a:gd name="connsiteX85" fmla="*/ 6956854 w 10070758"/>
                        <a:gd name="connsiteY85" fmla="*/ 1791730 h 6561438"/>
                        <a:gd name="connsiteX86" fmla="*/ 6993924 w 10070758"/>
                        <a:gd name="connsiteY86" fmla="*/ 1742303 h 6561438"/>
                        <a:gd name="connsiteX87" fmla="*/ 7030995 w 10070758"/>
                        <a:gd name="connsiteY87" fmla="*/ 1717589 h 6561438"/>
                        <a:gd name="connsiteX88" fmla="*/ 7105135 w 10070758"/>
                        <a:gd name="connsiteY88" fmla="*/ 1631092 h 6561438"/>
                        <a:gd name="connsiteX89" fmla="*/ 7154562 w 10070758"/>
                        <a:gd name="connsiteY89" fmla="*/ 1581665 h 6561438"/>
                        <a:gd name="connsiteX90" fmla="*/ 7216346 w 10070758"/>
                        <a:gd name="connsiteY90" fmla="*/ 1482811 h 6561438"/>
                        <a:gd name="connsiteX91" fmla="*/ 7253416 w 10070758"/>
                        <a:gd name="connsiteY91" fmla="*/ 1445741 h 6561438"/>
                        <a:gd name="connsiteX92" fmla="*/ 7278130 w 10070758"/>
                        <a:gd name="connsiteY92" fmla="*/ 1408670 h 6561438"/>
                        <a:gd name="connsiteX93" fmla="*/ 7352270 w 10070758"/>
                        <a:gd name="connsiteY93" fmla="*/ 1309816 h 6561438"/>
                        <a:gd name="connsiteX94" fmla="*/ 7488195 w 10070758"/>
                        <a:gd name="connsiteY94" fmla="*/ 1322174 h 6561438"/>
                        <a:gd name="connsiteX95" fmla="*/ 7562334 w 10070758"/>
                        <a:gd name="connsiteY95" fmla="*/ 1248033 h 6561438"/>
                        <a:gd name="connsiteX96" fmla="*/ 7636476 w 10070758"/>
                        <a:gd name="connsiteY96" fmla="*/ 1149178 h 6561438"/>
                        <a:gd name="connsiteX97" fmla="*/ 7722973 w 10070758"/>
                        <a:gd name="connsiteY97" fmla="*/ 1075038 h 6561438"/>
                        <a:gd name="connsiteX98" fmla="*/ 7846540 w 10070758"/>
                        <a:gd name="connsiteY98" fmla="*/ 939114 h 6561438"/>
                        <a:gd name="connsiteX99" fmla="*/ 8031893 w 10070758"/>
                        <a:gd name="connsiteY99" fmla="*/ 790832 h 6561438"/>
                        <a:gd name="connsiteX100" fmla="*/ 8204887 w 10070758"/>
                        <a:gd name="connsiteY100" fmla="*/ 889687 h 6561438"/>
                        <a:gd name="connsiteX101" fmla="*/ 8340811 w 10070758"/>
                        <a:gd name="connsiteY101" fmla="*/ 976184 h 6561438"/>
                        <a:gd name="connsiteX102" fmla="*/ 8464378 w 10070758"/>
                        <a:gd name="connsiteY102" fmla="*/ 1025611 h 6561438"/>
                        <a:gd name="connsiteX103" fmla="*/ 8575589 w 10070758"/>
                        <a:gd name="connsiteY103" fmla="*/ 1000897 h 6561438"/>
                        <a:gd name="connsiteX104" fmla="*/ 8649730 w 10070758"/>
                        <a:gd name="connsiteY104" fmla="*/ 1013254 h 6561438"/>
                        <a:gd name="connsiteX105" fmla="*/ 8686800 w 10070758"/>
                        <a:gd name="connsiteY105" fmla="*/ 1025611 h 6561438"/>
                        <a:gd name="connsiteX106" fmla="*/ 8760941 w 10070758"/>
                        <a:gd name="connsiteY106" fmla="*/ 976184 h 6561438"/>
                        <a:gd name="connsiteX107" fmla="*/ 8884508 w 10070758"/>
                        <a:gd name="connsiteY107" fmla="*/ 852616 h 6561438"/>
                        <a:gd name="connsiteX108" fmla="*/ 8921578 w 10070758"/>
                        <a:gd name="connsiteY108" fmla="*/ 815546 h 6561438"/>
                        <a:gd name="connsiteX109" fmla="*/ 8995719 w 10070758"/>
                        <a:gd name="connsiteY109" fmla="*/ 766119 h 6561438"/>
                        <a:gd name="connsiteX110" fmla="*/ 9020432 w 10070758"/>
                        <a:gd name="connsiteY110" fmla="*/ 729049 h 6561438"/>
                        <a:gd name="connsiteX111" fmla="*/ 9094573 w 10070758"/>
                        <a:gd name="connsiteY111" fmla="*/ 654908 h 6561438"/>
                        <a:gd name="connsiteX112" fmla="*/ 9119286 w 10070758"/>
                        <a:gd name="connsiteY112" fmla="*/ 617838 h 6561438"/>
                        <a:gd name="connsiteX113" fmla="*/ 9230497 w 10070758"/>
                        <a:gd name="connsiteY113" fmla="*/ 531341 h 6561438"/>
                        <a:gd name="connsiteX114" fmla="*/ 9267568 w 10070758"/>
                        <a:gd name="connsiteY114" fmla="*/ 518984 h 6561438"/>
                        <a:gd name="connsiteX115" fmla="*/ 9354065 w 10070758"/>
                        <a:gd name="connsiteY115" fmla="*/ 457200 h 6561438"/>
                        <a:gd name="connsiteX116" fmla="*/ 9428205 w 10070758"/>
                        <a:gd name="connsiteY116" fmla="*/ 407773 h 6561438"/>
                        <a:gd name="connsiteX117" fmla="*/ 9465276 w 10070758"/>
                        <a:gd name="connsiteY117" fmla="*/ 395416 h 6561438"/>
                        <a:gd name="connsiteX118" fmla="*/ 9551773 w 10070758"/>
                        <a:gd name="connsiteY118" fmla="*/ 358346 h 6561438"/>
                        <a:gd name="connsiteX119" fmla="*/ 10070758 w 10070758"/>
                        <a:gd name="connsiteY119" fmla="*/ 0 h 6561438"/>
                        <a:gd name="connsiteX120" fmla="*/ 24714 w 10070758"/>
                        <a:gd name="connsiteY120" fmla="*/ 12357 h 6561438"/>
                        <a:gd name="connsiteX0" fmla="*/ 0 w 10070758"/>
                        <a:gd name="connsiteY0" fmla="*/ 6561438 h 6561438"/>
                        <a:gd name="connsiteX1" fmla="*/ 1285103 w 10070758"/>
                        <a:gd name="connsiteY1" fmla="*/ 5412259 h 6561438"/>
                        <a:gd name="connsiteX2" fmla="*/ 1359243 w 10070758"/>
                        <a:gd name="connsiteY2" fmla="*/ 5362832 h 6561438"/>
                        <a:gd name="connsiteX3" fmla="*/ 1396314 w 10070758"/>
                        <a:gd name="connsiteY3" fmla="*/ 5325762 h 6561438"/>
                        <a:gd name="connsiteX4" fmla="*/ 1495168 w 10070758"/>
                        <a:gd name="connsiteY4" fmla="*/ 5276335 h 6561438"/>
                        <a:gd name="connsiteX5" fmla="*/ 1532238 w 10070758"/>
                        <a:gd name="connsiteY5" fmla="*/ 5251622 h 6561438"/>
                        <a:gd name="connsiteX6" fmla="*/ 1655805 w 10070758"/>
                        <a:gd name="connsiteY6" fmla="*/ 5165124 h 6561438"/>
                        <a:gd name="connsiteX7" fmla="*/ 1742303 w 10070758"/>
                        <a:gd name="connsiteY7" fmla="*/ 5115697 h 6561438"/>
                        <a:gd name="connsiteX8" fmla="*/ 1779373 w 10070758"/>
                        <a:gd name="connsiteY8" fmla="*/ 5078627 h 6561438"/>
                        <a:gd name="connsiteX9" fmla="*/ 1816443 w 10070758"/>
                        <a:gd name="connsiteY9" fmla="*/ 5053914 h 6561438"/>
                        <a:gd name="connsiteX10" fmla="*/ 1853514 w 10070758"/>
                        <a:gd name="connsiteY10" fmla="*/ 5016843 h 6561438"/>
                        <a:gd name="connsiteX11" fmla="*/ 1890584 w 10070758"/>
                        <a:gd name="connsiteY11" fmla="*/ 4992130 h 6561438"/>
                        <a:gd name="connsiteX12" fmla="*/ 1989438 w 10070758"/>
                        <a:gd name="connsiteY12" fmla="*/ 4893276 h 6561438"/>
                        <a:gd name="connsiteX13" fmla="*/ 2038865 w 10070758"/>
                        <a:gd name="connsiteY13" fmla="*/ 4868562 h 6561438"/>
                        <a:gd name="connsiteX14" fmla="*/ 2075935 w 10070758"/>
                        <a:gd name="connsiteY14" fmla="*/ 4831492 h 6561438"/>
                        <a:gd name="connsiteX15" fmla="*/ 2162432 w 10070758"/>
                        <a:gd name="connsiteY15" fmla="*/ 4782065 h 6561438"/>
                        <a:gd name="connsiteX16" fmla="*/ 2248930 w 10070758"/>
                        <a:gd name="connsiteY16" fmla="*/ 4732638 h 6561438"/>
                        <a:gd name="connsiteX17" fmla="*/ 2286000 w 10070758"/>
                        <a:gd name="connsiteY17" fmla="*/ 4695568 h 6561438"/>
                        <a:gd name="connsiteX18" fmla="*/ 2397211 w 10070758"/>
                        <a:gd name="connsiteY18" fmla="*/ 4596714 h 6561438"/>
                        <a:gd name="connsiteX19" fmla="*/ 2483708 w 10070758"/>
                        <a:gd name="connsiteY19" fmla="*/ 4473146 h 6561438"/>
                        <a:gd name="connsiteX20" fmla="*/ 2508422 w 10070758"/>
                        <a:gd name="connsiteY20" fmla="*/ 4436076 h 6561438"/>
                        <a:gd name="connsiteX21" fmla="*/ 2545492 w 10070758"/>
                        <a:gd name="connsiteY21" fmla="*/ 4386649 h 6561438"/>
                        <a:gd name="connsiteX22" fmla="*/ 2594919 w 10070758"/>
                        <a:gd name="connsiteY22" fmla="*/ 4312508 h 6561438"/>
                        <a:gd name="connsiteX23" fmla="*/ 2619632 w 10070758"/>
                        <a:gd name="connsiteY23" fmla="*/ 4275438 h 6561438"/>
                        <a:gd name="connsiteX24" fmla="*/ 2656703 w 10070758"/>
                        <a:gd name="connsiteY24" fmla="*/ 4263081 h 6561438"/>
                        <a:gd name="connsiteX25" fmla="*/ 2693773 w 10070758"/>
                        <a:gd name="connsiteY25" fmla="*/ 4238368 h 6561438"/>
                        <a:gd name="connsiteX26" fmla="*/ 2854411 w 10070758"/>
                        <a:gd name="connsiteY26" fmla="*/ 4213654 h 6561438"/>
                        <a:gd name="connsiteX27" fmla="*/ 2965622 w 10070758"/>
                        <a:gd name="connsiteY27" fmla="*/ 4188941 h 6561438"/>
                        <a:gd name="connsiteX28" fmla="*/ 3101546 w 10070758"/>
                        <a:gd name="connsiteY28" fmla="*/ 4164227 h 6561438"/>
                        <a:gd name="connsiteX29" fmla="*/ 3225114 w 10070758"/>
                        <a:gd name="connsiteY29" fmla="*/ 4114800 h 6561438"/>
                        <a:gd name="connsiteX30" fmla="*/ 3299254 w 10070758"/>
                        <a:gd name="connsiteY30" fmla="*/ 4077730 h 6561438"/>
                        <a:gd name="connsiteX31" fmla="*/ 3373395 w 10070758"/>
                        <a:gd name="connsiteY31" fmla="*/ 4028303 h 6561438"/>
                        <a:gd name="connsiteX32" fmla="*/ 3472249 w 10070758"/>
                        <a:gd name="connsiteY32" fmla="*/ 3954162 h 6561438"/>
                        <a:gd name="connsiteX33" fmla="*/ 3546389 w 10070758"/>
                        <a:gd name="connsiteY33" fmla="*/ 3880022 h 6561438"/>
                        <a:gd name="connsiteX34" fmla="*/ 3682314 w 10070758"/>
                        <a:gd name="connsiteY34" fmla="*/ 3756454 h 6561438"/>
                        <a:gd name="connsiteX35" fmla="*/ 3719384 w 10070758"/>
                        <a:gd name="connsiteY35" fmla="*/ 3719384 h 6561438"/>
                        <a:gd name="connsiteX36" fmla="*/ 3756454 w 10070758"/>
                        <a:gd name="connsiteY36" fmla="*/ 3682314 h 6561438"/>
                        <a:gd name="connsiteX37" fmla="*/ 3855308 w 10070758"/>
                        <a:gd name="connsiteY37" fmla="*/ 3546389 h 6561438"/>
                        <a:gd name="connsiteX38" fmla="*/ 3880022 w 10070758"/>
                        <a:gd name="connsiteY38" fmla="*/ 3496962 h 6561438"/>
                        <a:gd name="connsiteX39" fmla="*/ 3892378 w 10070758"/>
                        <a:gd name="connsiteY39" fmla="*/ 3459892 h 6561438"/>
                        <a:gd name="connsiteX40" fmla="*/ 3917092 w 10070758"/>
                        <a:gd name="connsiteY40" fmla="*/ 3410465 h 6561438"/>
                        <a:gd name="connsiteX41" fmla="*/ 3929449 w 10070758"/>
                        <a:gd name="connsiteY41" fmla="*/ 3373395 h 6561438"/>
                        <a:gd name="connsiteX42" fmla="*/ 3978876 w 10070758"/>
                        <a:gd name="connsiteY42" fmla="*/ 3299254 h 6561438"/>
                        <a:gd name="connsiteX43" fmla="*/ 4003589 w 10070758"/>
                        <a:gd name="connsiteY43" fmla="*/ 3262184 h 6561438"/>
                        <a:gd name="connsiteX44" fmla="*/ 4077730 w 10070758"/>
                        <a:gd name="connsiteY44" fmla="*/ 3188043 h 6561438"/>
                        <a:gd name="connsiteX45" fmla="*/ 4164227 w 10070758"/>
                        <a:gd name="connsiteY45" fmla="*/ 3138616 h 6561438"/>
                        <a:gd name="connsiteX46" fmla="*/ 4201297 w 10070758"/>
                        <a:gd name="connsiteY46" fmla="*/ 3113903 h 6561438"/>
                        <a:gd name="connsiteX47" fmla="*/ 4300151 w 10070758"/>
                        <a:gd name="connsiteY47" fmla="*/ 3064476 h 6561438"/>
                        <a:gd name="connsiteX48" fmla="*/ 4411362 w 10070758"/>
                        <a:gd name="connsiteY48" fmla="*/ 3002692 h 6561438"/>
                        <a:gd name="connsiteX49" fmla="*/ 4534930 w 10070758"/>
                        <a:gd name="connsiteY49" fmla="*/ 2916195 h 6561438"/>
                        <a:gd name="connsiteX50" fmla="*/ 4596714 w 10070758"/>
                        <a:gd name="connsiteY50" fmla="*/ 2866768 h 6561438"/>
                        <a:gd name="connsiteX51" fmla="*/ 4633784 w 10070758"/>
                        <a:gd name="connsiteY51" fmla="*/ 2842054 h 6561438"/>
                        <a:gd name="connsiteX52" fmla="*/ 4695568 w 10070758"/>
                        <a:gd name="connsiteY52" fmla="*/ 2792627 h 6561438"/>
                        <a:gd name="connsiteX53" fmla="*/ 4819135 w 10070758"/>
                        <a:gd name="connsiteY53" fmla="*/ 2718486 h 6561438"/>
                        <a:gd name="connsiteX54" fmla="*/ 4856205 w 10070758"/>
                        <a:gd name="connsiteY54" fmla="*/ 2706130 h 6561438"/>
                        <a:gd name="connsiteX55" fmla="*/ 4979773 w 10070758"/>
                        <a:gd name="connsiteY55" fmla="*/ 2631989 h 6561438"/>
                        <a:gd name="connsiteX56" fmla="*/ 5053914 w 10070758"/>
                        <a:gd name="connsiteY56" fmla="*/ 2607276 h 6561438"/>
                        <a:gd name="connsiteX57" fmla="*/ 5128054 w 10070758"/>
                        <a:gd name="connsiteY57" fmla="*/ 2582562 h 6561438"/>
                        <a:gd name="connsiteX58" fmla="*/ 5202195 w 10070758"/>
                        <a:gd name="connsiteY58" fmla="*/ 2557849 h 6561438"/>
                        <a:gd name="connsiteX59" fmla="*/ 5239265 w 10070758"/>
                        <a:gd name="connsiteY59" fmla="*/ 2545492 h 6561438"/>
                        <a:gd name="connsiteX60" fmla="*/ 5313405 w 10070758"/>
                        <a:gd name="connsiteY60" fmla="*/ 2533135 h 6561438"/>
                        <a:gd name="connsiteX61" fmla="*/ 5350476 w 10070758"/>
                        <a:gd name="connsiteY61" fmla="*/ 2520778 h 6561438"/>
                        <a:gd name="connsiteX62" fmla="*/ 5511114 w 10070758"/>
                        <a:gd name="connsiteY62" fmla="*/ 2496065 h 6561438"/>
                        <a:gd name="connsiteX63" fmla="*/ 5560541 w 10070758"/>
                        <a:gd name="connsiteY63" fmla="*/ 2483708 h 6561438"/>
                        <a:gd name="connsiteX64" fmla="*/ 5634681 w 10070758"/>
                        <a:gd name="connsiteY64" fmla="*/ 2471351 h 6561438"/>
                        <a:gd name="connsiteX65" fmla="*/ 5671751 w 10070758"/>
                        <a:gd name="connsiteY65" fmla="*/ 2458995 h 6561438"/>
                        <a:gd name="connsiteX66" fmla="*/ 5721178 w 10070758"/>
                        <a:gd name="connsiteY66" fmla="*/ 2446638 h 6561438"/>
                        <a:gd name="connsiteX67" fmla="*/ 5782962 w 10070758"/>
                        <a:gd name="connsiteY67" fmla="*/ 2421924 h 6561438"/>
                        <a:gd name="connsiteX68" fmla="*/ 5857103 w 10070758"/>
                        <a:gd name="connsiteY68" fmla="*/ 2397211 h 6561438"/>
                        <a:gd name="connsiteX69" fmla="*/ 5931243 w 10070758"/>
                        <a:gd name="connsiteY69" fmla="*/ 2372497 h 6561438"/>
                        <a:gd name="connsiteX70" fmla="*/ 6005384 w 10070758"/>
                        <a:gd name="connsiteY70" fmla="*/ 2335427 h 6561438"/>
                        <a:gd name="connsiteX71" fmla="*/ 6128951 w 10070758"/>
                        <a:gd name="connsiteY71" fmla="*/ 2286000 h 6561438"/>
                        <a:gd name="connsiteX72" fmla="*/ 6190735 w 10070758"/>
                        <a:gd name="connsiteY72" fmla="*/ 2248930 h 6561438"/>
                        <a:gd name="connsiteX73" fmla="*/ 6264876 w 10070758"/>
                        <a:gd name="connsiteY73" fmla="*/ 2224216 h 6561438"/>
                        <a:gd name="connsiteX74" fmla="*/ 6351373 w 10070758"/>
                        <a:gd name="connsiteY74" fmla="*/ 2174789 h 6561438"/>
                        <a:gd name="connsiteX75" fmla="*/ 6425514 w 10070758"/>
                        <a:gd name="connsiteY75" fmla="*/ 2125362 h 6561438"/>
                        <a:gd name="connsiteX76" fmla="*/ 6462584 w 10070758"/>
                        <a:gd name="connsiteY76" fmla="*/ 2100649 h 6561438"/>
                        <a:gd name="connsiteX77" fmla="*/ 6499654 w 10070758"/>
                        <a:gd name="connsiteY77" fmla="*/ 2075935 h 6561438"/>
                        <a:gd name="connsiteX78" fmla="*/ 6536724 w 10070758"/>
                        <a:gd name="connsiteY78" fmla="*/ 2038865 h 6561438"/>
                        <a:gd name="connsiteX79" fmla="*/ 6623222 w 10070758"/>
                        <a:gd name="connsiteY79" fmla="*/ 1989438 h 6561438"/>
                        <a:gd name="connsiteX80" fmla="*/ 6672649 w 10070758"/>
                        <a:gd name="connsiteY80" fmla="*/ 1952368 h 6561438"/>
                        <a:gd name="connsiteX81" fmla="*/ 6722076 w 10070758"/>
                        <a:gd name="connsiteY81" fmla="*/ 1927654 h 6561438"/>
                        <a:gd name="connsiteX82" fmla="*/ 6759146 w 10070758"/>
                        <a:gd name="connsiteY82" fmla="*/ 1902941 h 6561438"/>
                        <a:gd name="connsiteX83" fmla="*/ 6808573 w 10070758"/>
                        <a:gd name="connsiteY83" fmla="*/ 1878227 h 6561438"/>
                        <a:gd name="connsiteX84" fmla="*/ 6845643 w 10070758"/>
                        <a:gd name="connsiteY84" fmla="*/ 1853514 h 6561438"/>
                        <a:gd name="connsiteX85" fmla="*/ 6956854 w 10070758"/>
                        <a:gd name="connsiteY85" fmla="*/ 1791730 h 6561438"/>
                        <a:gd name="connsiteX86" fmla="*/ 6993924 w 10070758"/>
                        <a:gd name="connsiteY86" fmla="*/ 1742303 h 6561438"/>
                        <a:gd name="connsiteX87" fmla="*/ 7030995 w 10070758"/>
                        <a:gd name="connsiteY87" fmla="*/ 1717589 h 6561438"/>
                        <a:gd name="connsiteX88" fmla="*/ 7105135 w 10070758"/>
                        <a:gd name="connsiteY88" fmla="*/ 1631092 h 6561438"/>
                        <a:gd name="connsiteX89" fmla="*/ 7154562 w 10070758"/>
                        <a:gd name="connsiteY89" fmla="*/ 1581665 h 6561438"/>
                        <a:gd name="connsiteX90" fmla="*/ 7216346 w 10070758"/>
                        <a:gd name="connsiteY90" fmla="*/ 1482811 h 6561438"/>
                        <a:gd name="connsiteX91" fmla="*/ 7253416 w 10070758"/>
                        <a:gd name="connsiteY91" fmla="*/ 1445741 h 6561438"/>
                        <a:gd name="connsiteX92" fmla="*/ 7278130 w 10070758"/>
                        <a:gd name="connsiteY92" fmla="*/ 1408670 h 6561438"/>
                        <a:gd name="connsiteX93" fmla="*/ 7488195 w 10070758"/>
                        <a:gd name="connsiteY93" fmla="*/ 1322174 h 6561438"/>
                        <a:gd name="connsiteX94" fmla="*/ 7562334 w 10070758"/>
                        <a:gd name="connsiteY94" fmla="*/ 1248033 h 6561438"/>
                        <a:gd name="connsiteX95" fmla="*/ 7636476 w 10070758"/>
                        <a:gd name="connsiteY95" fmla="*/ 1149178 h 6561438"/>
                        <a:gd name="connsiteX96" fmla="*/ 7722973 w 10070758"/>
                        <a:gd name="connsiteY96" fmla="*/ 1075038 h 6561438"/>
                        <a:gd name="connsiteX97" fmla="*/ 7846540 w 10070758"/>
                        <a:gd name="connsiteY97" fmla="*/ 939114 h 6561438"/>
                        <a:gd name="connsiteX98" fmla="*/ 8031893 w 10070758"/>
                        <a:gd name="connsiteY98" fmla="*/ 790832 h 6561438"/>
                        <a:gd name="connsiteX99" fmla="*/ 8204887 w 10070758"/>
                        <a:gd name="connsiteY99" fmla="*/ 889687 h 6561438"/>
                        <a:gd name="connsiteX100" fmla="*/ 8340811 w 10070758"/>
                        <a:gd name="connsiteY100" fmla="*/ 976184 h 6561438"/>
                        <a:gd name="connsiteX101" fmla="*/ 8464378 w 10070758"/>
                        <a:gd name="connsiteY101" fmla="*/ 1025611 h 6561438"/>
                        <a:gd name="connsiteX102" fmla="*/ 8575589 w 10070758"/>
                        <a:gd name="connsiteY102" fmla="*/ 1000897 h 6561438"/>
                        <a:gd name="connsiteX103" fmla="*/ 8649730 w 10070758"/>
                        <a:gd name="connsiteY103" fmla="*/ 1013254 h 6561438"/>
                        <a:gd name="connsiteX104" fmla="*/ 8686800 w 10070758"/>
                        <a:gd name="connsiteY104" fmla="*/ 1025611 h 6561438"/>
                        <a:gd name="connsiteX105" fmla="*/ 8760941 w 10070758"/>
                        <a:gd name="connsiteY105" fmla="*/ 976184 h 6561438"/>
                        <a:gd name="connsiteX106" fmla="*/ 8884508 w 10070758"/>
                        <a:gd name="connsiteY106" fmla="*/ 852616 h 6561438"/>
                        <a:gd name="connsiteX107" fmla="*/ 8921578 w 10070758"/>
                        <a:gd name="connsiteY107" fmla="*/ 815546 h 6561438"/>
                        <a:gd name="connsiteX108" fmla="*/ 8995719 w 10070758"/>
                        <a:gd name="connsiteY108" fmla="*/ 766119 h 6561438"/>
                        <a:gd name="connsiteX109" fmla="*/ 9020432 w 10070758"/>
                        <a:gd name="connsiteY109" fmla="*/ 729049 h 6561438"/>
                        <a:gd name="connsiteX110" fmla="*/ 9094573 w 10070758"/>
                        <a:gd name="connsiteY110" fmla="*/ 654908 h 6561438"/>
                        <a:gd name="connsiteX111" fmla="*/ 9119286 w 10070758"/>
                        <a:gd name="connsiteY111" fmla="*/ 617838 h 6561438"/>
                        <a:gd name="connsiteX112" fmla="*/ 9230497 w 10070758"/>
                        <a:gd name="connsiteY112" fmla="*/ 531341 h 6561438"/>
                        <a:gd name="connsiteX113" fmla="*/ 9267568 w 10070758"/>
                        <a:gd name="connsiteY113" fmla="*/ 518984 h 6561438"/>
                        <a:gd name="connsiteX114" fmla="*/ 9354065 w 10070758"/>
                        <a:gd name="connsiteY114" fmla="*/ 457200 h 6561438"/>
                        <a:gd name="connsiteX115" fmla="*/ 9428205 w 10070758"/>
                        <a:gd name="connsiteY115" fmla="*/ 407773 h 6561438"/>
                        <a:gd name="connsiteX116" fmla="*/ 9465276 w 10070758"/>
                        <a:gd name="connsiteY116" fmla="*/ 395416 h 6561438"/>
                        <a:gd name="connsiteX117" fmla="*/ 9551773 w 10070758"/>
                        <a:gd name="connsiteY117" fmla="*/ 358346 h 6561438"/>
                        <a:gd name="connsiteX118" fmla="*/ 10070758 w 10070758"/>
                        <a:gd name="connsiteY118" fmla="*/ 0 h 6561438"/>
                        <a:gd name="connsiteX119" fmla="*/ 24714 w 10070758"/>
                        <a:gd name="connsiteY119" fmla="*/ 12357 h 6561438"/>
                        <a:gd name="connsiteX0" fmla="*/ 0 w 10070758"/>
                        <a:gd name="connsiteY0" fmla="*/ 6561438 h 6561438"/>
                        <a:gd name="connsiteX1" fmla="*/ 1285103 w 10070758"/>
                        <a:gd name="connsiteY1" fmla="*/ 5412259 h 6561438"/>
                        <a:gd name="connsiteX2" fmla="*/ 1359243 w 10070758"/>
                        <a:gd name="connsiteY2" fmla="*/ 5362832 h 6561438"/>
                        <a:gd name="connsiteX3" fmla="*/ 1396314 w 10070758"/>
                        <a:gd name="connsiteY3" fmla="*/ 5325762 h 6561438"/>
                        <a:gd name="connsiteX4" fmla="*/ 1495168 w 10070758"/>
                        <a:gd name="connsiteY4" fmla="*/ 5276335 h 6561438"/>
                        <a:gd name="connsiteX5" fmla="*/ 1532238 w 10070758"/>
                        <a:gd name="connsiteY5" fmla="*/ 5251622 h 6561438"/>
                        <a:gd name="connsiteX6" fmla="*/ 1655805 w 10070758"/>
                        <a:gd name="connsiteY6" fmla="*/ 5165124 h 6561438"/>
                        <a:gd name="connsiteX7" fmla="*/ 1742303 w 10070758"/>
                        <a:gd name="connsiteY7" fmla="*/ 5115697 h 6561438"/>
                        <a:gd name="connsiteX8" fmla="*/ 1779373 w 10070758"/>
                        <a:gd name="connsiteY8" fmla="*/ 5078627 h 6561438"/>
                        <a:gd name="connsiteX9" fmla="*/ 1816443 w 10070758"/>
                        <a:gd name="connsiteY9" fmla="*/ 5053914 h 6561438"/>
                        <a:gd name="connsiteX10" fmla="*/ 1853514 w 10070758"/>
                        <a:gd name="connsiteY10" fmla="*/ 5016843 h 6561438"/>
                        <a:gd name="connsiteX11" fmla="*/ 1890584 w 10070758"/>
                        <a:gd name="connsiteY11" fmla="*/ 4992130 h 6561438"/>
                        <a:gd name="connsiteX12" fmla="*/ 1989438 w 10070758"/>
                        <a:gd name="connsiteY12" fmla="*/ 4893276 h 6561438"/>
                        <a:gd name="connsiteX13" fmla="*/ 2038865 w 10070758"/>
                        <a:gd name="connsiteY13" fmla="*/ 4868562 h 6561438"/>
                        <a:gd name="connsiteX14" fmla="*/ 2075935 w 10070758"/>
                        <a:gd name="connsiteY14" fmla="*/ 4831492 h 6561438"/>
                        <a:gd name="connsiteX15" fmla="*/ 2162432 w 10070758"/>
                        <a:gd name="connsiteY15" fmla="*/ 4782065 h 6561438"/>
                        <a:gd name="connsiteX16" fmla="*/ 2248930 w 10070758"/>
                        <a:gd name="connsiteY16" fmla="*/ 4732638 h 6561438"/>
                        <a:gd name="connsiteX17" fmla="*/ 2286000 w 10070758"/>
                        <a:gd name="connsiteY17" fmla="*/ 4695568 h 6561438"/>
                        <a:gd name="connsiteX18" fmla="*/ 2397211 w 10070758"/>
                        <a:gd name="connsiteY18" fmla="*/ 4596714 h 6561438"/>
                        <a:gd name="connsiteX19" fmla="*/ 2483708 w 10070758"/>
                        <a:gd name="connsiteY19" fmla="*/ 4473146 h 6561438"/>
                        <a:gd name="connsiteX20" fmla="*/ 2508422 w 10070758"/>
                        <a:gd name="connsiteY20" fmla="*/ 4436076 h 6561438"/>
                        <a:gd name="connsiteX21" fmla="*/ 2545492 w 10070758"/>
                        <a:gd name="connsiteY21" fmla="*/ 4386649 h 6561438"/>
                        <a:gd name="connsiteX22" fmla="*/ 2594919 w 10070758"/>
                        <a:gd name="connsiteY22" fmla="*/ 4312508 h 6561438"/>
                        <a:gd name="connsiteX23" fmla="*/ 2619632 w 10070758"/>
                        <a:gd name="connsiteY23" fmla="*/ 4275438 h 6561438"/>
                        <a:gd name="connsiteX24" fmla="*/ 2656703 w 10070758"/>
                        <a:gd name="connsiteY24" fmla="*/ 4263081 h 6561438"/>
                        <a:gd name="connsiteX25" fmla="*/ 2693773 w 10070758"/>
                        <a:gd name="connsiteY25" fmla="*/ 4238368 h 6561438"/>
                        <a:gd name="connsiteX26" fmla="*/ 2854411 w 10070758"/>
                        <a:gd name="connsiteY26" fmla="*/ 4213654 h 6561438"/>
                        <a:gd name="connsiteX27" fmla="*/ 2965622 w 10070758"/>
                        <a:gd name="connsiteY27" fmla="*/ 4188941 h 6561438"/>
                        <a:gd name="connsiteX28" fmla="*/ 3101546 w 10070758"/>
                        <a:gd name="connsiteY28" fmla="*/ 4164227 h 6561438"/>
                        <a:gd name="connsiteX29" fmla="*/ 3225114 w 10070758"/>
                        <a:gd name="connsiteY29" fmla="*/ 4114800 h 6561438"/>
                        <a:gd name="connsiteX30" fmla="*/ 3299254 w 10070758"/>
                        <a:gd name="connsiteY30" fmla="*/ 4077730 h 6561438"/>
                        <a:gd name="connsiteX31" fmla="*/ 3373395 w 10070758"/>
                        <a:gd name="connsiteY31" fmla="*/ 4028303 h 6561438"/>
                        <a:gd name="connsiteX32" fmla="*/ 3472249 w 10070758"/>
                        <a:gd name="connsiteY32" fmla="*/ 3954162 h 6561438"/>
                        <a:gd name="connsiteX33" fmla="*/ 3546389 w 10070758"/>
                        <a:gd name="connsiteY33" fmla="*/ 3880022 h 6561438"/>
                        <a:gd name="connsiteX34" fmla="*/ 3682314 w 10070758"/>
                        <a:gd name="connsiteY34" fmla="*/ 3756454 h 6561438"/>
                        <a:gd name="connsiteX35" fmla="*/ 3719384 w 10070758"/>
                        <a:gd name="connsiteY35" fmla="*/ 3719384 h 6561438"/>
                        <a:gd name="connsiteX36" fmla="*/ 3756454 w 10070758"/>
                        <a:gd name="connsiteY36" fmla="*/ 3682314 h 6561438"/>
                        <a:gd name="connsiteX37" fmla="*/ 3855308 w 10070758"/>
                        <a:gd name="connsiteY37" fmla="*/ 3546389 h 6561438"/>
                        <a:gd name="connsiteX38" fmla="*/ 3880022 w 10070758"/>
                        <a:gd name="connsiteY38" fmla="*/ 3496962 h 6561438"/>
                        <a:gd name="connsiteX39" fmla="*/ 3892378 w 10070758"/>
                        <a:gd name="connsiteY39" fmla="*/ 3459892 h 6561438"/>
                        <a:gd name="connsiteX40" fmla="*/ 3917092 w 10070758"/>
                        <a:gd name="connsiteY40" fmla="*/ 3410465 h 6561438"/>
                        <a:gd name="connsiteX41" fmla="*/ 3929449 w 10070758"/>
                        <a:gd name="connsiteY41" fmla="*/ 3373395 h 6561438"/>
                        <a:gd name="connsiteX42" fmla="*/ 3978876 w 10070758"/>
                        <a:gd name="connsiteY42" fmla="*/ 3299254 h 6561438"/>
                        <a:gd name="connsiteX43" fmla="*/ 4003589 w 10070758"/>
                        <a:gd name="connsiteY43" fmla="*/ 3262184 h 6561438"/>
                        <a:gd name="connsiteX44" fmla="*/ 4077730 w 10070758"/>
                        <a:gd name="connsiteY44" fmla="*/ 3188043 h 6561438"/>
                        <a:gd name="connsiteX45" fmla="*/ 4164227 w 10070758"/>
                        <a:gd name="connsiteY45" fmla="*/ 3138616 h 6561438"/>
                        <a:gd name="connsiteX46" fmla="*/ 4201297 w 10070758"/>
                        <a:gd name="connsiteY46" fmla="*/ 3113903 h 6561438"/>
                        <a:gd name="connsiteX47" fmla="*/ 4300151 w 10070758"/>
                        <a:gd name="connsiteY47" fmla="*/ 3064476 h 6561438"/>
                        <a:gd name="connsiteX48" fmla="*/ 4411362 w 10070758"/>
                        <a:gd name="connsiteY48" fmla="*/ 3002692 h 6561438"/>
                        <a:gd name="connsiteX49" fmla="*/ 4534930 w 10070758"/>
                        <a:gd name="connsiteY49" fmla="*/ 2916195 h 6561438"/>
                        <a:gd name="connsiteX50" fmla="*/ 4596714 w 10070758"/>
                        <a:gd name="connsiteY50" fmla="*/ 2866768 h 6561438"/>
                        <a:gd name="connsiteX51" fmla="*/ 4633784 w 10070758"/>
                        <a:gd name="connsiteY51" fmla="*/ 2842054 h 6561438"/>
                        <a:gd name="connsiteX52" fmla="*/ 4695568 w 10070758"/>
                        <a:gd name="connsiteY52" fmla="*/ 2792627 h 6561438"/>
                        <a:gd name="connsiteX53" fmla="*/ 4819135 w 10070758"/>
                        <a:gd name="connsiteY53" fmla="*/ 2718486 h 6561438"/>
                        <a:gd name="connsiteX54" fmla="*/ 4856205 w 10070758"/>
                        <a:gd name="connsiteY54" fmla="*/ 2706130 h 6561438"/>
                        <a:gd name="connsiteX55" fmla="*/ 4979773 w 10070758"/>
                        <a:gd name="connsiteY55" fmla="*/ 2631989 h 6561438"/>
                        <a:gd name="connsiteX56" fmla="*/ 5053914 w 10070758"/>
                        <a:gd name="connsiteY56" fmla="*/ 2607276 h 6561438"/>
                        <a:gd name="connsiteX57" fmla="*/ 5128054 w 10070758"/>
                        <a:gd name="connsiteY57" fmla="*/ 2582562 h 6561438"/>
                        <a:gd name="connsiteX58" fmla="*/ 5202195 w 10070758"/>
                        <a:gd name="connsiteY58" fmla="*/ 2557849 h 6561438"/>
                        <a:gd name="connsiteX59" fmla="*/ 5239265 w 10070758"/>
                        <a:gd name="connsiteY59" fmla="*/ 2545492 h 6561438"/>
                        <a:gd name="connsiteX60" fmla="*/ 5313405 w 10070758"/>
                        <a:gd name="connsiteY60" fmla="*/ 2533135 h 6561438"/>
                        <a:gd name="connsiteX61" fmla="*/ 5350476 w 10070758"/>
                        <a:gd name="connsiteY61" fmla="*/ 2520778 h 6561438"/>
                        <a:gd name="connsiteX62" fmla="*/ 5511114 w 10070758"/>
                        <a:gd name="connsiteY62" fmla="*/ 2496065 h 6561438"/>
                        <a:gd name="connsiteX63" fmla="*/ 5560541 w 10070758"/>
                        <a:gd name="connsiteY63" fmla="*/ 2483708 h 6561438"/>
                        <a:gd name="connsiteX64" fmla="*/ 5634681 w 10070758"/>
                        <a:gd name="connsiteY64" fmla="*/ 2471351 h 6561438"/>
                        <a:gd name="connsiteX65" fmla="*/ 5671751 w 10070758"/>
                        <a:gd name="connsiteY65" fmla="*/ 2458995 h 6561438"/>
                        <a:gd name="connsiteX66" fmla="*/ 5721178 w 10070758"/>
                        <a:gd name="connsiteY66" fmla="*/ 2446638 h 6561438"/>
                        <a:gd name="connsiteX67" fmla="*/ 5782962 w 10070758"/>
                        <a:gd name="connsiteY67" fmla="*/ 2421924 h 6561438"/>
                        <a:gd name="connsiteX68" fmla="*/ 5857103 w 10070758"/>
                        <a:gd name="connsiteY68" fmla="*/ 2397211 h 6561438"/>
                        <a:gd name="connsiteX69" fmla="*/ 5931243 w 10070758"/>
                        <a:gd name="connsiteY69" fmla="*/ 2372497 h 6561438"/>
                        <a:gd name="connsiteX70" fmla="*/ 6005384 w 10070758"/>
                        <a:gd name="connsiteY70" fmla="*/ 2335427 h 6561438"/>
                        <a:gd name="connsiteX71" fmla="*/ 6128951 w 10070758"/>
                        <a:gd name="connsiteY71" fmla="*/ 2286000 h 6561438"/>
                        <a:gd name="connsiteX72" fmla="*/ 6190735 w 10070758"/>
                        <a:gd name="connsiteY72" fmla="*/ 2248930 h 6561438"/>
                        <a:gd name="connsiteX73" fmla="*/ 6264876 w 10070758"/>
                        <a:gd name="connsiteY73" fmla="*/ 2224216 h 6561438"/>
                        <a:gd name="connsiteX74" fmla="*/ 6351373 w 10070758"/>
                        <a:gd name="connsiteY74" fmla="*/ 2174789 h 6561438"/>
                        <a:gd name="connsiteX75" fmla="*/ 6425514 w 10070758"/>
                        <a:gd name="connsiteY75" fmla="*/ 2125362 h 6561438"/>
                        <a:gd name="connsiteX76" fmla="*/ 6462584 w 10070758"/>
                        <a:gd name="connsiteY76" fmla="*/ 2100649 h 6561438"/>
                        <a:gd name="connsiteX77" fmla="*/ 6499654 w 10070758"/>
                        <a:gd name="connsiteY77" fmla="*/ 2075935 h 6561438"/>
                        <a:gd name="connsiteX78" fmla="*/ 6536724 w 10070758"/>
                        <a:gd name="connsiteY78" fmla="*/ 2038865 h 6561438"/>
                        <a:gd name="connsiteX79" fmla="*/ 6623222 w 10070758"/>
                        <a:gd name="connsiteY79" fmla="*/ 1989438 h 6561438"/>
                        <a:gd name="connsiteX80" fmla="*/ 6672649 w 10070758"/>
                        <a:gd name="connsiteY80" fmla="*/ 1952368 h 6561438"/>
                        <a:gd name="connsiteX81" fmla="*/ 6722076 w 10070758"/>
                        <a:gd name="connsiteY81" fmla="*/ 1927654 h 6561438"/>
                        <a:gd name="connsiteX82" fmla="*/ 6759146 w 10070758"/>
                        <a:gd name="connsiteY82" fmla="*/ 1902941 h 6561438"/>
                        <a:gd name="connsiteX83" fmla="*/ 6808573 w 10070758"/>
                        <a:gd name="connsiteY83" fmla="*/ 1878227 h 6561438"/>
                        <a:gd name="connsiteX84" fmla="*/ 6845643 w 10070758"/>
                        <a:gd name="connsiteY84" fmla="*/ 1853514 h 6561438"/>
                        <a:gd name="connsiteX85" fmla="*/ 6956854 w 10070758"/>
                        <a:gd name="connsiteY85" fmla="*/ 1791730 h 6561438"/>
                        <a:gd name="connsiteX86" fmla="*/ 6993924 w 10070758"/>
                        <a:gd name="connsiteY86" fmla="*/ 1742303 h 6561438"/>
                        <a:gd name="connsiteX87" fmla="*/ 7030995 w 10070758"/>
                        <a:gd name="connsiteY87" fmla="*/ 1717589 h 6561438"/>
                        <a:gd name="connsiteX88" fmla="*/ 7105135 w 10070758"/>
                        <a:gd name="connsiteY88" fmla="*/ 1631092 h 6561438"/>
                        <a:gd name="connsiteX89" fmla="*/ 7154562 w 10070758"/>
                        <a:gd name="connsiteY89" fmla="*/ 1581665 h 6561438"/>
                        <a:gd name="connsiteX90" fmla="*/ 7216346 w 10070758"/>
                        <a:gd name="connsiteY90" fmla="*/ 1482811 h 6561438"/>
                        <a:gd name="connsiteX91" fmla="*/ 7253416 w 10070758"/>
                        <a:gd name="connsiteY91" fmla="*/ 1445741 h 6561438"/>
                        <a:gd name="connsiteX92" fmla="*/ 7364628 w 10070758"/>
                        <a:gd name="connsiteY92" fmla="*/ 1433383 h 6561438"/>
                        <a:gd name="connsiteX93" fmla="*/ 7488195 w 10070758"/>
                        <a:gd name="connsiteY93" fmla="*/ 1322174 h 6561438"/>
                        <a:gd name="connsiteX94" fmla="*/ 7562334 w 10070758"/>
                        <a:gd name="connsiteY94" fmla="*/ 1248033 h 6561438"/>
                        <a:gd name="connsiteX95" fmla="*/ 7636476 w 10070758"/>
                        <a:gd name="connsiteY95" fmla="*/ 1149178 h 6561438"/>
                        <a:gd name="connsiteX96" fmla="*/ 7722973 w 10070758"/>
                        <a:gd name="connsiteY96" fmla="*/ 1075038 h 6561438"/>
                        <a:gd name="connsiteX97" fmla="*/ 7846540 w 10070758"/>
                        <a:gd name="connsiteY97" fmla="*/ 939114 h 6561438"/>
                        <a:gd name="connsiteX98" fmla="*/ 8031893 w 10070758"/>
                        <a:gd name="connsiteY98" fmla="*/ 790832 h 6561438"/>
                        <a:gd name="connsiteX99" fmla="*/ 8204887 w 10070758"/>
                        <a:gd name="connsiteY99" fmla="*/ 889687 h 6561438"/>
                        <a:gd name="connsiteX100" fmla="*/ 8340811 w 10070758"/>
                        <a:gd name="connsiteY100" fmla="*/ 976184 h 6561438"/>
                        <a:gd name="connsiteX101" fmla="*/ 8464378 w 10070758"/>
                        <a:gd name="connsiteY101" fmla="*/ 1025611 h 6561438"/>
                        <a:gd name="connsiteX102" fmla="*/ 8575589 w 10070758"/>
                        <a:gd name="connsiteY102" fmla="*/ 1000897 h 6561438"/>
                        <a:gd name="connsiteX103" fmla="*/ 8649730 w 10070758"/>
                        <a:gd name="connsiteY103" fmla="*/ 1013254 h 6561438"/>
                        <a:gd name="connsiteX104" fmla="*/ 8686800 w 10070758"/>
                        <a:gd name="connsiteY104" fmla="*/ 1025611 h 6561438"/>
                        <a:gd name="connsiteX105" fmla="*/ 8760941 w 10070758"/>
                        <a:gd name="connsiteY105" fmla="*/ 976184 h 6561438"/>
                        <a:gd name="connsiteX106" fmla="*/ 8884508 w 10070758"/>
                        <a:gd name="connsiteY106" fmla="*/ 852616 h 6561438"/>
                        <a:gd name="connsiteX107" fmla="*/ 8921578 w 10070758"/>
                        <a:gd name="connsiteY107" fmla="*/ 815546 h 6561438"/>
                        <a:gd name="connsiteX108" fmla="*/ 8995719 w 10070758"/>
                        <a:gd name="connsiteY108" fmla="*/ 766119 h 6561438"/>
                        <a:gd name="connsiteX109" fmla="*/ 9020432 w 10070758"/>
                        <a:gd name="connsiteY109" fmla="*/ 729049 h 6561438"/>
                        <a:gd name="connsiteX110" fmla="*/ 9094573 w 10070758"/>
                        <a:gd name="connsiteY110" fmla="*/ 654908 h 6561438"/>
                        <a:gd name="connsiteX111" fmla="*/ 9119286 w 10070758"/>
                        <a:gd name="connsiteY111" fmla="*/ 617838 h 6561438"/>
                        <a:gd name="connsiteX112" fmla="*/ 9230497 w 10070758"/>
                        <a:gd name="connsiteY112" fmla="*/ 531341 h 6561438"/>
                        <a:gd name="connsiteX113" fmla="*/ 9267568 w 10070758"/>
                        <a:gd name="connsiteY113" fmla="*/ 518984 h 6561438"/>
                        <a:gd name="connsiteX114" fmla="*/ 9354065 w 10070758"/>
                        <a:gd name="connsiteY114" fmla="*/ 457200 h 6561438"/>
                        <a:gd name="connsiteX115" fmla="*/ 9428205 w 10070758"/>
                        <a:gd name="connsiteY115" fmla="*/ 407773 h 6561438"/>
                        <a:gd name="connsiteX116" fmla="*/ 9465276 w 10070758"/>
                        <a:gd name="connsiteY116" fmla="*/ 395416 h 6561438"/>
                        <a:gd name="connsiteX117" fmla="*/ 9551773 w 10070758"/>
                        <a:gd name="connsiteY117" fmla="*/ 358346 h 6561438"/>
                        <a:gd name="connsiteX118" fmla="*/ 10070758 w 10070758"/>
                        <a:gd name="connsiteY118" fmla="*/ 0 h 6561438"/>
                        <a:gd name="connsiteX119" fmla="*/ 24714 w 10070758"/>
                        <a:gd name="connsiteY119" fmla="*/ 12357 h 6561438"/>
                        <a:gd name="connsiteX0" fmla="*/ 0 w 10070758"/>
                        <a:gd name="connsiteY0" fmla="*/ 6561438 h 6561438"/>
                        <a:gd name="connsiteX1" fmla="*/ 1285103 w 10070758"/>
                        <a:gd name="connsiteY1" fmla="*/ 5412259 h 6561438"/>
                        <a:gd name="connsiteX2" fmla="*/ 1359243 w 10070758"/>
                        <a:gd name="connsiteY2" fmla="*/ 5362832 h 6561438"/>
                        <a:gd name="connsiteX3" fmla="*/ 1396314 w 10070758"/>
                        <a:gd name="connsiteY3" fmla="*/ 5325762 h 6561438"/>
                        <a:gd name="connsiteX4" fmla="*/ 1495168 w 10070758"/>
                        <a:gd name="connsiteY4" fmla="*/ 5276335 h 6561438"/>
                        <a:gd name="connsiteX5" fmla="*/ 1532238 w 10070758"/>
                        <a:gd name="connsiteY5" fmla="*/ 5251622 h 6561438"/>
                        <a:gd name="connsiteX6" fmla="*/ 1655805 w 10070758"/>
                        <a:gd name="connsiteY6" fmla="*/ 5165124 h 6561438"/>
                        <a:gd name="connsiteX7" fmla="*/ 1742303 w 10070758"/>
                        <a:gd name="connsiteY7" fmla="*/ 5115697 h 6561438"/>
                        <a:gd name="connsiteX8" fmla="*/ 1779373 w 10070758"/>
                        <a:gd name="connsiteY8" fmla="*/ 5078627 h 6561438"/>
                        <a:gd name="connsiteX9" fmla="*/ 1816443 w 10070758"/>
                        <a:gd name="connsiteY9" fmla="*/ 5053914 h 6561438"/>
                        <a:gd name="connsiteX10" fmla="*/ 1853514 w 10070758"/>
                        <a:gd name="connsiteY10" fmla="*/ 5016843 h 6561438"/>
                        <a:gd name="connsiteX11" fmla="*/ 1890584 w 10070758"/>
                        <a:gd name="connsiteY11" fmla="*/ 4992130 h 6561438"/>
                        <a:gd name="connsiteX12" fmla="*/ 1989438 w 10070758"/>
                        <a:gd name="connsiteY12" fmla="*/ 4893276 h 6561438"/>
                        <a:gd name="connsiteX13" fmla="*/ 2038865 w 10070758"/>
                        <a:gd name="connsiteY13" fmla="*/ 4868562 h 6561438"/>
                        <a:gd name="connsiteX14" fmla="*/ 2075935 w 10070758"/>
                        <a:gd name="connsiteY14" fmla="*/ 4831492 h 6561438"/>
                        <a:gd name="connsiteX15" fmla="*/ 2162432 w 10070758"/>
                        <a:gd name="connsiteY15" fmla="*/ 4782065 h 6561438"/>
                        <a:gd name="connsiteX16" fmla="*/ 2248930 w 10070758"/>
                        <a:gd name="connsiteY16" fmla="*/ 4732638 h 6561438"/>
                        <a:gd name="connsiteX17" fmla="*/ 2286000 w 10070758"/>
                        <a:gd name="connsiteY17" fmla="*/ 4695568 h 6561438"/>
                        <a:gd name="connsiteX18" fmla="*/ 2397211 w 10070758"/>
                        <a:gd name="connsiteY18" fmla="*/ 4596714 h 6561438"/>
                        <a:gd name="connsiteX19" fmla="*/ 2483708 w 10070758"/>
                        <a:gd name="connsiteY19" fmla="*/ 4473146 h 6561438"/>
                        <a:gd name="connsiteX20" fmla="*/ 2508422 w 10070758"/>
                        <a:gd name="connsiteY20" fmla="*/ 4436076 h 6561438"/>
                        <a:gd name="connsiteX21" fmla="*/ 2545492 w 10070758"/>
                        <a:gd name="connsiteY21" fmla="*/ 4386649 h 6561438"/>
                        <a:gd name="connsiteX22" fmla="*/ 2594919 w 10070758"/>
                        <a:gd name="connsiteY22" fmla="*/ 4312508 h 6561438"/>
                        <a:gd name="connsiteX23" fmla="*/ 2619632 w 10070758"/>
                        <a:gd name="connsiteY23" fmla="*/ 4275438 h 6561438"/>
                        <a:gd name="connsiteX24" fmla="*/ 2656703 w 10070758"/>
                        <a:gd name="connsiteY24" fmla="*/ 4263081 h 6561438"/>
                        <a:gd name="connsiteX25" fmla="*/ 2693773 w 10070758"/>
                        <a:gd name="connsiteY25" fmla="*/ 4238368 h 6561438"/>
                        <a:gd name="connsiteX26" fmla="*/ 2854411 w 10070758"/>
                        <a:gd name="connsiteY26" fmla="*/ 4213654 h 6561438"/>
                        <a:gd name="connsiteX27" fmla="*/ 2965622 w 10070758"/>
                        <a:gd name="connsiteY27" fmla="*/ 4188941 h 6561438"/>
                        <a:gd name="connsiteX28" fmla="*/ 3101546 w 10070758"/>
                        <a:gd name="connsiteY28" fmla="*/ 4164227 h 6561438"/>
                        <a:gd name="connsiteX29" fmla="*/ 3225114 w 10070758"/>
                        <a:gd name="connsiteY29" fmla="*/ 4114800 h 6561438"/>
                        <a:gd name="connsiteX30" fmla="*/ 3299254 w 10070758"/>
                        <a:gd name="connsiteY30" fmla="*/ 4077730 h 6561438"/>
                        <a:gd name="connsiteX31" fmla="*/ 3373395 w 10070758"/>
                        <a:gd name="connsiteY31" fmla="*/ 4028303 h 6561438"/>
                        <a:gd name="connsiteX32" fmla="*/ 3472249 w 10070758"/>
                        <a:gd name="connsiteY32" fmla="*/ 3954162 h 6561438"/>
                        <a:gd name="connsiteX33" fmla="*/ 3546389 w 10070758"/>
                        <a:gd name="connsiteY33" fmla="*/ 3880022 h 6561438"/>
                        <a:gd name="connsiteX34" fmla="*/ 3682314 w 10070758"/>
                        <a:gd name="connsiteY34" fmla="*/ 3756454 h 6561438"/>
                        <a:gd name="connsiteX35" fmla="*/ 3719384 w 10070758"/>
                        <a:gd name="connsiteY35" fmla="*/ 3719384 h 6561438"/>
                        <a:gd name="connsiteX36" fmla="*/ 3756454 w 10070758"/>
                        <a:gd name="connsiteY36" fmla="*/ 3682314 h 6561438"/>
                        <a:gd name="connsiteX37" fmla="*/ 3855308 w 10070758"/>
                        <a:gd name="connsiteY37" fmla="*/ 3546389 h 6561438"/>
                        <a:gd name="connsiteX38" fmla="*/ 3880022 w 10070758"/>
                        <a:gd name="connsiteY38" fmla="*/ 3496962 h 6561438"/>
                        <a:gd name="connsiteX39" fmla="*/ 3892378 w 10070758"/>
                        <a:gd name="connsiteY39" fmla="*/ 3459892 h 6561438"/>
                        <a:gd name="connsiteX40" fmla="*/ 3917092 w 10070758"/>
                        <a:gd name="connsiteY40" fmla="*/ 3410465 h 6561438"/>
                        <a:gd name="connsiteX41" fmla="*/ 3929449 w 10070758"/>
                        <a:gd name="connsiteY41" fmla="*/ 3373395 h 6561438"/>
                        <a:gd name="connsiteX42" fmla="*/ 3978876 w 10070758"/>
                        <a:gd name="connsiteY42" fmla="*/ 3299254 h 6561438"/>
                        <a:gd name="connsiteX43" fmla="*/ 4164227 w 10070758"/>
                        <a:gd name="connsiteY43" fmla="*/ 3299255 h 6561438"/>
                        <a:gd name="connsiteX44" fmla="*/ 4077730 w 10070758"/>
                        <a:gd name="connsiteY44" fmla="*/ 3188043 h 6561438"/>
                        <a:gd name="connsiteX45" fmla="*/ 4164227 w 10070758"/>
                        <a:gd name="connsiteY45" fmla="*/ 3138616 h 6561438"/>
                        <a:gd name="connsiteX46" fmla="*/ 4201297 w 10070758"/>
                        <a:gd name="connsiteY46" fmla="*/ 3113903 h 6561438"/>
                        <a:gd name="connsiteX47" fmla="*/ 4300151 w 10070758"/>
                        <a:gd name="connsiteY47" fmla="*/ 3064476 h 6561438"/>
                        <a:gd name="connsiteX48" fmla="*/ 4411362 w 10070758"/>
                        <a:gd name="connsiteY48" fmla="*/ 3002692 h 6561438"/>
                        <a:gd name="connsiteX49" fmla="*/ 4534930 w 10070758"/>
                        <a:gd name="connsiteY49" fmla="*/ 2916195 h 6561438"/>
                        <a:gd name="connsiteX50" fmla="*/ 4596714 w 10070758"/>
                        <a:gd name="connsiteY50" fmla="*/ 2866768 h 6561438"/>
                        <a:gd name="connsiteX51" fmla="*/ 4633784 w 10070758"/>
                        <a:gd name="connsiteY51" fmla="*/ 2842054 h 6561438"/>
                        <a:gd name="connsiteX52" fmla="*/ 4695568 w 10070758"/>
                        <a:gd name="connsiteY52" fmla="*/ 2792627 h 6561438"/>
                        <a:gd name="connsiteX53" fmla="*/ 4819135 w 10070758"/>
                        <a:gd name="connsiteY53" fmla="*/ 2718486 h 6561438"/>
                        <a:gd name="connsiteX54" fmla="*/ 4856205 w 10070758"/>
                        <a:gd name="connsiteY54" fmla="*/ 2706130 h 6561438"/>
                        <a:gd name="connsiteX55" fmla="*/ 4979773 w 10070758"/>
                        <a:gd name="connsiteY55" fmla="*/ 2631989 h 6561438"/>
                        <a:gd name="connsiteX56" fmla="*/ 5053914 w 10070758"/>
                        <a:gd name="connsiteY56" fmla="*/ 2607276 h 6561438"/>
                        <a:gd name="connsiteX57" fmla="*/ 5128054 w 10070758"/>
                        <a:gd name="connsiteY57" fmla="*/ 2582562 h 6561438"/>
                        <a:gd name="connsiteX58" fmla="*/ 5202195 w 10070758"/>
                        <a:gd name="connsiteY58" fmla="*/ 2557849 h 6561438"/>
                        <a:gd name="connsiteX59" fmla="*/ 5239265 w 10070758"/>
                        <a:gd name="connsiteY59" fmla="*/ 2545492 h 6561438"/>
                        <a:gd name="connsiteX60" fmla="*/ 5313405 w 10070758"/>
                        <a:gd name="connsiteY60" fmla="*/ 2533135 h 6561438"/>
                        <a:gd name="connsiteX61" fmla="*/ 5350476 w 10070758"/>
                        <a:gd name="connsiteY61" fmla="*/ 2520778 h 6561438"/>
                        <a:gd name="connsiteX62" fmla="*/ 5511114 w 10070758"/>
                        <a:gd name="connsiteY62" fmla="*/ 2496065 h 6561438"/>
                        <a:gd name="connsiteX63" fmla="*/ 5560541 w 10070758"/>
                        <a:gd name="connsiteY63" fmla="*/ 2483708 h 6561438"/>
                        <a:gd name="connsiteX64" fmla="*/ 5634681 w 10070758"/>
                        <a:gd name="connsiteY64" fmla="*/ 2471351 h 6561438"/>
                        <a:gd name="connsiteX65" fmla="*/ 5671751 w 10070758"/>
                        <a:gd name="connsiteY65" fmla="*/ 2458995 h 6561438"/>
                        <a:gd name="connsiteX66" fmla="*/ 5721178 w 10070758"/>
                        <a:gd name="connsiteY66" fmla="*/ 2446638 h 6561438"/>
                        <a:gd name="connsiteX67" fmla="*/ 5782962 w 10070758"/>
                        <a:gd name="connsiteY67" fmla="*/ 2421924 h 6561438"/>
                        <a:gd name="connsiteX68" fmla="*/ 5857103 w 10070758"/>
                        <a:gd name="connsiteY68" fmla="*/ 2397211 h 6561438"/>
                        <a:gd name="connsiteX69" fmla="*/ 5931243 w 10070758"/>
                        <a:gd name="connsiteY69" fmla="*/ 2372497 h 6561438"/>
                        <a:gd name="connsiteX70" fmla="*/ 6005384 w 10070758"/>
                        <a:gd name="connsiteY70" fmla="*/ 2335427 h 6561438"/>
                        <a:gd name="connsiteX71" fmla="*/ 6128951 w 10070758"/>
                        <a:gd name="connsiteY71" fmla="*/ 2286000 h 6561438"/>
                        <a:gd name="connsiteX72" fmla="*/ 6190735 w 10070758"/>
                        <a:gd name="connsiteY72" fmla="*/ 2248930 h 6561438"/>
                        <a:gd name="connsiteX73" fmla="*/ 6264876 w 10070758"/>
                        <a:gd name="connsiteY73" fmla="*/ 2224216 h 6561438"/>
                        <a:gd name="connsiteX74" fmla="*/ 6351373 w 10070758"/>
                        <a:gd name="connsiteY74" fmla="*/ 2174789 h 6561438"/>
                        <a:gd name="connsiteX75" fmla="*/ 6425514 w 10070758"/>
                        <a:gd name="connsiteY75" fmla="*/ 2125362 h 6561438"/>
                        <a:gd name="connsiteX76" fmla="*/ 6462584 w 10070758"/>
                        <a:gd name="connsiteY76" fmla="*/ 2100649 h 6561438"/>
                        <a:gd name="connsiteX77" fmla="*/ 6499654 w 10070758"/>
                        <a:gd name="connsiteY77" fmla="*/ 2075935 h 6561438"/>
                        <a:gd name="connsiteX78" fmla="*/ 6536724 w 10070758"/>
                        <a:gd name="connsiteY78" fmla="*/ 2038865 h 6561438"/>
                        <a:gd name="connsiteX79" fmla="*/ 6623222 w 10070758"/>
                        <a:gd name="connsiteY79" fmla="*/ 1989438 h 6561438"/>
                        <a:gd name="connsiteX80" fmla="*/ 6672649 w 10070758"/>
                        <a:gd name="connsiteY80" fmla="*/ 1952368 h 6561438"/>
                        <a:gd name="connsiteX81" fmla="*/ 6722076 w 10070758"/>
                        <a:gd name="connsiteY81" fmla="*/ 1927654 h 6561438"/>
                        <a:gd name="connsiteX82" fmla="*/ 6759146 w 10070758"/>
                        <a:gd name="connsiteY82" fmla="*/ 1902941 h 6561438"/>
                        <a:gd name="connsiteX83" fmla="*/ 6808573 w 10070758"/>
                        <a:gd name="connsiteY83" fmla="*/ 1878227 h 6561438"/>
                        <a:gd name="connsiteX84" fmla="*/ 6845643 w 10070758"/>
                        <a:gd name="connsiteY84" fmla="*/ 1853514 h 6561438"/>
                        <a:gd name="connsiteX85" fmla="*/ 6956854 w 10070758"/>
                        <a:gd name="connsiteY85" fmla="*/ 1791730 h 6561438"/>
                        <a:gd name="connsiteX86" fmla="*/ 6993924 w 10070758"/>
                        <a:gd name="connsiteY86" fmla="*/ 1742303 h 6561438"/>
                        <a:gd name="connsiteX87" fmla="*/ 7030995 w 10070758"/>
                        <a:gd name="connsiteY87" fmla="*/ 1717589 h 6561438"/>
                        <a:gd name="connsiteX88" fmla="*/ 7105135 w 10070758"/>
                        <a:gd name="connsiteY88" fmla="*/ 1631092 h 6561438"/>
                        <a:gd name="connsiteX89" fmla="*/ 7154562 w 10070758"/>
                        <a:gd name="connsiteY89" fmla="*/ 1581665 h 6561438"/>
                        <a:gd name="connsiteX90" fmla="*/ 7216346 w 10070758"/>
                        <a:gd name="connsiteY90" fmla="*/ 1482811 h 6561438"/>
                        <a:gd name="connsiteX91" fmla="*/ 7253416 w 10070758"/>
                        <a:gd name="connsiteY91" fmla="*/ 1445741 h 6561438"/>
                        <a:gd name="connsiteX92" fmla="*/ 7364628 w 10070758"/>
                        <a:gd name="connsiteY92" fmla="*/ 1433383 h 6561438"/>
                        <a:gd name="connsiteX93" fmla="*/ 7488195 w 10070758"/>
                        <a:gd name="connsiteY93" fmla="*/ 1322174 h 6561438"/>
                        <a:gd name="connsiteX94" fmla="*/ 7562334 w 10070758"/>
                        <a:gd name="connsiteY94" fmla="*/ 1248033 h 6561438"/>
                        <a:gd name="connsiteX95" fmla="*/ 7636476 w 10070758"/>
                        <a:gd name="connsiteY95" fmla="*/ 1149178 h 6561438"/>
                        <a:gd name="connsiteX96" fmla="*/ 7722973 w 10070758"/>
                        <a:gd name="connsiteY96" fmla="*/ 1075038 h 6561438"/>
                        <a:gd name="connsiteX97" fmla="*/ 7846540 w 10070758"/>
                        <a:gd name="connsiteY97" fmla="*/ 939114 h 6561438"/>
                        <a:gd name="connsiteX98" fmla="*/ 8031893 w 10070758"/>
                        <a:gd name="connsiteY98" fmla="*/ 790832 h 6561438"/>
                        <a:gd name="connsiteX99" fmla="*/ 8204887 w 10070758"/>
                        <a:gd name="connsiteY99" fmla="*/ 889687 h 6561438"/>
                        <a:gd name="connsiteX100" fmla="*/ 8340811 w 10070758"/>
                        <a:gd name="connsiteY100" fmla="*/ 976184 h 6561438"/>
                        <a:gd name="connsiteX101" fmla="*/ 8464378 w 10070758"/>
                        <a:gd name="connsiteY101" fmla="*/ 1025611 h 6561438"/>
                        <a:gd name="connsiteX102" fmla="*/ 8575589 w 10070758"/>
                        <a:gd name="connsiteY102" fmla="*/ 1000897 h 6561438"/>
                        <a:gd name="connsiteX103" fmla="*/ 8649730 w 10070758"/>
                        <a:gd name="connsiteY103" fmla="*/ 1013254 h 6561438"/>
                        <a:gd name="connsiteX104" fmla="*/ 8686800 w 10070758"/>
                        <a:gd name="connsiteY104" fmla="*/ 1025611 h 6561438"/>
                        <a:gd name="connsiteX105" fmla="*/ 8760941 w 10070758"/>
                        <a:gd name="connsiteY105" fmla="*/ 976184 h 6561438"/>
                        <a:gd name="connsiteX106" fmla="*/ 8884508 w 10070758"/>
                        <a:gd name="connsiteY106" fmla="*/ 852616 h 6561438"/>
                        <a:gd name="connsiteX107" fmla="*/ 8921578 w 10070758"/>
                        <a:gd name="connsiteY107" fmla="*/ 815546 h 6561438"/>
                        <a:gd name="connsiteX108" fmla="*/ 8995719 w 10070758"/>
                        <a:gd name="connsiteY108" fmla="*/ 766119 h 6561438"/>
                        <a:gd name="connsiteX109" fmla="*/ 9020432 w 10070758"/>
                        <a:gd name="connsiteY109" fmla="*/ 729049 h 6561438"/>
                        <a:gd name="connsiteX110" fmla="*/ 9094573 w 10070758"/>
                        <a:gd name="connsiteY110" fmla="*/ 654908 h 6561438"/>
                        <a:gd name="connsiteX111" fmla="*/ 9119286 w 10070758"/>
                        <a:gd name="connsiteY111" fmla="*/ 617838 h 6561438"/>
                        <a:gd name="connsiteX112" fmla="*/ 9230497 w 10070758"/>
                        <a:gd name="connsiteY112" fmla="*/ 531341 h 6561438"/>
                        <a:gd name="connsiteX113" fmla="*/ 9267568 w 10070758"/>
                        <a:gd name="connsiteY113" fmla="*/ 518984 h 6561438"/>
                        <a:gd name="connsiteX114" fmla="*/ 9354065 w 10070758"/>
                        <a:gd name="connsiteY114" fmla="*/ 457200 h 6561438"/>
                        <a:gd name="connsiteX115" fmla="*/ 9428205 w 10070758"/>
                        <a:gd name="connsiteY115" fmla="*/ 407773 h 6561438"/>
                        <a:gd name="connsiteX116" fmla="*/ 9465276 w 10070758"/>
                        <a:gd name="connsiteY116" fmla="*/ 395416 h 6561438"/>
                        <a:gd name="connsiteX117" fmla="*/ 9551773 w 10070758"/>
                        <a:gd name="connsiteY117" fmla="*/ 358346 h 6561438"/>
                        <a:gd name="connsiteX118" fmla="*/ 10070758 w 10070758"/>
                        <a:gd name="connsiteY118" fmla="*/ 0 h 6561438"/>
                        <a:gd name="connsiteX119" fmla="*/ 24714 w 10070758"/>
                        <a:gd name="connsiteY119" fmla="*/ 12357 h 6561438"/>
                        <a:gd name="connsiteX0" fmla="*/ 0 w 10070758"/>
                        <a:gd name="connsiteY0" fmla="*/ 6561438 h 6561438"/>
                        <a:gd name="connsiteX1" fmla="*/ 1285103 w 10070758"/>
                        <a:gd name="connsiteY1" fmla="*/ 5412259 h 6561438"/>
                        <a:gd name="connsiteX2" fmla="*/ 1359243 w 10070758"/>
                        <a:gd name="connsiteY2" fmla="*/ 5362832 h 6561438"/>
                        <a:gd name="connsiteX3" fmla="*/ 1396314 w 10070758"/>
                        <a:gd name="connsiteY3" fmla="*/ 5325762 h 6561438"/>
                        <a:gd name="connsiteX4" fmla="*/ 1495168 w 10070758"/>
                        <a:gd name="connsiteY4" fmla="*/ 5276335 h 6561438"/>
                        <a:gd name="connsiteX5" fmla="*/ 1532238 w 10070758"/>
                        <a:gd name="connsiteY5" fmla="*/ 5251622 h 6561438"/>
                        <a:gd name="connsiteX6" fmla="*/ 1655805 w 10070758"/>
                        <a:gd name="connsiteY6" fmla="*/ 5165124 h 6561438"/>
                        <a:gd name="connsiteX7" fmla="*/ 1742303 w 10070758"/>
                        <a:gd name="connsiteY7" fmla="*/ 5115697 h 6561438"/>
                        <a:gd name="connsiteX8" fmla="*/ 1779373 w 10070758"/>
                        <a:gd name="connsiteY8" fmla="*/ 5078627 h 6561438"/>
                        <a:gd name="connsiteX9" fmla="*/ 1816443 w 10070758"/>
                        <a:gd name="connsiteY9" fmla="*/ 5053914 h 6561438"/>
                        <a:gd name="connsiteX10" fmla="*/ 1853514 w 10070758"/>
                        <a:gd name="connsiteY10" fmla="*/ 5016843 h 6561438"/>
                        <a:gd name="connsiteX11" fmla="*/ 1890584 w 10070758"/>
                        <a:gd name="connsiteY11" fmla="*/ 4992130 h 6561438"/>
                        <a:gd name="connsiteX12" fmla="*/ 1989438 w 10070758"/>
                        <a:gd name="connsiteY12" fmla="*/ 4893276 h 6561438"/>
                        <a:gd name="connsiteX13" fmla="*/ 2038865 w 10070758"/>
                        <a:gd name="connsiteY13" fmla="*/ 4868562 h 6561438"/>
                        <a:gd name="connsiteX14" fmla="*/ 2075935 w 10070758"/>
                        <a:gd name="connsiteY14" fmla="*/ 4831492 h 6561438"/>
                        <a:gd name="connsiteX15" fmla="*/ 2162432 w 10070758"/>
                        <a:gd name="connsiteY15" fmla="*/ 4782065 h 6561438"/>
                        <a:gd name="connsiteX16" fmla="*/ 2248930 w 10070758"/>
                        <a:gd name="connsiteY16" fmla="*/ 4732638 h 6561438"/>
                        <a:gd name="connsiteX17" fmla="*/ 2286000 w 10070758"/>
                        <a:gd name="connsiteY17" fmla="*/ 4695568 h 6561438"/>
                        <a:gd name="connsiteX18" fmla="*/ 2397211 w 10070758"/>
                        <a:gd name="connsiteY18" fmla="*/ 4596714 h 6561438"/>
                        <a:gd name="connsiteX19" fmla="*/ 2483708 w 10070758"/>
                        <a:gd name="connsiteY19" fmla="*/ 4473146 h 6561438"/>
                        <a:gd name="connsiteX20" fmla="*/ 2508422 w 10070758"/>
                        <a:gd name="connsiteY20" fmla="*/ 4436076 h 6561438"/>
                        <a:gd name="connsiteX21" fmla="*/ 2545492 w 10070758"/>
                        <a:gd name="connsiteY21" fmla="*/ 4386649 h 6561438"/>
                        <a:gd name="connsiteX22" fmla="*/ 2594919 w 10070758"/>
                        <a:gd name="connsiteY22" fmla="*/ 4312508 h 6561438"/>
                        <a:gd name="connsiteX23" fmla="*/ 2619632 w 10070758"/>
                        <a:gd name="connsiteY23" fmla="*/ 4275438 h 6561438"/>
                        <a:gd name="connsiteX24" fmla="*/ 2656703 w 10070758"/>
                        <a:gd name="connsiteY24" fmla="*/ 4263081 h 6561438"/>
                        <a:gd name="connsiteX25" fmla="*/ 2693773 w 10070758"/>
                        <a:gd name="connsiteY25" fmla="*/ 4238368 h 6561438"/>
                        <a:gd name="connsiteX26" fmla="*/ 2854411 w 10070758"/>
                        <a:gd name="connsiteY26" fmla="*/ 4213654 h 6561438"/>
                        <a:gd name="connsiteX27" fmla="*/ 2965622 w 10070758"/>
                        <a:gd name="connsiteY27" fmla="*/ 4188941 h 6561438"/>
                        <a:gd name="connsiteX28" fmla="*/ 3101546 w 10070758"/>
                        <a:gd name="connsiteY28" fmla="*/ 4164227 h 6561438"/>
                        <a:gd name="connsiteX29" fmla="*/ 3225114 w 10070758"/>
                        <a:gd name="connsiteY29" fmla="*/ 4114800 h 6561438"/>
                        <a:gd name="connsiteX30" fmla="*/ 3299254 w 10070758"/>
                        <a:gd name="connsiteY30" fmla="*/ 4077730 h 6561438"/>
                        <a:gd name="connsiteX31" fmla="*/ 3373395 w 10070758"/>
                        <a:gd name="connsiteY31" fmla="*/ 4028303 h 6561438"/>
                        <a:gd name="connsiteX32" fmla="*/ 3472249 w 10070758"/>
                        <a:gd name="connsiteY32" fmla="*/ 3954162 h 6561438"/>
                        <a:gd name="connsiteX33" fmla="*/ 3546389 w 10070758"/>
                        <a:gd name="connsiteY33" fmla="*/ 3880022 h 6561438"/>
                        <a:gd name="connsiteX34" fmla="*/ 3682314 w 10070758"/>
                        <a:gd name="connsiteY34" fmla="*/ 3756454 h 6561438"/>
                        <a:gd name="connsiteX35" fmla="*/ 3719384 w 10070758"/>
                        <a:gd name="connsiteY35" fmla="*/ 3719384 h 6561438"/>
                        <a:gd name="connsiteX36" fmla="*/ 3756454 w 10070758"/>
                        <a:gd name="connsiteY36" fmla="*/ 3682314 h 6561438"/>
                        <a:gd name="connsiteX37" fmla="*/ 3855308 w 10070758"/>
                        <a:gd name="connsiteY37" fmla="*/ 3546389 h 6561438"/>
                        <a:gd name="connsiteX38" fmla="*/ 3880022 w 10070758"/>
                        <a:gd name="connsiteY38" fmla="*/ 3496962 h 6561438"/>
                        <a:gd name="connsiteX39" fmla="*/ 3892378 w 10070758"/>
                        <a:gd name="connsiteY39" fmla="*/ 3459892 h 6561438"/>
                        <a:gd name="connsiteX40" fmla="*/ 3917092 w 10070758"/>
                        <a:gd name="connsiteY40" fmla="*/ 3410465 h 6561438"/>
                        <a:gd name="connsiteX41" fmla="*/ 3929449 w 10070758"/>
                        <a:gd name="connsiteY41" fmla="*/ 3373395 h 6561438"/>
                        <a:gd name="connsiteX42" fmla="*/ 3978876 w 10070758"/>
                        <a:gd name="connsiteY42" fmla="*/ 3299254 h 6561438"/>
                        <a:gd name="connsiteX43" fmla="*/ 4164227 w 10070758"/>
                        <a:gd name="connsiteY43" fmla="*/ 3299255 h 6561438"/>
                        <a:gd name="connsiteX44" fmla="*/ 4077730 w 10070758"/>
                        <a:gd name="connsiteY44" fmla="*/ 3188043 h 6561438"/>
                        <a:gd name="connsiteX45" fmla="*/ 4164227 w 10070758"/>
                        <a:gd name="connsiteY45" fmla="*/ 3138616 h 6561438"/>
                        <a:gd name="connsiteX46" fmla="*/ 4201297 w 10070758"/>
                        <a:gd name="connsiteY46" fmla="*/ 3113903 h 6561438"/>
                        <a:gd name="connsiteX47" fmla="*/ 4411362 w 10070758"/>
                        <a:gd name="connsiteY47" fmla="*/ 3138616 h 6561438"/>
                        <a:gd name="connsiteX48" fmla="*/ 4411362 w 10070758"/>
                        <a:gd name="connsiteY48" fmla="*/ 3002692 h 6561438"/>
                        <a:gd name="connsiteX49" fmla="*/ 4534930 w 10070758"/>
                        <a:gd name="connsiteY49" fmla="*/ 2916195 h 6561438"/>
                        <a:gd name="connsiteX50" fmla="*/ 4596714 w 10070758"/>
                        <a:gd name="connsiteY50" fmla="*/ 2866768 h 6561438"/>
                        <a:gd name="connsiteX51" fmla="*/ 4633784 w 10070758"/>
                        <a:gd name="connsiteY51" fmla="*/ 2842054 h 6561438"/>
                        <a:gd name="connsiteX52" fmla="*/ 4695568 w 10070758"/>
                        <a:gd name="connsiteY52" fmla="*/ 2792627 h 6561438"/>
                        <a:gd name="connsiteX53" fmla="*/ 4819135 w 10070758"/>
                        <a:gd name="connsiteY53" fmla="*/ 2718486 h 6561438"/>
                        <a:gd name="connsiteX54" fmla="*/ 4856205 w 10070758"/>
                        <a:gd name="connsiteY54" fmla="*/ 2706130 h 6561438"/>
                        <a:gd name="connsiteX55" fmla="*/ 4979773 w 10070758"/>
                        <a:gd name="connsiteY55" fmla="*/ 2631989 h 6561438"/>
                        <a:gd name="connsiteX56" fmla="*/ 5053914 w 10070758"/>
                        <a:gd name="connsiteY56" fmla="*/ 2607276 h 6561438"/>
                        <a:gd name="connsiteX57" fmla="*/ 5128054 w 10070758"/>
                        <a:gd name="connsiteY57" fmla="*/ 2582562 h 6561438"/>
                        <a:gd name="connsiteX58" fmla="*/ 5202195 w 10070758"/>
                        <a:gd name="connsiteY58" fmla="*/ 2557849 h 6561438"/>
                        <a:gd name="connsiteX59" fmla="*/ 5239265 w 10070758"/>
                        <a:gd name="connsiteY59" fmla="*/ 2545492 h 6561438"/>
                        <a:gd name="connsiteX60" fmla="*/ 5313405 w 10070758"/>
                        <a:gd name="connsiteY60" fmla="*/ 2533135 h 6561438"/>
                        <a:gd name="connsiteX61" fmla="*/ 5350476 w 10070758"/>
                        <a:gd name="connsiteY61" fmla="*/ 2520778 h 6561438"/>
                        <a:gd name="connsiteX62" fmla="*/ 5511114 w 10070758"/>
                        <a:gd name="connsiteY62" fmla="*/ 2496065 h 6561438"/>
                        <a:gd name="connsiteX63" fmla="*/ 5560541 w 10070758"/>
                        <a:gd name="connsiteY63" fmla="*/ 2483708 h 6561438"/>
                        <a:gd name="connsiteX64" fmla="*/ 5634681 w 10070758"/>
                        <a:gd name="connsiteY64" fmla="*/ 2471351 h 6561438"/>
                        <a:gd name="connsiteX65" fmla="*/ 5671751 w 10070758"/>
                        <a:gd name="connsiteY65" fmla="*/ 2458995 h 6561438"/>
                        <a:gd name="connsiteX66" fmla="*/ 5721178 w 10070758"/>
                        <a:gd name="connsiteY66" fmla="*/ 2446638 h 6561438"/>
                        <a:gd name="connsiteX67" fmla="*/ 5782962 w 10070758"/>
                        <a:gd name="connsiteY67" fmla="*/ 2421924 h 6561438"/>
                        <a:gd name="connsiteX68" fmla="*/ 5857103 w 10070758"/>
                        <a:gd name="connsiteY68" fmla="*/ 2397211 h 6561438"/>
                        <a:gd name="connsiteX69" fmla="*/ 5931243 w 10070758"/>
                        <a:gd name="connsiteY69" fmla="*/ 2372497 h 6561438"/>
                        <a:gd name="connsiteX70" fmla="*/ 6005384 w 10070758"/>
                        <a:gd name="connsiteY70" fmla="*/ 2335427 h 6561438"/>
                        <a:gd name="connsiteX71" fmla="*/ 6128951 w 10070758"/>
                        <a:gd name="connsiteY71" fmla="*/ 2286000 h 6561438"/>
                        <a:gd name="connsiteX72" fmla="*/ 6190735 w 10070758"/>
                        <a:gd name="connsiteY72" fmla="*/ 2248930 h 6561438"/>
                        <a:gd name="connsiteX73" fmla="*/ 6264876 w 10070758"/>
                        <a:gd name="connsiteY73" fmla="*/ 2224216 h 6561438"/>
                        <a:gd name="connsiteX74" fmla="*/ 6351373 w 10070758"/>
                        <a:gd name="connsiteY74" fmla="*/ 2174789 h 6561438"/>
                        <a:gd name="connsiteX75" fmla="*/ 6425514 w 10070758"/>
                        <a:gd name="connsiteY75" fmla="*/ 2125362 h 6561438"/>
                        <a:gd name="connsiteX76" fmla="*/ 6462584 w 10070758"/>
                        <a:gd name="connsiteY76" fmla="*/ 2100649 h 6561438"/>
                        <a:gd name="connsiteX77" fmla="*/ 6499654 w 10070758"/>
                        <a:gd name="connsiteY77" fmla="*/ 2075935 h 6561438"/>
                        <a:gd name="connsiteX78" fmla="*/ 6536724 w 10070758"/>
                        <a:gd name="connsiteY78" fmla="*/ 2038865 h 6561438"/>
                        <a:gd name="connsiteX79" fmla="*/ 6623222 w 10070758"/>
                        <a:gd name="connsiteY79" fmla="*/ 1989438 h 6561438"/>
                        <a:gd name="connsiteX80" fmla="*/ 6672649 w 10070758"/>
                        <a:gd name="connsiteY80" fmla="*/ 1952368 h 6561438"/>
                        <a:gd name="connsiteX81" fmla="*/ 6722076 w 10070758"/>
                        <a:gd name="connsiteY81" fmla="*/ 1927654 h 6561438"/>
                        <a:gd name="connsiteX82" fmla="*/ 6759146 w 10070758"/>
                        <a:gd name="connsiteY82" fmla="*/ 1902941 h 6561438"/>
                        <a:gd name="connsiteX83" fmla="*/ 6808573 w 10070758"/>
                        <a:gd name="connsiteY83" fmla="*/ 1878227 h 6561438"/>
                        <a:gd name="connsiteX84" fmla="*/ 6845643 w 10070758"/>
                        <a:gd name="connsiteY84" fmla="*/ 1853514 h 6561438"/>
                        <a:gd name="connsiteX85" fmla="*/ 6956854 w 10070758"/>
                        <a:gd name="connsiteY85" fmla="*/ 1791730 h 6561438"/>
                        <a:gd name="connsiteX86" fmla="*/ 6993924 w 10070758"/>
                        <a:gd name="connsiteY86" fmla="*/ 1742303 h 6561438"/>
                        <a:gd name="connsiteX87" fmla="*/ 7030995 w 10070758"/>
                        <a:gd name="connsiteY87" fmla="*/ 1717589 h 6561438"/>
                        <a:gd name="connsiteX88" fmla="*/ 7105135 w 10070758"/>
                        <a:gd name="connsiteY88" fmla="*/ 1631092 h 6561438"/>
                        <a:gd name="connsiteX89" fmla="*/ 7154562 w 10070758"/>
                        <a:gd name="connsiteY89" fmla="*/ 1581665 h 6561438"/>
                        <a:gd name="connsiteX90" fmla="*/ 7216346 w 10070758"/>
                        <a:gd name="connsiteY90" fmla="*/ 1482811 h 6561438"/>
                        <a:gd name="connsiteX91" fmla="*/ 7253416 w 10070758"/>
                        <a:gd name="connsiteY91" fmla="*/ 1445741 h 6561438"/>
                        <a:gd name="connsiteX92" fmla="*/ 7364628 w 10070758"/>
                        <a:gd name="connsiteY92" fmla="*/ 1433383 h 6561438"/>
                        <a:gd name="connsiteX93" fmla="*/ 7488195 w 10070758"/>
                        <a:gd name="connsiteY93" fmla="*/ 1322174 h 6561438"/>
                        <a:gd name="connsiteX94" fmla="*/ 7562334 w 10070758"/>
                        <a:gd name="connsiteY94" fmla="*/ 1248033 h 6561438"/>
                        <a:gd name="connsiteX95" fmla="*/ 7636476 w 10070758"/>
                        <a:gd name="connsiteY95" fmla="*/ 1149178 h 6561438"/>
                        <a:gd name="connsiteX96" fmla="*/ 7722973 w 10070758"/>
                        <a:gd name="connsiteY96" fmla="*/ 1075038 h 6561438"/>
                        <a:gd name="connsiteX97" fmla="*/ 7846540 w 10070758"/>
                        <a:gd name="connsiteY97" fmla="*/ 939114 h 6561438"/>
                        <a:gd name="connsiteX98" fmla="*/ 8031893 w 10070758"/>
                        <a:gd name="connsiteY98" fmla="*/ 790832 h 6561438"/>
                        <a:gd name="connsiteX99" fmla="*/ 8204887 w 10070758"/>
                        <a:gd name="connsiteY99" fmla="*/ 889687 h 6561438"/>
                        <a:gd name="connsiteX100" fmla="*/ 8340811 w 10070758"/>
                        <a:gd name="connsiteY100" fmla="*/ 976184 h 6561438"/>
                        <a:gd name="connsiteX101" fmla="*/ 8464378 w 10070758"/>
                        <a:gd name="connsiteY101" fmla="*/ 1025611 h 6561438"/>
                        <a:gd name="connsiteX102" fmla="*/ 8575589 w 10070758"/>
                        <a:gd name="connsiteY102" fmla="*/ 1000897 h 6561438"/>
                        <a:gd name="connsiteX103" fmla="*/ 8649730 w 10070758"/>
                        <a:gd name="connsiteY103" fmla="*/ 1013254 h 6561438"/>
                        <a:gd name="connsiteX104" fmla="*/ 8686800 w 10070758"/>
                        <a:gd name="connsiteY104" fmla="*/ 1025611 h 6561438"/>
                        <a:gd name="connsiteX105" fmla="*/ 8760941 w 10070758"/>
                        <a:gd name="connsiteY105" fmla="*/ 976184 h 6561438"/>
                        <a:gd name="connsiteX106" fmla="*/ 8884508 w 10070758"/>
                        <a:gd name="connsiteY106" fmla="*/ 852616 h 6561438"/>
                        <a:gd name="connsiteX107" fmla="*/ 8921578 w 10070758"/>
                        <a:gd name="connsiteY107" fmla="*/ 815546 h 6561438"/>
                        <a:gd name="connsiteX108" fmla="*/ 8995719 w 10070758"/>
                        <a:gd name="connsiteY108" fmla="*/ 766119 h 6561438"/>
                        <a:gd name="connsiteX109" fmla="*/ 9020432 w 10070758"/>
                        <a:gd name="connsiteY109" fmla="*/ 729049 h 6561438"/>
                        <a:gd name="connsiteX110" fmla="*/ 9094573 w 10070758"/>
                        <a:gd name="connsiteY110" fmla="*/ 654908 h 6561438"/>
                        <a:gd name="connsiteX111" fmla="*/ 9119286 w 10070758"/>
                        <a:gd name="connsiteY111" fmla="*/ 617838 h 6561438"/>
                        <a:gd name="connsiteX112" fmla="*/ 9230497 w 10070758"/>
                        <a:gd name="connsiteY112" fmla="*/ 531341 h 6561438"/>
                        <a:gd name="connsiteX113" fmla="*/ 9267568 w 10070758"/>
                        <a:gd name="connsiteY113" fmla="*/ 518984 h 6561438"/>
                        <a:gd name="connsiteX114" fmla="*/ 9354065 w 10070758"/>
                        <a:gd name="connsiteY114" fmla="*/ 457200 h 6561438"/>
                        <a:gd name="connsiteX115" fmla="*/ 9428205 w 10070758"/>
                        <a:gd name="connsiteY115" fmla="*/ 407773 h 6561438"/>
                        <a:gd name="connsiteX116" fmla="*/ 9465276 w 10070758"/>
                        <a:gd name="connsiteY116" fmla="*/ 395416 h 6561438"/>
                        <a:gd name="connsiteX117" fmla="*/ 9551773 w 10070758"/>
                        <a:gd name="connsiteY117" fmla="*/ 358346 h 6561438"/>
                        <a:gd name="connsiteX118" fmla="*/ 10070758 w 10070758"/>
                        <a:gd name="connsiteY118" fmla="*/ 0 h 6561438"/>
                        <a:gd name="connsiteX119" fmla="*/ 24714 w 10070758"/>
                        <a:gd name="connsiteY119" fmla="*/ 12357 h 6561438"/>
                        <a:gd name="connsiteX0" fmla="*/ 0 w 10070758"/>
                        <a:gd name="connsiteY0" fmla="*/ 6561438 h 6561438"/>
                        <a:gd name="connsiteX1" fmla="*/ 1285103 w 10070758"/>
                        <a:gd name="connsiteY1" fmla="*/ 5412259 h 6561438"/>
                        <a:gd name="connsiteX2" fmla="*/ 1359243 w 10070758"/>
                        <a:gd name="connsiteY2" fmla="*/ 5362832 h 6561438"/>
                        <a:gd name="connsiteX3" fmla="*/ 1396314 w 10070758"/>
                        <a:gd name="connsiteY3" fmla="*/ 5325762 h 6561438"/>
                        <a:gd name="connsiteX4" fmla="*/ 1495168 w 10070758"/>
                        <a:gd name="connsiteY4" fmla="*/ 5276335 h 6561438"/>
                        <a:gd name="connsiteX5" fmla="*/ 1532238 w 10070758"/>
                        <a:gd name="connsiteY5" fmla="*/ 5251622 h 6561438"/>
                        <a:gd name="connsiteX6" fmla="*/ 1655805 w 10070758"/>
                        <a:gd name="connsiteY6" fmla="*/ 5165124 h 6561438"/>
                        <a:gd name="connsiteX7" fmla="*/ 1742303 w 10070758"/>
                        <a:gd name="connsiteY7" fmla="*/ 5115697 h 6561438"/>
                        <a:gd name="connsiteX8" fmla="*/ 1779373 w 10070758"/>
                        <a:gd name="connsiteY8" fmla="*/ 5078627 h 6561438"/>
                        <a:gd name="connsiteX9" fmla="*/ 1816443 w 10070758"/>
                        <a:gd name="connsiteY9" fmla="*/ 5053914 h 6561438"/>
                        <a:gd name="connsiteX10" fmla="*/ 1853514 w 10070758"/>
                        <a:gd name="connsiteY10" fmla="*/ 5016843 h 6561438"/>
                        <a:gd name="connsiteX11" fmla="*/ 1890584 w 10070758"/>
                        <a:gd name="connsiteY11" fmla="*/ 4992130 h 6561438"/>
                        <a:gd name="connsiteX12" fmla="*/ 1989438 w 10070758"/>
                        <a:gd name="connsiteY12" fmla="*/ 4893276 h 6561438"/>
                        <a:gd name="connsiteX13" fmla="*/ 2038865 w 10070758"/>
                        <a:gd name="connsiteY13" fmla="*/ 4868562 h 6561438"/>
                        <a:gd name="connsiteX14" fmla="*/ 2075935 w 10070758"/>
                        <a:gd name="connsiteY14" fmla="*/ 4831492 h 6561438"/>
                        <a:gd name="connsiteX15" fmla="*/ 2162432 w 10070758"/>
                        <a:gd name="connsiteY15" fmla="*/ 4782065 h 6561438"/>
                        <a:gd name="connsiteX16" fmla="*/ 2248930 w 10070758"/>
                        <a:gd name="connsiteY16" fmla="*/ 4732638 h 6561438"/>
                        <a:gd name="connsiteX17" fmla="*/ 2286000 w 10070758"/>
                        <a:gd name="connsiteY17" fmla="*/ 4695568 h 6561438"/>
                        <a:gd name="connsiteX18" fmla="*/ 2397211 w 10070758"/>
                        <a:gd name="connsiteY18" fmla="*/ 4596714 h 6561438"/>
                        <a:gd name="connsiteX19" fmla="*/ 2483708 w 10070758"/>
                        <a:gd name="connsiteY19" fmla="*/ 4473146 h 6561438"/>
                        <a:gd name="connsiteX20" fmla="*/ 2508422 w 10070758"/>
                        <a:gd name="connsiteY20" fmla="*/ 4436076 h 6561438"/>
                        <a:gd name="connsiteX21" fmla="*/ 2545492 w 10070758"/>
                        <a:gd name="connsiteY21" fmla="*/ 4386649 h 6561438"/>
                        <a:gd name="connsiteX22" fmla="*/ 2594919 w 10070758"/>
                        <a:gd name="connsiteY22" fmla="*/ 4312508 h 6561438"/>
                        <a:gd name="connsiteX23" fmla="*/ 2619632 w 10070758"/>
                        <a:gd name="connsiteY23" fmla="*/ 4275438 h 6561438"/>
                        <a:gd name="connsiteX24" fmla="*/ 2656703 w 10070758"/>
                        <a:gd name="connsiteY24" fmla="*/ 4263081 h 6561438"/>
                        <a:gd name="connsiteX25" fmla="*/ 2693773 w 10070758"/>
                        <a:gd name="connsiteY25" fmla="*/ 4238368 h 6561438"/>
                        <a:gd name="connsiteX26" fmla="*/ 2854411 w 10070758"/>
                        <a:gd name="connsiteY26" fmla="*/ 4213654 h 6561438"/>
                        <a:gd name="connsiteX27" fmla="*/ 2965622 w 10070758"/>
                        <a:gd name="connsiteY27" fmla="*/ 4188941 h 6561438"/>
                        <a:gd name="connsiteX28" fmla="*/ 3101546 w 10070758"/>
                        <a:gd name="connsiteY28" fmla="*/ 4164227 h 6561438"/>
                        <a:gd name="connsiteX29" fmla="*/ 3225114 w 10070758"/>
                        <a:gd name="connsiteY29" fmla="*/ 4114800 h 6561438"/>
                        <a:gd name="connsiteX30" fmla="*/ 3299254 w 10070758"/>
                        <a:gd name="connsiteY30" fmla="*/ 4077730 h 6561438"/>
                        <a:gd name="connsiteX31" fmla="*/ 3373395 w 10070758"/>
                        <a:gd name="connsiteY31" fmla="*/ 4028303 h 6561438"/>
                        <a:gd name="connsiteX32" fmla="*/ 3472249 w 10070758"/>
                        <a:gd name="connsiteY32" fmla="*/ 3954162 h 6561438"/>
                        <a:gd name="connsiteX33" fmla="*/ 3546389 w 10070758"/>
                        <a:gd name="connsiteY33" fmla="*/ 3880022 h 6561438"/>
                        <a:gd name="connsiteX34" fmla="*/ 3682314 w 10070758"/>
                        <a:gd name="connsiteY34" fmla="*/ 3756454 h 6561438"/>
                        <a:gd name="connsiteX35" fmla="*/ 3719384 w 10070758"/>
                        <a:gd name="connsiteY35" fmla="*/ 3719384 h 6561438"/>
                        <a:gd name="connsiteX36" fmla="*/ 3756454 w 10070758"/>
                        <a:gd name="connsiteY36" fmla="*/ 3682314 h 6561438"/>
                        <a:gd name="connsiteX37" fmla="*/ 3855308 w 10070758"/>
                        <a:gd name="connsiteY37" fmla="*/ 3546389 h 6561438"/>
                        <a:gd name="connsiteX38" fmla="*/ 3880022 w 10070758"/>
                        <a:gd name="connsiteY38" fmla="*/ 3496962 h 6561438"/>
                        <a:gd name="connsiteX39" fmla="*/ 3892378 w 10070758"/>
                        <a:gd name="connsiteY39" fmla="*/ 3459892 h 6561438"/>
                        <a:gd name="connsiteX40" fmla="*/ 3917092 w 10070758"/>
                        <a:gd name="connsiteY40" fmla="*/ 3410465 h 6561438"/>
                        <a:gd name="connsiteX41" fmla="*/ 3929449 w 10070758"/>
                        <a:gd name="connsiteY41" fmla="*/ 3373395 h 6561438"/>
                        <a:gd name="connsiteX42" fmla="*/ 3978876 w 10070758"/>
                        <a:gd name="connsiteY42" fmla="*/ 3299254 h 6561438"/>
                        <a:gd name="connsiteX43" fmla="*/ 4164227 w 10070758"/>
                        <a:gd name="connsiteY43" fmla="*/ 3299255 h 6561438"/>
                        <a:gd name="connsiteX44" fmla="*/ 4077730 w 10070758"/>
                        <a:gd name="connsiteY44" fmla="*/ 3188043 h 6561438"/>
                        <a:gd name="connsiteX45" fmla="*/ 4164227 w 10070758"/>
                        <a:gd name="connsiteY45" fmla="*/ 3138616 h 6561438"/>
                        <a:gd name="connsiteX46" fmla="*/ 4201297 w 10070758"/>
                        <a:gd name="connsiteY46" fmla="*/ 3113903 h 6561438"/>
                        <a:gd name="connsiteX47" fmla="*/ 4411362 w 10070758"/>
                        <a:gd name="connsiteY47" fmla="*/ 3138616 h 6561438"/>
                        <a:gd name="connsiteX48" fmla="*/ 4411362 w 10070758"/>
                        <a:gd name="connsiteY48" fmla="*/ 3002692 h 6561438"/>
                        <a:gd name="connsiteX49" fmla="*/ 4534930 w 10070758"/>
                        <a:gd name="connsiteY49" fmla="*/ 2916195 h 6561438"/>
                        <a:gd name="connsiteX50" fmla="*/ 4596714 w 10070758"/>
                        <a:gd name="connsiteY50" fmla="*/ 2866768 h 6561438"/>
                        <a:gd name="connsiteX51" fmla="*/ 4633784 w 10070758"/>
                        <a:gd name="connsiteY51" fmla="*/ 2842054 h 6561438"/>
                        <a:gd name="connsiteX52" fmla="*/ 4720281 w 10070758"/>
                        <a:gd name="connsiteY52" fmla="*/ 2866768 h 6561438"/>
                        <a:gd name="connsiteX53" fmla="*/ 4819135 w 10070758"/>
                        <a:gd name="connsiteY53" fmla="*/ 2718486 h 6561438"/>
                        <a:gd name="connsiteX54" fmla="*/ 4856205 w 10070758"/>
                        <a:gd name="connsiteY54" fmla="*/ 2706130 h 6561438"/>
                        <a:gd name="connsiteX55" fmla="*/ 4979773 w 10070758"/>
                        <a:gd name="connsiteY55" fmla="*/ 2631989 h 6561438"/>
                        <a:gd name="connsiteX56" fmla="*/ 5053914 w 10070758"/>
                        <a:gd name="connsiteY56" fmla="*/ 2607276 h 6561438"/>
                        <a:gd name="connsiteX57" fmla="*/ 5128054 w 10070758"/>
                        <a:gd name="connsiteY57" fmla="*/ 2582562 h 6561438"/>
                        <a:gd name="connsiteX58" fmla="*/ 5202195 w 10070758"/>
                        <a:gd name="connsiteY58" fmla="*/ 2557849 h 6561438"/>
                        <a:gd name="connsiteX59" fmla="*/ 5239265 w 10070758"/>
                        <a:gd name="connsiteY59" fmla="*/ 2545492 h 6561438"/>
                        <a:gd name="connsiteX60" fmla="*/ 5313405 w 10070758"/>
                        <a:gd name="connsiteY60" fmla="*/ 2533135 h 6561438"/>
                        <a:gd name="connsiteX61" fmla="*/ 5350476 w 10070758"/>
                        <a:gd name="connsiteY61" fmla="*/ 2520778 h 6561438"/>
                        <a:gd name="connsiteX62" fmla="*/ 5511114 w 10070758"/>
                        <a:gd name="connsiteY62" fmla="*/ 2496065 h 6561438"/>
                        <a:gd name="connsiteX63" fmla="*/ 5560541 w 10070758"/>
                        <a:gd name="connsiteY63" fmla="*/ 2483708 h 6561438"/>
                        <a:gd name="connsiteX64" fmla="*/ 5634681 w 10070758"/>
                        <a:gd name="connsiteY64" fmla="*/ 2471351 h 6561438"/>
                        <a:gd name="connsiteX65" fmla="*/ 5671751 w 10070758"/>
                        <a:gd name="connsiteY65" fmla="*/ 2458995 h 6561438"/>
                        <a:gd name="connsiteX66" fmla="*/ 5721178 w 10070758"/>
                        <a:gd name="connsiteY66" fmla="*/ 2446638 h 6561438"/>
                        <a:gd name="connsiteX67" fmla="*/ 5782962 w 10070758"/>
                        <a:gd name="connsiteY67" fmla="*/ 2421924 h 6561438"/>
                        <a:gd name="connsiteX68" fmla="*/ 5857103 w 10070758"/>
                        <a:gd name="connsiteY68" fmla="*/ 2397211 h 6561438"/>
                        <a:gd name="connsiteX69" fmla="*/ 5931243 w 10070758"/>
                        <a:gd name="connsiteY69" fmla="*/ 2372497 h 6561438"/>
                        <a:gd name="connsiteX70" fmla="*/ 6005384 w 10070758"/>
                        <a:gd name="connsiteY70" fmla="*/ 2335427 h 6561438"/>
                        <a:gd name="connsiteX71" fmla="*/ 6128951 w 10070758"/>
                        <a:gd name="connsiteY71" fmla="*/ 2286000 h 6561438"/>
                        <a:gd name="connsiteX72" fmla="*/ 6190735 w 10070758"/>
                        <a:gd name="connsiteY72" fmla="*/ 2248930 h 6561438"/>
                        <a:gd name="connsiteX73" fmla="*/ 6264876 w 10070758"/>
                        <a:gd name="connsiteY73" fmla="*/ 2224216 h 6561438"/>
                        <a:gd name="connsiteX74" fmla="*/ 6351373 w 10070758"/>
                        <a:gd name="connsiteY74" fmla="*/ 2174789 h 6561438"/>
                        <a:gd name="connsiteX75" fmla="*/ 6425514 w 10070758"/>
                        <a:gd name="connsiteY75" fmla="*/ 2125362 h 6561438"/>
                        <a:gd name="connsiteX76" fmla="*/ 6462584 w 10070758"/>
                        <a:gd name="connsiteY76" fmla="*/ 2100649 h 6561438"/>
                        <a:gd name="connsiteX77" fmla="*/ 6499654 w 10070758"/>
                        <a:gd name="connsiteY77" fmla="*/ 2075935 h 6561438"/>
                        <a:gd name="connsiteX78" fmla="*/ 6536724 w 10070758"/>
                        <a:gd name="connsiteY78" fmla="*/ 2038865 h 6561438"/>
                        <a:gd name="connsiteX79" fmla="*/ 6623222 w 10070758"/>
                        <a:gd name="connsiteY79" fmla="*/ 1989438 h 6561438"/>
                        <a:gd name="connsiteX80" fmla="*/ 6672649 w 10070758"/>
                        <a:gd name="connsiteY80" fmla="*/ 1952368 h 6561438"/>
                        <a:gd name="connsiteX81" fmla="*/ 6722076 w 10070758"/>
                        <a:gd name="connsiteY81" fmla="*/ 1927654 h 6561438"/>
                        <a:gd name="connsiteX82" fmla="*/ 6759146 w 10070758"/>
                        <a:gd name="connsiteY82" fmla="*/ 1902941 h 6561438"/>
                        <a:gd name="connsiteX83" fmla="*/ 6808573 w 10070758"/>
                        <a:gd name="connsiteY83" fmla="*/ 1878227 h 6561438"/>
                        <a:gd name="connsiteX84" fmla="*/ 6845643 w 10070758"/>
                        <a:gd name="connsiteY84" fmla="*/ 1853514 h 6561438"/>
                        <a:gd name="connsiteX85" fmla="*/ 6956854 w 10070758"/>
                        <a:gd name="connsiteY85" fmla="*/ 1791730 h 6561438"/>
                        <a:gd name="connsiteX86" fmla="*/ 6993924 w 10070758"/>
                        <a:gd name="connsiteY86" fmla="*/ 1742303 h 6561438"/>
                        <a:gd name="connsiteX87" fmla="*/ 7030995 w 10070758"/>
                        <a:gd name="connsiteY87" fmla="*/ 1717589 h 6561438"/>
                        <a:gd name="connsiteX88" fmla="*/ 7105135 w 10070758"/>
                        <a:gd name="connsiteY88" fmla="*/ 1631092 h 6561438"/>
                        <a:gd name="connsiteX89" fmla="*/ 7154562 w 10070758"/>
                        <a:gd name="connsiteY89" fmla="*/ 1581665 h 6561438"/>
                        <a:gd name="connsiteX90" fmla="*/ 7216346 w 10070758"/>
                        <a:gd name="connsiteY90" fmla="*/ 1482811 h 6561438"/>
                        <a:gd name="connsiteX91" fmla="*/ 7253416 w 10070758"/>
                        <a:gd name="connsiteY91" fmla="*/ 1445741 h 6561438"/>
                        <a:gd name="connsiteX92" fmla="*/ 7364628 w 10070758"/>
                        <a:gd name="connsiteY92" fmla="*/ 1433383 h 6561438"/>
                        <a:gd name="connsiteX93" fmla="*/ 7488195 w 10070758"/>
                        <a:gd name="connsiteY93" fmla="*/ 1322174 h 6561438"/>
                        <a:gd name="connsiteX94" fmla="*/ 7562334 w 10070758"/>
                        <a:gd name="connsiteY94" fmla="*/ 1248033 h 6561438"/>
                        <a:gd name="connsiteX95" fmla="*/ 7636476 w 10070758"/>
                        <a:gd name="connsiteY95" fmla="*/ 1149178 h 6561438"/>
                        <a:gd name="connsiteX96" fmla="*/ 7722973 w 10070758"/>
                        <a:gd name="connsiteY96" fmla="*/ 1075038 h 6561438"/>
                        <a:gd name="connsiteX97" fmla="*/ 7846540 w 10070758"/>
                        <a:gd name="connsiteY97" fmla="*/ 939114 h 6561438"/>
                        <a:gd name="connsiteX98" fmla="*/ 8031893 w 10070758"/>
                        <a:gd name="connsiteY98" fmla="*/ 790832 h 6561438"/>
                        <a:gd name="connsiteX99" fmla="*/ 8204887 w 10070758"/>
                        <a:gd name="connsiteY99" fmla="*/ 889687 h 6561438"/>
                        <a:gd name="connsiteX100" fmla="*/ 8340811 w 10070758"/>
                        <a:gd name="connsiteY100" fmla="*/ 976184 h 6561438"/>
                        <a:gd name="connsiteX101" fmla="*/ 8464378 w 10070758"/>
                        <a:gd name="connsiteY101" fmla="*/ 1025611 h 6561438"/>
                        <a:gd name="connsiteX102" fmla="*/ 8575589 w 10070758"/>
                        <a:gd name="connsiteY102" fmla="*/ 1000897 h 6561438"/>
                        <a:gd name="connsiteX103" fmla="*/ 8649730 w 10070758"/>
                        <a:gd name="connsiteY103" fmla="*/ 1013254 h 6561438"/>
                        <a:gd name="connsiteX104" fmla="*/ 8686800 w 10070758"/>
                        <a:gd name="connsiteY104" fmla="*/ 1025611 h 6561438"/>
                        <a:gd name="connsiteX105" fmla="*/ 8760941 w 10070758"/>
                        <a:gd name="connsiteY105" fmla="*/ 976184 h 6561438"/>
                        <a:gd name="connsiteX106" fmla="*/ 8884508 w 10070758"/>
                        <a:gd name="connsiteY106" fmla="*/ 852616 h 6561438"/>
                        <a:gd name="connsiteX107" fmla="*/ 8921578 w 10070758"/>
                        <a:gd name="connsiteY107" fmla="*/ 815546 h 6561438"/>
                        <a:gd name="connsiteX108" fmla="*/ 8995719 w 10070758"/>
                        <a:gd name="connsiteY108" fmla="*/ 766119 h 6561438"/>
                        <a:gd name="connsiteX109" fmla="*/ 9020432 w 10070758"/>
                        <a:gd name="connsiteY109" fmla="*/ 729049 h 6561438"/>
                        <a:gd name="connsiteX110" fmla="*/ 9094573 w 10070758"/>
                        <a:gd name="connsiteY110" fmla="*/ 654908 h 6561438"/>
                        <a:gd name="connsiteX111" fmla="*/ 9119286 w 10070758"/>
                        <a:gd name="connsiteY111" fmla="*/ 617838 h 6561438"/>
                        <a:gd name="connsiteX112" fmla="*/ 9230497 w 10070758"/>
                        <a:gd name="connsiteY112" fmla="*/ 531341 h 6561438"/>
                        <a:gd name="connsiteX113" fmla="*/ 9267568 w 10070758"/>
                        <a:gd name="connsiteY113" fmla="*/ 518984 h 6561438"/>
                        <a:gd name="connsiteX114" fmla="*/ 9354065 w 10070758"/>
                        <a:gd name="connsiteY114" fmla="*/ 457200 h 6561438"/>
                        <a:gd name="connsiteX115" fmla="*/ 9428205 w 10070758"/>
                        <a:gd name="connsiteY115" fmla="*/ 407773 h 6561438"/>
                        <a:gd name="connsiteX116" fmla="*/ 9465276 w 10070758"/>
                        <a:gd name="connsiteY116" fmla="*/ 395416 h 6561438"/>
                        <a:gd name="connsiteX117" fmla="*/ 9551773 w 10070758"/>
                        <a:gd name="connsiteY117" fmla="*/ 358346 h 6561438"/>
                        <a:gd name="connsiteX118" fmla="*/ 10070758 w 10070758"/>
                        <a:gd name="connsiteY118" fmla="*/ 0 h 6561438"/>
                        <a:gd name="connsiteX119" fmla="*/ 24714 w 10070758"/>
                        <a:gd name="connsiteY119" fmla="*/ 12357 h 6561438"/>
                        <a:gd name="connsiteX0" fmla="*/ 0 w 10070758"/>
                        <a:gd name="connsiteY0" fmla="*/ 6561438 h 6561438"/>
                        <a:gd name="connsiteX1" fmla="*/ 1285103 w 10070758"/>
                        <a:gd name="connsiteY1" fmla="*/ 5412259 h 6561438"/>
                        <a:gd name="connsiteX2" fmla="*/ 1359243 w 10070758"/>
                        <a:gd name="connsiteY2" fmla="*/ 5362832 h 6561438"/>
                        <a:gd name="connsiteX3" fmla="*/ 1396314 w 10070758"/>
                        <a:gd name="connsiteY3" fmla="*/ 5325762 h 6561438"/>
                        <a:gd name="connsiteX4" fmla="*/ 1495168 w 10070758"/>
                        <a:gd name="connsiteY4" fmla="*/ 5276335 h 6561438"/>
                        <a:gd name="connsiteX5" fmla="*/ 1532238 w 10070758"/>
                        <a:gd name="connsiteY5" fmla="*/ 5251622 h 6561438"/>
                        <a:gd name="connsiteX6" fmla="*/ 1655805 w 10070758"/>
                        <a:gd name="connsiteY6" fmla="*/ 5165124 h 6561438"/>
                        <a:gd name="connsiteX7" fmla="*/ 1742303 w 10070758"/>
                        <a:gd name="connsiteY7" fmla="*/ 5115697 h 6561438"/>
                        <a:gd name="connsiteX8" fmla="*/ 1779373 w 10070758"/>
                        <a:gd name="connsiteY8" fmla="*/ 5078627 h 6561438"/>
                        <a:gd name="connsiteX9" fmla="*/ 1816443 w 10070758"/>
                        <a:gd name="connsiteY9" fmla="*/ 5053914 h 6561438"/>
                        <a:gd name="connsiteX10" fmla="*/ 1853514 w 10070758"/>
                        <a:gd name="connsiteY10" fmla="*/ 5016843 h 6561438"/>
                        <a:gd name="connsiteX11" fmla="*/ 1890584 w 10070758"/>
                        <a:gd name="connsiteY11" fmla="*/ 4992130 h 6561438"/>
                        <a:gd name="connsiteX12" fmla="*/ 1989438 w 10070758"/>
                        <a:gd name="connsiteY12" fmla="*/ 4893276 h 6561438"/>
                        <a:gd name="connsiteX13" fmla="*/ 2038865 w 10070758"/>
                        <a:gd name="connsiteY13" fmla="*/ 4868562 h 6561438"/>
                        <a:gd name="connsiteX14" fmla="*/ 2075935 w 10070758"/>
                        <a:gd name="connsiteY14" fmla="*/ 4831492 h 6561438"/>
                        <a:gd name="connsiteX15" fmla="*/ 2162432 w 10070758"/>
                        <a:gd name="connsiteY15" fmla="*/ 4782065 h 6561438"/>
                        <a:gd name="connsiteX16" fmla="*/ 2248930 w 10070758"/>
                        <a:gd name="connsiteY16" fmla="*/ 4732638 h 6561438"/>
                        <a:gd name="connsiteX17" fmla="*/ 2286000 w 10070758"/>
                        <a:gd name="connsiteY17" fmla="*/ 4695568 h 6561438"/>
                        <a:gd name="connsiteX18" fmla="*/ 2397211 w 10070758"/>
                        <a:gd name="connsiteY18" fmla="*/ 4596714 h 6561438"/>
                        <a:gd name="connsiteX19" fmla="*/ 2483708 w 10070758"/>
                        <a:gd name="connsiteY19" fmla="*/ 4473146 h 6561438"/>
                        <a:gd name="connsiteX20" fmla="*/ 2508422 w 10070758"/>
                        <a:gd name="connsiteY20" fmla="*/ 4436076 h 6561438"/>
                        <a:gd name="connsiteX21" fmla="*/ 2545492 w 10070758"/>
                        <a:gd name="connsiteY21" fmla="*/ 4386649 h 6561438"/>
                        <a:gd name="connsiteX22" fmla="*/ 2594919 w 10070758"/>
                        <a:gd name="connsiteY22" fmla="*/ 4312508 h 6561438"/>
                        <a:gd name="connsiteX23" fmla="*/ 2619632 w 10070758"/>
                        <a:gd name="connsiteY23" fmla="*/ 4275438 h 6561438"/>
                        <a:gd name="connsiteX24" fmla="*/ 2656703 w 10070758"/>
                        <a:gd name="connsiteY24" fmla="*/ 4263081 h 6561438"/>
                        <a:gd name="connsiteX25" fmla="*/ 2693773 w 10070758"/>
                        <a:gd name="connsiteY25" fmla="*/ 4238368 h 6561438"/>
                        <a:gd name="connsiteX26" fmla="*/ 2854411 w 10070758"/>
                        <a:gd name="connsiteY26" fmla="*/ 4213654 h 6561438"/>
                        <a:gd name="connsiteX27" fmla="*/ 2965622 w 10070758"/>
                        <a:gd name="connsiteY27" fmla="*/ 4188941 h 6561438"/>
                        <a:gd name="connsiteX28" fmla="*/ 3101546 w 10070758"/>
                        <a:gd name="connsiteY28" fmla="*/ 4164227 h 6561438"/>
                        <a:gd name="connsiteX29" fmla="*/ 3225114 w 10070758"/>
                        <a:gd name="connsiteY29" fmla="*/ 4114800 h 6561438"/>
                        <a:gd name="connsiteX30" fmla="*/ 3299254 w 10070758"/>
                        <a:gd name="connsiteY30" fmla="*/ 4077730 h 6561438"/>
                        <a:gd name="connsiteX31" fmla="*/ 3373395 w 10070758"/>
                        <a:gd name="connsiteY31" fmla="*/ 4028303 h 6561438"/>
                        <a:gd name="connsiteX32" fmla="*/ 3472249 w 10070758"/>
                        <a:gd name="connsiteY32" fmla="*/ 3954162 h 6561438"/>
                        <a:gd name="connsiteX33" fmla="*/ 3546389 w 10070758"/>
                        <a:gd name="connsiteY33" fmla="*/ 3880022 h 6561438"/>
                        <a:gd name="connsiteX34" fmla="*/ 3682314 w 10070758"/>
                        <a:gd name="connsiteY34" fmla="*/ 3756454 h 6561438"/>
                        <a:gd name="connsiteX35" fmla="*/ 3719384 w 10070758"/>
                        <a:gd name="connsiteY35" fmla="*/ 3719384 h 6561438"/>
                        <a:gd name="connsiteX36" fmla="*/ 3756454 w 10070758"/>
                        <a:gd name="connsiteY36" fmla="*/ 3682314 h 6561438"/>
                        <a:gd name="connsiteX37" fmla="*/ 3855308 w 10070758"/>
                        <a:gd name="connsiteY37" fmla="*/ 3546389 h 6561438"/>
                        <a:gd name="connsiteX38" fmla="*/ 3880022 w 10070758"/>
                        <a:gd name="connsiteY38" fmla="*/ 3496962 h 6561438"/>
                        <a:gd name="connsiteX39" fmla="*/ 3892378 w 10070758"/>
                        <a:gd name="connsiteY39" fmla="*/ 3459892 h 6561438"/>
                        <a:gd name="connsiteX40" fmla="*/ 3917092 w 10070758"/>
                        <a:gd name="connsiteY40" fmla="*/ 3410465 h 6561438"/>
                        <a:gd name="connsiteX41" fmla="*/ 3929449 w 10070758"/>
                        <a:gd name="connsiteY41" fmla="*/ 3373395 h 6561438"/>
                        <a:gd name="connsiteX42" fmla="*/ 3978876 w 10070758"/>
                        <a:gd name="connsiteY42" fmla="*/ 3299254 h 6561438"/>
                        <a:gd name="connsiteX43" fmla="*/ 4164227 w 10070758"/>
                        <a:gd name="connsiteY43" fmla="*/ 3299255 h 6561438"/>
                        <a:gd name="connsiteX44" fmla="*/ 4077730 w 10070758"/>
                        <a:gd name="connsiteY44" fmla="*/ 3188043 h 6561438"/>
                        <a:gd name="connsiteX45" fmla="*/ 4164227 w 10070758"/>
                        <a:gd name="connsiteY45" fmla="*/ 3138616 h 6561438"/>
                        <a:gd name="connsiteX46" fmla="*/ 4201297 w 10070758"/>
                        <a:gd name="connsiteY46" fmla="*/ 3113903 h 6561438"/>
                        <a:gd name="connsiteX47" fmla="*/ 4411362 w 10070758"/>
                        <a:gd name="connsiteY47" fmla="*/ 3138616 h 6561438"/>
                        <a:gd name="connsiteX48" fmla="*/ 4411362 w 10070758"/>
                        <a:gd name="connsiteY48" fmla="*/ 3002692 h 6561438"/>
                        <a:gd name="connsiteX49" fmla="*/ 4534930 w 10070758"/>
                        <a:gd name="connsiteY49" fmla="*/ 2916195 h 6561438"/>
                        <a:gd name="connsiteX50" fmla="*/ 4596714 w 10070758"/>
                        <a:gd name="connsiteY50" fmla="*/ 2866768 h 6561438"/>
                        <a:gd name="connsiteX51" fmla="*/ 4633784 w 10070758"/>
                        <a:gd name="connsiteY51" fmla="*/ 2842054 h 6561438"/>
                        <a:gd name="connsiteX52" fmla="*/ 4720281 w 10070758"/>
                        <a:gd name="connsiteY52" fmla="*/ 2866768 h 6561438"/>
                        <a:gd name="connsiteX53" fmla="*/ 4819135 w 10070758"/>
                        <a:gd name="connsiteY53" fmla="*/ 2718486 h 6561438"/>
                        <a:gd name="connsiteX54" fmla="*/ 4917989 w 10070758"/>
                        <a:gd name="connsiteY54" fmla="*/ 2743200 h 6561438"/>
                        <a:gd name="connsiteX55" fmla="*/ 4979773 w 10070758"/>
                        <a:gd name="connsiteY55" fmla="*/ 2631989 h 6561438"/>
                        <a:gd name="connsiteX56" fmla="*/ 5053914 w 10070758"/>
                        <a:gd name="connsiteY56" fmla="*/ 2607276 h 6561438"/>
                        <a:gd name="connsiteX57" fmla="*/ 5128054 w 10070758"/>
                        <a:gd name="connsiteY57" fmla="*/ 2582562 h 6561438"/>
                        <a:gd name="connsiteX58" fmla="*/ 5202195 w 10070758"/>
                        <a:gd name="connsiteY58" fmla="*/ 2557849 h 6561438"/>
                        <a:gd name="connsiteX59" fmla="*/ 5239265 w 10070758"/>
                        <a:gd name="connsiteY59" fmla="*/ 2545492 h 6561438"/>
                        <a:gd name="connsiteX60" fmla="*/ 5313405 w 10070758"/>
                        <a:gd name="connsiteY60" fmla="*/ 2533135 h 6561438"/>
                        <a:gd name="connsiteX61" fmla="*/ 5350476 w 10070758"/>
                        <a:gd name="connsiteY61" fmla="*/ 2520778 h 6561438"/>
                        <a:gd name="connsiteX62" fmla="*/ 5511114 w 10070758"/>
                        <a:gd name="connsiteY62" fmla="*/ 2496065 h 6561438"/>
                        <a:gd name="connsiteX63" fmla="*/ 5560541 w 10070758"/>
                        <a:gd name="connsiteY63" fmla="*/ 2483708 h 6561438"/>
                        <a:gd name="connsiteX64" fmla="*/ 5634681 w 10070758"/>
                        <a:gd name="connsiteY64" fmla="*/ 2471351 h 6561438"/>
                        <a:gd name="connsiteX65" fmla="*/ 5671751 w 10070758"/>
                        <a:gd name="connsiteY65" fmla="*/ 2458995 h 6561438"/>
                        <a:gd name="connsiteX66" fmla="*/ 5721178 w 10070758"/>
                        <a:gd name="connsiteY66" fmla="*/ 2446638 h 6561438"/>
                        <a:gd name="connsiteX67" fmla="*/ 5782962 w 10070758"/>
                        <a:gd name="connsiteY67" fmla="*/ 2421924 h 6561438"/>
                        <a:gd name="connsiteX68" fmla="*/ 5857103 w 10070758"/>
                        <a:gd name="connsiteY68" fmla="*/ 2397211 h 6561438"/>
                        <a:gd name="connsiteX69" fmla="*/ 5931243 w 10070758"/>
                        <a:gd name="connsiteY69" fmla="*/ 2372497 h 6561438"/>
                        <a:gd name="connsiteX70" fmla="*/ 6005384 w 10070758"/>
                        <a:gd name="connsiteY70" fmla="*/ 2335427 h 6561438"/>
                        <a:gd name="connsiteX71" fmla="*/ 6128951 w 10070758"/>
                        <a:gd name="connsiteY71" fmla="*/ 2286000 h 6561438"/>
                        <a:gd name="connsiteX72" fmla="*/ 6190735 w 10070758"/>
                        <a:gd name="connsiteY72" fmla="*/ 2248930 h 6561438"/>
                        <a:gd name="connsiteX73" fmla="*/ 6264876 w 10070758"/>
                        <a:gd name="connsiteY73" fmla="*/ 2224216 h 6561438"/>
                        <a:gd name="connsiteX74" fmla="*/ 6351373 w 10070758"/>
                        <a:gd name="connsiteY74" fmla="*/ 2174789 h 6561438"/>
                        <a:gd name="connsiteX75" fmla="*/ 6425514 w 10070758"/>
                        <a:gd name="connsiteY75" fmla="*/ 2125362 h 6561438"/>
                        <a:gd name="connsiteX76" fmla="*/ 6462584 w 10070758"/>
                        <a:gd name="connsiteY76" fmla="*/ 2100649 h 6561438"/>
                        <a:gd name="connsiteX77" fmla="*/ 6499654 w 10070758"/>
                        <a:gd name="connsiteY77" fmla="*/ 2075935 h 6561438"/>
                        <a:gd name="connsiteX78" fmla="*/ 6536724 w 10070758"/>
                        <a:gd name="connsiteY78" fmla="*/ 2038865 h 6561438"/>
                        <a:gd name="connsiteX79" fmla="*/ 6623222 w 10070758"/>
                        <a:gd name="connsiteY79" fmla="*/ 1989438 h 6561438"/>
                        <a:gd name="connsiteX80" fmla="*/ 6672649 w 10070758"/>
                        <a:gd name="connsiteY80" fmla="*/ 1952368 h 6561438"/>
                        <a:gd name="connsiteX81" fmla="*/ 6722076 w 10070758"/>
                        <a:gd name="connsiteY81" fmla="*/ 1927654 h 6561438"/>
                        <a:gd name="connsiteX82" fmla="*/ 6759146 w 10070758"/>
                        <a:gd name="connsiteY82" fmla="*/ 1902941 h 6561438"/>
                        <a:gd name="connsiteX83" fmla="*/ 6808573 w 10070758"/>
                        <a:gd name="connsiteY83" fmla="*/ 1878227 h 6561438"/>
                        <a:gd name="connsiteX84" fmla="*/ 6845643 w 10070758"/>
                        <a:gd name="connsiteY84" fmla="*/ 1853514 h 6561438"/>
                        <a:gd name="connsiteX85" fmla="*/ 6956854 w 10070758"/>
                        <a:gd name="connsiteY85" fmla="*/ 1791730 h 6561438"/>
                        <a:gd name="connsiteX86" fmla="*/ 6993924 w 10070758"/>
                        <a:gd name="connsiteY86" fmla="*/ 1742303 h 6561438"/>
                        <a:gd name="connsiteX87" fmla="*/ 7030995 w 10070758"/>
                        <a:gd name="connsiteY87" fmla="*/ 1717589 h 6561438"/>
                        <a:gd name="connsiteX88" fmla="*/ 7105135 w 10070758"/>
                        <a:gd name="connsiteY88" fmla="*/ 1631092 h 6561438"/>
                        <a:gd name="connsiteX89" fmla="*/ 7154562 w 10070758"/>
                        <a:gd name="connsiteY89" fmla="*/ 1581665 h 6561438"/>
                        <a:gd name="connsiteX90" fmla="*/ 7216346 w 10070758"/>
                        <a:gd name="connsiteY90" fmla="*/ 1482811 h 6561438"/>
                        <a:gd name="connsiteX91" fmla="*/ 7253416 w 10070758"/>
                        <a:gd name="connsiteY91" fmla="*/ 1445741 h 6561438"/>
                        <a:gd name="connsiteX92" fmla="*/ 7364628 w 10070758"/>
                        <a:gd name="connsiteY92" fmla="*/ 1433383 h 6561438"/>
                        <a:gd name="connsiteX93" fmla="*/ 7488195 w 10070758"/>
                        <a:gd name="connsiteY93" fmla="*/ 1322174 h 6561438"/>
                        <a:gd name="connsiteX94" fmla="*/ 7562334 w 10070758"/>
                        <a:gd name="connsiteY94" fmla="*/ 1248033 h 6561438"/>
                        <a:gd name="connsiteX95" fmla="*/ 7636476 w 10070758"/>
                        <a:gd name="connsiteY95" fmla="*/ 1149178 h 6561438"/>
                        <a:gd name="connsiteX96" fmla="*/ 7722973 w 10070758"/>
                        <a:gd name="connsiteY96" fmla="*/ 1075038 h 6561438"/>
                        <a:gd name="connsiteX97" fmla="*/ 7846540 w 10070758"/>
                        <a:gd name="connsiteY97" fmla="*/ 939114 h 6561438"/>
                        <a:gd name="connsiteX98" fmla="*/ 8031893 w 10070758"/>
                        <a:gd name="connsiteY98" fmla="*/ 790832 h 6561438"/>
                        <a:gd name="connsiteX99" fmla="*/ 8204887 w 10070758"/>
                        <a:gd name="connsiteY99" fmla="*/ 889687 h 6561438"/>
                        <a:gd name="connsiteX100" fmla="*/ 8340811 w 10070758"/>
                        <a:gd name="connsiteY100" fmla="*/ 976184 h 6561438"/>
                        <a:gd name="connsiteX101" fmla="*/ 8464378 w 10070758"/>
                        <a:gd name="connsiteY101" fmla="*/ 1025611 h 6561438"/>
                        <a:gd name="connsiteX102" fmla="*/ 8575589 w 10070758"/>
                        <a:gd name="connsiteY102" fmla="*/ 1000897 h 6561438"/>
                        <a:gd name="connsiteX103" fmla="*/ 8649730 w 10070758"/>
                        <a:gd name="connsiteY103" fmla="*/ 1013254 h 6561438"/>
                        <a:gd name="connsiteX104" fmla="*/ 8686800 w 10070758"/>
                        <a:gd name="connsiteY104" fmla="*/ 1025611 h 6561438"/>
                        <a:gd name="connsiteX105" fmla="*/ 8760941 w 10070758"/>
                        <a:gd name="connsiteY105" fmla="*/ 976184 h 6561438"/>
                        <a:gd name="connsiteX106" fmla="*/ 8884508 w 10070758"/>
                        <a:gd name="connsiteY106" fmla="*/ 852616 h 6561438"/>
                        <a:gd name="connsiteX107" fmla="*/ 8921578 w 10070758"/>
                        <a:gd name="connsiteY107" fmla="*/ 815546 h 6561438"/>
                        <a:gd name="connsiteX108" fmla="*/ 8995719 w 10070758"/>
                        <a:gd name="connsiteY108" fmla="*/ 766119 h 6561438"/>
                        <a:gd name="connsiteX109" fmla="*/ 9020432 w 10070758"/>
                        <a:gd name="connsiteY109" fmla="*/ 729049 h 6561438"/>
                        <a:gd name="connsiteX110" fmla="*/ 9094573 w 10070758"/>
                        <a:gd name="connsiteY110" fmla="*/ 654908 h 6561438"/>
                        <a:gd name="connsiteX111" fmla="*/ 9119286 w 10070758"/>
                        <a:gd name="connsiteY111" fmla="*/ 617838 h 6561438"/>
                        <a:gd name="connsiteX112" fmla="*/ 9230497 w 10070758"/>
                        <a:gd name="connsiteY112" fmla="*/ 531341 h 6561438"/>
                        <a:gd name="connsiteX113" fmla="*/ 9267568 w 10070758"/>
                        <a:gd name="connsiteY113" fmla="*/ 518984 h 6561438"/>
                        <a:gd name="connsiteX114" fmla="*/ 9354065 w 10070758"/>
                        <a:gd name="connsiteY114" fmla="*/ 457200 h 6561438"/>
                        <a:gd name="connsiteX115" fmla="*/ 9428205 w 10070758"/>
                        <a:gd name="connsiteY115" fmla="*/ 407773 h 6561438"/>
                        <a:gd name="connsiteX116" fmla="*/ 9465276 w 10070758"/>
                        <a:gd name="connsiteY116" fmla="*/ 395416 h 6561438"/>
                        <a:gd name="connsiteX117" fmla="*/ 9551773 w 10070758"/>
                        <a:gd name="connsiteY117" fmla="*/ 358346 h 6561438"/>
                        <a:gd name="connsiteX118" fmla="*/ 10070758 w 10070758"/>
                        <a:gd name="connsiteY118" fmla="*/ 0 h 6561438"/>
                        <a:gd name="connsiteX119" fmla="*/ 24714 w 10070758"/>
                        <a:gd name="connsiteY119" fmla="*/ 12357 h 6561438"/>
                        <a:gd name="connsiteX0" fmla="*/ 0 w 10070758"/>
                        <a:gd name="connsiteY0" fmla="*/ 6561438 h 6561438"/>
                        <a:gd name="connsiteX1" fmla="*/ 1285103 w 10070758"/>
                        <a:gd name="connsiteY1" fmla="*/ 5412259 h 6561438"/>
                        <a:gd name="connsiteX2" fmla="*/ 1359243 w 10070758"/>
                        <a:gd name="connsiteY2" fmla="*/ 5362832 h 6561438"/>
                        <a:gd name="connsiteX3" fmla="*/ 1396314 w 10070758"/>
                        <a:gd name="connsiteY3" fmla="*/ 5325762 h 6561438"/>
                        <a:gd name="connsiteX4" fmla="*/ 1495168 w 10070758"/>
                        <a:gd name="connsiteY4" fmla="*/ 5276335 h 6561438"/>
                        <a:gd name="connsiteX5" fmla="*/ 1532238 w 10070758"/>
                        <a:gd name="connsiteY5" fmla="*/ 5251622 h 6561438"/>
                        <a:gd name="connsiteX6" fmla="*/ 1655805 w 10070758"/>
                        <a:gd name="connsiteY6" fmla="*/ 5165124 h 6561438"/>
                        <a:gd name="connsiteX7" fmla="*/ 1742303 w 10070758"/>
                        <a:gd name="connsiteY7" fmla="*/ 5115697 h 6561438"/>
                        <a:gd name="connsiteX8" fmla="*/ 1779373 w 10070758"/>
                        <a:gd name="connsiteY8" fmla="*/ 5078627 h 6561438"/>
                        <a:gd name="connsiteX9" fmla="*/ 1816443 w 10070758"/>
                        <a:gd name="connsiteY9" fmla="*/ 5053914 h 6561438"/>
                        <a:gd name="connsiteX10" fmla="*/ 1853514 w 10070758"/>
                        <a:gd name="connsiteY10" fmla="*/ 5016843 h 6561438"/>
                        <a:gd name="connsiteX11" fmla="*/ 1890584 w 10070758"/>
                        <a:gd name="connsiteY11" fmla="*/ 4992130 h 6561438"/>
                        <a:gd name="connsiteX12" fmla="*/ 1989438 w 10070758"/>
                        <a:gd name="connsiteY12" fmla="*/ 4893276 h 6561438"/>
                        <a:gd name="connsiteX13" fmla="*/ 2038865 w 10070758"/>
                        <a:gd name="connsiteY13" fmla="*/ 4868562 h 6561438"/>
                        <a:gd name="connsiteX14" fmla="*/ 2075935 w 10070758"/>
                        <a:gd name="connsiteY14" fmla="*/ 4831492 h 6561438"/>
                        <a:gd name="connsiteX15" fmla="*/ 2162432 w 10070758"/>
                        <a:gd name="connsiteY15" fmla="*/ 4782065 h 6561438"/>
                        <a:gd name="connsiteX16" fmla="*/ 2248930 w 10070758"/>
                        <a:gd name="connsiteY16" fmla="*/ 4732638 h 6561438"/>
                        <a:gd name="connsiteX17" fmla="*/ 2286000 w 10070758"/>
                        <a:gd name="connsiteY17" fmla="*/ 4695568 h 6561438"/>
                        <a:gd name="connsiteX18" fmla="*/ 2397211 w 10070758"/>
                        <a:gd name="connsiteY18" fmla="*/ 4596714 h 6561438"/>
                        <a:gd name="connsiteX19" fmla="*/ 2483708 w 10070758"/>
                        <a:gd name="connsiteY19" fmla="*/ 4473146 h 6561438"/>
                        <a:gd name="connsiteX20" fmla="*/ 2508422 w 10070758"/>
                        <a:gd name="connsiteY20" fmla="*/ 4436076 h 6561438"/>
                        <a:gd name="connsiteX21" fmla="*/ 2545492 w 10070758"/>
                        <a:gd name="connsiteY21" fmla="*/ 4386649 h 6561438"/>
                        <a:gd name="connsiteX22" fmla="*/ 2594919 w 10070758"/>
                        <a:gd name="connsiteY22" fmla="*/ 4312508 h 6561438"/>
                        <a:gd name="connsiteX23" fmla="*/ 2619632 w 10070758"/>
                        <a:gd name="connsiteY23" fmla="*/ 4275438 h 6561438"/>
                        <a:gd name="connsiteX24" fmla="*/ 2656703 w 10070758"/>
                        <a:gd name="connsiteY24" fmla="*/ 4263081 h 6561438"/>
                        <a:gd name="connsiteX25" fmla="*/ 2693773 w 10070758"/>
                        <a:gd name="connsiteY25" fmla="*/ 4238368 h 6561438"/>
                        <a:gd name="connsiteX26" fmla="*/ 2854411 w 10070758"/>
                        <a:gd name="connsiteY26" fmla="*/ 4213654 h 6561438"/>
                        <a:gd name="connsiteX27" fmla="*/ 2965622 w 10070758"/>
                        <a:gd name="connsiteY27" fmla="*/ 4188941 h 6561438"/>
                        <a:gd name="connsiteX28" fmla="*/ 3101546 w 10070758"/>
                        <a:gd name="connsiteY28" fmla="*/ 4164227 h 6561438"/>
                        <a:gd name="connsiteX29" fmla="*/ 3225114 w 10070758"/>
                        <a:gd name="connsiteY29" fmla="*/ 4114800 h 6561438"/>
                        <a:gd name="connsiteX30" fmla="*/ 3299254 w 10070758"/>
                        <a:gd name="connsiteY30" fmla="*/ 4077730 h 6561438"/>
                        <a:gd name="connsiteX31" fmla="*/ 3373395 w 10070758"/>
                        <a:gd name="connsiteY31" fmla="*/ 4028303 h 6561438"/>
                        <a:gd name="connsiteX32" fmla="*/ 3472249 w 10070758"/>
                        <a:gd name="connsiteY32" fmla="*/ 3954162 h 6561438"/>
                        <a:gd name="connsiteX33" fmla="*/ 3546389 w 10070758"/>
                        <a:gd name="connsiteY33" fmla="*/ 3880022 h 6561438"/>
                        <a:gd name="connsiteX34" fmla="*/ 3682314 w 10070758"/>
                        <a:gd name="connsiteY34" fmla="*/ 3756454 h 6561438"/>
                        <a:gd name="connsiteX35" fmla="*/ 3719384 w 10070758"/>
                        <a:gd name="connsiteY35" fmla="*/ 3719384 h 6561438"/>
                        <a:gd name="connsiteX36" fmla="*/ 3756454 w 10070758"/>
                        <a:gd name="connsiteY36" fmla="*/ 3682314 h 6561438"/>
                        <a:gd name="connsiteX37" fmla="*/ 3855308 w 10070758"/>
                        <a:gd name="connsiteY37" fmla="*/ 3546389 h 6561438"/>
                        <a:gd name="connsiteX38" fmla="*/ 3880022 w 10070758"/>
                        <a:gd name="connsiteY38" fmla="*/ 3496962 h 6561438"/>
                        <a:gd name="connsiteX39" fmla="*/ 3892378 w 10070758"/>
                        <a:gd name="connsiteY39" fmla="*/ 3459892 h 6561438"/>
                        <a:gd name="connsiteX40" fmla="*/ 3917092 w 10070758"/>
                        <a:gd name="connsiteY40" fmla="*/ 3410465 h 6561438"/>
                        <a:gd name="connsiteX41" fmla="*/ 3929449 w 10070758"/>
                        <a:gd name="connsiteY41" fmla="*/ 3373395 h 6561438"/>
                        <a:gd name="connsiteX42" fmla="*/ 3978876 w 10070758"/>
                        <a:gd name="connsiteY42" fmla="*/ 3299254 h 6561438"/>
                        <a:gd name="connsiteX43" fmla="*/ 4164227 w 10070758"/>
                        <a:gd name="connsiteY43" fmla="*/ 3299255 h 6561438"/>
                        <a:gd name="connsiteX44" fmla="*/ 4077730 w 10070758"/>
                        <a:gd name="connsiteY44" fmla="*/ 3188043 h 6561438"/>
                        <a:gd name="connsiteX45" fmla="*/ 4164227 w 10070758"/>
                        <a:gd name="connsiteY45" fmla="*/ 3138616 h 6561438"/>
                        <a:gd name="connsiteX46" fmla="*/ 4201297 w 10070758"/>
                        <a:gd name="connsiteY46" fmla="*/ 3113903 h 6561438"/>
                        <a:gd name="connsiteX47" fmla="*/ 4411362 w 10070758"/>
                        <a:gd name="connsiteY47" fmla="*/ 3138616 h 6561438"/>
                        <a:gd name="connsiteX48" fmla="*/ 4411362 w 10070758"/>
                        <a:gd name="connsiteY48" fmla="*/ 3002692 h 6561438"/>
                        <a:gd name="connsiteX49" fmla="*/ 4534930 w 10070758"/>
                        <a:gd name="connsiteY49" fmla="*/ 2916195 h 6561438"/>
                        <a:gd name="connsiteX50" fmla="*/ 4596714 w 10070758"/>
                        <a:gd name="connsiteY50" fmla="*/ 2866768 h 6561438"/>
                        <a:gd name="connsiteX51" fmla="*/ 4633784 w 10070758"/>
                        <a:gd name="connsiteY51" fmla="*/ 2842054 h 6561438"/>
                        <a:gd name="connsiteX52" fmla="*/ 4720281 w 10070758"/>
                        <a:gd name="connsiteY52" fmla="*/ 2866768 h 6561438"/>
                        <a:gd name="connsiteX53" fmla="*/ 4819135 w 10070758"/>
                        <a:gd name="connsiteY53" fmla="*/ 2718486 h 6561438"/>
                        <a:gd name="connsiteX54" fmla="*/ 4917989 w 10070758"/>
                        <a:gd name="connsiteY54" fmla="*/ 2743200 h 6561438"/>
                        <a:gd name="connsiteX55" fmla="*/ 4979773 w 10070758"/>
                        <a:gd name="connsiteY55" fmla="*/ 2631989 h 6561438"/>
                        <a:gd name="connsiteX56" fmla="*/ 5053914 w 10070758"/>
                        <a:gd name="connsiteY56" fmla="*/ 2607276 h 6561438"/>
                        <a:gd name="connsiteX57" fmla="*/ 5165124 w 10070758"/>
                        <a:gd name="connsiteY57" fmla="*/ 2644346 h 6561438"/>
                        <a:gd name="connsiteX58" fmla="*/ 5202195 w 10070758"/>
                        <a:gd name="connsiteY58" fmla="*/ 2557849 h 6561438"/>
                        <a:gd name="connsiteX59" fmla="*/ 5239265 w 10070758"/>
                        <a:gd name="connsiteY59" fmla="*/ 2545492 h 6561438"/>
                        <a:gd name="connsiteX60" fmla="*/ 5313405 w 10070758"/>
                        <a:gd name="connsiteY60" fmla="*/ 2533135 h 6561438"/>
                        <a:gd name="connsiteX61" fmla="*/ 5350476 w 10070758"/>
                        <a:gd name="connsiteY61" fmla="*/ 2520778 h 6561438"/>
                        <a:gd name="connsiteX62" fmla="*/ 5511114 w 10070758"/>
                        <a:gd name="connsiteY62" fmla="*/ 2496065 h 6561438"/>
                        <a:gd name="connsiteX63" fmla="*/ 5560541 w 10070758"/>
                        <a:gd name="connsiteY63" fmla="*/ 2483708 h 6561438"/>
                        <a:gd name="connsiteX64" fmla="*/ 5634681 w 10070758"/>
                        <a:gd name="connsiteY64" fmla="*/ 2471351 h 6561438"/>
                        <a:gd name="connsiteX65" fmla="*/ 5671751 w 10070758"/>
                        <a:gd name="connsiteY65" fmla="*/ 2458995 h 6561438"/>
                        <a:gd name="connsiteX66" fmla="*/ 5721178 w 10070758"/>
                        <a:gd name="connsiteY66" fmla="*/ 2446638 h 6561438"/>
                        <a:gd name="connsiteX67" fmla="*/ 5782962 w 10070758"/>
                        <a:gd name="connsiteY67" fmla="*/ 2421924 h 6561438"/>
                        <a:gd name="connsiteX68" fmla="*/ 5857103 w 10070758"/>
                        <a:gd name="connsiteY68" fmla="*/ 2397211 h 6561438"/>
                        <a:gd name="connsiteX69" fmla="*/ 5931243 w 10070758"/>
                        <a:gd name="connsiteY69" fmla="*/ 2372497 h 6561438"/>
                        <a:gd name="connsiteX70" fmla="*/ 6005384 w 10070758"/>
                        <a:gd name="connsiteY70" fmla="*/ 2335427 h 6561438"/>
                        <a:gd name="connsiteX71" fmla="*/ 6128951 w 10070758"/>
                        <a:gd name="connsiteY71" fmla="*/ 2286000 h 6561438"/>
                        <a:gd name="connsiteX72" fmla="*/ 6190735 w 10070758"/>
                        <a:gd name="connsiteY72" fmla="*/ 2248930 h 6561438"/>
                        <a:gd name="connsiteX73" fmla="*/ 6264876 w 10070758"/>
                        <a:gd name="connsiteY73" fmla="*/ 2224216 h 6561438"/>
                        <a:gd name="connsiteX74" fmla="*/ 6351373 w 10070758"/>
                        <a:gd name="connsiteY74" fmla="*/ 2174789 h 6561438"/>
                        <a:gd name="connsiteX75" fmla="*/ 6425514 w 10070758"/>
                        <a:gd name="connsiteY75" fmla="*/ 2125362 h 6561438"/>
                        <a:gd name="connsiteX76" fmla="*/ 6462584 w 10070758"/>
                        <a:gd name="connsiteY76" fmla="*/ 2100649 h 6561438"/>
                        <a:gd name="connsiteX77" fmla="*/ 6499654 w 10070758"/>
                        <a:gd name="connsiteY77" fmla="*/ 2075935 h 6561438"/>
                        <a:gd name="connsiteX78" fmla="*/ 6536724 w 10070758"/>
                        <a:gd name="connsiteY78" fmla="*/ 2038865 h 6561438"/>
                        <a:gd name="connsiteX79" fmla="*/ 6623222 w 10070758"/>
                        <a:gd name="connsiteY79" fmla="*/ 1989438 h 6561438"/>
                        <a:gd name="connsiteX80" fmla="*/ 6672649 w 10070758"/>
                        <a:gd name="connsiteY80" fmla="*/ 1952368 h 6561438"/>
                        <a:gd name="connsiteX81" fmla="*/ 6722076 w 10070758"/>
                        <a:gd name="connsiteY81" fmla="*/ 1927654 h 6561438"/>
                        <a:gd name="connsiteX82" fmla="*/ 6759146 w 10070758"/>
                        <a:gd name="connsiteY82" fmla="*/ 1902941 h 6561438"/>
                        <a:gd name="connsiteX83" fmla="*/ 6808573 w 10070758"/>
                        <a:gd name="connsiteY83" fmla="*/ 1878227 h 6561438"/>
                        <a:gd name="connsiteX84" fmla="*/ 6845643 w 10070758"/>
                        <a:gd name="connsiteY84" fmla="*/ 1853514 h 6561438"/>
                        <a:gd name="connsiteX85" fmla="*/ 6956854 w 10070758"/>
                        <a:gd name="connsiteY85" fmla="*/ 1791730 h 6561438"/>
                        <a:gd name="connsiteX86" fmla="*/ 6993924 w 10070758"/>
                        <a:gd name="connsiteY86" fmla="*/ 1742303 h 6561438"/>
                        <a:gd name="connsiteX87" fmla="*/ 7030995 w 10070758"/>
                        <a:gd name="connsiteY87" fmla="*/ 1717589 h 6561438"/>
                        <a:gd name="connsiteX88" fmla="*/ 7105135 w 10070758"/>
                        <a:gd name="connsiteY88" fmla="*/ 1631092 h 6561438"/>
                        <a:gd name="connsiteX89" fmla="*/ 7154562 w 10070758"/>
                        <a:gd name="connsiteY89" fmla="*/ 1581665 h 6561438"/>
                        <a:gd name="connsiteX90" fmla="*/ 7216346 w 10070758"/>
                        <a:gd name="connsiteY90" fmla="*/ 1482811 h 6561438"/>
                        <a:gd name="connsiteX91" fmla="*/ 7253416 w 10070758"/>
                        <a:gd name="connsiteY91" fmla="*/ 1445741 h 6561438"/>
                        <a:gd name="connsiteX92" fmla="*/ 7364628 w 10070758"/>
                        <a:gd name="connsiteY92" fmla="*/ 1433383 h 6561438"/>
                        <a:gd name="connsiteX93" fmla="*/ 7488195 w 10070758"/>
                        <a:gd name="connsiteY93" fmla="*/ 1322174 h 6561438"/>
                        <a:gd name="connsiteX94" fmla="*/ 7562334 w 10070758"/>
                        <a:gd name="connsiteY94" fmla="*/ 1248033 h 6561438"/>
                        <a:gd name="connsiteX95" fmla="*/ 7636476 w 10070758"/>
                        <a:gd name="connsiteY95" fmla="*/ 1149178 h 6561438"/>
                        <a:gd name="connsiteX96" fmla="*/ 7722973 w 10070758"/>
                        <a:gd name="connsiteY96" fmla="*/ 1075038 h 6561438"/>
                        <a:gd name="connsiteX97" fmla="*/ 7846540 w 10070758"/>
                        <a:gd name="connsiteY97" fmla="*/ 939114 h 6561438"/>
                        <a:gd name="connsiteX98" fmla="*/ 8031893 w 10070758"/>
                        <a:gd name="connsiteY98" fmla="*/ 790832 h 6561438"/>
                        <a:gd name="connsiteX99" fmla="*/ 8204887 w 10070758"/>
                        <a:gd name="connsiteY99" fmla="*/ 889687 h 6561438"/>
                        <a:gd name="connsiteX100" fmla="*/ 8340811 w 10070758"/>
                        <a:gd name="connsiteY100" fmla="*/ 976184 h 6561438"/>
                        <a:gd name="connsiteX101" fmla="*/ 8464378 w 10070758"/>
                        <a:gd name="connsiteY101" fmla="*/ 1025611 h 6561438"/>
                        <a:gd name="connsiteX102" fmla="*/ 8575589 w 10070758"/>
                        <a:gd name="connsiteY102" fmla="*/ 1000897 h 6561438"/>
                        <a:gd name="connsiteX103" fmla="*/ 8649730 w 10070758"/>
                        <a:gd name="connsiteY103" fmla="*/ 1013254 h 6561438"/>
                        <a:gd name="connsiteX104" fmla="*/ 8686800 w 10070758"/>
                        <a:gd name="connsiteY104" fmla="*/ 1025611 h 6561438"/>
                        <a:gd name="connsiteX105" fmla="*/ 8760941 w 10070758"/>
                        <a:gd name="connsiteY105" fmla="*/ 976184 h 6561438"/>
                        <a:gd name="connsiteX106" fmla="*/ 8884508 w 10070758"/>
                        <a:gd name="connsiteY106" fmla="*/ 852616 h 6561438"/>
                        <a:gd name="connsiteX107" fmla="*/ 8921578 w 10070758"/>
                        <a:gd name="connsiteY107" fmla="*/ 815546 h 6561438"/>
                        <a:gd name="connsiteX108" fmla="*/ 8995719 w 10070758"/>
                        <a:gd name="connsiteY108" fmla="*/ 766119 h 6561438"/>
                        <a:gd name="connsiteX109" fmla="*/ 9020432 w 10070758"/>
                        <a:gd name="connsiteY109" fmla="*/ 729049 h 6561438"/>
                        <a:gd name="connsiteX110" fmla="*/ 9094573 w 10070758"/>
                        <a:gd name="connsiteY110" fmla="*/ 654908 h 6561438"/>
                        <a:gd name="connsiteX111" fmla="*/ 9119286 w 10070758"/>
                        <a:gd name="connsiteY111" fmla="*/ 617838 h 6561438"/>
                        <a:gd name="connsiteX112" fmla="*/ 9230497 w 10070758"/>
                        <a:gd name="connsiteY112" fmla="*/ 531341 h 6561438"/>
                        <a:gd name="connsiteX113" fmla="*/ 9267568 w 10070758"/>
                        <a:gd name="connsiteY113" fmla="*/ 518984 h 6561438"/>
                        <a:gd name="connsiteX114" fmla="*/ 9354065 w 10070758"/>
                        <a:gd name="connsiteY114" fmla="*/ 457200 h 6561438"/>
                        <a:gd name="connsiteX115" fmla="*/ 9428205 w 10070758"/>
                        <a:gd name="connsiteY115" fmla="*/ 407773 h 6561438"/>
                        <a:gd name="connsiteX116" fmla="*/ 9465276 w 10070758"/>
                        <a:gd name="connsiteY116" fmla="*/ 395416 h 6561438"/>
                        <a:gd name="connsiteX117" fmla="*/ 9551773 w 10070758"/>
                        <a:gd name="connsiteY117" fmla="*/ 358346 h 6561438"/>
                        <a:gd name="connsiteX118" fmla="*/ 10070758 w 10070758"/>
                        <a:gd name="connsiteY118" fmla="*/ 0 h 6561438"/>
                        <a:gd name="connsiteX119" fmla="*/ 24714 w 10070758"/>
                        <a:gd name="connsiteY119" fmla="*/ 12357 h 6561438"/>
                        <a:gd name="connsiteX0" fmla="*/ 0 w 10070758"/>
                        <a:gd name="connsiteY0" fmla="*/ 6561438 h 6561438"/>
                        <a:gd name="connsiteX1" fmla="*/ 1285103 w 10070758"/>
                        <a:gd name="connsiteY1" fmla="*/ 5412259 h 6561438"/>
                        <a:gd name="connsiteX2" fmla="*/ 1359243 w 10070758"/>
                        <a:gd name="connsiteY2" fmla="*/ 5362832 h 6561438"/>
                        <a:gd name="connsiteX3" fmla="*/ 1396314 w 10070758"/>
                        <a:gd name="connsiteY3" fmla="*/ 5325762 h 6561438"/>
                        <a:gd name="connsiteX4" fmla="*/ 1495168 w 10070758"/>
                        <a:gd name="connsiteY4" fmla="*/ 5276335 h 6561438"/>
                        <a:gd name="connsiteX5" fmla="*/ 1532238 w 10070758"/>
                        <a:gd name="connsiteY5" fmla="*/ 5251622 h 6561438"/>
                        <a:gd name="connsiteX6" fmla="*/ 1655805 w 10070758"/>
                        <a:gd name="connsiteY6" fmla="*/ 5165124 h 6561438"/>
                        <a:gd name="connsiteX7" fmla="*/ 1742303 w 10070758"/>
                        <a:gd name="connsiteY7" fmla="*/ 5115697 h 6561438"/>
                        <a:gd name="connsiteX8" fmla="*/ 1779373 w 10070758"/>
                        <a:gd name="connsiteY8" fmla="*/ 5078627 h 6561438"/>
                        <a:gd name="connsiteX9" fmla="*/ 1816443 w 10070758"/>
                        <a:gd name="connsiteY9" fmla="*/ 5053914 h 6561438"/>
                        <a:gd name="connsiteX10" fmla="*/ 1853514 w 10070758"/>
                        <a:gd name="connsiteY10" fmla="*/ 5016843 h 6561438"/>
                        <a:gd name="connsiteX11" fmla="*/ 1890584 w 10070758"/>
                        <a:gd name="connsiteY11" fmla="*/ 4992130 h 6561438"/>
                        <a:gd name="connsiteX12" fmla="*/ 1989438 w 10070758"/>
                        <a:gd name="connsiteY12" fmla="*/ 4893276 h 6561438"/>
                        <a:gd name="connsiteX13" fmla="*/ 2038865 w 10070758"/>
                        <a:gd name="connsiteY13" fmla="*/ 4868562 h 6561438"/>
                        <a:gd name="connsiteX14" fmla="*/ 2075935 w 10070758"/>
                        <a:gd name="connsiteY14" fmla="*/ 4831492 h 6561438"/>
                        <a:gd name="connsiteX15" fmla="*/ 2162432 w 10070758"/>
                        <a:gd name="connsiteY15" fmla="*/ 4782065 h 6561438"/>
                        <a:gd name="connsiteX16" fmla="*/ 2248930 w 10070758"/>
                        <a:gd name="connsiteY16" fmla="*/ 4732638 h 6561438"/>
                        <a:gd name="connsiteX17" fmla="*/ 2286000 w 10070758"/>
                        <a:gd name="connsiteY17" fmla="*/ 4695568 h 6561438"/>
                        <a:gd name="connsiteX18" fmla="*/ 2397211 w 10070758"/>
                        <a:gd name="connsiteY18" fmla="*/ 4596714 h 6561438"/>
                        <a:gd name="connsiteX19" fmla="*/ 2483708 w 10070758"/>
                        <a:gd name="connsiteY19" fmla="*/ 4473146 h 6561438"/>
                        <a:gd name="connsiteX20" fmla="*/ 2508422 w 10070758"/>
                        <a:gd name="connsiteY20" fmla="*/ 4436076 h 6561438"/>
                        <a:gd name="connsiteX21" fmla="*/ 2545492 w 10070758"/>
                        <a:gd name="connsiteY21" fmla="*/ 4386649 h 6561438"/>
                        <a:gd name="connsiteX22" fmla="*/ 2594919 w 10070758"/>
                        <a:gd name="connsiteY22" fmla="*/ 4312508 h 6561438"/>
                        <a:gd name="connsiteX23" fmla="*/ 2619632 w 10070758"/>
                        <a:gd name="connsiteY23" fmla="*/ 4275438 h 6561438"/>
                        <a:gd name="connsiteX24" fmla="*/ 2656703 w 10070758"/>
                        <a:gd name="connsiteY24" fmla="*/ 4263081 h 6561438"/>
                        <a:gd name="connsiteX25" fmla="*/ 2693773 w 10070758"/>
                        <a:gd name="connsiteY25" fmla="*/ 4238368 h 6561438"/>
                        <a:gd name="connsiteX26" fmla="*/ 2854411 w 10070758"/>
                        <a:gd name="connsiteY26" fmla="*/ 4213654 h 6561438"/>
                        <a:gd name="connsiteX27" fmla="*/ 2965622 w 10070758"/>
                        <a:gd name="connsiteY27" fmla="*/ 4188941 h 6561438"/>
                        <a:gd name="connsiteX28" fmla="*/ 3101546 w 10070758"/>
                        <a:gd name="connsiteY28" fmla="*/ 4164227 h 6561438"/>
                        <a:gd name="connsiteX29" fmla="*/ 3225114 w 10070758"/>
                        <a:gd name="connsiteY29" fmla="*/ 4114800 h 6561438"/>
                        <a:gd name="connsiteX30" fmla="*/ 3299254 w 10070758"/>
                        <a:gd name="connsiteY30" fmla="*/ 4077730 h 6561438"/>
                        <a:gd name="connsiteX31" fmla="*/ 3373395 w 10070758"/>
                        <a:gd name="connsiteY31" fmla="*/ 4028303 h 6561438"/>
                        <a:gd name="connsiteX32" fmla="*/ 3472249 w 10070758"/>
                        <a:gd name="connsiteY32" fmla="*/ 3954162 h 6561438"/>
                        <a:gd name="connsiteX33" fmla="*/ 3546389 w 10070758"/>
                        <a:gd name="connsiteY33" fmla="*/ 3880022 h 6561438"/>
                        <a:gd name="connsiteX34" fmla="*/ 3682314 w 10070758"/>
                        <a:gd name="connsiteY34" fmla="*/ 3756454 h 6561438"/>
                        <a:gd name="connsiteX35" fmla="*/ 3719384 w 10070758"/>
                        <a:gd name="connsiteY35" fmla="*/ 3719384 h 6561438"/>
                        <a:gd name="connsiteX36" fmla="*/ 3756454 w 10070758"/>
                        <a:gd name="connsiteY36" fmla="*/ 3682314 h 6561438"/>
                        <a:gd name="connsiteX37" fmla="*/ 3855308 w 10070758"/>
                        <a:gd name="connsiteY37" fmla="*/ 3546389 h 6561438"/>
                        <a:gd name="connsiteX38" fmla="*/ 3880022 w 10070758"/>
                        <a:gd name="connsiteY38" fmla="*/ 3496962 h 6561438"/>
                        <a:gd name="connsiteX39" fmla="*/ 3892378 w 10070758"/>
                        <a:gd name="connsiteY39" fmla="*/ 3459892 h 6561438"/>
                        <a:gd name="connsiteX40" fmla="*/ 3917092 w 10070758"/>
                        <a:gd name="connsiteY40" fmla="*/ 3410465 h 6561438"/>
                        <a:gd name="connsiteX41" fmla="*/ 3929449 w 10070758"/>
                        <a:gd name="connsiteY41" fmla="*/ 3373395 h 6561438"/>
                        <a:gd name="connsiteX42" fmla="*/ 3978876 w 10070758"/>
                        <a:gd name="connsiteY42" fmla="*/ 3299254 h 6561438"/>
                        <a:gd name="connsiteX43" fmla="*/ 4164227 w 10070758"/>
                        <a:gd name="connsiteY43" fmla="*/ 3299255 h 6561438"/>
                        <a:gd name="connsiteX44" fmla="*/ 4077730 w 10070758"/>
                        <a:gd name="connsiteY44" fmla="*/ 3188043 h 6561438"/>
                        <a:gd name="connsiteX45" fmla="*/ 4164227 w 10070758"/>
                        <a:gd name="connsiteY45" fmla="*/ 3138616 h 6561438"/>
                        <a:gd name="connsiteX46" fmla="*/ 4201297 w 10070758"/>
                        <a:gd name="connsiteY46" fmla="*/ 3113903 h 6561438"/>
                        <a:gd name="connsiteX47" fmla="*/ 4411362 w 10070758"/>
                        <a:gd name="connsiteY47" fmla="*/ 3138616 h 6561438"/>
                        <a:gd name="connsiteX48" fmla="*/ 4411362 w 10070758"/>
                        <a:gd name="connsiteY48" fmla="*/ 3002692 h 6561438"/>
                        <a:gd name="connsiteX49" fmla="*/ 4534930 w 10070758"/>
                        <a:gd name="connsiteY49" fmla="*/ 2916195 h 6561438"/>
                        <a:gd name="connsiteX50" fmla="*/ 4596714 w 10070758"/>
                        <a:gd name="connsiteY50" fmla="*/ 2866768 h 6561438"/>
                        <a:gd name="connsiteX51" fmla="*/ 4633784 w 10070758"/>
                        <a:gd name="connsiteY51" fmla="*/ 2842054 h 6561438"/>
                        <a:gd name="connsiteX52" fmla="*/ 4720281 w 10070758"/>
                        <a:gd name="connsiteY52" fmla="*/ 2866768 h 6561438"/>
                        <a:gd name="connsiteX53" fmla="*/ 4819135 w 10070758"/>
                        <a:gd name="connsiteY53" fmla="*/ 2718486 h 6561438"/>
                        <a:gd name="connsiteX54" fmla="*/ 4917989 w 10070758"/>
                        <a:gd name="connsiteY54" fmla="*/ 2743200 h 6561438"/>
                        <a:gd name="connsiteX55" fmla="*/ 4979773 w 10070758"/>
                        <a:gd name="connsiteY55" fmla="*/ 2631989 h 6561438"/>
                        <a:gd name="connsiteX56" fmla="*/ 5053914 w 10070758"/>
                        <a:gd name="connsiteY56" fmla="*/ 2607276 h 6561438"/>
                        <a:gd name="connsiteX57" fmla="*/ 5165124 w 10070758"/>
                        <a:gd name="connsiteY57" fmla="*/ 2644346 h 6561438"/>
                        <a:gd name="connsiteX58" fmla="*/ 5202195 w 10070758"/>
                        <a:gd name="connsiteY58" fmla="*/ 2557849 h 6561438"/>
                        <a:gd name="connsiteX59" fmla="*/ 5313405 w 10070758"/>
                        <a:gd name="connsiteY59" fmla="*/ 2533135 h 6561438"/>
                        <a:gd name="connsiteX60" fmla="*/ 5350476 w 10070758"/>
                        <a:gd name="connsiteY60" fmla="*/ 2520778 h 6561438"/>
                        <a:gd name="connsiteX61" fmla="*/ 5511114 w 10070758"/>
                        <a:gd name="connsiteY61" fmla="*/ 2496065 h 6561438"/>
                        <a:gd name="connsiteX62" fmla="*/ 5560541 w 10070758"/>
                        <a:gd name="connsiteY62" fmla="*/ 2483708 h 6561438"/>
                        <a:gd name="connsiteX63" fmla="*/ 5634681 w 10070758"/>
                        <a:gd name="connsiteY63" fmla="*/ 2471351 h 6561438"/>
                        <a:gd name="connsiteX64" fmla="*/ 5671751 w 10070758"/>
                        <a:gd name="connsiteY64" fmla="*/ 2458995 h 6561438"/>
                        <a:gd name="connsiteX65" fmla="*/ 5721178 w 10070758"/>
                        <a:gd name="connsiteY65" fmla="*/ 2446638 h 6561438"/>
                        <a:gd name="connsiteX66" fmla="*/ 5782962 w 10070758"/>
                        <a:gd name="connsiteY66" fmla="*/ 2421924 h 6561438"/>
                        <a:gd name="connsiteX67" fmla="*/ 5857103 w 10070758"/>
                        <a:gd name="connsiteY67" fmla="*/ 2397211 h 6561438"/>
                        <a:gd name="connsiteX68" fmla="*/ 5931243 w 10070758"/>
                        <a:gd name="connsiteY68" fmla="*/ 2372497 h 6561438"/>
                        <a:gd name="connsiteX69" fmla="*/ 6005384 w 10070758"/>
                        <a:gd name="connsiteY69" fmla="*/ 2335427 h 6561438"/>
                        <a:gd name="connsiteX70" fmla="*/ 6128951 w 10070758"/>
                        <a:gd name="connsiteY70" fmla="*/ 2286000 h 6561438"/>
                        <a:gd name="connsiteX71" fmla="*/ 6190735 w 10070758"/>
                        <a:gd name="connsiteY71" fmla="*/ 2248930 h 6561438"/>
                        <a:gd name="connsiteX72" fmla="*/ 6264876 w 10070758"/>
                        <a:gd name="connsiteY72" fmla="*/ 2224216 h 6561438"/>
                        <a:gd name="connsiteX73" fmla="*/ 6351373 w 10070758"/>
                        <a:gd name="connsiteY73" fmla="*/ 2174789 h 6561438"/>
                        <a:gd name="connsiteX74" fmla="*/ 6425514 w 10070758"/>
                        <a:gd name="connsiteY74" fmla="*/ 2125362 h 6561438"/>
                        <a:gd name="connsiteX75" fmla="*/ 6462584 w 10070758"/>
                        <a:gd name="connsiteY75" fmla="*/ 2100649 h 6561438"/>
                        <a:gd name="connsiteX76" fmla="*/ 6499654 w 10070758"/>
                        <a:gd name="connsiteY76" fmla="*/ 2075935 h 6561438"/>
                        <a:gd name="connsiteX77" fmla="*/ 6536724 w 10070758"/>
                        <a:gd name="connsiteY77" fmla="*/ 2038865 h 6561438"/>
                        <a:gd name="connsiteX78" fmla="*/ 6623222 w 10070758"/>
                        <a:gd name="connsiteY78" fmla="*/ 1989438 h 6561438"/>
                        <a:gd name="connsiteX79" fmla="*/ 6672649 w 10070758"/>
                        <a:gd name="connsiteY79" fmla="*/ 1952368 h 6561438"/>
                        <a:gd name="connsiteX80" fmla="*/ 6722076 w 10070758"/>
                        <a:gd name="connsiteY80" fmla="*/ 1927654 h 6561438"/>
                        <a:gd name="connsiteX81" fmla="*/ 6759146 w 10070758"/>
                        <a:gd name="connsiteY81" fmla="*/ 1902941 h 6561438"/>
                        <a:gd name="connsiteX82" fmla="*/ 6808573 w 10070758"/>
                        <a:gd name="connsiteY82" fmla="*/ 1878227 h 6561438"/>
                        <a:gd name="connsiteX83" fmla="*/ 6845643 w 10070758"/>
                        <a:gd name="connsiteY83" fmla="*/ 1853514 h 6561438"/>
                        <a:gd name="connsiteX84" fmla="*/ 6956854 w 10070758"/>
                        <a:gd name="connsiteY84" fmla="*/ 1791730 h 6561438"/>
                        <a:gd name="connsiteX85" fmla="*/ 6993924 w 10070758"/>
                        <a:gd name="connsiteY85" fmla="*/ 1742303 h 6561438"/>
                        <a:gd name="connsiteX86" fmla="*/ 7030995 w 10070758"/>
                        <a:gd name="connsiteY86" fmla="*/ 1717589 h 6561438"/>
                        <a:gd name="connsiteX87" fmla="*/ 7105135 w 10070758"/>
                        <a:gd name="connsiteY87" fmla="*/ 1631092 h 6561438"/>
                        <a:gd name="connsiteX88" fmla="*/ 7154562 w 10070758"/>
                        <a:gd name="connsiteY88" fmla="*/ 1581665 h 6561438"/>
                        <a:gd name="connsiteX89" fmla="*/ 7216346 w 10070758"/>
                        <a:gd name="connsiteY89" fmla="*/ 1482811 h 6561438"/>
                        <a:gd name="connsiteX90" fmla="*/ 7253416 w 10070758"/>
                        <a:gd name="connsiteY90" fmla="*/ 1445741 h 6561438"/>
                        <a:gd name="connsiteX91" fmla="*/ 7364628 w 10070758"/>
                        <a:gd name="connsiteY91" fmla="*/ 1433383 h 6561438"/>
                        <a:gd name="connsiteX92" fmla="*/ 7488195 w 10070758"/>
                        <a:gd name="connsiteY92" fmla="*/ 1322174 h 6561438"/>
                        <a:gd name="connsiteX93" fmla="*/ 7562334 w 10070758"/>
                        <a:gd name="connsiteY93" fmla="*/ 1248033 h 6561438"/>
                        <a:gd name="connsiteX94" fmla="*/ 7636476 w 10070758"/>
                        <a:gd name="connsiteY94" fmla="*/ 1149178 h 6561438"/>
                        <a:gd name="connsiteX95" fmla="*/ 7722973 w 10070758"/>
                        <a:gd name="connsiteY95" fmla="*/ 1075038 h 6561438"/>
                        <a:gd name="connsiteX96" fmla="*/ 7846540 w 10070758"/>
                        <a:gd name="connsiteY96" fmla="*/ 939114 h 6561438"/>
                        <a:gd name="connsiteX97" fmla="*/ 8031893 w 10070758"/>
                        <a:gd name="connsiteY97" fmla="*/ 790832 h 6561438"/>
                        <a:gd name="connsiteX98" fmla="*/ 8204887 w 10070758"/>
                        <a:gd name="connsiteY98" fmla="*/ 889687 h 6561438"/>
                        <a:gd name="connsiteX99" fmla="*/ 8340811 w 10070758"/>
                        <a:gd name="connsiteY99" fmla="*/ 976184 h 6561438"/>
                        <a:gd name="connsiteX100" fmla="*/ 8464378 w 10070758"/>
                        <a:gd name="connsiteY100" fmla="*/ 1025611 h 6561438"/>
                        <a:gd name="connsiteX101" fmla="*/ 8575589 w 10070758"/>
                        <a:gd name="connsiteY101" fmla="*/ 1000897 h 6561438"/>
                        <a:gd name="connsiteX102" fmla="*/ 8649730 w 10070758"/>
                        <a:gd name="connsiteY102" fmla="*/ 1013254 h 6561438"/>
                        <a:gd name="connsiteX103" fmla="*/ 8686800 w 10070758"/>
                        <a:gd name="connsiteY103" fmla="*/ 1025611 h 6561438"/>
                        <a:gd name="connsiteX104" fmla="*/ 8760941 w 10070758"/>
                        <a:gd name="connsiteY104" fmla="*/ 976184 h 6561438"/>
                        <a:gd name="connsiteX105" fmla="*/ 8884508 w 10070758"/>
                        <a:gd name="connsiteY105" fmla="*/ 852616 h 6561438"/>
                        <a:gd name="connsiteX106" fmla="*/ 8921578 w 10070758"/>
                        <a:gd name="connsiteY106" fmla="*/ 815546 h 6561438"/>
                        <a:gd name="connsiteX107" fmla="*/ 8995719 w 10070758"/>
                        <a:gd name="connsiteY107" fmla="*/ 766119 h 6561438"/>
                        <a:gd name="connsiteX108" fmla="*/ 9020432 w 10070758"/>
                        <a:gd name="connsiteY108" fmla="*/ 729049 h 6561438"/>
                        <a:gd name="connsiteX109" fmla="*/ 9094573 w 10070758"/>
                        <a:gd name="connsiteY109" fmla="*/ 654908 h 6561438"/>
                        <a:gd name="connsiteX110" fmla="*/ 9119286 w 10070758"/>
                        <a:gd name="connsiteY110" fmla="*/ 617838 h 6561438"/>
                        <a:gd name="connsiteX111" fmla="*/ 9230497 w 10070758"/>
                        <a:gd name="connsiteY111" fmla="*/ 531341 h 6561438"/>
                        <a:gd name="connsiteX112" fmla="*/ 9267568 w 10070758"/>
                        <a:gd name="connsiteY112" fmla="*/ 518984 h 6561438"/>
                        <a:gd name="connsiteX113" fmla="*/ 9354065 w 10070758"/>
                        <a:gd name="connsiteY113" fmla="*/ 457200 h 6561438"/>
                        <a:gd name="connsiteX114" fmla="*/ 9428205 w 10070758"/>
                        <a:gd name="connsiteY114" fmla="*/ 407773 h 6561438"/>
                        <a:gd name="connsiteX115" fmla="*/ 9465276 w 10070758"/>
                        <a:gd name="connsiteY115" fmla="*/ 395416 h 6561438"/>
                        <a:gd name="connsiteX116" fmla="*/ 9551773 w 10070758"/>
                        <a:gd name="connsiteY116" fmla="*/ 358346 h 6561438"/>
                        <a:gd name="connsiteX117" fmla="*/ 10070758 w 10070758"/>
                        <a:gd name="connsiteY117" fmla="*/ 0 h 6561438"/>
                        <a:gd name="connsiteX118" fmla="*/ 24714 w 10070758"/>
                        <a:gd name="connsiteY118" fmla="*/ 12357 h 6561438"/>
                        <a:gd name="connsiteX0" fmla="*/ 0 w 10070758"/>
                        <a:gd name="connsiteY0" fmla="*/ 6561438 h 6561438"/>
                        <a:gd name="connsiteX1" fmla="*/ 1285103 w 10070758"/>
                        <a:gd name="connsiteY1" fmla="*/ 5412259 h 6561438"/>
                        <a:gd name="connsiteX2" fmla="*/ 1359243 w 10070758"/>
                        <a:gd name="connsiteY2" fmla="*/ 5362832 h 6561438"/>
                        <a:gd name="connsiteX3" fmla="*/ 1396314 w 10070758"/>
                        <a:gd name="connsiteY3" fmla="*/ 5325762 h 6561438"/>
                        <a:gd name="connsiteX4" fmla="*/ 1495168 w 10070758"/>
                        <a:gd name="connsiteY4" fmla="*/ 5276335 h 6561438"/>
                        <a:gd name="connsiteX5" fmla="*/ 1532238 w 10070758"/>
                        <a:gd name="connsiteY5" fmla="*/ 5251622 h 6561438"/>
                        <a:gd name="connsiteX6" fmla="*/ 1655805 w 10070758"/>
                        <a:gd name="connsiteY6" fmla="*/ 5165124 h 6561438"/>
                        <a:gd name="connsiteX7" fmla="*/ 1742303 w 10070758"/>
                        <a:gd name="connsiteY7" fmla="*/ 5115697 h 6561438"/>
                        <a:gd name="connsiteX8" fmla="*/ 1779373 w 10070758"/>
                        <a:gd name="connsiteY8" fmla="*/ 5078627 h 6561438"/>
                        <a:gd name="connsiteX9" fmla="*/ 1816443 w 10070758"/>
                        <a:gd name="connsiteY9" fmla="*/ 5053914 h 6561438"/>
                        <a:gd name="connsiteX10" fmla="*/ 1853514 w 10070758"/>
                        <a:gd name="connsiteY10" fmla="*/ 5016843 h 6561438"/>
                        <a:gd name="connsiteX11" fmla="*/ 1890584 w 10070758"/>
                        <a:gd name="connsiteY11" fmla="*/ 4992130 h 6561438"/>
                        <a:gd name="connsiteX12" fmla="*/ 1989438 w 10070758"/>
                        <a:gd name="connsiteY12" fmla="*/ 4893276 h 6561438"/>
                        <a:gd name="connsiteX13" fmla="*/ 2038865 w 10070758"/>
                        <a:gd name="connsiteY13" fmla="*/ 4868562 h 6561438"/>
                        <a:gd name="connsiteX14" fmla="*/ 2075935 w 10070758"/>
                        <a:gd name="connsiteY14" fmla="*/ 4831492 h 6561438"/>
                        <a:gd name="connsiteX15" fmla="*/ 2162432 w 10070758"/>
                        <a:gd name="connsiteY15" fmla="*/ 4782065 h 6561438"/>
                        <a:gd name="connsiteX16" fmla="*/ 2248930 w 10070758"/>
                        <a:gd name="connsiteY16" fmla="*/ 4732638 h 6561438"/>
                        <a:gd name="connsiteX17" fmla="*/ 2286000 w 10070758"/>
                        <a:gd name="connsiteY17" fmla="*/ 4695568 h 6561438"/>
                        <a:gd name="connsiteX18" fmla="*/ 2397211 w 10070758"/>
                        <a:gd name="connsiteY18" fmla="*/ 4596714 h 6561438"/>
                        <a:gd name="connsiteX19" fmla="*/ 2483708 w 10070758"/>
                        <a:gd name="connsiteY19" fmla="*/ 4473146 h 6561438"/>
                        <a:gd name="connsiteX20" fmla="*/ 2508422 w 10070758"/>
                        <a:gd name="connsiteY20" fmla="*/ 4436076 h 6561438"/>
                        <a:gd name="connsiteX21" fmla="*/ 2545492 w 10070758"/>
                        <a:gd name="connsiteY21" fmla="*/ 4386649 h 6561438"/>
                        <a:gd name="connsiteX22" fmla="*/ 2594919 w 10070758"/>
                        <a:gd name="connsiteY22" fmla="*/ 4312508 h 6561438"/>
                        <a:gd name="connsiteX23" fmla="*/ 2619632 w 10070758"/>
                        <a:gd name="connsiteY23" fmla="*/ 4275438 h 6561438"/>
                        <a:gd name="connsiteX24" fmla="*/ 2656703 w 10070758"/>
                        <a:gd name="connsiteY24" fmla="*/ 4263081 h 6561438"/>
                        <a:gd name="connsiteX25" fmla="*/ 2693773 w 10070758"/>
                        <a:gd name="connsiteY25" fmla="*/ 4238368 h 6561438"/>
                        <a:gd name="connsiteX26" fmla="*/ 2854411 w 10070758"/>
                        <a:gd name="connsiteY26" fmla="*/ 4213654 h 6561438"/>
                        <a:gd name="connsiteX27" fmla="*/ 2965622 w 10070758"/>
                        <a:gd name="connsiteY27" fmla="*/ 4188941 h 6561438"/>
                        <a:gd name="connsiteX28" fmla="*/ 3101546 w 10070758"/>
                        <a:gd name="connsiteY28" fmla="*/ 4164227 h 6561438"/>
                        <a:gd name="connsiteX29" fmla="*/ 3225114 w 10070758"/>
                        <a:gd name="connsiteY29" fmla="*/ 4114800 h 6561438"/>
                        <a:gd name="connsiteX30" fmla="*/ 3299254 w 10070758"/>
                        <a:gd name="connsiteY30" fmla="*/ 4077730 h 6561438"/>
                        <a:gd name="connsiteX31" fmla="*/ 3373395 w 10070758"/>
                        <a:gd name="connsiteY31" fmla="*/ 4028303 h 6561438"/>
                        <a:gd name="connsiteX32" fmla="*/ 3472249 w 10070758"/>
                        <a:gd name="connsiteY32" fmla="*/ 3954162 h 6561438"/>
                        <a:gd name="connsiteX33" fmla="*/ 3546389 w 10070758"/>
                        <a:gd name="connsiteY33" fmla="*/ 3880022 h 6561438"/>
                        <a:gd name="connsiteX34" fmla="*/ 3682314 w 10070758"/>
                        <a:gd name="connsiteY34" fmla="*/ 3756454 h 6561438"/>
                        <a:gd name="connsiteX35" fmla="*/ 3719384 w 10070758"/>
                        <a:gd name="connsiteY35" fmla="*/ 3719384 h 6561438"/>
                        <a:gd name="connsiteX36" fmla="*/ 3756454 w 10070758"/>
                        <a:gd name="connsiteY36" fmla="*/ 3682314 h 6561438"/>
                        <a:gd name="connsiteX37" fmla="*/ 3855308 w 10070758"/>
                        <a:gd name="connsiteY37" fmla="*/ 3546389 h 6561438"/>
                        <a:gd name="connsiteX38" fmla="*/ 3880022 w 10070758"/>
                        <a:gd name="connsiteY38" fmla="*/ 3496962 h 6561438"/>
                        <a:gd name="connsiteX39" fmla="*/ 3892378 w 10070758"/>
                        <a:gd name="connsiteY39" fmla="*/ 3459892 h 6561438"/>
                        <a:gd name="connsiteX40" fmla="*/ 3917092 w 10070758"/>
                        <a:gd name="connsiteY40" fmla="*/ 3410465 h 6561438"/>
                        <a:gd name="connsiteX41" fmla="*/ 3929449 w 10070758"/>
                        <a:gd name="connsiteY41" fmla="*/ 3373395 h 6561438"/>
                        <a:gd name="connsiteX42" fmla="*/ 3978876 w 10070758"/>
                        <a:gd name="connsiteY42" fmla="*/ 3299254 h 6561438"/>
                        <a:gd name="connsiteX43" fmla="*/ 4164227 w 10070758"/>
                        <a:gd name="connsiteY43" fmla="*/ 3299255 h 6561438"/>
                        <a:gd name="connsiteX44" fmla="*/ 4077730 w 10070758"/>
                        <a:gd name="connsiteY44" fmla="*/ 3188043 h 6561438"/>
                        <a:gd name="connsiteX45" fmla="*/ 4164227 w 10070758"/>
                        <a:gd name="connsiteY45" fmla="*/ 3138616 h 6561438"/>
                        <a:gd name="connsiteX46" fmla="*/ 4201297 w 10070758"/>
                        <a:gd name="connsiteY46" fmla="*/ 3113903 h 6561438"/>
                        <a:gd name="connsiteX47" fmla="*/ 4411362 w 10070758"/>
                        <a:gd name="connsiteY47" fmla="*/ 3138616 h 6561438"/>
                        <a:gd name="connsiteX48" fmla="*/ 4411362 w 10070758"/>
                        <a:gd name="connsiteY48" fmla="*/ 3002692 h 6561438"/>
                        <a:gd name="connsiteX49" fmla="*/ 4534930 w 10070758"/>
                        <a:gd name="connsiteY49" fmla="*/ 2916195 h 6561438"/>
                        <a:gd name="connsiteX50" fmla="*/ 4596714 w 10070758"/>
                        <a:gd name="connsiteY50" fmla="*/ 2866768 h 6561438"/>
                        <a:gd name="connsiteX51" fmla="*/ 4633784 w 10070758"/>
                        <a:gd name="connsiteY51" fmla="*/ 2842054 h 6561438"/>
                        <a:gd name="connsiteX52" fmla="*/ 4720281 w 10070758"/>
                        <a:gd name="connsiteY52" fmla="*/ 2866768 h 6561438"/>
                        <a:gd name="connsiteX53" fmla="*/ 4819135 w 10070758"/>
                        <a:gd name="connsiteY53" fmla="*/ 2718486 h 6561438"/>
                        <a:gd name="connsiteX54" fmla="*/ 4917989 w 10070758"/>
                        <a:gd name="connsiteY54" fmla="*/ 2743200 h 6561438"/>
                        <a:gd name="connsiteX55" fmla="*/ 4979773 w 10070758"/>
                        <a:gd name="connsiteY55" fmla="*/ 2631989 h 6561438"/>
                        <a:gd name="connsiteX56" fmla="*/ 5053914 w 10070758"/>
                        <a:gd name="connsiteY56" fmla="*/ 2607276 h 6561438"/>
                        <a:gd name="connsiteX57" fmla="*/ 5165124 w 10070758"/>
                        <a:gd name="connsiteY57" fmla="*/ 2644346 h 6561438"/>
                        <a:gd name="connsiteX58" fmla="*/ 5313405 w 10070758"/>
                        <a:gd name="connsiteY58" fmla="*/ 2533135 h 6561438"/>
                        <a:gd name="connsiteX59" fmla="*/ 5350476 w 10070758"/>
                        <a:gd name="connsiteY59" fmla="*/ 2520778 h 6561438"/>
                        <a:gd name="connsiteX60" fmla="*/ 5511114 w 10070758"/>
                        <a:gd name="connsiteY60" fmla="*/ 2496065 h 6561438"/>
                        <a:gd name="connsiteX61" fmla="*/ 5560541 w 10070758"/>
                        <a:gd name="connsiteY61" fmla="*/ 2483708 h 6561438"/>
                        <a:gd name="connsiteX62" fmla="*/ 5634681 w 10070758"/>
                        <a:gd name="connsiteY62" fmla="*/ 2471351 h 6561438"/>
                        <a:gd name="connsiteX63" fmla="*/ 5671751 w 10070758"/>
                        <a:gd name="connsiteY63" fmla="*/ 2458995 h 6561438"/>
                        <a:gd name="connsiteX64" fmla="*/ 5721178 w 10070758"/>
                        <a:gd name="connsiteY64" fmla="*/ 2446638 h 6561438"/>
                        <a:gd name="connsiteX65" fmla="*/ 5782962 w 10070758"/>
                        <a:gd name="connsiteY65" fmla="*/ 2421924 h 6561438"/>
                        <a:gd name="connsiteX66" fmla="*/ 5857103 w 10070758"/>
                        <a:gd name="connsiteY66" fmla="*/ 2397211 h 6561438"/>
                        <a:gd name="connsiteX67" fmla="*/ 5931243 w 10070758"/>
                        <a:gd name="connsiteY67" fmla="*/ 2372497 h 6561438"/>
                        <a:gd name="connsiteX68" fmla="*/ 6005384 w 10070758"/>
                        <a:gd name="connsiteY68" fmla="*/ 2335427 h 6561438"/>
                        <a:gd name="connsiteX69" fmla="*/ 6128951 w 10070758"/>
                        <a:gd name="connsiteY69" fmla="*/ 2286000 h 6561438"/>
                        <a:gd name="connsiteX70" fmla="*/ 6190735 w 10070758"/>
                        <a:gd name="connsiteY70" fmla="*/ 2248930 h 6561438"/>
                        <a:gd name="connsiteX71" fmla="*/ 6264876 w 10070758"/>
                        <a:gd name="connsiteY71" fmla="*/ 2224216 h 6561438"/>
                        <a:gd name="connsiteX72" fmla="*/ 6351373 w 10070758"/>
                        <a:gd name="connsiteY72" fmla="*/ 2174789 h 6561438"/>
                        <a:gd name="connsiteX73" fmla="*/ 6425514 w 10070758"/>
                        <a:gd name="connsiteY73" fmla="*/ 2125362 h 6561438"/>
                        <a:gd name="connsiteX74" fmla="*/ 6462584 w 10070758"/>
                        <a:gd name="connsiteY74" fmla="*/ 2100649 h 6561438"/>
                        <a:gd name="connsiteX75" fmla="*/ 6499654 w 10070758"/>
                        <a:gd name="connsiteY75" fmla="*/ 2075935 h 6561438"/>
                        <a:gd name="connsiteX76" fmla="*/ 6536724 w 10070758"/>
                        <a:gd name="connsiteY76" fmla="*/ 2038865 h 6561438"/>
                        <a:gd name="connsiteX77" fmla="*/ 6623222 w 10070758"/>
                        <a:gd name="connsiteY77" fmla="*/ 1989438 h 6561438"/>
                        <a:gd name="connsiteX78" fmla="*/ 6672649 w 10070758"/>
                        <a:gd name="connsiteY78" fmla="*/ 1952368 h 6561438"/>
                        <a:gd name="connsiteX79" fmla="*/ 6722076 w 10070758"/>
                        <a:gd name="connsiteY79" fmla="*/ 1927654 h 6561438"/>
                        <a:gd name="connsiteX80" fmla="*/ 6759146 w 10070758"/>
                        <a:gd name="connsiteY80" fmla="*/ 1902941 h 6561438"/>
                        <a:gd name="connsiteX81" fmla="*/ 6808573 w 10070758"/>
                        <a:gd name="connsiteY81" fmla="*/ 1878227 h 6561438"/>
                        <a:gd name="connsiteX82" fmla="*/ 6845643 w 10070758"/>
                        <a:gd name="connsiteY82" fmla="*/ 1853514 h 6561438"/>
                        <a:gd name="connsiteX83" fmla="*/ 6956854 w 10070758"/>
                        <a:gd name="connsiteY83" fmla="*/ 1791730 h 6561438"/>
                        <a:gd name="connsiteX84" fmla="*/ 6993924 w 10070758"/>
                        <a:gd name="connsiteY84" fmla="*/ 1742303 h 6561438"/>
                        <a:gd name="connsiteX85" fmla="*/ 7030995 w 10070758"/>
                        <a:gd name="connsiteY85" fmla="*/ 1717589 h 6561438"/>
                        <a:gd name="connsiteX86" fmla="*/ 7105135 w 10070758"/>
                        <a:gd name="connsiteY86" fmla="*/ 1631092 h 6561438"/>
                        <a:gd name="connsiteX87" fmla="*/ 7154562 w 10070758"/>
                        <a:gd name="connsiteY87" fmla="*/ 1581665 h 6561438"/>
                        <a:gd name="connsiteX88" fmla="*/ 7216346 w 10070758"/>
                        <a:gd name="connsiteY88" fmla="*/ 1482811 h 6561438"/>
                        <a:gd name="connsiteX89" fmla="*/ 7253416 w 10070758"/>
                        <a:gd name="connsiteY89" fmla="*/ 1445741 h 6561438"/>
                        <a:gd name="connsiteX90" fmla="*/ 7364628 w 10070758"/>
                        <a:gd name="connsiteY90" fmla="*/ 1433383 h 6561438"/>
                        <a:gd name="connsiteX91" fmla="*/ 7488195 w 10070758"/>
                        <a:gd name="connsiteY91" fmla="*/ 1322174 h 6561438"/>
                        <a:gd name="connsiteX92" fmla="*/ 7562334 w 10070758"/>
                        <a:gd name="connsiteY92" fmla="*/ 1248033 h 6561438"/>
                        <a:gd name="connsiteX93" fmla="*/ 7636476 w 10070758"/>
                        <a:gd name="connsiteY93" fmla="*/ 1149178 h 6561438"/>
                        <a:gd name="connsiteX94" fmla="*/ 7722973 w 10070758"/>
                        <a:gd name="connsiteY94" fmla="*/ 1075038 h 6561438"/>
                        <a:gd name="connsiteX95" fmla="*/ 7846540 w 10070758"/>
                        <a:gd name="connsiteY95" fmla="*/ 939114 h 6561438"/>
                        <a:gd name="connsiteX96" fmla="*/ 8031893 w 10070758"/>
                        <a:gd name="connsiteY96" fmla="*/ 790832 h 6561438"/>
                        <a:gd name="connsiteX97" fmla="*/ 8204887 w 10070758"/>
                        <a:gd name="connsiteY97" fmla="*/ 889687 h 6561438"/>
                        <a:gd name="connsiteX98" fmla="*/ 8340811 w 10070758"/>
                        <a:gd name="connsiteY98" fmla="*/ 976184 h 6561438"/>
                        <a:gd name="connsiteX99" fmla="*/ 8464378 w 10070758"/>
                        <a:gd name="connsiteY99" fmla="*/ 1025611 h 6561438"/>
                        <a:gd name="connsiteX100" fmla="*/ 8575589 w 10070758"/>
                        <a:gd name="connsiteY100" fmla="*/ 1000897 h 6561438"/>
                        <a:gd name="connsiteX101" fmla="*/ 8649730 w 10070758"/>
                        <a:gd name="connsiteY101" fmla="*/ 1013254 h 6561438"/>
                        <a:gd name="connsiteX102" fmla="*/ 8686800 w 10070758"/>
                        <a:gd name="connsiteY102" fmla="*/ 1025611 h 6561438"/>
                        <a:gd name="connsiteX103" fmla="*/ 8760941 w 10070758"/>
                        <a:gd name="connsiteY103" fmla="*/ 976184 h 6561438"/>
                        <a:gd name="connsiteX104" fmla="*/ 8884508 w 10070758"/>
                        <a:gd name="connsiteY104" fmla="*/ 852616 h 6561438"/>
                        <a:gd name="connsiteX105" fmla="*/ 8921578 w 10070758"/>
                        <a:gd name="connsiteY105" fmla="*/ 815546 h 6561438"/>
                        <a:gd name="connsiteX106" fmla="*/ 8995719 w 10070758"/>
                        <a:gd name="connsiteY106" fmla="*/ 766119 h 6561438"/>
                        <a:gd name="connsiteX107" fmla="*/ 9020432 w 10070758"/>
                        <a:gd name="connsiteY107" fmla="*/ 729049 h 6561438"/>
                        <a:gd name="connsiteX108" fmla="*/ 9094573 w 10070758"/>
                        <a:gd name="connsiteY108" fmla="*/ 654908 h 6561438"/>
                        <a:gd name="connsiteX109" fmla="*/ 9119286 w 10070758"/>
                        <a:gd name="connsiteY109" fmla="*/ 617838 h 6561438"/>
                        <a:gd name="connsiteX110" fmla="*/ 9230497 w 10070758"/>
                        <a:gd name="connsiteY110" fmla="*/ 531341 h 6561438"/>
                        <a:gd name="connsiteX111" fmla="*/ 9267568 w 10070758"/>
                        <a:gd name="connsiteY111" fmla="*/ 518984 h 6561438"/>
                        <a:gd name="connsiteX112" fmla="*/ 9354065 w 10070758"/>
                        <a:gd name="connsiteY112" fmla="*/ 457200 h 6561438"/>
                        <a:gd name="connsiteX113" fmla="*/ 9428205 w 10070758"/>
                        <a:gd name="connsiteY113" fmla="*/ 407773 h 6561438"/>
                        <a:gd name="connsiteX114" fmla="*/ 9465276 w 10070758"/>
                        <a:gd name="connsiteY114" fmla="*/ 395416 h 6561438"/>
                        <a:gd name="connsiteX115" fmla="*/ 9551773 w 10070758"/>
                        <a:gd name="connsiteY115" fmla="*/ 358346 h 6561438"/>
                        <a:gd name="connsiteX116" fmla="*/ 10070758 w 10070758"/>
                        <a:gd name="connsiteY116" fmla="*/ 0 h 6561438"/>
                        <a:gd name="connsiteX117" fmla="*/ 24714 w 10070758"/>
                        <a:gd name="connsiteY117" fmla="*/ 12357 h 6561438"/>
                        <a:gd name="connsiteX0" fmla="*/ 0 w 10070758"/>
                        <a:gd name="connsiteY0" fmla="*/ 6561438 h 6561438"/>
                        <a:gd name="connsiteX1" fmla="*/ 1285103 w 10070758"/>
                        <a:gd name="connsiteY1" fmla="*/ 5412259 h 6561438"/>
                        <a:gd name="connsiteX2" fmla="*/ 1359243 w 10070758"/>
                        <a:gd name="connsiteY2" fmla="*/ 5362832 h 6561438"/>
                        <a:gd name="connsiteX3" fmla="*/ 1396314 w 10070758"/>
                        <a:gd name="connsiteY3" fmla="*/ 5325762 h 6561438"/>
                        <a:gd name="connsiteX4" fmla="*/ 1495168 w 10070758"/>
                        <a:gd name="connsiteY4" fmla="*/ 5276335 h 6561438"/>
                        <a:gd name="connsiteX5" fmla="*/ 1532238 w 10070758"/>
                        <a:gd name="connsiteY5" fmla="*/ 5251622 h 6561438"/>
                        <a:gd name="connsiteX6" fmla="*/ 1655805 w 10070758"/>
                        <a:gd name="connsiteY6" fmla="*/ 5165124 h 6561438"/>
                        <a:gd name="connsiteX7" fmla="*/ 1742303 w 10070758"/>
                        <a:gd name="connsiteY7" fmla="*/ 5115697 h 6561438"/>
                        <a:gd name="connsiteX8" fmla="*/ 1779373 w 10070758"/>
                        <a:gd name="connsiteY8" fmla="*/ 5078627 h 6561438"/>
                        <a:gd name="connsiteX9" fmla="*/ 1816443 w 10070758"/>
                        <a:gd name="connsiteY9" fmla="*/ 5053914 h 6561438"/>
                        <a:gd name="connsiteX10" fmla="*/ 1853514 w 10070758"/>
                        <a:gd name="connsiteY10" fmla="*/ 5016843 h 6561438"/>
                        <a:gd name="connsiteX11" fmla="*/ 1890584 w 10070758"/>
                        <a:gd name="connsiteY11" fmla="*/ 4992130 h 6561438"/>
                        <a:gd name="connsiteX12" fmla="*/ 1989438 w 10070758"/>
                        <a:gd name="connsiteY12" fmla="*/ 4893276 h 6561438"/>
                        <a:gd name="connsiteX13" fmla="*/ 2038865 w 10070758"/>
                        <a:gd name="connsiteY13" fmla="*/ 4868562 h 6561438"/>
                        <a:gd name="connsiteX14" fmla="*/ 2075935 w 10070758"/>
                        <a:gd name="connsiteY14" fmla="*/ 4831492 h 6561438"/>
                        <a:gd name="connsiteX15" fmla="*/ 2162432 w 10070758"/>
                        <a:gd name="connsiteY15" fmla="*/ 4782065 h 6561438"/>
                        <a:gd name="connsiteX16" fmla="*/ 2248930 w 10070758"/>
                        <a:gd name="connsiteY16" fmla="*/ 4732638 h 6561438"/>
                        <a:gd name="connsiteX17" fmla="*/ 2286000 w 10070758"/>
                        <a:gd name="connsiteY17" fmla="*/ 4695568 h 6561438"/>
                        <a:gd name="connsiteX18" fmla="*/ 2397211 w 10070758"/>
                        <a:gd name="connsiteY18" fmla="*/ 4596714 h 6561438"/>
                        <a:gd name="connsiteX19" fmla="*/ 2483708 w 10070758"/>
                        <a:gd name="connsiteY19" fmla="*/ 4473146 h 6561438"/>
                        <a:gd name="connsiteX20" fmla="*/ 2508422 w 10070758"/>
                        <a:gd name="connsiteY20" fmla="*/ 4436076 h 6561438"/>
                        <a:gd name="connsiteX21" fmla="*/ 2545492 w 10070758"/>
                        <a:gd name="connsiteY21" fmla="*/ 4386649 h 6561438"/>
                        <a:gd name="connsiteX22" fmla="*/ 2594919 w 10070758"/>
                        <a:gd name="connsiteY22" fmla="*/ 4312508 h 6561438"/>
                        <a:gd name="connsiteX23" fmla="*/ 2619632 w 10070758"/>
                        <a:gd name="connsiteY23" fmla="*/ 4275438 h 6561438"/>
                        <a:gd name="connsiteX24" fmla="*/ 2656703 w 10070758"/>
                        <a:gd name="connsiteY24" fmla="*/ 4263081 h 6561438"/>
                        <a:gd name="connsiteX25" fmla="*/ 2693773 w 10070758"/>
                        <a:gd name="connsiteY25" fmla="*/ 4238368 h 6561438"/>
                        <a:gd name="connsiteX26" fmla="*/ 2854411 w 10070758"/>
                        <a:gd name="connsiteY26" fmla="*/ 4213654 h 6561438"/>
                        <a:gd name="connsiteX27" fmla="*/ 2965622 w 10070758"/>
                        <a:gd name="connsiteY27" fmla="*/ 4188941 h 6561438"/>
                        <a:gd name="connsiteX28" fmla="*/ 3101546 w 10070758"/>
                        <a:gd name="connsiteY28" fmla="*/ 4164227 h 6561438"/>
                        <a:gd name="connsiteX29" fmla="*/ 3225114 w 10070758"/>
                        <a:gd name="connsiteY29" fmla="*/ 4114800 h 6561438"/>
                        <a:gd name="connsiteX30" fmla="*/ 3299254 w 10070758"/>
                        <a:gd name="connsiteY30" fmla="*/ 4077730 h 6561438"/>
                        <a:gd name="connsiteX31" fmla="*/ 3373395 w 10070758"/>
                        <a:gd name="connsiteY31" fmla="*/ 4028303 h 6561438"/>
                        <a:gd name="connsiteX32" fmla="*/ 3472249 w 10070758"/>
                        <a:gd name="connsiteY32" fmla="*/ 3954162 h 6561438"/>
                        <a:gd name="connsiteX33" fmla="*/ 3546389 w 10070758"/>
                        <a:gd name="connsiteY33" fmla="*/ 3880022 h 6561438"/>
                        <a:gd name="connsiteX34" fmla="*/ 3682314 w 10070758"/>
                        <a:gd name="connsiteY34" fmla="*/ 3756454 h 6561438"/>
                        <a:gd name="connsiteX35" fmla="*/ 3719384 w 10070758"/>
                        <a:gd name="connsiteY35" fmla="*/ 3719384 h 6561438"/>
                        <a:gd name="connsiteX36" fmla="*/ 3756454 w 10070758"/>
                        <a:gd name="connsiteY36" fmla="*/ 3682314 h 6561438"/>
                        <a:gd name="connsiteX37" fmla="*/ 3855308 w 10070758"/>
                        <a:gd name="connsiteY37" fmla="*/ 3546389 h 6561438"/>
                        <a:gd name="connsiteX38" fmla="*/ 3880022 w 10070758"/>
                        <a:gd name="connsiteY38" fmla="*/ 3496962 h 6561438"/>
                        <a:gd name="connsiteX39" fmla="*/ 3892378 w 10070758"/>
                        <a:gd name="connsiteY39" fmla="*/ 3459892 h 6561438"/>
                        <a:gd name="connsiteX40" fmla="*/ 3917092 w 10070758"/>
                        <a:gd name="connsiteY40" fmla="*/ 3410465 h 6561438"/>
                        <a:gd name="connsiteX41" fmla="*/ 3929449 w 10070758"/>
                        <a:gd name="connsiteY41" fmla="*/ 3373395 h 6561438"/>
                        <a:gd name="connsiteX42" fmla="*/ 3978876 w 10070758"/>
                        <a:gd name="connsiteY42" fmla="*/ 3299254 h 6561438"/>
                        <a:gd name="connsiteX43" fmla="*/ 4164227 w 10070758"/>
                        <a:gd name="connsiteY43" fmla="*/ 3299255 h 6561438"/>
                        <a:gd name="connsiteX44" fmla="*/ 4077730 w 10070758"/>
                        <a:gd name="connsiteY44" fmla="*/ 3188043 h 6561438"/>
                        <a:gd name="connsiteX45" fmla="*/ 4164227 w 10070758"/>
                        <a:gd name="connsiteY45" fmla="*/ 3138616 h 6561438"/>
                        <a:gd name="connsiteX46" fmla="*/ 4201297 w 10070758"/>
                        <a:gd name="connsiteY46" fmla="*/ 3113903 h 6561438"/>
                        <a:gd name="connsiteX47" fmla="*/ 4411362 w 10070758"/>
                        <a:gd name="connsiteY47" fmla="*/ 3138616 h 6561438"/>
                        <a:gd name="connsiteX48" fmla="*/ 4411362 w 10070758"/>
                        <a:gd name="connsiteY48" fmla="*/ 3002692 h 6561438"/>
                        <a:gd name="connsiteX49" fmla="*/ 4534930 w 10070758"/>
                        <a:gd name="connsiteY49" fmla="*/ 2916195 h 6561438"/>
                        <a:gd name="connsiteX50" fmla="*/ 4596714 w 10070758"/>
                        <a:gd name="connsiteY50" fmla="*/ 2866768 h 6561438"/>
                        <a:gd name="connsiteX51" fmla="*/ 4633784 w 10070758"/>
                        <a:gd name="connsiteY51" fmla="*/ 2842054 h 6561438"/>
                        <a:gd name="connsiteX52" fmla="*/ 4720281 w 10070758"/>
                        <a:gd name="connsiteY52" fmla="*/ 2866768 h 6561438"/>
                        <a:gd name="connsiteX53" fmla="*/ 4819135 w 10070758"/>
                        <a:gd name="connsiteY53" fmla="*/ 2718486 h 6561438"/>
                        <a:gd name="connsiteX54" fmla="*/ 4917989 w 10070758"/>
                        <a:gd name="connsiteY54" fmla="*/ 2743200 h 6561438"/>
                        <a:gd name="connsiteX55" fmla="*/ 4979773 w 10070758"/>
                        <a:gd name="connsiteY55" fmla="*/ 2631989 h 6561438"/>
                        <a:gd name="connsiteX56" fmla="*/ 5053914 w 10070758"/>
                        <a:gd name="connsiteY56" fmla="*/ 2607276 h 6561438"/>
                        <a:gd name="connsiteX57" fmla="*/ 5165124 w 10070758"/>
                        <a:gd name="connsiteY57" fmla="*/ 2644346 h 6561438"/>
                        <a:gd name="connsiteX58" fmla="*/ 5313405 w 10070758"/>
                        <a:gd name="connsiteY58" fmla="*/ 2533135 h 6561438"/>
                        <a:gd name="connsiteX59" fmla="*/ 5511114 w 10070758"/>
                        <a:gd name="connsiteY59" fmla="*/ 2496065 h 6561438"/>
                        <a:gd name="connsiteX60" fmla="*/ 5560541 w 10070758"/>
                        <a:gd name="connsiteY60" fmla="*/ 2483708 h 6561438"/>
                        <a:gd name="connsiteX61" fmla="*/ 5634681 w 10070758"/>
                        <a:gd name="connsiteY61" fmla="*/ 2471351 h 6561438"/>
                        <a:gd name="connsiteX62" fmla="*/ 5671751 w 10070758"/>
                        <a:gd name="connsiteY62" fmla="*/ 2458995 h 6561438"/>
                        <a:gd name="connsiteX63" fmla="*/ 5721178 w 10070758"/>
                        <a:gd name="connsiteY63" fmla="*/ 2446638 h 6561438"/>
                        <a:gd name="connsiteX64" fmla="*/ 5782962 w 10070758"/>
                        <a:gd name="connsiteY64" fmla="*/ 2421924 h 6561438"/>
                        <a:gd name="connsiteX65" fmla="*/ 5857103 w 10070758"/>
                        <a:gd name="connsiteY65" fmla="*/ 2397211 h 6561438"/>
                        <a:gd name="connsiteX66" fmla="*/ 5931243 w 10070758"/>
                        <a:gd name="connsiteY66" fmla="*/ 2372497 h 6561438"/>
                        <a:gd name="connsiteX67" fmla="*/ 6005384 w 10070758"/>
                        <a:gd name="connsiteY67" fmla="*/ 2335427 h 6561438"/>
                        <a:gd name="connsiteX68" fmla="*/ 6128951 w 10070758"/>
                        <a:gd name="connsiteY68" fmla="*/ 2286000 h 6561438"/>
                        <a:gd name="connsiteX69" fmla="*/ 6190735 w 10070758"/>
                        <a:gd name="connsiteY69" fmla="*/ 2248930 h 6561438"/>
                        <a:gd name="connsiteX70" fmla="*/ 6264876 w 10070758"/>
                        <a:gd name="connsiteY70" fmla="*/ 2224216 h 6561438"/>
                        <a:gd name="connsiteX71" fmla="*/ 6351373 w 10070758"/>
                        <a:gd name="connsiteY71" fmla="*/ 2174789 h 6561438"/>
                        <a:gd name="connsiteX72" fmla="*/ 6425514 w 10070758"/>
                        <a:gd name="connsiteY72" fmla="*/ 2125362 h 6561438"/>
                        <a:gd name="connsiteX73" fmla="*/ 6462584 w 10070758"/>
                        <a:gd name="connsiteY73" fmla="*/ 2100649 h 6561438"/>
                        <a:gd name="connsiteX74" fmla="*/ 6499654 w 10070758"/>
                        <a:gd name="connsiteY74" fmla="*/ 2075935 h 6561438"/>
                        <a:gd name="connsiteX75" fmla="*/ 6536724 w 10070758"/>
                        <a:gd name="connsiteY75" fmla="*/ 2038865 h 6561438"/>
                        <a:gd name="connsiteX76" fmla="*/ 6623222 w 10070758"/>
                        <a:gd name="connsiteY76" fmla="*/ 1989438 h 6561438"/>
                        <a:gd name="connsiteX77" fmla="*/ 6672649 w 10070758"/>
                        <a:gd name="connsiteY77" fmla="*/ 1952368 h 6561438"/>
                        <a:gd name="connsiteX78" fmla="*/ 6722076 w 10070758"/>
                        <a:gd name="connsiteY78" fmla="*/ 1927654 h 6561438"/>
                        <a:gd name="connsiteX79" fmla="*/ 6759146 w 10070758"/>
                        <a:gd name="connsiteY79" fmla="*/ 1902941 h 6561438"/>
                        <a:gd name="connsiteX80" fmla="*/ 6808573 w 10070758"/>
                        <a:gd name="connsiteY80" fmla="*/ 1878227 h 6561438"/>
                        <a:gd name="connsiteX81" fmla="*/ 6845643 w 10070758"/>
                        <a:gd name="connsiteY81" fmla="*/ 1853514 h 6561438"/>
                        <a:gd name="connsiteX82" fmla="*/ 6956854 w 10070758"/>
                        <a:gd name="connsiteY82" fmla="*/ 1791730 h 6561438"/>
                        <a:gd name="connsiteX83" fmla="*/ 6993924 w 10070758"/>
                        <a:gd name="connsiteY83" fmla="*/ 1742303 h 6561438"/>
                        <a:gd name="connsiteX84" fmla="*/ 7030995 w 10070758"/>
                        <a:gd name="connsiteY84" fmla="*/ 1717589 h 6561438"/>
                        <a:gd name="connsiteX85" fmla="*/ 7105135 w 10070758"/>
                        <a:gd name="connsiteY85" fmla="*/ 1631092 h 6561438"/>
                        <a:gd name="connsiteX86" fmla="*/ 7154562 w 10070758"/>
                        <a:gd name="connsiteY86" fmla="*/ 1581665 h 6561438"/>
                        <a:gd name="connsiteX87" fmla="*/ 7216346 w 10070758"/>
                        <a:gd name="connsiteY87" fmla="*/ 1482811 h 6561438"/>
                        <a:gd name="connsiteX88" fmla="*/ 7253416 w 10070758"/>
                        <a:gd name="connsiteY88" fmla="*/ 1445741 h 6561438"/>
                        <a:gd name="connsiteX89" fmla="*/ 7364628 w 10070758"/>
                        <a:gd name="connsiteY89" fmla="*/ 1433383 h 6561438"/>
                        <a:gd name="connsiteX90" fmla="*/ 7488195 w 10070758"/>
                        <a:gd name="connsiteY90" fmla="*/ 1322174 h 6561438"/>
                        <a:gd name="connsiteX91" fmla="*/ 7562334 w 10070758"/>
                        <a:gd name="connsiteY91" fmla="*/ 1248033 h 6561438"/>
                        <a:gd name="connsiteX92" fmla="*/ 7636476 w 10070758"/>
                        <a:gd name="connsiteY92" fmla="*/ 1149178 h 6561438"/>
                        <a:gd name="connsiteX93" fmla="*/ 7722973 w 10070758"/>
                        <a:gd name="connsiteY93" fmla="*/ 1075038 h 6561438"/>
                        <a:gd name="connsiteX94" fmla="*/ 7846540 w 10070758"/>
                        <a:gd name="connsiteY94" fmla="*/ 939114 h 6561438"/>
                        <a:gd name="connsiteX95" fmla="*/ 8031893 w 10070758"/>
                        <a:gd name="connsiteY95" fmla="*/ 790832 h 6561438"/>
                        <a:gd name="connsiteX96" fmla="*/ 8204887 w 10070758"/>
                        <a:gd name="connsiteY96" fmla="*/ 889687 h 6561438"/>
                        <a:gd name="connsiteX97" fmla="*/ 8340811 w 10070758"/>
                        <a:gd name="connsiteY97" fmla="*/ 976184 h 6561438"/>
                        <a:gd name="connsiteX98" fmla="*/ 8464378 w 10070758"/>
                        <a:gd name="connsiteY98" fmla="*/ 1025611 h 6561438"/>
                        <a:gd name="connsiteX99" fmla="*/ 8575589 w 10070758"/>
                        <a:gd name="connsiteY99" fmla="*/ 1000897 h 6561438"/>
                        <a:gd name="connsiteX100" fmla="*/ 8649730 w 10070758"/>
                        <a:gd name="connsiteY100" fmla="*/ 1013254 h 6561438"/>
                        <a:gd name="connsiteX101" fmla="*/ 8686800 w 10070758"/>
                        <a:gd name="connsiteY101" fmla="*/ 1025611 h 6561438"/>
                        <a:gd name="connsiteX102" fmla="*/ 8760941 w 10070758"/>
                        <a:gd name="connsiteY102" fmla="*/ 976184 h 6561438"/>
                        <a:gd name="connsiteX103" fmla="*/ 8884508 w 10070758"/>
                        <a:gd name="connsiteY103" fmla="*/ 852616 h 6561438"/>
                        <a:gd name="connsiteX104" fmla="*/ 8921578 w 10070758"/>
                        <a:gd name="connsiteY104" fmla="*/ 815546 h 6561438"/>
                        <a:gd name="connsiteX105" fmla="*/ 8995719 w 10070758"/>
                        <a:gd name="connsiteY105" fmla="*/ 766119 h 6561438"/>
                        <a:gd name="connsiteX106" fmla="*/ 9020432 w 10070758"/>
                        <a:gd name="connsiteY106" fmla="*/ 729049 h 6561438"/>
                        <a:gd name="connsiteX107" fmla="*/ 9094573 w 10070758"/>
                        <a:gd name="connsiteY107" fmla="*/ 654908 h 6561438"/>
                        <a:gd name="connsiteX108" fmla="*/ 9119286 w 10070758"/>
                        <a:gd name="connsiteY108" fmla="*/ 617838 h 6561438"/>
                        <a:gd name="connsiteX109" fmla="*/ 9230497 w 10070758"/>
                        <a:gd name="connsiteY109" fmla="*/ 531341 h 6561438"/>
                        <a:gd name="connsiteX110" fmla="*/ 9267568 w 10070758"/>
                        <a:gd name="connsiteY110" fmla="*/ 518984 h 6561438"/>
                        <a:gd name="connsiteX111" fmla="*/ 9354065 w 10070758"/>
                        <a:gd name="connsiteY111" fmla="*/ 457200 h 6561438"/>
                        <a:gd name="connsiteX112" fmla="*/ 9428205 w 10070758"/>
                        <a:gd name="connsiteY112" fmla="*/ 407773 h 6561438"/>
                        <a:gd name="connsiteX113" fmla="*/ 9465276 w 10070758"/>
                        <a:gd name="connsiteY113" fmla="*/ 395416 h 6561438"/>
                        <a:gd name="connsiteX114" fmla="*/ 9551773 w 10070758"/>
                        <a:gd name="connsiteY114" fmla="*/ 358346 h 6561438"/>
                        <a:gd name="connsiteX115" fmla="*/ 10070758 w 10070758"/>
                        <a:gd name="connsiteY115" fmla="*/ 0 h 6561438"/>
                        <a:gd name="connsiteX116" fmla="*/ 24714 w 10070758"/>
                        <a:gd name="connsiteY116" fmla="*/ 12357 h 6561438"/>
                        <a:gd name="connsiteX0" fmla="*/ 0 w 10070758"/>
                        <a:gd name="connsiteY0" fmla="*/ 6561438 h 6561438"/>
                        <a:gd name="connsiteX1" fmla="*/ 1285103 w 10070758"/>
                        <a:gd name="connsiteY1" fmla="*/ 5412259 h 6561438"/>
                        <a:gd name="connsiteX2" fmla="*/ 1359243 w 10070758"/>
                        <a:gd name="connsiteY2" fmla="*/ 5362832 h 6561438"/>
                        <a:gd name="connsiteX3" fmla="*/ 1396314 w 10070758"/>
                        <a:gd name="connsiteY3" fmla="*/ 5325762 h 6561438"/>
                        <a:gd name="connsiteX4" fmla="*/ 1495168 w 10070758"/>
                        <a:gd name="connsiteY4" fmla="*/ 5276335 h 6561438"/>
                        <a:gd name="connsiteX5" fmla="*/ 1532238 w 10070758"/>
                        <a:gd name="connsiteY5" fmla="*/ 5251622 h 6561438"/>
                        <a:gd name="connsiteX6" fmla="*/ 1655805 w 10070758"/>
                        <a:gd name="connsiteY6" fmla="*/ 5165124 h 6561438"/>
                        <a:gd name="connsiteX7" fmla="*/ 1742303 w 10070758"/>
                        <a:gd name="connsiteY7" fmla="*/ 5115697 h 6561438"/>
                        <a:gd name="connsiteX8" fmla="*/ 1779373 w 10070758"/>
                        <a:gd name="connsiteY8" fmla="*/ 5078627 h 6561438"/>
                        <a:gd name="connsiteX9" fmla="*/ 1816443 w 10070758"/>
                        <a:gd name="connsiteY9" fmla="*/ 5053914 h 6561438"/>
                        <a:gd name="connsiteX10" fmla="*/ 1853514 w 10070758"/>
                        <a:gd name="connsiteY10" fmla="*/ 5016843 h 6561438"/>
                        <a:gd name="connsiteX11" fmla="*/ 1890584 w 10070758"/>
                        <a:gd name="connsiteY11" fmla="*/ 4992130 h 6561438"/>
                        <a:gd name="connsiteX12" fmla="*/ 1989438 w 10070758"/>
                        <a:gd name="connsiteY12" fmla="*/ 4893276 h 6561438"/>
                        <a:gd name="connsiteX13" fmla="*/ 2038865 w 10070758"/>
                        <a:gd name="connsiteY13" fmla="*/ 4868562 h 6561438"/>
                        <a:gd name="connsiteX14" fmla="*/ 2075935 w 10070758"/>
                        <a:gd name="connsiteY14" fmla="*/ 4831492 h 6561438"/>
                        <a:gd name="connsiteX15" fmla="*/ 2162432 w 10070758"/>
                        <a:gd name="connsiteY15" fmla="*/ 4782065 h 6561438"/>
                        <a:gd name="connsiteX16" fmla="*/ 2248930 w 10070758"/>
                        <a:gd name="connsiteY16" fmla="*/ 4732638 h 6561438"/>
                        <a:gd name="connsiteX17" fmla="*/ 2286000 w 10070758"/>
                        <a:gd name="connsiteY17" fmla="*/ 4695568 h 6561438"/>
                        <a:gd name="connsiteX18" fmla="*/ 2397211 w 10070758"/>
                        <a:gd name="connsiteY18" fmla="*/ 4596714 h 6561438"/>
                        <a:gd name="connsiteX19" fmla="*/ 2483708 w 10070758"/>
                        <a:gd name="connsiteY19" fmla="*/ 4473146 h 6561438"/>
                        <a:gd name="connsiteX20" fmla="*/ 2508422 w 10070758"/>
                        <a:gd name="connsiteY20" fmla="*/ 4436076 h 6561438"/>
                        <a:gd name="connsiteX21" fmla="*/ 2545492 w 10070758"/>
                        <a:gd name="connsiteY21" fmla="*/ 4386649 h 6561438"/>
                        <a:gd name="connsiteX22" fmla="*/ 2594919 w 10070758"/>
                        <a:gd name="connsiteY22" fmla="*/ 4312508 h 6561438"/>
                        <a:gd name="connsiteX23" fmla="*/ 2619632 w 10070758"/>
                        <a:gd name="connsiteY23" fmla="*/ 4275438 h 6561438"/>
                        <a:gd name="connsiteX24" fmla="*/ 2656703 w 10070758"/>
                        <a:gd name="connsiteY24" fmla="*/ 4263081 h 6561438"/>
                        <a:gd name="connsiteX25" fmla="*/ 2693773 w 10070758"/>
                        <a:gd name="connsiteY25" fmla="*/ 4238368 h 6561438"/>
                        <a:gd name="connsiteX26" fmla="*/ 2854411 w 10070758"/>
                        <a:gd name="connsiteY26" fmla="*/ 4213654 h 6561438"/>
                        <a:gd name="connsiteX27" fmla="*/ 2965622 w 10070758"/>
                        <a:gd name="connsiteY27" fmla="*/ 4188941 h 6561438"/>
                        <a:gd name="connsiteX28" fmla="*/ 3101546 w 10070758"/>
                        <a:gd name="connsiteY28" fmla="*/ 4164227 h 6561438"/>
                        <a:gd name="connsiteX29" fmla="*/ 3225114 w 10070758"/>
                        <a:gd name="connsiteY29" fmla="*/ 4114800 h 6561438"/>
                        <a:gd name="connsiteX30" fmla="*/ 3299254 w 10070758"/>
                        <a:gd name="connsiteY30" fmla="*/ 4077730 h 6561438"/>
                        <a:gd name="connsiteX31" fmla="*/ 3373395 w 10070758"/>
                        <a:gd name="connsiteY31" fmla="*/ 4028303 h 6561438"/>
                        <a:gd name="connsiteX32" fmla="*/ 3472249 w 10070758"/>
                        <a:gd name="connsiteY32" fmla="*/ 3954162 h 6561438"/>
                        <a:gd name="connsiteX33" fmla="*/ 3546389 w 10070758"/>
                        <a:gd name="connsiteY33" fmla="*/ 3880022 h 6561438"/>
                        <a:gd name="connsiteX34" fmla="*/ 3682314 w 10070758"/>
                        <a:gd name="connsiteY34" fmla="*/ 3756454 h 6561438"/>
                        <a:gd name="connsiteX35" fmla="*/ 3719384 w 10070758"/>
                        <a:gd name="connsiteY35" fmla="*/ 3719384 h 6561438"/>
                        <a:gd name="connsiteX36" fmla="*/ 3756454 w 10070758"/>
                        <a:gd name="connsiteY36" fmla="*/ 3682314 h 6561438"/>
                        <a:gd name="connsiteX37" fmla="*/ 3855308 w 10070758"/>
                        <a:gd name="connsiteY37" fmla="*/ 3546389 h 6561438"/>
                        <a:gd name="connsiteX38" fmla="*/ 3880022 w 10070758"/>
                        <a:gd name="connsiteY38" fmla="*/ 3496962 h 6561438"/>
                        <a:gd name="connsiteX39" fmla="*/ 3892378 w 10070758"/>
                        <a:gd name="connsiteY39" fmla="*/ 3459892 h 6561438"/>
                        <a:gd name="connsiteX40" fmla="*/ 3917092 w 10070758"/>
                        <a:gd name="connsiteY40" fmla="*/ 3410465 h 6561438"/>
                        <a:gd name="connsiteX41" fmla="*/ 3929449 w 10070758"/>
                        <a:gd name="connsiteY41" fmla="*/ 3373395 h 6561438"/>
                        <a:gd name="connsiteX42" fmla="*/ 3978876 w 10070758"/>
                        <a:gd name="connsiteY42" fmla="*/ 3299254 h 6561438"/>
                        <a:gd name="connsiteX43" fmla="*/ 4164227 w 10070758"/>
                        <a:gd name="connsiteY43" fmla="*/ 3299255 h 6561438"/>
                        <a:gd name="connsiteX44" fmla="*/ 4077730 w 10070758"/>
                        <a:gd name="connsiteY44" fmla="*/ 3188043 h 6561438"/>
                        <a:gd name="connsiteX45" fmla="*/ 4164227 w 10070758"/>
                        <a:gd name="connsiteY45" fmla="*/ 3138616 h 6561438"/>
                        <a:gd name="connsiteX46" fmla="*/ 4201297 w 10070758"/>
                        <a:gd name="connsiteY46" fmla="*/ 3113903 h 6561438"/>
                        <a:gd name="connsiteX47" fmla="*/ 4411362 w 10070758"/>
                        <a:gd name="connsiteY47" fmla="*/ 3138616 h 6561438"/>
                        <a:gd name="connsiteX48" fmla="*/ 4411362 w 10070758"/>
                        <a:gd name="connsiteY48" fmla="*/ 3002692 h 6561438"/>
                        <a:gd name="connsiteX49" fmla="*/ 4534930 w 10070758"/>
                        <a:gd name="connsiteY49" fmla="*/ 2916195 h 6561438"/>
                        <a:gd name="connsiteX50" fmla="*/ 4596714 w 10070758"/>
                        <a:gd name="connsiteY50" fmla="*/ 2866768 h 6561438"/>
                        <a:gd name="connsiteX51" fmla="*/ 4633784 w 10070758"/>
                        <a:gd name="connsiteY51" fmla="*/ 2842054 h 6561438"/>
                        <a:gd name="connsiteX52" fmla="*/ 4720281 w 10070758"/>
                        <a:gd name="connsiteY52" fmla="*/ 2866768 h 6561438"/>
                        <a:gd name="connsiteX53" fmla="*/ 4819135 w 10070758"/>
                        <a:gd name="connsiteY53" fmla="*/ 2718486 h 6561438"/>
                        <a:gd name="connsiteX54" fmla="*/ 4917989 w 10070758"/>
                        <a:gd name="connsiteY54" fmla="*/ 2743200 h 6561438"/>
                        <a:gd name="connsiteX55" fmla="*/ 4979773 w 10070758"/>
                        <a:gd name="connsiteY55" fmla="*/ 2631989 h 6561438"/>
                        <a:gd name="connsiteX56" fmla="*/ 5165124 w 10070758"/>
                        <a:gd name="connsiteY56" fmla="*/ 2644346 h 6561438"/>
                        <a:gd name="connsiteX57" fmla="*/ 5313405 w 10070758"/>
                        <a:gd name="connsiteY57" fmla="*/ 2533135 h 6561438"/>
                        <a:gd name="connsiteX58" fmla="*/ 5511114 w 10070758"/>
                        <a:gd name="connsiteY58" fmla="*/ 2496065 h 6561438"/>
                        <a:gd name="connsiteX59" fmla="*/ 5560541 w 10070758"/>
                        <a:gd name="connsiteY59" fmla="*/ 2483708 h 6561438"/>
                        <a:gd name="connsiteX60" fmla="*/ 5634681 w 10070758"/>
                        <a:gd name="connsiteY60" fmla="*/ 2471351 h 6561438"/>
                        <a:gd name="connsiteX61" fmla="*/ 5671751 w 10070758"/>
                        <a:gd name="connsiteY61" fmla="*/ 2458995 h 6561438"/>
                        <a:gd name="connsiteX62" fmla="*/ 5721178 w 10070758"/>
                        <a:gd name="connsiteY62" fmla="*/ 2446638 h 6561438"/>
                        <a:gd name="connsiteX63" fmla="*/ 5782962 w 10070758"/>
                        <a:gd name="connsiteY63" fmla="*/ 2421924 h 6561438"/>
                        <a:gd name="connsiteX64" fmla="*/ 5857103 w 10070758"/>
                        <a:gd name="connsiteY64" fmla="*/ 2397211 h 6561438"/>
                        <a:gd name="connsiteX65" fmla="*/ 5931243 w 10070758"/>
                        <a:gd name="connsiteY65" fmla="*/ 2372497 h 6561438"/>
                        <a:gd name="connsiteX66" fmla="*/ 6005384 w 10070758"/>
                        <a:gd name="connsiteY66" fmla="*/ 2335427 h 6561438"/>
                        <a:gd name="connsiteX67" fmla="*/ 6128951 w 10070758"/>
                        <a:gd name="connsiteY67" fmla="*/ 2286000 h 6561438"/>
                        <a:gd name="connsiteX68" fmla="*/ 6190735 w 10070758"/>
                        <a:gd name="connsiteY68" fmla="*/ 2248930 h 6561438"/>
                        <a:gd name="connsiteX69" fmla="*/ 6264876 w 10070758"/>
                        <a:gd name="connsiteY69" fmla="*/ 2224216 h 6561438"/>
                        <a:gd name="connsiteX70" fmla="*/ 6351373 w 10070758"/>
                        <a:gd name="connsiteY70" fmla="*/ 2174789 h 6561438"/>
                        <a:gd name="connsiteX71" fmla="*/ 6425514 w 10070758"/>
                        <a:gd name="connsiteY71" fmla="*/ 2125362 h 6561438"/>
                        <a:gd name="connsiteX72" fmla="*/ 6462584 w 10070758"/>
                        <a:gd name="connsiteY72" fmla="*/ 2100649 h 6561438"/>
                        <a:gd name="connsiteX73" fmla="*/ 6499654 w 10070758"/>
                        <a:gd name="connsiteY73" fmla="*/ 2075935 h 6561438"/>
                        <a:gd name="connsiteX74" fmla="*/ 6536724 w 10070758"/>
                        <a:gd name="connsiteY74" fmla="*/ 2038865 h 6561438"/>
                        <a:gd name="connsiteX75" fmla="*/ 6623222 w 10070758"/>
                        <a:gd name="connsiteY75" fmla="*/ 1989438 h 6561438"/>
                        <a:gd name="connsiteX76" fmla="*/ 6672649 w 10070758"/>
                        <a:gd name="connsiteY76" fmla="*/ 1952368 h 6561438"/>
                        <a:gd name="connsiteX77" fmla="*/ 6722076 w 10070758"/>
                        <a:gd name="connsiteY77" fmla="*/ 1927654 h 6561438"/>
                        <a:gd name="connsiteX78" fmla="*/ 6759146 w 10070758"/>
                        <a:gd name="connsiteY78" fmla="*/ 1902941 h 6561438"/>
                        <a:gd name="connsiteX79" fmla="*/ 6808573 w 10070758"/>
                        <a:gd name="connsiteY79" fmla="*/ 1878227 h 6561438"/>
                        <a:gd name="connsiteX80" fmla="*/ 6845643 w 10070758"/>
                        <a:gd name="connsiteY80" fmla="*/ 1853514 h 6561438"/>
                        <a:gd name="connsiteX81" fmla="*/ 6956854 w 10070758"/>
                        <a:gd name="connsiteY81" fmla="*/ 1791730 h 6561438"/>
                        <a:gd name="connsiteX82" fmla="*/ 6993924 w 10070758"/>
                        <a:gd name="connsiteY82" fmla="*/ 1742303 h 6561438"/>
                        <a:gd name="connsiteX83" fmla="*/ 7030995 w 10070758"/>
                        <a:gd name="connsiteY83" fmla="*/ 1717589 h 6561438"/>
                        <a:gd name="connsiteX84" fmla="*/ 7105135 w 10070758"/>
                        <a:gd name="connsiteY84" fmla="*/ 1631092 h 6561438"/>
                        <a:gd name="connsiteX85" fmla="*/ 7154562 w 10070758"/>
                        <a:gd name="connsiteY85" fmla="*/ 1581665 h 6561438"/>
                        <a:gd name="connsiteX86" fmla="*/ 7216346 w 10070758"/>
                        <a:gd name="connsiteY86" fmla="*/ 1482811 h 6561438"/>
                        <a:gd name="connsiteX87" fmla="*/ 7253416 w 10070758"/>
                        <a:gd name="connsiteY87" fmla="*/ 1445741 h 6561438"/>
                        <a:gd name="connsiteX88" fmla="*/ 7364628 w 10070758"/>
                        <a:gd name="connsiteY88" fmla="*/ 1433383 h 6561438"/>
                        <a:gd name="connsiteX89" fmla="*/ 7488195 w 10070758"/>
                        <a:gd name="connsiteY89" fmla="*/ 1322174 h 6561438"/>
                        <a:gd name="connsiteX90" fmla="*/ 7562334 w 10070758"/>
                        <a:gd name="connsiteY90" fmla="*/ 1248033 h 6561438"/>
                        <a:gd name="connsiteX91" fmla="*/ 7636476 w 10070758"/>
                        <a:gd name="connsiteY91" fmla="*/ 1149178 h 6561438"/>
                        <a:gd name="connsiteX92" fmla="*/ 7722973 w 10070758"/>
                        <a:gd name="connsiteY92" fmla="*/ 1075038 h 6561438"/>
                        <a:gd name="connsiteX93" fmla="*/ 7846540 w 10070758"/>
                        <a:gd name="connsiteY93" fmla="*/ 939114 h 6561438"/>
                        <a:gd name="connsiteX94" fmla="*/ 8031893 w 10070758"/>
                        <a:gd name="connsiteY94" fmla="*/ 790832 h 6561438"/>
                        <a:gd name="connsiteX95" fmla="*/ 8204887 w 10070758"/>
                        <a:gd name="connsiteY95" fmla="*/ 889687 h 6561438"/>
                        <a:gd name="connsiteX96" fmla="*/ 8340811 w 10070758"/>
                        <a:gd name="connsiteY96" fmla="*/ 976184 h 6561438"/>
                        <a:gd name="connsiteX97" fmla="*/ 8464378 w 10070758"/>
                        <a:gd name="connsiteY97" fmla="*/ 1025611 h 6561438"/>
                        <a:gd name="connsiteX98" fmla="*/ 8575589 w 10070758"/>
                        <a:gd name="connsiteY98" fmla="*/ 1000897 h 6561438"/>
                        <a:gd name="connsiteX99" fmla="*/ 8649730 w 10070758"/>
                        <a:gd name="connsiteY99" fmla="*/ 1013254 h 6561438"/>
                        <a:gd name="connsiteX100" fmla="*/ 8686800 w 10070758"/>
                        <a:gd name="connsiteY100" fmla="*/ 1025611 h 6561438"/>
                        <a:gd name="connsiteX101" fmla="*/ 8760941 w 10070758"/>
                        <a:gd name="connsiteY101" fmla="*/ 976184 h 6561438"/>
                        <a:gd name="connsiteX102" fmla="*/ 8884508 w 10070758"/>
                        <a:gd name="connsiteY102" fmla="*/ 852616 h 6561438"/>
                        <a:gd name="connsiteX103" fmla="*/ 8921578 w 10070758"/>
                        <a:gd name="connsiteY103" fmla="*/ 815546 h 6561438"/>
                        <a:gd name="connsiteX104" fmla="*/ 8995719 w 10070758"/>
                        <a:gd name="connsiteY104" fmla="*/ 766119 h 6561438"/>
                        <a:gd name="connsiteX105" fmla="*/ 9020432 w 10070758"/>
                        <a:gd name="connsiteY105" fmla="*/ 729049 h 6561438"/>
                        <a:gd name="connsiteX106" fmla="*/ 9094573 w 10070758"/>
                        <a:gd name="connsiteY106" fmla="*/ 654908 h 6561438"/>
                        <a:gd name="connsiteX107" fmla="*/ 9119286 w 10070758"/>
                        <a:gd name="connsiteY107" fmla="*/ 617838 h 6561438"/>
                        <a:gd name="connsiteX108" fmla="*/ 9230497 w 10070758"/>
                        <a:gd name="connsiteY108" fmla="*/ 531341 h 6561438"/>
                        <a:gd name="connsiteX109" fmla="*/ 9267568 w 10070758"/>
                        <a:gd name="connsiteY109" fmla="*/ 518984 h 6561438"/>
                        <a:gd name="connsiteX110" fmla="*/ 9354065 w 10070758"/>
                        <a:gd name="connsiteY110" fmla="*/ 457200 h 6561438"/>
                        <a:gd name="connsiteX111" fmla="*/ 9428205 w 10070758"/>
                        <a:gd name="connsiteY111" fmla="*/ 407773 h 6561438"/>
                        <a:gd name="connsiteX112" fmla="*/ 9465276 w 10070758"/>
                        <a:gd name="connsiteY112" fmla="*/ 395416 h 6561438"/>
                        <a:gd name="connsiteX113" fmla="*/ 9551773 w 10070758"/>
                        <a:gd name="connsiteY113" fmla="*/ 358346 h 6561438"/>
                        <a:gd name="connsiteX114" fmla="*/ 10070758 w 10070758"/>
                        <a:gd name="connsiteY114" fmla="*/ 0 h 6561438"/>
                        <a:gd name="connsiteX115" fmla="*/ 24714 w 10070758"/>
                        <a:gd name="connsiteY115" fmla="*/ 12357 h 6561438"/>
                        <a:gd name="connsiteX0" fmla="*/ 0 w 10070758"/>
                        <a:gd name="connsiteY0" fmla="*/ 6561438 h 6561438"/>
                        <a:gd name="connsiteX1" fmla="*/ 1285103 w 10070758"/>
                        <a:gd name="connsiteY1" fmla="*/ 5412259 h 6561438"/>
                        <a:gd name="connsiteX2" fmla="*/ 1359243 w 10070758"/>
                        <a:gd name="connsiteY2" fmla="*/ 5362832 h 6561438"/>
                        <a:gd name="connsiteX3" fmla="*/ 1396314 w 10070758"/>
                        <a:gd name="connsiteY3" fmla="*/ 5325762 h 6561438"/>
                        <a:gd name="connsiteX4" fmla="*/ 1495168 w 10070758"/>
                        <a:gd name="connsiteY4" fmla="*/ 5276335 h 6561438"/>
                        <a:gd name="connsiteX5" fmla="*/ 1532238 w 10070758"/>
                        <a:gd name="connsiteY5" fmla="*/ 5251622 h 6561438"/>
                        <a:gd name="connsiteX6" fmla="*/ 1655805 w 10070758"/>
                        <a:gd name="connsiteY6" fmla="*/ 5165124 h 6561438"/>
                        <a:gd name="connsiteX7" fmla="*/ 1742303 w 10070758"/>
                        <a:gd name="connsiteY7" fmla="*/ 5115697 h 6561438"/>
                        <a:gd name="connsiteX8" fmla="*/ 1779373 w 10070758"/>
                        <a:gd name="connsiteY8" fmla="*/ 5078627 h 6561438"/>
                        <a:gd name="connsiteX9" fmla="*/ 1816443 w 10070758"/>
                        <a:gd name="connsiteY9" fmla="*/ 5053914 h 6561438"/>
                        <a:gd name="connsiteX10" fmla="*/ 1853514 w 10070758"/>
                        <a:gd name="connsiteY10" fmla="*/ 5016843 h 6561438"/>
                        <a:gd name="connsiteX11" fmla="*/ 1890584 w 10070758"/>
                        <a:gd name="connsiteY11" fmla="*/ 4992130 h 6561438"/>
                        <a:gd name="connsiteX12" fmla="*/ 1989438 w 10070758"/>
                        <a:gd name="connsiteY12" fmla="*/ 4893276 h 6561438"/>
                        <a:gd name="connsiteX13" fmla="*/ 2038865 w 10070758"/>
                        <a:gd name="connsiteY13" fmla="*/ 4868562 h 6561438"/>
                        <a:gd name="connsiteX14" fmla="*/ 2075935 w 10070758"/>
                        <a:gd name="connsiteY14" fmla="*/ 4831492 h 6561438"/>
                        <a:gd name="connsiteX15" fmla="*/ 2162432 w 10070758"/>
                        <a:gd name="connsiteY15" fmla="*/ 4782065 h 6561438"/>
                        <a:gd name="connsiteX16" fmla="*/ 2248930 w 10070758"/>
                        <a:gd name="connsiteY16" fmla="*/ 4732638 h 6561438"/>
                        <a:gd name="connsiteX17" fmla="*/ 2286000 w 10070758"/>
                        <a:gd name="connsiteY17" fmla="*/ 4695568 h 6561438"/>
                        <a:gd name="connsiteX18" fmla="*/ 2397211 w 10070758"/>
                        <a:gd name="connsiteY18" fmla="*/ 4596714 h 6561438"/>
                        <a:gd name="connsiteX19" fmla="*/ 2483708 w 10070758"/>
                        <a:gd name="connsiteY19" fmla="*/ 4473146 h 6561438"/>
                        <a:gd name="connsiteX20" fmla="*/ 2508422 w 10070758"/>
                        <a:gd name="connsiteY20" fmla="*/ 4436076 h 6561438"/>
                        <a:gd name="connsiteX21" fmla="*/ 2545492 w 10070758"/>
                        <a:gd name="connsiteY21" fmla="*/ 4386649 h 6561438"/>
                        <a:gd name="connsiteX22" fmla="*/ 2594919 w 10070758"/>
                        <a:gd name="connsiteY22" fmla="*/ 4312508 h 6561438"/>
                        <a:gd name="connsiteX23" fmla="*/ 2619632 w 10070758"/>
                        <a:gd name="connsiteY23" fmla="*/ 4275438 h 6561438"/>
                        <a:gd name="connsiteX24" fmla="*/ 2656703 w 10070758"/>
                        <a:gd name="connsiteY24" fmla="*/ 4263081 h 6561438"/>
                        <a:gd name="connsiteX25" fmla="*/ 2693773 w 10070758"/>
                        <a:gd name="connsiteY25" fmla="*/ 4238368 h 6561438"/>
                        <a:gd name="connsiteX26" fmla="*/ 2854411 w 10070758"/>
                        <a:gd name="connsiteY26" fmla="*/ 4213654 h 6561438"/>
                        <a:gd name="connsiteX27" fmla="*/ 2965622 w 10070758"/>
                        <a:gd name="connsiteY27" fmla="*/ 4188941 h 6561438"/>
                        <a:gd name="connsiteX28" fmla="*/ 3101546 w 10070758"/>
                        <a:gd name="connsiteY28" fmla="*/ 4164227 h 6561438"/>
                        <a:gd name="connsiteX29" fmla="*/ 3225114 w 10070758"/>
                        <a:gd name="connsiteY29" fmla="*/ 4114800 h 6561438"/>
                        <a:gd name="connsiteX30" fmla="*/ 3299254 w 10070758"/>
                        <a:gd name="connsiteY30" fmla="*/ 4077730 h 6561438"/>
                        <a:gd name="connsiteX31" fmla="*/ 3373395 w 10070758"/>
                        <a:gd name="connsiteY31" fmla="*/ 4028303 h 6561438"/>
                        <a:gd name="connsiteX32" fmla="*/ 3472249 w 10070758"/>
                        <a:gd name="connsiteY32" fmla="*/ 3954162 h 6561438"/>
                        <a:gd name="connsiteX33" fmla="*/ 3546389 w 10070758"/>
                        <a:gd name="connsiteY33" fmla="*/ 3880022 h 6561438"/>
                        <a:gd name="connsiteX34" fmla="*/ 3682314 w 10070758"/>
                        <a:gd name="connsiteY34" fmla="*/ 3756454 h 6561438"/>
                        <a:gd name="connsiteX35" fmla="*/ 3719384 w 10070758"/>
                        <a:gd name="connsiteY35" fmla="*/ 3719384 h 6561438"/>
                        <a:gd name="connsiteX36" fmla="*/ 3756454 w 10070758"/>
                        <a:gd name="connsiteY36" fmla="*/ 3682314 h 6561438"/>
                        <a:gd name="connsiteX37" fmla="*/ 3855308 w 10070758"/>
                        <a:gd name="connsiteY37" fmla="*/ 3546389 h 6561438"/>
                        <a:gd name="connsiteX38" fmla="*/ 3880022 w 10070758"/>
                        <a:gd name="connsiteY38" fmla="*/ 3496962 h 6561438"/>
                        <a:gd name="connsiteX39" fmla="*/ 3892378 w 10070758"/>
                        <a:gd name="connsiteY39" fmla="*/ 3459892 h 6561438"/>
                        <a:gd name="connsiteX40" fmla="*/ 3917092 w 10070758"/>
                        <a:gd name="connsiteY40" fmla="*/ 3410465 h 6561438"/>
                        <a:gd name="connsiteX41" fmla="*/ 3929449 w 10070758"/>
                        <a:gd name="connsiteY41" fmla="*/ 3373395 h 6561438"/>
                        <a:gd name="connsiteX42" fmla="*/ 3978876 w 10070758"/>
                        <a:gd name="connsiteY42" fmla="*/ 3299254 h 6561438"/>
                        <a:gd name="connsiteX43" fmla="*/ 4164227 w 10070758"/>
                        <a:gd name="connsiteY43" fmla="*/ 3299255 h 6561438"/>
                        <a:gd name="connsiteX44" fmla="*/ 4077730 w 10070758"/>
                        <a:gd name="connsiteY44" fmla="*/ 3188043 h 6561438"/>
                        <a:gd name="connsiteX45" fmla="*/ 4164227 w 10070758"/>
                        <a:gd name="connsiteY45" fmla="*/ 3138616 h 6561438"/>
                        <a:gd name="connsiteX46" fmla="*/ 4201297 w 10070758"/>
                        <a:gd name="connsiteY46" fmla="*/ 3113903 h 6561438"/>
                        <a:gd name="connsiteX47" fmla="*/ 4411362 w 10070758"/>
                        <a:gd name="connsiteY47" fmla="*/ 3138616 h 6561438"/>
                        <a:gd name="connsiteX48" fmla="*/ 4411362 w 10070758"/>
                        <a:gd name="connsiteY48" fmla="*/ 3002692 h 6561438"/>
                        <a:gd name="connsiteX49" fmla="*/ 4534930 w 10070758"/>
                        <a:gd name="connsiteY49" fmla="*/ 2916195 h 6561438"/>
                        <a:gd name="connsiteX50" fmla="*/ 4596714 w 10070758"/>
                        <a:gd name="connsiteY50" fmla="*/ 2866768 h 6561438"/>
                        <a:gd name="connsiteX51" fmla="*/ 4633784 w 10070758"/>
                        <a:gd name="connsiteY51" fmla="*/ 2842054 h 6561438"/>
                        <a:gd name="connsiteX52" fmla="*/ 4720281 w 10070758"/>
                        <a:gd name="connsiteY52" fmla="*/ 2866768 h 6561438"/>
                        <a:gd name="connsiteX53" fmla="*/ 4819135 w 10070758"/>
                        <a:gd name="connsiteY53" fmla="*/ 2718486 h 6561438"/>
                        <a:gd name="connsiteX54" fmla="*/ 4917989 w 10070758"/>
                        <a:gd name="connsiteY54" fmla="*/ 2743200 h 6561438"/>
                        <a:gd name="connsiteX55" fmla="*/ 5165124 w 10070758"/>
                        <a:gd name="connsiteY55" fmla="*/ 2644346 h 6561438"/>
                        <a:gd name="connsiteX56" fmla="*/ 5313405 w 10070758"/>
                        <a:gd name="connsiteY56" fmla="*/ 2533135 h 6561438"/>
                        <a:gd name="connsiteX57" fmla="*/ 5511114 w 10070758"/>
                        <a:gd name="connsiteY57" fmla="*/ 2496065 h 6561438"/>
                        <a:gd name="connsiteX58" fmla="*/ 5560541 w 10070758"/>
                        <a:gd name="connsiteY58" fmla="*/ 2483708 h 6561438"/>
                        <a:gd name="connsiteX59" fmla="*/ 5634681 w 10070758"/>
                        <a:gd name="connsiteY59" fmla="*/ 2471351 h 6561438"/>
                        <a:gd name="connsiteX60" fmla="*/ 5671751 w 10070758"/>
                        <a:gd name="connsiteY60" fmla="*/ 2458995 h 6561438"/>
                        <a:gd name="connsiteX61" fmla="*/ 5721178 w 10070758"/>
                        <a:gd name="connsiteY61" fmla="*/ 2446638 h 6561438"/>
                        <a:gd name="connsiteX62" fmla="*/ 5782962 w 10070758"/>
                        <a:gd name="connsiteY62" fmla="*/ 2421924 h 6561438"/>
                        <a:gd name="connsiteX63" fmla="*/ 5857103 w 10070758"/>
                        <a:gd name="connsiteY63" fmla="*/ 2397211 h 6561438"/>
                        <a:gd name="connsiteX64" fmla="*/ 5931243 w 10070758"/>
                        <a:gd name="connsiteY64" fmla="*/ 2372497 h 6561438"/>
                        <a:gd name="connsiteX65" fmla="*/ 6005384 w 10070758"/>
                        <a:gd name="connsiteY65" fmla="*/ 2335427 h 6561438"/>
                        <a:gd name="connsiteX66" fmla="*/ 6128951 w 10070758"/>
                        <a:gd name="connsiteY66" fmla="*/ 2286000 h 6561438"/>
                        <a:gd name="connsiteX67" fmla="*/ 6190735 w 10070758"/>
                        <a:gd name="connsiteY67" fmla="*/ 2248930 h 6561438"/>
                        <a:gd name="connsiteX68" fmla="*/ 6264876 w 10070758"/>
                        <a:gd name="connsiteY68" fmla="*/ 2224216 h 6561438"/>
                        <a:gd name="connsiteX69" fmla="*/ 6351373 w 10070758"/>
                        <a:gd name="connsiteY69" fmla="*/ 2174789 h 6561438"/>
                        <a:gd name="connsiteX70" fmla="*/ 6425514 w 10070758"/>
                        <a:gd name="connsiteY70" fmla="*/ 2125362 h 6561438"/>
                        <a:gd name="connsiteX71" fmla="*/ 6462584 w 10070758"/>
                        <a:gd name="connsiteY71" fmla="*/ 2100649 h 6561438"/>
                        <a:gd name="connsiteX72" fmla="*/ 6499654 w 10070758"/>
                        <a:gd name="connsiteY72" fmla="*/ 2075935 h 6561438"/>
                        <a:gd name="connsiteX73" fmla="*/ 6536724 w 10070758"/>
                        <a:gd name="connsiteY73" fmla="*/ 2038865 h 6561438"/>
                        <a:gd name="connsiteX74" fmla="*/ 6623222 w 10070758"/>
                        <a:gd name="connsiteY74" fmla="*/ 1989438 h 6561438"/>
                        <a:gd name="connsiteX75" fmla="*/ 6672649 w 10070758"/>
                        <a:gd name="connsiteY75" fmla="*/ 1952368 h 6561438"/>
                        <a:gd name="connsiteX76" fmla="*/ 6722076 w 10070758"/>
                        <a:gd name="connsiteY76" fmla="*/ 1927654 h 6561438"/>
                        <a:gd name="connsiteX77" fmla="*/ 6759146 w 10070758"/>
                        <a:gd name="connsiteY77" fmla="*/ 1902941 h 6561438"/>
                        <a:gd name="connsiteX78" fmla="*/ 6808573 w 10070758"/>
                        <a:gd name="connsiteY78" fmla="*/ 1878227 h 6561438"/>
                        <a:gd name="connsiteX79" fmla="*/ 6845643 w 10070758"/>
                        <a:gd name="connsiteY79" fmla="*/ 1853514 h 6561438"/>
                        <a:gd name="connsiteX80" fmla="*/ 6956854 w 10070758"/>
                        <a:gd name="connsiteY80" fmla="*/ 1791730 h 6561438"/>
                        <a:gd name="connsiteX81" fmla="*/ 6993924 w 10070758"/>
                        <a:gd name="connsiteY81" fmla="*/ 1742303 h 6561438"/>
                        <a:gd name="connsiteX82" fmla="*/ 7030995 w 10070758"/>
                        <a:gd name="connsiteY82" fmla="*/ 1717589 h 6561438"/>
                        <a:gd name="connsiteX83" fmla="*/ 7105135 w 10070758"/>
                        <a:gd name="connsiteY83" fmla="*/ 1631092 h 6561438"/>
                        <a:gd name="connsiteX84" fmla="*/ 7154562 w 10070758"/>
                        <a:gd name="connsiteY84" fmla="*/ 1581665 h 6561438"/>
                        <a:gd name="connsiteX85" fmla="*/ 7216346 w 10070758"/>
                        <a:gd name="connsiteY85" fmla="*/ 1482811 h 6561438"/>
                        <a:gd name="connsiteX86" fmla="*/ 7253416 w 10070758"/>
                        <a:gd name="connsiteY86" fmla="*/ 1445741 h 6561438"/>
                        <a:gd name="connsiteX87" fmla="*/ 7364628 w 10070758"/>
                        <a:gd name="connsiteY87" fmla="*/ 1433383 h 6561438"/>
                        <a:gd name="connsiteX88" fmla="*/ 7488195 w 10070758"/>
                        <a:gd name="connsiteY88" fmla="*/ 1322174 h 6561438"/>
                        <a:gd name="connsiteX89" fmla="*/ 7562334 w 10070758"/>
                        <a:gd name="connsiteY89" fmla="*/ 1248033 h 6561438"/>
                        <a:gd name="connsiteX90" fmla="*/ 7636476 w 10070758"/>
                        <a:gd name="connsiteY90" fmla="*/ 1149178 h 6561438"/>
                        <a:gd name="connsiteX91" fmla="*/ 7722973 w 10070758"/>
                        <a:gd name="connsiteY91" fmla="*/ 1075038 h 6561438"/>
                        <a:gd name="connsiteX92" fmla="*/ 7846540 w 10070758"/>
                        <a:gd name="connsiteY92" fmla="*/ 939114 h 6561438"/>
                        <a:gd name="connsiteX93" fmla="*/ 8031893 w 10070758"/>
                        <a:gd name="connsiteY93" fmla="*/ 790832 h 6561438"/>
                        <a:gd name="connsiteX94" fmla="*/ 8204887 w 10070758"/>
                        <a:gd name="connsiteY94" fmla="*/ 889687 h 6561438"/>
                        <a:gd name="connsiteX95" fmla="*/ 8340811 w 10070758"/>
                        <a:gd name="connsiteY95" fmla="*/ 976184 h 6561438"/>
                        <a:gd name="connsiteX96" fmla="*/ 8464378 w 10070758"/>
                        <a:gd name="connsiteY96" fmla="*/ 1025611 h 6561438"/>
                        <a:gd name="connsiteX97" fmla="*/ 8575589 w 10070758"/>
                        <a:gd name="connsiteY97" fmla="*/ 1000897 h 6561438"/>
                        <a:gd name="connsiteX98" fmla="*/ 8649730 w 10070758"/>
                        <a:gd name="connsiteY98" fmla="*/ 1013254 h 6561438"/>
                        <a:gd name="connsiteX99" fmla="*/ 8686800 w 10070758"/>
                        <a:gd name="connsiteY99" fmla="*/ 1025611 h 6561438"/>
                        <a:gd name="connsiteX100" fmla="*/ 8760941 w 10070758"/>
                        <a:gd name="connsiteY100" fmla="*/ 976184 h 6561438"/>
                        <a:gd name="connsiteX101" fmla="*/ 8884508 w 10070758"/>
                        <a:gd name="connsiteY101" fmla="*/ 852616 h 6561438"/>
                        <a:gd name="connsiteX102" fmla="*/ 8921578 w 10070758"/>
                        <a:gd name="connsiteY102" fmla="*/ 815546 h 6561438"/>
                        <a:gd name="connsiteX103" fmla="*/ 8995719 w 10070758"/>
                        <a:gd name="connsiteY103" fmla="*/ 766119 h 6561438"/>
                        <a:gd name="connsiteX104" fmla="*/ 9020432 w 10070758"/>
                        <a:gd name="connsiteY104" fmla="*/ 729049 h 6561438"/>
                        <a:gd name="connsiteX105" fmla="*/ 9094573 w 10070758"/>
                        <a:gd name="connsiteY105" fmla="*/ 654908 h 6561438"/>
                        <a:gd name="connsiteX106" fmla="*/ 9119286 w 10070758"/>
                        <a:gd name="connsiteY106" fmla="*/ 617838 h 6561438"/>
                        <a:gd name="connsiteX107" fmla="*/ 9230497 w 10070758"/>
                        <a:gd name="connsiteY107" fmla="*/ 531341 h 6561438"/>
                        <a:gd name="connsiteX108" fmla="*/ 9267568 w 10070758"/>
                        <a:gd name="connsiteY108" fmla="*/ 518984 h 6561438"/>
                        <a:gd name="connsiteX109" fmla="*/ 9354065 w 10070758"/>
                        <a:gd name="connsiteY109" fmla="*/ 457200 h 6561438"/>
                        <a:gd name="connsiteX110" fmla="*/ 9428205 w 10070758"/>
                        <a:gd name="connsiteY110" fmla="*/ 407773 h 6561438"/>
                        <a:gd name="connsiteX111" fmla="*/ 9465276 w 10070758"/>
                        <a:gd name="connsiteY111" fmla="*/ 395416 h 6561438"/>
                        <a:gd name="connsiteX112" fmla="*/ 9551773 w 10070758"/>
                        <a:gd name="connsiteY112" fmla="*/ 358346 h 6561438"/>
                        <a:gd name="connsiteX113" fmla="*/ 10070758 w 10070758"/>
                        <a:gd name="connsiteY113" fmla="*/ 0 h 6561438"/>
                        <a:gd name="connsiteX114" fmla="*/ 24714 w 10070758"/>
                        <a:gd name="connsiteY114" fmla="*/ 12357 h 6561438"/>
                        <a:gd name="connsiteX0" fmla="*/ 0 w 10070758"/>
                        <a:gd name="connsiteY0" fmla="*/ 6561438 h 6561438"/>
                        <a:gd name="connsiteX1" fmla="*/ 1285103 w 10070758"/>
                        <a:gd name="connsiteY1" fmla="*/ 5412259 h 6561438"/>
                        <a:gd name="connsiteX2" fmla="*/ 1359243 w 10070758"/>
                        <a:gd name="connsiteY2" fmla="*/ 5362832 h 6561438"/>
                        <a:gd name="connsiteX3" fmla="*/ 1396314 w 10070758"/>
                        <a:gd name="connsiteY3" fmla="*/ 5325762 h 6561438"/>
                        <a:gd name="connsiteX4" fmla="*/ 1495168 w 10070758"/>
                        <a:gd name="connsiteY4" fmla="*/ 5276335 h 6561438"/>
                        <a:gd name="connsiteX5" fmla="*/ 1532238 w 10070758"/>
                        <a:gd name="connsiteY5" fmla="*/ 5251622 h 6561438"/>
                        <a:gd name="connsiteX6" fmla="*/ 1655805 w 10070758"/>
                        <a:gd name="connsiteY6" fmla="*/ 5165124 h 6561438"/>
                        <a:gd name="connsiteX7" fmla="*/ 1742303 w 10070758"/>
                        <a:gd name="connsiteY7" fmla="*/ 5115697 h 6561438"/>
                        <a:gd name="connsiteX8" fmla="*/ 1779373 w 10070758"/>
                        <a:gd name="connsiteY8" fmla="*/ 5078627 h 6561438"/>
                        <a:gd name="connsiteX9" fmla="*/ 1816443 w 10070758"/>
                        <a:gd name="connsiteY9" fmla="*/ 5053914 h 6561438"/>
                        <a:gd name="connsiteX10" fmla="*/ 1853514 w 10070758"/>
                        <a:gd name="connsiteY10" fmla="*/ 5016843 h 6561438"/>
                        <a:gd name="connsiteX11" fmla="*/ 1890584 w 10070758"/>
                        <a:gd name="connsiteY11" fmla="*/ 4992130 h 6561438"/>
                        <a:gd name="connsiteX12" fmla="*/ 1989438 w 10070758"/>
                        <a:gd name="connsiteY12" fmla="*/ 4893276 h 6561438"/>
                        <a:gd name="connsiteX13" fmla="*/ 2038865 w 10070758"/>
                        <a:gd name="connsiteY13" fmla="*/ 4868562 h 6561438"/>
                        <a:gd name="connsiteX14" fmla="*/ 2075935 w 10070758"/>
                        <a:gd name="connsiteY14" fmla="*/ 4831492 h 6561438"/>
                        <a:gd name="connsiteX15" fmla="*/ 2162432 w 10070758"/>
                        <a:gd name="connsiteY15" fmla="*/ 4782065 h 6561438"/>
                        <a:gd name="connsiteX16" fmla="*/ 2248930 w 10070758"/>
                        <a:gd name="connsiteY16" fmla="*/ 4732638 h 6561438"/>
                        <a:gd name="connsiteX17" fmla="*/ 2286000 w 10070758"/>
                        <a:gd name="connsiteY17" fmla="*/ 4695568 h 6561438"/>
                        <a:gd name="connsiteX18" fmla="*/ 2397211 w 10070758"/>
                        <a:gd name="connsiteY18" fmla="*/ 4596714 h 6561438"/>
                        <a:gd name="connsiteX19" fmla="*/ 2483708 w 10070758"/>
                        <a:gd name="connsiteY19" fmla="*/ 4473146 h 6561438"/>
                        <a:gd name="connsiteX20" fmla="*/ 2508422 w 10070758"/>
                        <a:gd name="connsiteY20" fmla="*/ 4436076 h 6561438"/>
                        <a:gd name="connsiteX21" fmla="*/ 2545492 w 10070758"/>
                        <a:gd name="connsiteY21" fmla="*/ 4386649 h 6561438"/>
                        <a:gd name="connsiteX22" fmla="*/ 2594919 w 10070758"/>
                        <a:gd name="connsiteY22" fmla="*/ 4312508 h 6561438"/>
                        <a:gd name="connsiteX23" fmla="*/ 2619632 w 10070758"/>
                        <a:gd name="connsiteY23" fmla="*/ 4275438 h 6561438"/>
                        <a:gd name="connsiteX24" fmla="*/ 2656703 w 10070758"/>
                        <a:gd name="connsiteY24" fmla="*/ 4263081 h 6561438"/>
                        <a:gd name="connsiteX25" fmla="*/ 2693773 w 10070758"/>
                        <a:gd name="connsiteY25" fmla="*/ 4238368 h 6561438"/>
                        <a:gd name="connsiteX26" fmla="*/ 2854411 w 10070758"/>
                        <a:gd name="connsiteY26" fmla="*/ 4213654 h 6561438"/>
                        <a:gd name="connsiteX27" fmla="*/ 2965622 w 10070758"/>
                        <a:gd name="connsiteY27" fmla="*/ 4188941 h 6561438"/>
                        <a:gd name="connsiteX28" fmla="*/ 3101546 w 10070758"/>
                        <a:gd name="connsiteY28" fmla="*/ 4164227 h 6561438"/>
                        <a:gd name="connsiteX29" fmla="*/ 3225114 w 10070758"/>
                        <a:gd name="connsiteY29" fmla="*/ 4114800 h 6561438"/>
                        <a:gd name="connsiteX30" fmla="*/ 3299254 w 10070758"/>
                        <a:gd name="connsiteY30" fmla="*/ 4077730 h 6561438"/>
                        <a:gd name="connsiteX31" fmla="*/ 3373395 w 10070758"/>
                        <a:gd name="connsiteY31" fmla="*/ 4028303 h 6561438"/>
                        <a:gd name="connsiteX32" fmla="*/ 3472249 w 10070758"/>
                        <a:gd name="connsiteY32" fmla="*/ 3954162 h 6561438"/>
                        <a:gd name="connsiteX33" fmla="*/ 3546389 w 10070758"/>
                        <a:gd name="connsiteY33" fmla="*/ 3880022 h 6561438"/>
                        <a:gd name="connsiteX34" fmla="*/ 3682314 w 10070758"/>
                        <a:gd name="connsiteY34" fmla="*/ 3756454 h 6561438"/>
                        <a:gd name="connsiteX35" fmla="*/ 3719384 w 10070758"/>
                        <a:gd name="connsiteY35" fmla="*/ 3719384 h 6561438"/>
                        <a:gd name="connsiteX36" fmla="*/ 3756454 w 10070758"/>
                        <a:gd name="connsiteY36" fmla="*/ 3682314 h 6561438"/>
                        <a:gd name="connsiteX37" fmla="*/ 3855308 w 10070758"/>
                        <a:gd name="connsiteY37" fmla="*/ 3546389 h 6561438"/>
                        <a:gd name="connsiteX38" fmla="*/ 3880022 w 10070758"/>
                        <a:gd name="connsiteY38" fmla="*/ 3496962 h 6561438"/>
                        <a:gd name="connsiteX39" fmla="*/ 3892378 w 10070758"/>
                        <a:gd name="connsiteY39" fmla="*/ 3459892 h 6561438"/>
                        <a:gd name="connsiteX40" fmla="*/ 3917092 w 10070758"/>
                        <a:gd name="connsiteY40" fmla="*/ 3410465 h 6561438"/>
                        <a:gd name="connsiteX41" fmla="*/ 3929449 w 10070758"/>
                        <a:gd name="connsiteY41" fmla="*/ 3373395 h 6561438"/>
                        <a:gd name="connsiteX42" fmla="*/ 3978876 w 10070758"/>
                        <a:gd name="connsiteY42" fmla="*/ 3299254 h 6561438"/>
                        <a:gd name="connsiteX43" fmla="*/ 4164227 w 10070758"/>
                        <a:gd name="connsiteY43" fmla="*/ 3299255 h 6561438"/>
                        <a:gd name="connsiteX44" fmla="*/ 4077730 w 10070758"/>
                        <a:gd name="connsiteY44" fmla="*/ 3188043 h 6561438"/>
                        <a:gd name="connsiteX45" fmla="*/ 4164227 w 10070758"/>
                        <a:gd name="connsiteY45" fmla="*/ 3138616 h 6561438"/>
                        <a:gd name="connsiteX46" fmla="*/ 4201297 w 10070758"/>
                        <a:gd name="connsiteY46" fmla="*/ 3113903 h 6561438"/>
                        <a:gd name="connsiteX47" fmla="*/ 4411362 w 10070758"/>
                        <a:gd name="connsiteY47" fmla="*/ 3138616 h 6561438"/>
                        <a:gd name="connsiteX48" fmla="*/ 4411362 w 10070758"/>
                        <a:gd name="connsiteY48" fmla="*/ 3002692 h 6561438"/>
                        <a:gd name="connsiteX49" fmla="*/ 4534930 w 10070758"/>
                        <a:gd name="connsiteY49" fmla="*/ 2916195 h 6561438"/>
                        <a:gd name="connsiteX50" fmla="*/ 4596714 w 10070758"/>
                        <a:gd name="connsiteY50" fmla="*/ 2866768 h 6561438"/>
                        <a:gd name="connsiteX51" fmla="*/ 4633784 w 10070758"/>
                        <a:gd name="connsiteY51" fmla="*/ 2842054 h 6561438"/>
                        <a:gd name="connsiteX52" fmla="*/ 4720281 w 10070758"/>
                        <a:gd name="connsiteY52" fmla="*/ 2866768 h 6561438"/>
                        <a:gd name="connsiteX53" fmla="*/ 4917989 w 10070758"/>
                        <a:gd name="connsiteY53" fmla="*/ 2743200 h 6561438"/>
                        <a:gd name="connsiteX54" fmla="*/ 5165124 w 10070758"/>
                        <a:gd name="connsiteY54" fmla="*/ 2644346 h 6561438"/>
                        <a:gd name="connsiteX55" fmla="*/ 5313405 w 10070758"/>
                        <a:gd name="connsiteY55" fmla="*/ 2533135 h 6561438"/>
                        <a:gd name="connsiteX56" fmla="*/ 5511114 w 10070758"/>
                        <a:gd name="connsiteY56" fmla="*/ 2496065 h 6561438"/>
                        <a:gd name="connsiteX57" fmla="*/ 5560541 w 10070758"/>
                        <a:gd name="connsiteY57" fmla="*/ 2483708 h 6561438"/>
                        <a:gd name="connsiteX58" fmla="*/ 5634681 w 10070758"/>
                        <a:gd name="connsiteY58" fmla="*/ 2471351 h 6561438"/>
                        <a:gd name="connsiteX59" fmla="*/ 5671751 w 10070758"/>
                        <a:gd name="connsiteY59" fmla="*/ 2458995 h 6561438"/>
                        <a:gd name="connsiteX60" fmla="*/ 5721178 w 10070758"/>
                        <a:gd name="connsiteY60" fmla="*/ 2446638 h 6561438"/>
                        <a:gd name="connsiteX61" fmla="*/ 5782962 w 10070758"/>
                        <a:gd name="connsiteY61" fmla="*/ 2421924 h 6561438"/>
                        <a:gd name="connsiteX62" fmla="*/ 5857103 w 10070758"/>
                        <a:gd name="connsiteY62" fmla="*/ 2397211 h 6561438"/>
                        <a:gd name="connsiteX63" fmla="*/ 5931243 w 10070758"/>
                        <a:gd name="connsiteY63" fmla="*/ 2372497 h 6561438"/>
                        <a:gd name="connsiteX64" fmla="*/ 6005384 w 10070758"/>
                        <a:gd name="connsiteY64" fmla="*/ 2335427 h 6561438"/>
                        <a:gd name="connsiteX65" fmla="*/ 6128951 w 10070758"/>
                        <a:gd name="connsiteY65" fmla="*/ 2286000 h 6561438"/>
                        <a:gd name="connsiteX66" fmla="*/ 6190735 w 10070758"/>
                        <a:gd name="connsiteY66" fmla="*/ 2248930 h 6561438"/>
                        <a:gd name="connsiteX67" fmla="*/ 6264876 w 10070758"/>
                        <a:gd name="connsiteY67" fmla="*/ 2224216 h 6561438"/>
                        <a:gd name="connsiteX68" fmla="*/ 6351373 w 10070758"/>
                        <a:gd name="connsiteY68" fmla="*/ 2174789 h 6561438"/>
                        <a:gd name="connsiteX69" fmla="*/ 6425514 w 10070758"/>
                        <a:gd name="connsiteY69" fmla="*/ 2125362 h 6561438"/>
                        <a:gd name="connsiteX70" fmla="*/ 6462584 w 10070758"/>
                        <a:gd name="connsiteY70" fmla="*/ 2100649 h 6561438"/>
                        <a:gd name="connsiteX71" fmla="*/ 6499654 w 10070758"/>
                        <a:gd name="connsiteY71" fmla="*/ 2075935 h 6561438"/>
                        <a:gd name="connsiteX72" fmla="*/ 6536724 w 10070758"/>
                        <a:gd name="connsiteY72" fmla="*/ 2038865 h 6561438"/>
                        <a:gd name="connsiteX73" fmla="*/ 6623222 w 10070758"/>
                        <a:gd name="connsiteY73" fmla="*/ 1989438 h 6561438"/>
                        <a:gd name="connsiteX74" fmla="*/ 6672649 w 10070758"/>
                        <a:gd name="connsiteY74" fmla="*/ 1952368 h 6561438"/>
                        <a:gd name="connsiteX75" fmla="*/ 6722076 w 10070758"/>
                        <a:gd name="connsiteY75" fmla="*/ 1927654 h 6561438"/>
                        <a:gd name="connsiteX76" fmla="*/ 6759146 w 10070758"/>
                        <a:gd name="connsiteY76" fmla="*/ 1902941 h 6561438"/>
                        <a:gd name="connsiteX77" fmla="*/ 6808573 w 10070758"/>
                        <a:gd name="connsiteY77" fmla="*/ 1878227 h 6561438"/>
                        <a:gd name="connsiteX78" fmla="*/ 6845643 w 10070758"/>
                        <a:gd name="connsiteY78" fmla="*/ 1853514 h 6561438"/>
                        <a:gd name="connsiteX79" fmla="*/ 6956854 w 10070758"/>
                        <a:gd name="connsiteY79" fmla="*/ 1791730 h 6561438"/>
                        <a:gd name="connsiteX80" fmla="*/ 6993924 w 10070758"/>
                        <a:gd name="connsiteY80" fmla="*/ 1742303 h 6561438"/>
                        <a:gd name="connsiteX81" fmla="*/ 7030995 w 10070758"/>
                        <a:gd name="connsiteY81" fmla="*/ 1717589 h 6561438"/>
                        <a:gd name="connsiteX82" fmla="*/ 7105135 w 10070758"/>
                        <a:gd name="connsiteY82" fmla="*/ 1631092 h 6561438"/>
                        <a:gd name="connsiteX83" fmla="*/ 7154562 w 10070758"/>
                        <a:gd name="connsiteY83" fmla="*/ 1581665 h 6561438"/>
                        <a:gd name="connsiteX84" fmla="*/ 7216346 w 10070758"/>
                        <a:gd name="connsiteY84" fmla="*/ 1482811 h 6561438"/>
                        <a:gd name="connsiteX85" fmla="*/ 7253416 w 10070758"/>
                        <a:gd name="connsiteY85" fmla="*/ 1445741 h 6561438"/>
                        <a:gd name="connsiteX86" fmla="*/ 7364628 w 10070758"/>
                        <a:gd name="connsiteY86" fmla="*/ 1433383 h 6561438"/>
                        <a:gd name="connsiteX87" fmla="*/ 7488195 w 10070758"/>
                        <a:gd name="connsiteY87" fmla="*/ 1322174 h 6561438"/>
                        <a:gd name="connsiteX88" fmla="*/ 7562334 w 10070758"/>
                        <a:gd name="connsiteY88" fmla="*/ 1248033 h 6561438"/>
                        <a:gd name="connsiteX89" fmla="*/ 7636476 w 10070758"/>
                        <a:gd name="connsiteY89" fmla="*/ 1149178 h 6561438"/>
                        <a:gd name="connsiteX90" fmla="*/ 7722973 w 10070758"/>
                        <a:gd name="connsiteY90" fmla="*/ 1075038 h 6561438"/>
                        <a:gd name="connsiteX91" fmla="*/ 7846540 w 10070758"/>
                        <a:gd name="connsiteY91" fmla="*/ 939114 h 6561438"/>
                        <a:gd name="connsiteX92" fmla="*/ 8031893 w 10070758"/>
                        <a:gd name="connsiteY92" fmla="*/ 790832 h 6561438"/>
                        <a:gd name="connsiteX93" fmla="*/ 8204887 w 10070758"/>
                        <a:gd name="connsiteY93" fmla="*/ 889687 h 6561438"/>
                        <a:gd name="connsiteX94" fmla="*/ 8340811 w 10070758"/>
                        <a:gd name="connsiteY94" fmla="*/ 976184 h 6561438"/>
                        <a:gd name="connsiteX95" fmla="*/ 8464378 w 10070758"/>
                        <a:gd name="connsiteY95" fmla="*/ 1025611 h 6561438"/>
                        <a:gd name="connsiteX96" fmla="*/ 8575589 w 10070758"/>
                        <a:gd name="connsiteY96" fmla="*/ 1000897 h 6561438"/>
                        <a:gd name="connsiteX97" fmla="*/ 8649730 w 10070758"/>
                        <a:gd name="connsiteY97" fmla="*/ 1013254 h 6561438"/>
                        <a:gd name="connsiteX98" fmla="*/ 8686800 w 10070758"/>
                        <a:gd name="connsiteY98" fmla="*/ 1025611 h 6561438"/>
                        <a:gd name="connsiteX99" fmla="*/ 8760941 w 10070758"/>
                        <a:gd name="connsiteY99" fmla="*/ 976184 h 6561438"/>
                        <a:gd name="connsiteX100" fmla="*/ 8884508 w 10070758"/>
                        <a:gd name="connsiteY100" fmla="*/ 852616 h 6561438"/>
                        <a:gd name="connsiteX101" fmla="*/ 8921578 w 10070758"/>
                        <a:gd name="connsiteY101" fmla="*/ 815546 h 6561438"/>
                        <a:gd name="connsiteX102" fmla="*/ 8995719 w 10070758"/>
                        <a:gd name="connsiteY102" fmla="*/ 766119 h 6561438"/>
                        <a:gd name="connsiteX103" fmla="*/ 9020432 w 10070758"/>
                        <a:gd name="connsiteY103" fmla="*/ 729049 h 6561438"/>
                        <a:gd name="connsiteX104" fmla="*/ 9094573 w 10070758"/>
                        <a:gd name="connsiteY104" fmla="*/ 654908 h 6561438"/>
                        <a:gd name="connsiteX105" fmla="*/ 9119286 w 10070758"/>
                        <a:gd name="connsiteY105" fmla="*/ 617838 h 6561438"/>
                        <a:gd name="connsiteX106" fmla="*/ 9230497 w 10070758"/>
                        <a:gd name="connsiteY106" fmla="*/ 531341 h 6561438"/>
                        <a:gd name="connsiteX107" fmla="*/ 9267568 w 10070758"/>
                        <a:gd name="connsiteY107" fmla="*/ 518984 h 6561438"/>
                        <a:gd name="connsiteX108" fmla="*/ 9354065 w 10070758"/>
                        <a:gd name="connsiteY108" fmla="*/ 457200 h 6561438"/>
                        <a:gd name="connsiteX109" fmla="*/ 9428205 w 10070758"/>
                        <a:gd name="connsiteY109" fmla="*/ 407773 h 6561438"/>
                        <a:gd name="connsiteX110" fmla="*/ 9465276 w 10070758"/>
                        <a:gd name="connsiteY110" fmla="*/ 395416 h 6561438"/>
                        <a:gd name="connsiteX111" fmla="*/ 9551773 w 10070758"/>
                        <a:gd name="connsiteY111" fmla="*/ 358346 h 6561438"/>
                        <a:gd name="connsiteX112" fmla="*/ 10070758 w 10070758"/>
                        <a:gd name="connsiteY112" fmla="*/ 0 h 6561438"/>
                        <a:gd name="connsiteX113" fmla="*/ 24714 w 10070758"/>
                        <a:gd name="connsiteY113" fmla="*/ 12357 h 6561438"/>
                        <a:gd name="connsiteX0" fmla="*/ 0 w 10070758"/>
                        <a:gd name="connsiteY0" fmla="*/ 6561438 h 6561438"/>
                        <a:gd name="connsiteX1" fmla="*/ 1285103 w 10070758"/>
                        <a:gd name="connsiteY1" fmla="*/ 5412259 h 6561438"/>
                        <a:gd name="connsiteX2" fmla="*/ 1359243 w 10070758"/>
                        <a:gd name="connsiteY2" fmla="*/ 5362832 h 6561438"/>
                        <a:gd name="connsiteX3" fmla="*/ 1396314 w 10070758"/>
                        <a:gd name="connsiteY3" fmla="*/ 5325762 h 6561438"/>
                        <a:gd name="connsiteX4" fmla="*/ 1495168 w 10070758"/>
                        <a:gd name="connsiteY4" fmla="*/ 5276335 h 6561438"/>
                        <a:gd name="connsiteX5" fmla="*/ 1532238 w 10070758"/>
                        <a:gd name="connsiteY5" fmla="*/ 5251622 h 6561438"/>
                        <a:gd name="connsiteX6" fmla="*/ 1655805 w 10070758"/>
                        <a:gd name="connsiteY6" fmla="*/ 5165124 h 6561438"/>
                        <a:gd name="connsiteX7" fmla="*/ 1742303 w 10070758"/>
                        <a:gd name="connsiteY7" fmla="*/ 5115697 h 6561438"/>
                        <a:gd name="connsiteX8" fmla="*/ 1779373 w 10070758"/>
                        <a:gd name="connsiteY8" fmla="*/ 5078627 h 6561438"/>
                        <a:gd name="connsiteX9" fmla="*/ 1816443 w 10070758"/>
                        <a:gd name="connsiteY9" fmla="*/ 5053914 h 6561438"/>
                        <a:gd name="connsiteX10" fmla="*/ 1853514 w 10070758"/>
                        <a:gd name="connsiteY10" fmla="*/ 5016843 h 6561438"/>
                        <a:gd name="connsiteX11" fmla="*/ 1890584 w 10070758"/>
                        <a:gd name="connsiteY11" fmla="*/ 4992130 h 6561438"/>
                        <a:gd name="connsiteX12" fmla="*/ 1989438 w 10070758"/>
                        <a:gd name="connsiteY12" fmla="*/ 4893276 h 6561438"/>
                        <a:gd name="connsiteX13" fmla="*/ 2038865 w 10070758"/>
                        <a:gd name="connsiteY13" fmla="*/ 4868562 h 6561438"/>
                        <a:gd name="connsiteX14" fmla="*/ 2075935 w 10070758"/>
                        <a:gd name="connsiteY14" fmla="*/ 4831492 h 6561438"/>
                        <a:gd name="connsiteX15" fmla="*/ 2162432 w 10070758"/>
                        <a:gd name="connsiteY15" fmla="*/ 4782065 h 6561438"/>
                        <a:gd name="connsiteX16" fmla="*/ 2248930 w 10070758"/>
                        <a:gd name="connsiteY16" fmla="*/ 4732638 h 6561438"/>
                        <a:gd name="connsiteX17" fmla="*/ 2286000 w 10070758"/>
                        <a:gd name="connsiteY17" fmla="*/ 4695568 h 6561438"/>
                        <a:gd name="connsiteX18" fmla="*/ 2397211 w 10070758"/>
                        <a:gd name="connsiteY18" fmla="*/ 4596714 h 6561438"/>
                        <a:gd name="connsiteX19" fmla="*/ 2483708 w 10070758"/>
                        <a:gd name="connsiteY19" fmla="*/ 4473146 h 6561438"/>
                        <a:gd name="connsiteX20" fmla="*/ 2508422 w 10070758"/>
                        <a:gd name="connsiteY20" fmla="*/ 4436076 h 6561438"/>
                        <a:gd name="connsiteX21" fmla="*/ 2545492 w 10070758"/>
                        <a:gd name="connsiteY21" fmla="*/ 4386649 h 6561438"/>
                        <a:gd name="connsiteX22" fmla="*/ 2594919 w 10070758"/>
                        <a:gd name="connsiteY22" fmla="*/ 4312508 h 6561438"/>
                        <a:gd name="connsiteX23" fmla="*/ 2619632 w 10070758"/>
                        <a:gd name="connsiteY23" fmla="*/ 4275438 h 6561438"/>
                        <a:gd name="connsiteX24" fmla="*/ 2656703 w 10070758"/>
                        <a:gd name="connsiteY24" fmla="*/ 4263081 h 6561438"/>
                        <a:gd name="connsiteX25" fmla="*/ 2693773 w 10070758"/>
                        <a:gd name="connsiteY25" fmla="*/ 4238368 h 6561438"/>
                        <a:gd name="connsiteX26" fmla="*/ 2854411 w 10070758"/>
                        <a:gd name="connsiteY26" fmla="*/ 4213654 h 6561438"/>
                        <a:gd name="connsiteX27" fmla="*/ 2965622 w 10070758"/>
                        <a:gd name="connsiteY27" fmla="*/ 4188941 h 6561438"/>
                        <a:gd name="connsiteX28" fmla="*/ 3101546 w 10070758"/>
                        <a:gd name="connsiteY28" fmla="*/ 4164227 h 6561438"/>
                        <a:gd name="connsiteX29" fmla="*/ 3225114 w 10070758"/>
                        <a:gd name="connsiteY29" fmla="*/ 4114800 h 6561438"/>
                        <a:gd name="connsiteX30" fmla="*/ 3299254 w 10070758"/>
                        <a:gd name="connsiteY30" fmla="*/ 4077730 h 6561438"/>
                        <a:gd name="connsiteX31" fmla="*/ 3373395 w 10070758"/>
                        <a:gd name="connsiteY31" fmla="*/ 4028303 h 6561438"/>
                        <a:gd name="connsiteX32" fmla="*/ 3472249 w 10070758"/>
                        <a:gd name="connsiteY32" fmla="*/ 3954162 h 6561438"/>
                        <a:gd name="connsiteX33" fmla="*/ 3546389 w 10070758"/>
                        <a:gd name="connsiteY33" fmla="*/ 3880022 h 6561438"/>
                        <a:gd name="connsiteX34" fmla="*/ 3682314 w 10070758"/>
                        <a:gd name="connsiteY34" fmla="*/ 3756454 h 6561438"/>
                        <a:gd name="connsiteX35" fmla="*/ 3719384 w 10070758"/>
                        <a:gd name="connsiteY35" fmla="*/ 3719384 h 6561438"/>
                        <a:gd name="connsiteX36" fmla="*/ 3756454 w 10070758"/>
                        <a:gd name="connsiteY36" fmla="*/ 3682314 h 6561438"/>
                        <a:gd name="connsiteX37" fmla="*/ 3855308 w 10070758"/>
                        <a:gd name="connsiteY37" fmla="*/ 3546389 h 6561438"/>
                        <a:gd name="connsiteX38" fmla="*/ 3880022 w 10070758"/>
                        <a:gd name="connsiteY38" fmla="*/ 3496962 h 6561438"/>
                        <a:gd name="connsiteX39" fmla="*/ 3892378 w 10070758"/>
                        <a:gd name="connsiteY39" fmla="*/ 3459892 h 6561438"/>
                        <a:gd name="connsiteX40" fmla="*/ 3917092 w 10070758"/>
                        <a:gd name="connsiteY40" fmla="*/ 3410465 h 6561438"/>
                        <a:gd name="connsiteX41" fmla="*/ 3929449 w 10070758"/>
                        <a:gd name="connsiteY41" fmla="*/ 3373395 h 6561438"/>
                        <a:gd name="connsiteX42" fmla="*/ 3978876 w 10070758"/>
                        <a:gd name="connsiteY42" fmla="*/ 3299254 h 6561438"/>
                        <a:gd name="connsiteX43" fmla="*/ 4164227 w 10070758"/>
                        <a:gd name="connsiteY43" fmla="*/ 3299255 h 6561438"/>
                        <a:gd name="connsiteX44" fmla="*/ 4077730 w 10070758"/>
                        <a:gd name="connsiteY44" fmla="*/ 3188043 h 6561438"/>
                        <a:gd name="connsiteX45" fmla="*/ 4164227 w 10070758"/>
                        <a:gd name="connsiteY45" fmla="*/ 3138616 h 6561438"/>
                        <a:gd name="connsiteX46" fmla="*/ 4201297 w 10070758"/>
                        <a:gd name="connsiteY46" fmla="*/ 3113903 h 6561438"/>
                        <a:gd name="connsiteX47" fmla="*/ 4411362 w 10070758"/>
                        <a:gd name="connsiteY47" fmla="*/ 3138616 h 6561438"/>
                        <a:gd name="connsiteX48" fmla="*/ 4411362 w 10070758"/>
                        <a:gd name="connsiteY48" fmla="*/ 3002692 h 6561438"/>
                        <a:gd name="connsiteX49" fmla="*/ 4534930 w 10070758"/>
                        <a:gd name="connsiteY49" fmla="*/ 2916195 h 6561438"/>
                        <a:gd name="connsiteX50" fmla="*/ 4596714 w 10070758"/>
                        <a:gd name="connsiteY50" fmla="*/ 2866768 h 6561438"/>
                        <a:gd name="connsiteX51" fmla="*/ 4720281 w 10070758"/>
                        <a:gd name="connsiteY51" fmla="*/ 2866768 h 6561438"/>
                        <a:gd name="connsiteX52" fmla="*/ 4917989 w 10070758"/>
                        <a:gd name="connsiteY52" fmla="*/ 2743200 h 6561438"/>
                        <a:gd name="connsiteX53" fmla="*/ 5165124 w 10070758"/>
                        <a:gd name="connsiteY53" fmla="*/ 2644346 h 6561438"/>
                        <a:gd name="connsiteX54" fmla="*/ 5313405 w 10070758"/>
                        <a:gd name="connsiteY54" fmla="*/ 2533135 h 6561438"/>
                        <a:gd name="connsiteX55" fmla="*/ 5511114 w 10070758"/>
                        <a:gd name="connsiteY55" fmla="*/ 2496065 h 6561438"/>
                        <a:gd name="connsiteX56" fmla="*/ 5560541 w 10070758"/>
                        <a:gd name="connsiteY56" fmla="*/ 2483708 h 6561438"/>
                        <a:gd name="connsiteX57" fmla="*/ 5634681 w 10070758"/>
                        <a:gd name="connsiteY57" fmla="*/ 2471351 h 6561438"/>
                        <a:gd name="connsiteX58" fmla="*/ 5671751 w 10070758"/>
                        <a:gd name="connsiteY58" fmla="*/ 2458995 h 6561438"/>
                        <a:gd name="connsiteX59" fmla="*/ 5721178 w 10070758"/>
                        <a:gd name="connsiteY59" fmla="*/ 2446638 h 6561438"/>
                        <a:gd name="connsiteX60" fmla="*/ 5782962 w 10070758"/>
                        <a:gd name="connsiteY60" fmla="*/ 2421924 h 6561438"/>
                        <a:gd name="connsiteX61" fmla="*/ 5857103 w 10070758"/>
                        <a:gd name="connsiteY61" fmla="*/ 2397211 h 6561438"/>
                        <a:gd name="connsiteX62" fmla="*/ 5931243 w 10070758"/>
                        <a:gd name="connsiteY62" fmla="*/ 2372497 h 6561438"/>
                        <a:gd name="connsiteX63" fmla="*/ 6005384 w 10070758"/>
                        <a:gd name="connsiteY63" fmla="*/ 2335427 h 6561438"/>
                        <a:gd name="connsiteX64" fmla="*/ 6128951 w 10070758"/>
                        <a:gd name="connsiteY64" fmla="*/ 2286000 h 6561438"/>
                        <a:gd name="connsiteX65" fmla="*/ 6190735 w 10070758"/>
                        <a:gd name="connsiteY65" fmla="*/ 2248930 h 6561438"/>
                        <a:gd name="connsiteX66" fmla="*/ 6264876 w 10070758"/>
                        <a:gd name="connsiteY66" fmla="*/ 2224216 h 6561438"/>
                        <a:gd name="connsiteX67" fmla="*/ 6351373 w 10070758"/>
                        <a:gd name="connsiteY67" fmla="*/ 2174789 h 6561438"/>
                        <a:gd name="connsiteX68" fmla="*/ 6425514 w 10070758"/>
                        <a:gd name="connsiteY68" fmla="*/ 2125362 h 6561438"/>
                        <a:gd name="connsiteX69" fmla="*/ 6462584 w 10070758"/>
                        <a:gd name="connsiteY69" fmla="*/ 2100649 h 6561438"/>
                        <a:gd name="connsiteX70" fmla="*/ 6499654 w 10070758"/>
                        <a:gd name="connsiteY70" fmla="*/ 2075935 h 6561438"/>
                        <a:gd name="connsiteX71" fmla="*/ 6536724 w 10070758"/>
                        <a:gd name="connsiteY71" fmla="*/ 2038865 h 6561438"/>
                        <a:gd name="connsiteX72" fmla="*/ 6623222 w 10070758"/>
                        <a:gd name="connsiteY72" fmla="*/ 1989438 h 6561438"/>
                        <a:gd name="connsiteX73" fmla="*/ 6672649 w 10070758"/>
                        <a:gd name="connsiteY73" fmla="*/ 1952368 h 6561438"/>
                        <a:gd name="connsiteX74" fmla="*/ 6722076 w 10070758"/>
                        <a:gd name="connsiteY74" fmla="*/ 1927654 h 6561438"/>
                        <a:gd name="connsiteX75" fmla="*/ 6759146 w 10070758"/>
                        <a:gd name="connsiteY75" fmla="*/ 1902941 h 6561438"/>
                        <a:gd name="connsiteX76" fmla="*/ 6808573 w 10070758"/>
                        <a:gd name="connsiteY76" fmla="*/ 1878227 h 6561438"/>
                        <a:gd name="connsiteX77" fmla="*/ 6845643 w 10070758"/>
                        <a:gd name="connsiteY77" fmla="*/ 1853514 h 6561438"/>
                        <a:gd name="connsiteX78" fmla="*/ 6956854 w 10070758"/>
                        <a:gd name="connsiteY78" fmla="*/ 1791730 h 6561438"/>
                        <a:gd name="connsiteX79" fmla="*/ 6993924 w 10070758"/>
                        <a:gd name="connsiteY79" fmla="*/ 1742303 h 6561438"/>
                        <a:gd name="connsiteX80" fmla="*/ 7030995 w 10070758"/>
                        <a:gd name="connsiteY80" fmla="*/ 1717589 h 6561438"/>
                        <a:gd name="connsiteX81" fmla="*/ 7105135 w 10070758"/>
                        <a:gd name="connsiteY81" fmla="*/ 1631092 h 6561438"/>
                        <a:gd name="connsiteX82" fmla="*/ 7154562 w 10070758"/>
                        <a:gd name="connsiteY82" fmla="*/ 1581665 h 6561438"/>
                        <a:gd name="connsiteX83" fmla="*/ 7216346 w 10070758"/>
                        <a:gd name="connsiteY83" fmla="*/ 1482811 h 6561438"/>
                        <a:gd name="connsiteX84" fmla="*/ 7253416 w 10070758"/>
                        <a:gd name="connsiteY84" fmla="*/ 1445741 h 6561438"/>
                        <a:gd name="connsiteX85" fmla="*/ 7364628 w 10070758"/>
                        <a:gd name="connsiteY85" fmla="*/ 1433383 h 6561438"/>
                        <a:gd name="connsiteX86" fmla="*/ 7488195 w 10070758"/>
                        <a:gd name="connsiteY86" fmla="*/ 1322174 h 6561438"/>
                        <a:gd name="connsiteX87" fmla="*/ 7562334 w 10070758"/>
                        <a:gd name="connsiteY87" fmla="*/ 1248033 h 6561438"/>
                        <a:gd name="connsiteX88" fmla="*/ 7636476 w 10070758"/>
                        <a:gd name="connsiteY88" fmla="*/ 1149178 h 6561438"/>
                        <a:gd name="connsiteX89" fmla="*/ 7722973 w 10070758"/>
                        <a:gd name="connsiteY89" fmla="*/ 1075038 h 6561438"/>
                        <a:gd name="connsiteX90" fmla="*/ 7846540 w 10070758"/>
                        <a:gd name="connsiteY90" fmla="*/ 939114 h 6561438"/>
                        <a:gd name="connsiteX91" fmla="*/ 8031893 w 10070758"/>
                        <a:gd name="connsiteY91" fmla="*/ 790832 h 6561438"/>
                        <a:gd name="connsiteX92" fmla="*/ 8204887 w 10070758"/>
                        <a:gd name="connsiteY92" fmla="*/ 889687 h 6561438"/>
                        <a:gd name="connsiteX93" fmla="*/ 8340811 w 10070758"/>
                        <a:gd name="connsiteY93" fmla="*/ 976184 h 6561438"/>
                        <a:gd name="connsiteX94" fmla="*/ 8464378 w 10070758"/>
                        <a:gd name="connsiteY94" fmla="*/ 1025611 h 6561438"/>
                        <a:gd name="connsiteX95" fmla="*/ 8575589 w 10070758"/>
                        <a:gd name="connsiteY95" fmla="*/ 1000897 h 6561438"/>
                        <a:gd name="connsiteX96" fmla="*/ 8649730 w 10070758"/>
                        <a:gd name="connsiteY96" fmla="*/ 1013254 h 6561438"/>
                        <a:gd name="connsiteX97" fmla="*/ 8686800 w 10070758"/>
                        <a:gd name="connsiteY97" fmla="*/ 1025611 h 6561438"/>
                        <a:gd name="connsiteX98" fmla="*/ 8760941 w 10070758"/>
                        <a:gd name="connsiteY98" fmla="*/ 976184 h 6561438"/>
                        <a:gd name="connsiteX99" fmla="*/ 8884508 w 10070758"/>
                        <a:gd name="connsiteY99" fmla="*/ 852616 h 6561438"/>
                        <a:gd name="connsiteX100" fmla="*/ 8921578 w 10070758"/>
                        <a:gd name="connsiteY100" fmla="*/ 815546 h 6561438"/>
                        <a:gd name="connsiteX101" fmla="*/ 8995719 w 10070758"/>
                        <a:gd name="connsiteY101" fmla="*/ 766119 h 6561438"/>
                        <a:gd name="connsiteX102" fmla="*/ 9020432 w 10070758"/>
                        <a:gd name="connsiteY102" fmla="*/ 729049 h 6561438"/>
                        <a:gd name="connsiteX103" fmla="*/ 9094573 w 10070758"/>
                        <a:gd name="connsiteY103" fmla="*/ 654908 h 6561438"/>
                        <a:gd name="connsiteX104" fmla="*/ 9119286 w 10070758"/>
                        <a:gd name="connsiteY104" fmla="*/ 617838 h 6561438"/>
                        <a:gd name="connsiteX105" fmla="*/ 9230497 w 10070758"/>
                        <a:gd name="connsiteY105" fmla="*/ 531341 h 6561438"/>
                        <a:gd name="connsiteX106" fmla="*/ 9267568 w 10070758"/>
                        <a:gd name="connsiteY106" fmla="*/ 518984 h 6561438"/>
                        <a:gd name="connsiteX107" fmla="*/ 9354065 w 10070758"/>
                        <a:gd name="connsiteY107" fmla="*/ 457200 h 6561438"/>
                        <a:gd name="connsiteX108" fmla="*/ 9428205 w 10070758"/>
                        <a:gd name="connsiteY108" fmla="*/ 407773 h 6561438"/>
                        <a:gd name="connsiteX109" fmla="*/ 9465276 w 10070758"/>
                        <a:gd name="connsiteY109" fmla="*/ 395416 h 6561438"/>
                        <a:gd name="connsiteX110" fmla="*/ 9551773 w 10070758"/>
                        <a:gd name="connsiteY110" fmla="*/ 358346 h 6561438"/>
                        <a:gd name="connsiteX111" fmla="*/ 10070758 w 10070758"/>
                        <a:gd name="connsiteY111" fmla="*/ 0 h 6561438"/>
                        <a:gd name="connsiteX112" fmla="*/ 24714 w 10070758"/>
                        <a:gd name="connsiteY112" fmla="*/ 12357 h 6561438"/>
                        <a:gd name="connsiteX0" fmla="*/ 0 w 10070758"/>
                        <a:gd name="connsiteY0" fmla="*/ 6561438 h 6561438"/>
                        <a:gd name="connsiteX1" fmla="*/ 1285103 w 10070758"/>
                        <a:gd name="connsiteY1" fmla="*/ 5412259 h 6561438"/>
                        <a:gd name="connsiteX2" fmla="*/ 1359243 w 10070758"/>
                        <a:gd name="connsiteY2" fmla="*/ 5362832 h 6561438"/>
                        <a:gd name="connsiteX3" fmla="*/ 1396314 w 10070758"/>
                        <a:gd name="connsiteY3" fmla="*/ 5325762 h 6561438"/>
                        <a:gd name="connsiteX4" fmla="*/ 1495168 w 10070758"/>
                        <a:gd name="connsiteY4" fmla="*/ 5276335 h 6561438"/>
                        <a:gd name="connsiteX5" fmla="*/ 1532238 w 10070758"/>
                        <a:gd name="connsiteY5" fmla="*/ 5251622 h 6561438"/>
                        <a:gd name="connsiteX6" fmla="*/ 1655805 w 10070758"/>
                        <a:gd name="connsiteY6" fmla="*/ 5165124 h 6561438"/>
                        <a:gd name="connsiteX7" fmla="*/ 1742303 w 10070758"/>
                        <a:gd name="connsiteY7" fmla="*/ 5115697 h 6561438"/>
                        <a:gd name="connsiteX8" fmla="*/ 1779373 w 10070758"/>
                        <a:gd name="connsiteY8" fmla="*/ 5078627 h 6561438"/>
                        <a:gd name="connsiteX9" fmla="*/ 1816443 w 10070758"/>
                        <a:gd name="connsiteY9" fmla="*/ 5053914 h 6561438"/>
                        <a:gd name="connsiteX10" fmla="*/ 1853514 w 10070758"/>
                        <a:gd name="connsiteY10" fmla="*/ 5016843 h 6561438"/>
                        <a:gd name="connsiteX11" fmla="*/ 1890584 w 10070758"/>
                        <a:gd name="connsiteY11" fmla="*/ 4992130 h 6561438"/>
                        <a:gd name="connsiteX12" fmla="*/ 1989438 w 10070758"/>
                        <a:gd name="connsiteY12" fmla="*/ 4893276 h 6561438"/>
                        <a:gd name="connsiteX13" fmla="*/ 2038865 w 10070758"/>
                        <a:gd name="connsiteY13" fmla="*/ 4868562 h 6561438"/>
                        <a:gd name="connsiteX14" fmla="*/ 2075935 w 10070758"/>
                        <a:gd name="connsiteY14" fmla="*/ 4831492 h 6561438"/>
                        <a:gd name="connsiteX15" fmla="*/ 2162432 w 10070758"/>
                        <a:gd name="connsiteY15" fmla="*/ 4782065 h 6561438"/>
                        <a:gd name="connsiteX16" fmla="*/ 2248930 w 10070758"/>
                        <a:gd name="connsiteY16" fmla="*/ 4732638 h 6561438"/>
                        <a:gd name="connsiteX17" fmla="*/ 2286000 w 10070758"/>
                        <a:gd name="connsiteY17" fmla="*/ 4695568 h 6561438"/>
                        <a:gd name="connsiteX18" fmla="*/ 2397211 w 10070758"/>
                        <a:gd name="connsiteY18" fmla="*/ 4596714 h 6561438"/>
                        <a:gd name="connsiteX19" fmla="*/ 2483708 w 10070758"/>
                        <a:gd name="connsiteY19" fmla="*/ 4473146 h 6561438"/>
                        <a:gd name="connsiteX20" fmla="*/ 2508422 w 10070758"/>
                        <a:gd name="connsiteY20" fmla="*/ 4436076 h 6561438"/>
                        <a:gd name="connsiteX21" fmla="*/ 2545492 w 10070758"/>
                        <a:gd name="connsiteY21" fmla="*/ 4386649 h 6561438"/>
                        <a:gd name="connsiteX22" fmla="*/ 2594919 w 10070758"/>
                        <a:gd name="connsiteY22" fmla="*/ 4312508 h 6561438"/>
                        <a:gd name="connsiteX23" fmla="*/ 2619632 w 10070758"/>
                        <a:gd name="connsiteY23" fmla="*/ 4275438 h 6561438"/>
                        <a:gd name="connsiteX24" fmla="*/ 2656703 w 10070758"/>
                        <a:gd name="connsiteY24" fmla="*/ 4263081 h 6561438"/>
                        <a:gd name="connsiteX25" fmla="*/ 2693773 w 10070758"/>
                        <a:gd name="connsiteY25" fmla="*/ 4238368 h 6561438"/>
                        <a:gd name="connsiteX26" fmla="*/ 2854411 w 10070758"/>
                        <a:gd name="connsiteY26" fmla="*/ 4213654 h 6561438"/>
                        <a:gd name="connsiteX27" fmla="*/ 2965622 w 10070758"/>
                        <a:gd name="connsiteY27" fmla="*/ 4188941 h 6561438"/>
                        <a:gd name="connsiteX28" fmla="*/ 3101546 w 10070758"/>
                        <a:gd name="connsiteY28" fmla="*/ 4164227 h 6561438"/>
                        <a:gd name="connsiteX29" fmla="*/ 3225114 w 10070758"/>
                        <a:gd name="connsiteY29" fmla="*/ 4114800 h 6561438"/>
                        <a:gd name="connsiteX30" fmla="*/ 3299254 w 10070758"/>
                        <a:gd name="connsiteY30" fmla="*/ 4077730 h 6561438"/>
                        <a:gd name="connsiteX31" fmla="*/ 3373395 w 10070758"/>
                        <a:gd name="connsiteY31" fmla="*/ 4028303 h 6561438"/>
                        <a:gd name="connsiteX32" fmla="*/ 3472249 w 10070758"/>
                        <a:gd name="connsiteY32" fmla="*/ 3954162 h 6561438"/>
                        <a:gd name="connsiteX33" fmla="*/ 3546389 w 10070758"/>
                        <a:gd name="connsiteY33" fmla="*/ 3880022 h 6561438"/>
                        <a:gd name="connsiteX34" fmla="*/ 3682314 w 10070758"/>
                        <a:gd name="connsiteY34" fmla="*/ 3756454 h 6561438"/>
                        <a:gd name="connsiteX35" fmla="*/ 3719384 w 10070758"/>
                        <a:gd name="connsiteY35" fmla="*/ 3719384 h 6561438"/>
                        <a:gd name="connsiteX36" fmla="*/ 3756454 w 10070758"/>
                        <a:gd name="connsiteY36" fmla="*/ 3682314 h 6561438"/>
                        <a:gd name="connsiteX37" fmla="*/ 3855308 w 10070758"/>
                        <a:gd name="connsiteY37" fmla="*/ 3546389 h 6561438"/>
                        <a:gd name="connsiteX38" fmla="*/ 3880022 w 10070758"/>
                        <a:gd name="connsiteY38" fmla="*/ 3496962 h 6561438"/>
                        <a:gd name="connsiteX39" fmla="*/ 3892378 w 10070758"/>
                        <a:gd name="connsiteY39" fmla="*/ 3459892 h 6561438"/>
                        <a:gd name="connsiteX40" fmla="*/ 3917092 w 10070758"/>
                        <a:gd name="connsiteY40" fmla="*/ 3410465 h 6561438"/>
                        <a:gd name="connsiteX41" fmla="*/ 3929449 w 10070758"/>
                        <a:gd name="connsiteY41" fmla="*/ 3373395 h 6561438"/>
                        <a:gd name="connsiteX42" fmla="*/ 3978876 w 10070758"/>
                        <a:gd name="connsiteY42" fmla="*/ 3299254 h 6561438"/>
                        <a:gd name="connsiteX43" fmla="*/ 4164227 w 10070758"/>
                        <a:gd name="connsiteY43" fmla="*/ 3299255 h 6561438"/>
                        <a:gd name="connsiteX44" fmla="*/ 4077730 w 10070758"/>
                        <a:gd name="connsiteY44" fmla="*/ 3188043 h 6561438"/>
                        <a:gd name="connsiteX45" fmla="*/ 4164227 w 10070758"/>
                        <a:gd name="connsiteY45" fmla="*/ 3138616 h 6561438"/>
                        <a:gd name="connsiteX46" fmla="*/ 4201297 w 10070758"/>
                        <a:gd name="connsiteY46" fmla="*/ 3113903 h 6561438"/>
                        <a:gd name="connsiteX47" fmla="*/ 4411362 w 10070758"/>
                        <a:gd name="connsiteY47" fmla="*/ 3138616 h 6561438"/>
                        <a:gd name="connsiteX48" fmla="*/ 4411362 w 10070758"/>
                        <a:gd name="connsiteY48" fmla="*/ 3002692 h 6561438"/>
                        <a:gd name="connsiteX49" fmla="*/ 4534930 w 10070758"/>
                        <a:gd name="connsiteY49" fmla="*/ 2916195 h 6561438"/>
                        <a:gd name="connsiteX50" fmla="*/ 4720281 w 10070758"/>
                        <a:gd name="connsiteY50" fmla="*/ 2866768 h 6561438"/>
                        <a:gd name="connsiteX51" fmla="*/ 4917989 w 10070758"/>
                        <a:gd name="connsiteY51" fmla="*/ 2743200 h 6561438"/>
                        <a:gd name="connsiteX52" fmla="*/ 5165124 w 10070758"/>
                        <a:gd name="connsiteY52" fmla="*/ 2644346 h 6561438"/>
                        <a:gd name="connsiteX53" fmla="*/ 5313405 w 10070758"/>
                        <a:gd name="connsiteY53" fmla="*/ 2533135 h 6561438"/>
                        <a:gd name="connsiteX54" fmla="*/ 5511114 w 10070758"/>
                        <a:gd name="connsiteY54" fmla="*/ 2496065 h 6561438"/>
                        <a:gd name="connsiteX55" fmla="*/ 5560541 w 10070758"/>
                        <a:gd name="connsiteY55" fmla="*/ 2483708 h 6561438"/>
                        <a:gd name="connsiteX56" fmla="*/ 5634681 w 10070758"/>
                        <a:gd name="connsiteY56" fmla="*/ 2471351 h 6561438"/>
                        <a:gd name="connsiteX57" fmla="*/ 5671751 w 10070758"/>
                        <a:gd name="connsiteY57" fmla="*/ 2458995 h 6561438"/>
                        <a:gd name="connsiteX58" fmla="*/ 5721178 w 10070758"/>
                        <a:gd name="connsiteY58" fmla="*/ 2446638 h 6561438"/>
                        <a:gd name="connsiteX59" fmla="*/ 5782962 w 10070758"/>
                        <a:gd name="connsiteY59" fmla="*/ 2421924 h 6561438"/>
                        <a:gd name="connsiteX60" fmla="*/ 5857103 w 10070758"/>
                        <a:gd name="connsiteY60" fmla="*/ 2397211 h 6561438"/>
                        <a:gd name="connsiteX61" fmla="*/ 5931243 w 10070758"/>
                        <a:gd name="connsiteY61" fmla="*/ 2372497 h 6561438"/>
                        <a:gd name="connsiteX62" fmla="*/ 6005384 w 10070758"/>
                        <a:gd name="connsiteY62" fmla="*/ 2335427 h 6561438"/>
                        <a:gd name="connsiteX63" fmla="*/ 6128951 w 10070758"/>
                        <a:gd name="connsiteY63" fmla="*/ 2286000 h 6561438"/>
                        <a:gd name="connsiteX64" fmla="*/ 6190735 w 10070758"/>
                        <a:gd name="connsiteY64" fmla="*/ 2248930 h 6561438"/>
                        <a:gd name="connsiteX65" fmla="*/ 6264876 w 10070758"/>
                        <a:gd name="connsiteY65" fmla="*/ 2224216 h 6561438"/>
                        <a:gd name="connsiteX66" fmla="*/ 6351373 w 10070758"/>
                        <a:gd name="connsiteY66" fmla="*/ 2174789 h 6561438"/>
                        <a:gd name="connsiteX67" fmla="*/ 6425514 w 10070758"/>
                        <a:gd name="connsiteY67" fmla="*/ 2125362 h 6561438"/>
                        <a:gd name="connsiteX68" fmla="*/ 6462584 w 10070758"/>
                        <a:gd name="connsiteY68" fmla="*/ 2100649 h 6561438"/>
                        <a:gd name="connsiteX69" fmla="*/ 6499654 w 10070758"/>
                        <a:gd name="connsiteY69" fmla="*/ 2075935 h 6561438"/>
                        <a:gd name="connsiteX70" fmla="*/ 6536724 w 10070758"/>
                        <a:gd name="connsiteY70" fmla="*/ 2038865 h 6561438"/>
                        <a:gd name="connsiteX71" fmla="*/ 6623222 w 10070758"/>
                        <a:gd name="connsiteY71" fmla="*/ 1989438 h 6561438"/>
                        <a:gd name="connsiteX72" fmla="*/ 6672649 w 10070758"/>
                        <a:gd name="connsiteY72" fmla="*/ 1952368 h 6561438"/>
                        <a:gd name="connsiteX73" fmla="*/ 6722076 w 10070758"/>
                        <a:gd name="connsiteY73" fmla="*/ 1927654 h 6561438"/>
                        <a:gd name="connsiteX74" fmla="*/ 6759146 w 10070758"/>
                        <a:gd name="connsiteY74" fmla="*/ 1902941 h 6561438"/>
                        <a:gd name="connsiteX75" fmla="*/ 6808573 w 10070758"/>
                        <a:gd name="connsiteY75" fmla="*/ 1878227 h 6561438"/>
                        <a:gd name="connsiteX76" fmla="*/ 6845643 w 10070758"/>
                        <a:gd name="connsiteY76" fmla="*/ 1853514 h 6561438"/>
                        <a:gd name="connsiteX77" fmla="*/ 6956854 w 10070758"/>
                        <a:gd name="connsiteY77" fmla="*/ 1791730 h 6561438"/>
                        <a:gd name="connsiteX78" fmla="*/ 6993924 w 10070758"/>
                        <a:gd name="connsiteY78" fmla="*/ 1742303 h 6561438"/>
                        <a:gd name="connsiteX79" fmla="*/ 7030995 w 10070758"/>
                        <a:gd name="connsiteY79" fmla="*/ 1717589 h 6561438"/>
                        <a:gd name="connsiteX80" fmla="*/ 7105135 w 10070758"/>
                        <a:gd name="connsiteY80" fmla="*/ 1631092 h 6561438"/>
                        <a:gd name="connsiteX81" fmla="*/ 7154562 w 10070758"/>
                        <a:gd name="connsiteY81" fmla="*/ 1581665 h 6561438"/>
                        <a:gd name="connsiteX82" fmla="*/ 7216346 w 10070758"/>
                        <a:gd name="connsiteY82" fmla="*/ 1482811 h 6561438"/>
                        <a:gd name="connsiteX83" fmla="*/ 7253416 w 10070758"/>
                        <a:gd name="connsiteY83" fmla="*/ 1445741 h 6561438"/>
                        <a:gd name="connsiteX84" fmla="*/ 7364628 w 10070758"/>
                        <a:gd name="connsiteY84" fmla="*/ 1433383 h 6561438"/>
                        <a:gd name="connsiteX85" fmla="*/ 7488195 w 10070758"/>
                        <a:gd name="connsiteY85" fmla="*/ 1322174 h 6561438"/>
                        <a:gd name="connsiteX86" fmla="*/ 7562334 w 10070758"/>
                        <a:gd name="connsiteY86" fmla="*/ 1248033 h 6561438"/>
                        <a:gd name="connsiteX87" fmla="*/ 7636476 w 10070758"/>
                        <a:gd name="connsiteY87" fmla="*/ 1149178 h 6561438"/>
                        <a:gd name="connsiteX88" fmla="*/ 7722973 w 10070758"/>
                        <a:gd name="connsiteY88" fmla="*/ 1075038 h 6561438"/>
                        <a:gd name="connsiteX89" fmla="*/ 7846540 w 10070758"/>
                        <a:gd name="connsiteY89" fmla="*/ 939114 h 6561438"/>
                        <a:gd name="connsiteX90" fmla="*/ 8031893 w 10070758"/>
                        <a:gd name="connsiteY90" fmla="*/ 790832 h 6561438"/>
                        <a:gd name="connsiteX91" fmla="*/ 8204887 w 10070758"/>
                        <a:gd name="connsiteY91" fmla="*/ 889687 h 6561438"/>
                        <a:gd name="connsiteX92" fmla="*/ 8340811 w 10070758"/>
                        <a:gd name="connsiteY92" fmla="*/ 976184 h 6561438"/>
                        <a:gd name="connsiteX93" fmla="*/ 8464378 w 10070758"/>
                        <a:gd name="connsiteY93" fmla="*/ 1025611 h 6561438"/>
                        <a:gd name="connsiteX94" fmla="*/ 8575589 w 10070758"/>
                        <a:gd name="connsiteY94" fmla="*/ 1000897 h 6561438"/>
                        <a:gd name="connsiteX95" fmla="*/ 8649730 w 10070758"/>
                        <a:gd name="connsiteY95" fmla="*/ 1013254 h 6561438"/>
                        <a:gd name="connsiteX96" fmla="*/ 8686800 w 10070758"/>
                        <a:gd name="connsiteY96" fmla="*/ 1025611 h 6561438"/>
                        <a:gd name="connsiteX97" fmla="*/ 8760941 w 10070758"/>
                        <a:gd name="connsiteY97" fmla="*/ 976184 h 6561438"/>
                        <a:gd name="connsiteX98" fmla="*/ 8884508 w 10070758"/>
                        <a:gd name="connsiteY98" fmla="*/ 852616 h 6561438"/>
                        <a:gd name="connsiteX99" fmla="*/ 8921578 w 10070758"/>
                        <a:gd name="connsiteY99" fmla="*/ 815546 h 6561438"/>
                        <a:gd name="connsiteX100" fmla="*/ 8995719 w 10070758"/>
                        <a:gd name="connsiteY100" fmla="*/ 766119 h 6561438"/>
                        <a:gd name="connsiteX101" fmla="*/ 9020432 w 10070758"/>
                        <a:gd name="connsiteY101" fmla="*/ 729049 h 6561438"/>
                        <a:gd name="connsiteX102" fmla="*/ 9094573 w 10070758"/>
                        <a:gd name="connsiteY102" fmla="*/ 654908 h 6561438"/>
                        <a:gd name="connsiteX103" fmla="*/ 9119286 w 10070758"/>
                        <a:gd name="connsiteY103" fmla="*/ 617838 h 6561438"/>
                        <a:gd name="connsiteX104" fmla="*/ 9230497 w 10070758"/>
                        <a:gd name="connsiteY104" fmla="*/ 531341 h 6561438"/>
                        <a:gd name="connsiteX105" fmla="*/ 9267568 w 10070758"/>
                        <a:gd name="connsiteY105" fmla="*/ 518984 h 6561438"/>
                        <a:gd name="connsiteX106" fmla="*/ 9354065 w 10070758"/>
                        <a:gd name="connsiteY106" fmla="*/ 457200 h 6561438"/>
                        <a:gd name="connsiteX107" fmla="*/ 9428205 w 10070758"/>
                        <a:gd name="connsiteY107" fmla="*/ 407773 h 6561438"/>
                        <a:gd name="connsiteX108" fmla="*/ 9465276 w 10070758"/>
                        <a:gd name="connsiteY108" fmla="*/ 395416 h 6561438"/>
                        <a:gd name="connsiteX109" fmla="*/ 9551773 w 10070758"/>
                        <a:gd name="connsiteY109" fmla="*/ 358346 h 6561438"/>
                        <a:gd name="connsiteX110" fmla="*/ 10070758 w 10070758"/>
                        <a:gd name="connsiteY110" fmla="*/ 0 h 6561438"/>
                        <a:gd name="connsiteX111" fmla="*/ 24714 w 10070758"/>
                        <a:gd name="connsiteY111" fmla="*/ 12357 h 6561438"/>
                        <a:gd name="connsiteX0" fmla="*/ 0 w 10070758"/>
                        <a:gd name="connsiteY0" fmla="*/ 6561438 h 6561438"/>
                        <a:gd name="connsiteX1" fmla="*/ 1285103 w 10070758"/>
                        <a:gd name="connsiteY1" fmla="*/ 5412259 h 6561438"/>
                        <a:gd name="connsiteX2" fmla="*/ 1359243 w 10070758"/>
                        <a:gd name="connsiteY2" fmla="*/ 5362832 h 6561438"/>
                        <a:gd name="connsiteX3" fmla="*/ 1396314 w 10070758"/>
                        <a:gd name="connsiteY3" fmla="*/ 5325762 h 6561438"/>
                        <a:gd name="connsiteX4" fmla="*/ 1495168 w 10070758"/>
                        <a:gd name="connsiteY4" fmla="*/ 5276335 h 6561438"/>
                        <a:gd name="connsiteX5" fmla="*/ 1532238 w 10070758"/>
                        <a:gd name="connsiteY5" fmla="*/ 5251622 h 6561438"/>
                        <a:gd name="connsiteX6" fmla="*/ 1655805 w 10070758"/>
                        <a:gd name="connsiteY6" fmla="*/ 5165124 h 6561438"/>
                        <a:gd name="connsiteX7" fmla="*/ 1742303 w 10070758"/>
                        <a:gd name="connsiteY7" fmla="*/ 5115697 h 6561438"/>
                        <a:gd name="connsiteX8" fmla="*/ 1779373 w 10070758"/>
                        <a:gd name="connsiteY8" fmla="*/ 5078627 h 6561438"/>
                        <a:gd name="connsiteX9" fmla="*/ 1816443 w 10070758"/>
                        <a:gd name="connsiteY9" fmla="*/ 5053914 h 6561438"/>
                        <a:gd name="connsiteX10" fmla="*/ 1853514 w 10070758"/>
                        <a:gd name="connsiteY10" fmla="*/ 5016843 h 6561438"/>
                        <a:gd name="connsiteX11" fmla="*/ 1890584 w 10070758"/>
                        <a:gd name="connsiteY11" fmla="*/ 4992130 h 6561438"/>
                        <a:gd name="connsiteX12" fmla="*/ 1989438 w 10070758"/>
                        <a:gd name="connsiteY12" fmla="*/ 4893276 h 6561438"/>
                        <a:gd name="connsiteX13" fmla="*/ 2038865 w 10070758"/>
                        <a:gd name="connsiteY13" fmla="*/ 4868562 h 6561438"/>
                        <a:gd name="connsiteX14" fmla="*/ 2075935 w 10070758"/>
                        <a:gd name="connsiteY14" fmla="*/ 4831492 h 6561438"/>
                        <a:gd name="connsiteX15" fmla="*/ 2162432 w 10070758"/>
                        <a:gd name="connsiteY15" fmla="*/ 4782065 h 6561438"/>
                        <a:gd name="connsiteX16" fmla="*/ 2248930 w 10070758"/>
                        <a:gd name="connsiteY16" fmla="*/ 4732638 h 6561438"/>
                        <a:gd name="connsiteX17" fmla="*/ 2286000 w 10070758"/>
                        <a:gd name="connsiteY17" fmla="*/ 4695568 h 6561438"/>
                        <a:gd name="connsiteX18" fmla="*/ 2397211 w 10070758"/>
                        <a:gd name="connsiteY18" fmla="*/ 4596714 h 6561438"/>
                        <a:gd name="connsiteX19" fmla="*/ 2483708 w 10070758"/>
                        <a:gd name="connsiteY19" fmla="*/ 4473146 h 6561438"/>
                        <a:gd name="connsiteX20" fmla="*/ 2508422 w 10070758"/>
                        <a:gd name="connsiteY20" fmla="*/ 4436076 h 6561438"/>
                        <a:gd name="connsiteX21" fmla="*/ 2545492 w 10070758"/>
                        <a:gd name="connsiteY21" fmla="*/ 4386649 h 6561438"/>
                        <a:gd name="connsiteX22" fmla="*/ 2594919 w 10070758"/>
                        <a:gd name="connsiteY22" fmla="*/ 4312508 h 6561438"/>
                        <a:gd name="connsiteX23" fmla="*/ 2619632 w 10070758"/>
                        <a:gd name="connsiteY23" fmla="*/ 4275438 h 6561438"/>
                        <a:gd name="connsiteX24" fmla="*/ 2656703 w 10070758"/>
                        <a:gd name="connsiteY24" fmla="*/ 4263081 h 6561438"/>
                        <a:gd name="connsiteX25" fmla="*/ 2693773 w 10070758"/>
                        <a:gd name="connsiteY25" fmla="*/ 4238368 h 6561438"/>
                        <a:gd name="connsiteX26" fmla="*/ 2854411 w 10070758"/>
                        <a:gd name="connsiteY26" fmla="*/ 4213654 h 6561438"/>
                        <a:gd name="connsiteX27" fmla="*/ 2965622 w 10070758"/>
                        <a:gd name="connsiteY27" fmla="*/ 4188941 h 6561438"/>
                        <a:gd name="connsiteX28" fmla="*/ 3101546 w 10070758"/>
                        <a:gd name="connsiteY28" fmla="*/ 4164227 h 6561438"/>
                        <a:gd name="connsiteX29" fmla="*/ 3225114 w 10070758"/>
                        <a:gd name="connsiteY29" fmla="*/ 4114800 h 6561438"/>
                        <a:gd name="connsiteX30" fmla="*/ 3299254 w 10070758"/>
                        <a:gd name="connsiteY30" fmla="*/ 4077730 h 6561438"/>
                        <a:gd name="connsiteX31" fmla="*/ 3373395 w 10070758"/>
                        <a:gd name="connsiteY31" fmla="*/ 4028303 h 6561438"/>
                        <a:gd name="connsiteX32" fmla="*/ 3472249 w 10070758"/>
                        <a:gd name="connsiteY32" fmla="*/ 3954162 h 6561438"/>
                        <a:gd name="connsiteX33" fmla="*/ 3546389 w 10070758"/>
                        <a:gd name="connsiteY33" fmla="*/ 3880022 h 6561438"/>
                        <a:gd name="connsiteX34" fmla="*/ 3682314 w 10070758"/>
                        <a:gd name="connsiteY34" fmla="*/ 3756454 h 6561438"/>
                        <a:gd name="connsiteX35" fmla="*/ 3719384 w 10070758"/>
                        <a:gd name="connsiteY35" fmla="*/ 3719384 h 6561438"/>
                        <a:gd name="connsiteX36" fmla="*/ 3756454 w 10070758"/>
                        <a:gd name="connsiteY36" fmla="*/ 3682314 h 6561438"/>
                        <a:gd name="connsiteX37" fmla="*/ 3855308 w 10070758"/>
                        <a:gd name="connsiteY37" fmla="*/ 3546389 h 6561438"/>
                        <a:gd name="connsiteX38" fmla="*/ 3880022 w 10070758"/>
                        <a:gd name="connsiteY38" fmla="*/ 3496962 h 6561438"/>
                        <a:gd name="connsiteX39" fmla="*/ 3892378 w 10070758"/>
                        <a:gd name="connsiteY39" fmla="*/ 3459892 h 6561438"/>
                        <a:gd name="connsiteX40" fmla="*/ 3917092 w 10070758"/>
                        <a:gd name="connsiteY40" fmla="*/ 3410465 h 6561438"/>
                        <a:gd name="connsiteX41" fmla="*/ 3929449 w 10070758"/>
                        <a:gd name="connsiteY41" fmla="*/ 3373395 h 6561438"/>
                        <a:gd name="connsiteX42" fmla="*/ 3978876 w 10070758"/>
                        <a:gd name="connsiteY42" fmla="*/ 3299254 h 6561438"/>
                        <a:gd name="connsiteX43" fmla="*/ 4164227 w 10070758"/>
                        <a:gd name="connsiteY43" fmla="*/ 3299255 h 6561438"/>
                        <a:gd name="connsiteX44" fmla="*/ 4077730 w 10070758"/>
                        <a:gd name="connsiteY44" fmla="*/ 3188043 h 6561438"/>
                        <a:gd name="connsiteX45" fmla="*/ 4164227 w 10070758"/>
                        <a:gd name="connsiteY45" fmla="*/ 3138616 h 6561438"/>
                        <a:gd name="connsiteX46" fmla="*/ 4201297 w 10070758"/>
                        <a:gd name="connsiteY46" fmla="*/ 3113903 h 6561438"/>
                        <a:gd name="connsiteX47" fmla="*/ 4411362 w 10070758"/>
                        <a:gd name="connsiteY47" fmla="*/ 3138616 h 6561438"/>
                        <a:gd name="connsiteX48" fmla="*/ 4411362 w 10070758"/>
                        <a:gd name="connsiteY48" fmla="*/ 3002692 h 6561438"/>
                        <a:gd name="connsiteX49" fmla="*/ 4547287 w 10070758"/>
                        <a:gd name="connsiteY49" fmla="*/ 3002692 h 6561438"/>
                        <a:gd name="connsiteX50" fmla="*/ 4720281 w 10070758"/>
                        <a:gd name="connsiteY50" fmla="*/ 2866768 h 6561438"/>
                        <a:gd name="connsiteX51" fmla="*/ 4917989 w 10070758"/>
                        <a:gd name="connsiteY51" fmla="*/ 2743200 h 6561438"/>
                        <a:gd name="connsiteX52" fmla="*/ 5165124 w 10070758"/>
                        <a:gd name="connsiteY52" fmla="*/ 2644346 h 6561438"/>
                        <a:gd name="connsiteX53" fmla="*/ 5313405 w 10070758"/>
                        <a:gd name="connsiteY53" fmla="*/ 2533135 h 6561438"/>
                        <a:gd name="connsiteX54" fmla="*/ 5511114 w 10070758"/>
                        <a:gd name="connsiteY54" fmla="*/ 2496065 h 6561438"/>
                        <a:gd name="connsiteX55" fmla="*/ 5560541 w 10070758"/>
                        <a:gd name="connsiteY55" fmla="*/ 2483708 h 6561438"/>
                        <a:gd name="connsiteX56" fmla="*/ 5634681 w 10070758"/>
                        <a:gd name="connsiteY56" fmla="*/ 2471351 h 6561438"/>
                        <a:gd name="connsiteX57" fmla="*/ 5671751 w 10070758"/>
                        <a:gd name="connsiteY57" fmla="*/ 2458995 h 6561438"/>
                        <a:gd name="connsiteX58" fmla="*/ 5721178 w 10070758"/>
                        <a:gd name="connsiteY58" fmla="*/ 2446638 h 6561438"/>
                        <a:gd name="connsiteX59" fmla="*/ 5782962 w 10070758"/>
                        <a:gd name="connsiteY59" fmla="*/ 2421924 h 6561438"/>
                        <a:gd name="connsiteX60" fmla="*/ 5857103 w 10070758"/>
                        <a:gd name="connsiteY60" fmla="*/ 2397211 h 6561438"/>
                        <a:gd name="connsiteX61" fmla="*/ 5931243 w 10070758"/>
                        <a:gd name="connsiteY61" fmla="*/ 2372497 h 6561438"/>
                        <a:gd name="connsiteX62" fmla="*/ 6005384 w 10070758"/>
                        <a:gd name="connsiteY62" fmla="*/ 2335427 h 6561438"/>
                        <a:gd name="connsiteX63" fmla="*/ 6128951 w 10070758"/>
                        <a:gd name="connsiteY63" fmla="*/ 2286000 h 6561438"/>
                        <a:gd name="connsiteX64" fmla="*/ 6190735 w 10070758"/>
                        <a:gd name="connsiteY64" fmla="*/ 2248930 h 6561438"/>
                        <a:gd name="connsiteX65" fmla="*/ 6264876 w 10070758"/>
                        <a:gd name="connsiteY65" fmla="*/ 2224216 h 6561438"/>
                        <a:gd name="connsiteX66" fmla="*/ 6351373 w 10070758"/>
                        <a:gd name="connsiteY66" fmla="*/ 2174789 h 6561438"/>
                        <a:gd name="connsiteX67" fmla="*/ 6425514 w 10070758"/>
                        <a:gd name="connsiteY67" fmla="*/ 2125362 h 6561438"/>
                        <a:gd name="connsiteX68" fmla="*/ 6462584 w 10070758"/>
                        <a:gd name="connsiteY68" fmla="*/ 2100649 h 6561438"/>
                        <a:gd name="connsiteX69" fmla="*/ 6499654 w 10070758"/>
                        <a:gd name="connsiteY69" fmla="*/ 2075935 h 6561438"/>
                        <a:gd name="connsiteX70" fmla="*/ 6536724 w 10070758"/>
                        <a:gd name="connsiteY70" fmla="*/ 2038865 h 6561438"/>
                        <a:gd name="connsiteX71" fmla="*/ 6623222 w 10070758"/>
                        <a:gd name="connsiteY71" fmla="*/ 1989438 h 6561438"/>
                        <a:gd name="connsiteX72" fmla="*/ 6672649 w 10070758"/>
                        <a:gd name="connsiteY72" fmla="*/ 1952368 h 6561438"/>
                        <a:gd name="connsiteX73" fmla="*/ 6722076 w 10070758"/>
                        <a:gd name="connsiteY73" fmla="*/ 1927654 h 6561438"/>
                        <a:gd name="connsiteX74" fmla="*/ 6759146 w 10070758"/>
                        <a:gd name="connsiteY74" fmla="*/ 1902941 h 6561438"/>
                        <a:gd name="connsiteX75" fmla="*/ 6808573 w 10070758"/>
                        <a:gd name="connsiteY75" fmla="*/ 1878227 h 6561438"/>
                        <a:gd name="connsiteX76" fmla="*/ 6845643 w 10070758"/>
                        <a:gd name="connsiteY76" fmla="*/ 1853514 h 6561438"/>
                        <a:gd name="connsiteX77" fmla="*/ 6956854 w 10070758"/>
                        <a:gd name="connsiteY77" fmla="*/ 1791730 h 6561438"/>
                        <a:gd name="connsiteX78" fmla="*/ 6993924 w 10070758"/>
                        <a:gd name="connsiteY78" fmla="*/ 1742303 h 6561438"/>
                        <a:gd name="connsiteX79" fmla="*/ 7030995 w 10070758"/>
                        <a:gd name="connsiteY79" fmla="*/ 1717589 h 6561438"/>
                        <a:gd name="connsiteX80" fmla="*/ 7105135 w 10070758"/>
                        <a:gd name="connsiteY80" fmla="*/ 1631092 h 6561438"/>
                        <a:gd name="connsiteX81" fmla="*/ 7154562 w 10070758"/>
                        <a:gd name="connsiteY81" fmla="*/ 1581665 h 6561438"/>
                        <a:gd name="connsiteX82" fmla="*/ 7216346 w 10070758"/>
                        <a:gd name="connsiteY82" fmla="*/ 1482811 h 6561438"/>
                        <a:gd name="connsiteX83" fmla="*/ 7253416 w 10070758"/>
                        <a:gd name="connsiteY83" fmla="*/ 1445741 h 6561438"/>
                        <a:gd name="connsiteX84" fmla="*/ 7364628 w 10070758"/>
                        <a:gd name="connsiteY84" fmla="*/ 1433383 h 6561438"/>
                        <a:gd name="connsiteX85" fmla="*/ 7488195 w 10070758"/>
                        <a:gd name="connsiteY85" fmla="*/ 1322174 h 6561438"/>
                        <a:gd name="connsiteX86" fmla="*/ 7562334 w 10070758"/>
                        <a:gd name="connsiteY86" fmla="*/ 1248033 h 6561438"/>
                        <a:gd name="connsiteX87" fmla="*/ 7636476 w 10070758"/>
                        <a:gd name="connsiteY87" fmla="*/ 1149178 h 6561438"/>
                        <a:gd name="connsiteX88" fmla="*/ 7722973 w 10070758"/>
                        <a:gd name="connsiteY88" fmla="*/ 1075038 h 6561438"/>
                        <a:gd name="connsiteX89" fmla="*/ 7846540 w 10070758"/>
                        <a:gd name="connsiteY89" fmla="*/ 939114 h 6561438"/>
                        <a:gd name="connsiteX90" fmla="*/ 8031893 w 10070758"/>
                        <a:gd name="connsiteY90" fmla="*/ 790832 h 6561438"/>
                        <a:gd name="connsiteX91" fmla="*/ 8204887 w 10070758"/>
                        <a:gd name="connsiteY91" fmla="*/ 889687 h 6561438"/>
                        <a:gd name="connsiteX92" fmla="*/ 8340811 w 10070758"/>
                        <a:gd name="connsiteY92" fmla="*/ 976184 h 6561438"/>
                        <a:gd name="connsiteX93" fmla="*/ 8464378 w 10070758"/>
                        <a:gd name="connsiteY93" fmla="*/ 1025611 h 6561438"/>
                        <a:gd name="connsiteX94" fmla="*/ 8575589 w 10070758"/>
                        <a:gd name="connsiteY94" fmla="*/ 1000897 h 6561438"/>
                        <a:gd name="connsiteX95" fmla="*/ 8649730 w 10070758"/>
                        <a:gd name="connsiteY95" fmla="*/ 1013254 h 6561438"/>
                        <a:gd name="connsiteX96" fmla="*/ 8686800 w 10070758"/>
                        <a:gd name="connsiteY96" fmla="*/ 1025611 h 6561438"/>
                        <a:gd name="connsiteX97" fmla="*/ 8760941 w 10070758"/>
                        <a:gd name="connsiteY97" fmla="*/ 976184 h 6561438"/>
                        <a:gd name="connsiteX98" fmla="*/ 8884508 w 10070758"/>
                        <a:gd name="connsiteY98" fmla="*/ 852616 h 6561438"/>
                        <a:gd name="connsiteX99" fmla="*/ 8921578 w 10070758"/>
                        <a:gd name="connsiteY99" fmla="*/ 815546 h 6561438"/>
                        <a:gd name="connsiteX100" fmla="*/ 8995719 w 10070758"/>
                        <a:gd name="connsiteY100" fmla="*/ 766119 h 6561438"/>
                        <a:gd name="connsiteX101" fmla="*/ 9020432 w 10070758"/>
                        <a:gd name="connsiteY101" fmla="*/ 729049 h 6561438"/>
                        <a:gd name="connsiteX102" fmla="*/ 9094573 w 10070758"/>
                        <a:gd name="connsiteY102" fmla="*/ 654908 h 6561438"/>
                        <a:gd name="connsiteX103" fmla="*/ 9119286 w 10070758"/>
                        <a:gd name="connsiteY103" fmla="*/ 617838 h 6561438"/>
                        <a:gd name="connsiteX104" fmla="*/ 9230497 w 10070758"/>
                        <a:gd name="connsiteY104" fmla="*/ 531341 h 6561438"/>
                        <a:gd name="connsiteX105" fmla="*/ 9267568 w 10070758"/>
                        <a:gd name="connsiteY105" fmla="*/ 518984 h 6561438"/>
                        <a:gd name="connsiteX106" fmla="*/ 9354065 w 10070758"/>
                        <a:gd name="connsiteY106" fmla="*/ 457200 h 6561438"/>
                        <a:gd name="connsiteX107" fmla="*/ 9428205 w 10070758"/>
                        <a:gd name="connsiteY107" fmla="*/ 407773 h 6561438"/>
                        <a:gd name="connsiteX108" fmla="*/ 9465276 w 10070758"/>
                        <a:gd name="connsiteY108" fmla="*/ 395416 h 6561438"/>
                        <a:gd name="connsiteX109" fmla="*/ 9551773 w 10070758"/>
                        <a:gd name="connsiteY109" fmla="*/ 358346 h 6561438"/>
                        <a:gd name="connsiteX110" fmla="*/ 10070758 w 10070758"/>
                        <a:gd name="connsiteY110" fmla="*/ 0 h 6561438"/>
                        <a:gd name="connsiteX111" fmla="*/ 24714 w 10070758"/>
                        <a:gd name="connsiteY111" fmla="*/ 12357 h 6561438"/>
                        <a:gd name="connsiteX0" fmla="*/ 0 w 10070758"/>
                        <a:gd name="connsiteY0" fmla="*/ 6561438 h 6561438"/>
                        <a:gd name="connsiteX1" fmla="*/ 1285103 w 10070758"/>
                        <a:gd name="connsiteY1" fmla="*/ 5412259 h 6561438"/>
                        <a:gd name="connsiteX2" fmla="*/ 1359243 w 10070758"/>
                        <a:gd name="connsiteY2" fmla="*/ 5362832 h 6561438"/>
                        <a:gd name="connsiteX3" fmla="*/ 1396314 w 10070758"/>
                        <a:gd name="connsiteY3" fmla="*/ 5325762 h 6561438"/>
                        <a:gd name="connsiteX4" fmla="*/ 1495168 w 10070758"/>
                        <a:gd name="connsiteY4" fmla="*/ 5276335 h 6561438"/>
                        <a:gd name="connsiteX5" fmla="*/ 1532238 w 10070758"/>
                        <a:gd name="connsiteY5" fmla="*/ 5251622 h 6561438"/>
                        <a:gd name="connsiteX6" fmla="*/ 1655805 w 10070758"/>
                        <a:gd name="connsiteY6" fmla="*/ 5165124 h 6561438"/>
                        <a:gd name="connsiteX7" fmla="*/ 1742303 w 10070758"/>
                        <a:gd name="connsiteY7" fmla="*/ 5115697 h 6561438"/>
                        <a:gd name="connsiteX8" fmla="*/ 1779373 w 10070758"/>
                        <a:gd name="connsiteY8" fmla="*/ 5078627 h 6561438"/>
                        <a:gd name="connsiteX9" fmla="*/ 1816443 w 10070758"/>
                        <a:gd name="connsiteY9" fmla="*/ 5053914 h 6561438"/>
                        <a:gd name="connsiteX10" fmla="*/ 1853514 w 10070758"/>
                        <a:gd name="connsiteY10" fmla="*/ 5016843 h 6561438"/>
                        <a:gd name="connsiteX11" fmla="*/ 1890584 w 10070758"/>
                        <a:gd name="connsiteY11" fmla="*/ 4992130 h 6561438"/>
                        <a:gd name="connsiteX12" fmla="*/ 1989438 w 10070758"/>
                        <a:gd name="connsiteY12" fmla="*/ 4893276 h 6561438"/>
                        <a:gd name="connsiteX13" fmla="*/ 2038865 w 10070758"/>
                        <a:gd name="connsiteY13" fmla="*/ 4868562 h 6561438"/>
                        <a:gd name="connsiteX14" fmla="*/ 2075935 w 10070758"/>
                        <a:gd name="connsiteY14" fmla="*/ 4831492 h 6561438"/>
                        <a:gd name="connsiteX15" fmla="*/ 2162432 w 10070758"/>
                        <a:gd name="connsiteY15" fmla="*/ 4782065 h 6561438"/>
                        <a:gd name="connsiteX16" fmla="*/ 2248930 w 10070758"/>
                        <a:gd name="connsiteY16" fmla="*/ 4732638 h 6561438"/>
                        <a:gd name="connsiteX17" fmla="*/ 2286000 w 10070758"/>
                        <a:gd name="connsiteY17" fmla="*/ 4695568 h 6561438"/>
                        <a:gd name="connsiteX18" fmla="*/ 2397211 w 10070758"/>
                        <a:gd name="connsiteY18" fmla="*/ 4596714 h 6561438"/>
                        <a:gd name="connsiteX19" fmla="*/ 2483708 w 10070758"/>
                        <a:gd name="connsiteY19" fmla="*/ 4473146 h 6561438"/>
                        <a:gd name="connsiteX20" fmla="*/ 2508422 w 10070758"/>
                        <a:gd name="connsiteY20" fmla="*/ 4436076 h 6561438"/>
                        <a:gd name="connsiteX21" fmla="*/ 2545492 w 10070758"/>
                        <a:gd name="connsiteY21" fmla="*/ 4386649 h 6561438"/>
                        <a:gd name="connsiteX22" fmla="*/ 2594919 w 10070758"/>
                        <a:gd name="connsiteY22" fmla="*/ 4312508 h 6561438"/>
                        <a:gd name="connsiteX23" fmla="*/ 2619632 w 10070758"/>
                        <a:gd name="connsiteY23" fmla="*/ 4275438 h 6561438"/>
                        <a:gd name="connsiteX24" fmla="*/ 2656703 w 10070758"/>
                        <a:gd name="connsiteY24" fmla="*/ 4263081 h 6561438"/>
                        <a:gd name="connsiteX25" fmla="*/ 2693773 w 10070758"/>
                        <a:gd name="connsiteY25" fmla="*/ 4238368 h 6561438"/>
                        <a:gd name="connsiteX26" fmla="*/ 2854411 w 10070758"/>
                        <a:gd name="connsiteY26" fmla="*/ 4213654 h 6561438"/>
                        <a:gd name="connsiteX27" fmla="*/ 2965622 w 10070758"/>
                        <a:gd name="connsiteY27" fmla="*/ 4188941 h 6561438"/>
                        <a:gd name="connsiteX28" fmla="*/ 3101546 w 10070758"/>
                        <a:gd name="connsiteY28" fmla="*/ 4164227 h 6561438"/>
                        <a:gd name="connsiteX29" fmla="*/ 3225114 w 10070758"/>
                        <a:gd name="connsiteY29" fmla="*/ 4114800 h 6561438"/>
                        <a:gd name="connsiteX30" fmla="*/ 3299254 w 10070758"/>
                        <a:gd name="connsiteY30" fmla="*/ 4077730 h 6561438"/>
                        <a:gd name="connsiteX31" fmla="*/ 3373395 w 10070758"/>
                        <a:gd name="connsiteY31" fmla="*/ 4028303 h 6561438"/>
                        <a:gd name="connsiteX32" fmla="*/ 3472249 w 10070758"/>
                        <a:gd name="connsiteY32" fmla="*/ 3954162 h 6561438"/>
                        <a:gd name="connsiteX33" fmla="*/ 3546389 w 10070758"/>
                        <a:gd name="connsiteY33" fmla="*/ 3880022 h 6561438"/>
                        <a:gd name="connsiteX34" fmla="*/ 3682314 w 10070758"/>
                        <a:gd name="connsiteY34" fmla="*/ 3756454 h 6561438"/>
                        <a:gd name="connsiteX35" fmla="*/ 3719384 w 10070758"/>
                        <a:gd name="connsiteY35" fmla="*/ 3719384 h 6561438"/>
                        <a:gd name="connsiteX36" fmla="*/ 3756454 w 10070758"/>
                        <a:gd name="connsiteY36" fmla="*/ 3682314 h 6561438"/>
                        <a:gd name="connsiteX37" fmla="*/ 3855308 w 10070758"/>
                        <a:gd name="connsiteY37" fmla="*/ 3546389 h 6561438"/>
                        <a:gd name="connsiteX38" fmla="*/ 3880022 w 10070758"/>
                        <a:gd name="connsiteY38" fmla="*/ 3496962 h 6561438"/>
                        <a:gd name="connsiteX39" fmla="*/ 3892378 w 10070758"/>
                        <a:gd name="connsiteY39" fmla="*/ 3459892 h 6561438"/>
                        <a:gd name="connsiteX40" fmla="*/ 3917092 w 10070758"/>
                        <a:gd name="connsiteY40" fmla="*/ 3410465 h 6561438"/>
                        <a:gd name="connsiteX41" fmla="*/ 3929449 w 10070758"/>
                        <a:gd name="connsiteY41" fmla="*/ 3373395 h 6561438"/>
                        <a:gd name="connsiteX42" fmla="*/ 3978876 w 10070758"/>
                        <a:gd name="connsiteY42" fmla="*/ 3299254 h 6561438"/>
                        <a:gd name="connsiteX43" fmla="*/ 4164227 w 10070758"/>
                        <a:gd name="connsiteY43" fmla="*/ 3299255 h 6561438"/>
                        <a:gd name="connsiteX44" fmla="*/ 4077730 w 10070758"/>
                        <a:gd name="connsiteY44" fmla="*/ 3188043 h 6561438"/>
                        <a:gd name="connsiteX45" fmla="*/ 4164227 w 10070758"/>
                        <a:gd name="connsiteY45" fmla="*/ 3138616 h 6561438"/>
                        <a:gd name="connsiteX46" fmla="*/ 4201297 w 10070758"/>
                        <a:gd name="connsiteY46" fmla="*/ 3113903 h 6561438"/>
                        <a:gd name="connsiteX47" fmla="*/ 4411362 w 10070758"/>
                        <a:gd name="connsiteY47" fmla="*/ 3138616 h 6561438"/>
                        <a:gd name="connsiteX48" fmla="*/ 4547287 w 10070758"/>
                        <a:gd name="connsiteY48" fmla="*/ 3002692 h 6561438"/>
                        <a:gd name="connsiteX49" fmla="*/ 4720281 w 10070758"/>
                        <a:gd name="connsiteY49" fmla="*/ 2866768 h 6561438"/>
                        <a:gd name="connsiteX50" fmla="*/ 4917989 w 10070758"/>
                        <a:gd name="connsiteY50" fmla="*/ 2743200 h 6561438"/>
                        <a:gd name="connsiteX51" fmla="*/ 5165124 w 10070758"/>
                        <a:gd name="connsiteY51" fmla="*/ 2644346 h 6561438"/>
                        <a:gd name="connsiteX52" fmla="*/ 5313405 w 10070758"/>
                        <a:gd name="connsiteY52" fmla="*/ 2533135 h 6561438"/>
                        <a:gd name="connsiteX53" fmla="*/ 5511114 w 10070758"/>
                        <a:gd name="connsiteY53" fmla="*/ 2496065 h 6561438"/>
                        <a:gd name="connsiteX54" fmla="*/ 5560541 w 10070758"/>
                        <a:gd name="connsiteY54" fmla="*/ 2483708 h 6561438"/>
                        <a:gd name="connsiteX55" fmla="*/ 5634681 w 10070758"/>
                        <a:gd name="connsiteY55" fmla="*/ 2471351 h 6561438"/>
                        <a:gd name="connsiteX56" fmla="*/ 5671751 w 10070758"/>
                        <a:gd name="connsiteY56" fmla="*/ 2458995 h 6561438"/>
                        <a:gd name="connsiteX57" fmla="*/ 5721178 w 10070758"/>
                        <a:gd name="connsiteY57" fmla="*/ 2446638 h 6561438"/>
                        <a:gd name="connsiteX58" fmla="*/ 5782962 w 10070758"/>
                        <a:gd name="connsiteY58" fmla="*/ 2421924 h 6561438"/>
                        <a:gd name="connsiteX59" fmla="*/ 5857103 w 10070758"/>
                        <a:gd name="connsiteY59" fmla="*/ 2397211 h 6561438"/>
                        <a:gd name="connsiteX60" fmla="*/ 5931243 w 10070758"/>
                        <a:gd name="connsiteY60" fmla="*/ 2372497 h 6561438"/>
                        <a:gd name="connsiteX61" fmla="*/ 6005384 w 10070758"/>
                        <a:gd name="connsiteY61" fmla="*/ 2335427 h 6561438"/>
                        <a:gd name="connsiteX62" fmla="*/ 6128951 w 10070758"/>
                        <a:gd name="connsiteY62" fmla="*/ 2286000 h 6561438"/>
                        <a:gd name="connsiteX63" fmla="*/ 6190735 w 10070758"/>
                        <a:gd name="connsiteY63" fmla="*/ 2248930 h 6561438"/>
                        <a:gd name="connsiteX64" fmla="*/ 6264876 w 10070758"/>
                        <a:gd name="connsiteY64" fmla="*/ 2224216 h 6561438"/>
                        <a:gd name="connsiteX65" fmla="*/ 6351373 w 10070758"/>
                        <a:gd name="connsiteY65" fmla="*/ 2174789 h 6561438"/>
                        <a:gd name="connsiteX66" fmla="*/ 6425514 w 10070758"/>
                        <a:gd name="connsiteY66" fmla="*/ 2125362 h 6561438"/>
                        <a:gd name="connsiteX67" fmla="*/ 6462584 w 10070758"/>
                        <a:gd name="connsiteY67" fmla="*/ 2100649 h 6561438"/>
                        <a:gd name="connsiteX68" fmla="*/ 6499654 w 10070758"/>
                        <a:gd name="connsiteY68" fmla="*/ 2075935 h 6561438"/>
                        <a:gd name="connsiteX69" fmla="*/ 6536724 w 10070758"/>
                        <a:gd name="connsiteY69" fmla="*/ 2038865 h 6561438"/>
                        <a:gd name="connsiteX70" fmla="*/ 6623222 w 10070758"/>
                        <a:gd name="connsiteY70" fmla="*/ 1989438 h 6561438"/>
                        <a:gd name="connsiteX71" fmla="*/ 6672649 w 10070758"/>
                        <a:gd name="connsiteY71" fmla="*/ 1952368 h 6561438"/>
                        <a:gd name="connsiteX72" fmla="*/ 6722076 w 10070758"/>
                        <a:gd name="connsiteY72" fmla="*/ 1927654 h 6561438"/>
                        <a:gd name="connsiteX73" fmla="*/ 6759146 w 10070758"/>
                        <a:gd name="connsiteY73" fmla="*/ 1902941 h 6561438"/>
                        <a:gd name="connsiteX74" fmla="*/ 6808573 w 10070758"/>
                        <a:gd name="connsiteY74" fmla="*/ 1878227 h 6561438"/>
                        <a:gd name="connsiteX75" fmla="*/ 6845643 w 10070758"/>
                        <a:gd name="connsiteY75" fmla="*/ 1853514 h 6561438"/>
                        <a:gd name="connsiteX76" fmla="*/ 6956854 w 10070758"/>
                        <a:gd name="connsiteY76" fmla="*/ 1791730 h 6561438"/>
                        <a:gd name="connsiteX77" fmla="*/ 6993924 w 10070758"/>
                        <a:gd name="connsiteY77" fmla="*/ 1742303 h 6561438"/>
                        <a:gd name="connsiteX78" fmla="*/ 7030995 w 10070758"/>
                        <a:gd name="connsiteY78" fmla="*/ 1717589 h 6561438"/>
                        <a:gd name="connsiteX79" fmla="*/ 7105135 w 10070758"/>
                        <a:gd name="connsiteY79" fmla="*/ 1631092 h 6561438"/>
                        <a:gd name="connsiteX80" fmla="*/ 7154562 w 10070758"/>
                        <a:gd name="connsiteY80" fmla="*/ 1581665 h 6561438"/>
                        <a:gd name="connsiteX81" fmla="*/ 7216346 w 10070758"/>
                        <a:gd name="connsiteY81" fmla="*/ 1482811 h 6561438"/>
                        <a:gd name="connsiteX82" fmla="*/ 7253416 w 10070758"/>
                        <a:gd name="connsiteY82" fmla="*/ 1445741 h 6561438"/>
                        <a:gd name="connsiteX83" fmla="*/ 7364628 w 10070758"/>
                        <a:gd name="connsiteY83" fmla="*/ 1433383 h 6561438"/>
                        <a:gd name="connsiteX84" fmla="*/ 7488195 w 10070758"/>
                        <a:gd name="connsiteY84" fmla="*/ 1322174 h 6561438"/>
                        <a:gd name="connsiteX85" fmla="*/ 7562334 w 10070758"/>
                        <a:gd name="connsiteY85" fmla="*/ 1248033 h 6561438"/>
                        <a:gd name="connsiteX86" fmla="*/ 7636476 w 10070758"/>
                        <a:gd name="connsiteY86" fmla="*/ 1149178 h 6561438"/>
                        <a:gd name="connsiteX87" fmla="*/ 7722973 w 10070758"/>
                        <a:gd name="connsiteY87" fmla="*/ 1075038 h 6561438"/>
                        <a:gd name="connsiteX88" fmla="*/ 7846540 w 10070758"/>
                        <a:gd name="connsiteY88" fmla="*/ 939114 h 6561438"/>
                        <a:gd name="connsiteX89" fmla="*/ 8031893 w 10070758"/>
                        <a:gd name="connsiteY89" fmla="*/ 790832 h 6561438"/>
                        <a:gd name="connsiteX90" fmla="*/ 8204887 w 10070758"/>
                        <a:gd name="connsiteY90" fmla="*/ 889687 h 6561438"/>
                        <a:gd name="connsiteX91" fmla="*/ 8340811 w 10070758"/>
                        <a:gd name="connsiteY91" fmla="*/ 976184 h 6561438"/>
                        <a:gd name="connsiteX92" fmla="*/ 8464378 w 10070758"/>
                        <a:gd name="connsiteY92" fmla="*/ 1025611 h 6561438"/>
                        <a:gd name="connsiteX93" fmla="*/ 8575589 w 10070758"/>
                        <a:gd name="connsiteY93" fmla="*/ 1000897 h 6561438"/>
                        <a:gd name="connsiteX94" fmla="*/ 8649730 w 10070758"/>
                        <a:gd name="connsiteY94" fmla="*/ 1013254 h 6561438"/>
                        <a:gd name="connsiteX95" fmla="*/ 8686800 w 10070758"/>
                        <a:gd name="connsiteY95" fmla="*/ 1025611 h 6561438"/>
                        <a:gd name="connsiteX96" fmla="*/ 8760941 w 10070758"/>
                        <a:gd name="connsiteY96" fmla="*/ 976184 h 6561438"/>
                        <a:gd name="connsiteX97" fmla="*/ 8884508 w 10070758"/>
                        <a:gd name="connsiteY97" fmla="*/ 852616 h 6561438"/>
                        <a:gd name="connsiteX98" fmla="*/ 8921578 w 10070758"/>
                        <a:gd name="connsiteY98" fmla="*/ 815546 h 6561438"/>
                        <a:gd name="connsiteX99" fmla="*/ 8995719 w 10070758"/>
                        <a:gd name="connsiteY99" fmla="*/ 766119 h 6561438"/>
                        <a:gd name="connsiteX100" fmla="*/ 9020432 w 10070758"/>
                        <a:gd name="connsiteY100" fmla="*/ 729049 h 6561438"/>
                        <a:gd name="connsiteX101" fmla="*/ 9094573 w 10070758"/>
                        <a:gd name="connsiteY101" fmla="*/ 654908 h 6561438"/>
                        <a:gd name="connsiteX102" fmla="*/ 9119286 w 10070758"/>
                        <a:gd name="connsiteY102" fmla="*/ 617838 h 6561438"/>
                        <a:gd name="connsiteX103" fmla="*/ 9230497 w 10070758"/>
                        <a:gd name="connsiteY103" fmla="*/ 531341 h 6561438"/>
                        <a:gd name="connsiteX104" fmla="*/ 9267568 w 10070758"/>
                        <a:gd name="connsiteY104" fmla="*/ 518984 h 6561438"/>
                        <a:gd name="connsiteX105" fmla="*/ 9354065 w 10070758"/>
                        <a:gd name="connsiteY105" fmla="*/ 457200 h 6561438"/>
                        <a:gd name="connsiteX106" fmla="*/ 9428205 w 10070758"/>
                        <a:gd name="connsiteY106" fmla="*/ 407773 h 6561438"/>
                        <a:gd name="connsiteX107" fmla="*/ 9465276 w 10070758"/>
                        <a:gd name="connsiteY107" fmla="*/ 395416 h 6561438"/>
                        <a:gd name="connsiteX108" fmla="*/ 9551773 w 10070758"/>
                        <a:gd name="connsiteY108" fmla="*/ 358346 h 6561438"/>
                        <a:gd name="connsiteX109" fmla="*/ 10070758 w 10070758"/>
                        <a:gd name="connsiteY109" fmla="*/ 0 h 6561438"/>
                        <a:gd name="connsiteX110" fmla="*/ 24714 w 10070758"/>
                        <a:gd name="connsiteY110" fmla="*/ 12357 h 6561438"/>
                        <a:gd name="connsiteX0" fmla="*/ 0 w 10070758"/>
                        <a:gd name="connsiteY0" fmla="*/ 6561438 h 6561438"/>
                        <a:gd name="connsiteX1" fmla="*/ 1285103 w 10070758"/>
                        <a:gd name="connsiteY1" fmla="*/ 5412259 h 6561438"/>
                        <a:gd name="connsiteX2" fmla="*/ 1359243 w 10070758"/>
                        <a:gd name="connsiteY2" fmla="*/ 5362832 h 6561438"/>
                        <a:gd name="connsiteX3" fmla="*/ 1396314 w 10070758"/>
                        <a:gd name="connsiteY3" fmla="*/ 5325762 h 6561438"/>
                        <a:gd name="connsiteX4" fmla="*/ 1495168 w 10070758"/>
                        <a:gd name="connsiteY4" fmla="*/ 5276335 h 6561438"/>
                        <a:gd name="connsiteX5" fmla="*/ 1532238 w 10070758"/>
                        <a:gd name="connsiteY5" fmla="*/ 5251622 h 6561438"/>
                        <a:gd name="connsiteX6" fmla="*/ 1655805 w 10070758"/>
                        <a:gd name="connsiteY6" fmla="*/ 5165124 h 6561438"/>
                        <a:gd name="connsiteX7" fmla="*/ 1742303 w 10070758"/>
                        <a:gd name="connsiteY7" fmla="*/ 5115697 h 6561438"/>
                        <a:gd name="connsiteX8" fmla="*/ 1779373 w 10070758"/>
                        <a:gd name="connsiteY8" fmla="*/ 5078627 h 6561438"/>
                        <a:gd name="connsiteX9" fmla="*/ 1816443 w 10070758"/>
                        <a:gd name="connsiteY9" fmla="*/ 5053914 h 6561438"/>
                        <a:gd name="connsiteX10" fmla="*/ 1853514 w 10070758"/>
                        <a:gd name="connsiteY10" fmla="*/ 5016843 h 6561438"/>
                        <a:gd name="connsiteX11" fmla="*/ 1890584 w 10070758"/>
                        <a:gd name="connsiteY11" fmla="*/ 4992130 h 6561438"/>
                        <a:gd name="connsiteX12" fmla="*/ 1989438 w 10070758"/>
                        <a:gd name="connsiteY12" fmla="*/ 4893276 h 6561438"/>
                        <a:gd name="connsiteX13" fmla="*/ 2038865 w 10070758"/>
                        <a:gd name="connsiteY13" fmla="*/ 4868562 h 6561438"/>
                        <a:gd name="connsiteX14" fmla="*/ 2075935 w 10070758"/>
                        <a:gd name="connsiteY14" fmla="*/ 4831492 h 6561438"/>
                        <a:gd name="connsiteX15" fmla="*/ 2162432 w 10070758"/>
                        <a:gd name="connsiteY15" fmla="*/ 4782065 h 6561438"/>
                        <a:gd name="connsiteX16" fmla="*/ 2248930 w 10070758"/>
                        <a:gd name="connsiteY16" fmla="*/ 4732638 h 6561438"/>
                        <a:gd name="connsiteX17" fmla="*/ 2286000 w 10070758"/>
                        <a:gd name="connsiteY17" fmla="*/ 4695568 h 6561438"/>
                        <a:gd name="connsiteX18" fmla="*/ 2397211 w 10070758"/>
                        <a:gd name="connsiteY18" fmla="*/ 4596714 h 6561438"/>
                        <a:gd name="connsiteX19" fmla="*/ 2483708 w 10070758"/>
                        <a:gd name="connsiteY19" fmla="*/ 4473146 h 6561438"/>
                        <a:gd name="connsiteX20" fmla="*/ 2508422 w 10070758"/>
                        <a:gd name="connsiteY20" fmla="*/ 4436076 h 6561438"/>
                        <a:gd name="connsiteX21" fmla="*/ 2545492 w 10070758"/>
                        <a:gd name="connsiteY21" fmla="*/ 4386649 h 6561438"/>
                        <a:gd name="connsiteX22" fmla="*/ 2594919 w 10070758"/>
                        <a:gd name="connsiteY22" fmla="*/ 4312508 h 6561438"/>
                        <a:gd name="connsiteX23" fmla="*/ 2619632 w 10070758"/>
                        <a:gd name="connsiteY23" fmla="*/ 4275438 h 6561438"/>
                        <a:gd name="connsiteX24" fmla="*/ 2656703 w 10070758"/>
                        <a:gd name="connsiteY24" fmla="*/ 4263081 h 6561438"/>
                        <a:gd name="connsiteX25" fmla="*/ 2693773 w 10070758"/>
                        <a:gd name="connsiteY25" fmla="*/ 4238368 h 6561438"/>
                        <a:gd name="connsiteX26" fmla="*/ 2854411 w 10070758"/>
                        <a:gd name="connsiteY26" fmla="*/ 4213654 h 6561438"/>
                        <a:gd name="connsiteX27" fmla="*/ 2965622 w 10070758"/>
                        <a:gd name="connsiteY27" fmla="*/ 4188941 h 6561438"/>
                        <a:gd name="connsiteX28" fmla="*/ 3101546 w 10070758"/>
                        <a:gd name="connsiteY28" fmla="*/ 4164227 h 6561438"/>
                        <a:gd name="connsiteX29" fmla="*/ 3225114 w 10070758"/>
                        <a:gd name="connsiteY29" fmla="*/ 4114800 h 6561438"/>
                        <a:gd name="connsiteX30" fmla="*/ 3299254 w 10070758"/>
                        <a:gd name="connsiteY30" fmla="*/ 4077730 h 6561438"/>
                        <a:gd name="connsiteX31" fmla="*/ 3373395 w 10070758"/>
                        <a:gd name="connsiteY31" fmla="*/ 4028303 h 6561438"/>
                        <a:gd name="connsiteX32" fmla="*/ 3472249 w 10070758"/>
                        <a:gd name="connsiteY32" fmla="*/ 3954162 h 6561438"/>
                        <a:gd name="connsiteX33" fmla="*/ 3546389 w 10070758"/>
                        <a:gd name="connsiteY33" fmla="*/ 3880022 h 6561438"/>
                        <a:gd name="connsiteX34" fmla="*/ 3682314 w 10070758"/>
                        <a:gd name="connsiteY34" fmla="*/ 3756454 h 6561438"/>
                        <a:gd name="connsiteX35" fmla="*/ 3719384 w 10070758"/>
                        <a:gd name="connsiteY35" fmla="*/ 3719384 h 6561438"/>
                        <a:gd name="connsiteX36" fmla="*/ 3756454 w 10070758"/>
                        <a:gd name="connsiteY36" fmla="*/ 3682314 h 6561438"/>
                        <a:gd name="connsiteX37" fmla="*/ 3855308 w 10070758"/>
                        <a:gd name="connsiteY37" fmla="*/ 3546389 h 6561438"/>
                        <a:gd name="connsiteX38" fmla="*/ 3880022 w 10070758"/>
                        <a:gd name="connsiteY38" fmla="*/ 3496962 h 6561438"/>
                        <a:gd name="connsiteX39" fmla="*/ 3892378 w 10070758"/>
                        <a:gd name="connsiteY39" fmla="*/ 3459892 h 6561438"/>
                        <a:gd name="connsiteX40" fmla="*/ 3917092 w 10070758"/>
                        <a:gd name="connsiteY40" fmla="*/ 3410465 h 6561438"/>
                        <a:gd name="connsiteX41" fmla="*/ 3929449 w 10070758"/>
                        <a:gd name="connsiteY41" fmla="*/ 3373395 h 6561438"/>
                        <a:gd name="connsiteX42" fmla="*/ 3978876 w 10070758"/>
                        <a:gd name="connsiteY42" fmla="*/ 3299254 h 6561438"/>
                        <a:gd name="connsiteX43" fmla="*/ 4164227 w 10070758"/>
                        <a:gd name="connsiteY43" fmla="*/ 3299255 h 6561438"/>
                        <a:gd name="connsiteX44" fmla="*/ 4077730 w 10070758"/>
                        <a:gd name="connsiteY44" fmla="*/ 3188043 h 6561438"/>
                        <a:gd name="connsiteX45" fmla="*/ 4164227 w 10070758"/>
                        <a:gd name="connsiteY45" fmla="*/ 3138616 h 6561438"/>
                        <a:gd name="connsiteX46" fmla="*/ 4411362 w 10070758"/>
                        <a:gd name="connsiteY46" fmla="*/ 3138616 h 6561438"/>
                        <a:gd name="connsiteX47" fmla="*/ 4547287 w 10070758"/>
                        <a:gd name="connsiteY47" fmla="*/ 3002692 h 6561438"/>
                        <a:gd name="connsiteX48" fmla="*/ 4720281 w 10070758"/>
                        <a:gd name="connsiteY48" fmla="*/ 2866768 h 6561438"/>
                        <a:gd name="connsiteX49" fmla="*/ 4917989 w 10070758"/>
                        <a:gd name="connsiteY49" fmla="*/ 2743200 h 6561438"/>
                        <a:gd name="connsiteX50" fmla="*/ 5165124 w 10070758"/>
                        <a:gd name="connsiteY50" fmla="*/ 2644346 h 6561438"/>
                        <a:gd name="connsiteX51" fmla="*/ 5313405 w 10070758"/>
                        <a:gd name="connsiteY51" fmla="*/ 2533135 h 6561438"/>
                        <a:gd name="connsiteX52" fmla="*/ 5511114 w 10070758"/>
                        <a:gd name="connsiteY52" fmla="*/ 2496065 h 6561438"/>
                        <a:gd name="connsiteX53" fmla="*/ 5560541 w 10070758"/>
                        <a:gd name="connsiteY53" fmla="*/ 2483708 h 6561438"/>
                        <a:gd name="connsiteX54" fmla="*/ 5634681 w 10070758"/>
                        <a:gd name="connsiteY54" fmla="*/ 2471351 h 6561438"/>
                        <a:gd name="connsiteX55" fmla="*/ 5671751 w 10070758"/>
                        <a:gd name="connsiteY55" fmla="*/ 2458995 h 6561438"/>
                        <a:gd name="connsiteX56" fmla="*/ 5721178 w 10070758"/>
                        <a:gd name="connsiteY56" fmla="*/ 2446638 h 6561438"/>
                        <a:gd name="connsiteX57" fmla="*/ 5782962 w 10070758"/>
                        <a:gd name="connsiteY57" fmla="*/ 2421924 h 6561438"/>
                        <a:gd name="connsiteX58" fmla="*/ 5857103 w 10070758"/>
                        <a:gd name="connsiteY58" fmla="*/ 2397211 h 6561438"/>
                        <a:gd name="connsiteX59" fmla="*/ 5931243 w 10070758"/>
                        <a:gd name="connsiteY59" fmla="*/ 2372497 h 6561438"/>
                        <a:gd name="connsiteX60" fmla="*/ 6005384 w 10070758"/>
                        <a:gd name="connsiteY60" fmla="*/ 2335427 h 6561438"/>
                        <a:gd name="connsiteX61" fmla="*/ 6128951 w 10070758"/>
                        <a:gd name="connsiteY61" fmla="*/ 2286000 h 6561438"/>
                        <a:gd name="connsiteX62" fmla="*/ 6190735 w 10070758"/>
                        <a:gd name="connsiteY62" fmla="*/ 2248930 h 6561438"/>
                        <a:gd name="connsiteX63" fmla="*/ 6264876 w 10070758"/>
                        <a:gd name="connsiteY63" fmla="*/ 2224216 h 6561438"/>
                        <a:gd name="connsiteX64" fmla="*/ 6351373 w 10070758"/>
                        <a:gd name="connsiteY64" fmla="*/ 2174789 h 6561438"/>
                        <a:gd name="connsiteX65" fmla="*/ 6425514 w 10070758"/>
                        <a:gd name="connsiteY65" fmla="*/ 2125362 h 6561438"/>
                        <a:gd name="connsiteX66" fmla="*/ 6462584 w 10070758"/>
                        <a:gd name="connsiteY66" fmla="*/ 2100649 h 6561438"/>
                        <a:gd name="connsiteX67" fmla="*/ 6499654 w 10070758"/>
                        <a:gd name="connsiteY67" fmla="*/ 2075935 h 6561438"/>
                        <a:gd name="connsiteX68" fmla="*/ 6536724 w 10070758"/>
                        <a:gd name="connsiteY68" fmla="*/ 2038865 h 6561438"/>
                        <a:gd name="connsiteX69" fmla="*/ 6623222 w 10070758"/>
                        <a:gd name="connsiteY69" fmla="*/ 1989438 h 6561438"/>
                        <a:gd name="connsiteX70" fmla="*/ 6672649 w 10070758"/>
                        <a:gd name="connsiteY70" fmla="*/ 1952368 h 6561438"/>
                        <a:gd name="connsiteX71" fmla="*/ 6722076 w 10070758"/>
                        <a:gd name="connsiteY71" fmla="*/ 1927654 h 6561438"/>
                        <a:gd name="connsiteX72" fmla="*/ 6759146 w 10070758"/>
                        <a:gd name="connsiteY72" fmla="*/ 1902941 h 6561438"/>
                        <a:gd name="connsiteX73" fmla="*/ 6808573 w 10070758"/>
                        <a:gd name="connsiteY73" fmla="*/ 1878227 h 6561438"/>
                        <a:gd name="connsiteX74" fmla="*/ 6845643 w 10070758"/>
                        <a:gd name="connsiteY74" fmla="*/ 1853514 h 6561438"/>
                        <a:gd name="connsiteX75" fmla="*/ 6956854 w 10070758"/>
                        <a:gd name="connsiteY75" fmla="*/ 1791730 h 6561438"/>
                        <a:gd name="connsiteX76" fmla="*/ 6993924 w 10070758"/>
                        <a:gd name="connsiteY76" fmla="*/ 1742303 h 6561438"/>
                        <a:gd name="connsiteX77" fmla="*/ 7030995 w 10070758"/>
                        <a:gd name="connsiteY77" fmla="*/ 1717589 h 6561438"/>
                        <a:gd name="connsiteX78" fmla="*/ 7105135 w 10070758"/>
                        <a:gd name="connsiteY78" fmla="*/ 1631092 h 6561438"/>
                        <a:gd name="connsiteX79" fmla="*/ 7154562 w 10070758"/>
                        <a:gd name="connsiteY79" fmla="*/ 1581665 h 6561438"/>
                        <a:gd name="connsiteX80" fmla="*/ 7216346 w 10070758"/>
                        <a:gd name="connsiteY80" fmla="*/ 1482811 h 6561438"/>
                        <a:gd name="connsiteX81" fmla="*/ 7253416 w 10070758"/>
                        <a:gd name="connsiteY81" fmla="*/ 1445741 h 6561438"/>
                        <a:gd name="connsiteX82" fmla="*/ 7364628 w 10070758"/>
                        <a:gd name="connsiteY82" fmla="*/ 1433383 h 6561438"/>
                        <a:gd name="connsiteX83" fmla="*/ 7488195 w 10070758"/>
                        <a:gd name="connsiteY83" fmla="*/ 1322174 h 6561438"/>
                        <a:gd name="connsiteX84" fmla="*/ 7562334 w 10070758"/>
                        <a:gd name="connsiteY84" fmla="*/ 1248033 h 6561438"/>
                        <a:gd name="connsiteX85" fmla="*/ 7636476 w 10070758"/>
                        <a:gd name="connsiteY85" fmla="*/ 1149178 h 6561438"/>
                        <a:gd name="connsiteX86" fmla="*/ 7722973 w 10070758"/>
                        <a:gd name="connsiteY86" fmla="*/ 1075038 h 6561438"/>
                        <a:gd name="connsiteX87" fmla="*/ 7846540 w 10070758"/>
                        <a:gd name="connsiteY87" fmla="*/ 939114 h 6561438"/>
                        <a:gd name="connsiteX88" fmla="*/ 8031893 w 10070758"/>
                        <a:gd name="connsiteY88" fmla="*/ 790832 h 6561438"/>
                        <a:gd name="connsiteX89" fmla="*/ 8204887 w 10070758"/>
                        <a:gd name="connsiteY89" fmla="*/ 889687 h 6561438"/>
                        <a:gd name="connsiteX90" fmla="*/ 8340811 w 10070758"/>
                        <a:gd name="connsiteY90" fmla="*/ 976184 h 6561438"/>
                        <a:gd name="connsiteX91" fmla="*/ 8464378 w 10070758"/>
                        <a:gd name="connsiteY91" fmla="*/ 1025611 h 6561438"/>
                        <a:gd name="connsiteX92" fmla="*/ 8575589 w 10070758"/>
                        <a:gd name="connsiteY92" fmla="*/ 1000897 h 6561438"/>
                        <a:gd name="connsiteX93" fmla="*/ 8649730 w 10070758"/>
                        <a:gd name="connsiteY93" fmla="*/ 1013254 h 6561438"/>
                        <a:gd name="connsiteX94" fmla="*/ 8686800 w 10070758"/>
                        <a:gd name="connsiteY94" fmla="*/ 1025611 h 6561438"/>
                        <a:gd name="connsiteX95" fmla="*/ 8760941 w 10070758"/>
                        <a:gd name="connsiteY95" fmla="*/ 976184 h 6561438"/>
                        <a:gd name="connsiteX96" fmla="*/ 8884508 w 10070758"/>
                        <a:gd name="connsiteY96" fmla="*/ 852616 h 6561438"/>
                        <a:gd name="connsiteX97" fmla="*/ 8921578 w 10070758"/>
                        <a:gd name="connsiteY97" fmla="*/ 815546 h 6561438"/>
                        <a:gd name="connsiteX98" fmla="*/ 8995719 w 10070758"/>
                        <a:gd name="connsiteY98" fmla="*/ 766119 h 6561438"/>
                        <a:gd name="connsiteX99" fmla="*/ 9020432 w 10070758"/>
                        <a:gd name="connsiteY99" fmla="*/ 729049 h 6561438"/>
                        <a:gd name="connsiteX100" fmla="*/ 9094573 w 10070758"/>
                        <a:gd name="connsiteY100" fmla="*/ 654908 h 6561438"/>
                        <a:gd name="connsiteX101" fmla="*/ 9119286 w 10070758"/>
                        <a:gd name="connsiteY101" fmla="*/ 617838 h 6561438"/>
                        <a:gd name="connsiteX102" fmla="*/ 9230497 w 10070758"/>
                        <a:gd name="connsiteY102" fmla="*/ 531341 h 6561438"/>
                        <a:gd name="connsiteX103" fmla="*/ 9267568 w 10070758"/>
                        <a:gd name="connsiteY103" fmla="*/ 518984 h 6561438"/>
                        <a:gd name="connsiteX104" fmla="*/ 9354065 w 10070758"/>
                        <a:gd name="connsiteY104" fmla="*/ 457200 h 6561438"/>
                        <a:gd name="connsiteX105" fmla="*/ 9428205 w 10070758"/>
                        <a:gd name="connsiteY105" fmla="*/ 407773 h 6561438"/>
                        <a:gd name="connsiteX106" fmla="*/ 9465276 w 10070758"/>
                        <a:gd name="connsiteY106" fmla="*/ 395416 h 6561438"/>
                        <a:gd name="connsiteX107" fmla="*/ 9551773 w 10070758"/>
                        <a:gd name="connsiteY107" fmla="*/ 358346 h 6561438"/>
                        <a:gd name="connsiteX108" fmla="*/ 10070758 w 10070758"/>
                        <a:gd name="connsiteY108" fmla="*/ 0 h 6561438"/>
                        <a:gd name="connsiteX109" fmla="*/ 24714 w 10070758"/>
                        <a:gd name="connsiteY109" fmla="*/ 12357 h 6561438"/>
                        <a:gd name="connsiteX0" fmla="*/ 0 w 10070758"/>
                        <a:gd name="connsiteY0" fmla="*/ 6561438 h 6561438"/>
                        <a:gd name="connsiteX1" fmla="*/ 1285103 w 10070758"/>
                        <a:gd name="connsiteY1" fmla="*/ 5412259 h 6561438"/>
                        <a:gd name="connsiteX2" fmla="*/ 1359243 w 10070758"/>
                        <a:gd name="connsiteY2" fmla="*/ 5362832 h 6561438"/>
                        <a:gd name="connsiteX3" fmla="*/ 1396314 w 10070758"/>
                        <a:gd name="connsiteY3" fmla="*/ 5325762 h 6561438"/>
                        <a:gd name="connsiteX4" fmla="*/ 1495168 w 10070758"/>
                        <a:gd name="connsiteY4" fmla="*/ 5276335 h 6561438"/>
                        <a:gd name="connsiteX5" fmla="*/ 1532238 w 10070758"/>
                        <a:gd name="connsiteY5" fmla="*/ 5251622 h 6561438"/>
                        <a:gd name="connsiteX6" fmla="*/ 1655805 w 10070758"/>
                        <a:gd name="connsiteY6" fmla="*/ 5165124 h 6561438"/>
                        <a:gd name="connsiteX7" fmla="*/ 1742303 w 10070758"/>
                        <a:gd name="connsiteY7" fmla="*/ 5115697 h 6561438"/>
                        <a:gd name="connsiteX8" fmla="*/ 1779373 w 10070758"/>
                        <a:gd name="connsiteY8" fmla="*/ 5078627 h 6561438"/>
                        <a:gd name="connsiteX9" fmla="*/ 1816443 w 10070758"/>
                        <a:gd name="connsiteY9" fmla="*/ 5053914 h 6561438"/>
                        <a:gd name="connsiteX10" fmla="*/ 1853514 w 10070758"/>
                        <a:gd name="connsiteY10" fmla="*/ 5016843 h 6561438"/>
                        <a:gd name="connsiteX11" fmla="*/ 1890584 w 10070758"/>
                        <a:gd name="connsiteY11" fmla="*/ 4992130 h 6561438"/>
                        <a:gd name="connsiteX12" fmla="*/ 1989438 w 10070758"/>
                        <a:gd name="connsiteY12" fmla="*/ 4893276 h 6561438"/>
                        <a:gd name="connsiteX13" fmla="*/ 2038865 w 10070758"/>
                        <a:gd name="connsiteY13" fmla="*/ 4868562 h 6561438"/>
                        <a:gd name="connsiteX14" fmla="*/ 2075935 w 10070758"/>
                        <a:gd name="connsiteY14" fmla="*/ 4831492 h 6561438"/>
                        <a:gd name="connsiteX15" fmla="*/ 2162432 w 10070758"/>
                        <a:gd name="connsiteY15" fmla="*/ 4782065 h 6561438"/>
                        <a:gd name="connsiteX16" fmla="*/ 2248930 w 10070758"/>
                        <a:gd name="connsiteY16" fmla="*/ 4732638 h 6561438"/>
                        <a:gd name="connsiteX17" fmla="*/ 2286000 w 10070758"/>
                        <a:gd name="connsiteY17" fmla="*/ 4695568 h 6561438"/>
                        <a:gd name="connsiteX18" fmla="*/ 2397211 w 10070758"/>
                        <a:gd name="connsiteY18" fmla="*/ 4596714 h 6561438"/>
                        <a:gd name="connsiteX19" fmla="*/ 2483708 w 10070758"/>
                        <a:gd name="connsiteY19" fmla="*/ 4473146 h 6561438"/>
                        <a:gd name="connsiteX20" fmla="*/ 2508422 w 10070758"/>
                        <a:gd name="connsiteY20" fmla="*/ 4436076 h 6561438"/>
                        <a:gd name="connsiteX21" fmla="*/ 2545492 w 10070758"/>
                        <a:gd name="connsiteY21" fmla="*/ 4386649 h 6561438"/>
                        <a:gd name="connsiteX22" fmla="*/ 2594919 w 10070758"/>
                        <a:gd name="connsiteY22" fmla="*/ 4312508 h 6561438"/>
                        <a:gd name="connsiteX23" fmla="*/ 2619632 w 10070758"/>
                        <a:gd name="connsiteY23" fmla="*/ 4275438 h 6561438"/>
                        <a:gd name="connsiteX24" fmla="*/ 2656703 w 10070758"/>
                        <a:gd name="connsiteY24" fmla="*/ 4263081 h 6561438"/>
                        <a:gd name="connsiteX25" fmla="*/ 2693773 w 10070758"/>
                        <a:gd name="connsiteY25" fmla="*/ 4238368 h 6561438"/>
                        <a:gd name="connsiteX26" fmla="*/ 2854411 w 10070758"/>
                        <a:gd name="connsiteY26" fmla="*/ 4213654 h 6561438"/>
                        <a:gd name="connsiteX27" fmla="*/ 2965622 w 10070758"/>
                        <a:gd name="connsiteY27" fmla="*/ 4188941 h 6561438"/>
                        <a:gd name="connsiteX28" fmla="*/ 3101546 w 10070758"/>
                        <a:gd name="connsiteY28" fmla="*/ 4164227 h 6561438"/>
                        <a:gd name="connsiteX29" fmla="*/ 3225114 w 10070758"/>
                        <a:gd name="connsiteY29" fmla="*/ 4114800 h 6561438"/>
                        <a:gd name="connsiteX30" fmla="*/ 3299254 w 10070758"/>
                        <a:gd name="connsiteY30" fmla="*/ 4077730 h 6561438"/>
                        <a:gd name="connsiteX31" fmla="*/ 3373395 w 10070758"/>
                        <a:gd name="connsiteY31" fmla="*/ 4028303 h 6561438"/>
                        <a:gd name="connsiteX32" fmla="*/ 3472249 w 10070758"/>
                        <a:gd name="connsiteY32" fmla="*/ 3954162 h 6561438"/>
                        <a:gd name="connsiteX33" fmla="*/ 3546389 w 10070758"/>
                        <a:gd name="connsiteY33" fmla="*/ 3880022 h 6561438"/>
                        <a:gd name="connsiteX34" fmla="*/ 3682314 w 10070758"/>
                        <a:gd name="connsiteY34" fmla="*/ 3756454 h 6561438"/>
                        <a:gd name="connsiteX35" fmla="*/ 3719384 w 10070758"/>
                        <a:gd name="connsiteY35" fmla="*/ 3719384 h 6561438"/>
                        <a:gd name="connsiteX36" fmla="*/ 3756454 w 10070758"/>
                        <a:gd name="connsiteY36" fmla="*/ 3682314 h 6561438"/>
                        <a:gd name="connsiteX37" fmla="*/ 3855308 w 10070758"/>
                        <a:gd name="connsiteY37" fmla="*/ 3546389 h 6561438"/>
                        <a:gd name="connsiteX38" fmla="*/ 3880022 w 10070758"/>
                        <a:gd name="connsiteY38" fmla="*/ 3496962 h 6561438"/>
                        <a:gd name="connsiteX39" fmla="*/ 3892378 w 10070758"/>
                        <a:gd name="connsiteY39" fmla="*/ 3459892 h 6561438"/>
                        <a:gd name="connsiteX40" fmla="*/ 3917092 w 10070758"/>
                        <a:gd name="connsiteY40" fmla="*/ 3410465 h 6561438"/>
                        <a:gd name="connsiteX41" fmla="*/ 3929449 w 10070758"/>
                        <a:gd name="connsiteY41" fmla="*/ 3373395 h 6561438"/>
                        <a:gd name="connsiteX42" fmla="*/ 3978876 w 10070758"/>
                        <a:gd name="connsiteY42" fmla="*/ 3299254 h 6561438"/>
                        <a:gd name="connsiteX43" fmla="*/ 4164227 w 10070758"/>
                        <a:gd name="connsiteY43" fmla="*/ 3299255 h 6561438"/>
                        <a:gd name="connsiteX44" fmla="*/ 4077730 w 10070758"/>
                        <a:gd name="connsiteY44" fmla="*/ 3188043 h 6561438"/>
                        <a:gd name="connsiteX45" fmla="*/ 4411362 w 10070758"/>
                        <a:gd name="connsiteY45" fmla="*/ 3138616 h 6561438"/>
                        <a:gd name="connsiteX46" fmla="*/ 4547287 w 10070758"/>
                        <a:gd name="connsiteY46" fmla="*/ 3002692 h 6561438"/>
                        <a:gd name="connsiteX47" fmla="*/ 4720281 w 10070758"/>
                        <a:gd name="connsiteY47" fmla="*/ 2866768 h 6561438"/>
                        <a:gd name="connsiteX48" fmla="*/ 4917989 w 10070758"/>
                        <a:gd name="connsiteY48" fmla="*/ 2743200 h 6561438"/>
                        <a:gd name="connsiteX49" fmla="*/ 5165124 w 10070758"/>
                        <a:gd name="connsiteY49" fmla="*/ 2644346 h 6561438"/>
                        <a:gd name="connsiteX50" fmla="*/ 5313405 w 10070758"/>
                        <a:gd name="connsiteY50" fmla="*/ 2533135 h 6561438"/>
                        <a:gd name="connsiteX51" fmla="*/ 5511114 w 10070758"/>
                        <a:gd name="connsiteY51" fmla="*/ 2496065 h 6561438"/>
                        <a:gd name="connsiteX52" fmla="*/ 5560541 w 10070758"/>
                        <a:gd name="connsiteY52" fmla="*/ 2483708 h 6561438"/>
                        <a:gd name="connsiteX53" fmla="*/ 5634681 w 10070758"/>
                        <a:gd name="connsiteY53" fmla="*/ 2471351 h 6561438"/>
                        <a:gd name="connsiteX54" fmla="*/ 5671751 w 10070758"/>
                        <a:gd name="connsiteY54" fmla="*/ 2458995 h 6561438"/>
                        <a:gd name="connsiteX55" fmla="*/ 5721178 w 10070758"/>
                        <a:gd name="connsiteY55" fmla="*/ 2446638 h 6561438"/>
                        <a:gd name="connsiteX56" fmla="*/ 5782962 w 10070758"/>
                        <a:gd name="connsiteY56" fmla="*/ 2421924 h 6561438"/>
                        <a:gd name="connsiteX57" fmla="*/ 5857103 w 10070758"/>
                        <a:gd name="connsiteY57" fmla="*/ 2397211 h 6561438"/>
                        <a:gd name="connsiteX58" fmla="*/ 5931243 w 10070758"/>
                        <a:gd name="connsiteY58" fmla="*/ 2372497 h 6561438"/>
                        <a:gd name="connsiteX59" fmla="*/ 6005384 w 10070758"/>
                        <a:gd name="connsiteY59" fmla="*/ 2335427 h 6561438"/>
                        <a:gd name="connsiteX60" fmla="*/ 6128951 w 10070758"/>
                        <a:gd name="connsiteY60" fmla="*/ 2286000 h 6561438"/>
                        <a:gd name="connsiteX61" fmla="*/ 6190735 w 10070758"/>
                        <a:gd name="connsiteY61" fmla="*/ 2248930 h 6561438"/>
                        <a:gd name="connsiteX62" fmla="*/ 6264876 w 10070758"/>
                        <a:gd name="connsiteY62" fmla="*/ 2224216 h 6561438"/>
                        <a:gd name="connsiteX63" fmla="*/ 6351373 w 10070758"/>
                        <a:gd name="connsiteY63" fmla="*/ 2174789 h 6561438"/>
                        <a:gd name="connsiteX64" fmla="*/ 6425514 w 10070758"/>
                        <a:gd name="connsiteY64" fmla="*/ 2125362 h 6561438"/>
                        <a:gd name="connsiteX65" fmla="*/ 6462584 w 10070758"/>
                        <a:gd name="connsiteY65" fmla="*/ 2100649 h 6561438"/>
                        <a:gd name="connsiteX66" fmla="*/ 6499654 w 10070758"/>
                        <a:gd name="connsiteY66" fmla="*/ 2075935 h 6561438"/>
                        <a:gd name="connsiteX67" fmla="*/ 6536724 w 10070758"/>
                        <a:gd name="connsiteY67" fmla="*/ 2038865 h 6561438"/>
                        <a:gd name="connsiteX68" fmla="*/ 6623222 w 10070758"/>
                        <a:gd name="connsiteY68" fmla="*/ 1989438 h 6561438"/>
                        <a:gd name="connsiteX69" fmla="*/ 6672649 w 10070758"/>
                        <a:gd name="connsiteY69" fmla="*/ 1952368 h 6561438"/>
                        <a:gd name="connsiteX70" fmla="*/ 6722076 w 10070758"/>
                        <a:gd name="connsiteY70" fmla="*/ 1927654 h 6561438"/>
                        <a:gd name="connsiteX71" fmla="*/ 6759146 w 10070758"/>
                        <a:gd name="connsiteY71" fmla="*/ 1902941 h 6561438"/>
                        <a:gd name="connsiteX72" fmla="*/ 6808573 w 10070758"/>
                        <a:gd name="connsiteY72" fmla="*/ 1878227 h 6561438"/>
                        <a:gd name="connsiteX73" fmla="*/ 6845643 w 10070758"/>
                        <a:gd name="connsiteY73" fmla="*/ 1853514 h 6561438"/>
                        <a:gd name="connsiteX74" fmla="*/ 6956854 w 10070758"/>
                        <a:gd name="connsiteY74" fmla="*/ 1791730 h 6561438"/>
                        <a:gd name="connsiteX75" fmla="*/ 6993924 w 10070758"/>
                        <a:gd name="connsiteY75" fmla="*/ 1742303 h 6561438"/>
                        <a:gd name="connsiteX76" fmla="*/ 7030995 w 10070758"/>
                        <a:gd name="connsiteY76" fmla="*/ 1717589 h 6561438"/>
                        <a:gd name="connsiteX77" fmla="*/ 7105135 w 10070758"/>
                        <a:gd name="connsiteY77" fmla="*/ 1631092 h 6561438"/>
                        <a:gd name="connsiteX78" fmla="*/ 7154562 w 10070758"/>
                        <a:gd name="connsiteY78" fmla="*/ 1581665 h 6561438"/>
                        <a:gd name="connsiteX79" fmla="*/ 7216346 w 10070758"/>
                        <a:gd name="connsiteY79" fmla="*/ 1482811 h 6561438"/>
                        <a:gd name="connsiteX80" fmla="*/ 7253416 w 10070758"/>
                        <a:gd name="connsiteY80" fmla="*/ 1445741 h 6561438"/>
                        <a:gd name="connsiteX81" fmla="*/ 7364628 w 10070758"/>
                        <a:gd name="connsiteY81" fmla="*/ 1433383 h 6561438"/>
                        <a:gd name="connsiteX82" fmla="*/ 7488195 w 10070758"/>
                        <a:gd name="connsiteY82" fmla="*/ 1322174 h 6561438"/>
                        <a:gd name="connsiteX83" fmla="*/ 7562334 w 10070758"/>
                        <a:gd name="connsiteY83" fmla="*/ 1248033 h 6561438"/>
                        <a:gd name="connsiteX84" fmla="*/ 7636476 w 10070758"/>
                        <a:gd name="connsiteY84" fmla="*/ 1149178 h 6561438"/>
                        <a:gd name="connsiteX85" fmla="*/ 7722973 w 10070758"/>
                        <a:gd name="connsiteY85" fmla="*/ 1075038 h 6561438"/>
                        <a:gd name="connsiteX86" fmla="*/ 7846540 w 10070758"/>
                        <a:gd name="connsiteY86" fmla="*/ 939114 h 6561438"/>
                        <a:gd name="connsiteX87" fmla="*/ 8031893 w 10070758"/>
                        <a:gd name="connsiteY87" fmla="*/ 790832 h 6561438"/>
                        <a:gd name="connsiteX88" fmla="*/ 8204887 w 10070758"/>
                        <a:gd name="connsiteY88" fmla="*/ 889687 h 6561438"/>
                        <a:gd name="connsiteX89" fmla="*/ 8340811 w 10070758"/>
                        <a:gd name="connsiteY89" fmla="*/ 976184 h 6561438"/>
                        <a:gd name="connsiteX90" fmla="*/ 8464378 w 10070758"/>
                        <a:gd name="connsiteY90" fmla="*/ 1025611 h 6561438"/>
                        <a:gd name="connsiteX91" fmla="*/ 8575589 w 10070758"/>
                        <a:gd name="connsiteY91" fmla="*/ 1000897 h 6561438"/>
                        <a:gd name="connsiteX92" fmla="*/ 8649730 w 10070758"/>
                        <a:gd name="connsiteY92" fmla="*/ 1013254 h 6561438"/>
                        <a:gd name="connsiteX93" fmla="*/ 8686800 w 10070758"/>
                        <a:gd name="connsiteY93" fmla="*/ 1025611 h 6561438"/>
                        <a:gd name="connsiteX94" fmla="*/ 8760941 w 10070758"/>
                        <a:gd name="connsiteY94" fmla="*/ 976184 h 6561438"/>
                        <a:gd name="connsiteX95" fmla="*/ 8884508 w 10070758"/>
                        <a:gd name="connsiteY95" fmla="*/ 852616 h 6561438"/>
                        <a:gd name="connsiteX96" fmla="*/ 8921578 w 10070758"/>
                        <a:gd name="connsiteY96" fmla="*/ 815546 h 6561438"/>
                        <a:gd name="connsiteX97" fmla="*/ 8995719 w 10070758"/>
                        <a:gd name="connsiteY97" fmla="*/ 766119 h 6561438"/>
                        <a:gd name="connsiteX98" fmla="*/ 9020432 w 10070758"/>
                        <a:gd name="connsiteY98" fmla="*/ 729049 h 6561438"/>
                        <a:gd name="connsiteX99" fmla="*/ 9094573 w 10070758"/>
                        <a:gd name="connsiteY99" fmla="*/ 654908 h 6561438"/>
                        <a:gd name="connsiteX100" fmla="*/ 9119286 w 10070758"/>
                        <a:gd name="connsiteY100" fmla="*/ 617838 h 6561438"/>
                        <a:gd name="connsiteX101" fmla="*/ 9230497 w 10070758"/>
                        <a:gd name="connsiteY101" fmla="*/ 531341 h 6561438"/>
                        <a:gd name="connsiteX102" fmla="*/ 9267568 w 10070758"/>
                        <a:gd name="connsiteY102" fmla="*/ 518984 h 6561438"/>
                        <a:gd name="connsiteX103" fmla="*/ 9354065 w 10070758"/>
                        <a:gd name="connsiteY103" fmla="*/ 457200 h 6561438"/>
                        <a:gd name="connsiteX104" fmla="*/ 9428205 w 10070758"/>
                        <a:gd name="connsiteY104" fmla="*/ 407773 h 6561438"/>
                        <a:gd name="connsiteX105" fmla="*/ 9465276 w 10070758"/>
                        <a:gd name="connsiteY105" fmla="*/ 395416 h 6561438"/>
                        <a:gd name="connsiteX106" fmla="*/ 9551773 w 10070758"/>
                        <a:gd name="connsiteY106" fmla="*/ 358346 h 6561438"/>
                        <a:gd name="connsiteX107" fmla="*/ 10070758 w 10070758"/>
                        <a:gd name="connsiteY107" fmla="*/ 0 h 6561438"/>
                        <a:gd name="connsiteX108" fmla="*/ 24714 w 10070758"/>
                        <a:gd name="connsiteY108" fmla="*/ 12357 h 6561438"/>
                        <a:gd name="connsiteX0" fmla="*/ 0 w 10070758"/>
                        <a:gd name="connsiteY0" fmla="*/ 6561438 h 6561438"/>
                        <a:gd name="connsiteX1" fmla="*/ 1285103 w 10070758"/>
                        <a:gd name="connsiteY1" fmla="*/ 5412259 h 6561438"/>
                        <a:gd name="connsiteX2" fmla="*/ 1359243 w 10070758"/>
                        <a:gd name="connsiteY2" fmla="*/ 5362832 h 6561438"/>
                        <a:gd name="connsiteX3" fmla="*/ 1396314 w 10070758"/>
                        <a:gd name="connsiteY3" fmla="*/ 5325762 h 6561438"/>
                        <a:gd name="connsiteX4" fmla="*/ 1495168 w 10070758"/>
                        <a:gd name="connsiteY4" fmla="*/ 5276335 h 6561438"/>
                        <a:gd name="connsiteX5" fmla="*/ 1532238 w 10070758"/>
                        <a:gd name="connsiteY5" fmla="*/ 5251622 h 6561438"/>
                        <a:gd name="connsiteX6" fmla="*/ 1655805 w 10070758"/>
                        <a:gd name="connsiteY6" fmla="*/ 5165124 h 6561438"/>
                        <a:gd name="connsiteX7" fmla="*/ 1742303 w 10070758"/>
                        <a:gd name="connsiteY7" fmla="*/ 5115697 h 6561438"/>
                        <a:gd name="connsiteX8" fmla="*/ 1779373 w 10070758"/>
                        <a:gd name="connsiteY8" fmla="*/ 5078627 h 6561438"/>
                        <a:gd name="connsiteX9" fmla="*/ 1816443 w 10070758"/>
                        <a:gd name="connsiteY9" fmla="*/ 5053914 h 6561438"/>
                        <a:gd name="connsiteX10" fmla="*/ 1853514 w 10070758"/>
                        <a:gd name="connsiteY10" fmla="*/ 5016843 h 6561438"/>
                        <a:gd name="connsiteX11" fmla="*/ 1890584 w 10070758"/>
                        <a:gd name="connsiteY11" fmla="*/ 4992130 h 6561438"/>
                        <a:gd name="connsiteX12" fmla="*/ 1989438 w 10070758"/>
                        <a:gd name="connsiteY12" fmla="*/ 4893276 h 6561438"/>
                        <a:gd name="connsiteX13" fmla="*/ 2038865 w 10070758"/>
                        <a:gd name="connsiteY13" fmla="*/ 4868562 h 6561438"/>
                        <a:gd name="connsiteX14" fmla="*/ 2075935 w 10070758"/>
                        <a:gd name="connsiteY14" fmla="*/ 4831492 h 6561438"/>
                        <a:gd name="connsiteX15" fmla="*/ 2162432 w 10070758"/>
                        <a:gd name="connsiteY15" fmla="*/ 4782065 h 6561438"/>
                        <a:gd name="connsiteX16" fmla="*/ 2248930 w 10070758"/>
                        <a:gd name="connsiteY16" fmla="*/ 4732638 h 6561438"/>
                        <a:gd name="connsiteX17" fmla="*/ 2286000 w 10070758"/>
                        <a:gd name="connsiteY17" fmla="*/ 4695568 h 6561438"/>
                        <a:gd name="connsiteX18" fmla="*/ 2397211 w 10070758"/>
                        <a:gd name="connsiteY18" fmla="*/ 4596714 h 6561438"/>
                        <a:gd name="connsiteX19" fmla="*/ 2483708 w 10070758"/>
                        <a:gd name="connsiteY19" fmla="*/ 4473146 h 6561438"/>
                        <a:gd name="connsiteX20" fmla="*/ 2508422 w 10070758"/>
                        <a:gd name="connsiteY20" fmla="*/ 4436076 h 6561438"/>
                        <a:gd name="connsiteX21" fmla="*/ 2545492 w 10070758"/>
                        <a:gd name="connsiteY21" fmla="*/ 4386649 h 6561438"/>
                        <a:gd name="connsiteX22" fmla="*/ 2594919 w 10070758"/>
                        <a:gd name="connsiteY22" fmla="*/ 4312508 h 6561438"/>
                        <a:gd name="connsiteX23" fmla="*/ 2619632 w 10070758"/>
                        <a:gd name="connsiteY23" fmla="*/ 4275438 h 6561438"/>
                        <a:gd name="connsiteX24" fmla="*/ 2656703 w 10070758"/>
                        <a:gd name="connsiteY24" fmla="*/ 4263081 h 6561438"/>
                        <a:gd name="connsiteX25" fmla="*/ 2693773 w 10070758"/>
                        <a:gd name="connsiteY25" fmla="*/ 4238368 h 6561438"/>
                        <a:gd name="connsiteX26" fmla="*/ 2854411 w 10070758"/>
                        <a:gd name="connsiteY26" fmla="*/ 4213654 h 6561438"/>
                        <a:gd name="connsiteX27" fmla="*/ 2965622 w 10070758"/>
                        <a:gd name="connsiteY27" fmla="*/ 4188941 h 6561438"/>
                        <a:gd name="connsiteX28" fmla="*/ 3101546 w 10070758"/>
                        <a:gd name="connsiteY28" fmla="*/ 4164227 h 6561438"/>
                        <a:gd name="connsiteX29" fmla="*/ 3225114 w 10070758"/>
                        <a:gd name="connsiteY29" fmla="*/ 4114800 h 6561438"/>
                        <a:gd name="connsiteX30" fmla="*/ 3299254 w 10070758"/>
                        <a:gd name="connsiteY30" fmla="*/ 4077730 h 6561438"/>
                        <a:gd name="connsiteX31" fmla="*/ 3373395 w 10070758"/>
                        <a:gd name="connsiteY31" fmla="*/ 4028303 h 6561438"/>
                        <a:gd name="connsiteX32" fmla="*/ 3472249 w 10070758"/>
                        <a:gd name="connsiteY32" fmla="*/ 3954162 h 6561438"/>
                        <a:gd name="connsiteX33" fmla="*/ 3546389 w 10070758"/>
                        <a:gd name="connsiteY33" fmla="*/ 3880022 h 6561438"/>
                        <a:gd name="connsiteX34" fmla="*/ 3682314 w 10070758"/>
                        <a:gd name="connsiteY34" fmla="*/ 3756454 h 6561438"/>
                        <a:gd name="connsiteX35" fmla="*/ 3719384 w 10070758"/>
                        <a:gd name="connsiteY35" fmla="*/ 3719384 h 6561438"/>
                        <a:gd name="connsiteX36" fmla="*/ 3756454 w 10070758"/>
                        <a:gd name="connsiteY36" fmla="*/ 3682314 h 6561438"/>
                        <a:gd name="connsiteX37" fmla="*/ 3855308 w 10070758"/>
                        <a:gd name="connsiteY37" fmla="*/ 3546389 h 6561438"/>
                        <a:gd name="connsiteX38" fmla="*/ 3880022 w 10070758"/>
                        <a:gd name="connsiteY38" fmla="*/ 3496962 h 6561438"/>
                        <a:gd name="connsiteX39" fmla="*/ 3892378 w 10070758"/>
                        <a:gd name="connsiteY39" fmla="*/ 3459892 h 6561438"/>
                        <a:gd name="connsiteX40" fmla="*/ 3917092 w 10070758"/>
                        <a:gd name="connsiteY40" fmla="*/ 3410465 h 6561438"/>
                        <a:gd name="connsiteX41" fmla="*/ 3929449 w 10070758"/>
                        <a:gd name="connsiteY41" fmla="*/ 3373395 h 6561438"/>
                        <a:gd name="connsiteX42" fmla="*/ 3978876 w 10070758"/>
                        <a:gd name="connsiteY42" fmla="*/ 3299254 h 6561438"/>
                        <a:gd name="connsiteX43" fmla="*/ 4164227 w 10070758"/>
                        <a:gd name="connsiteY43" fmla="*/ 3299255 h 6561438"/>
                        <a:gd name="connsiteX44" fmla="*/ 4250724 w 10070758"/>
                        <a:gd name="connsiteY44" fmla="*/ 3212757 h 6561438"/>
                        <a:gd name="connsiteX45" fmla="*/ 4411362 w 10070758"/>
                        <a:gd name="connsiteY45" fmla="*/ 3138616 h 6561438"/>
                        <a:gd name="connsiteX46" fmla="*/ 4547287 w 10070758"/>
                        <a:gd name="connsiteY46" fmla="*/ 3002692 h 6561438"/>
                        <a:gd name="connsiteX47" fmla="*/ 4720281 w 10070758"/>
                        <a:gd name="connsiteY47" fmla="*/ 2866768 h 6561438"/>
                        <a:gd name="connsiteX48" fmla="*/ 4917989 w 10070758"/>
                        <a:gd name="connsiteY48" fmla="*/ 2743200 h 6561438"/>
                        <a:gd name="connsiteX49" fmla="*/ 5165124 w 10070758"/>
                        <a:gd name="connsiteY49" fmla="*/ 2644346 h 6561438"/>
                        <a:gd name="connsiteX50" fmla="*/ 5313405 w 10070758"/>
                        <a:gd name="connsiteY50" fmla="*/ 2533135 h 6561438"/>
                        <a:gd name="connsiteX51" fmla="*/ 5511114 w 10070758"/>
                        <a:gd name="connsiteY51" fmla="*/ 2496065 h 6561438"/>
                        <a:gd name="connsiteX52" fmla="*/ 5560541 w 10070758"/>
                        <a:gd name="connsiteY52" fmla="*/ 2483708 h 6561438"/>
                        <a:gd name="connsiteX53" fmla="*/ 5634681 w 10070758"/>
                        <a:gd name="connsiteY53" fmla="*/ 2471351 h 6561438"/>
                        <a:gd name="connsiteX54" fmla="*/ 5671751 w 10070758"/>
                        <a:gd name="connsiteY54" fmla="*/ 2458995 h 6561438"/>
                        <a:gd name="connsiteX55" fmla="*/ 5721178 w 10070758"/>
                        <a:gd name="connsiteY55" fmla="*/ 2446638 h 6561438"/>
                        <a:gd name="connsiteX56" fmla="*/ 5782962 w 10070758"/>
                        <a:gd name="connsiteY56" fmla="*/ 2421924 h 6561438"/>
                        <a:gd name="connsiteX57" fmla="*/ 5857103 w 10070758"/>
                        <a:gd name="connsiteY57" fmla="*/ 2397211 h 6561438"/>
                        <a:gd name="connsiteX58" fmla="*/ 5931243 w 10070758"/>
                        <a:gd name="connsiteY58" fmla="*/ 2372497 h 6561438"/>
                        <a:gd name="connsiteX59" fmla="*/ 6005384 w 10070758"/>
                        <a:gd name="connsiteY59" fmla="*/ 2335427 h 6561438"/>
                        <a:gd name="connsiteX60" fmla="*/ 6128951 w 10070758"/>
                        <a:gd name="connsiteY60" fmla="*/ 2286000 h 6561438"/>
                        <a:gd name="connsiteX61" fmla="*/ 6190735 w 10070758"/>
                        <a:gd name="connsiteY61" fmla="*/ 2248930 h 6561438"/>
                        <a:gd name="connsiteX62" fmla="*/ 6264876 w 10070758"/>
                        <a:gd name="connsiteY62" fmla="*/ 2224216 h 6561438"/>
                        <a:gd name="connsiteX63" fmla="*/ 6351373 w 10070758"/>
                        <a:gd name="connsiteY63" fmla="*/ 2174789 h 6561438"/>
                        <a:gd name="connsiteX64" fmla="*/ 6425514 w 10070758"/>
                        <a:gd name="connsiteY64" fmla="*/ 2125362 h 6561438"/>
                        <a:gd name="connsiteX65" fmla="*/ 6462584 w 10070758"/>
                        <a:gd name="connsiteY65" fmla="*/ 2100649 h 6561438"/>
                        <a:gd name="connsiteX66" fmla="*/ 6499654 w 10070758"/>
                        <a:gd name="connsiteY66" fmla="*/ 2075935 h 6561438"/>
                        <a:gd name="connsiteX67" fmla="*/ 6536724 w 10070758"/>
                        <a:gd name="connsiteY67" fmla="*/ 2038865 h 6561438"/>
                        <a:gd name="connsiteX68" fmla="*/ 6623222 w 10070758"/>
                        <a:gd name="connsiteY68" fmla="*/ 1989438 h 6561438"/>
                        <a:gd name="connsiteX69" fmla="*/ 6672649 w 10070758"/>
                        <a:gd name="connsiteY69" fmla="*/ 1952368 h 6561438"/>
                        <a:gd name="connsiteX70" fmla="*/ 6722076 w 10070758"/>
                        <a:gd name="connsiteY70" fmla="*/ 1927654 h 6561438"/>
                        <a:gd name="connsiteX71" fmla="*/ 6759146 w 10070758"/>
                        <a:gd name="connsiteY71" fmla="*/ 1902941 h 6561438"/>
                        <a:gd name="connsiteX72" fmla="*/ 6808573 w 10070758"/>
                        <a:gd name="connsiteY72" fmla="*/ 1878227 h 6561438"/>
                        <a:gd name="connsiteX73" fmla="*/ 6845643 w 10070758"/>
                        <a:gd name="connsiteY73" fmla="*/ 1853514 h 6561438"/>
                        <a:gd name="connsiteX74" fmla="*/ 6956854 w 10070758"/>
                        <a:gd name="connsiteY74" fmla="*/ 1791730 h 6561438"/>
                        <a:gd name="connsiteX75" fmla="*/ 6993924 w 10070758"/>
                        <a:gd name="connsiteY75" fmla="*/ 1742303 h 6561438"/>
                        <a:gd name="connsiteX76" fmla="*/ 7030995 w 10070758"/>
                        <a:gd name="connsiteY76" fmla="*/ 1717589 h 6561438"/>
                        <a:gd name="connsiteX77" fmla="*/ 7105135 w 10070758"/>
                        <a:gd name="connsiteY77" fmla="*/ 1631092 h 6561438"/>
                        <a:gd name="connsiteX78" fmla="*/ 7154562 w 10070758"/>
                        <a:gd name="connsiteY78" fmla="*/ 1581665 h 6561438"/>
                        <a:gd name="connsiteX79" fmla="*/ 7216346 w 10070758"/>
                        <a:gd name="connsiteY79" fmla="*/ 1482811 h 6561438"/>
                        <a:gd name="connsiteX80" fmla="*/ 7253416 w 10070758"/>
                        <a:gd name="connsiteY80" fmla="*/ 1445741 h 6561438"/>
                        <a:gd name="connsiteX81" fmla="*/ 7364628 w 10070758"/>
                        <a:gd name="connsiteY81" fmla="*/ 1433383 h 6561438"/>
                        <a:gd name="connsiteX82" fmla="*/ 7488195 w 10070758"/>
                        <a:gd name="connsiteY82" fmla="*/ 1322174 h 6561438"/>
                        <a:gd name="connsiteX83" fmla="*/ 7562334 w 10070758"/>
                        <a:gd name="connsiteY83" fmla="*/ 1248033 h 6561438"/>
                        <a:gd name="connsiteX84" fmla="*/ 7636476 w 10070758"/>
                        <a:gd name="connsiteY84" fmla="*/ 1149178 h 6561438"/>
                        <a:gd name="connsiteX85" fmla="*/ 7722973 w 10070758"/>
                        <a:gd name="connsiteY85" fmla="*/ 1075038 h 6561438"/>
                        <a:gd name="connsiteX86" fmla="*/ 7846540 w 10070758"/>
                        <a:gd name="connsiteY86" fmla="*/ 939114 h 6561438"/>
                        <a:gd name="connsiteX87" fmla="*/ 8031893 w 10070758"/>
                        <a:gd name="connsiteY87" fmla="*/ 790832 h 6561438"/>
                        <a:gd name="connsiteX88" fmla="*/ 8204887 w 10070758"/>
                        <a:gd name="connsiteY88" fmla="*/ 889687 h 6561438"/>
                        <a:gd name="connsiteX89" fmla="*/ 8340811 w 10070758"/>
                        <a:gd name="connsiteY89" fmla="*/ 976184 h 6561438"/>
                        <a:gd name="connsiteX90" fmla="*/ 8464378 w 10070758"/>
                        <a:gd name="connsiteY90" fmla="*/ 1025611 h 6561438"/>
                        <a:gd name="connsiteX91" fmla="*/ 8575589 w 10070758"/>
                        <a:gd name="connsiteY91" fmla="*/ 1000897 h 6561438"/>
                        <a:gd name="connsiteX92" fmla="*/ 8649730 w 10070758"/>
                        <a:gd name="connsiteY92" fmla="*/ 1013254 h 6561438"/>
                        <a:gd name="connsiteX93" fmla="*/ 8686800 w 10070758"/>
                        <a:gd name="connsiteY93" fmla="*/ 1025611 h 6561438"/>
                        <a:gd name="connsiteX94" fmla="*/ 8760941 w 10070758"/>
                        <a:gd name="connsiteY94" fmla="*/ 976184 h 6561438"/>
                        <a:gd name="connsiteX95" fmla="*/ 8884508 w 10070758"/>
                        <a:gd name="connsiteY95" fmla="*/ 852616 h 6561438"/>
                        <a:gd name="connsiteX96" fmla="*/ 8921578 w 10070758"/>
                        <a:gd name="connsiteY96" fmla="*/ 815546 h 6561438"/>
                        <a:gd name="connsiteX97" fmla="*/ 8995719 w 10070758"/>
                        <a:gd name="connsiteY97" fmla="*/ 766119 h 6561438"/>
                        <a:gd name="connsiteX98" fmla="*/ 9020432 w 10070758"/>
                        <a:gd name="connsiteY98" fmla="*/ 729049 h 6561438"/>
                        <a:gd name="connsiteX99" fmla="*/ 9094573 w 10070758"/>
                        <a:gd name="connsiteY99" fmla="*/ 654908 h 6561438"/>
                        <a:gd name="connsiteX100" fmla="*/ 9119286 w 10070758"/>
                        <a:gd name="connsiteY100" fmla="*/ 617838 h 6561438"/>
                        <a:gd name="connsiteX101" fmla="*/ 9230497 w 10070758"/>
                        <a:gd name="connsiteY101" fmla="*/ 531341 h 6561438"/>
                        <a:gd name="connsiteX102" fmla="*/ 9267568 w 10070758"/>
                        <a:gd name="connsiteY102" fmla="*/ 518984 h 6561438"/>
                        <a:gd name="connsiteX103" fmla="*/ 9354065 w 10070758"/>
                        <a:gd name="connsiteY103" fmla="*/ 457200 h 6561438"/>
                        <a:gd name="connsiteX104" fmla="*/ 9428205 w 10070758"/>
                        <a:gd name="connsiteY104" fmla="*/ 407773 h 6561438"/>
                        <a:gd name="connsiteX105" fmla="*/ 9465276 w 10070758"/>
                        <a:gd name="connsiteY105" fmla="*/ 395416 h 6561438"/>
                        <a:gd name="connsiteX106" fmla="*/ 9551773 w 10070758"/>
                        <a:gd name="connsiteY106" fmla="*/ 358346 h 6561438"/>
                        <a:gd name="connsiteX107" fmla="*/ 10070758 w 10070758"/>
                        <a:gd name="connsiteY107" fmla="*/ 0 h 6561438"/>
                        <a:gd name="connsiteX108" fmla="*/ 24714 w 10070758"/>
                        <a:gd name="connsiteY108" fmla="*/ 12357 h 6561438"/>
                        <a:gd name="connsiteX0" fmla="*/ 0 w 10070758"/>
                        <a:gd name="connsiteY0" fmla="*/ 6561438 h 6561438"/>
                        <a:gd name="connsiteX1" fmla="*/ 1285103 w 10070758"/>
                        <a:gd name="connsiteY1" fmla="*/ 5412259 h 6561438"/>
                        <a:gd name="connsiteX2" fmla="*/ 1359243 w 10070758"/>
                        <a:gd name="connsiteY2" fmla="*/ 5362832 h 6561438"/>
                        <a:gd name="connsiteX3" fmla="*/ 1396314 w 10070758"/>
                        <a:gd name="connsiteY3" fmla="*/ 5325762 h 6561438"/>
                        <a:gd name="connsiteX4" fmla="*/ 1495168 w 10070758"/>
                        <a:gd name="connsiteY4" fmla="*/ 5276335 h 6561438"/>
                        <a:gd name="connsiteX5" fmla="*/ 1532238 w 10070758"/>
                        <a:gd name="connsiteY5" fmla="*/ 5251622 h 6561438"/>
                        <a:gd name="connsiteX6" fmla="*/ 1655805 w 10070758"/>
                        <a:gd name="connsiteY6" fmla="*/ 5165124 h 6561438"/>
                        <a:gd name="connsiteX7" fmla="*/ 1742303 w 10070758"/>
                        <a:gd name="connsiteY7" fmla="*/ 5115697 h 6561438"/>
                        <a:gd name="connsiteX8" fmla="*/ 1779373 w 10070758"/>
                        <a:gd name="connsiteY8" fmla="*/ 5078627 h 6561438"/>
                        <a:gd name="connsiteX9" fmla="*/ 1816443 w 10070758"/>
                        <a:gd name="connsiteY9" fmla="*/ 5053914 h 6561438"/>
                        <a:gd name="connsiteX10" fmla="*/ 1853514 w 10070758"/>
                        <a:gd name="connsiteY10" fmla="*/ 5016843 h 6561438"/>
                        <a:gd name="connsiteX11" fmla="*/ 1890584 w 10070758"/>
                        <a:gd name="connsiteY11" fmla="*/ 4992130 h 6561438"/>
                        <a:gd name="connsiteX12" fmla="*/ 1989438 w 10070758"/>
                        <a:gd name="connsiteY12" fmla="*/ 4893276 h 6561438"/>
                        <a:gd name="connsiteX13" fmla="*/ 2038865 w 10070758"/>
                        <a:gd name="connsiteY13" fmla="*/ 4868562 h 6561438"/>
                        <a:gd name="connsiteX14" fmla="*/ 2075935 w 10070758"/>
                        <a:gd name="connsiteY14" fmla="*/ 4831492 h 6561438"/>
                        <a:gd name="connsiteX15" fmla="*/ 2162432 w 10070758"/>
                        <a:gd name="connsiteY15" fmla="*/ 4782065 h 6561438"/>
                        <a:gd name="connsiteX16" fmla="*/ 2248930 w 10070758"/>
                        <a:gd name="connsiteY16" fmla="*/ 4732638 h 6561438"/>
                        <a:gd name="connsiteX17" fmla="*/ 2286000 w 10070758"/>
                        <a:gd name="connsiteY17" fmla="*/ 4695568 h 6561438"/>
                        <a:gd name="connsiteX18" fmla="*/ 2397211 w 10070758"/>
                        <a:gd name="connsiteY18" fmla="*/ 4596714 h 6561438"/>
                        <a:gd name="connsiteX19" fmla="*/ 2483708 w 10070758"/>
                        <a:gd name="connsiteY19" fmla="*/ 4473146 h 6561438"/>
                        <a:gd name="connsiteX20" fmla="*/ 2508422 w 10070758"/>
                        <a:gd name="connsiteY20" fmla="*/ 4436076 h 6561438"/>
                        <a:gd name="connsiteX21" fmla="*/ 2545492 w 10070758"/>
                        <a:gd name="connsiteY21" fmla="*/ 4386649 h 6561438"/>
                        <a:gd name="connsiteX22" fmla="*/ 2594919 w 10070758"/>
                        <a:gd name="connsiteY22" fmla="*/ 4312508 h 6561438"/>
                        <a:gd name="connsiteX23" fmla="*/ 2619632 w 10070758"/>
                        <a:gd name="connsiteY23" fmla="*/ 4275438 h 6561438"/>
                        <a:gd name="connsiteX24" fmla="*/ 2656703 w 10070758"/>
                        <a:gd name="connsiteY24" fmla="*/ 4263081 h 6561438"/>
                        <a:gd name="connsiteX25" fmla="*/ 2693773 w 10070758"/>
                        <a:gd name="connsiteY25" fmla="*/ 4238368 h 6561438"/>
                        <a:gd name="connsiteX26" fmla="*/ 2854411 w 10070758"/>
                        <a:gd name="connsiteY26" fmla="*/ 4213654 h 6561438"/>
                        <a:gd name="connsiteX27" fmla="*/ 2965622 w 10070758"/>
                        <a:gd name="connsiteY27" fmla="*/ 4188941 h 6561438"/>
                        <a:gd name="connsiteX28" fmla="*/ 3101546 w 10070758"/>
                        <a:gd name="connsiteY28" fmla="*/ 4164227 h 6561438"/>
                        <a:gd name="connsiteX29" fmla="*/ 3225114 w 10070758"/>
                        <a:gd name="connsiteY29" fmla="*/ 4114800 h 6561438"/>
                        <a:gd name="connsiteX30" fmla="*/ 3299254 w 10070758"/>
                        <a:gd name="connsiteY30" fmla="*/ 4077730 h 6561438"/>
                        <a:gd name="connsiteX31" fmla="*/ 3373395 w 10070758"/>
                        <a:gd name="connsiteY31" fmla="*/ 4028303 h 6561438"/>
                        <a:gd name="connsiteX32" fmla="*/ 3472249 w 10070758"/>
                        <a:gd name="connsiteY32" fmla="*/ 3954162 h 6561438"/>
                        <a:gd name="connsiteX33" fmla="*/ 3546389 w 10070758"/>
                        <a:gd name="connsiteY33" fmla="*/ 3880022 h 6561438"/>
                        <a:gd name="connsiteX34" fmla="*/ 3682314 w 10070758"/>
                        <a:gd name="connsiteY34" fmla="*/ 3756454 h 6561438"/>
                        <a:gd name="connsiteX35" fmla="*/ 3719384 w 10070758"/>
                        <a:gd name="connsiteY35" fmla="*/ 3719384 h 6561438"/>
                        <a:gd name="connsiteX36" fmla="*/ 3756454 w 10070758"/>
                        <a:gd name="connsiteY36" fmla="*/ 3682314 h 6561438"/>
                        <a:gd name="connsiteX37" fmla="*/ 3855308 w 10070758"/>
                        <a:gd name="connsiteY37" fmla="*/ 3546389 h 6561438"/>
                        <a:gd name="connsiteX38" fmla="*/ 3880022 w 10070758"/>
                        <a:gd name="connsiteY38" fmla="*/ 3496962 h 6561438"/>
                        <a:gd name="connsiteX39" fmla="*/ 3892378 w 10070758"/>
                        <a:gd name="connsiteY39" fmla="*/ 3459892 h 6561438"/>
                        <a:gd name="connsiteX40" fmla="*/ 3917092 w 10070758"/>
                        <a:gd name="connsiteY40" fmla="*/ 3410465 h 6561438"/>
                        <a:gd name="connsiteX41" fmla="*/ 3929449 w 10070758"/>
                        <a:gd name="connsiteY41" fmla="*/ 3373395 h 6561438"/>
                        <a:gd name="connsiteX42" fmla="*/ 4015946 w 10070758"/>
                        <a:gd name="connsiteY42" fmla="*/ 3410464 h 6561438"/>
                        <a:gd name="connsiteX43" fmla="*/ 4164227 w 10070758"/>
                        <a:gd name="connsiteY43" fmla="*/ 3299255 h 6561438"/>
                        <a:gd name="connsiteX44" fmla="*/ 4250724 w 10070758"/>
                        <a:gd name="connsiteY44" fmla="*/ 3212757 h 6561438"/>
                        <a:gd name="connsiteX45" fmla="*/ 4411362 w 10070758"/>
                        <a:gd name="connsiteY45" fmla="*/ 3138616 h 6561438"/>
                        <a:gd name="connsiteX46" fmla="*/ 4547287 w 10070758"/>
                        <a:gd name="connsiteY46" fmla="*/ 3002692 h 6561438"/>
                        <a:gd name="connsiteX47" fmla="*/ 4720281 w 10070758"/>
                        <a:gd name="connsiteY47" fmla="*/ 2866768 h 6561438"/>
                        <a:gd name="connsiteX48" fmla="*/ 4917989 w 10070758"/>
                        <a:gd name="connsiteY48" fmla="*/ 2743200 h 6561438"/>
                        <a:gd name="connsiteX49" fmla="*/ 5165124 w 10070758"/>
                        <a:gd name="connsiteY49" fmla="*/ 2644346 h 6561438"/>
                        <a:gd name="connsiteX50" fmla="*/ 5313405 w 10070758"/>
                        <a:gd name="connsiteY50" fmla="*/ 2533135 h 6561438"/>
                        <a:gd name="connsiteX51" fmla="*/ 5511114 w 10070758"/>
                        <a:gd name="connsiteY51" fmla="*/ 2496065 h 6561438"/>
                        <a:gd name="connsiteX52" fmla="*/ 5560541 w 10070758"/>
                        <a:gd name="connsiteY52" fmla="*/ 2483708 h 6561438"/>
                        <a:gd name="connsiteX53" fmla="*/ 5634681 w 10070758"/>
                        <a:gd name="connsiteY53" fmla="*/ 2471351 h 6561438"/>
                        <a:gd name="connsiteX54" fmla="*/ 5671751 w 10070758"/>
                        <a:gd name="connsiteY54" fmla="*/ 2458995 h 6561438"/>
                        <a:gd name="connsiteX55" fmla="*/ 5721178 w 10070758"/>
                        <a:gd name="connsiteY55" fmla="*/ 2446638 h 6561438"/>
                        <a:gd name="connsiteX56" fmla="*/ 5782962 w 10070758"/>
                        <a:gd name="connsiteY56" fmla="*/ 2421924 h 6561438"/>
                        <a:gd name="connsiteX57" fmla="*/ 5857103 w 10070758"/>
                        <a:gd name="connsiteY57" fmla="*/ 2397211 h 6561438"/>
                        <a:gd name="connsiteX58" fmla="*/ 5931243 w 10070758"/>
                        <a:gd name="connsiteY58" fmla="*/ 2372497 h 6561438"/>
                        <a:gd name="connsiteX59" fmla="*/ 6005384 w 10070758"/>
                        <a:gd name="connsiteY59" fmla="*/ 2335427 h 6561438"/>
                        <a:gd name="connsiteX60" fmla="*/ 6128951 w 10070758"/>
                        <a:gd name="connsiteY60" fmla="*/ 2286000 h 6561438"/>
                        <a:gd name="connsiteX61" fmla="*/ 6190735 w 10070758"/>
                        <a:gd name="connsiteY61" fmla="*/ 2248930 h 6561438"/>
                        <a:gd name="connsiteX62" fmla="*/ 6264876 w 10070758"/>
                        <a:gd name="connsiteY62" fmla="*/ 2224216 h 6561438"/>
                        <a:gd name="connsiteX63" fmla="*/ 6351373 w 10070758"/>
                        <a:gd name="connsiteY63" fmla="*/ 2174789 h 6561438"/>
                        <a:gd name="connsiteX64" fmla="*/ 6425514 w 10070758"/>
                        <a:gd name="connsiteY64" fmla="*/ 2125362 h 6561438"/>
                        <a:gd name="connsiteX65" fmla="*/ 6462584 w 10070758"/>
                        <a:gd name="connsiteY65" fmla="*/ 2100649 h 6561438"/>
                        <a:gd name="connsiteX66" fmla="*/ 6499654 w 10070758"/>
                        <a:gd name="connsiteY66" fmla="*/ 2075935 h 6561438"/>
                        <a:gd name="connsiteX67" fmla="*/ 6536724 w 10070758"/>
                        <a:gd name="connsiteY67" fmla="*/ 2038865 h 6561438"/>
                        <a:gd name="connsiteX68" fmla="*/ 6623222 w 10070758"/>
                        <a:gd name="connsiteY68" fmla="*/ 1989438 h 6561438"/>
                        <a:gd name="connsiteX69" fmla="*/ 6672649 w 10070758"/>
                        <a:gd name="connsiteY69" fmla="*/ 1952368 h 6561438"/>
                        <a:gd name="connsiteX70" fmla="*/ 6722076 w 10070758"/>
                        <a:gd name="connsiteY70" fmla="*/ 1927654 h 6561438"/>
                        <a:gd name="connsiteX71" fmla="*/ 6759146 w 10070758"/>
                        <a:gd name="connsiteY71" fmla="*/ 1902941 h 6561438"/>
                        <a:gd name="connsiteX72" fmla="*/ 6808573 w 10070758"/>
                        <a:gd name="connsiteY72" fmla="*/ 1878227 h 6561438"/>
                        <a:gd name="connsiteX73" fmla="*/ 6845643 w 10070758"/>
                        <a:gd name="connsiteY73" fmla="*/ 1853514 h 6561438"/>
                        <a:gd name="connsiteX74" fmla="*/ 6956854 w 10070758"/>
                        <a:gd name="connsiteY74" fmla="*/ 1791730 h 6561438"/>
                        <a:gd name="connsiteX75" fmla="*/ 6993924 w 10070758"/>
                        <a:gd name="connsiteY75" fmla="*/ 1742303 h 6561438"/>
                        <a:gd name="connsiteX76" fmla="*/ 7030995 w 10070758"/>
                        <a:gd name="connsiteY76" fmla="*/ 1717589 h 6561438"/>
                        <a:gd name="connsiteX77" fmla="*/ 7105135 w 10070758"/>
                        <a:gd name="connsiteY77" fmla="*/ 1631092 h 6561438"/>
                        <a:gd name="connsiteX78" fmla="*/ 7154562 w 10070758"/>
                        <a:gd name="connsiteY78" fmla="*/ 1581665 h 6561438"/>
                        <a:gd name="connsiteX79" fmla="*/ 7216346 w 10070758"/>
                        <a:gd name="connsiteY79" fmla="*/ 1482811 h 6561438"/>
                        <a:gd name="connsiteX80" fmla="*/ 7253416 w 10070758"/>
                        <a:gd name="connsiteY80" fmla="*/ 1445741 h 6561438"/>
                        <a:gd name="connsiteX81" fmla="*/ 7364628 w 10070758"/>
                        <a:gd name="connsiteY81" fmla="*/ 1433383 h 6561438"/>
                        <a:gd name="connsiteX82" fmla="*/ 7488195 w 10070758"/>
                        <a:gd name="connsiteY82" fmla="*/ 1322174 h 6561438"/>
                        <a:gd name="connsiteX83" fmla="*/ 7562334 w 10070758"/>
                        <a:gd name="connsiteY83" fmla="*/ 1248033 h 6561438"/>
                        <a:gd name="connsiteX84" fmla="*/ 7636476 w 10070758"/>
                        <a:gd name="connsiteY84" fmla="*/ 1149178 h 6561438"/>
                        <a:gd name="connsiteX85" fmla="*/ 7722973 w 10070758"/>
                        <a:gd name="connsiteY85" fmla="*/ 1075038 h 6561438"/>
                        <a:gd name="connsiteX86" fmla="*/ 7846540 w 10070758"/>
                        <a:gd name="connsiteY86" fmla="*/ 939114 h 6561438"/>
                        <a:gd name="connsiteX87" fmla="*/ 8031893 w 10070758"/>
                        <a:gd name="connsiteY87" fmla="*/ 790832 h 6561438"/>
                        <a:gd name="connsiteX88" fmla="*/ 8204887 w 10070758"/>
                        <a:gd name="connsiteY88" fmla="*/ 889687 h 6561438"/>
                        <a:gd name="connsiteX89" fmla="*/ 8340811 w 10070758"/>
                        <a:gd name="connsiteY89" fmla="*/ 976184 h 6561438"/>
                        <a:gd name="connsiteX90" fmla="*/ 8464378 w 10070758"/>
                        <a:gd name="connsiteY90" fmla="*/ 1025611 h 6561438"/>
                        <a:gd name="connsiteX91" fmla="*/ 8575589 w 10070758"/>
                        <a:gd name="connsiteY91" fmla="*/ 1000897 h 6561438"/>
                        <a:gd name="connsiteX92" fmla="*/ 8649730 w 10070758"/>
                        <a:gd name="connsiteY92" fmla="*/ 1013254 h 6561438"/>
                        <a:gd name="connsiteX93" fmla="*/ 8686800 w 10070758"/>
                        <a:gd name="connsiteY93" fmla="*/ 1025611 h 6561438"/>
                        <a:gd name="connsiteX94" fmla="*/ 8760941 w 10070758"/>
                        <a:gd name="connsiteY94" fmla="*/ 976184 h 6561438"/>
                        <a:gd name="connsiteX95" fmla="*/ 8884508 w 10070758"/>
                        <a:gd name="connsiteY95" fmla="*/ 852616 h 6561438"/>
                        <a:gd name="connsiteX96" fmla="*/ 8921578 w 10070758"/>
                        <a:gd name="connsiteY96" fmla="*/ 815546 h 6561438"/>
                        <a:gd name="connsiteX97" fmla="*/ 8995719 w 10070758"/>
                        <a:gd name="connsiteY97" fmla="*/ 766119 h 6561438"/>
                        <a:gd name="connsiteX98" fmla="*/ 9020432 w 10070758"/>
                        <a:gd name="connsiteY98" fmla="*/ 729049 h 6561438"/>
                        <a:gd name="connsiteX99" fmla="*/ 9094573 w 10070758"/>
                        <a:gd name="connsiteY99" fmla="*/ 654908 h 6561438"/>
                        <a:gd name="connsiteX100" fmla="*/ 9119286 w 10070758"/>
                        <a:gd name="connsiteY100" fmla="*/ 617838 h 6561438"/>
                        <a:gd name="connsiteX101" fmla="*/ 9230497 w 10070758"/>
                        <a:gd name="connsiteY101" fmla="*/ 531341 h 6561438"/>
                        <a:gd name="connsiteX102" fmla="*/ 9267568 w 10070758"/>
                        <a:gd name="connsiteY102" fmla="*/ 518984 h 6561438"/>
                        <a:gd name="connsiteX103" fmla="*/ 9354065 w 10070758"/>
                        <a:gd name="connsiteY103" fmla="*/ 457200 h 6561438"/>
                        <a:gd name="connsiteX104" fmla="*/ 9428205 w 10070758"/>
                        <a:gd name="connsiteY104" fmla="*/ 407773 h 6561438"/>
                        <a:gd name="connsiteX105" fmla="*/ 9465276 w 10070758"/>
                        <a:gd name="connsiteY105" fmla="*/ 395416 h 6561438"/>
                        <a:gd name="connsiteX106" fmla="*/ 9551773 w 10070758"/>
                        <a:gd name="connsiteY106" fmla="*/ 358346 h 6561438"/>
                        <a:gd name="connsiteX107" fmla="*/ 10070758 w 10070758"/>
                        <a:gd name="connsiteY107" fmla="*/ 0 h 6561438"/>
                        <a:gd name="connsiteX108" fmla="*/ 24714 w 10070758"/>
                        <a:gd name="connsiteY108" fmla="*/ 12357 h 6561438"/>
                        <a:gd name="connsiteX0" fmla="*/ 0 w 10070758"/>
                        <a:gd name="connsiteY0" fmla="*/ 6561438 h 6561438"/>
                        <a:gd name="connsiteX1" fmla="*/ 1285103 w 10070758"/>
                        <a:gd name="connsiteY1" fmla="*/ 5412259 h 6561438"/>
                        <a:gd name="connsiteX2" fmla="*/ 1359243 w 10070758"/>
                        <a:gd name="connsiteY2" fmla="*/ 5362832 h 6561438"/>
                        <a:gd name="connsiteX3" fmla="*/ 1396314 w 10070758"/>
                        <a:gd name="connsiteY3" fmla="*/ 5325762 h 6561438"/>
                        <a:gd name="connsiteX4" fmla="*/ 1495168 w 10070758"/>
                        <a:gd name="connsiteY4" fmla="*/ 5276335 h 6561438"/>
                        <a:gd name="connsiteX5" fmla="*/ 1532238 w 10070758"/>
                        <a:gd name="connsiteY5" fmla="*/ 5251622 h 6561438"/>
                        <a:gd name="connsiteX6" fmla="*/ 1655805 w 10070758"/>
                        <a:gd name="connsiteY6" fmla="*/ 5165124 h 6561438"/>
                        <a:gd name="connsiteX7" fmla="*/ 1742303 w 10070758"/>
                        <a:gd name="connsiteY7" fmla="*/ 5115697 h 6561438"/>
                        <a:gd name="connsiteX8" fmla="*/ 1779373 w 10070758"/>
                        <a:gd name="connsiteY8" fmla="*/ 5078627 h 6561438"/>
                        <a:gd name="connsiteX9" fmla="*/ 1816443 w 10070758"/>
                        <a:gd name="connsiteY9" fmla="*/ 5053914 h 6561438"/>
                        <a:gd name="connsiteX10" fmla="*/ 1853514 w 10070758"/>
                        <a:gd name="connsiteY10" fmla="*/ 5016843 h 6561438"/>
                        <a:gd name="connsiteX11" fmla="*/ 1890584 w 10070758"/>
                        <a:gd name="connsiteY11" fmla="*/ 4992130 h 6561438"/>
                        <a:gd name="connsiteX12" fmla="*/ 1989438 w 10070758"/>
                        <a:gd name="connsiteY12" fmla="*/ 4893276 h 6561438"/>
                        <a:gd name="connsiteX13" fmla="*/ 2038865 w 10070758"/>
                        <a:gd name="connsiteY13" fmla="*/ 4868562 h 6561438"/>
                        <a:gd name="connsiteX14" fmla="*/ 2075935 w 10070758"/>
                        <a:gd name="connsiteY14" fmla="*/ 4831492 h 6561438"/>
                        <a:gd name="connsiteX15" fmla="*/ 2162432 w 10070758"/>
                        <a:gd name="connsiteY15" fmla="*/ 4782065 h 6561438"/>
                        <a:gd name="connsiteX16" fmla="*/ 2248930 w 10070758"/>
                        <a:gd name="connsiteY16" fmla="*/ 4732638 h 6561438"/>
                        <a:gd name="connsiteX17" fmla="*/ 2286000 w 10070758"/>
                        <a:gd name="connsiteY17" fmla="*/ 4695568 h 6561438"/>
                        <a:gd name="connsiteX18" fmla="*/ 2397211 w 10070758"/>
                        <a:gd name="connsiteY18" fmla="*/ 4596714 h 6561438"/>
                        <a:gd name="connsiteX19" fmla="*/ 2483708 w 10070758"/>
                        <a:gd name="connsiteY19" fmla="*/ 4473146 h 6561438"/>
                        <a:gd name="connsiteX20" fmla="*/ 2508422 w 10070758"/>
                        <a:gd name="connsiteY20" fmla="*/ 4436076 h 6561438"/>
                        <a:gd name="connsiteX21" fmla="*/ 2545492 w 10070758"/>
                        <a:gd name="connsiteY21" fmla="*/ 4386649 h 6561438"/>
                        <a:gd name="connsiteX22" fmla="*/ 2594919 w 10070758"/>
                        <a:gd name="connsiteY22" fmla="*/ 4312508 h 6561438"/>
                        <a:gd name="connsiteX23" fmla="*/ 2619632 w 10070758"/>
                        <a:gd name="connsiteY23" fmla="*/ 4275438 h 6561438"/>
                        <a:gd name="connsiteX24" fmla="*/ 2656703 w 10070758"/>
                        <a:gd name="connsiteY24" fmla="*/ 4263081 h 6561438"/>
                        <a:gd name="connsiteX25" fmla="*/ 2693773 w 10070758"/>
                        <a:gd name="connsiteY25" fmla="*/ 4238368 h 6561438"/>
                        <a:gd name="connsiteX26" fmla="*/ 2854411 w 10070758"/>
                        <a:gd name="connsiteY26" fmla="*/ 4213654 h 6561438"/>
                        <a:gd name="connsiteX27" fmla="*/ 2965622 w 10070758"/>
                        <a:gd name="connsiteY27" fmla="*/ 4188941 h 6561438"/>
                        <a:gd name="connsiteX28" fmla="*/ 3101546 w 10070758"/>
                        <a:gd name="connsiteY28" fmla="*/ 4164227 h 6561438"/>
                        <a:gd name="connsiteX29" fmla="*/ 3225114 w 10070758"/>
                        <a:gd name="connsiteY29" fmla="*/ 4114800 h 6561438"/>
                        <a:gd name="connsiteX30" fmla="*/ 3299254 w 10070758"/>
                        <a:gd name="connsiteY30" fmla="*/ 4077730 h 6561438"/>
                        <a:gd name="connsiteX31" fmla="*/ 3373395 w 10070758"/>
                        <a:gd name="connsiteY31" fmla="*/ 4028303 h 6561438"/>
                        <a:gd name="connsiteX32" fmla="*/ 3472249 w 10070758"/>
                        <a:gd name="connsiteY32" fmla="*/ 3954162 h 6561438"/>
                        <a:gd name="connsiteX33" fmla="*/ 3546389 w 10070758"/>
                        <a:gd name="connsiteY33" fmla="*/ 3880022 h 6561438"/>
                        <a:gd name="connsiteX34" fmla="*/ 3682314 w 10070758"/>
                        <a:gd name="connsiteY34" fmla="*/ 3756454 h 6561438"/>
                        <a:gd name="connsiteX35" fmla="*/ 3719384 w 10070758"/>
                        <a:gd name="connsiteY35" fmla="*/ 3719384 h 6561438"/>
                        <a:gd name="connsiteX36" fmla="*/ 3756454 w 10070758"/>
                        <a:gd name="connsiteY36" fmla="*/ 3682314 h 6561438"/>
                        <a:gd name="connsiteX37" fmla="*/ 3855308 w 10070758"/>
                        <a:gd name="connsiteY37" fmla="*/ 3546389 h 6561438"/>
                        <a:gd name="connsiteX38" fmla="*/ 3880022 w 10070758"/>
                        <a:gd name="connsiteY38" fmla="*/ 3496962 h 6561438"/>
                        <a:gd name="connsiteX39" fmla="*/ 3892378 w 10070758"/>
                        <a:gd name="connsiteY39" fmla="*/ 3459892 h 6561438"/>
                        <a:gd name="connsiteX40" fmla="*/ 3917092 w 10070758"/>
                        <a:gd name="connsiteY40" fmla="*/ 3410465 h 6561438"/>
                        <a:gd name="connsiteX41" fmla="*/ 4015946 w 10070758"/>
                        <a:gd name="connsiteY41" fmla="*/ 3410464 h 6561438"/>
                        <a:gd name="connsiteX42" fmla="*/ 4164227 w 10070758"/>
                        <a:gd name="connsiteY42" fmla="*/ 3299255 h 6561438"/>
                        <a:gd name="connsiteX43" fmla="*/ 4250724 w 10070758"/>
                        <a:gd name="connsiteY43" fmla="*/ 3212757 h 6561438"/>
                        <a:gd name="connsiteX44" fmla="*/ 4411362 w 10070758"/>
                        <a:gd name="connsiteY44" fmla="*/ 3138616 h 6561438"/>
                        <a:gd name="connsiteX45" fmla="*/ 4547287 w 10070758"/>
                        <a:gd name="connsiteY45" fmla="*/ 3002692 h 6561438"/>
                        <a:gd name="connsiteX46" fmla="*/ 4720281 w 10070758"/>
                        <a:gd name="connsiteY46" fmla="*/ 2866768 h 6561438"/>
                        <a:gd name="connsiteX47" fmla="*/ 4917989 w 10070758"/>
                        <a:gd name="connsiteY47" fmla="*/ 2743200 h 6561438"/>
                        <a:gd name="connsiteX48" fmla="*/ 5165124 w 10070758"/>
                        <a:gd name="connsiteY48" fmla="*/ 2644346 h 6561438"/>
                        <a:gd name="connsiteX49" fmla="*/ 5313405 w 10070758"/>
                        <a:gd name="connsiteY49" fmla="*/ 2533135 h 6561438"/>
                        <a:gd name="connsiteX50" fmla="*/ 5511114 w 10070758"/>
                        <a:gd name="connsiteY50" fmla="*/ 2496065 h 6561438"/>
                        <a:gd name="connsiteX51" fmla="*/ 5560541 w 10070758"/>
                        <a:gd name="connsiteY51" fmla="*/ 2483708 h 6561438"/>
                        <a:gd name="connsiteX52" fmla="*/ 5634681 w 10070758"/>
                        <a:gd name="connsiteY52" fmla="*/ 2471351 h 6561438"/>
                        <a:gd name="connsiteX53" fmla="*/ 5671751 w 10070758"/>
                        <a:gd name="connsiteY53" fmla="*/ 2458995 h 6561438"/>
                        <a:gd name="connsiteX54" fmla="*/ 5721178 w 10070758"/>
                        <a:gd name="connsiteY54" fmla="*/ 2446638 h 6561438"/>
                        <a:gd name="connsiteX55" fmla="*/ 5782962 w 10070758"/>
                        <a:gd name="connsiteY55" fmla="*/ 2421924 h 6561438"/>
                        <a:gd name="connsiteX56" fmla="*/ 5857103 w 10070758"/>
                        <a:gd name="connsiteY56" fmla="*/ 2397211 h 6561438"/>
                        <a:gd name="connsiteX57" fmla="*/ 5931243 w 10070758"/>
                        <a:gd name="connsiteY57" fmla="*/ 2372497 h 6561438"/>
                        <a:gd name="connsiteX58" fmla="*/ 6005384 w 10070758"/>
                        <a:gd name="connsiteY58" fmla="*/ 2335427 h 6561438"/>
                        <a:gd name="connsiteX59" fmla="*/ 6128951 w 10070758"/>
                        <a:gd name="connsiteY59" fmla="*/ 2286000 h 6561438"/>
                        <a:gd name="connsiteX60" fmla="*/ 6190735 w 10070758"/>
                        <a:gd name="connsiteY60" fmla="*/ 2248930 h 6561438"/>
                        <a:gd name="connsiteX61" fmla="*/ 6264876 w 10070758"/>
                        <a:gd name="connsiteY61" fmla="*/ 2224216 h 6561438"/>
                        <a:gd name="connsiteX62" fmla="*/ 6351373 w 10070758"/>
                        <a:gd name="connsiteY62" fmla="*/ 2174789 h 6561438"/>
                        <a:gd name="connsiteX63" fmla="*/ 6425514 w 10070758"/>
                        <a:gd name="connsiteY63" fmla="*/ 2125362 h 6561438"/>
                        <a:gd name="connsiteX64" fmla="*/ 6462584 w 10070758"/>
                        <a:gd name="connsiteY64" fmla="*/ 2100649 h 6561438"/>
                        <a:gd name="connsiteX65" fmla="*/ 6499654 w 10070758"/>
                        <a:gd name="connsiteY65" fmla="*/ 2075935 h 6561438"/>
                        <a:gd name="connsiteX66" fmla="*/ 6536724 w 10070758"/>
                        <a:gd name="connsiteY66" fmla="*/ 2038865 h 6561438"/>
                        <a:gd name="connsiteX67" fmla="*/ 6623222 w 10070758"/>
                        <a:gd name="connsiteY67" fmla="*/ 1989438 h 6561438"/>
                        <a:gd name="connsiteX68" fmla="*/ 6672649 w 10070758"/>
                        <a:gd name="connsiteY68" fmla="*/ 1952368 h 6561438"/>
                        <a:gd name="connsiteX69" fmla="*/ 6722076 w 10070758"/>
                        <a:gd name="connsiteY69" fmla="*/ 1927654 h 6561438"/>
                        <a:gd name="connsiteX70" fmla="*/ 6759146 w 10070758"/>
                        <a:gd name="connsiteY70" fmla="*/ 1902941 h 6561438"/>
                        <a:gd name="connsiteX71" fmla="*/ 6808573 w 10070758"/>
                        <a:gd name="connsiteY71" fmla="*/ 1878227 h 6561438"/>
                        <a:gd name="connsiteX72" fmla="*/ 6845643 w 10070758"/>
                        <a:gd name="connsiteY72" fmla="*/ 1853514 h 6561438"/>
                        <a:gd name="connsiteX73" fmla="*/ 6956854 w 10070758"/>
                        <a:gd name="connsiteY73" fmla="*/ 1791730 h 6561438"/>
                        <a:gd name="connsiteX74" fmla="*/ 6993924 w 10070758"/>
                        <a:gd name="connsiteY74" fmla="*/ 1742303 h 6561438"/>
                        <a:gd name="connsiteX75" fmla="*/ 7030995 w 10070758"/>
                        <a:gd name="connsiteY75" fmla="*/ 1717589 h 6561438"/>
                        <a:gd name="connsiteX76" fmla="*/ 7105135 w 10070758"/>
                        <a:gd name="connsiteY76" fmla="*/ 1631092 h 6561438"/>
                        <a:gd name="connsiteX77" fmla="*/ 7154562 w 10070758"/>
                        <a:gd name="connsiteY77" fmla="*/ 1581665 h 6561438"/>
                        <a:gd name="connsiteX78" fmla="*/ 7216346 w 10070758"/>
                        <a:gd name="connsiteY78" fmla="*/ 1482811 h 6561438"/>
                        <a:gd name="connsiteX79" fmla="*/ 7253416 w 10070758"/>
                        <a:gd name="connsiteY79" fmla="*/ 1445741 h 6561438"/>
                        <a:gd name="connsiteX80" fmla="*/ 7364628 w 10070758"/>
                        <a:gd name="connsiteY80" fmla="*/ 1433383 h 6561438"/>
                        <a:gd name="connsiteX81" fmla="*/ 7488195 w 10070758"/>
                        <a:gd name="connsiteY81" fmla="*/ 1322174 h 6561438"/>
                        <a:gd name="connsiteX82" fmla="*/ 7562334 w 10070758"/>
                        <a:gd name="connsiteY82" fmla="*/ 1248033 h 6561438"/>
                        <a:gd name="connsiteX83" fmla="*/ 7636476 w 10070758"/>
                        <a:gd name="connsiteY83" fmla="*/ 1149178 h 6561438"/>
                        <a:gd name="connsiteX84" fmla="*/ 7722973 w 10070758"/>
                        <a:gd name="connsiteY84" fmla="*/ 1075038 h 6561438"/>
                        <a:gd name="connsiteX85" fmla="*/ 7846540 w 10070758"/>
                        <a:gd name="connsiteY85" fmla="*/ 939114 h 6561438"/>
                        <a:gd name="connsiteX86" fmla="*/ 8031893 w 10070758"/>
                        <a:gd name="connsiteY86" fmla="*/ 790832 h 6561438"/>
                        <a:gd name="connsiteX87" fmla="*/ 8204887 w 10070758"/>
                        <a:gd name="connsiteY87" fmla="*/ 889687 h 6561438"/>
                        <a:gd name="connsiteX88" fmla="*/ 8340811 w 10070758"/>
                        <a:gd name="connsiteY88" fmla="*/ 976184 h 6561438"/>
                        <a:gd name="connsiteX89" fmla="*/ 8464378 w 10070758"/>
                        <a:gd name="connsiteY89" fmla="*/ 1025611 h 6561438"/>
                        <a:gd name="connsiteX90" fmla="*/ 8575589 w 10070758"/>
                        <a:gd name="connsiteY90" fmla="*/ 1000897 h 6561438"/>
                        <a:gd name="connsiteX91" fmla="*/ 8649730 w 10070758"/>
                        <a:gd name="connsiteY91" fmla="*/ 1013254 h 6561438"/>
                        <a:gd name="connsiteX92" fmla="*/ 8686800 w 10070758"/>
                        <a:gd name="connsiteY92" fmla="*/ 1025611 h 6561438"/>
                        <a:gd name="connsiteX93" fmla="*/ 8760941 w 10070758"/>
                        <a:gd name="connsiteY93" fmla="*/ 976184 h 6561438"/>
                        <a:gd name="connsiteX94" fmla="*/ 8884508 w 10070758"/>
                        <a:gd name="connsiteY94" fmla="*/ 852616 h 6561438"/>
                        <a:gd name="connsiteX95" fmla="*/ 8921578 w 10070758"/>
                        <a:gd name="connsiteY95" fmla="*/ 815546 h 6561438"/>
                        <a:gd name="connsiteX96" fmla="*/ 8995719 w 10070758"/>
                        <a:gd name="connsiteY96" fmla="*/ 766119 h 6561438"/>
                        <a:gd name="connsiteX97" fmla="*/ 9020432 w 10070758"/>
                        <a:gd name="connsiteY97" fmla="*/ 729049 h 6561438"/>
                        <a:gd name="connsiteX98" fmla="*/ 9094573 w 10070758"/>
                        <a:gd name="connsiteY98" fmla="*/ 654908 h 6561438"/>
                        <a:gd name="connsiteX99" fmla="*/ 9119286 w 10070758"/>
                        <a:gd name="connsiteY99" fmla="*/ 617838 h 6561438"/>
                        <a:gd name="connsiteX100" fmla="*/ 9230497 w 10070758"/>
                        <a:gd name="connsiteY100" fmla="*/ 531341 h 6561438"/>
                        <a:gd name="connsiteX101" fmla="*/ 9267568 w 10070758"/>
                        <a:gd name="connsiteY101" fmla="*/ 518984 h 6561438"/>
                        <a:gd name="connsiteX102" fmla="*/ 9354065 w 10070758"/>
                        <a:gd name="connsiteY102" fmla="*/ 457200 h 6561438"/>
                        <a:gd name="connsiteX103" fmla="*/ 9428205 w 10070758"/>
                        <a:gd name="connsiteY103" fmla="*/ 407773 h 6561438"/>
                        <a:gd name="connsiteX104" fmla="*/ 9465276 w 10070758"/>
                        <a:gd name="connsiteY104" fmla="*/ 395416 h 6561438"/>
                        <a:gd name="connsiteX105" fmla="*/ 9551773 w 10070758"/>
                        <a:gd name="connsiteY105" fmla="*/ 358346 h 6561438"/>
                        <a:gd name="connsiteX106" fmla="*/ 10070758 w 10070758"/>
                        <a:gd name="connsiteY106" fmla="*/ 0 h 6561438"/>
                        <a:gd name="connsiteX107" fmla="*/ 24714 w 10070758"/>
                        <a:gd name="connsiteY107" fmla="*/ 12357 h 6561438"/>
                        <a:gd name="connsiteX0" fmla="*/ 0 w 10070758"/>
                        <a:gd name="connsiteY0" fmla="*/ 6561438 h 6561438"/>
                        <a:gd name="connsiteX1" fmla="*/ 1285103 w 10070758"/>
                        <a:gd name="connsiteY1" fmla="*/ 5412259 h 6561438"/>
                        <a:gd name="connsiteX2" fmla="*/ 1359243 w 10070758"/>
                        <a:gd name="connsiteY2" fmla="*/ 5362832 h 6561438"/>
                        <a:gd name="connsiteX3" fmla="*/ 1396314 w 10070758"/>
                        <a:gd name="connsiteY3" fmla="*/ 5325762 h 6561438"/>
                        <a:gd name="connsiteX4" fmla="*/ 1495168 w 10070758"/>
                        <a:gd name="connsiteY4" fmla="*/ 5276335 h 6561438"/>
                        <a:gd name="connsiteX5" fmla="*/ 1532238 w 10070758"/>
                        <a:gd name="connsiteY5" fmla="*/ 5251622 h 6561438"/>
                        <a:gd name="connsiteX6" fmla="*/ 1655805 w 10070758"/>
                        <a:gd name="connsiteY6" fmla="*/ 5165124 h 6561438"/>
                        <a:gd name="connsiteX7" fmla="*/ 1742303 w 10070758"/>
                        <a:gd name="connsiteY7" fmla="*/ 5115697 h 6561438"/>
                        <a:gd name="connsiteX8" fmla="*/ 1779373 w 10070758"/>
                        <a:gd name="connsiteY8" fmla="*/ 5078627 h 6561438"/>
                        <a:gd name="connsiteX9" fmla="*/ 1816443 w 10070758"/>
                        <a:gd name="connsiteY9" fmla="*/ 5053914 h 6561438"/>
                        <a:gd name="connsiteX10" fmla="*/ 1853514 w 10070758"/>
                        <a:gd name="connsiteY10" fmla="*/ 5016843 h 6561438"/>
                        <a:gd name="connsiteX11" fmla="*/ 1890584 w 10070758"/>
                        <a:gd name="connsiteY11" fmla="*/ 4992130 h 6561438"/>
                        <a:gd name="connsiteX12" fmla="*/ 1989438 w 10070758"/>
                        <a:gd name="connsiteY12" fmla="*/ 4893276 h 6561438"/>
                        <a:gd name="connsiteX13" fmla="*/ 2038865 w 10070758"/>
                        <a:gd name="connsiteY13" fmla="*/ 4868562 h 6561438"/>
                        <a:gd name="connsiteX14" fmla="*/ 2075935 w 10070758"/>
                        <a:gd name="connsiteY14" fmla="*/ 4831492 h 6561438"/>
                        <a:gd name="connsiteX15" fmla="*/ 2162432 w 10070758"/>
                        <a:gd name="connsiteY15" fmla="*/ 4782065 h 6561438"/>
                        <a:gd name="connsiteX16" fmla="*/ 2248930 w 10070758"/>
                        <a:gd name="connsiteY16" fmla="*/ 4732638 h 6561438"/>
                        <a:gd name="connsiteX17" fmla="*/ 2286000 w 10070758"/>
                        <a:gd name="connsiteY17" fmla="*/ 4695568 h 6561438"/>
                        <a:gd name="connsiteX18" fmla="*/ 2397211 w 10070758"/>
                        <a:gd name="connsiteY18" fmla="*/ 4596714 h 6561438"/>
                        <a:gd name="connsiteX19" fmla="*/ 2483708 w 10070758"/>
                        <a:gd name="connsiteY19" fmla="*/ 4473146 h 6561438"/>
                        <a:gd name="connsiteX20" fmla="*/ 2508422 w 10070758"/>
                        <a:gd name="connsiteY20" fmla="*/ 4436076 h 6561438"/>
                        <a:gd name="connsiteX21" fmla="*/ 2545492 w 10070758"/>
                        <a:gd name="connsiteY21" fmla="*/ 4386649 h 6561438"/>
                        <a:gd name="connsiteX22" fmla="*/ 2594919 w 10070758"/>
                        <a:gd name="connsiteY22" fmla="*/ 4312508 h 6561438"/>
                        <a:gd name="connsiteX23" fmla="*/ 2619632 w 10070758"/>
                        <a:gd name="connsiteY23" fmla="*/ 4275438 h 6561438"/>
                        <a:gd name="connsiteX24" fmla="*/ 2656703 w 10070758"/>
                        <a:gd name="connsiteY24" fmla="*/ 4263081 h 6561438"/>
                        <a:gd name="connsiteX25" fmla="*/ 2693773 w 10070758"/>
                        <a:gd name="connsiteY25" fmla="*/ 4238368 h 6561438"/>
                        <a:gd name="connsiteX26" fmla="*/ 2854411 w 10070758"/>
                        <a:gd name="connsiteY26" fmla="*/ 4213654 h 6561438"/>
                        <a:gd name="connsiteX27" fmla="*/ 2965622 w 10070758"/>
                        <a:gd name="connsiteY27" fmla="*/ 4188941 h 6561438"/>
                        <a:gd name="connsiteX28" fmla="*/ 3101546 w 10070758"/>
                        <a:gd name="connsiteY28" fmla="*/ 4164227 h 6561438"/>
                        <a:gd name="connsiteX29" fmla="*/ 3225114 w 10070758"/>
                        <a:gd name="connsiteY29" fmla="*/ 4114800 h 6561438"/>
                        <a:gd name="connsiteX30" fmla="*/ 3299254 w 10070758"/>
                        <a:gd name="connsiteY30" fmla="*/ 4077730 h 6561438"/>
                        <a:gd name="connsiteX31" fmla="*/ 3373395 w 10070758"/>
                        <a:gd name="connsiteY31" fmla="*/ 4028303 h 6561438"/>
                        <a:gd name="connsiteX32" fmla="*/ 3472249 w 10070758"/>
                        <a:gd name="connsiteY32" fmla="*/ 3954162 h 6561438"/>
                        <a:gd name="connsiteX33" fmla="*/ 3546389 w 10070758"/>
                        <a:gd name="connsiteY33" fmla="*/ 3880022 h 6561438"/>
                        <a:gd name="connsiteX34" fmla="*/ 3682314 w 10070758"/>
                        <a:gd name="connsiteY34" fmla="*/ 3756454 h 6561438"/>
                        <a:gd name="connsiteX35" fmla="*/ 3719384 w 10070758"/>
                        <a:gd name="connsiteY35" fmla="*/ 3719384 h 6561438"/>
                        <a:gd name="connsiteX36" fmla="*/ 3756454 w 10070758"/>
                        <a:gd name="connsiteY36" fmla="*/ 3682314 h 6561438"/>
                        <a:gd name="connsiteX37" fmla="*/ 3855308 w 10070758"/>
                        <a:gd name="connsiteY37" fmla="*/ 3546389 h 6561438"/>
                        <a:gd name="connsiteX38" fmla="*/ 3880022 w 10070758"/>
                        <a:gd name="connsiteY38" fmla="*/ 3496962 h 6561438"/>
                        <a:gd name="connsiteX39" fmla="*/ 3892378 w 10070758"/>
                        <a:gd name="connsiteY39" fmla="*/ 3459892 h 6561438"/>
                        <a:gd name="connsiteX40" fmla="*/ 4015946 w 10070758"/>
                        <a:gd name="connsiteY40" fmla="*/ 3410464 h 6561438"/>
                        <a:gd name="connsiteX41" fmla="*/ 4164227 w 10070758"/>
                        <a:gd name="connsiteY41" fmla="*/ 3299255 h 6561438"/>
                        <a:gd name="connsiteX42" fmla="*/ 4250724 w 10070758"/>
                        <a:gd name="connsiteY42" fmla="*/ 3212757 h 6561438"/>
                        <a:gd name="connsiteX43" fmla="*/ 4411362 w 10070758"/>
                        <a:gd name="connsiteY43" fmla="*/ 3138616 h 6561438"/>
                        <a:gd name="connsiteX44" fmla="*/ 4547287 w 10070758"/>
                        <a:gd name="connsiteY44" fmla="*/ 3002692 h 6561438"/>
                        <a:gd name="connsiteX45" fmla="*/ 4720281 w 10070758"/>
                        <a:gd name="connsiteY45" fmla="*/ 2866768 h 6561438"/>
                        <a:gd name="connsiteX46" fmla="*/ 4917989 w 10070758"/>
                        <a:gd name="connsiteY46" fmla="*/ 2743200 h 6561438"/>
                        <a:gd name="connsiteX47" fmla="*/ 5165124 w 10070758"/>
                        <a:gd name="connsiteY47" fmla="*/ 2644346 h 6561438"/>
                        <a:gd name="connsiteX48" fmla="*/ 5313405 w 10070758"/>
                        <a:gd name="connsiteY48" fmla="*/ 2533135 h 6561438"/>
                        <a:gd name="connsiteX49" fmla="*/ 5511114 w 10070758"/>
                        <a:gd name="connsiteY49" fmla="*/ 2496065 h 6561438"/>
                        <a:gd name="connsiteX50" fmla="*/ 5560541 w 10070758"/>
                        <a:gd name="connsiteY50" fmla="*/ 2483708 h 6561438"/>
                        <a:gd name="connsiteX51" fmla="*/ 5634681 w 10070758"/>
                        <a:gd name="connsiteY51" fmla="*/ 2471351 h 6561438"/>
                        <a:gd name="connsiteX52" fmla="*/ 5671751 w 10070758"/>
                        <a:gd name="connsiteY52" fmla="*/ 2458995 h 6561438"/>
                        <a:gd name="connsiteX53" fmla="*/ 5721178 w 10070758"/>
                        <a:gd name="connsiteY53" fmla="*/ 2446638 h 6561438"/>
                        <a:gd name="connsiteX54" fmla="*/ 5782962 w 10070758"/>
                        <a:gd name="connsiteY54" fmla="*/ 2421924 h 6561438"/>
                        <a:gd name="connsiteX55" fmla="*/ 5857103 w 10070758"/>
                        <a:gd name="connsiteY55" fmla="*/ 2397211 h 6561438"/>
                        <a:gd name="connsiteX56" fmla="*/ 5931243 w 10070758"/>
                        <a:gd name="connsiteY56" fmla="*/ 2372497 h 6561438"/>
                        <a:gd name="connsiteX57" fmla="*/ 6005384 w 10070758"/>
                        <a:gd name="connsiteY57" fmla="*/ 2335427 h 6561438"/>
                        <a:gd name="connsiteX58" fmla="*/ 6128951 w 10070758"/>
                        <a:gd name="connsiteY58" fmla="*/ 2286000 h 6561438"/>
                        <a:gd name="connsiteX59" fmla="*/ 6190735 w 10070758"/>
                        <a:gd name="connsiteY59" fmla="*/ 2248930 h 6561438"/>
                        <a:gd name="connsiteX60" fmla="*/ 6264876 w 10070758"/>
                        <a:gd name="connsiteY60" fmla="*/ 2224216 h 6561438"/>
                        <a:gd name="connsiteX61" fmla="*/ 6351373 w 10070758"/>
                        <a:gd name="connsiteY61" fmla="*/ 2174789 h 6561438"/>
                        <a:gd name="connsiteX62" fmla="*/ 6425514 w 10070758"/>
                        <a:gd name="connsiteY62" fmla="*/ 2125362 h 6561438"/>
                        <a:gd name="connsiteX63" fmla="*/ 6462584 w 10070758"/>
                        <a:gd name="connsiteY63" fmla="*/ 2100649 h 6561438"/>
                        <a:gd name="connsiteX64" fmla="*/ 6499654 w 10070758"/>
                        <a:gd name="connsiteY64" fmla="*/ 2075935 h 6561438"/>
                        <a:gd name="connsiteX65" fmla="*/ 6536724 w 10070758"/>
                        <a:gd name="connsiteY65" fmla="*/ 2038865 h 6561438"/>
                        <a:gd name="connsiteX66" fmla="*/ 6623222 w 10070758"/>
                        <a:gd name="connsiteY66" fmla="*/ 1989438 h 6561438"/>
                        <a:gd name="connsiteX67" fmla="*/ 6672649 w 10070758"/>
                        <a:gd name="connsiteY67" fmla="*/ 1952368 h 6561438"/>
                        <a:gd name="connsiteX68" fmla="*/ 6722076 w 10070758"/>
                        <a:gd name="connsiteY68" fmla="*/ 1927654 h 6561438"/>
                        <a:gd name="connsiteX69" fmla="*/ 6759146 w 10070758"/>
                        <a:gd name="connsiteY69" fmla="*/ 1902941 h 6561438"/>
                        <a:gd name="connsiteX70" fmla="*/ 6808573 w 10070758"/>
                        <a:gd name="connsiteY70" fmla="*/ 1878227 h 6561438"/>
                        <a:gd name="connsiteX71" fmla="*/ 6845643 w 10070758"/>
                        <a:gd name="connsiteY71" fmla="*/ 1853514 h 6561438"/>
                        <a:gd name="connsiteX72" fmla="*/ 6956854 w 10070758"/>
                        <a:gd name="connsiteY72" fmla="*/ 1791730 h 6561438"/>
                        <a:gd name="connsiteX73" fmla="*/ 6993924 w 10070758"/>
                        <a:gd name="connsiteY73" fmla="*/ 1742303 h 6561438"/>
                        <a:gd name="connsiteX74" fmla="*/ 7030995 w 10070758"/>
                        <a:gd name="connsiteY74" fmla="*/ 1717589 h 6561438"/>
                        <a:gd name="connsiteX75" fmla="*/ 7105135 w 10070758"/>
                        <a:gd name="connsiteY75" fmla="*/ 1631092 h 6561438"/>
                        <a:gd name="connsiteX76" fmla="*/ 7154562 w 10070758"/>
                        <a:gd name="connsiteY76" fmla="*/ 1581665 h 6561438"/>
                        <a:gd name="connsiteX77" fmla="*/ 7216346 w 10070758"/>
                        <a:gd name="connsiteY77" fmla="*/ 1482811 h 6561438"/>
                        <a:gd name="connsiteX78" fmla="*/ 7253416 w 10070758"/>
                        <a:gd name="connsiteY78" fmla="*/ 1445741 h 6561438"/>
                        <a:gd name="connsiteX79" fmla="*/ 7364628 w 10070758"/>
                        <a:gd name="connsiteY79" fmla="*/ 1433383 h 6561438"/>
                        <a:gd name="connsiteX80" fmla="*/ 7488195 w 10070758"/>
                        <a:gd name="connsiteY80" fmla="*/ 1322174 h 6561438"/>
                        <a:gd name="connsiteX81" fmla="*/ 7562334 w 10070758"/>
                        <a:gd name="connsiteY81" fmla="*/ 1248033 h 6561438"/>
                        <a:gd name="connsiteX82" fmla="*/ 7636476 w 10070758"/>
                        <a:gd name="connsiteY82" fmla="*/ 1149178 h 6561438"/>
                        <a:gd name="connsiteX83" fmla="*/ 7722973 w 10070758"/>
                        <a:gd name="connsiteY83" fmla="*/ 1075038 h 6561438"/>
                        <a:gd name="connsiteX84" fmla="*/ 7846540 w 10070758"/>
                        <a:gd name="connsiteY84" fmla="*/ 939114 h 6561438"/>
                        <a:gd name="connsiteX85" fmla="*/ 8031893 w 10070758"/>
                        <a:gd name="connsiteY85" fmla="*/ 790832 h 6561438"/>
                        <a:gd name="connsiteX86" fmla="*/ 8204887 w 10070758"/>
                        <a:gd name="connsiteY86" fmla="*/ 889687 h 6561438"/>
                        <a:gd name="connsiteX87" fmla="*/ 8340811 w 10070758"/>
                        <a:gd name="connsiteY87" fmla="*/ 976184 h 6561438"/>
                        <a:gd name="connsiteX88" fmla="*/ 8464378 w 10070758"/>
                        <a:gd name="connsiteY88" fmla="*/ 1025611 h 6561438"/>
                        <a:gd name="connsiteX89" fmla="*/ 8575589 w 10070758"/>
                        <a:gd name="connsiteY89" fmla="*/ 1000897 h 6561438"/>
                        <a:gd name="connsiteX90" fmla="*/ 8649730 w 10070758"/>
                        <a:gd name="connsiteY90" fmla="*/ 1013254 h 6561438"/>
                        <a:gd name="connsiteX91" fmla="*/ 8686800 w 10070758"/>
                        <a:gd name="connsiteY91" fmla="*/ 1025611 h 6561438"/>
                        <a:gd name="connsiteX92" fmla="*/ 8760941 w 10070758"/>
                        <a:gd name="connsiteY92" fmla="*/ 976184 h 6561438"/>
                        <a:gd name="connsiteX93" fmla="*/ 8884508 w 10070758"/>
                        <a:gd name="connsiteY93" fmla="*/ 852616 h 6561438"/>
                        <a:gd name="connsiteX94" fmla="*/ 8921578 w 10070758"/>
                        <a:gd name="connsiteY94" fmla="*/ 815546 h 6561438"/>
                        <a:gd name="connsiteX95" fmla="*/ 8995719 w 10070758"/>
                        <a:gd name="connsiteY95" fmla="*/ 766119 h 6561438"/>
                        <a:gd name="connsiteX96" fmla="*/ 9020432 w 10070758"/>
                        <a:gd name="connsiteY96" fmla="*/ 729049 h 6561438"/>
                        <a:gd name="connsiteX97" fmla="*/ 9094573 w 10070758"/>
                        <a:gd name="connsiteY97" fmla="*/ 654908 h 6561438"/>
                        <a:gd name="connsiteX98" fmla="*/ 9119286 w 10070758"/>
                        <a:gd name="connsiteY98" fmla="*/ 617838 h 6561438"/>
                        <a:gd name="connsiteX99" fmla="*/ 9230497 w 10070758"/>
                        <a:gd name="connsiteY99" fmla="*/ 531341 h 6561438"/>
                        <a:gd name="connsiteX100" fmla="*/ 9267568 w 10070758"/>
                        <a:gd name="connsiteY100" fmla="*/ 518984 h 6561438"/>
                        <a:gd name="connsiteX101" fmla="*/ 9354065 w 10070758"/>
                        <a:gd name="connsiteY101" fmla="*/ 457200 h 6561438"/>
                        <a:gd name="connsiteX102" fmla="*/ 9428205 w 10070758"/>
                        <a:gd name="connsiteY102" fmla="*/ 407773 h 6561438"/>
                        <a:gd name="connsiteX103" fmla="*/ 9465276 w 10070758"/>
                        <a:gd name="connsiteY103" fmla="*/ 395416 h 6561438"/>
                        <a:gd name="connsiteX104" fmla="*/ 9551773 w 10070758"/>
                        <a:gd name="connsiteY104" fmla="*/ 358346 h 6561438"/>
                        <a:gd name="connsiteX105" fmla="*/ 10070758 w 10070758"/>
                        <a:gd name="connsiteY105" fmla="*/ 0 h 6561438"/>
                        <a:gd name="connsiteX106" fmla="*/ 24714 w 10070758"/>
                        <a:gd name="connsiteY106" fmla="*/ 12357 h 6561438"/>
                        <a:gd name="connsiteX0" fmla="*/ 0 w 10070758"/>
                        <a:gd name="connsiteY0" fmla="*/ 6561438 h 6561438"/>
                        <a:gd name="connsiteX1" fmla="*/ 1285103 w 10070758"/>
                        <a:gd name="connsiteY1" fmla="*/ 5412259 h 6561438"/>
                        <a:gd name="connsiteX2" fmla="*/ 1359243 w 10070758"/>
                        <a:gd name="connsiteY2" fmla="*/ 5362832 h 6561438"/>
                        <a:gd name="connsiteX3" fmla="*/ 1396314 w 10070758"/>
                        <a:gd name="connsiteY3" fmla="*/ 5325762 h 6561438"/>
                        <a:gd name="connsiteX4" fmla="*/ 1495168 w 10070758"/>
                        <a:gd name="connsiteY4" fmla="*/ 5276335 h 6561438"/>
                        <a:gd name="connsiteX5" fmla="*/ 1532238 w 10070758"/>
                        <a:gd name="connsiteY5" fmla="*/ 5251622 h 6561438"/>
                        <a:gd name="connsiteX6" fmla="*/ 1655805 w 10070758"/>
                        <a:gd name="connsiteY6" fmla="*/ 5165124 h 6561438"/>
                        <a:gd name="connsiteX7" fmla="*/ 1742303 w 10070758"/>
                        <a:gd name="connsiteY7" fmla="*/ 5115697 h 6561438"/>
                        <a:gd name="connsiteX8" fmla="*/ 1779373 w 10070758"/>
                        <a:gd name="connsiteY8" fmla="*/ 5078627 h 6561438"/>
                        <a:gd name="connsiteX9" fmla="*/ 1816443 w 10070758"/>
                        <a:gd name="connsiteY9" fmla="*/ 5053914 h 6561438"/>
                        <a:gd name="connsiteX10" fmla="*/ 1853514 w 10070758"/>
                        <a:gd name="connsiteY10" fmla="*/ 5016843 h 6561438"/>
                        <a:gd name="connsiteX11" fmla="*/ 1890584 w 10070758"/>
                        <a:gd name="connsiteY11" fmla="*/ 4992130 h 6561438"/>
                        <a:gd name="connsiteX12" fmla="*/ 1989438 w 10070758"/>
                        <a:gd name="connsiteY12" fmla="*/ 4893276 h 6561438"/>
                        <a:gd name="connsiteX13" fmla="*/ 2038865 w 10070758"/>
                        <a:gd name="connsiteY13" fmla="*/ 4868562 h 6561438"/>
                        <a:gd name="connsiteX14" fmla="*/ 2075935 w 10070758"/>
                        <a:gd name="connsiteY14" fmla="*/ 4831492 h 6561438"/>
                        <a:gd name="connsiteX15" fmla="*/ 2162432 w 10070758"/>
                        <a:gd name="connsiteY15" fmla="*/ 4782065 h 6561438"/>
                        <a:gd name="connsiteX16" fmla="*/ 2248930 w 10070758"/>
                        <a:gd name="connsiteY16" fmla="*/ 4732638 h 6561438"/>
                        <a:gd name="connsiteX17" fmla="*/ 2286000 w 10070758"/>
                        <a:gd name="connsiteY17" fmla="*/ 4695568 h 6561438"/>
                        <a:gd name="connsiteX18" fmla="*/ 2397211 w 10070758"/>
                        <a:gd name="connsiteY18" fmla="*/ 4596714 h 6561438"/>
                        <a:gd name="connsiteX19" fmla="*/ 2483708 w 10070758"/>
                        <a:gd name="connsiteY19" fmla="*/ 4473146 h 6561438"/>
                        <a:gd name="connsiteX20" fmla="*/ 2508422 w 10070758"/>
                        <a:gd name="connsiteY20" fmla="*/ 4436076 h 6561438"/>
                        <a:gd name="connsiteX21" fmla="*/ 2545492 w 10070758"/>
                        <a:gd name="connsiteY21" fmla="*/ 4386649 h 6561438"/>
                        <a:gd name="connsiteX22" fmla="*/ 2594919 w 10070758"/>
                        <a:gd name="connsiteY22" fmla="*/ 4312508 h 6561438"/>
                        <a:gd name="connsiteX23" fmla="*/ 2619632 w 10070758"/>
                        <a:gd name="connsiteY23" fmla="*/ 4275438 h 6561438"/>
                        <a:gd name="connsiteX24" fmla="*/ 2656703 w 10070758"/>
                        <a:gd name="connsiteY24" fmla="*/ 4263081 h 6561438"/>
                        <a:gd name="connsiteX25" fmla="*/ 2693773 w 10070758"/>
                        <a:gd name="connsiteY25" fmla="*/ 4238368 h 6561438"/>
                        <a:gd name="connsiteX26" fmla="*/ 2854411 w 10070758"/>
                        <a:gd name="connsiteY26" fmla="*/ 4213654 h 6561438"/>
                        <a:gd name="connsiteX27" fmla="*/ 2965622 w 10070758"/>
                        <a:gd name="connsiteY27" fmla="*/ 4188941 h 6561438"/>
                        <a:gd name="connsiteX28" fmla="*/ 3101546 w 10070758"/>
                        <a:gd name="connsiteY28" fmla="*/ 4164227 h 6561438"/>
                        <a:gd name="connsiteX29" fmla="*/ 3225114 w 10070758"/>
                        <a:gd name="connsiteY29" fmla="*/ 4114800 h 6561438"/>
                        <a:gd name="connsiteX30" fmla="*/ 3299254 w 10070758"/>
                        <a:gd name="connsiteY30" fmla="*/ 4077730 h 6561438"/>
                        <a:gd name="connsiteX31" fmla="*/ 3373395 w 10070758"/>
                        <a:gd name="connsiteY31" fmla="*/ 4028303 h 6561438"/>
                        <a:gd name="connsiteX32" fmla="*/ 3472249 w 10070758"/>
                        <a:gd name="connsiteY32" fmla="*/ 3954162 h 6561438"/>
                        <a:gd name="connsiteX33" fmla="*/ 3546389 w 10070758"/>
                        <a:gd name="connsiteY33" fmla="*/ 3880022 h 6561438"/>
                        <a:gd name="connsiteX34" fmla="*/ 3682314 w 10070758"/>
                        <a:gd name="connsiteY34" fmla="*/ 3756454 h 6561438"/>
                        <a:gd name="connsiteX35" fmla="*/ 3719384 w 10070758"/>
                        <a:gd name="connsiteY35" fmla="*/ 3719384 h 6561438"/>
                        <a:gd name="connsiteX36" fmla="*/ 3756454 w 10070758"/>
                        <a:gd name="connsiteY36" fmla="*/ 3682314 h 6561438"/>
                        <a:gd name="connsiteX37" fmla="*/ 3855308 w 10070758"/>
                        <a:gd name="connsiteY37" fmla="*/ 3546389 h 6561438"/>
                        <a:gd name="connsiteX38" fmla="*/ 3880022 w 10070758"/>
                        <a:gd name="connsiteY38" fmla="*/ 3496962 h 6561438"/>
                        <a:gd name="connsiteX39" fmla="*/ 4015946 w 10070758"/>
                        <a:gd name="connsiteY39" fmla="*/ 3410464 h 6561438"/>
                        <a:gd name="connsiteX40" fmla="*/ 4164227 w 10070758"/>
                        <a:gd name="connsiteY40" fmla="*/ 3299255 h 6561438"/>
                        <a:gd name="connsiteX41" fmla="*/ 4250724 w 10070758"/>
                        <a:gd name="connsiteY41" fmla="*/ 3212757 h 6561438"/>
                        <a:gd name="connsiteX42" fmla="*/ 4411362 w 10070758"/>
                        <a:gd name="connsiteY42" fmla="*/ 3138616 h 6561438"/>
                        <a:gd name="connsiteX43" fmla="*/ 4547287 w 10070758"/>
                        <a:gd name="connsiteY43" fmla="*/ 3002692 h 6561438"/>
                        <a:gd name="connsiteX44" fmla="*/ 4720281 w 10070758"/>
                        <a:gd name="connsiteY44" fmla="*/ 2866768 h 6561438"/>
                        <a:gd name="connsiteX45" fmla="*/ 4917989 w 10070758"/>
                        <a:gd name="connsiteY45" fmla="*/ 2743200 h 6561438"/>
                        <a:gd name="connsiteX46" fmla="*/ 5165124 w 10070758"/>
                        <a:gd name="connsiteY46" fmla="*/ 2644346 h 6561438"/>
                        <a:gd name="connsiteX47" fmla="*/ 5313405 w 10070758"/>
                        <a:gd name="connsiteY47" fmla="*/ 2533135 h 6561438"/>
                        <a:gd name="connsiteX48" fmla="*/ 5511114 w 10070758"/>
                        <a:gd name="connsiteY48" fmla="*/ 2496065 h 6561438"/>
                        <a:gd name="connsiteX49" fmla="*/ 5560541 w 10070758"/>
                        <a:gd name="connsiteY49" fmla="*/ 2483708 h 6561438"/>
                        <a:gd name="connsiteX50" fmla="*/ 5634681 w 10070758"/>
                        <a:gd name="connsiteY50" fmla="*/ 2471351 h 6561438"/>
                        <a:gd name="connsiteX51" fmla="*/ 5671751 w 10070758"/>
                        <a:gd name="connsiteY51" fmla="*/ 2458995 h 6561438"/>
                        <a:gd name="connsiteX52" fmla="*/ 5721178 w 10070758"/>
                        <a:gd name="connsiteY52" fmla="*/ 2446638 h 6561438"/>
                        <a:gd name="connsiteX53" fmla="*/ 5782962 w 10070758"/>
                        <a:gd name="connsiteY53" fmla="*/ 2421924 h 6561438"/>
                        <a:gd name="connsiteX54" fmla="*/ 5857103 w 10070758"/>
                        <a:gd name="connsiteY54" fmla="*/ 2397211 h 6561438"/>
                        <a:gd name="connsiteX55" fmla="*/ 5931243 w 10070758"/>
                        <a:gd name="connsiteY55" fmla="*/ 2372497 h 6561438"/>
                        <a:gd name="connsiteX56" fmla="*/ 6005384 w 10070758"/>
                        <a:gd name="connsiteY56" fmla="*/ 2335427 h 6561438"/>
                        <a:gd name="connsiteX57" fmla="*/ 6128951 w 10070758"/>
                        <a:gd name="connsiteY57" fmla="*/ 2286000 h 6561438"/>
                        <a:gd name="connsiteX58" fmla="*/ 6190735 w 10070758"/>
                        <a:gd name="connsiteY58" fmla="*/ 2248930 h 6561438"/>
                        <a:gd name="connsiteX59" fmla="*/ 6264876 w 10070758"/>
                        <a:gd name="connsiteY59" fmla="*/ 2224216 h 6561438"/>
                        <a:gd name="connsiteX60" fmla="*/ 6351373 w 10070758"/>
                        <a:gd name="connsiteY60" fmla="*/ 2174789 h 6561438"/>
                        <a:gd name="connsiteX61" fmla="*/ 6425514 w 10070758"/>
                        <a:gd name="connsiteY61" fmla="*/ 2125362 h 6561438"/>
                        <a:gd name="connsiteX62" fmla="*/ 6462584 w 10070758"/>
                        <a:gd name="connsiteY62" fmla="*/ 2100649 h 6561438"/>
                        <a:gd name="connsiteX63" fmla="*/ 6499654 w 10070758"/>
                        <a:gd name="connsiteY63" fmla="*/ 2075935 h 6561438"/>
                        <a:gd name="connsiteX64" fmla="*/ 6536724 w 10070758"/>
                        <a:gd name="connsiteY64" fmla="*/ 2038865 h 6561438"/>
                        <a:gd name="connsiteX65" fmla="*/ 6623222 w 10070758"/>
                        <a:gd name="connsiteY65" fmla="*/ 1989438 h 6561438"/>
                        <a:gd name="connsiteX66" fmla="*/ 6672649 w 10070758"/>
                        <a:gd name="connsiteY66" fmla="*/ 1952368 h 6561438"/>
                        <a:gd name="connsiteX67" fmla="*/ 6722076 w 10070758"/>
                        <a:gd name="connsiteY67" fmla="*/ 1927654 h 6561438"/>
                        <a:gd name="connsiteX68" fmla="*/ 6759146 w 10070758"/>
                        <a:gd name="connsiteY68" fmla="*/ 1902941 h 6561438"/>
                        <a:gd name="connsiteX69" fmla="*/ 6808573 w 10070758"/>
                        <a:gd name="connsiteY69" fmla="*/ 1878227 h 6561438"/>
                        <a:gd name="connsiteX70" fmla="*/ 6845643 w 10070758"/>
                        <a:gd name="connsiteY70" fmla="*/ 1853514 h 6561438"/>
                        <a:gd name="connsiteX71" fmla="*/ 6956854 w 10070758"/>
                        <a:gd name="connsiteY71" fmla="*/ 1791730 h 6561438"/>
                        <a:gd name="connsiteX72" fmla="*/ 6993924 w 10070758"/>
                        <a:gd name="connsiteY72" fmla="*/ 1742303 h 6561438"/>
                        <a:gd name="connsiteX73" fmla="*/ 7030995 w 10070758"/>
                        <a:gd name="connsiteY73" fmla="*/ 1717589 h 6561438"/>
                        <a:gd name="connsiteX74" fmla="*/ 7105135 w 10070758"/>
                        <a:gd name="connsiteY74" fmla="*/ 1631092 h 6561438"/>
                        <a:gd name="connsiteX75" fmla="*/ 7154562 w 10070758"/>
                        <a:gd name="connsiteY75" fmla="*/ 1581665 h 6561438"/>
                        <a:gd name="connsiteX76" fmla="*/ 7216346 w 10070758"/>
                        <a:gd name="connsiteY76" fmla="*/ 1482811 h 6561438"/>
                        <a:gd name="connsiteX77" fmla="*/ 7253416 w 10070758"/>
                        <a:gd name="connsiteY77" fmla="*/ 1445741 h 6561438"/>
                        <a:gd name="connsiteX78" fmla="*/ 7364628 w 10070758"/>
                        <a:gd name="connsiteY78" fmla="*/ 1433383 h 6561438"/>
                        <a:gd name="connsiteX79" fmla="*/ 7488195 w 10070758"/>
                        <a:gd name="connsiteY79" fmla="*/ 1322174 h 6561438"/>
                        <a:gd name="connsiteX80" fmla="*/ 7562334 w 10070758"/>
                        <a:gd name="connsiteY80" fmla="*/ 1248033 h 6561438"/>
                        <a:gd name="connsiteX81" fmla="*/ 7636476 w 10070758"/>
                        <a:gd name="connsiteY81" fmla="*/ 1149178 h 6561438"/>
                        <a:gd name="connsiteX82" fmla="*/ 7722973 w 10070758"/>
                        <a:gd name="connsiteY82" fmla="*/ 1075038 h 6561438"/>
                        <a:gd name="connsiteX83" fmla="*/ 7846540 w 10070758"/>
                        <a:gd name="connsiteY83" fmla="*/ 939114 h 6561438"/>
                        <a:gd name="connsiteX84" fmla="*/ 8031893 w 10070758"/>
                        <a:gd name="connsiteY84" fmla="*/ 790832 h 6561438"/>
                        <a:gd name="connsiteX85" fmla="*/ 8204887 w 10070758"/>
                        <a:gd name="connsiteY85" fmla="*/ 889687 h 6561438"/>
                        <a:gd name="connsiteX86" fmla="*/ 8340811 w 10070758"/>
                        <a:gd name="connsiteY86" fmla="*/ 976184 h 6561438"/>
                        <a:gd name="connsiteX87" fmla="*/ 8464378 w 10070758"/>
                        <a:gd name="connsiteY87" fmla="*/ 1025611 h 6561438"/>
                        <a:gd name="connsiteX88" fmla="*/ 8575589 w 10070758"/>
                        <a:gd name="connsiteY88" fmla="*/ 1000897 h 6561438"/>
                        <a:gd name="connsiteX89" fmla="*/ 8649730 w 10070758"/>
                        <a:gd name="connsiteY89" fmla="*/ 1013254 h 6561438"/>
                        <a:gd name="connsiteX90" fmla="*/ 8686800 w 10070758"/>
                        <a:gd name="connsiteY90" fmla="*/ 1025611 h 6561438"/>
                        <a:gd name="connsiteX91" fmla="*/ 8760941 w 10070758"/>
                        <a:gd name="connsiteY91" fmla="*/ 976184 h 6561438"/>
                        <a:gd name="connsiteX92" fmla="*/ 8884508 w 10070758"/>
                        <a:gd name="connsiteY92" fmla="*/ 852616 h 6561438"/>
                        <a:gd name="connsiteX93" fmla="*/ 8921578 w 10070758"/>
                        <a:gd name="connsiteY93" fmla="*/ 815546 h 6561438"/>
                        <a:gd name="connsiteX94" fmla="*/ 8995719 w 10070758"/>
                        <a:gd name="connsiteY94" fmla="*/ 766119 h 6561438"/>
                        <a:gd name="connsiteX95" fmla="*/ 9020432 w 10070758"/>
                        <a:gd name="connsiteY95" fmla="*/ 729049 h 6561438"/>
                        <a:gd name="connsiteX96" fmla="*/ 9094573 w 10070758"/>
                        <a:gd name="connsiteY96" fmla="*/ 654908 h 6561438"/>
                        <a:gd name="connsiteX97" fmla="*/ 9119286 w 10070758"/>
                        <a:gd name="connsiteY97" fmla="*/ 617838 h 6561438"/>
                        <a:gd name="connsiteX98" fmla="*/ 9230497 w 10070758"/>
                        <a:gd name="connsiteY98" fmla="*/ 531341 h 6561438"/>
                        <a:gd name="connsiteX99" fmla="*/ 9267568 w 10070758"/>
                        <a:gd name="connsiteY99" fmla="*/ 518984 h 6561438"/>
                        <a:gd name="connsiteX100" fmla="*/ 9354065 w 10070758"/>
                        <a:gd name="connsiteY100" fmla="*/ 457200 h 6561438"/>
                        <a:gd name="connsiteX101" fmla="*/ 9428205 w 10070758"/>
                        <a:gd name="connsiteY101" fmla="*/ 407773 h 6561438"/>
                        <a:gd name="connsiteX102" fmla="*/ 9465276 w 10070758"/>
                        <a:gd name="connsiteY102" fmla="*/ 395416 h 6561438"/>
                        <a:gd name="connsiteX103" fmla="*/ 9551773 w 10070758"/>
                        <a:gd name="connsiteY103" fmla="*/ 358346 h 6561438"/>
                        <a:gd name="connsiteX104" fmla="*/ 10070758 w 10070758"/>
                        <a:gd name="connsiteY104" fmla="*/ 0 h 6561438"/>
                        <a:gd name="connsiteX105" fmla="*/ 24714 w 10070758"/>
                        <a:gd name="connsiteY105" fmla="*/ 12357 h 6561438"/>
                        <a:gd name="connsiteX0" fmla="*/ 0 w 10070758"/>
                        <a:gd name="connsiteY0" fmla="*/ 6561438 h 6561438"/>
                        <a:gd name="connsiteX1" fmla="*/ 1285103 w 10070758"/>
                        <a:gd name="connsiteY1" fmla="*/ 5412259 h 6561438"/>
                        <a:gd name="connsiteX2" fmla="*/ 1359243 w 10070758"/>
                        <a:gd name="connsiteY2" fmla="*/ 5362832 h 6561438"/>
                        <a:gd name="connsiteX3" fmla="*/ 1396314 w 10070758"/>
                        <a:gd name="connsiteY3" fmla="*/ 5325762 h 6561438"/>
                        <a:gd name="connsiteX4" fmla="*/ 1495168 w 10070758"/>
                        <a:gd name="connsiteY4" fmla="*/ 5276335 h 6561438"/>
                        <a:gd name="connsiteX5" fmla="*/ 1532238 w 10070758"/>
                        <a:gd name="connsiteY5" fmla="*/ 5251622 h 6561438"/>
                        <a:gd name="connsiteX6" fmla="*/ 1655805 w 10070758"/>
                        <a:gd name="connsiteY6" fmla="*/ 5165124 h 6561438"/>
                        <a:gd name="connsiteX7" fmla="*/ 1742303 w 10070758"/>
                        <a:gd name="connsiteY7" fmla="*/ 5115697 h 6561438"/>
                        <a:gd name="connsiteX8" fmla="*/ 1779373 w 10070758"/>
                        <a:gd name="connsiteY8" fmla="*/ 5078627 h 6561438"/>
                        <a:gd name="connsiteX9" fmla="*/ 1816443 w 10070758"/>
                        <a:gd name="connsiteY9" fmla="*/ 5053914 h 6561438"/>
                        <a:gd name="connsiteX10" fmla="*/ 1853514 w 10070758"/>
                        <a:gd name="connsiteY10" fmla="*/ 5016843 h 6561438"/>
                        <a:gd name="connsiteX11" fmla="*/ 1890584 w 10070758"/>
                        <a:gd name="connsiteY11" fmla="*/ 4992130 h 6561438"/>
                        <a:gd name="connsiteX12" fmla="*/ 1989438 w 10070758"/>
                        <a:gd name="connsiteY12" fmla="*/ 4893276 h 6561438"/>
                        <a:gd name="connsiteX13" fmla="*/ 2038865 w 10070758"/>
                        <a:gd name="connsiteY13" fmla="*/ 4868562 h 6561438"/>
                        <a:gd name="connsiteX14" fmla="*/ 2075935 w 10070758"/>
                        <a:gd name="connsiteY14" fmla="*/ 4831492 h 6561438"/>
                        <a:gd name="connsiteX15" fmla="*/ 2162432 w 10070758"/>
                        <a:gd name="connsiteY15" fmla="*/ 4782065 h 6561438"/>
                        <a:gd name="connsiteX16" fmla="*/ 2248930 w 10070758"/>
                        <a:gd name="connsiteY16" fmla="*/ 4732638 h 6561438"/>
                        <a:gd name="connsiteX17" fmla="*/ 2286000 w 10070758"/>
                        <a:gd name="connsiteY17" fmla="*/ 4695568 h 6561438"/>
                        <a:gd name="connsiteX18" fmla="*/ 2397211 w 10070758"/>
                        <a:gd name="connsiteY18" fmla="*/ 4596714 h 6561438"/>
                        <a:gd name="connsiteX19" fmla="*/ 2483708 w 10070758"/>
                        <a:gd name="connsiteY19" fmla="*/ 4473146 h 6561438"/>
                        <a:gd name="connsiteX20" fmla="*/ 2508422 w 10070758"/>
                        <a:gd name="connsiteY20" fmla="*/ 4436076 h 6561438"/>
                        <a:gd name="connsiteX21" fmla="*/ 2545492 w 10070758"/>
                        <a:gd name="connsiteY21" fmla="*/ 4386649 h 6561438"/>
                        <a:gd name="connsiteX22" fmla="*/ 2594919 w 10070758"/>
                        <a:gd name="connsiteY22" fmla="*/ 4312508 h 6561438"/>
                        <a:gd name="connsiteX23" fmla="*/ 2619632 w 10070758"/>
                        <a:gd name="connsiteY23" fmla="*/ 4275438 h 6561438"/>
                        <a:gd name="connsiteX24" fmla="*/ 2656703 w 10070758"/>
                        <a:gd name="connsiteY24" fmla="*/ 4263081 h 6561438"/>
                        <a:gd name="connsiteX25" fmla="*/ 2693773 w 10070758"/>
                        <a:gd name="connsiteY25" fmla="*/ 4238368 h 6561438"/>
                        <a:gd name="connsiteX26" fmla="*/ 2854411 w 10070758"/>
                        <a:gd name="connsiteY26" fmla="*/ 4213654 h 6561438"/>
                        <a:gd name="connsiteX27" fmla="*/ 2965622 w 10070758"/>
                        <a:gd name="connsiteY27" fmla="*/ 4188941 h 6561438"/>
                        <a:gd name="connsiteX28" fmla="*/ 3101546 w 10070758"/>
                        <a:gd name="connsiteY28" fmla="*/ 4164227 h 6561438"/>
                        <a:gd name="connsiteX29" fmla="*/ 3225114 w 10070758"/>
                        <a:gd name="connsiteY29" fmla="*/ 4114800 h 6561438"/>
                        <a:gd name="connsiteX30" fmla="*/ 3299254 w 10070758"/>
                        <a:gd name="connsiteY30" fmla="*/ 4077730 h 6561438"/>
                        <a:gd name="connsiteX31" fmla="*/ 3373395 w 10070758"/>
                        <a:gd name="connsiteY31" fmla="*/ 4028303 h 6561438"/>
                        <a:gd name="connsiteX32" fmla="*/ 3472249 w 10070758"/>
                        <a:gd name="connsiteY32" fmla="*/ 3954162 h 6561438"/>
                        <a:gd name="connsiteX33" fmla="*/ 3546389 w 10070758"/>
                        <a:gd name="connsiteY33" fmla="*/ 3880022 h 6561438"/>
                        <a:gd name="connsiteX34" fmla="*/ 3682314 w 10070758"/>
                        <a:gd name="connsiteY34" fmla="*/ 3756454 h 6561438"/>
                        <a:gd name="connsiteX35" fmla="*/ 3719384 w 10070758"/>
                        <a:gd name="connsiteY35" fmla="*/ 3719384 h 6561438"/>
                        <a:gd name="connsiteX36" fmla="*/ 3756454 w 10070758"/>
                        <a:gd name="connsiteY36" fmla="*/ 3682314 h 6561438"/>
                        <a:gd name="connsiteX37" fmla="*/ 3855308 w 10070758"/>
                        <a:gd name="connsiteY37" fmla="*/ 3546389 h 6561438"/>
                        <a:gd name="connsiteX38" fmla="*/ 3880022 w 10070758"/>
                        <a:gd name="connsiteY38" fmla="*/ 3496962 h 6561438"/>
                        <a:gd name="connsiteX39" fmla="*/ 4015946 w 10070758"/>
                        <a:gd name="connsiteY39" fmla="*/ 3410464 h 6561438"/>
                        <a:gd name="connsiteX40" fmla="*/ 4164227 w 10070758"/>
                        <a:gd name="connsiteY40" fmla="*/ 3299255 h 6561438"/>
                        <a:gd name="connsiteX41" fmla="*/ 4250724 w 10070758"/>
                        <a:gd name="connsiteY41" fmla="*/ 3212757 h 6561438"/>
                        <a:gd name="connsiteX42" fmla="*/ 4411362 w 10070758"/>
                        <a:gd name="connsiteY42" fmla="*/ 3138616 h 6561438"/>
                        <a:gd name="connsiteX43" fmla="*/ 4547287 w 10070758"/>
                        <a:gd name="connsiteY43" fmla="*/ 3002692 h 6561438"/>
                        <a:gd name="connsiteX44" fmla="*/ 4720281 w 10070758"/>
                        <a:gd name="connsiteY44" fmla="*/ 2866768 h 6561438"/>
                        <a:gd name="connsiteX45" fmla="*/ 4917989 w 10070758"/>
                        <a:gd name="connsiteY45" fmla="*/ 2743200 h 6561438"/>
                        <a:gd name="connsiteX46" fmla="*/ 5165124 w 10070758"/>
                        <a:gd name="connsiteY46" fmla="*/ 2644346 h 6561438"/>
                        <a:gd name="connsiteX47" fmla="*/ 5313405 w 10070758"/>
                        <a:gd name="connsiteY47" fmla="*/ 2533135 h 6561438"/>
                        <a:gd name="connsiteX48" fmla="*/ 5511114 w 10070758"/>
                        <a:gd name="connsiteY48" fmla="*/ 2496065 h 6561438"/>
                        <a:gd name="connsiteX49" fmla="*/ 5560541 w 10070758"/>
                        <a:gd name="connsiteY49" fmla="*/ 2483708 h 6561438"/>
                        <a:gd name="connsiteX50" fmla="*/ 5634681 w 10070758"/>
                        <a:gd name="connsiteY50" fmla="*/ 2471351 h 6561438"/>
                        <a:gd name="connsiteX51" fmla="*/ 5671751 w 10070758"/>
                        <a:gd name="connsiteY51" fmla="*/ 2458995 h 6561438"/>
                        <a:gd name="connsiteX52" fmla="*/ 5721178 w 10070758"/>
                        <a:gd name="connsiteY52" fmla="*/ 2446638 h 6561438"/>
                        <a:gd name="connsiteX53" fmla="*/ 5782962 w 10070758"/>
                        <a:gd name="connsiteY53" fmla="*/ 2421924 h 6561438"/>
                        <a:gd name="connsiteX54" fmla="*/ 5857103 w 10070758"/>
                        <a:gd name="connsiteY54" fmla="*/ 2397211 h 6561438"/>
                        <a:gd name="connsiteX55" fmla="*/ 5931243 w 10070758"/>
                        <a:gd name="connsiteY55" fmla="*/ 2372497 h 6561438"/>
                        <a:gd name="connsiteX56" fmla="*/ 6005384 w 10070758"/>
                        <a:gd name="connsiteY56" fmla="*/ 2335427 h 6561438"/>
                        <a:gd name="connsiteX57" fmla="*/ 6128951 w 10070758"/>
                        <a:gd name="connsiteY57" fmla="*/ 2286000 h 6561438"/>
                        <a:gd name="connsiteX58" fmla="*/ 6190735 w 10070758"/>
                        <a:gd name="connsiteY58" fmla="*/ 2248930 h 6561438"/>
                        <a:gd name="connsiteX59" fmla="*/ 6264876 w 10070758"/>
                        <a:gd name="connsiteY59" fmla="*/ 2224216 h 6561438"/>
                        <a:gd name="connsiteX60" fmla="*/ 6351373 w 10070758"/>
                        <a:gd name="connsiteY60" fmla="*/ 2174789 h 6561438"/>
                        <a:gd name="connsiteX61" fmla="*/ 6425514 w 10070758"/>
                        <a:gd name="connsiteY61" fmla="*/ 2125362 h 6561438"/>
                        <a:gd name="connsiteX62" fmla="*/ 6462584 w 10070758"/>
                        <a:gd name="connsiteY62" fmla="*/ 2100649 h 6561438"/>
                        <a:gd name="connsiteX63" fmla="*/ 6499654 w 10070758"/>
                        <a:gd name="connsiteY63" fmla="*/ 2075935 h 6561438"/>
                        <a:gd name="connsiteX64" fmla="*/ 6536724 w 10070758"/>
                        <a:gd name="connsiteY64" fmla="*/ 2038865 h 6561438"/>
                        <a:gd name="connsiteX65" fmla="*/ 6623222 w 10070758"/>
                        <a:gd name="connsiteY65" fmla="*/ 1989438 h 6561438"/>
                        <a:gd name="connsiteX66" fmla="*/ 6672649 w 10070758"/>
                        <a:gd name="connsiteY66" fmla="*/ 1952368 h 6561438"/>
                        <a:gd name="connsiteX67" fmla="*/ 6722076 w 10070758"/>
                        <a:gd name="connsiteY67" fmla="*/ 1927654 h 6561438"/>
                        <a:gd name="connsiteX68" fmla="*/ 6759146 w 10070758"/>
                        <a:gd name="connsiteY68" fmla="*/ 1902941 h 6561438"/>
                        <a:gd name="connsiteX69" fmla="*/ 6808573 w 10070758"/>
                        <a:gd name="connsiteY69" fmla="*/ 1878227 h 6561438"/>
                        <a:gd name="connsiteX70" fmla="*/ 6845643 w 10070758"/>
                        <a:gd name="connsiteY70" fmla="*/ 1853514 h 6561438"/>
                        <a:gd name="connsiteX71" fmla="*/ 6956854 w 10070758"/>
                        <a:gd name="connsiteY71" fmla="*/ 1791730 h 6561438"/>
                        <a:gd name="connsiteX72" fmla="*/ 6993924 w 10070758"/>
                        <a:gd name="connsiteY72" fmla="*/ 1742303 h 6561438"/>
                        <a:gd name="connsiteX73" fmla="*/ 7030995 w 10070758"/>
                        <a:gd name="connsiteY73" fmla="*/ 1717589 h 6561438"/>
                        <a:gd name="connsiteX74" fmla="*/ 7105135 w 10070758"/>
                        <a:gd name="connsiteY74" fmla="*/ 1631092 h 6561438"/>
                        <a:gd name="connsiteX75" fmla="*/ 7154562 w 10070758"/>
                        <a:gd name="connsiteY75" fmla="*/ 1581665 h 6561438"/>
                        <a:gd name="connsiteX76" fmla="*/ 7216346 w 10070758"/>
                        <a:gd name="connsiteY76" fmla="*/ 1482811 h 6561438"/>
                        <a:gd name="connsiteX77" fmla="*/ 7253416 w 10070758"/>
                        <a:gd name="connsiteY77" fmla="*/ 1445741 h 6561438"/>
                        <a:gd name="connsiteX78" fmla="*/ 7364628 w 10070758"/>
                        <a:gd name="connsiteY78" fmla="*/ 1433383 h 6561438"/>
                        <a:gd name="connsiteX79" fmla="*/ 7488195 w 10070758"/>
                        <a:gd name="connsiteY79" fmla="*/ 1322174 h 6561438"/>
                        <a:gd name="connsiteX80" fmla="*/ 7562334 w 10070758"/>
                        <a:gd name="connsiteY80" fmla="*/ 1248033 h 6561438"/>
                        <a:gd name="connsiteX81" fmla="*/ 7636476 w 10070758"/>
                        <a:gd name="connsiteY81" fmla="*/ 1149178 h 6561438"/>
                        <a:gd name="connsiteX82" fmla="*/ 7722973 w 10070758"/>
                        <a:gd name="connsiteY82" fmla="*/ 1075038 h 6561438"/>
                        <a:gd name="connsiteX83" fmla="*/ 7846540 w 10070758"/>
                        <a:gd name="connsiteY83" fmla="*/ 939114 h 6561438"/>
                        <a:gd name="connsiteX84" fmla="*/ 8044249 w 10070758"/>
                        <a:gd name="connsiteY84" fmla="*/ 852616 h 6561438"/>
                        <a:gd name="connsiteX85" fmla="*/ 8204887 w 10070758"/>
                        <a:gd name="connsiteY85" fmla="*/ 889687 h 6561438"/>
                        <a:gd name="connsiteX86" fmla="*/ 8340811 w 10070758"/>
                        <a:gd name="connsiteY86" fmla="*/ 976184 h 6561438"/>
                        <a:gd name="connsiteX87" fmla="*/ 8464378 w 10070758"/>
                        <a:gd name="connsiteY87" fmla="*/ 1025611 h 6561438"/>
                        <a:gd name="connsiteX88" fmla="*/ 8575589 w 10070758"/>
                        <a:gd name="connsiteY88" fmla="*/ 1000897 h 6561438"/>
                        <a:gd name="connsiteX89" fmla="*/ 8649730 w 10070758"/>
                        <a:gd name="connsiteY89" fmla="*/ 1013254 h 6561438"/>
                        <a:gd name="connsiteX90" fmla="*/ 8686800 w 10070758"/>
                        <a:gd name="connsiteY90" fmla="*/ 1025611 h 6561438"/>
                        <a:gd name="connsiteX91" fmla="*/ 8760941 w 10070758"/>
                        <a:gd name="connsiteY91" fmla="*/ 976184 h 6561438"/>
                        <a:gd name="connsiteX92" fmla="*/ 8884508 w 10070758"/>
                        <a:gd name="connsiteY92" fmla="*/ 852616 h 6561438"/>
                        <a:gd name="connsiteX93" fmla="*/ 8921578 w 10070758"/>
                        <a:gd name="connsiteY93" fmla="*/ 815546 h 6561438"/>
                        <a:gd name="connsiteX94" fmla="*/ 8995719 w 10070758"/>
                        <a:gd name="connsiteY94" fmla="*/ 766119 h 6561438"/>
                        <a:gd name="connsiteX95" fmla="*/ 9020432 w 10070758"/>
                        <a:gd name="connsiteY95" fmla="*/ 729049 h 6561438"/>
                        <a:gd name="connsiteX96" fmla="*/ 9094573 w 10070758"/>
                        <a:gd name="connsiteY96" fmla="*/ 654908 h 6561438"/>
                        <a:gd name="connsiteX97" fmla="*/ 9119286 w 10070758"/>
                        <a:gd name="connsiteY97" fmla="*/ 617838 h 6561438"/>
                        <a:gd name="connsiteX98" fmla="*/ 9230497 w 10070758"/>
                        <a:gd name="connsiteY98" fmla="*/ 531341 h 6561438"/>
                        <a:gd name="connsiteX99" fmla="*/ 9267568 w 10070758"/>
                        <a:gd name="connsiteY99" fmla="*/ 518984 h 6561438"/>
                        <a:gd name="connsiteX100" fmla="*/ 9354065 w 10070758"/>
                        <a:gd name="connsiteY100" fmla="*/ 457200 h 6561438"/>
                        <a:gd name="connsiteX101" fmla="*/ 9428205 w 10070758"/>
                        <a:gd name="connsiteY101" fmla="*/ 407773 h 6561438"/>
                        <a:gd name="connsiteX102" fmla="*/ 9465276 w 10070758"/>
                        <a:gd name="connsiteY102" fmla="*/ 395416 h 6561438"/>
                        <a:gd name="connsiteX103" fmla="*/ 9551773 w 10070758"/>
                        <a:gd name="connsiteY103" fmla="*/ 358346 h 6561438"/>
                        <a:gd name="connsiteX104" fmla="*/ 10070758 w 10070758"/>
                        <a:gd name="connsiteY104" fmla="*/ 0 h 6561438"/>
                        <a:gd name="connsiteX105" fmla="*/ 24714 w 10070758"/>
                        <a:gd name="connsiteY105" fmla="*/ 12357 h 6561438"/>
                        <a:gd name="connsiteX0" fmla="*/ 0 w 10070758"/>
                        <a:gd name="connsiteY0" fmla="*/ 6561438 h 6561438"/>
                        <a:gd name="connsiteX1" fmla="*/ 1285103 w 10070758"/>
                        <a:gd name="connsiteY1" fmla="*/ 5412259 h 6561438"/>
                        <a:gd name="connsiteX2" fmla="*/ 1359243 w 10070758"/>
                        <a:gd name="connsiteY2" fmla="*/ 5362832 h 6561438"/>
                        <a:gd name="connsiteX3" fmla="*/ 1396314 w 10070758"/>
                        <a:gd name="connsiteY3" fmla="*/ 5325762 h 6561438"/>
                        <a:gd name="connsiteX4" fmla="*/ 1495168 w 10070758"/>
                        <a:gd name="connsiteY4" fmla="*/ 5276335 h 6561438"/>
                        <a:gd name="connsiteX5" fmla="*/ 1532238 w 10070758"/>
                        <a:gd name="connsiteY5" fmla="*/ 5251622 h 6561438"/>
                        <a:gd name="connsiteX6" fmla="*/ 1655805 w 10070758"/>
                        <a:gd name="connsiteY6" fmla="*/ 5165124 h 6561438"/>
                        <a:gd name="connsiteX7" fmla="*/ 1742303 w 10070758"/>
                        <a:gd name="connsiteY7" fmla="*/ 5115697 h 6561438"/>
                        <a:gd name="connsiteX8" fmla="*/ 1779373 w 10070758"/>
                        <a:gd name="connsiteY8" fmla="*/ 5078627 h 6561438"/>
                        <a:gd name="connsiteX9" fmla="*/ 1816443 w 10070758"/>
                        <a:gd name="connsiteY9" fmla="*/ 5053914 h 6561438"/>
                        <a:gd name="connsiteX10" fmla="*/ 1853514 w 10070758"/>
                        <a:gd name="connsiteY10" fmla="*/ 5016843 h 6561438"/>
                        <a:gd name="connsiteX11" fmla="*/ 1890584 w 10070758"/>
                        <a:gd name="connsiteY11" fmla="*/ 4992130 h 6561438"/>
                        <a:gd name="connsiteX12" fmla="*/ 1989438 w 10070758"/>
                        <a:gd name="connsiteY12" fmla="*/ 4893276 h 6561438"/>
                        <a:gd name="connsiteX13" fmla="*/ 2038865 w 10070758"/>
                        <a:gd name="connsiteY13" fmla="*/ 4868562 h 6561438"/>
                        <a:gd name="connsiteX14" fmla="*/ 2075935 w 10070758"/>
                        <a:gd name="connsiteY14" fmla="*/ 4831492 h 6561438"/>
                        <a:gd name="connsiteX15" fmla="*/ 2162432 w 10070758"/>
                        <a:gd name="connsiteY15" fmla="*/ 4782065 h 6561438"/>
                        <a:gd name="connsiteX16" fmla="*/ 2248930 w 10070758"/>
                        <a:gd name="connsiteY16" fmla="*/ 4732638 h 6561438"/>
                        <a:gd name="connsiteX17" fmla="*/ 2286000 w 10070758"/>
                        <a:gd name="connsiteY17" fmla="*/ 4695568 h 6561438"/>
                        <a:gd name="connsiteX18" fmla="*/ 2397211 w 10070758"/>
                        <a:gd name="connsiteY18" fmla="*/ 4596714 h 6561438"/>
                        <a:gd name="connsiteX19" fmla="*/ 2483708 w 10070758"/>
                        <a:gd name="connsiteY19" fmla="*/ 4473146 h 6561438"/>
                        <a:gd name="connsiteX20" fmla="*/ 2508422 w 10070758"/>
                        <a:gd name="connsiteY20" fmla="*/ 4436076 h 6561438"/>
                        <a:gd name="connsiteX21" fmla="*/ 2545492 w 10070758"/>
                        <a:gd name="connsiteY21" fmla="*/ 4386649 h 6561438"/>
                        <a:gd name="connsiteX22" fmla="*/ 2594919 w 10070758"/>
                        <a:gd name="connsiteY22" fmla="*/ 4312508 h 6561438"/>
                        <a:gd name="connsiteX23" fmla="*/ 2619632 w 10070758"/>
                        <a:gd name="connsiteY23" fmla="*/ 4275438 h 6561438"/>
                        <a:gd name="connsiteX24" fmla="*/ 2656703 w 10070758"/>
                        <a:gd name="connsiteY24" fmla="*/ 4263081 h 6561438"/>
                        <a:gd name="connsiteX25" fmla="*/ 2693773 w 10070758"/>
                        <a:gd name="connsiteY25" fmla="*/ 4238368 h 6561438"/>
                        <a:gd name="connsiteX26" fmla="*/ 2854411 w 10070758"/>
                        <a:gd name="connsiteY26" fmla="*/ 4213654 h 6561438"/>
                        <a:gd name="connsiteX27" fmla="*/ 2965622 w 10070758"/>
                        <a:gd name="connsiteY27" fmla="*/ 4188941 h 6561438"/>
                        <a:gd name="connsiteX28" fmla="*/ 3101546 w 10070758"/>
                        <a:gd name="connsiteY28" fmla="*/ 4164227 h 6561438"/>
                        <a:gd name="connsiteX29" fmla="*/ 3225114 w 10070758"/>
                        <a:gd name="connsiteY29" fmla="*/ 4114800 h 6561438"/>
                        <a:gd name="connsiteX30" fmla="*/ 3299254 w 10070758"/>
                        <a:gd name="connsiteY30" fmla="*/ 4077730 h 6561438"/>
                        <a:gd name="connsiteX31" fmla="*/ 3373395 w 10070758"/>
                        <a:gd name="connsiteY31" fmla="*/ 4028303 h 6561438"/>
                        <a:gd name="connsiteX32" fmla="*/ 3472249 w 10070758"/>
                        <a:gd name="connsiteY32" fmla="*/ 3954162 h 6561438"/>
                        <a:gd name="connsiteX33" fmla="*/ 3546389 w 10070758"/>
                        <a:gd name="connsiteY33" fmla="*/ 3880022 h 6561438"/>
                        <a:gd name="connsiteX34" fmla="*/ 3682314 w 10070758"/>
                        <a:gd name="connsiteY34" fmla="*/ 3756454 h 6561438"/>
                        <a:gd name="connsiteX35" fmla="*/ 3719384 w 10070758"/>
                        <a:gd name="connsiteY35" fmla="*/ 3719384 h 6561438"/>
                        <a:gd name="connsiteX36" fmla="*/ 3756454 w 10070758"/>
                        <a:gd name="connsiteY36" fmla="*/ 3682314 h 6561438"/>
                        <a:gd name="connsiteX37" fmla="*/ 3855308 w 10070758"/>
                        <a:gd name="connsiteY37" fmla="*/ 3546389 h 6561438"/>
                        <a:gd name="connsiteX38" fmla="*/ 3880022 w 10070758"/>
                        <a:gd name="connsiteY38" fmla="*/ 3496962 h 6561438"/>
                        <a:gd name="connsiteX39" fmla="*/ 4015946 w 10070758"/>
                        <a:gd name="connsiteY39" fmla="*/ 3410464 h 6561438"/>
                        <a:gd name="connsiteX40" fmla="*/ 4164227 w 10070758"/>
                        <a:gd name="connsiteY40" fmla="*/ 3299255 h 6561438"/>
                        <a:gd name="connsiteX41" fmla="*/ 4250724 w 10070758"/>
                        <a:gd name="connsiteY41" fmla="*/ 3212757 h 6561438"/>
                        <a:gd name="connsiteX42" fmla="*/ 4411362 w 10070758"/>
                        <a:gd name="connsiteY42" fmla="*/ 3138616 h 6561438"/>
                        <a:gd name="connsiteX43" fmla="*/ 4547287 w 10070758"/>
                        <a:gd name="connsiteY43" fmla="*/ 3002692 h 6561438"/>
                        <a:gd name="connsiteX44" fmla="*/ 4720281 w 10070758"/>
                        <a:gd name="connsiteY44" fmla="*/ 2866768 h 6561438"/>
                        <a:gd name="connsiteX45" fmla="*/ 4917989 w 10070758"/>
                        <a:gd name="connsiteY45" fmla="*/ 2743200 h 6561438"/>
                        <a:gd name="connsiteX46" fmla="*/ 5165124 w 10070758"/>
                        <a:gd name="connsiteY46" fmla="*/ 2644346 h 6561438"/>
                        <a:gd name="connsiteX47" fmla="*/ 5313405 w 10070758"/>
                        <a:gd name="connsiteY47" fmla="*/ 2533135 h 6561438"/>
                        <a:gd name="connsiteX48" fmla="*/ 5511114 w 10070758"/>
                        <a:gd name="connsiteY48" fmla="*/ 2496065 h 6561438"/>
                        <a:gd name="connsiteX49" fmla="*/ 5560541 w 10070758"/>
                        <a:gd name="connsiteY49" fmla="*/ 2483708 h 6561438"/>
                        <a:gd name="connsiteX50" fmla="*/ 5634681 w 10070758"/>
                        <a:gd name="connsiteY50" fmla="*/ 2471351 h 6561438"/>
                        <a:gd name="connsiteX51" fmla="*/ 5671751 w 10070758"/>
                        <a:gd name="connsiteY51" fmla="*/ 2458995 h 6561438"/>
                        <a:gd name="connsiteX52" fmla="*/ 5721178 w 10070758"/>
                        <a:gd name="connsiteY52" fmla="*/ 2446638 h 6561438"/>
                        <a:gd name="connsiteX53" fmla="*/ 5782962 w 10070758"/>
                        <a:gd name="connsiteY53" fmla="*/ 2421924 h 6561438"/>
                        <a:gd name="connsiteX54" fmla="*/ 5857103 w 10070758"/>
                        <a:gd name="connsiteY54" fmla="*/ 2397211 h 6561438"/>
                        <a:gd name="connsiteX55" fmla="*/ 5931243 w 10070758"/>
                        <a:gd name="connsiteY55" fmla="*/ 2372497 h 6561438"/>
                        <a:gd name="connsiteX56" fmla="*/ 6005384 w 10070758"/>
                        <a:gd name="connsiteY56" fmla="*/ 2335427 h 6561438"/>
                        <a:gd name="connsiteX57" fmla="*/ 6128951 w 10070758"/>
                        <a:gd name="connsiteY57" fmla="*/ 2286000 h 6561438"/>
                        <a:gd name="connsiteX58" fmla="*/ 6190735 w 10070758"/>
                        <a:gd name="connsiteY58" fmla="*/ 2248930 h 6561438"/>
                        <a:gd name="connsiteX59" fmla="*/ 6264876 w 10070758"/>
                        <a:gd name="connsiteY59" fmla="*/ 2224216 h 6561438"/>
                        <a:gd name="connsiteX60" fmla="*/ 6351373 w 10070758"/>
                        <a:gd name="connsiteY60" fmla="*/ 2174789 h 6561438"/>
                        <a:gd name="connsiteX61" fmla="*/ 6425514 w 10070758"/>
                        <a:gd name="connsiteY61" fmla="*/ 2125362 h 6561438"/>
                        <a:gd name="connsiteX62" fmla="*/ 6462584 w 10070758"/>
                        <a:gd name="connsiteY62" fmla="*/ 2100649 h 6561438"/>
                        <a:gd name="connsiteX63" fmla="*/ 6499654 w 10070758"/>
                        <a:gd name="connsiteY63" fmla="*/ 2075935 h 6561438"/>
                        <a:gd name="connsiteX64" fmla="*/ 6536724 w 10070758"/>
                        <a:gd name="connsiteY64" fmla="*/ 2038865 h 6561438"/>
                        <a:gd name="connsiteX65" fmla="*/ 6623222 w 10070758"/>
                        <a:gd name="connsiteY65" fmla="*/ 1989438 h 6561438"/>
                        <a:gd name="connsiteX66" fmla="*/ 6672649 w 10070758"/>
                        <a:gd name="connsiteY66" fmla="*/ 1952368 h 6561438"/>
                        <a:gd name="connsiteX67" fmla="*/ 6722076 w 10070758"/>
                        <a:gd name="connsiteY67" fmla="*/ 1927654 h 6561438"/>
                        <a:gd name="connsiteX68" fmla="*/ 6759146 w 10070758"/>
                        <a:gd name="connsiteY68" fmla="*/ 1902941 h 6561438"/>
                        <a:gd name="connsiteX69" fmla="*/ 6808573 w 10070758"/>
                        <a:gd name="connsiteY69" fmla="*/ 1878227 h 6561438"/>
                        <a:gd name="connsiteX70" fmla="*/ 6845643 w 10070758"/>
                        <a:gd name="connsiteY70" fmla="*/ 1853514 h 6561438"/>
                        <a:gd name="connsiteX71" fmla="*/ 6956854 w 10070758"/>
                        <a:gd name="connsiteY71" fmla="*/ 1791730 h 6561438"/>
                        <a:gd name="connsiteX72" fmla="*/ 6993924 w 10070758"/>
                        <a:gd name="connsiteY72" fmla="*/ 1742303 h 6561438"/>
                        <a:gd name="connsiteX73" fmla="*/ 7030995 w 10070758"/>
                        <a:gd name="connsiteY73" fmla="*/ 1717589 h 6561438"/>
                        <a:gd name="connsiteX74" fmla="*/ 7105135 w 10070758"/>
                        <a:gd name="connsiteY74" fmla="*/ 1631092 h 6561438"/>
                        <a:gd name="connsiteX75" fmla="*/ 7154562 w 10070758"/>
                        <a:gd name="connsiteY75" fmla="*/ 1581665 h 6561438"/>
                        <a:gd name="connsiteX76" fmla="*/ 7216346 w 10070758"/>
                        <a:gd name="connsiteY76" fmla="*/ 1482811 h 6561438"/>
                        <a:gd name="connsiteX77" fmla="*/ 7253416 w 10070758"/>
                        <a:gd name="connsiteY77" fmla="*/ 1445741 h 6561438"/>
                        <a:gd name="connsiteX78" fmla="*/ 7364628 w 10070758"/>
                        <a:gd name="connsiteY78" fmla="*/ 1433383 h 6561438"/>
                        <a:gd name="connsiteX79" fmla="*/ 7488195 w 10070758"/>
                        <a:gd name="connsiteY79" fmla="*/ 1322174 h 6561438"/>
                        <a:gd name="connsiteX80" fmla="*/ 7562334 w 10070758"/>
                        <a:gd name="connsiteY80" fmla="*/ 1248033 h 6561438"/>
                        <a:gd name="connsiteX81" fmla="*/ 7636476 w 10070758"/>
                        <a:gd name="connsiteY81" fmla="*/ 1149178 h 6561438"/>
                        <a:gd name="connsiteX82" fmla="*/ 7722973 w 10070758"/>
                        <a:gd name="connsiteY82" fmla="*/ 1075038 h 6561438"/>
                        <a:gd name="connsiteX83" fmla="*/ 7846540 w 10070758"/>
                        <a:gd name="connsiteY83" fmla="*/ 939114 h 6561438"/>
                        <a:gd name="connsiteX84" fmla="*/ 8044249 w 10070758"/>
                        <a:gd name="connsiteY84" fmla="*/ 852616 h 6561438"/>
                        <a:gd name="connsiteX85" fmla="*/ 8204887 w 10070758"/>
                        <a:gd name="connsiteY85" fmla="*/ 889687 h 6561438"/>
                        <a:gd name="connsiteX86" fmla="*/ 8340811 w 10070758"/>
                        <a:gd name="connsiteY86" fmla="*/ 976184 h 6561438"/>
                        <a:gd name="connsiteX87" fmla="*/ 8464378 w 10070758"/>
                        <a:gd name="connsiteY87" fmla="*/ 1025611 h 6561438"/>
                        <a:gd name="connsiteX88" fmla="*/ 8625016 w 10070758"/>
                        <a:gd name="connsiteY88" fmla="*/ 1099751 h 6561438"/>
                        <a:gd name="connsiteX89" fmla="*/ 8649730 w 10070758"/>
                        <a:gd name="connsiteY89" fmla="*/ 1013254 h 6561438"/>
                        <a:gd name="connsiteX90" fmla="*/ 8686800 w 10070758"/>
                        <a:gd name="connsiteY90" fmla="*/ 1025611 h 6561438"/>
                        <a:gd name="connsiteX91" fmla="*/ 8760941 w 10070758"/>
                        <a:gd name="connsiteY91" fmla="*/ 976184 h 6561438"/>
                        <a:gd name="connsiteX92" fmla="*/ 8884508 w 10070758"/>
                        <a:gd name="connsiteY92" fmla="*/ 852616 h 6561438"/>
                        <a:gd name="connsiteX93" fmla="*/ 8921578 w 10070758"/>
                        <a:gd name="connsiteY93" fmla="*/ 815546 h 6561438"/>
                        <a:gd name="connsiteX94" fmla="*/ 8995719 w 10070758"/>
                        <a:gd name="connsiteY94" fmla="*/ 766119 h 6561438"/>
                        <a:gd name="connsiteX95" fmla="*/ 9020432 w 10070758"/>
                        <a:gd name="connsiteY95" fmla="*/ 729049 h 6561438"/>
                        <a:gd name="connsiteX96" fmla="*/ 9094573 w 10070758"/>
                        <a:gd name="connsiteY96" fmla="*/ 654908 h 6561438"/>
                        <a:gd name="connsiteX97" fmla="*/ 9119286 w 10070758"/>
                        <a:gd name="connsiteY97" fmla="*/ 617838 h 6561438"/>
                        <a:gd name="connsiteX98" fmla="*/ 9230497 w 10070758"/>
                        <a:gd name="connsiteY98" fmla="*/ 531341 h 6561438"/>
                        <a:gd name="connsiteX99" fmla="*/ 9267568 w 10070758"/>
                        <a:gd name="connsiteY99" fmla="*/ 518984 h 6561438"/>
                        <a:gd name="connsiteX100" fmla="*/ 9354065 w 10070758"/>
                        <a:gd name="connsiteY100" fmla="*/ 457200 h 6561438"/>
                        <a:gd name="connsiteX101" fmla="*/ 9428205 w 10070758"/>
                        <a:gd name="connsiteY101" fmla="*/ 407773 h 6561438"/>
                        <a:gd name="connsiteX102" fmla="*/ 9465276 w 10070758"/>
                        <a:gd name="connsiteY102" fmla="*/ 395416 h 6561438"/>
                        <a:gd name="connsiteX103" fmla="*/ 9551773 w 10070758"/>
                        <a:gd name="connsiteY103" fmla="*/ 358346 h 6561438"/>
                        <a:gd name="connsiteX104" fmla="*/ 10070758 w 10070758"/>
                        <a:gd name="connsiteY104" fmla="*/ 0 h 6561438"/>
                        <a:gd name="connsiteX105" fmla="*/ 24714 w 10070758"/>
                        <a:gd name="connsiteY105" fmla="*/ 12357 h 6561438"/>
                        <a:gd name="connsiteX0" fmla="*/ 0 w 10070758"/>
                        <a:gd name="connsiteY0" fmla="*/ 6561438 h 6561438"/>
                        <a:gd name="connsiteX1" fmla="*/ 1285103 w 10070758"/>
                        <a:gd name="connsiteY1" fmla="*/ 5412259 h 6561438"/>
                        <a:gd name="connsiteX2" fmla="*/ 1359243 w 10070758"/>
                        <a:gd name="connsiteY2" fmla="*/ 5362832 h 6561438"/>
                        <a:gd name="connsiteX3" fmla="*/ 1396314 w 10070758"/>
                        <a:gd name="connsiteY3" fmla="*/ 5325762 h 6561438"/>
                        <a:gd name="connsiteX4" fmla="*/ 1495168 w 10070758"/>
                        <a:gd name="connsiteY4" fmla="*/ 5276335 h 6561438"/>
                        <a:gd name="connsiteX5" fmla="*/ 1532238 w 10070758"/>
                        <a:gd name="connsiteY5" fmla="*/ 5251622 h 6561438"/>
                        <a:gd name="connsiteX6" fmla="*/ 1655805 w 10070758"/>
                        <a:gd name="connsiteY6" fmla="*/ 5165124 h 6561438"/>
                        <a:gd name="connsiteX7" fmla="*/ 1742303 w 10070758"/>
                        <a:gd name="connsiteY7" fmla="*/ 5115697 h 6561438"/>
                        <a:gd name="connsiteX8" fmla="*/ 1779373 w 10070758"/>
                        <a:gd name="connsiteY8" fmla="*/ 5078627 h 6561438"/>
                        <a:gd name="connsiteX9" fmla="*/ 1816443 w 10070758"/>
                        <a:gd name="connsiteY9" fmla="*/ 5053914 h 6561438"/>
                        <a:gd name="connsiteX10" fmla="*/ 1853514 w 10070758"/>
                        <a:gd name="connsiteY10" fmla="*/ 5016843 h 6561438"/>
                        <a:gd name="connsiteX11" fmla="*/ 1890584 w 10070758"/>
                        <a:gd name="connsiteY11" fmla="*/ 4992130 h 6561438"/>
                        <a:gd name="connsiteX12" fmla="*/ 1989438 w 10070758"/>
                        <a:gd name="connsiteY12" fmla="*/ 4893276 h 6561438"/>
                        <a:gd name="connsiteX13" fmla="*/ 2038865 w 10070758"/>
                        <a:gd name="connsiteY13" fmla="*/ 4868562 h 6561438"/>
                        <a:gd name="connsiteX14" fmla="*/ 2075935 w 10070758"/>
                        <a:gd name="connsiteY14" fmla="*/ 4831492 h 6561438"/>
                        <a:gd name="connsiteX15" fmla="*/ 2162432 w 10070758"/>
                        <a:gd name="connsiteY15" fmla="*/ 4782065 h 6561438"/>
                        <a:gd name="connsiteX16" fmla="*/ 2248930 w 10070758"/>
                        <a:gd name="connsiteY16" fmla="*/ 4732638 h 6561438"/>
                        <a:gd name="connsiteX17" fmla="*/ 2286000 w 10070758"/>
                        <a:gd name="connsiteY17" fmla="*/ 4695568 h 6561438"/>
                        <a:gd name="connsiteX18" fmla="*/ 2397211 w 10070758"/>
                        <a:gd name="connsiteY18" fmla="*/ 4596714 h 6561438"/>
                        <a:gd name="connsiteX19" fmla="*/ 2483708 w 10070758"/>
                        <a:gd name="connsiteY19" fmla="*/ 4473146 h 6561438"/>
                        <a:gd name="connsiteX20" fmla="*/ 2508422 w 10070758"/>
                        <a:gd name="connsiteY20" fmla="*/ 4436076 h 6561438"/>
                        <a:gd name="connsiteX21" fmla="*/ 2545492 w 10070758"/>
                        <a:gd name="connsiteY21" fmla="*/ 4386649 h 6561438"/>
                        <a:gd name="connsiteX22" fmla="*/ 2594919 w 10070758"/>
                        <a:gd name="connsiteY22" fmla="*/ 4312508 h 6561438"/>
                        <a:gd name="connsiteX23" fmla="*/ 2619632 w 10070758"/>
                        <a:gd name="connsiteY23" fmla="*/ 4275438 h 6561438"/>
                        <a:gd name="connsiteX24" fmla="*/ 2656703 w 10070758"/>
                        <a:gd name="connsiteY24" fmla="*/ 4263081 h 6561438"/>
                        <a:gd name="connsiteX25" fmla="*/ 2693773 w 10070758"/>
                        <a:gd name="connsiteY25" fmla="*/ 4238368 h 6561438"/>
                        <a:gd name="connsiteX26" fmla="*/ 2854411 w 10070758"/>
                        <a:gd name="connsiteY26" fmla="*/ 4213654 h 6561438"/>
                        <a:gd name="connsiteX27" fmla="*/ 2965622 w 10070758"/>
                        <a:gd name="connsiteY27" fmla="*/ 4188941 h 6561438"/>
                        <a:gd name="connsiteX28" fmla="*/ 3101546 w 10070758"/>
                        <a:gd name="connsiteY28" fmla="*/ 4164227 h 6561438"/>
                        <a:gd name="connsiteX29" fmla="*/ 3225114 w 10070758"/>
                        <a:gd name="connsiteY29" fmla="*/ 4114800 h 6561438"/>
                        <a:gd name="connsiteX30" fmla="*/ 3299254 w 10070758"/>
                        <a:gd name="connsiteY30" fmla="*/ 4077730 h 6561438"/>
                        <a:gd name="connsiteX31" fmla="*/ 3373395 w 10070758"/>
                        <a:gd name="connsiteY31" fmla="*/ 4028303 h 6561438"/>
                        <a:gd name="connsiteX32" fmla="*/ 3472249 w 10070758"/>
                        <a:gd name="connsiteY32" fmla="*/ 3954162 h 6561438"/>
                        <a:gd name="connsiteX33" fmla="*/ 3546389 w 10070758"/>
                        <a:gd name="connsiteY33" fmla="*/ 3880022 h 6561438"/>
                        <a:gd name="connsiteX34" fmla="*/ 3682314 w 10070758"/>
                        <a:gd name="connsiteY34" fmla="*/ 3756454 h 6561438"/>
                        <a:gd name="connsiteX35" fmla="*/ 3719384 w 10070758"/>
                        <a:gd name="connsiteY35" fmla="*/ 3719384 h 6561438"/>
                        <a:gd name="connsiteX36" fmla="*/ 3756454 w 10070758"/>
                        <a:gd name="connsiteY36" fmla="*/ 3682314 h 6561438"/>
                        <a:gd name="connsiteX37" fmla="*/ 3855308 w 10070758"/>
                        <a:gd name="connsiteY37" fmla="*/ 3546389 h 6561438"/>
                        <a:gd name="connsiteX38" fmla="*/ 3880022 w 10070758"/>
                        <a:gd name="connsiteY38" fmla="*/ 3496962 h 6561438"/>
                        <a:gd name="connsiteX39" fmla="*/ 4015946 w 10070758"/>
                        <a:gd name="connsiteY39" fmla="*/ 3410464 h 6561438"/>
                        <a:gd name="connsiteX40" fmla="*/ 4164227 w 10070758"/>
                        <a:gd name="connsiteY40" fmla="*/ 3299255 h 6561438"/>
                        <a:gd name="connsiteX41" fmla="*/ 4250724 w 10070758"/>
                        <a:gd name="connsiteY41" fmla="*/ 3212757 h 6561438"/>
                        <a:gd name="connsiteX42" fmla="*/ 4411362 w 10070758"/>
                        <a:gd name="connsiteY42" fmla="*/ 3138616 h 6561438"/>
                        <a:gd name="connsiteX43" fmla="*/ 4547287 w 10070758"/>
                        <a:gd name="connsiteY43" fmla="*/ 3002692 h 6561438"/>
                        <a:gd name="connsiteX44" fmla="*/ 4720281 w 10070758"/>
                        <a:gd name="connsiteY44" fmla="*/ 2866768 h 6561438"/>
                        <a:gd name="connsiteX45" fmla="*/ 4917989 w 10070758"/>
                        <a:gd name="connsiteY45" fmla="*/ 2743200 h 6561438"/>
                        <a:gd name="connsiteX46" fmla="*/ 5165124 w 10070758"/>
                        <a:gd name="connsiteY46" fmla="*/ 2644346 h 6561438"/>
                        <a:gd name="connsiteX47" fmla="*/ 5313405 w 10070758"/>
                        <a:gd name="connsiteY47" fmla="*/ 2533135 h 6561438"/>
                        <a:gd name="connsiteX48" fmla="*/ 5511114 w 10070758"/>
                        <a:gd name="connsiteY48" fmla="*/ 2496065 h 6561438"/>
                        <a:gd name="connsiteX49" fmla="*/ 5560541 w 10070758"/>
                        <a:gd name="connsiteY49" fmla="*/ 2483708 h 6561438"/>
                        <a:gd name="connsiteX50" fmla="*/ 5634681 w 10070758"/>
                        <a:gd name="connsiteY50" fmla="*/ 2471351 h 6561438"/>
                        <a:gd name="connsiteX51" fmla="*/ 5671751 w 10070758"/>
                        <a:gd name="connsiteY51" fmla="*/ 2458995 h 6561438"/>
                        <a:gd name="connsiteX52" fmla="*/ 5721178 w 10070758"/>
                        <a:gd name="connsiteY52" fmla="*/ 2446638 h 6561438"/>
                        <a:gd name="connsiteX53" fmla="*/ 5782962 w 10070758"/>
                        <a:gd name="connsiteY53" fmla="*/ 2421924 h 6561438"/>
                        <a:gd name="connsiteX54" fmla="*/ 5857103 w 10070758"/>
                        <a:gd name="connsiteY54" fmla="*/ 2397211 h 6561438"/>
                        <a:gd name="connsiteX55" fmla="*/ 5931243 w 10070758"/>
                        <a:gd name="connsiteY55" fmla="*/ 2372497 h 6561438"/>
                        <a:gd name="connsiteX56" fmla="*/ 6005384 w 10070758"/>
                        <a:gd name="connsiteY56" fmla="*/ 2335427 h 6561438"/>
                        <a:gd name="connsiteX57" fmla="*/ 6128951 w 10070758"/>
                        <a:gd name="connsiteY57" fmla="*/ 2286000 h 6561438"/>
                        <a:gd name="connsiteX58" fmla="*/ 6190735 w 10070758"/>
                        <a:gd name="connsiteY58" fmla="*/ 2248930 h 6561438"/>
                        <a:gd name="connsiteX59" fmla="*/ 6264876 w 10070758"/>
                        <a:gd name="connsiteY59" fmla="*/ 2224216 h 6561438"/>
                        <a:gd name="connsiteX60" fmla="*/ 6351373 w 10070758"/>
                        <a:gd name="connsiteY60" fmla="*/ 2174789 h 6561438"/>
                        <a:gd name="connsiteX61" fmla="*/ 6425514 w 10070758"/>
                        <a:gd name="connsiteY61" fmla="*/ 2125362 h 6561438"/>
                        <a:gd name="connsiteX62" fmla="*/ 6462584 w 10070758"/>
                        <a:gd name="connsiteY62" fmla="*/ 2100649 h 6561438"/>
                        <a:gd name="connsiteX63" fmla="*/ 6499654 w 10070758"/>
                        <a:gd name="connsiteY63" fmla="*/ 2075935 h 6561438"/>
                        <a:gd name="connsiteX64" fmla="*/ 6536724 w 10070758"/>
                        <a:gd name="connsiteY64" fmla="*/ 2038865 h 6561438"/>
                        <a:gd name="connsiteX65" fmla="*/ 6623222 w 10070758"/>
                        <a:gd name="connsiteY65" fmla="*/ 1989438 h 6561438"/>
                        <a:gd name="connsiteX66" fmla="*/ 6672649 w 10070758"/>
                        <a:gd name="connsiteY66" fmla="*/ 1952368 h 6561438"/>
                        <a:gd name="connsiteX67" fmla="*/ 6722076 w 10070758"/>
                        <a:gd name="connsiteY67" fmla="*/ 1927654 h 6561438"/>
                        <a:gd name="connsiteX68" fmla="*/ 6759146 w 10070758"/>
                        <a:gd name="connsiteY68" fmla="*/ 1902941 h 6561438"/>
                        <a:gd name="connsiteX69" fmla="*/ 6808573 w 10070758"/>
                        <a:gd name="connsiteY69" fmla="*/ 1878227 h 6561438"/>
                        <a:gd name="connsiteX70" fmla="*/ 6845643 w 10070758"/>
                        <a:gd name="connsiteY70" fmla="*/ 1853514 h 6561438"/>
                        <a:gd name="connsiteX71" fmla="*/ 6956854 w 10070758"/>
                        <a:gd name="connsiteY71" fmla="*/ 1791730 h 6561438"/>
                        <a:gd name="connsiteX72" fmla="*/ 6993924 w 10070758"/>
                        <a:gd name="connsiteY72" fmla="*/ 1742303 h 6561438"/>
                        <a:gd name="connsiteX73" fmla="*/ 7030995 w 10070758"/>
                        <a:gd name="connsiteY73" fmla="*/ 1717589 h 6561438"/>
                        <a:gd name="connsiteX74" fmla="*/ 7105135 w 10070758"/>
                        <a:gd name="connsiteY74" fmla="*/ 1631092 h 6561438"/>
                        <a:gd name="connsiteX75" fmla="*/ 7154562 w 10070758"/>
                        <a:gd name="connsiteY75" fmla="*/ 1581665 h 6561438"/>
                        <a:gd name="connsiteX76" fmla="*/ 7216346 w 10070758"/>
                        <a:gd name="connsiteY76" fmla="*/ 1482811 h 6561438"/>
                        <a:gd name="connsiteX77" fmla="*/ 7253416 w 10070758"/>
                        <a:gd name="connsiteY77" fmla="*/ 1445741 h 6561438"/>
                        <a:gd name="connsiteX78" fmla="*/ 7364628 w 10070758"/>
                        <a:gd name="connsiteY78" fmla="*/ 1433383 h 6561438"/>
                        <a:gd name="connsiteX79" fmla="*/ 7488195 w 10070758"/>
                        <a:gd name="connsiteY79" fmla="*/ 1322174 h 6561438"/>
                        <a:gd name="connsiteX80" fmla="*/ 7562334 w 10070758"/>
                        <a:gd name="connsiteY80" fmla="*/ 1248033 h 6561438"/>
                        <a:gd name="connsiteX81" fmla="*/ 7636476 w 10070758"/>
                        <a:gd name="connsiteY81" fmla="*/ 1149178 h 6561438"/>
                        <a:gd name="connsiteX82" fmla="*/ 7722973 w 10070758"/>
                        <a:gd name="connsiteY82" fmla="*/ 1075038 h 6561438"/>
                        <a:gd name="connsiteX83" fmla="*/ 7846540 w 10070758"/>
                        <a:gd name="connsiteY83" fmla="*/ 939114 h 6561438"/>
                        <a:gd name="connsiteX84" fmla="*/ 8044249 w 10070758"/>
                        <a:gd name="connsiteY84" fmla="*/ 852616 h 6561438"/>
                        <a:gd name="connsiteX85" fmla="*/ 8204887 w 10070758"/>
                        <a:gd name="connsiteY85" fmla="*/ 889687 h 6561438"/>
                        <a:gd name="connsiteX86" fmla="*/ 8340811 w 10070758"/>
                        <a:gd name="connsiteY86" fmla="*/ 976184 h 6561438"/>
                        <a:gd name="connsiteX87" fmla="*/ 8464378 w 10070758"/>
                        <a:gd name="connsiteY87" fmla="*/ 1025611 h 6561438"/>
                        <a:gd name="connsiteX88" fmla="*/ 8625016 w 10070758"/>
                        <a:gd name="connsiteY88" fmla="*/ 1099751 h 6561438"/>
                        <a:gd name="connsiteX89" fmla="*/ 8649730 w 10070758"/>
                        <a:gd name="connsiteY89" fmla="*/ 1013254 h 6561438"/>
                        <a:gd name="connsiteX90" fmla="*/ 8760941 w 10070758"/>
                        <a:gd name="connsiteY90" fmla="*/ 976184 h 6561438"/>
                        <a:gd name="connsiteX91" fmla="*/ 8884508 w 10070758"/>
                        <a:gd name="connsiteY91" fmla="*/ 852616 h 6561438"/>
                        <a:gd name="connsiteX92" fmla="*/ 8921578 w 10070758"/>
                        <a:gd name="connsiteY92" fmla="*/ 815546 h 6561438"/>
                        <a:gd name="connsiteX93" fmla="*/ 8995719 w 10070758"/>
                        <a:gd name="connsiteY93" fmla="*/ 766119 h 6561438"/>
                        <a:gd name="connsiteX94" fmla="*/ 9020432 w 10070758"/>
                        <a:gd name="connsiteY94" fmla="*/ 729049 h 6561438"/>
                        <a:gd name="connsiteX95" fmla="*/ 9094573 w 10070758"/>
                        <a:gd name="connsiteY95" fmla="*/ 654908 h 6561438"/>
                        <a:gd name="connsiteX96" fmla="*/ 9119286 w 10070758"/>
                        <a:gd name="connsiteY96" fmla="*/ 617838 h 6561438"/>
                        <a:gd name="connsiteX97" fmla="*/ 9230497 w 10070758"/>
                        <a:gd name="connsiteY97" fmla="*/ 531341 h 6561438"/>
                        <a:gd name="connsiteX98" fmla="*/ 9267568 w 10070758"/>
                        <a:gd name="connsiteY98" fmla="*/ 518984 h 6561438"/>
                        <a:gd name="connsiteX99" fmla="*/ 9354065 w 10070758"/>
                        <a:gd name="connsiteY99" fmla="*/ 457200 h 6561438"/>
                        <a:gd name="connsiteX100" fmla="*/ 9428205 w 10070758"/>
                        <a:gd name="connsiteY100" fmla="*/ 407773 h 6561438"/>
                        <a:gd name="connsiteX101" fmla="*/ 9465276 w 10070758"/>
                        <a:gd name="connsiteY101" fmla="*/ 395416 h 6561438"/>
                        <a:gd name="connsiteX102" fmla="*/ 9551773 w 10070758"/>
                        <a:gd name="connsiteY102" fmla="*/ 358346 h 6561438"/>
                        <a:gd name="connsiteX103" fmla="*/ 10070758 w 10070758"/>
                        <a:gd name="connsiteY103" fmla="*/ 0 h 6561438"/>
                        <a:gd name="connsiteX104" fmla="*/ 24714 w 10070758"/>
                        <a:gd name="connsiteY104" fmla="*/ 12357 h 6561438"/>
                        <a:gd name="connsiteX0" fmla="*/ 0 w 10070758"/>
                        <a:gd name="connsiteY0" fmla="*/ 6561438 h 6561438"/>
                        <a:gd name="connsiteX1" fmla="*/ 1285103 w 10070758"/>
                        <a:gd name="connsiteY1" fmla="*/ 5412259 h 6561438"/>
                        <a:gd name="connsiteX2" fmla="*/ 1359243 w 10070758"/>
                        <a:gd name="connsiteY2" fmla="*/ 5362832 h 6561438"/>
                        <a:gd name="connsiteX3" fmla="*/ 1396314 w 10070758"/>
                        <a:gd name="connsiteY3" fmla="*/ 5325762 h 6561438"/>
                        <a:gd name="connsiteX4" fmla="*/ 1495168 w 10070758"/>
                        <a:gd name="connsiteY4" fmla="*/ 5276335 h 6561438"/>
                        <a:gd name="connsiteX5" fmla="*/ 1532238 w 10070758"/>
                        <a:gd name="connsiteY5" fmla="*/ 5251622 h 6561438"/>
                        <a:gd name="connsiteX6" fmla="*/ 1655805 w 10070758"/>
                        <a:gd name="connsiteY6" fmla="*/ 5165124 h 6561438"/>
                        <a:gd name="connsiteX7" fmla="*/ 1742303 w 10070758"/>
                        <a:gd name="connsiteY7" fmla="*/ 5115697 h 6561438"/>
                        <a:gd name="connsiteX8" fmla="*/ 1779373 w 10070758"/>
                        <a:gd name="connsiteY8" fmla="*/ 5078627 h 6561438"/>
                        <a:gd name="connsiteX9" fmla="*/ 1816443 w 10070758"/>
                        <a:gd name="connsiteY9" fmla="*/ 5053914 h 6561438"/>
                        <a:gd name="connsiteX10" fmla="*/ 1853514 w 10070758"/>
                        <a:gd name="connsiteY10" fmla="*/ 5016843 h 6561438"/>
                        <a:gd name="connsiteX11" fmla="*/ 1890584 w 10070758"/>
                        <a:gd name="connsiteY11" fmla="*/ 4992130 h 6561438"/>
                        <a:gd name="connsiteX12" fmla="*/ 1989438 w 10070758"/>
                        <a:gd name="connsiteY12" fmla="*/ 4893276 h 6561438"/>
                        <a:gd name="connsiteX13" fmla="*/ 2038865 w 10070758"/>
                        <a:gd name="connsiteY13" fmla="*/ 4868562 h 6561438"/>
                        <a:gd name="connsiteX14" fmla="*/ 2075935 w 10070758"/>
                        <a:gd name="connsiteY14" fmla="*/ 4831492 h 6561438"/>
                        <a:gd name="connsiteX15" fmla="*/ 2162432 w 10070758"/>
                        <a:gd name="connsiteY15" fmla="*/ 4782065 h 6561438"/>
                        <a:gd name="connsiteX16" fmla="*/ 2248930 w 10070758"/>
                        <a:gd name="connsiteY16" fmla="*/ 4732638 h 6561438"/>
                        <a:gd name="connsiteX17" fmla="*/ 2286000 w 10070758"/>
                        <a:gd name="connsiteY17" fmla="*/ 4695568 h 6561438"/>
                        <a:gd name="connsiteX18" fmla="*/ 2397211 w 10070758"/>
                        <a:gd name="connsiteY18" fmla="*/ 4596714 h 6561438"/>
                        <a:gd name="connsiteX19" fmla="*/ 2483708 w 10070758"/>
                        <a:gd name="connsiteY19" fmla="*/ 4473146 h 6561438"/>
                        <a:gd name="connsiteX20" fmla="*/ 2508422 w 10070758"/>
                        <a:gd name="connsiteY20" fmla="*/ 4436076 h 6561438"/>
                        <a:gd name="connsiteX21" fmla="*/ 2545492 w 10070758"/>
                        <a:gd name="connsiteY21" fmla="*/ 4386649 h 6561438"/>
                        <a:gd name="connsiteX22" fmla="*/ 2594919 w 10070758"/>
                        <a:gd name="connsiteY22" fmla="*/ 4312508 h 6561438"/>
                        <a:gd name="connsiteX23" fmla="*/ 2619632 w 10070758"/>
                        <a:gd name="connsiteY23" fmla="*/ 4275438 h 6561438"/>
                        <a:gd name="connsiteX24" fmla="*/ 2656703 w 10070758"/>
                        <a:gd name="connsiteY24" fmla="*/ 4263081 h 6561438"/>
                        <a:gd name="connsiteX25" fmla="*/ 2693773 w 10070758"/>
                        <a:gd name="connsiteY25" fmla="*/ 4238368 h 6561438"/>
                        <a:gd name="connsiteX26" fmla="*/ 2854411 w 10070758"/>
                        <a:gd name="connsiteY26" fmla="*/ 4213654 h 6561438"/>
                        <a:gd name="connsiteX27" fmla="*/ 2965622 w 10070758"/>
                        <a:gd name="connsiteY27" fmla="*/ 4188941 h 6561438"/>
                        <a:gd name="connsiteX28" fmla="*/ 3101546 w 10070758"/>
                        <a:gd name="connsiteY28" fmla="*/ 4164227 h 6561438"/>
                        <a:gd name="connsiteX29" fmla="*/ 3225114 w 10070758"/>
                        <a:gd name="connsiteY29" fmla="*/ 4114800 h 6561438"/>
                        <a:gd name="connsiteX30" fmla="*/ 3299254 w 10070758"/>
                        <a:gd name="connsiteY30" fmla="*/ 4077730 h 6561438"/>
                        <a:gd name="connsiteX31" fmla="*/ 3373395 w 10070758"/>
                        <a:gd name="connsiteY31" fmla="*/ 4028303 h 6561438"/>
                        <a:gd name="connsiteX32" fmla="*/ 3472249 w 10070758"/>
                        <a:gd name="connsiteY32" fmla="*/ 3954162 h 6561438"/>
                        <a:gd name="connsiteX33" fmla="*/ 3546389 w 10070758"/>
                        <a:gd name="connsiteY33" fmla="*/ 3880022 h 6561438"/>
                        <a:gd name="connsiteX34" fmla="*/ 3682314 w 10070758"/>
                        <a:gd name="connsiteY34" fmla="*/ 3756454 h 6561438"/>
                        <a:gd name="connsiteX35" fmla="*/ 3719384 w 10070758"/>
                        <a:gd name="connsiteY35" fmla="*/ 3719384 h 6561438"/>
                        <a:gd name="connsiteX36" fmla="*/ 3756454 w 10070758"/>
                        <a:gd name="connsiteY36" fmla="*/ 3682314 h 6561438"/>
                        <a:gd name="connsiteX37" fmla="*/ 3855308 w 10070758"/>
                        <a:gd name="connsiteY37" fmla="*/ 3546389 h 6561438"/>
                        <a:gd name="connsiteX38" fmla="*/ 3880022 w 10070758"/>
                        <a:gd name="connsiteY38" fmla="*/ 3496962 h 6561438"/>
                        <a:gd name="connsiteX39" fmla="*/ 4015946 w 10070758"/>
                        <a:gd name="connsiteY39" fmla="*/ 3410464 h 6561438"/>
                        <a:gd name="connsiteX40" fmla="*/ 4164227 w 10070758"/>
                        <a:gd name="connsiteY40" fmla="*/ 3299255 h 6561438"/>
                        <a:gd name="connsiteX41" fmla="*/ 4250724 w 10070758"/>
                        <a:gd name="connsiteY41" fmla="*/ 3212757 h 6561438"/>
                        <a:gd name="connsiteX42" fmla="*/ 4411362 w 10070758"/>
                        <a:gd name="connsiteY42" fmla="*/ 3138616 h 6561438"/>
                        <a:gd name="connsiteX43" fmla="*/ 4547287 w 10070758"/>
                        <a:gd name="connsiteY43" fmla="*/ 3002692 h 6561438"/>
                        <a:gd name="connsiteX44" fmla="*/ 4720281 w 10070758"/>
                        <a:gd name="connsiteY44" fmla="*/ 2866768 h 6561438"/>
                        <a:gd name="connsiteX45" fmla="*/ 4917989 w 10070758"/>
                        <a:gd name="connsiteY45" fmla="*/ 2743200 h 6561438"/>
                        <a:gd name="connsiteX46" fmla="*/ 5165124 w 10070758"/>
                        <a:gd name="connsiteY46" fmla="*/ 2644346 h 6561438"/>
                        <a:gd name="connsiteX47" fmla="*/ 5313405 w 10070758"/>
                        <a:gd name="connsiteY47" fmla="*/ 2533135 h 6561438"/>
                        <a:gd name="connsiteX48" fmla="*/ 5511114 w 10070758"/>
                        <a:gd name="connsiteY48" fmla="*/ 2496065 h 6561438"/>
                        <a:gd name="connsiteX49" fmla="*/ 5560541 w 10070758"/>
                        <a:gd name="connsiteY49" fmla="*/ 2483708 h 6561438"/>
                        <a:gd name="connsiteX50" fmla="*/ 5634681 w 10070758"/>
                        <a:gd name="connsiteY50" fmla="*/ 2471351 h 6561438"/>
                        <a:gd name="connsiteX51" fmla="*/ 5671751 w 10070758"/>
                        <a:gd name="connsiteY51" fmla="*/ 2458995 h 6561438"/>
                        <a:gd name="connsiteX52" fmla="*/ 5721178 w 10070758"/>
                        <a:gd name="connsiteY52" fmla="*/ 2446638 h 6561438"/>
                        <a:gd name="connsiteX53" fmla="*/ 5782962 w 10070758"/>
                        <a:gd name="connsiteY53" fmla="*/ 2421924 h 6561438"/>
                        <a:gd name="connsiteX54" fmla="*/ 5857103 w 10070758"/>
                        <a:gd name="connsiteY54" fmla="*/ 2397211 h 6561438"/>
                        <a:gd name="connsiteX55" fmla="*/ 5931243 w 10070758"/>
                        <a:gd name="connsiteY55" fmla="*/ 2372497 h 6561438"/>
                        <a:gd name="connsiteX56" fmla="*/ 6005384 w 10070758"/>
                        <a:gd name="connsiteY56" fmla="*/ 2335427 h 6561438"/>
                        <a:gd name="connsiteX57" fmla="*/ 6128951 w 10070758"/>
                        <a:gd name="connsiteY57" fmla="*/ 2286000 h 6561438"/>
                        <a:gd name="connsiteX58" fmla="*/ 6190735 w 10070758"/>
                        <a:gd name="connsiteY58" fmla="*/ 2248930 h 6561438"/>
                        <a:gd name="connsiteX59" fmla="*/ 6264876 w 10070758"/>
                        <a:gd name="connsiteY59" fmla="*/ 2224216 h 6561438"/>
                        <a:gd name="connsiteX60" fmla="*/ 6351373 w 10070758"/>
                        <a:gd name="connsiteY60" fmla="*/ 2174789 h 6561438"/>
                        <a:gd name="connsiteX61" fmla="*/ 6425514 w 10070758"/>
                        <a:gd name="connsiteY61" fmla="*/ 2125362 h 6561438"/>
                        <a:gd name="connsiteX62" fmla="*/ 6462584 w 10070758"/>
                        <a:gd name="connsiteY62" fmla="*/ 2100649 h 6561438"/>
                        <a:gd name="connsiteX63" fmla="*/ 6499654 w 10070758"/>
                        <a:gd name="connsiteY63" fmla="*/ 2075935 h 6561438"/>
                        <a:gd name="connsiteX64" fmla="*/ 6536724 w 10070758"/>
                        <a:gd name="connsiteY64" fmla="*/ 2038865 h 6561438"/>
                        <a:gd name="connsiteX65" fmla="*/ 6623222 w 10070758"/>
                        <a:gd name="connsiteY65" fmla="*/ 1989438 h 6561438"/>
                        <a:gd name="connsiteX66" fmla="*/ 6672649 w 10070758"/>
                        <a:gd name="connsiteY66" fmla="*/ 1952368 h 6561438"/>
                        <a:gd name="connsiteX67" fmla="*/ 6722076 w 10070758"/>
                        <a:gd name="connsiteY67" fmla="*/ 1927654 h 6561438"/>
                        <a:gd name="connsiteX68" fmla="*/ 6759146 w 10070758"/>
                        <a:gd name="connsiteY68" fmla="*/ 1902941 h 6561438"/>
                        <a:gd name="connsiteX69" fmla="*/ 6808573 w 10070758"/>
                        <a:gd name="connsiteY69" fmla="*/ 1878227 h 6561438"/>
                        <a:gd name="connsiteX70" fmla="*/ 6845643 w 10070758"/>
                        <a:gd name="connsiteY70" fmla="*/ 1853514 h 6561438"/>
                        <a:gd name="connsiteX71" fmla="*/ 6956854 w 10070758"/>
                        <a:gd name="connsiteY71" fmla="*/ 1791730 h 6561438"/>
                        <a:gd name="connsiteX72" fmla="*/ 6993924 w 10070758"/>
                        <a:gd name="connsiteY72" fmla="*/ 1742303 h 6561438"/>
                        <a:gd name="connsiteX73" fmla="*/ 7030995 w 10070758"/>
                        <a:gd name="connsiteY73" fmla="*/ 1717589 h 6561438"/>
                        <a:gd name="connsiteX74" fmla="*/ 7105135 w 10070758"/>
                        <a:gd name="connsiteY74" fmla="*/ 1631092 h 6561438"/>
                        <a:gd name="connsiteX75" fmla="*/ 7154562 w 10070758"/>
                        <a:gd name="connsiteY75" fmla="*/ 1581665 h 6561438"/>
                        <a:gd name="connsiteX76" fmla="*/ 7216346 w 10070758"/>
                        <a:gd name="connsiteY76" fmla="*/ 1482811 h 6561438"/>
                        <a:gd name="connsiteX77" fmla="*/ 7253416 w 10070758"/>
                        <a:gd name="connsiteY77" fmla="*/ 1445741 h 6561438"/>
                        <a:gd name="connsiteX78" fmla="*/ 7364628 w 10070758"/>
                        <a:gd name="connsiteY78" fmla="*/ 1433383 h 6561438"/>
                        <a:gd name="connsiteX79" fmla="*/ 7488195 w 10070758"/>
                        <a:gd name="connsiteY79" fmla="*/ 1322174 h 6561438"/>
                        <a:gd name="connsiteX80" fmla="*/ 7562334 w 10070758"/>
                        <a:gd name="connsiteY80" fmla="*/ 1248033 h 6561438"/>
                        <a:gd name="connsiteX81" fmla="*/ 7636476 w 10070758"/>
                        <a:gd name="connsiteY81" fmla="*/ 1149178 h 6561438"/>
                        <a:gd name="connsiteX82" fmla="*/ 7722973 w 10070758"/>
                        <a:gd name="connsiteY82" fmla="*/ 1075038 h 6561438"/>
                        <a:gd name="connsiteX83" fmla="*/ 7846540 w 10070758"/>
                        <a:gd name="connsiteY83" fmla="*/ 939114 h 6561438"/>
                        <a:gd name="connsiteX84" fmla="*/ 8044249 w 10070758"/>
                        <a:gd name="connsiteY84" fmla="*/ 852616 h 6561438"/>
                        <a:gd name="connsiteX85" fmla="*/ 8204887 w 10070758"/>
                        <a:gd name="connsiteY85" fmla="*/ 889687 h 6561438"/>
                        <a:gd name="connsiteX86" fmla="*/ 8340811 w 10070758"/>
                        <a:gd name="connsiteY86" fmla="*/ 976184 h 6561438"/>
                        <a:gd name="connsiteX87" fmla="*/ 8464378 w 10070758"/>
                        <a:gd name="connsiteY87" fmla="*/ 1025611 h 6561438"/>
                        <a:gd name="connsiteX88" fmla="*/ 8625016 w 10070758"/>
                        <a:gd name="connsiteY88" fmla="*/ 1099751 h 6561438"/>
                        <a:gd name="connsiteX89" fmla="*/ 8674443 w 10070758"/>
                        <a:gd name="connsiteY89" fmla="*/ 1046206 h 6561438"/>
                        <a:gd name="connsiteX90" fmla="*/ 8760941 w 10070758"/>
                        <a:gd name="connsiteY90" fmla="*/ 976184 h 6561438"/>
                        <a:gd name="connsiteX91" fmla="*/ 8884508 w 10070758"/>
                        <a:gd name="connsiteY91" fmla="*/ 852616 h 6561438"/>
                        <a:gd name="connsiteX92" fmla="*/ 8921578 w 10070758"/>
                        <a:gd name="connsiteY92" fmla="*/ 815546 h 6561438"/>
                        <a:gd name="connsiteX93" fmla="*/ 8995719 w 10070758"/>
                        <a:gd name="connsiteY93" fmla="*/ 766119 h 6561438"/>
                        <a:gd name="connsiteX94" fmla="*/ 9020432 w 10070758"/>
                        <a:gd name="connsiteY94" fmla="*/ 729049 h 6561438"/>
                        <a:gd name="connsiteX95" fmla="*/ 9094573 w 10070758"/>
                        <a:gd name="connsiteY95" fmla="*/ 654908 h 6561438"/>
                        <a:gd name="connsiteX96" fmla="*/ 9119286 w 10070758"/>
                        <a:gd name="connsiteY96" fmla="*/ 617838 h 6561438"/>
                        <a:gd name="connsiteX97" fmla="*/ 9230497 w 10070758"/>
                        <a:gd name="connsiteY97" fmla="*/ 531341 h 6561438"/>
                        <a:gd name="connsiteX98" fmla="*/ 9267568 w 10070758"/>
                        <a:gd name="connsiteY98" fmla="*/ 518984 h 6561438"/>
                        <a:gd name="connsiteX99" fmla="*/ 9354065 w 10070758"/>
                        <a:gd name="connsiteY99" fmla="*/ 457200 h 6561438"/>
                        <a:gd name="connsiteX100" fmla="*/ 9428205 w 10070758"/>
                        <a:gd name="connsiteY100" fmla="*/ 407773 h 6561438"/>
                        <a:gd name="connsiteX101" fmla="*/ 9465276 w 10070758"/>
                        <a:gd name="connsiteY101" fmla="*/ 395416 h 6561438"/>
                        <a:gd name="connsiteX102" fmla="*/ 9551773 w 10070758"/>
                        <a:gd name="connsiteY102" fmla="*/ 358346 h 6561438"/>
                        <a:gd name="connsiteX103" fmla="*/ 10070758 w 10070758"/>
                        <a:gd name="connsiteY103" fmla="*/ 0 h 6561438"/>
                        <a:gd name="connsiteX104" fmla="*/ 24714 w 10070758"/>
                        <a:gd name="connsiteY104" fmla="*/ 12357 h 6561438"/>
                        <a:gd name="connsiteX0" fmla="*/ 0 w 10070758"/>
                        <a:gd name="connsiteY0" fmla="*/ 6561438 h 6561438"/>
                        <a:gd name="connsiteX1" fmla="*/ 1285103 w 10070758"/>
                        <a:gd name="connsiteY1" fmla="*/ 5412259 h 6561438"/>
                        <a:gd name="connsiteX2" fmla="*/ 1359243 w 10070758"/>
                        <a:gd name="connsiteY2" fmla="*/ 5362832 h 6561438"/>
                        <a:gd name="connsiteX3" fmla="*/ 1396314 w 10070758"/>
                        <a:gd name="connsiteY3" fmla="*/ 5325762 h 6561438"/>
                        <a:gd name="connsiteX4" fmla="*/ 1495168 w 10070758"/>
                        <a:gd name="connsiteY4" fmla="*/ 5276335 h 6561438"/>
                        <a:gd name="connsiteX5" fmla="*/ 1532238 w 10070758"/>
                        <a:gd name="connsiteY5" fmla="*/ 5251622 h 6561438"/>
                        <a:gd name="connsiteX6" fmla="*/ 1655805 w 10070758"/>
                        <a:gd name="connsiteY6" fmla="*/ 5165124 h 6561438"/>
                        <a:gd name="connsiteX7" fmla="*/ 1742303 w 10070758"/>
                        <a:gd name="connsiteY7" fmla="*/ 5115697 h 6561438"/>
                        <a:gd name="connsiteX8" fmla="*/ 1779373 w 10070758"/>
                        <a:gd name="connsiteY8" fmla="*/ 5078627 h 6561438"/>
                        <a:gd name="connsiteX9" fmla="*/ 1816443 w 10070758"/>
                        <a:gd name="connsiteY9" fmla="*/ 5053914 h 6561438"/>
                        <a:gd name="connsiteX10" fmla="*/ 1853514 w 10070758"/>
                        <a:gd name="connsiteY10" fmla="*/ 5016843 h 6561438"/>
                        <a:gd name="connsiteX11" fmla="*/ 1890584 w 10070758"/>
                        <a:gd name="connsiteY11" fmla="*/ 4992130 h 6561438"/>
                        <a:gd name="connsiteX12" fmla="*/ 1989438 w 10070758"/>
                        <a:gd name="connsiteY12" fmla="*/ 4893276 h 6561438"/>
                        <a:gd name="connsiteX13" fmla="*/ 2038865 w 10070758"/>
                        <a:gd name="connsiteY13" fmla="*/ 4868562 h 6561438"/>
                        <a:gd name="connsiteX14" fmla="*/ 2075935 w 10070758"/>
                        <a:gd name="connsiteY14" fmla="*/ 4831492 h 6561438"/>
                        <a:gd name="connsiteX15" fmla="*/ 2162432 w 10070758"/>
                        <a:gd name="connsiteY15" fmla="*/ 4782065 h 6561438"/>
                        <a:gd name="connsiteX16" fmla="*/ 2248930 w 10070758"/>
                        <a:gd name="connsiteY16" fmla="*/ 4732638 h 6561438"/>
                        <a:gd name="connsiteX17" fmla="*/ 2286000 w 10070758"/>
                        <a:gd name="connsiteY17" fmla="*/ 4695568 h 6561438"/>
                        <a:gd name="connsiteX18" fmla="*/ 2397211 w 10070758"/>
                        <a:gd name="connsiteY18" fmla="*/ 4596714 h 6561438"/>
                        <a:gd name="connsiteX19" fmla="*/ 2483708 w 10070758"/>
                        <a:gd name="connsiteY19" fmla="*/ 4473146 h 6561438"/>
                        <a:gd name="connsiteX20" fmla="*/ 2508422 w 10070758"/>
                        <a:gd name="connsiteY20" fmla="*/ 4436076 h 6561438"/>
                        <a:gd name="connsiteX21" fmla="*/ 2545492 w 10070758"/>
                        <a:gd name="connsiteY21" fmla="*/ 4386649 h 6561438"/>
                        <a:gd name="connsiteX22" fmla="*/ 2594919 w 10070758"/>
                        <a:gd name="connsiteY22" fmla="*/ 4312508 h 6561438"/>
                        <a:gd name="connsiteX23" fmla="*/ 2619632 w 10070758"/>
                        <a:gd name="connsiteY23" fmla="*/ 4275438 h 6561438"/>
                        <a:gd name="connsiteX24" fmla="*/ 2656703 w 10070758"/>
                        <a:gd name="connsiteY24" fmla="*/ 4263081 h 6561438"/>
                        <a:gd name="connsiteX25" fmla="*/ 2693773 w 10070758"/>
                        <a:gd name="connsiteY25" fmla="*/ 4238368 h 6561438"/>
                        <a:gd name="connsiteX26" fmla="*/ 2854411 w 10070758"/>
                        <a:gd name="connsiteY26" fmla="*/ 4213654 h 6561438"/>
                        <a:gd name="connsiteX27" fmla="*/ 2965622 w 10070758"/>
                        <a:gd name="connsiteY27" fmla="*/ 4188941 h 6561438"/>
                        <a:gd name="connsiteX28" fmla="*/ 3101546 w 10070758"/>
                        <a:gd name="connsiteY28" fmla="*/ 4164227 h 6561438"/>
                        <a:gd name="connsiteX29" fmla="*/ 3225114 w 10070758"/>
                        <a:gd name="connsiteY29" fmla="*/ 4114800 h 6561438"/>
                        <a:gd name="connsiteX30" fmla="*/ 3299254 w 10070758"/>
                        <a:gd name="connsiteY30" fmla="*/ 4077730 h 6561438"/>
                        <a:gd name="connsiteX31" fmla="*/ 3373395 w 10070758"/>
                        <a:gd name="connsiteY31" fmla="*/ 4028303 h 6561438"/>
                        <a:gd name="connsiteX32" fmla="*/ 3472249 w 10070758"/>
                        <a:gd name="connsiteY32" fmla="*/ 3954162 h 6561438"/>
                        <a:gd name="connsiteX33" fmla="*/ 3546389 w 10070758"/>
                        <a:gd name="connsiteY33" fmla="*/ 3880022 h 6561438"/>
                        <a:gd name="connsiteX34" fmla="*/ 3682314 w 10070758"/>
                        <a:gd name="connsiteY34" fmla="*/ 3756454 h 6561438"/>
                        <a:gd name="connsiteX35" fmla="*/ 3719384 w 10070758"/>
                        <a:gd name="connsiteY35" fmla="*/ 3719384 h 6561438"/>
                        <a:gd name="connsiteX36" fmla="*/ 3756454 w 10070758"/>
                        <a:gd name="connsiteY36" fmla="*/ 3682314 h 6561438"/>
                        <a:gd name="connsiteX37" fmla="*/ 3855308 w 10070758"/>
                        <a:gd name="connsiteY37" fmla="*/ 3546389 h 6561438"/>
                        <a:gd name="connsiteX38" fmla="*/ 3880022 w 10070758"/>
                        <a:gd name="connsiteY38" fmla="*/ 3496962 h 6561438"/>
                        <a:gd name="connsiteX39" fmla="*/ 4015946 w 10070758"/>
                        <a:gd name="connsiteY39" fmla="*/ 3410464 h 6561438"/>
                        <a:gd name="connsiteX40" fmla="*/ 4164227 w 10070758"/>
                        <a:gd name="connsiteY40" fmla="*/ 3299255 h 6561438"/>
                        <a:gd name="connsiteX41" fmla="*/ 4250724 w 10070758"/>
                        <a:gd name="connsiteY41" fmla="*/ 3212757 h 6561438"/>
                        <a:gd name="connsiteX42" fmla="*/ 4411362 w 10070758"/>
                        <a:gd name="connsiteY42" fmla="*/ 3138616 h 6561438"/>
                        <a:gd name="connsiteX43" fmla="*/ 4547287 w 10070758"/>
                        <a:gd name="connsiteY43" fmla="*/ 3002692 h 6561438"/>
                        <a:gd name="connsiteX44" fmla="*/ 4720281 w 10070758"/>
                        <a:gd name="connsiteY44" fmla="*/ 2866768 h 6561438"/>
                        <a:gd name="connsiteX45" fmla="*/ 4917989 w 10070758"/>
                        <a:gd name="connsiteY45" fmla="*/ 2743200 h 6561438"/>
                        <a:gd name="connsiteX46" fmla="*/ 5165124 w 10070758"/>
                        <a:gd name="connsiteY46" fmla="*/ 2644346 h 6561438"/>
                        <a:gd name="connsiteX47" fmla="*/ 5313405 w 10070758"/>
                        <a:gd name="connsiteY47" fmla="*/ 2533135 h 6561438"/>
                        <a:gd name="connsiteX48" fmla="*/ 5511114 w 10070758"/>
                        <a:gd name="connsiteY48" fmla="*/ 2496065 h 6561438"/>
                        <a:gd name="connsiteX49" fmla="*/ 5560541 w 10070758"/>
                        <a:gd name="connsiteY49" fmla="*/ 2483708 h 6561438"/>
                        <a:gd name="connsiteX50" fmla="*/ 5634681 w 10070758"/>
                        <a:gd name="connsiteY50" fmla="*/ 2471351 h 6561438"/>
                        <a:gd name="connsiteX51" fmla="*/ 5671751 w 10070758"/>
                        <a:gd name="connsiteY51" fmla="*/ 2458995 h 6561438"/>
                        <a:gd name="connsiteX52" fmla="*/ 5721178 w 10070758"/>
                        <a:gd name="connsiteY52" fmla="*/ 2446638 h 6561438"/>
                        <a:gd name="connsiteX53" fmla="*/ 5782962 w 10070758"/>
                        <a:gd name="connsiteY53" fmla="*/ 2421924 h 6561438"/>
                        <a:gd name="connsiteX54" fmla="*/ 5857103 w 10070758"/>
                        <a:gd name="connsiteY54" fmla="*/ 2397211 h 6561438"/>
                        <a:gd name="connsiteX55" fmla="*/ 5931243 w 10070758"/>
                        <a:gd name="connsiteY55" fmla="*/ 2372497 h 6561438"/>
                        <a:gd name="connsiteX56" fmla="*/ 6005384 w 10070758"/>
                        <a:gd name="connsiteY56" fmla="*/ 2335427 h 6561438"/>
                        <a:gd name="connsiteX57" fmla="*/ 6128951 w 10070758"/>
                        <a:gd name="connsiteY57" fmla="*/ 2286000 h 6561438"/>
                        <a:gd name="connsiteX58" fmla="*/ 6190735 w 10070758"/>
                        <a:gd name="connsiteY58" fmla="*/ 2248930 h 6561438"/>
                        <a:gd name="connsiteX59" fmla="*/ 6264876 w 10070758"/>
                        <a:gd name="connsiteY59" fmla="*/ 2224216 h 6561438"/>
                        <a:gd name="connsiteX60" fmla="*/ 6351373 w 10070758"/>
                        <a:gd name="connsiteY60" fmla="*/ 2174789 h 6561438"/>
                        <a:gd name="connsiteX61" fmla="*/ 6425514 w 10070758"/>
                        <a:gd name="connsiteY61" fmla="*/ 2125362 h 6561438"/>
                        <a:gd name="connsiteX62" fmla="*/ 6462584 w 10070758"/>
                        <a:gd name="connsiteY62" fmla="*/ 2100649 h 6561438"/>
                        <a:gd name="connsiteX63" fmla="*/ 6499654 w 10070758"/>
                        <a:gd name="connsiteY63" fmla="*/ 2075935 h 6561438"/>
                        <a:gd name="connsiteX64" fmla="*/ 6536724 w 10070758"/>
                        <a:gd name="connsiteY64" fmla="*/ 2038865 h 6561438"/>
                        <a:gd name="connsiteX65" fmla="*/ 6623222 w 10070758"/>
                        <a:gd name="connsiteY65" fmla="*/ 1989438 h 6561438"/>
                        <a:gd name="connsiteX66" fmla="*/ 6672649 w 10070758"/>
                        <a:gd name="connsiteY66" fmla="*/ 1952368 h 6561438"/>
                        <a:gd name="connsiteX67" fmla="*/ 6722076 w 10070758"/>
                        <a:gd name="connsiteY67" fmla="*/ 1927654 h 6561438"/>
                        <a:gd name="connsiteX68" fmla="*/ 6759146 w 10070758"/>
                        <a:gd name="connsiteY68" fmla="*/ 1902941 h 6561438"/>
                        <a:gd name="connsiteX69" fmla="*/ 6808573 w 10070758"/>
                        <a:gd name="connsiteY69" fmla="*/ 1878227 h 6561438"/>
                        <a:gd name="connsiteX70" fmla="*/ 6845643 w 10070758"/>
                        <a:gd name="connsiteY70" fmla="*/ 1853514 h 6561438"/>
                        <a:gd name="connsiteX71" fmla="*/ 6956854 w 10070758"/>
                        <a:gd name="connsiteY71" fmla="*/ 1791730 h 6561438"/>
                        <a:gd name="connsiteX72" fmla="*/ 6993924 w 10070758"/>
                        <a:gd name="connsiteY72" fmla="*/ 1742303 h 6561438"/>
                        <a:gd name="connsiteX73" fmla="*/ 7030995 w 10070758"/>
                        <a:gd name="connsiteY73" fmla="*/ 1717589 h 6561438"/>
                        <a:gd name="connsiteX74" fmla="*/ 7105135 w 10070758"/>
                        <a:gd name="connsiteY74" fmla="*/ 1631092 h 6561438"/>
                        <a:gd name="connsiteX75" fmla="*/ 7154562 w 10070758"/>
                        <a:gd name="connsiteY75" fmla="*/ 1581665 h 6561438"/>
                        <a:gd name="connsiteX76" fmla="*/ 7216346 w 10070758"/>
                        <a:gd name="connsiteY76" fmla="*/ 1482811 h 6561438"/>
                        <a:gd name="connsiteX77" fmla="*/ 7253416 w 10070758"/>
                        <a:gd name="connsiteY77" fmla="*/ 1445741 h 6561438"/>
                        <a:gd name="connsiteX78" fmla="*/ 7364628 w 10070758"/>
                        <a:gd name="connsiteY78" fmla="*/ 1433383 h 6561438"/>
                        <a:gd name="connsiteX79" fmla="*/ 7488195 w 10070758"/>
                        <a:gd name="connsiteY79" fmla="*/ 1322174 h 6561438"/>
                        <a:gd name="connsiteX80" fmla="*/ 7562334 w 10070758"/>
                        <a:gd name="connsiteY80" fmla="*/ 1248033 h 6561438"/>
                        <a:gd name="connsiteX81" fmla="*/ 7636476 w 10070758"/>
                        <a:gd name="connsiteY81" fmla="*/ 1149178 h 6561438"/>
                        <a:gd name="connsiteX82" fmla="*/ 7722973 w 10070758"/>
                        <a:gd name="connsiteY82" fmla="*/ 1075038 h 6561438"/>
                        <a:gd name="connsiteX83" fmla="*/ 7846540 w 10070758"/>
                        <a:gd name="connsiteY83" fmla="*/ 996779 h 6561438"/>
                        <a:gd name="connsiteX84" fmla="*/ 8044249 w 10070758"/>
                        <a:gd name="connsiteY84" fmla="*/ 852616 h 6561438"/>
                        <a:gd name="connsiteX85" fmla="*/ 8204887 w 10070758"/>
                        <a:gd name="connsiteY85" fmla="*/ 889687 h 6561438"/>
                        <a:gd name="connsiteX86" fmla="*/ 8340811 w 10070758"/>
                        <a:gd name="connsiteY86" fmla="*/ 976184 h 6561438"/>
                        <a:gd name="connsiteX87" fmla="*/ 8464378 w 10070758"/>
                        <a:gd name="connsiteY87" fmla="*/ 1025611 h 6561438"/>
                        <a:gd name="connsiteX88" fmla="*/ 8625016 w 10070758"/>
                        <a:gd name="connsiteY88" fmla="*/ 1099751 h 6561438"/>
                        <a:gd name="connsiteX89" fmla="*/ 8674443 w 10070758"/>
                        <a:gd name="connsiteY89" fmla="*/ 1046206 h 6561438"/>
                        <a:gd name="connsiteX90" fmla="*/ 8760941 w 10070758"/>
                        <a:gd name="connsiteY90" fmla="*/ 976184 h 6561438"/>
                        <a:gd name="connsiteX91" fmla="*/ 8884508 w 10070758"/>
                        <a:gd name="connsiteY91" fmla="*/ 852616 h 6561438"/>
                        <a:gd name="connsiteX92" fmla="*/ 8921578 w 10070758"/>
                        <a:gd name="connsiteY92" fmla="*/ 815546 h 6561438"/>
                        <a:gd name="connsiteX93" fmla="*/ 8995719 w 10070758"/>
                        <a:gd name="connsiteY93" fmla="*/ 766119 h 6561438"/>
                        <a:gd name="connsiteX94" fmla="*/ 9020432 w 10070758"/>
                        <a:gd name="connsiteY94" fmla="*/ 729049 h 6561438"/>
                        <a:gd name="connsiteX95" fmla="*/ 9094573 w 10070758"/>
                        <a:gd name="connsiteY95" fmla="*/ 654908 h 6561438"/>
                        <a:gd name="connsiteX96" fmla="*/ 9119286 w 10070758"/>
                        <a:gd name="connsiteY96" fmla="*/ 617838 h 6561438"/>
                        <a:gd name="connsiteX97" fmla="*/ 9230497 w 10070758"/>
                        <a:gd name="connsiteY97" fmla="*/ 531341 h 6561438"/>
                        <a:gd name="connsiteX98" fmla="*/ 9267568 w 10070758"/>
                        <a:gd name="connsiteY98" fmla="*/ 518984 h 6561438"/>
                        <a:gd name="connsiteX99" fmla="*/ 9354065 w 10070758"/>
                        <a:gd name="connsiteY99" fmla="*/ 457200 h 6561438"/>
                        <a:gd name="connsiteX100" fmla="*/ 9428205 w 10070758"/>
                        <a:gd name="connsiteY100" fmla="*/ 407773 h 6561438"/>
                        <a:gd name="connsiteX101" fmla="*/ 9465276 w 10070758"/>
                        <a:gd name="connsiteY101" fmla="*/ 395416 h 6561438"/>
                        <a:gd name="connsiteX102" fmla="*/ 9551773 w 10070758"/>
                        <a:gd name="connsiteY102" fmla="*/ 358346 h 6561438"/>
                        <a:gd name="connsiteX103" fmla="*/ 10070758 w 10070758"/>
                        <a:gd name="connsiteY103" fmla="*/ 0 h 6561438"/>
                        <a:gd name="connsiteX104" fmla="*/ 24714 w 10070758"/>
                        <a:gd name="connsiteY104" fmla="*/ 12357 h 6561438"/>
                        <a:gd name="connsiteX0" fmla="*/ 0 w 10070758"/>
                        <a:gd name="connsiteY0" fmla="*/ 6561438 h 6561438"/>
                        <a:gd name="connsiteX1" fmla="*/ 1285103 w 10070758"/>
                        <a:gd name="connsiteY1" fmla="*/ 5412259 h 6561438"/>
                        <a:gd name="connsiteX2" fmla="*/ 1359243 w 10070758"/>
                        <a:gd name="connsiteY2" fmla="*/ 5362832 h 6561438"/>
                        <a:gd name="connsiteX3" fmla="*/ 1396314 w 10070758"/>
                        <a:gd name="connsiteY3" fmla="*/ 5325762 h 6561438"/>
                        <a:gd name="connsiteX4" fmla="*/ 1495168 w 10070758"/>
                        <a:gd name="connsiteY4" fmla="*/ 5276335 h 6561438"/>
                        <a:gd name="connsiteX5" fmla="*/ 1532238 w 10070758"/>
                        <a:gd name="connsiteY5" fmla="*/ 5251622 h 6561438"/>
                        <a:gd name="connsiteX6" fmla="*/ 1655805 w 10070758"/>
                        <a:gd name="connsiteY6" fmla="*/ 5165124 h 6561438"/>
                        <a:gd name="connsiteX7" fmla="*/ 1742303 w 10070758"/>
                        <a:gd name="connsiteY7" fmla="*/ 5115697 h 6561438"/>
                        <a:gd name="connsiteX8" fmla="*/ 1779373 w 10070758"/>
                        <a:gd name="connsiteY8" fmla="*/ 5078627 h 6561438"/>
                        <a:gd name="connsiteX9" fmla="*/ 1816443 w 10070758"/>
                        <a:gd name="connsiteY9" fmla="*/ 5053914 h 6561438"/>
                        <a:gd name="connsiteX10" fmla="*/ 1853514 w 10070758"/>
                        <a:gd name="connsiteY10" fmla="*/ 5016843 h 6561438"/>
                        <a:gd name="connsiteX11" fmla="*/ 1890584 w 10070758"/>
                        <a:gd name="connsiteY11" fmla="*/ 4992130 h 6561438"/>
                        <a:gd name="connsiteX12" fmla="*/ 1989438 w 10070758"/>
                        <a:gd name="connsiteY12" fmla="*/ 4893276 h 6561438"/>
                        <a:gd name="connsiteX13" fmla="*/ 2038865 w 10070758"/>
                        <a:gd name="connsiteY13" fmla="*/ 4868562 h 6561438"/>
                        <a:gd name="connsiteX14" fmla="*/ 2075935 w 10070758"/>
                        <a:gd name="connsiteY14" fmla="*/ 4831492 h 6561438"/>
                        <a:gd name="connsiteX15" fmla="*/ 2162432 w 10070758"/>
                        <a:gd name="connsiteY15" fmla="*/ 4782065 h 6561438"/>
                        <a:gd name="connsiteX16" fmla="*/ 2248930 w 10070758"/>
                        <a:gd name="connsiteY16" fmla="*/ 4732638 h 6561438"/>
                        <a:gd name="connsiteX17" fmla="*/ 2286000 w 10070758"/>
                        <a:gd name="connsiteY17" fmla="*/ 4695568 h 6561438"/>
                        <a:gd name="connsiteX18" fmla="*/ 2397211 w 10070758"/>
                        <a:gd name="connsiteY18" fmla="*/ 4596714 h 6561438"/>
                        <a:gd name="connsiteX19" fmla="*/ 2483708 w 10070758"/>
                        <a:gd name="connsiteY19" fmla="*/ 4473146 h 6561438"/>
                        <a:gd name="connsiteX20" fmla="*/ 2508422 w 10070758"/>
                        <a:gd name="connsiteY20" fmla="*/ 4436076 h 6561438"/>
                        <a:gd name="connsiteX21" fmla="*/ 2545492 w 10070758"/>
                        <a:gd name="connsiteY21" fmla="*/ 4386649 h 6561438"/>
                        <a:gd name="connsiteX22" fmla="*/ 2594919 w 10070758"/>
                        <a:gd name="connsiteY22" fmla="*/ 4312508 h 6561438"/>
                        <a:gd name="connsiteX23" fmla="*/ 2619632 w 10070758"/>
                        <a:gd name="connsiteY23" fmla="*/ 4275438 h 6561438"/>
                        <a:gd name="connsiteX24" fmla="*/ 2656703 w 10070758"/>
                        <a:gd name="connsiteY24" fmla="*/ 4263081 h 6561438"/>
                        <a:gd name="connsiteX25" fmla="*/ 2693773 w 10070758"/>
                        <a:gd name="connsiteY25" fmla="*/ 4238368 h 6561438"/>
                        <a:gd name="connsiteX26" fmla="*/ 2854411 w 10070758"/>
                        <a:gd name="connsiteY26" fmla="*/ 4213654 h 6561438"/>
                        <a:gd name="connsiteX27" fmla="*/ 2965622 w 10070758"/>
                        <a:gd name="connsiteY27" fmla="*/ 4188941 h 6561438"/>
                        <a:gd name="connsiteX28" fmla="*/ 3101546 w 10070758"/>
                        <a:gd name="connsiteY28" fmla="*/ 4164227 h 6561438"/>
                        <a:gd name="connsiteX29" fmla="*/ 3225114 w 10070758"/>
                        <a:gd name="connsiteY29" fmla="*/ 4114800 h 6561438"/>
                        <a:gd name="connsiteX30" fmla="*/ 3299254 w 10070758"/>
                        <a:gd name="connsiteY30" fmla="*/ 4077730 h 6561438"/>
                        <a:gd name="connsiteX31" fmla="*/ 3373395 w 10070758"/>
                        <a:gd name="connsiteY31" fmla="*/ 4028303 h 6561438"/>
                        <a:gd name="connsiteX32" fmla="*/ 3472249 w 10070758"/>
                        <a:gd name="connsiteY32" fmla="*/ 3954162 h 6561438"/>
                        <a:gd name="connsiteX33" fmla="*/ 3546389 w 10070758"/>
                        <a:gd name="connsiteY33" fmla="*/ 3880022 h 6561438"/>
                        <a:gd name="connsiteX34" fmla="*/ 3682314 w 10070758"/>
                        <a:gd name="connsiteY34" fmla="*/ 3756454 h 6561438"/>
                        <a:gd name="connsiteX35" fmla="*/ 3719384 w 10070758"/>
                        <a:gd name="connsiteY35" fmla="*/ 3719384 h 6561438"/>
                        <a:gd name="connsiteX36" fmla="*/ 3756454 w 10070758"/>
                        <a:gd name="connsiteY36" fmla="*/ 3682314 h 6561438"/>
                        <a:gd name="connsiteX37" fmla="*/ 3855308 w 10070758"/>
                        <a:gd name="connsiteY37" fmla="*/ 3546389 h 6561438"/>
                        <a:gd name="connsiteX38" fmla="*/ 3880022 w 10070758"/>
                        <a:gd name="connsiteY38" fmla="*/ 3496962 h 6561438"/>
                        <a:gd name="connsiteX39" fmla="*/ 4015946 w 10070758"/>
                        <a:gd name="connsiteY39" fmla="*/ 3410464 h 6561438"/>
                        <a:gd name="connsiteX40" fmla="*/ 4164227 w 10070758"/>
                        <a:gd name="connsiteY40" fmla="*/ 3299255 h 6561438"/>
                        <a:gd name="connsiteX41" fmla="*/ 4250724 w 10070758"/>
                        <a:gd name="connsiteY41" fmla="*/ 3212757 h 6561438"/>
                        <a:gd name="connsiteX42" fmla="*/ 4411362 w 10070758"/>
                        <a:gd name="connsiteY42" fmla="*/ 3138616 h 6561438"/>
                        <a:gd name="connsiteX43" fmla="*/ 4547287 w 10070758"/>
                        <a:gd name="connsiteY43" fmla="*/ 3002692 h 6561438"/>
                        <a:gd name="connsiteX44" fmla="*/ 4720281 w 10070758"/>
                        <a:gd name="connsiteY44" fmla="*/ 2866768 h 6561438"/>
                        <a:gd name="connsiteX45" fmla="*/ 4917989 w 10070758"/>
                        <a:gd name="connsiteY45" fmla="*/ 2743200 h 6561438"/>
                        <a:gd name="connsiteX46" fmla="*/ 5165124 w 10070758"/>
                        <a:gd name="connsiteY46" fmla="*/ 2644346 h 6561438"/>
                        <a:gd name="connsiteX47" fmla="*/ 5313405 w 10070758"/>
                        <a:gd name="connsiteY47" fmla="*/ 2533135 h 6561438"/>
                        <a:gd name="connsiteX48" fmla="*/ 5511114 w 10070758"/>
                        <a:gd name="connsiteY48" fmla="*/ 2496065 h 6561438"/>
                        <a:gd name="connsiteX49" fmla="*/ 5560541 w 10070758"/>
                        <a:gd name="connsiteY49" fmla="*/ 2483708 h 6561438"/>
                        <a:gd name="connsiteX50" fmla="*/ 5634681 w 10070758"/>
                        <a:gd name="connsiteY50" fmla="*/ 2471351 h 6561438"/>
                        <a:gd name="connsiteX51" fmla="*/ 5671751 w 10070758"/>
                        <a:gd name="connsiteY51" fmla="*/ 2458995 h 6561438"/>
                        <a:gd name="connsiteX52" fmla="*/ 5721178 w 10070758"/>
                        <a:gd name="connsiteY52" fmla="*/ 2446638 h 6561438"/>
                        <a:gd name="connsiteX53" fmla="*/ 5782962 w 10070758"/>
                        <a:gd name="connsiteY53" fmla="*/ 2421924 h 6561438"/>
                        <a:gd name="connsiteX54" fmla="*/ 5857103 w 10070758"/>
                        <a:gd name="connsiteY54" fmla="*/ 2397211 h 6561438"/>
                        <a:gd name="connsiteX55" fmla="*/ 5931243 w 10070758"/>
                        <a:gd name="connsiteY55" fmla="*/ 2372497 h 6561438"/>
                        <a:gd name="connsiteX56" fmla="*/ 6005384 w 10070758"/>
                        <a:gd name="connsiteY56" fmla="*/ 2335427 h 6561438"/>
                        <a:gd name="connsiteX57" fmla="*/ 6128951 w 10070758"/>
                        <a:gd name="connsiteY57" fmla="*/ 2286000 h 6561438"/>
                        <a:gd name="connsiteX58" fmla="*/ 6190735 w 10070758"/>
                        <a:gd name="connsiteY58" fmla="*/ 2248930 h 6561438"/>
                        <a:gd name="connsiteX59" fmla="*/ 6264876 w 10070758"/>
                        <a:gd name="connsiteY59" fmla="*/ 2224216 h 6561438"/>
                        <a:gd name="connsiteX60" fmla="*/ 6351373 w 10070758"/>
                        <a:gd name="connsiteY60" fmla="*/ 2174789 h 6561438"/>
                        <a:gd name="connsiteX61" fmla="*/ 6425514 w 10070758"/>
                        <a:gd name="connsiteY61" fmla="*/ 2125362 h 6561438"/>
                        <a:gd name="connsiteX62" fmla="*/ 6462584 w 10070758"/>
                        <a:gd name="connsiteY62" fmla="*/ 2100649 h 6561438"/>
                        <a:gd name="connsiteX63" fmla="*/ 6499654 w 10070758"/>
                        <a:gd name="connsiteY63" fmla="*/ 2075935 h 6561438"/>
                        <a:gd name="connsiteX64" fmla="*/ 6536724 w 10070758"/>
                        <a:gd name="connsiteY64" fmla="*/ 2038865 h 6561438"/>
                        <a:gd name="connsiteX65" fmla="*/ 6623222 w 10070758"/>
                        <a:gd name="connsiteY65" fmla="*/ 1989438 h 6561438"/>
                        <a:gd name="connsiteX66" fmla="*/ 6672649 w 10070758"/>
                        <a:gd name="connsiteY66" fmla="*/ 1952368 h 6561438"/>
                        <a:gd name="connsiteX67" fmla="*/ 6722076 w 10070758"/>
                        <a:gd name="connsiteY67" fmla="*/ 1927654 h 6561438"/>
                        <a:gd name="connsiteX68" fmla="*/ 6759146 w 10070758"/>
                        <a:gd name="connsiteY68" fmla="*/ 1902941 h 6561438"/>
                        <a:gd name="connsiteX69" fmla="*/ 6808573 w 10070758"/>
                        <a:gd name="connsiteY69" fmla="*/ 1878227 h 6561438"/>
                        <a:gd name="connsiteX70" fmla="*/ 6845643 w 10070758"/>
                        <a:gd name="connsiteY70" fmla="*/ 1853514 h 6561438"/>
                        <a:gd name="connsiteX71" fmla="*/ 6956854 w 10070758"/>
                        <a:gd name="connsiteY71" fmla="*/ 1791730 h 6561438"/>
                        <a:gd name="connsiteX72" fmla="*/ 6993924 w 10070758"/>
                        <a:gd name="connsiteY72" fmla="*/ 1742303 h 6561438"/>
                        <a:gd name="connsiteX73" fmla="*/ 7030995 w 10070758"/>
                        <a:gd name="connsiteY73" fmla="*/ 1717589 h 6561438"/>
                        <a:gd name="connsiteX74" fmla="*/ 7105135 w 10070758"/>
                        <a:gd name="connsiteY74" fmla="*/ 1631092 h 6561438"/>
                        <a:gd name="connsiteX75" fmla="*/ 7154562 w 10070758"/>
                        <a:gd name="connsiteY75" fmla="*/ 1581665 h 6561438"/>
                        <a:gd name="connsiteX76" fmla="*/ 7216346 w 10070758"/>
                        <a:gd name="connsiteY76" fmla="*/ 1482811 h 6561438"/>
                        <a:gd name="connsiteX77" fmla="*/ 7253416 w 10070758"/>
                        <a:gd name="connsiteY77" fmla="*/ 1445741 h 6561438"/>
                        <a:gd name="connsiteX78" fmla="*/ 7364628 w 10070758"/>
                        <a:gd name="connsiteY78" fmla="*/ 1433383 h 6561438"/>
                        <a:gd name="connsiteX79" fmla="*/ 7488195 w 10070758"/>
                        <a:gd name="connsiteY79" fmla="*/ 1322174 h 6561438"/>
                        <a:gd name="connsiteX80" fmla="*/ 7562334 w 10070758"/>
                        <a:gd name="connsiteY80" fmla="*/ 1248033 h 6561438"/>
                        <a:gd name="connsiteX81" fmla="*/ 7636476 w 10070758"/>
                        <a:gd name="connsiteY81" fmla="*/ 1149178 h 6561438"/>
                        <a:gd name="connsiteX82" fmla="*/ 7722973 w 10070758"/>
                        <a:gd name="connsiteY82" fmla="*/ 1075038 h 6561438"/>
                        <a:gd name="connsiteX83" fmla="*/ 7846540 w 10070758"/>
                        <a:gd name="connsiteY83" fmla="*/ 996779 h 6561438"/>
                        <a:gd name="connsiteX84" fmla="*/ 7978346 w 10070758"/>
                        <a:gd name="connsiteY84" fmla="*/ 860854 h 6561438"/>
                        <a:gd name="connsiteX85" fmla="*/ 8204887 w 10070758"/>
                        <a:gd name="connsiteY85" fmla="*/ 889687 h 6561438"/>
                        <a:gd name="connsiteX86" fmla="*/ 8340811 w 10070758"/>
                        <a:gd name="connsiteY86" fmla="*/ 976184 h 6561438"/>
                        <a:gd name="connsiteX87" fmla="*/ 8464378 w 10070758"/>
                        <a:gd name="connsiteY87" fmla="*/ 1025611 h 6561438"/>
                        <a:gd name="connsiteX88" fmla="*/ 8625016 w 10070758"/>
                        <a:gd name="connsiteY88" fmla="*/ 1099751 h 6561438"/>
                        <a:gd name="connsiteX89" fmla="*/ 8674443 w 10070758"/>
                        <a:gd name="connsiteY89" fmla="*/ 1046206 h 6561438"/>
                        <a:gd name="connsiteX90" fmla="*/ 8760941 w 10070758"/>
                        <a:gd name="connsiteY90" fmla="*/ 976184 h 6561438"/>
                        <a:gd name="connsiteX91" fmla="*/ 8884508 w 10070758"/>
                        <a:gd name="connsiteY91" fmla="*/ 852616 h 6561438"/>
                        <a:gd name="connsiteX92" fmla="*/ 8921578 w 10070758"/>
                        <a:gd name="connsiteY92" fmla="*/ 815546 h 6561438"/>
                        <a:gd name="connsiteX93" fmla="*/ 8995719 w 10070758"/>
                        <a:gd name="connsiteY93" fmla="*/ 766119 h 6561438"/>
                        <a:gd name="connsiteX94" fmla="*/ 9020432 w 10070758"/>
                        <a:gd name="connsiteY94" fmla="*/ 729049 h 6561438"/>
                        <a:gd name="connsiteX95" fmla="*/ 9094573 w 10070758"/>
                        <a:gd name="connsiteY95" fmla="*/ 654908 h 6561438"/>
                        <a:gd name="connsiteX96" fmla="*/ 9119286 w 10070758"/>
                        <a:gd name="connsiteY96" fmla="*/ 617838 h 6561438"/>
                        <a:gd name="connsiteX97" fmla="*/ 9230497 w 10070758"/>
                        <a:gd name="connsiteY97" fmla="*/ 531341 h 6561438"/>
                        <a:gd name="connsiteX98" fmla="*/ 9267568 w 10070758"/>
                        <a:gd name="connsiteY98" fmla="*/ 518984 h 6561438"/>
                        <a:gd name="connsiteX99" fmla="*/ 9354065 w 10070758"/>
                        <a:gd name="connsiteY99" fmla="*/ 457200 h 6561438"/>
                        <a:gd name="connsiteX100" fmla="*/ 9428205 w 10070758"/>
                        <a:gd name="connsiteY100" fmla="*/ 407773 h 6561438"/>
                        <a:gd name="connsiteX101" fmla="*/ 9465276 w 10070758"/>
                        <a:gd name="connsiteY101" fmla="*/ 395416 h 6561438"/>
                        <a:gd name="connsiteX102" fmla="*/ 9551773 w 10070758"/>
                        <a:gd name="connsiteY102" fmla="*/ 358346 h 6561438"/>
                        <a:gd name="connsiteX103" fmla="*/ 10070758 w 10070758"/>
                        <a:gd name="connsiteY103" fmla="*/ 0 h 6561438"/>
                        <a:gd name="connsiteX104" fmla="*/ 24714 w 10070758"/>
                        <a:gd name="connsiteY104" fmla="*/ 12357 h 6561438"/>
                        <a:gd name="connsiteX0" fmla="*/ 0 w 10070758"/>
                        <a:gd name="connsiteY0" fmla="*/ 6561438 h 6561438"/>
                        <a:gd name="connsiteX1" fmla="*/ 1285103 w 10070758"/>
                        <a:gd name="connsiteY1" fmla="*/ 5412259 h 6561438"/>
                        <a:gd name="connsiteX2" fmla="*/ 1359243 w 10070758"/>
                        <a:gd name="connsiteY2" fmla="*/ 5362832 h 6561438"/>
                        <a:gd name="connsiteX3" fmla="*/ 1396314 w 10070758"/>
                        <a:gd name="connsiteY3" fmla="*/ 5325762 h 6561438"/>
                        <a:gd name="connsiteX4" fmla="*/ 1495168 w 10070758"/>
                        <a:gd name="connsiteY4" fmla="*/ 5276335 h 6561438"/>
                        <a:gd name="connsiteX5" fmla="*/ 1532238 w 10070758"/>
                        <a:gd name="connsiteY5" fmla="*/ 5251622 h 6561438"/>
                        <a:gd name="connsiteX6" fmla="*/ 1655805 w 10070758"/>
                        <a:gd name="connsiteY6" fmla="*/ 5165124 h 6561438"/>
                        <a:gd name="connsiteX7" fmla="*/ 1742303 w 10070758"/>
                        <a:gd name="connsiteY7" fmla="*/ 5115697 h 6561438"/>
                        <a:gd name="connsiteX8" fmla="*/ 1779373 w 10070758"/>
                        <a:gd name="connsiteY8" fmla="*/ 5078627 h 6561438"/>
                        <a:gd name="connsiteX9" fmla="*/ 1816443 w 10070758"/>
                        <a:gd name="connsiteY9" fmla="*/ 5053914 h 6561438"/>
                        <a:gd name="connsiteX10" fmla="*/ 1853514 w 10070758"/>
                        <a:gd name="connsiteY10" fmla="*/ 5016843 h 6561438"/>
                        <a:gd name="connsiteX11" fmla="*/ 1890584 w 10070758"/>
                        <a:gd name="connsiteY11" fmla="*/ 4992130 h 6561438"/>
                        <a:gd name="connsiteX12" fmla="*/ 1989438 w 10070758"/>
                        <a:gd name="connsiteY12" fmla="*/ 4893276 h 6561438"/>
                        <a:gd name="connsiteX13" fmla="*/ 2038865 w 10070758"/>
                        <a:gd name="connsiteY13" fmla="*/ 4868562 h 6561438"/>
                        <a:gd name="connsiteX14" fmla="*/ 2075935 w 10070758"/>
                        <a:gd name="connsiteY14" fmla="*/ 4831492 h 6561438"/>
                        <a:gd name="connsiteX15" fmla="*/ 2162432 w 10070758"/>
                        <a:gd name="connsiteY15" fmla="*/ 4782065 h 6561438"/>
                        <a:gd name="connsiteX16" fmla="*/ 2248930 w 10070758"/>
                        <a:gd name="connsiteY16" fmla="*/ 4732638 h 6561438"/>
                        <a:gd name="connsiteX17" fmla="*/ 2286000 w 10070758"/>
                        <a:gd name="connsiteY17" fmla="*/ 4695568 h 6561438"/>
                        <a:gd name="connsiteX18" fmla="*/ 2397211 w 10070758"/>
                        <a:gd name="connsiteY18" fmla="*/ 4596714 h 6561438"/>
                        <a:gd name="connsiteX19" fmla="*/ 2483708 w 10070758"/>
                        <a:gd name="connsiteY19" fmla="*/ 4473146 h 6561438"/>
                        <a:gd name="connsiteX20" fmla="*/ 2508422 w 10070758"/>
                        <a:gd name="connsiteY20" fmla="*/ 4436076 h 6561438"/>
                        <a:gd name="connsiteX21" fmla="*/ 2545492 w 10070758"/>
                        <a:gd name="connsiteY21" fmla="*/ 4386649 h 6561438"/>
                        <a:gd name="connsiteX22" fmla="*/ 2594919 w 10070758"/>
                        <a:gd name="connsiteY22" fmla="*/ 4312508 h 6561438"/>
                        <a:gd name="connsiteX23" fmla="*/ 2619632 w 10070758"/>
                        <a:gd name="connsiteY23" fmla="*/ 4275438 h 6561438"/>
                        <a:gd name="connsiteX24" fmla="*/ 2656703 w 10070758"/>
                        <a:gd name="connsiteY24" fmla="*/ 4263081 h 6561438"/>
                        <a:gd name="connsiteX25" fmla="*/ 2693773 w 10070758"/>
                        <a:gd name="connsiteY25" fmla="*/ 4238368 h 6561438"/>
                        <a:gd name="connsiteX26" fmla="*/ 2854411 w 10070758"/>
                        <a:gd name="connsiteY26" fmla="*/ 4213654 h 6561438"/>
                        <a:gd name="connsiteX27" fmla="*/ 2965622 w 10070758"/>
                        <a:gd name="connsiteY27" fmla="*/ 4188941 h 6561438"/>
                        <a:gd name="connsiteX28" fmla="*/ 3101546 w 10070758"/>
                        <a:gd name="connsiteY28" fmla="*/ 4164227 h 6561438"/>
                        <a:gd name="connsiteX29" fmla="*/ 3225114 w 10070758"/>
                        <a:gd name="connsiteY29" fmla="*/ 4114800 h 6561438"/>
                        <a:gd name="connsiteX30" fmla="*/ 3299254 w 10070758"/>
                        <a:gd name="connsiteY30" fmla="*/ 4077730 h 6561438"/>
                        <a:gd name="connsiteX31" fmla="*/ 3373395 w 10070758"/>
                        <a:gd name="connsiteY31" fmla="*/ 4028303 h 6561438"/>
                        <a:gd name="connsiteX32" fmla="*/ 3472249 w 10070758"/>
                        <a:gd name="connsiteY32" fmla="*/ 3954162 h 6561438"/>
                        <a:gd name="connsiteX33" fmla="*/ 3546389 w 10070758"/>
                        <a:gd name="connsiteY33" fmla="*/ 3880022 h 6561438"/>
                        <a:gd name="connsiteX34" fmla="*/ 3682314 w 10070758"/>
                        <a:gd name="connsiteY34" fmla="*/ 3756454 h 6561438"/>
                        <a:gd name="connsiteX35" fmla="*/ 3719384 w 10070758"/>
                        <a:gd name="connsiteY35" fmla="*/ 3719384 h 6561438"/>
                        <a:gd name="connsiteX36" fmla="*/ 3756454 w 10070758"/>
                        <a:gd name="connsiteY36" fmla="*/ 3682314 h 6561438"/>
                        <a:gd name="connsiteX37" fmla="*/ 3855308 w 10070758"/>
                        <a:gd name="connsiteY37" fmla="*/ 3546389 h 6561438"/>
                        <a:gd name="connsiteX38" fmla="*/ 3880022 w 10070758"/>
                        <a:gd name="connsiteY38" fmla="*/ 3496962 h 6561438"/>
                        <a:gd name="connsiteX39" fmla="*/ 4015946 w 10070758"/>
                        <a:gd name="connsiteY39" fmla="*/ 3410464 h 6561438"/>
                        <a:gd name="connsiteX40" fmla="*/ 4164227 w 10070758"/>
                        <a:gd name="connsiteY40" fmla="*/ 3299255 h 6561438"/>
                        <a:gd name="connsiteX41" fmla="*/ 4250724 w 10070758"/>
                        <a:gd name="connsiteY41" fmla="*/ 3212757 h 6561438"/>
                        <a:gd name="connsiteX42" fmla="*/ 4411362 w 10070758"/>
                        <a:gd name="connsiteY42" fmla="*/ 3138616 h 6561438"/>
                        <a:gd name="connsiteX43" fmla="*/ 4547287 w 10070758"/>
                        <a:gd name="connsiteY43" fmla="*/ 3002692 h 6561438"/>
                        <a:gd name="connsiteX44" fmla="*/ 4720281 w 10070758"/>
                        <a:gd name="connsiteY44" fmla="*/ 2866768 h 6561438"/>
                        <a:gd name="connsiteX45" fmla="*/ 4917989 w 10070758"/>
                        <a:gd name="connsiteY45" fmla="*/ 2743200 h 6561438"/>
                        <a:gd name="connsiteX46" fmla="*/ 5165124 w 10070758"/>
                        <a:gd name="connsiteY46" fmla="*/ 2644346 h 6561438"/>
                        <a:gd name="connsiteX47" fmla="*/ 5313405 w 10070758"/>
                        <a:gd name="connsiteY47" fmla="*/ 2533135 h 6561438"/>
                        <a:gd name="connsiteX48" fmla="*/ 5469924 w 10070758"/>
                        <a:gd name="connsiteY48" fmla="*/ 2463114 h 6561438"/>
                        <a:gd name="connsiteX49" fmla="*/ 5560541 w 10070758"/>
                        <a:gd name="connsiteY49" fmla="*/ 2483708 h 6561438"/>
                        <a:gd name="connsiteX50" fmla="*/ 5634681 w 10070758"/>
                        <a:gd name="connsiteY50" fmla="*/ 2471351 h 6561438"/>
                        <a:gd name="connsiteX51" fmla="*/ 5671751 w 10070758"/>
                        <a:gd name="connsiteY51" fmla="*/ 2458995 h 6561438"/>
                        <a:gd name="connsiteX52" fmla="*/ 5721178 w 10070758"/>
                        <a:gd name="connsiteY52" fmla="*/ 2446638 h 6561438"/>
                        <a:gd name="connsiteX53" fmla="*/ 5782962 w 10070758"/>
                        <a:gd name="connsiteY53" fmla="*/ 2421924 h 6561438"/>
                        <a:gd name="connsiteX54" fmla="*/ 5857103 w 10070758"/>
                        <a:gd name="connsiteY54" fmla="*/ 2397211 h 6561438"/>
                        <a:gd name="connsiteX55" fmla="*/ 5931243 w 10070758"/>
                        <a:gd name="connsiteY55" fmla="*/ 2372497 h 6561438"/>
                        <a:gd name="connsiteX56" fmla="*/ 6005384 w 10070758"/>
                        <a:gd name="connsiteY56" fmla="*/ 2335427 h 6561438"/>
                        <a:gd name="connsiteX57" fmla="*/ 6128951 w 10070758"/>
                        <a:gd name="connsiteY57" fmla="*/ 2286000 h 6561438"/>
                        <a:gd name="connsiteX58" fmla="*/ 6190735 w 10070758"/>
                        <a:gd name="connsiteY58" fmla="*/ 2248930 h 6561438"/>
                        <a:gd name="connsiteX59" fmla="*/ 6264876 w 10070758"/>
                        <a:gd name="connsiteY59" fmla="*/ 2224216 h 6561438"/>
                        <a:gd name="connsiteX60" fmla="*/ 6351373 w 10070758"/>
                        <a:gd name="connsiteY60" fmla="*/ 2174789 h 6561438"/>
                        <a:gd name="connsiteX61" fmla="*/ 6425514 w 10070758"/>
                        <a:gd name="connsiteY61" fmla="*/ 2125362 h 6561438"/>
                        <a:gd name="connsiteX62" fmla="*/ 6462584 w 10070758"/>
                        <a:gd name="connsiteY62" fmla="*/ 2100649 h 6561438"/>
                        <a:gd name="connsiteX63" fmla="*/ 6499654 w 10070758"/>
                        <a:gd name="connsiteY63" fmla="*/ 2075935 h 6561438"/>
                        <a:gd name="connsiteX64" fmla="*/ 6536724 w 10070758"/>
                        <a:gd name="connsiteY64" fmla="*/ 2038865 h 6561438"/>
                        <a:gd name="connsiteX65" fmla="*/ 6623222 w 10070758"/>
                        <a:gd name="connsiteY65" fmla="*/ 1989438 h 6561438"/>
                        <a:gd name="connsiteX66" fmla="*/ 6672649 w 10070758"/>
                        <a:gd name="connsiteY66" fmla="*/ 1952368 h 6561438"/>
                        <a:gd name="connsiteX67" fmla="*/ 6722076 w 10070758"/>
                        <a:gd name="connsiteY67" fmla="*/ 1927654 h 6561438"/>
                        <a:gd name="connsiteX68" fmla="*/ 6759146 w 10070758"/>
                        <a:gd name="connsiteY68" fmla="*/ 1902941 h 6561438"/>
                        <a:gd name="connsiteX69" fmla="*/ 6808573 w 10070758"/>
                        <a:gd name="connsiteY69" fmla="*/ 1878227 h 6561438"/>
                        <a:gd name="connsiteX70" fmla="*/ 6845643 w 10070758"/>
                        <a:gd name="connsiteY70" fmla="*/ 1853514 h 6561438"/>
                        <a:gd name="connsiteX71" fmla="*/ 6956854 w 10070758"/>
                        <a:gd name="connsiteY71" fmla="*/ 1791730 h 6561438"/>
                        <a:gd name="connsiteX72" fmla="*/ 6993924 w 10070758"/>
                        <a:gd name="connsiteY72" fmla="*/ 1742303 h 6561438"/>
                        <a:gd name="connsiteX73" fmla="*/ 7030995 w 10070758"/>
                        <a:gd name="connsiteY73" fmla="*/ 1717589 h 6561438"/>
                        <a:gd name="connsiteX74" fmla="*/ 7105135 w 10070758"/>
                        <a:gd name="connsiteY74" fmla="*/ 1631092 h 6561438"/>
                        <a:gd name="connsiteX75" fmla="*/ 7154562 w 10070758"/>
                        <a:gd name="connsiteY75" fmla="*/ 1581665 h 6561438"/>
                        <a:gd name="connsiteX76" fmla="*/ 7216346 w 10070758"/>
                        <a:gd name="connsiteY76" fmla="*/ 1482811 h 6561438"/>
                        <a:gd name="connsiteX77" fmla="*/ 7253416 w 10070758"/>
                        <a:gd name="connsiteY77" fmla="*/ 1445741 h 6561438"/>
                        <a:gd name="connsiteX78" fmla="*/ 7364628 w 10070758"/>
                        <a:gd name="connsiteY78" fmla="*/ 1433383 h 6561438"/>
                        <a:gd name="connsiteX79" fmla="*/ 7488195 w 10070758"/>
                        <a:gd name="connsiteY79" fmla="*/ 1322174 h 6561438"/>
                        <a:gd name="connsiteX80" fmla="*/ 7562334 w 10070758"/>
                        <a:gd name="connsiteY80" fmla="*/ 1248033 h 6561438"/>
                        <a:gd name="connsiteX81" fmla="*/ 7636476 w 10070758"/>
                        <a:gd name="connsiteY81" fmla="*/ 1149178 h 6561438"/>
                        <a:gd name="connsiteX82" fmla="*/ 7722973 w 10070758"/>
                        <a:gd name="connsiteY82" fmla="*/ 1075038 h 6561438"/>
                        <a:gd name="connsiteX83" fmla="*/ 7846540 w 10070758"/>
                        <a:gd name="connsiteY83" fmla="*/ 996779 h 6561438"/>
                        <a:gd name="connsiteX84" fmla="*/ 7978346 w 10070758"/>
                        <a:gd name="connsiteY84" fmla="*/ 860854 h 6561438"/>
                        <a:gd name="connsiteX85" fmla="*/ 8204887 w 10070758"/>
                        <a:gd name="connsiteY85" fmla="*/ 889687 h 6561438"/>
                        <a:gd name="connsiteX86" fmla="*/ 8340811 w 10070758"/>
                        <a:gd name="connsiteY86" fmla="*/ 976184 h 6561438"/>
                        <a:gd name="connsiteX87" fmla="*/ 8464378 w 10070758"/>
                        <a:gd name="connsiteY87" fmla="*/ 1025611 h 6561438"/>
                        <a:gd name="connsiteX88" fmla="*/ 8625016 w 10070758"/>
                        <a:gd name="connsiteY88" fmla="*/ 1099751 h 6561438"/>
                        <a:gd name="connsiteX89" fmla="*/ 8674443 w 10070758"/>
                        <a:gd name="connsiteY89" fmla="*/ 1046206 h 6561438"/>
                        <a:gd name="connsiteX90" fmla="*/ 8760941 w 10070758"/>
                        <a:gd name="connsiteY90" fmla="*/ 976184 h 6561438"/>
                        <a:gd name="connsiteX91" fmla="*/ 8884508 w 10070758"/>
                        <a:gd name="connsiteY91" fmla="*/ 852616 h 6561438"/>
                        <a:gd name="connsiteX92" fmla="*/ 8921578 w 10070758"/>
                        <a:gd name="connsiteY92" fmla="*/ 815546 h 6561438"/>
                        <a:gd name="connsiteX93" fmla="*/ 8995719 w 10070758"/>
                        <a:gd name="connsiteY93" fmla="*/ 766119 h 6561438"/>
                        <a:gd name="connsiteX94" fmla="*/ 9020432 w 10070758"/>
                        <a:gd name="connsiteY94" fmla="*/ 729049 h 6561438"/>
                        <a:gd name="connsiteX95" fmla="*/ 9094573 w 10070758"/>
                        <a:gd name="connsiteY95" fmla="*/ 654908 h 6561438"/>
                        <a:gd name="connsiteX96" fmla="*/ 9119286 w 10070758"/>
                        <a:gd name="connsiteY96" fmla="*/ 617838 h 6561438"/>
                        <a:gd name="connsiteX97" fmla="*/ 9230497 w 10070758"/>
                        <a:gd name="connsiteY97" fmla="*/ 531341 h 6561438"/>
                        <a:gd name="connsiteX98" fmla="*/ 9267568 w 10070758"/>
                        <a:gd name="connsiteY98" fmla="*/ 518984 h 6561438"/>
                        <a:gd name="connsiteX99" fmla="*/ 9354065 w 10070758"/>
                        <a:gd name="connsiteY99" fmla="*/ 457200 h 6561438"/>
                        <a:gd name="connsiteX100" fmla="*/ 9428205 w 10070758"/>
                        <a:gd name="connsiteY100" fmla="*/ 407773 h 6561438"/>
                        <a:gd name="connsiteX101" fmla="*/ 9465276 w 10070758"/>
                        <a:gd name="connsiteY101" fmla="*/ 395416 h 6561438"/>
                        <a:gd name="connsiteX102" fmla="*/ 9551773 w 10070758"/>
                        <a:gd name="connsiteY102" fmla="*/ 358346 h 6561438"/>
                        <a:gd name="connsiteX103" fmla="*/ 10070758 w 10070758"/>
                        <a:gd name="connsiteY103" fmla="*/ 0 h 6561438"/>
                        <a:gd name="connsiteX104" fmla="*/ 24714 w 10070758"/>
                        <a:gd name="connsiteY104" fmla="*/ 12357 h 6561438"/>
                        <a:gd name="connsiteX0" fmla="*/ 0 w 10070758"/>
                        <a:gd name="connsiteY0" fmla="*/ 6561438 h 6561438"/>
                        <a:gd name="connsiteX1" fmla="*/ 1285103 w 10070758"/>
                        <a:gd name="connsiteY1" fmla="*/ 5412259 h 6561438"/>
                        <a:gd name="connsiteX2" fmla="*/ 1359243 w 10070758"/>
                        <a:gd name="connsiteY2" fmla="*/ 5362832 h 6561438"/>
                        <a:gd name="connsiteX3" fmla="*/ 1396314 w 10070758"/>
                        <a:gd name="connsiteY3" fmla="*/ 5325762 h 6561438"/>
                        <a:gd name="connsiteX4" fmla="*/ 1495168 w 10070758"/>
                        <a:gd name="connsiteY4" fmla="*/ 5276335 h 6561438"/>
                        <a:gd name="connsiteX5" fmla="*/ 1532238 w 10070758"/>
                        <a:gd name="connsiteY5" fmla="*/ 5251622 h 6561438"/>
                        <a:gd name="connsiteX6" fmla="*/ 1655805 w 10070758"/>
                        <a:gd name="connsiteY6" fmla="*/ 5165124 h 6561438"/>
                        <a:gd name="connsiteX7" fmla="*/ 1742303 w 10070758"/>
                        <a:gd name="connsiteY7" fmla="*/ 5115697 h 6561438"/>
                        <a:gd name="connsiteX8" fmla="*/ 1779373 w 10070758"/>
                        <a:gd name="connsiteY8" fmla="*/ 5078627 h 6561438"/>
                        <a:gd name="connsiteX9" fmla="*/ 1816443 w 10070758"/>
                        <a:gd name="connsiteY9" fmla="*/ 5053914 h 6561438"/>
                        <a:gd name="connsiteX10" fmla="*/ 1853514 w 10070758"/>
                        <a:gd name="connsiteY10" fmla="*/ 5016843 h 6561438"/>
                        <a:gd name="connsiteX11" fmla="*/ 1890584 w 10070758"/>
                        <a:gd name="connsiteY11" fmla="*/ 4992130 h 6561438"/>
                        <a:gd name="connsiteX12" fmla="*/ 1989438 w 10070758"/>
                        <a:gd name="connsiteY12" fmla="*/ 4893276 h 6561438"/>
                        <a:gd name="connsiteX13" fmla="*/ 2038865 w 10070758"/>
                        <a:gd name="connsiteY13" fmla="*/ 4868562 h 6561438"/>
                        <a:gd name="connsiteX14" fmla="*/ 2075935 w 10070758"/>
                        <a:gd name="connsiteY14" fmla="*/ 4831492 h 6561438"/>
                        <a:gd name="connsiteX15" fmla="*/ 2162432 w 10070758"/>
                        <a:gd name="connsiteY15" fmla="*/ 4782065 h 6561438"/>
                        <a:gd name="connsiteX16" fmla="*/ 2248930 w 10070758"/>
                        <a:gd name="connsiteY16" fmla="*/ 4732638 h 6561438"/>
                        <a:gd name="connsiteX17" fmla="*/ 2286000 w 10070758"/>
                        <a:gd name="connsiteY17" fmla="*/ 4695568 h 6561438"/>
                        <a:gd name="connsiteX18" fmla="*/ 2397211 w 10070758"/>
                        <a:gd name="connsiteY18" fmla="*/ 4596714 h 6561438"/>
                        <a:gd name="connsiteX19" fmla="*/ 2483708 w 10070758"/>
                        <a:gd name="connsiteY19" fmla="*/ 4473146 h 6561438"/>
                        <a:gd name="connsiteX20" fmla="*/ 2508422 w 10070758"/>
                        <a:gd name="connsiteY20" fmla="*/ 4436076 h 6561438"/>
                        <a:gd name="connsiteX21" fmla="*/ 2545492 w 10070758"/>
                        <a:gd name="connsiteY21" fmla="*/ 4386649 h 6561438"/>
                        <a:gd name="connsiteX22" fmla="*/ 2594919 w 10070758"/>
                        <a:gd name="connsiteY22" fmla="*/ 4312508 h 6561438"/>
                        <a:gd name="connsiteX23" fmla="*/ 2619632 w 10070758"/>
                        <a:gd name="connsiteY23" fmla="*/ 4275438 h 6561438"/>
                        <a:gd name="connsiteX24" fmla="*/ 2656703 w 10070758"/>
                        <a:gd name="connsiteY24" fmla="*/ 4263081 h 6561438"/>
                        <a:gd name="connsiteX25" fmla="*/ 2693773 w 10070758"/>
                        <a:gd name="connsiteY25" fmla="*/ 4238368 h 6561438"/>
                        <a:gd name="connsiteX26" fmla="*/ 2854411 w 10070758"/>
                        <a:gd name="connsiteY26" fmla="*/ 4213654 h 6561438"/>
                        <a:gd name="connsiteX27" fmla="*/ 2965622 w 10070758"/>
                        <a:gd name="connsiteY27" fmla="*/ 4188941 h 6561438"/>
                        <a:gd name="connsiteX28" fmla="*/ 3101546 w 10070758"/>
                        <a:gd name="connsiteY28" fmla="*/ 4164227 h 6561438"/>
                        <a:gd name="connsiteX29" fmla="*/ 3225114 w 10070758"/>
                        <a:gd name="connsiteY29" fmla="*/ 4114800 h 6561438"/>
                        <a:gd name="connsiteX30" fmla="*/ 3299254 w 10070758"/>
                        <a:gd name="connsiteY30" fmla="*/ 4077730 h 6561438"/>
                        <a:gd name="connsiteX31" fmla="*/ 3373395 w 10070758"/>
                        <a:gd name="connsiteY31" fmla="*/ 4028303 h 6561438"/>
                        <a:gd name="connsiteX32" fmla="*/ 3472249 w 10070758"/>
                        <a:gd name="connsiteY32" fmla="*/ 3954162 h 6561438"/>
                        <a:gd name="connsiteX33" fmla="*/ 3480486 w 10070758"/>
                        <a:gd name="connsiteY33" fmla="*/ 3822357 h 6561438"/>
                        <a:gd name="connsiteX34" fmla="*/ 3682314 w 10070758"/>
                        <a:gd name="connsiteY34" fmla="*/ 3756454 h 6561438"/>
                        <a:gd name="connsiteX35" fmla="*/ 3719384 w 10070758"/>
                        <a:gd name="connsiteY35" fmla="*/ 3719384 h 6561438"/>
                        <a:gd name="connsiteX36" fmla="*/ 3756454 w 10070758"/>
                        <a:gd name="connsiteY36" fmla="*/ 3682314 h 6561438"/>
                        <a:gd name="connsiteX37" fmla="*/ 3855308 w 10070758"/>
                        <a:gd name="connsiteY37" fmla="*/ 3546389 h 6561438"/>
                        <a:gd name="connsiteX38" fmla="*/ 3880022 w 10070758"/>
                        <a:gd name="connsiteY38" fmla="*/ 3496962 h 6561438"/>
                        <a:gd name="connsiteX39" fmla="*/ 4015946 w 10070758"/>
                        <a:gd name="connsiteY39" fmla="*/ 3410464 h 6561438"/>
                        <a:gd name="connsiteX40" fmla="*/ 4164227 w 10070758"/>
                        <a:gd name="connsiteY40" fmla="*/ 3299255 h 6561438"/>
                        <a:gd name="connsiteX41" fmla="*/ 4250724 w 10070758"/>
                        <a:gd name="connsiteY41" fmla="*/ 3212757 h 6561438"/>
                        <a:gd name="connsiteX42" fmla="*/ 4411362 w 10070758"/>
                        <a:gd name="connsiteY42" fmla="*/ 3138616 h 6561438"/>
                        <a:gd name="connsiteX43" fmla="*/ 4547287 w 10070758"/>
                        <a:gd name="connsiteY43" fmla="*/ 3002692 h 6561438"/>
                        <a:gd name="connsiteX44" fmla="*/ 4720281 w 10070758"/>
                        <a:gd name="connsiteY44" fmla="*/ 2866768 h 6561438"/>
                        <a:gd name="connsiteX45" fmla="*/ 4917989 w 10070758"/>
                        <a:gd name="connsiteY45" fmla="*/ 2743200 h 6561438"/>
                        <a:gd name="connsiteX46" fmla="*/ 5165124 w 10070758"/>
                        <a:gd name="connsiteY46" fmla="*/ 2644346 h 6561438"/>
                        <a:gd name="connsiteX47" fmla="*/ 5313405 w 10070758"/>
                        <a:gd name="connsiteY47" fmla="*/ 2533135 h 6561438"/>
                        <a:gd name="connsiteX48" fmla="*/ 5469924 w 10070758"/>
                        <a:gd name="connsiteY48" fmla="*/ 2463114 h 6561438"/>
                        <a:gd name="connsiteX49" fmla="*/ 5560541 w 10070758"/>
                        <a:gd name="connsiteY49" fmla="*/ 2483708 h 6561438"/>
                        <a:gd name="connsiteX50" fmla="*/ 5634681 w 10070758"/>
                        <a:gd name="connsiteY50" fmla="*/ 2471351 h 6561438"/>
                        <a:gd name="connsiteX51" fmla="*/ 5671751 w 10070758"/>
                        <a:gd name="connsiteY51" fmla="*/ 2458995 h 6561438"/>
                        <a:gd name="connsiteX52" fmla="*/ 5721178 w 10070758"/>
                        <a:gd name="connsiteY52" fmla="*/ 2446638 h 6561438"/>
                        <a:gd name="connsiteX53" fmla="*/ 5782962 w 10070758"/>
                        <a:gd name="connsiteY53" fmla="*/ 2421924 h 6561438"/>
                        <a:gd name="connsiteX54" fmla="*/ 5857103 w 10070758"/>
                        <a:gd name="connsiteY54" fmla="*/ 2397211 h 6561438"/>
                        <a:gd name="connsiteX55" fmla="*/ 5931243 w 10070758"/>
                        <a:gd name="connsiteY55" fmla="*/ 2372497 h 6561438"/>
                        <a:gd name="connsiteX56" fmla="*/ 6005384 w 10070758"/>
                        <a:gd name="connsiteY56" fmla="*/ 2335427 h 6561438"/>
                        <a:gd name="connsiteX57" fmla="*/ 6128951 w 10070758"/>
                        <a:gd name="connsiteY57" fmla="*/ 2286000 h 6561438"/>
                        <a:gd name="connsiteX58" fmla="*/ 6190735 w 10070758"/>
                        <a:gd name="connsiteY58" fmla="*/ 2248930 h 6561438"/>
                        <a:gd name="connsiteX59" fmla="*/ 6264876 w 10070758"/>
                        <a:gd name="connsiteY59" fmla="*/ 2224216 h 6561438"/>
                        <a:gd name="connsiteX60" fmla="*/ 6351373 w 10070758"/>
                        <a:gd name="connsiteY60" fmla="*/ 2174789 h 6561438"/>
                        <a:gd name="connsiteX61" fmla="*/ 6425514 w 10070758"/>
                        <a:gd name="connsiteY61" fmla="*/ 2125362 h 6561438"/>
                        <a:gd name="connsiteX62" fmla="*/ 6462584 w 10070758"/>
                        <a:gd name="connsiteY62" fmla="*/ 2100649 h 6561438"/>
                        <a:gd name="connsiteX63" fmla="*/ 6499654 w 10070758"/>
                        <a:gd name="connsiteY63" fmla="*/ 2075935 h 6561438"/>
                        <a:gd name="connsiteX64" fmla="*/ 6536724 w 10070758"/>
                        <a:gd name="connsiteY64" fmla="*/ 2038865 h 6561438"/>
                        <a:gd name="connsiteX65" fmla="*/ 6623222 w 10070758"/>
                        <a:gd name="connsiteY65" fmla="*/ 1989438 h 6561438"/>
                        <a:gd name="connsiteX66" fmla="*/ 6672649 w 10070758"/>
                        <a:gd name="connsiteY66" fmla="*/ 1952368 h 6561438"/>
                        <a:gd name="connsiteX67" fmla="*/ 6722076 w 10070758"/>
                        <a:gd name="connsiteY67" fmla="*/ 1927654 h 6561438"/>
                        <a:gd name="connsiteX68" fmla="*/ 6759146 w 10070758"/>
                        <a:gd name="connsiteY68" fmla="*/ 1902941 h 6561438"/>
                        <a:gd name="connsiteX69" fmla="*/ 6808573 w 10070758"/>
                        <a:gd name="connsiteY69" fmla="*/ 1878227 h 6561438"/>
                        <a:gd name="connsiteX70" fmla="*/ 6845643 w 10070758"/>
                        <a:gd name="connsiteY70" fmla="*/ 1853514 h 6561438"/>
                        <a:gd name="connsiteX71" fmla="*/ 6956854 w 10070758"/>
                        <a:gd name="connsiteY71" fmla="*/ 1791730 h 6561438"/>
                        <a:gd name="connsiteX72" fmla="*/ 6993924 w 10070758"/>
                        <a:gd name="connsiteY72" fmla="*/ 1742303 h 6561438"/>
                        <a:gd name="connsiteX73" fmla="*/ 7030995 w 10070758"/>
                        <a:gd name="connsiteY73" fmla="*/ 1717589 h 6561438"/>
                        <a:gd name="connsiteX74" fmla="*/ 7105135 w 10070758"/>
                        <a:gd name="connsiteY74" fmla="*/ 1631092 h 6561438"/>
                        <a:gd name="connsiteX75" fmla="*/ 7154562 w 10070758"/>
                        <a:gd name="connsiteY75" fmla="*/ 1581665 h 6561438"/>
                        <a:gd name="connsiteX76" fmla="*/ 7216346 w 10070758"/>
                        <a:gd name="connsiteY76" fmla="*/ 1482811 h 6561438"/>
                        <a:gd name="connsiteX77" fmla="*/ 7253416 w 10070758"/>
                        <a:gd name="connsiteY77" fmla="*/ 1445741 h 6561438"/>
                        <a:gd name="connsiteX78" fmla="*/ 7364628 w 10070758"/>
                        <a:gd name="connsiteY78" fmla="*/ 1433383 h 6561438"/>
                        <a:gd name="connsiteX79" fmla="*/ 7488195 w 10070758"/>
                        <a:gd name="connsiteY79" fmla="*/ 1322174 h 6561438"/>
                        <a:gd name="connsiteX80" fmla="*/ 7562334 w 10070758"/>
                        <a:gd name="connsiteY80" fmla="*/ 1248033 h 6561438"/>
                        <a:gd name="connsiteX81" fmla="*/ 7636476 w 10070758"/>
                        <a:gd name="connsiteY81" fmla="*/ 1149178 h 6561438"/>
                        <a:gd name="connsiteX82" fmla="*/ 7722973 w 10070758"/>
                        <a:gd name="connsiteY82" fmla="*/ 1075038 h 6561438"/>
                        <a:gd name="connsiteX83" fmla="*/ 7846540 w 10070758"/>
                        <a:gd name="connsiteY83" fmla="*/ 996779 h 6561438"/>
                        <a:gd name="connsiteX84" fmla="*/ 7978346 w 10070758"/>
                        <a:gd name="connsiteY84" fmla="*/ 860854 h 6561438"/>
                        <a:gd name="connsiteX85" fmla="*/ 8204887 w 10070758"/>
                        <a:gd name="connsiteY85" fmla="*/ 889687 h 6561438"/>
                        <a:gd name="connsiteX86" fmla="*/ 8340811 w 10070758"/>
                        <a:gd name="connsiteY86" fmla="*/ 976184 h 6561438"/>
                        <a:gd name="connsiteX87" fmla="*/ 8464378 w 10070758"/>
                        <a:gd name="connsiteY87" fmla="*/ 1025611 h 6561438"/>
                        <a:gd name="connsiteX88" fmla="*/ 8625016 w 10070758"/>
                        <a:gd name="connsiteY88" fmla="*/ 1099751 h 6561438"/>
                        <a:gd name="connsiteX89" fmla="*/ 8674443 w 10070758"/>
                        <a:gd name="connsiteY89" fmla="*/ 1046206 h 6561438"/>
                        <a:gd name="connsiteX90" fmla="*/ 8760941 w 10070758"/>
                        <a:gd name="connsiteY90" fmla="*/ 976184 h 6561438"/>
                        <a:gd name="connsiteX91" fmla="*/ 8884508 w 10070758"/>
                        <a:gd name="connsiteY91" fmla="*/ 852616 h 6561438"/>
                        <a:gd name="connsiteX92" fmla="*/ 8921578 w 10070758"/>
                        <a:gd name="connsiteY92" fmla="*/ 815546 h 6561438"/>
                        <a:gd name="connsiteX93" fmla="*/ 8995719 w 10070758"/>
                        <a:gd name="connsiteY93" fmla="*/ 766119 h 6561438"/>
                        <a:gd name="connsiteX94" fmla="*/ 9020432 w 10070758"/>
                        <a:gd name="connsiteY94" fmla="*/ 729049 h 6561438"/>
                        <a:gd name="connsiteX95" fmla="*/ 9094573 w 10070758"/>
                        <a:gd name="connsiteY95" fmla="*/ 654908 h 6561438"/>
                        <a:gd name="connsiteX96" fmla="*/ 9119286 w 10070758"/>
                        <a:gd name="connsiteY96" fmla="*/ 617838 h 6561438"/>
                        <a:gd name="connsiteX97" fmla="*/ 9230497 w 10070758"/>
                        <a:gd name="connsiteY97" fmla="*/ 531341 h 6561438"/>
                        <a:gd name="connsiteX98" fmla="*/ 9267568 w 10070758"/>
                        <a:gd name="connsiteY98" fmla="*/ 518984 h 6561438"/>
                        <a:gd name="connsiteX99" fmla="*/ 9354065 w 10070758"/>
                        <a:gd name="connsiteY99" fmla="*/ 457200 h 6561438"/>
                        <a:gd name="connsiteX100" fmla="*/ 9428205 w 10070758"/>
                        <a:gd name="connsiteY100" fmla="*/ 407773 h 6561438"/>
                        <a:gd name="connsiteX101" fmla="*/ 9465276 w 10070758"/>
                        <a:gd name="connsiteY101" fmla="*/ 395416 h 6561438"/>
                        <a:gd name="connsiteX102" fmla="*/ 9551773 w 10070758"/>
                        <a:gd name="connsiteY102" fmla="*/ 358346 h 6561438"/>
                        <a:gd name="connsiteX103" fmla="*/ 10070758 w 10070758"/>
                        <a:gd name="connsiteY103" fmla="*/ 0 h 6561438"/>
                        <a:gd name="connsiteX104" fmla="*/ 24714 w 10070758"/>
                        <a:gd name="connsiteY104" fmla="*/ 12357 h 6561438"/>
                        <a:gd name="connsiteX0" fmla="*/ 0 w 10070758"/>
                        <a:gd name="connsiteY0" fmla="*/ 6561438 h 6561438"/>
                        <a:gd name="connsiteX1" fmla="*/ 1285103 w 10070758"/>
                        <a:gd name="connsiteY1" fmla="*/ 5412259 h 6561438"/>
                        <a:gd name="connsiteX2" fmla="*/ 1359243 w 10070758"/>
                        <a:gd name="connsiteY2" fmla="*/ 5362832 h 6561438"/>
                        <a:gd name="connsiteX3" fmla="*/ 1396314 w 10070758"/>
                        <a:gd name="connsiteY3" fmla="*/ 5325762 h 6561438"/>
                        <a:gd name="connsiteX4" fmla="*/ 1495168 w 10070758"/>
                        <a:gd name="connsiteY4" fmla="*/ 5276335 h 6561438"/>
                        <a:gd name="connsiteX5" fmla="*/ 1532238 w 10070758"/>
                        <a:gd name="connsiteY5" fmla="*/ 5251622 h 6561438"/>
                        <a:gd name="connsiteX6" fmla="*/ 1655805 w 10070758"/>
                        <a:gd name="connsiteY6" fmla="*/ 5165124 h 6561438"/>
                        <a:gd name="connsiteX7" fmla="*/ 1742303 w 10070758"/>
                        <a:gd name="connsiteY7" fmla="*/ 5115697 h 6561438"/>
                        <a:gd name="connsiteX8" fmla="*/ 1779373 w 10070758"/>
                        <a:gd name="connsiteY8" fmla="*/ 5078627 h 6561438"/>
                        <a:gd name="connsiteX9" fmla="*/ 1816443 w 10070758"/>
                        <a:gd name="connsiteY9" fmla="*/ 5053914 h 6561438"/>
                        <a:gd name="connsiteX10" fmla="*/ 1853514 w 10070758"/>
                        <a:gd name="connsiteY10" fmla="*/ 5016843 h 6561438"/>
                        <a:gd name="connsiteX11" fmla="*/ 1890584 w 10070758"/>
                        <a:gd name="connsiteY11" fmla="*/ 4992130 h 6561438"/>
                        <a:gd name="connsiteX12" fmla="*/ 1989438 w 10070758"/>
                        <a:gd name="connsiteY12" fmla="*/ 4893276 h 6561438"/>
                        <a:gd name="connsiteX13" fmla="*/ 2038865 w 10070758"/>
                        <a:gd name="connsiteY13" fmla="*/ 4868562 h 6561438"/>
                        <a:gd name="connsiteX14" fmla="*/ 2075935 w 10070758"/>
                        <a:gd name="connsiteY14" fmla="*/ 4831492 h 6561438"/>
                        <a:gd name="connsiteX15" fmla="*/ 2162432 w 10070758"/>
                        <a:gd name="connsiteY15" fmla="*/ 4782065 h 6561438"/>
                        <a:gd name="connsiteX16" fmla="*/ 2248930 w 10070758"/>
                        <a:gd name="connsiteY16" fmla="*/ 4732638 h 6561438"/>
                        <a:gd name="connsiteX17" fmla="*/ 2286000 w 10070758"/>
                        <a:gd name="connsiteY17" fmla="*/ 4695568 h 6561438"/>
                        <a:gd name="connsiteX18" fmla="*/ 2397211 w 10070758"/>
                        <a:gd name="connsiteY18" fmla="*/ 4596714 h 6561438"/>
                        <a:gd name="connsiteX19" fmla="*/ 2483708 w 10070758"/>
                        <a:gd name="connsiteY19" fmla="*/ 4473146 h 6561438"/>
                        <a:gd name="connsiteX20" fmla="*/ 2508422 w 10070758"/>
                        <a:gd name="connsiteY20" fmla="*/ 4436076 h 6561438"/>
                        <a:gd name="connsiteX21" fmla="*/ 2545492 w 10070758"/>
                        <a:gd name="connsiteY21" fmla="*/ 4386649 h 6561438"/>
                        <a:gd name="connsiteX22" fmla="*/ 2594919 w 10070758"/>
                        <a:gd name="connsiteY22" fmla="*/ 4312508 h 6561438"/>
                        <a:gd name="connsiteX23" fmla="*/ 2619632 w 10070758"/>
                        <a:gd name="connsiteY23" fmla="*/ 4275438 h 6561438"/>
                        <a:gd name="connsiteX24" fmla="*/ 2656703 w 10070758"/>
                        <a:gd name="connsiteY24" fmla="*/ 4263081 h 6561438"/>
                        <a:gd name="connsiteX25" fmla="*/ 2693773 w 10070758"/>
                        <a:gd name="connsiteY25" fmla="*/ 4238368 h 6561438"/>
                        <a:gd name="connsiteX26" fmla="*/ 2854411 w 10070758"/>
                        <a:gd name="connsiteY26" fmla="*/ 4213654 h 6561438"/>
                        <a:gd name="connsiteX27" fmla="*/ 2965622 w 10070758"/>
                        <a:gd name="connsiteY27" fmla="*/ 4188941 h 6561438"/>
                        <a:gd name="connsiteX28" fmla="*/ 3101546 w 10070758"/>
                        <a:gd name="connsiteY28" fmla="*/ 4164227 h 6561438"/>
                        <a:gd name="connsiteX29" fmla="*/ 3225114 w 10070758"/>
                        <a:gd name="connsiteY29" fmla="*/ 4114800 h 6561438"/>
                        <a:gd name="connsiteX30" fmla="*/ 3299254 w 10070758"/>
                        <a:gd name="connsiteY30" fmla="*/ 4077730 h 6561438"/>
                        <a:gd name="connsiteX31" fmla="*/ 3373395 w 10070758"/>
                        <a:gd name="connsiteY31" fmla="*/ 4028303 h 6561438"/>
                        <a:gd name="connsiteX32" fmla="*/ 3422822 w 10070758"/>
                        <a:gd name="connsiteY32" fmla="*/ 3896497 h 6561438"/>
                        <a:gd name="connsiteX33" fmla="*/ 3480486 w 10070758"/>
                        <a:gd name="connsiteY33" fmla="*/ 3822357 h 6561438"/>
                        <a:gd name="connsiteX34" fmla="*/ 3682314 w 10070758"/>
                        <a:gd name="connsiteY34" fmla="*/ 3756454 h 6561438"/>
                        <a:gd name="connsiteX35" fmla="*/ 3719384 w 10070758"/>
                        <a:gd name="connsiteY35" fmla="*/ 3719384 h 6561438"/>
                        <a:gd name="connsiteX36" fmla="*/ 3756454 w 10070758"/>
                        <a:gd name="connsiteY36" fmla="*/ 3682314 h 6561438"/>
                        <a:gd name="connsiteX37" fmla="*/ 3855308 w 10070758"/>
                        <a:gd name="connsiteY37" fmla="*/ 3546389 h 6561438"/>
                        <a:gd name="connsiteX38" fmla="*/ 3880022 w 10070758"/>
                        <a:gd name="connsiteY38" fmla="*/ 3496962 h 6561438"/>
                        <a:gd name="connsiteX39" fmla="*/ 4015946 w 10070758"/>
                        <a:gd name="connsiteY39" fmla="*/ 3410464 h 6561438"/>
                        <a:gd name="connsiteX40" fmla="*/ 4164227 w 10070758"/>
                        <a:gd name="connsiteY40" fmla="*/ 3299255 h 6561438"/>
                        <a:gd name="connsiteX41" fmla="*/ 4250724 w 10070758"/>
                        <a:gd name="connsiteY41" fmla="*/ 3212757 h 6561438"/>
                        <a:gd name="connsiteX42" fmla="*/ 4411362 w 10070758"/>
                        <a:gd name="connsiteY42" fmla="*/ 3138616 h 6561438"/>
                        <a:gd name="connsiteX43" fmla="*/ 4547287 w 10070758"/>
                        <a:gd name="connsiteY43" fmla="*/ 3002692 h 6561438"/>
                        <a:gd name="connsiteX44" fmla="*/ 4720281 w 10070758"/>
                        <a:gd name="connsiteY44" fmla="*/ 2866768 h 6561438"/>
                        <a:gd name="connsiteX45" fmla="*/ 4917989 w 10070758"/>
                        <a:gd name="connsiteY45" fmla="*/ 2743200 h 6561438"/>
                        <a:gd name="connsiteX46" fmla="*/ 5165124 w 10070758"/>
                        <a:gd name="connsiteY46" fmla="*/ 2644346 h 6561438"/>
                        <a:gd name="connsiteX47" fmla="*/ 5313405 w 10070758"/>
                        <a:gd name="connsiteY47" fmla="*/ 2533135 h 6561438"/>
                        <a:gd name="connsiteX48" fmla="*/ 5469924 w 10070758"/>
                        <a:gd name="connsiteY48" fmla="*/ 2463114 h 6561438"/>
                        <a:gd name="connsiteX49" fmla="*/ 5560541 w 10070758"/>
                        <a:gd name="connsiteY49" fmla="*/ 2483708 h 6561438"/>
                        <a:gd name="connsiteX50" fmla="*/ 5634681 w 10070758"/>
                        <a:gd name="connsiteY50" fmla="*/ 2471351 h 6561438"/>
                        <a:gd name="connsiteX51" fmla="*/ 5671751 w 10070758"/>
                        <a:gd name="connsiteY51" fmla="*/ 2458995 h 6561438"/>
                        <a:gd name="connsiteX52" fmla="*/ 5721178 w 10070758"/>
                        <a:gd name="connsiteY52" fmla="*/ 2446638 h 6561438"/>
                        <a:gd name="connsiteX53" fmla="*/ 5782962 w 10070758"/>
                        <a:gd name="connsiteY53" fmla="*/ 2421924 h 6561438"/>
                        <a:gd name="connsiteX54" fmla="*/ 5857103 w 10070758"/>
                        <a:gd name="connsiteY54" fmla="*/ 2397211 h 6561438"/>
                        <a:gd name="connsiteX55" fmla="*/ 5931243 w 10070758"/>
                        <a:gd name="connsiteY55" fmla="*/ 2372497 h 6561438"/>
                        <a:gd name="connsiteX56" fmla="*/ 6005384 w 10070758"/>
                        <a:gd name="connsiteY56" fmla="*/ 2335427 h 6561438"/>
                        <a:gd name="connsiteX57" fmla="*/ 6128951 w 10070758"/>
                        <a:gd name="connsiteY57" fmla="*/ 2286000 h 6561438"/>
                        <a:gd name="connsiteX58" fmla="*/ 6190735 w 10070758"/>
                        <a:gd name="connsiteY58" fmla="*/ 2248930 h 6561438"/>
                        <a:gd name="connsiteX59" fmla="*/ 6264876 w 10070758"/>
                        <a:gd name="connsiteY59" fmla="*/ 2224216 h 6561438"/>
                        <a:gd name="connsiteX60" fmla="*/ 6351373 w 10070758"/>
                        <a:gd name="connsiteY60" fmla="*/ 2174789 h 6561438"/>
                        <a:gd name="connsiteX61" fmla="*/ 6425514 w 10070758"/>
                        <a:gd name="connsiteY61" fmla="*/ 2125362 h 6561438"/>
                        <a:gd name="connsiteX62" fmla="*/ 6462584 w 10070758"/>
                        <a:gd name="connsiteY62" fmla="*/ 2100649 h 6561438"/>
                        <a:gd name="connsiteX63" fmla="*/ 6499654 w 10070758"/>
                        <a:gd name="connsiteY63" fmla="*/ 2075935 h 6561438"/>
                        <a:gd name="connsiteX64" fmla="*/ 6536724 w 10070758"/>
                        <a:gd name="connsiteY64" fmla="*/ 2038865 h 6561438"/>
                        <a:gd name="connsiteX65" fmla="*/ 6623222 w 10070758"/>
                        <a:gd name="connsiteY65" fmla="*/ 1989438 h 6561438"/>
                        <a:gd name="connsiteX66" fmla="*/ 6672649 w 10070758"/>
                        <a:gd name="connsiteY66" fmla="*/ 1952368 h 6561438"/>
                        <a:gd name="connsiteX67" fmla="*/ 6722076 w 10070758"/>
                        <a:gd name="connsiteY67" fmla="*/ 1927654 h 6561438"/>
                        <a:gd name="connsiteX68" fmla="*/ 6759146 w 10070758"/>
                        <a:gd name="connsiteY68" fmla="*/ 1902941 h 6561438"/>
                        <a:gd name="connsiteX69" fmla="*/ 6808573 w 10070758"/>
                        <a:gd name="connsiteY69" fmla="*/ 1878227 h 6561438"/>
                        <a:gd name="connsiteX70" fmla="*/ 6845643 w 10070758"/>
                        <a:gd name="connsiteY70" fmla="*/ 1853514 h 6561438"/>
                        <a:gd name="connsiteX71" fmla="*/ 6956854 w 10070758"/>
                        <a:gd name="connsiteY71" fmla="*/ 1791730 h 6561438"/>
                        <a:gd name="connsiteX72" fmla="*/ 6993924 w 10070758"/>
                        <a:gd name="connsiteY72" fmla="*/ 1742303 h 6561438"/>
                        <a:gd name="connsiteX73" fmla="*/ 7030995 w 10070758"/>
                        <a:gd name="connsiteY73" fmla="*/ 1717589 h 6561438"/>
                        <a:gd name="connsiteX74" fmla="*/ 7105135 w 10070758"/>
                        <a:gd name="connsiteY74" fmla="*/ 1631092 h 6561438"/>
                        <a:gd name="connsiteX75" fmla="*/ 7154562 w 10070758"/>
                        <a:gd name="connsiteY75" fmla="*/ 1581665 h 6561438"/>
                        <a:gd name="connsiteX76" fmla="*/ 7216346 w 10070758"/>
                        <a:gd name="connsiteY76" fmla="*/ 1482811 h 6561438"/>
                        <a:gd name="connsiteX77" fmla="*/ 7253416 w 10070758"/>
                        <a:gd name="connsiteY77" fmla="*/ 1445741 h 6561438"/>
                        <a:gd name="connsiteX78" fmla="*/ 7364628 w 10070758"/>
                        <a:gd name="connsiteY78" fmla="*/ 1433383 h 6561438"/>
                        <a:gd name="connsiteX79" fmla="*/ 7488195 w 10070758"/>
                        <a:gd name="connsiteY79" fmla="*/ 1322174 h 6561438"/>
                        <a:gd name="connsiteX80" fmla="*/ 7562334 w 10070758"/>
                        <a:gd name="connsiteY80" fmla="*/ 1248033 h 6561438"/>
                        <a:gd name="connsiteX81" fmla="*/ 7636476 w 10070758"/>
                        <a:gd name="connsiteY81" fmla="*/ 1149178 h 6561438"/>
                        <a:gd name="connsiteX82" fmla="*/ 7722973 w 10070758"/>
                        <a:gd name="connsiteY82" fmla="*/ 1075038 h 6561438"/>
                        <a:gd name="connsiteX83" fmla="*/ 7846540 w 10070758"/>
                        <a:gd name="connsiteY83" fmla="*/ 996779 h 6561438"/>
                        <a:gd name="connsiteX84" fmla="*/ 7978346 w 10070758"/>
                        <a:gd name="connsiteY84" fmla="*/ 860854 h 6561438"/>
                        <a:gd name="connsiteX85" fmla="*/ 8204887 w 10070758"/>
                        <a:gd name="connsiteY85" fmla="*/ 889687 h 6561438"/>
                        <a:gd name="connsiteX86" fmla="*/ 8340811 w 10070758"/>
                        <a:gd name="connsiteY86" fmla="*/ 976184 h 6561438"/>
                        <a:gd name="connsiteX87" fmla="*/ 8464378 w 10070758"/>
                        <a:gd name="connsiteY87" fmla="*/ 1025611 h 6561438"/>
                        <a:gd name="connsiteX88" fmla="*/ 8625016 w 10070758"/>
                        <a:gd name="connsiteY88" fmla="*/ 1099751 h 6561438"/>
                        <a:gd name="connsiteX89" fmla="*/ 8674443 w 10070758"/>
                        <a:gd name="connsiteY89" fmla="*/ 1046206 h 6561438"/>
                        <a:gd name="connsiteX90" fmla="*/ 8760941 w 10070758"/>
                        <a:gd name="connsiteY90" fmla="*/ 976184 h 6561438"/>
                        <a:gd name="connsiteX91" fmla="*/ 8884508 w 10070758"/>
                        <a:gd name="connsiteY91" fmla="*/ 852616 h 6561438"/>
                        <a:gd name="connsiteX92" fmla="*/ 8921578 w 10070758"/>
                        <a:gd name="connsiteY92" fmla="*/ 815546 h 6561438"/>
                        <a:gd name="connsiteX93" fmla="*/ 8995719 w 10070758"/>
                        <a:gd name="connsiteY93" fmla="*/ 766119 h 6561438"/>
                        <a:gd name="connsiteX94" fmla="*/ 9020432 w 10070758"/>
                        <a:gd name="connsiteY94" fmla="*/ 729049 h 6561438"/>
                        <a:gd name="connsiteX95" fmla="*/ 9094573 w 10070758"/>
                        <a:gd name="connsiteY95" fmla="*/ 654908 h 6561438"/>
                        <a:gd name="connsiteX96" fmla="*/ 9119286 w 10070758"/>
                        <a:gd name="connsiteY96" fmla="*/ 617838 h 6561438"/>
                        <a:gd name="connsiteX97" fmla="*/ 9230497 w 10070758"/>
                        <a:gd name="connsiteY97" fmla="*/ 531341 h 6561438"/>
                        <a:gd name="connsiteX98" fmla="*/ 9267568 w 10070758"/>
                        <a:gd name="connsiteY98" fmla="*/ 518984 h 6561438"/>
                        <a:gd name="connsiteX99" fmla="*/ 9354065 w 10070758"/>
                        <a:gd name="connsiteY99" fmla="*/ 457200 h 6561438"/>
                        <a:gd name="connsiteX100" fmla="*/ 9428205 w 10070758"/>
                        <a:gd name="connsiteY100" fmla="*/ 407773 h 6561438"/>
                        <a:gd name="connsiteX101" fmla="*/ 9465276 w 10070758"/>
                        <a:gd name="connsiteY101" fmla="*/ 395416 h 6561438"/>
                        <a:gd name="connsiteX102" fmla="*/ 9551773 w 10070758"/>
                        <a:gd name="connsiteY102" fmla="*/ 358346 h 6561438"/>
                        <a:gd name="connsiteX103" fmla="*/ 10070758 w 10070758"/>
                        <a:gd name="connsiteY103" fmla="*/ 0 h 6561438"/>
                        <a:gd name="connsiteX104" fmla="*/ 24714 w 10070758"/>
                        <a:gd name="connsiteY104" fmla="*/ 12357 h 6561438"/>
                        <a:gd name="connsiteX0" fmla="*/ 0 w 10070758"/>
                        <a:gd name="connsiteY0" fmla="*/ 6561438 h 6561438"/>
                        <a:gd name="connsiteX1" fmla="*/ 1285103 w 10070758"/>
                        <a:gd name="connsiteY1" fmla="*/ 5412259 h 6561438"/>
                        <a:gd name="connsiteX2" fmla="*/ 1359243 w 10070758"/>
                        <a:gd name="connsiteY2" fmla="*/ 5362832 h 6561438"/>
                        <a:gd name="connsiteX3" fmla="*/ 1396314 w 10070758"/>
                        <a:gd name="connsiteY3" fmla="*/ 5325762 h 6561438"/>
                        <a:gd name="connsiteX4" fmla="*/ 1495168 w 10070758"/>
                        <a:gd name="connsiteY4" fmla="*/ 5276335 h 6561438"/>
                        <a:gd name="connsiteX5" fmla="*/ 1532238 w 10070758"/>
                        <a:gd name="connsiteY5" fmla="*/ 5251622 h 6561438"/>
                        <a:gd name="connsiteX6" fmla="*/ 1655805 w 10070758"/>
                        <a:gd name="connsiteY6" fmla="*/ 5165124 h 6561438"/>
                        <a:gd name="connsiteX7" fmla="*/ 1742303 w 10070758"/>
                        <a:gd name="connsiteY7" fmla="*/ 5115697 h 6561438"/>
                        <a:gd name="connsiteX8" fmla="*/ 1779373 w 10070758"/>
                        <a:gd name="connsiteY8" fmla="*/ 5078627 h 6561438"/>
                        <a:gd name="connsiteX9" fmla="*/ 1816443 w 10070758"/>
                        <a:gd name="connsiteY9" fmla="*/ 5053914 h 6561438"/>
                        <a:gd name="connsiteX10" fmla="*/ 1853514 w 10070758"/>
                        <a:gd name="connsiteY10" fmla="*/ 5016843 h 6561438"/>
                        <a:gd name="connsiteX11" fmla="*/ 1890584 w 10070758"/>
                        <a:gd name="connsiteY11" fmla="*/ 4992130 h 6561438"/>
                        <a:gd name="connsiteX12" fmla="*/ 1989438 w 10070758"/>
                        <a:gd name="connsiteY12" fmla="*/ 4893276 h 6561438"/>
                        <a:gd name="connsiteX13" fmla="*/ 2038865 w 10070758"/>
                        <a:gd name="connsiteY13" fmla="*/ 4868562 h 6561438"/>
                        <a:gd name="connsiteX14" fmla="*/ 2075935 w 10070758"/>
                        <a:gd name="connsiteY14" fmla="*/ 4831492 h 6561438"/>
                        <a:gd name="connsiteX15" fmla="*/ 2162432 w 10070758"/>
                        <a:gd name="connsiteY15" fmla="*/ 4782065 h 6561438"/>
                        <a:gd name="connsiteX16" fmla="*/ 2248930 w 10070758"/>
                        <a:gd name="connsiteY16" fmla="*/ 4732638 h 6561438"/>
                        <a:gd name="connsiteX17" fmla="*/ 2286000 w 10070758"/>
                        <a:gd name="connsiteY17" fmla="*/ 4695568 h 6561438"/>
                        <a:gd name="connsiteX18" fmla="*/ 2397211 w 10070758"/>
                        <a:gd name="connsiteY18" fmla="*/ 4596714 h 6561438"/>
                        <a:gd name="connsiteX19" fmla="*/ 2483708 w 10070758"/>
                        <a:gd name="connsiteY19" fmla="*/ 4473146 h 6561438"/>
                        <a:gd name="connsiteX20" fmla="*/ 2508422 w 10070758"/>
                        <a:gd name="connsiteY20" fmla="*/ 4436076 h 6561438"/>
                        <a:gd name="connsiteX21" fmla="*/ 2545492 w 10070758"/>
                        <a:gd name="connsiteY21" fmla="*/ 4386649 h 6561438"/>
                        <a:gd name="connsiteX22" fmla="*/ 2594919 w 10070758"/>
                        <a:gd name="connsiteY22" fmla="*/ 4312508 h 6561438"/>
                        <a:gd name="connsiteX23" fmla="*/ 2619632 w 10070758"/>
                        <a:gd name="connsiteY23" fmla="*/ 4275438 h 6561438"/>
                        <a:gd name="connsiteX24" fmla="*/ 2656703 w 10070758"/>
                        <a:gd name="connsiteY24" fmla="*/ 4263081 h 6561438"/>
                        <a:gd name="connsiteX25" fmla="*/ 2693773 w 10070758"/>
                        <a:gd name="connsiteY25" fmla="*/ 4238368 h 6561438"/>
                        <a:gd name="connsiteX26" fmla="*/ 2854411 w 10070758"/>
                        <a:gd name="connsiteY26" fmla="*/ 4213654 h 6561438"/>
                        <a:gd name="connsiteX27" fmla="*/ 2965622 w 10070758"/>
                        <a:gd name="connsiteY27" fmla="*/ 4188941 h 6561438"/>
                        <a:gd name="connsiteX28" fmla="*/ 3101546 w 10070758"/>
                        <a:gd name="connsiteY28" fmla="*/ 4164227 h 6561438"/>
                        <a:gd name="connsiteX29" fmla="*/ 3225114 w 10070758"/>
                        <a:gd name="connsiteY29" fmla="*/ 4114800 h 6561438"/>
                        <a:gd name="connsiteX30" fmla="*/ 3299254 w 10070758"/>
                        <a:gd name="connsiteY30" fmla="*/ 4077730 h 6561438"/>
                        <a:gd name="connsiteX31" fmla="*/ 3332205 w 10070758"/>
                        <a:gd name="connsiteY31" fmla="*/ 3987114 h 6561438"/>
                        <a:gd name="connsiteX32" fmla="*/ 3422822 w 10070758"/>
                        <a:gd name="connsiteY32" fmla="*/ 3896497 h 6561438"/>
                        <a:gd name="connsiteX33" fmla="*/ 3480486 w 10070758"/>
                        <a:gd name="connsiteY33" fmla="*/ 3822357 h 6561438"/>
                        <a:gd name="connsiteX34" fmla="*/ 3682314 w 10070758"/>
                        <a:gd name="connsiteY34" fmla="*/ 3756454 h 6561438"/>
                        <a:gd name="connsiteX35" fmla="*/ 3719384 w 10070758"/>
                        <a:gd name="connsiteY35" fmla="*/ 3719384 h 6561438"/>
                        <a:gd name="connsiteX36" fmla="*/ 3756454 w 10070758"/>
                        <a:gd name="connsiteY36" fmla="*/ 3682314 h 6561438"/>
                        <a:gd name="connsiteX37" fmla="*/ 3855308 w 10070758"/>
                        <a:gd name="connsiteY37" fmla="*/ 3546389 h 6561438"/>
                        <a:gd name="connsiteX38" fmla="*/ 3880022 w 10070758"/>
                        <a:gd name="connsiteY38" fmla="*/ 3496962 h 6561438"/>
                        <a:gd name="connsiteX39" fmla="*/ 4015946 w 10070758"/>
                        <a:gd name="connsiteY39" fmla="*/ 3410464 h 6561438"/>
                        <a:gd name="connsiteX40" fmla="*/ 4164227 w 10070758"/>
                        <a:gd name="connsiteY40" fmla="*/ 3299255 h 6561438"/>
                        <a:gd name="connsiteX41" fmla="*/ 4250724 w 10070758"/>
                        <a:gd name="connsiteY41" fmla="*/ 3212757 h 6561438"/>
                        <a:gd name="connsiteX42" fmla="*/ 4411362 w 10070758"/>
                        <a:gd name="connsiteY42" fmla="*/ 3138616 h 6561438"/>
                        <a:gd name="connsiteX43" fmla="*/ 4547287 w 10070758"/>
                        <a:gd name="connsiteY43" fmla="*/ 3002692 h 6561438"/>
                        <a:gd name="connsiteX44" fmla="*/ 4720281 w 10070758"/>
                        <a:gd name="connsiteY44" fmla="*/ 2866768 h 6561438"/>
                        <a:gd name="connsiteX45" fmla="*/ 4917989 w 10070758"/>
                        <a:gd name="connsiteY45" fmla="*/ 2743200 h 6561438"/>
                        <a:gd name="connsiteX46" fmla="*/ 5165124 w 10070758"/>
                        <a:gd name="connsiteY46" fmla="*/ 2644346 h 6561438"/>
                        <a:gd name="connsiteX47" fmla="*/ 5313405 w 10070758"/>
                        <a:gd name="connsiteY47" fmla="*/ 2533135 h 6561438"/>
                        <a:gd name="connsiteX48" fmla="*/ 5469924 w 10070758"/>
                        <a:gd name="connsiteY48" fmla="*/ 2463114 h 6561438"/>
                        <a:gd name="connsiteX49" fmla="*/ 5560541 w 10070758"/>
                        <a:gd name="connsiteY49" fmla="*/ 2483708 h 6561438"/>
                        <a:gd name="connsiteX50" fmla="*/ 5634681 w 10070758"/>
                        <a:gd name="connsiteY50" fmla="*/ 2471351 h 6561438"/>
                        <a:gd name="connsiteX51" fmla="*/ 5671751 w 10070758"/>
                        <a:gd name="connsiteY51" fmla="*/ 2458995 h 6561438"/>
                        <a:gd name="connsiteX52" fmla="*/ 5721178 w 10070758"/>
                        <a:gd name="connsiteY52" fmla="*/ 2446638 h 6561438"/>
                        <a:gd name="connsiteX53" fmla="*/ 5782962 w 10070758"/>
                        <a:gd name="connsiteY53" fmla="*/ 2421924 h 6561438"/>
                        <a:gd name="connsiteX54" fmla="*/ 5857103 w 10070758"/>
                        <a:gd name="connsiteY54" fmla="*/ 2397211 h 6561438"/>
                        <a:gd name="connsiteX55" fmla="*/ 5931243 w 10070758"/>
                        <a:gd name="connsiteY55" fmla="*/ 2372497 h 6561438"/>
                        <a:gd name="connsiteX56" fmla="*/ 6005384 w 10070758"/>
                        <a:gd name="connsiteY56" fmla="*/ 2335427 h 6561438"/>
                        <a:gd name="connsiteX57" fmla="*/ 6128951 w 10070758"/>
                        <a:gd name="connsiteY57" fmla="*/ 2286000 h 6561438"/>
                        <a:gd name="connsiteX58" fmla="*/ 6190735 w 10070758"/>
                        <a:gd name="connsiteY58" fmla="*/ 2248930 h 6561438"/>
                        <a:gd name="connsiteX59" fmla="*/ 6264876 w 10070758"/>
                        <a:gd name="connsiteY59" fmla="*/ 2224216 h 6561438"/>
                        <a:gd name="connsiteX60" fmla="*/ 6351373 w 10070758"/>
                        <a:gd name="connsiteY60" fmla="*/ 2174789 h 6561438"/>
                        <a:gd name="connsiteX61" fmla="*/ 6425514 w 10070758"/>
                        <a:gd name="connsiteY61" fmla="*/ 2125362 h 6561438"/>
                        <a:gd name="connsiteX62" fmla="*/ 6462584 w 10070758"/>
                        <a:gd name="connsiteY62" fmla="*/ 2100649 h 6561438"/>
                        <a:gd name="connsiteX63" fmla="*/ 6499654 w 10070758"/>
                        <a:gd name="connsiteY63" fmla="*/ 2075935 h 6561438"/>
                        <a:gd name="connsiteX64" fmla="*/ 6536724 w 10070758"/>
                        <a:gd name="connsiteY64" fmla="*/ 2038865 h 6561438"/>
                        <a:gd name="connsiteX65" fmla="*/ 6623222 w 10070758"/>
                        <a:gd name="connsiteY65" fmla="*/ 1989438 h 6561438"/>
                        <a:gd name="connsiteX66" fmla="*/ 6672649 w 10070758"/>
                        <a:gd name="connsiteY66" fmla="*/ 1952368 h 6561438"/>
                        <a:gd name="connsiteX67" fmla="*/ 6722076 w 10070758"/>
                        <a:gd name="connsiteY67" fmla="*/ 1927654 h 6561438"/>
                        <a:gd name="connsiteX68" fmla="*/ 6759146 w 10070758"/>
                        <a:gd name="connsiteY68" fmla="*/ 1902941 h 6561438"/>
                        <a:gd name="connsiteX69" fmla="*/ 6808573 w 10070758"/>
                        <a:gd name="connsiteY69" fmla="*/ 1878227 h 6561438"/>
                        <a:gd name="connsiteX70" fmla="*/ 6845643 w 10070758"/>
                        <a:gd name="connsiteY70" fmla="*/ 1853514 h 6561438"/>
                        <a:gd name="connsiteX71" fmla="*/ 6956854 w 10070758"/>
                        <a:gd name="connsiteY71" fmla="*/ 1791730 h 6561438"/>
                        <a:gd name="connsiteX72" fmla="*/ 6993924 w 10070758"/>
                        <a:gd name="connsiteY72" fmla="*/ 1742303 h 6561438"/>
                        <a:gd name="connsiteX73" fmla="*/ 7030995 w 10070758"/>
                        <a:gd name="connsiteY73" fmla="*/ 1717589 h 6561438"/>
                        <a:gd name="connsiteX74" fmla="*/ 7105135 w 10070758"/>
                        <a:gd name="connsiteY74" fmla="*/ 1631092 h 6561438"/>
                        <a:gd name="connsiteX75" fmla="*/ 7154562 w 10070758"/>
                        <a:gd name="connsiteY75" fmla="*/ 1581665 h 6561438"/>
                        <a:gd name="connsiteX76" fmla="*/ 7216346 w 10070758"/>
                        <a:gd name="connsiteY76" fmla="*/ 1482811 h 6561438"/>
                        <a:gd name="connsiteX77" fmla="*/ 7253416 w 10070758"/>
                        <a:gd name="connsiteY77" fmla="*/ 1445741 h 6561438"/>
                        <a:gd name="connsiteX78" fmla="*/ 7364628 w 10070758"/>
                        <a:gd name="connsiteY78" fmla="*/ 1433383 h 6561438"/>
                        <a:gd name="connsiteX79" fmla="*/ 7488195 w 10070758"/>
                        <a:gd name="connsiteY79" fmla="*/ 1322174 h 6561438"/>
                        <a:gd name="connsiteX80" fmla="*/ 7562334 w 10070758"/>
                        <a:gd name="connsiteY80" fmla="*/ 1248033 h 6561438"/>
                        <a:gd name="connsiteX81" fmla="*/ 7636476 w 10070758"/>
                        <a:gd name="connsiteY81" fmla="*/ 1149178 h 6561438"/>
                        <a:gd name="connsiteX82" fmla="*/ 7722973 w 10070758"/>
                        <a:gd name="connsiteY82" fmla="*/ 1075038 h 6561438"/>
                        <a:gd name="connsiteX83" fmla="*/ 7846540 w 10070758"/>
                        <a:gd name="connsiteY83" fmla="*/ 996779 h 6561438"/>
                        <a:gd name="connsiteX84" fmla="*/ 7978346 w 10070758"/>
                        <a:gd name="connsiteY84" fmla="*/ 860854 h 6561438"/>
                        <a:gd name="connsiteX85" fmla="*/ 8204887 w 10070758"/>
                        <a:gd name="connsiteY85" fmla="*/ 889687 h 6561438"/>
                        <a:gd name="connsiteX86" fmla="*/ 8340811 w 10070758"/>
                        <a:gd name="connsiteY86" fmla="*/ 976184 h 6561438"/>
                        <a:gd name="connsiteX87" fmla="*/ 8464378 w 10070758"/>
                        <a:gd name="connsiteY87" fmla="*/ 1025611 h 6561438"/>
                        <a:gd name="connsiteX88" fmla="*/ 8625016 w 10070758"/>
                        <a:gd name="connsiteY88" fmla="*/ 1099751 h 6561438"/>
                        <a:gd name="connsiteX89" fmla="*/ 8674443 w 10070758"/>
                        <a:gd name="connsiteY89" fmla="*/ 1046206 h 6561438"/>
                        <a:gd name="connsiteX90" fmla="*/ 8760941 w 10070758"/>
                        <a:gd name="connsiteY90" fmla="*/ 976184 h 6561438"/>
                        <a:gd name="connsiteX91" fmla="*/ 8884508 w 10070758"/>
                        <a:gd name="connsiteY91" fmla="*/ 852616 h 6561438"/>
                        <a:gd name="connsiteX92" fmla="*/ 8921578 w 10070758"/>
                        <a:gd name="connsiteY92" fmla="*/ 815546 h 6561438"/>
                        <a:gd name="connsiteX93" fmla="*/ 8995719 w 10070758"/>
                        <a:gd name="connsiteY93" fmla="*/ 766119 h 6561438"/>
                        <a:gd name="connsiteX94" fmla="*/ 9020432 w 10070758"/>
                        <a:gd name="connsiteY94" fmla="*/ 729049 h 6561438"/>
                        <a:gd name="connsiteX95" fmla="*/ 9094573 w 10070758"/>
                        <a:gd name="connsiteY95" fmla="*/ 654908 h 6561438"/>
                        <a:gd name="connsiteX96" fmla="*/ 9119286 w 10070758"/>
                        <a:gd name="connsiteY96" fmla="*/ 617838 h 6561438"/>
                        <a:gd name="connsiteX97" fmla="*/ 9230497 w 10070758"/>
                        <a:gd name="connsiteY97" fmla="*/ 531341 h 6561438"/>
                        <a:gd name="connsiteX98" fmla="*/ 9267568 w 10070758"/>
                        <a:gd name="connsiteY98" fmla="*/ 518984 h 6561438"/>
                        <a:gd name="connsiteX99" fmla="*/ 9354065 w 10070758"/>
                        <a:gd name="connsiteY99" fmla="*/ 457200 h 6561438"/>
                        <a:gd name="connsiteX100" fmla="*/ 9428205 w 10070758"/>
                        <a:gd name="connsiteY100" fmla="*/ 407773 h 6561438"/>
                        <a:gd name="connsiteX101" fmla="*/ 9465276 w 10070758"/>
                        <a:gd name="connsiteY101" fmla="*/ 395416 h 6561438"/>
                        <a:gd name="connsiteX102" fmla="*/ 9551773 w 10070758"/>
                        <a:gd name="connsiteY102" fmla="*/ 358346 h 6561438"/>
                        <a:gd name="connsiteX103" fmla="*/ 10070758 w 10070758"/>
                        <a:gd name="connsiteY103" fmla="*/ 0 h 6561438"/>
                        <a:gd name="connsiteX104" fmla="*/ 24714 w 10070758"/>
                        <a:gd name="connsiteY104" fmla="*/ 12357 h 6561438"/>
                        <a:gd name="connsiteX0" fmla="*/ 0 w 10070758"/>
                        <a:gd name="connsiteY0" fmla="*/ 6561438 h 6561438"/>
                        <a:gd name="connsiteX1" fmla="*/ 1285103 w 10070758"/>
                        <a:gd name="connsiteY1" fmla="*/ 5412259 h 6561438"/>
                        <a:gd name="connsiteX2" fmla="*/ 1359243 w 10070758"/>
                        <a:gd name="connsiteY2" fmla="*/ 5362832 h 6561438"/>
                        <a:gd name="connsiteX3" fmla="*/ 1396314 w 10070758"/>
                        <a:gd name="connsiteY3" fmla="*/ 5325762 h 6561438"/>
                        <a:gd name="connsiteX4" fmla="*/ 1495168 w 10070758"/>
                        <a:gd name="connsiteY4" fmla="*/ 5276335 h 6561438"/>
                        <a:gd name="connsiteX5" fmla="*/ 1532238 w 10070758"/>
                        <a:gd name="connsiteY5" fmla="*/ 5251622 h 6561438"/>
                        <a:gd name="connsiteX6" fmla="*/ 1655805 w 10070758"/>
                        <a:gd name="connsiteY6" fmla="*/ 5165124 h 6561438"/>
                        <a:gd name="connsiteX7" fmla="*/ 1742303 w 10070758"/>
                        <a:gd name="connsiteY7" fmla="*/ 5115697 h 6561438"/>
                        <a:gd name="connsiteX8" fmla="*/ 1779373 w 10070758"/>
                        <a:gd name="connsiteY8" fmla="*/ 5078627 h 6561438"/>
                        <a:gd name="connsiteX9" fmla="*/ 1816443 w 10070758"/>
                        <a:gd name="connsiteY9" fmla="*/ 5053914 h 6561438"/>
                        <a:gd name="connsiteX10" fmla="*/ 1853514 w 10070758"/>
                        <a:gd name="connsiteY10" fmla="*/ 5016843 h 6561438"/>
                        <a:gd name="connsiteX11" fmla="*/ 1890584 w 10070758"/>
                        <a:gd name="connsiteY11" fmla="*/ 4992130 h 6561438"/>
                        <a:gd name="connsiteX12" fmla="*/ 1989438 w 10070758"/>
                        <a:gd name="connsiteY12" fmla="*/ 4893276 h 6561438"/>
                        <a:gd name="connsiteX13" fmla="*/ 2038865 w 10070758"/>
                        <a:gd name="connsiteY13" fmla="*/ 4868562 h 6561438"/>
                        <a:gd name="connsiteX14" fmla="*/ 2075935 w 10070758"/>
                        <a:gd name="connsiteY14" fmla="*/ 4831492 h 6561438"/>
                        <a:gd name="connsiteX15" fmla="*/ 2162432 w 10070758"/>
                        <a:gd name="connsiteY15" fmla="*/ 4782065 h 6561438"/>
                        <a:gd name="connsiteX16" fmla="*/ 2248930 w 10070758"/>
                        <a:gd name="connsiteY16" fmla="*/ 4732638 h 6561438"/>
                        <a:gd name="connsiteX17" fmla="*/ 2286000 w 10070758"/>
                        <a:gd name="connsiteY17" fmla="*/ 4695568 h 6561438"/>
                        <a:gd name="connsiteX18" fmla="*/ 2397211 w 10070758"/>
                        <a:gd name="connsiteY18" fmla="*/ 4596714 h 6561438"/>
                        <a:gd name="connsiteX19" fmla="*/ 2483708 w 10070758"/>
                        <a:gd name="connsiteY19" fmla="*/ 4473146 h 6561438"/>
                        <a:gd name="connsiteX20" fmla="*/ 2508422 w 10070758"/>
                        <a:gd name="connsiteY20" fmla="*/ 4436076 h 6561438"/>
                        <a:gd name="connsiteX21" fmla="*/ 2545492 w 10070758"/>
                        <a:gd name="connsiteY21" fmla="*/ 4386649 h 6561438"/>
                        <a:gd name="connsiteX22" fmla="*/ 2594919 w 10070758"/>
                        <a:gd name="connsiteY22" fmla="*/ 4312508 h 6561438"/>
                        <a:gd name="connsiteX23" fmla="*/ 2619632 w 10070758"/>
                        <a:gd name="connsiteY23" fmla="*/ 4275438 h 6561438"/>
                        <a:gd name="connsiteX24" fmla="*/ 2656703 w 10070758"/>
                        <a:gd name="connsiteY24" fmla="*/ 4263081 h 6561438"/>
                        <a:gd name="connsiteX25" fmla="*/ 2693773 w 10070758"/>
                        <a:gd name="connsiteY25" fmla="*/ 4238368 h 6561438"/>
                        <a:gd name="connsiteX26" fmla="*/ 2854411 w 10070758"/>
                        <a:gd name="connsiteY26" fmla="*/ 4213654 h 6561438"/>
                        <a:gd name="connsiteX27" fmla="*/ 2965622 w 10070758"/>
                        <a:gd name="connsiteY27" fmla="*/ 4188941 h 6561438"/>
                        <a:gd name="connsiteX28" fmla="*/ 3101546 w 10070758"/>
                        <a:gd name="connsiteY28" fmla="*/ 4164227 h 6561438"/>
                        <a:gd name="connsiteX29" fmla="*/ 3225114 w 10070758"/>
                        <a:gd name="connsiteY29" fmla="*/ 4114800 h 6561438"/>
                        <a:gd name="connsiteX30" fmla="*/ 3266303 w 10070758"/>
                        <a:gd name="connsiteY30" fmla="*/ 4036540 h 6561438"/>
                        <a:gd name="connsiteX31" fmla="*/ 3332205 w 10070758"/>
                        <a:gd name="connsiteY31" fmla="*/ 3987114 h 6561438"/>
                        <a:gd name="connsiteX32" fmla="*/ 3422822 w 10070758"/>
                        <a:gd name="connsiteY32" fmla="*/ 3896497 h 6561438"/>
                        <a:gd name="connsiteX33" fmla="*/ 3480486 w 10070758"/>
                        <a:gd name="connsiteY33" fmla="*/ 3822357 h 6561438"/>
                        <a:gd name="connsiteX34" fmla="*/ 3682314 w 10070758"/>
                        <a:gd name="connsiteY34" fmla="*/ 3756454 h 6561438"/>
                        <a:gd name="connsiteX35" fmla="*/ 3719384 w 10070758"/>
                        <a:gd name="connsiteY35" fmla="*/ 3719384 h 6561438"/>
                        <a:gd name="connsiteX36" fmla="*/ 3756454 w 10070758"/>
                        <a:gd name="connsiteY36" fmla="*/ 3682314 h 6561438"/>
                        <a:gd name="connsiteX37" fmla="*/ 3855308 w 10070758"/>
                        <a:gd name="connsiteY37" fmla="*/ 3546389 h 6561438"/>
                        <a:gd name="connsiteX38" fmla="*/ 3880022 w 10070758"/>
                        <a:gd name="connsiteY38" fmla="*/ 3496962 h 6561438"/>
                        <a:gd name="connsiteX39" fmla="*/ 4015946 w 10070758"/>
                        <a:gd name="connsiteY39" fmla="*/ 3410464 h 6561438"/>
                        <a:gd name="connsiteX40" fmla="*/ 4164227 w 10070758"/>
                        <a:gd name="connsiteY40" fmla="*/ 3299255 h 6561438"/>
                        <a:gd name="connsiteX41" fmla="*/ 4250724 w 10070758"/>
                        <a:gd name="connsiteY41" fmla="*/ 3212757 h 6561438"/>
                        <a:gd name="connsiteX42" fmla="*/ 4411362 w 10070758"/>
                        <a:gd name="connsiteY42" fmla="*/ 3138616 h 6561438"/>
                        <a:gd name="connsiteX43" fmla="*/ 4547287 w 10070758"/>
                        <a:gd name="connsiteY43" fmla="*/ 3002692 h 6561438"/>
                        <a:gd name="connsiteX44" fmla="*/ 4720281 w 10070758"/>
                        <a:gd name="connsiteY44" fmla="*/ 2866768 h 6561438"/>
                        <a:gd name="connsiteX45" fmla="*/ 4917989 w 10070758"/>
                        <a:gd name="connsiteY45" fmla="*/ 2743200 h 6561438"/>
                        <a:gd name="connsiteX46" fmla="*/ 5165124 w 10070758"/>
                        <a:gd name="connsiteY46" fmla="*/ 2644346 h 6561438"/>
                        <a:gd name="connsiteX47" fmla="*/ 5313405 w 10070758"/>
                        <a:gd name="connsiteY47" fmla="*/ 2533135 h 6561438"/>
                        <a:gd name="connsiteX48" fmla="*/ 5469924 w 10070758"/>
                        <a:gd name="connsiteY48" fmla="*/ 2463114 h 6561438"/>
                        <a:gd name="connsiteX49" fmla="*/ 5560541 w 10070758"/>
                        <a:gd name="connsiteY49" fmla="*/ 2483708 h 6561438"/>
                        <a:gd name="connsiteX50" fmla="*/ 5634681 w 10070758"/>
                        <a:gd name="connsiteY50" fmla="*/ 2471351 h 6561438"/>
                        <a:gd name="connsiteX51" fmla="*/ 5671751 w 10070758"/>
                        <a:gd name="connsiteY51" fmla="*/ 2458995 h 6561438"/>
                        <a:gd name="connsiteX52" fmla="*/ 5721178 w 10070758"/>
                        <a:gd name="connsiteY52" fmla="*/ 2446638 h 6561438"/>
                        <a:gd name="connsiteX53" fmla="*/ 5782962 w 10070758"/>
                        <a:gd name="connsiteY53" fmla="*/ 2421924 h 6561438"/>
                        <a:gd name="connsiteX54" fmla="*/ 5857103 w 10070758"/>
                        <a:gd name="connsiteY54" fmla="*/ 2397211 h 6561438"/>
                        <a:gd name="connsiteX55" fmla="*/ 5931243 w 10070758"/>
                        <a:gd name="connsiteY55" fmla="*/ 2372497 h 6561438"/>
                        <a:gd name="connsiteX56" fmla="*/ 6005384 w 10070758"/>
                        <a:gd name="connsiteY56" fmla="*/ 2335427 h 6561438"/>
                        <a:gd name="connsiteX57" fmla="*/ 6128951 w 10070758"/>
                        <a:gd name="connsiteY57" fmla="*/ 2286000 h 6561438"/>
                        <a:gd name="connsiteX58" fmla="*/ 6190735 w 10070758"/>
                        <a:gd name="connsiteY58" fmla="*/ 2248930 h 6561438"/>
                        <a:gd name="connsiteX59" fmla="*/ 6264876 w 10070758"/>
                        <a:gd name="connsiteY59" fmla="*/ 2224216 h 6561438"/>
                        <a:gd name="connsiteX60" fmla="*/ 6351373 w 10070758"/>
                        <a:gd name="connsiteY60" fmla="*/ 2174789 h 6561438"/>
                        <a:gd name="connsiteX61" fmla="*/ 6425514 w 10070758"/>
                        <a:gd name="connsiteY61" fmla="*/ 2125362 h 6561438"/>
                        <a:gd name="connsiteX62" fmla="*/ 6462584 w 10070758"/>
                        <a:gd name="connsiteY62" fmla="*/ 2100649 h 6561438"/>
                        <a:gd name="connsiteX63" fmla="*/ 6499654 w 10070758"/>
                        <a:gd name="connsiteY63" fmla="*/ 2075935 h 6561438"/>
                        <a:gd name="connsiteX64" fmla="*/ 6536724 w 10070758"/>
                        <a:gd name="connsiteY64" fmla="*/ 2038865 h 6561438"/>
                        <a:gd name="connsiteX65" fmla="*/ 6623222 w 10070758"/>
                        <a:gd name="connsiteY65" fmla="*/ 1989438 h 6561438"/>
                        <a:gd name="connsiteX66" fmla="*/ 6672649 w 10070758"/>
                        <a:gd name="connsiteY66" fmla="*/ 1952368 h 6561438"/>
                        <a:gd name="connsiteX67" fmla="*/ 6722076 w 10070758"/>
                        <a:gd name="connsiteY67" fmla="*/ 1927654 h 6561438"/>
                        <a:gd name="connsiteX68" fmla="*/ 6759146 w 10070758"/>
                        <a:gd name="connsiteY68" fmla="*/ 1902941 h 6561438"/>
                        <a:gd name="connsiteX69" fmla="*/ 6808573 w 10070758"/>
                        <a:gd name="connsiteY69" fmla="*/ 1878227 h 6561438"/>
                        <a:gd name="connsiteX70" fmla="*/ 6845643 w 10070758"/>
                        <a:gd name="connsiteY70" fmla="*/ 1853514 h 6561438"/>
                        <a:gd name="connsiteX71" fmla="*/ 6956854 w 10070758"/>
                        <a:gd name="connsiteY71" fmla="*/ 1791730 h 6561438"/>
                        <a:gd name="connsiteX72" fmla="*/ 6993924 w 10070758"/>
                        <a:gd name="connsiteY72" fmla="*/ 1742303 h 6561438"/>
                        <a:gd name="connsiteX73" fmla="*/ 7030995 w 10070758"/>
                        <a:gd name="connsiteY73" fmla="*/ 1717589 h 6561438"/>
                        <a:gd name="connsiteX74" fmla="*/ 7105135 w 10070758"/>
                        <a:gd name="connsiteY74" fmla="*/ 1631092 h 6561438"/>
                        <a:gd name="connsiteX75" fmla="*/ 7154562 w 10070758"/>
                        <a:gd name="connsiteY75" fmla="*/ 1581665 h 6561438"/>
                        <a:gd name="connsiteX76" fmla="*/ 7216346 w 10070758"/>
                        <a:gd name="connsiteY76" fmla="*/ 1482811 h 6561438"/>
                        <a:gd name="connsiteX77" fmla="*/ 7253416 w 10070758"/>
                        <a:gd name="connsiteY77" fmla="*/ 1445741 h 6561438"/>
                        <a:gd name="connsiteX78" fmla="*/ 7364628 w 10070758"/>
                        <a:gd name="connsiteY78" fmla="*/ 1433383 h 6561438"/>
                        <a:gd name="connsiteX79" fmla="*/ 7488195 w 10070758"/>
                        <a:gd name="connsiteY79" fmla="*/ 1322174 h 6561438"/>
                        <a:gd name="connsiteX80" fmla="*/ 7562334 w 10070758"/>
                        <a:gd name="connsiteY80" fmla="*/ 1248033 h 6561438"/>
                        <a:gd name="connsiteX81" fmla="*/ 7636476 w 10070758"/>
                        <a:gd name="connsiteY81" fmla="*/ 1149178 h 6561438"/>
                        <a:gd name="connsiteX82" fmla="*/ 7722973 w 10070758"/>
                        <a:gd name="connsiteY82" fmla="*/ 1075038 h 6561438"/>
                        <a:gd name="connsiteX83" fmla="*/ 7846540 w 10070758"/>
                        <a:gd name="connsiteY83" fmla="*/ 996779 h 6561438"/>
                        <a:gd name="connsiteX84" fmla="*/ 7978346 w 10070758"/>
                        <a:gd name="connsiteY84" fmla="*/ 860854 h 6561438"/>
                        <a:gd name="connsiteX85" fmla="*/ 8204887 w 10070758"/>
                        <a:gd name="connsiteY85" fmla="*/ 889687 h 6561438"/>
                        <a:gd name="connsiteX86" fmla="*/ 8340811 w 10070758"/>
                        <a:gd name="connsiteY86" fmla="*/ 976184 h 6561438"/>
                        <a:gd name="connsiteX87" fmla="*/ 8464378 w 10070758"/>
                        <a:gd name="connsiteY87" fmla="*/ 1025611 h 6561438"/>
                        <a:gd name="connsiteX88" fmla="*/ 8625016 w 10070758"/>
                        <a:gd name="connsiteY88" fmla="*/ 1099751 h 6561438"/>
                        <a:gd name="connsiteX89" fmla="*/ 8674443 w 10070758"/>
                        <a:gd name="connsiteY89" fmla="*/ 1046206 h 6561438"/>
                        <a:gd name="connsiteX90" fmla="*/ 8760941 w 10070758"/>
                        <a:gd name="connsiteY90" fmla="*/ 976184 h 6561438"/>
                        <a:gd name="connsiteX91" fmla="*/ 8884508 w 10070758"/>
                        <a:gd name="connsiteY91" fmla="*/ 852616 h 6561438"/>
                        <a:gd name="connsiteX92" fmla="*/ 8921578 w 10070758"/>
                        <a:gd name="connsiteY92" fmla="*/ 815546 h 6561438"/>
                        <a:gd name="connsiteX93" fmla="*/ 8995719 w 10070758"/>
                        <a:gd name="connsiteY93" fmla="*/ 766119 h 6561438"/>
                        <a:gd name="connsiteX94" fmla="*/ 9020432 w 10070758"/>
                        <a:gd name="connsiteY94" fmla="*/ 729049 h 6561438"/>
                        <a:gd name="connsiteX95" fmla="*/ 9094573 w 10070758"/>
                        <a:gd name="connsiteY95" fmla="*/ 654908 h 6561438"/>
                        <a:gd name="connsiteX96" fmla="*/ 9119286 w 10070758"/>
                        <a:gd name="connsiteY96" fmla="*/ 617838 h 6561438"/>
                        <a:gd name="connsiteX97" fmla="*/ 9230497 w 10070758"/>
                        <a:gd name="connsiteY97" fmla="*/ 531341 h 6561438"/>
                        <a:gd name="connsiteX98" fmla="*/ 9267568 w 10070758"/>
                        <a:gd name="connsiteY98" fmla="*/ 518984 h 6561438"/>
                        <a:gd name="connsiteX99" fmla="*/ 9354065 w 10070758"/>
                        <a:gd name="connsiteY99" fmla="*/ 457200 h 6561438"/>
                        <a:gd name="connsiteX100" fmla="*/ 9428205 w 10070758"/>
                        <a:gd name="connsiteY100" fmla="*/ 407773 h 6561438"/>
                        <a:gd name="connsiteX101" fmla="*/ 9465276 w 10070758"/>
                        <a:gd name="connsiteY101" fmla="*/ 395416 h 6561438"/>
                        <a:gd name="connsiteX102" fmla="*/ 9551773 w 10070758"/>
                        <a:gd name="connsiteY102" fmla="*/ 358346 h 6561438"/>
                        <a:gd name="connsiteX103" fmla="*/ 10070758 w 10070758"/>
                        <a:gd name="connsiteY103" fmla="*/ 0 h 6561438"/>
                        <a:gd name="connsiteX104" fmla="*/ 24714 w 10070758"/>
                        <a:gd name="connsiteY104" fmla="*/ 12357 h 6561438"/>
                        <a:gd name="connsiteX0" fmla="*/ 0 w 10070758"/>
                        <a:gd name="connsiteY0" fmla="*/ 6561438 h 6561438"/>
                        <a:gd name="connsiteX1" fmla="*/ 1285103 w 10070758"/>
                        <a:gd name="connsiteY1" fmla="*/ 5412259 h 6561438"/>
                        <a:gd name="connsiteX2" fmla="*/ 1359243 w 10070758"/>
                        <a:gd name="connsiteY2" fmla="*/ 5362832 h 6561438"/>
                        <a:gd name="connsiteX3" fmla="*/ 1396314 w 10070758"/>
                        <a:gd name="connsiteY3" fmla="*/ 5325762 h 6561438"/>
                        <a:gd name="connsiteX4" fmla="*/ 1495168 w 10070758"/>
                        <a:gd name="connsiteY4" fmla="*/ 5276335 h 6561438"/>
                        <a:gd name="connsiteX5" fmla="*/ 1532238 w 10070758"/>
                        <a:gd name="connsiteY5" fmla="*/ 5251622 h 6561438"/>
                        <a:gd name="connsiteX6" fmla="*/ 1655805 w 10070758"/>
                        <a:gd name="connsiteY6" fmla="*/ 5165124 h 6561438"/>
                        <a:gd name="connsiteX7" fmla="*/ 1742303 w 10070758"/>
                        <a:gd name="connsiteY7" fmla="*/ 5115697 h 6561438"/>
                        <a:gd name="connsiteX8" fmla="*/ 1779373 w 10070758"/>
                        <a:gd name="connsiteY8" fmla="*/ 5078627 h 6561438"/>
                        <a:gd name="connsiteX9" fmla="*/ 1816443 w 10070758"/>
                        <a:gd name="connsiteY9" fmla="*/ 5053914 h 6561438"/>
                        <a:gd name="connsiteX10" fmla="*/ 1853514 w 10070758"/>
                        <a:gd name="connsiteY10" fmla="*/ 5016843 h 6561438"/>
                        <a:gd name="connsiteX11" fmla="*/ 1890584 w 10070758"/>
                        <a:gd name="connsiteY11" fmla="*/ 4992130 h 6561438"/>
                        <a:gd name="connsiteX12" fmla="*/ 1989438 w 10070758"/>
                        <a:gd name="connsiteY12" fmla="*/ 4893276 h 6561438"/>
                        <a:gd name="connsiteX13" fmla="*/ 2038865 w 10070758"/>
                        <a:gd name="connsiteY13" fmla="*/ 4868562 h 6561438"/>
                        <a:gd name="connsiteX14" fmla="*/ 2075935 w 10070758"/>
                        <a:gd name="connsiteY14" fmla="*/ 4831492 h 6561438"/>
                        <a:gd name="connsiteX15" fmla="*/ 2162432 w 10070758"/>
                        <a:gd name="connsiteY15" fmla="*/ 4782065 h 6561438"/>
                        <a:gd name="connsiteX16" fmla="*/ 2248930 w 10070758"/>
                        <a:gd name="connsiteY16" fmla="*/ 4732638 h 6561438"/>
                        <a:gd name="connsiteX17" fmla="*/ 2286000 w 10070758"/>
                        <a:gd name="connsiteY17" fmla="*/ 4695568 h 6561438"/>
                        <a:gd name="connsiteX18" fmla="*/ 2397211 w 10070758"/>
                        <a:gd name="connsiteY18" fmla="*/ 4596714 h 6561438"/>
                        <a:gd name="connsiteX19" fmla="*/ 2483708 w 10070758"/>
                        <a:gd name="connsiteY19" fmla="*/ 4473146 h 6561438"/>
                        <a:gd name="connsiteX20" fmla="*/ 2508422 w 10070758"/>
                        <a:gd name="connsiteY20" fmla="*/ 4436076 h 6561438"/>
                        <a:gd name="connsiteX21" fmla="*/ 2545492 w 10070758"/>
                        <a:gd name="connsiteY21" fmla="*/ 4386649 h 6561438"/>
                        <a:gd name="connsiteX22" fmla="*/ 2594919 w 10070758"/>
                        <a:gd name="connsiteY22" fmla="*/ 4312508 h 6561438"/>
                        <a:gd name="connsiteX23" fmla="*/ 2619632 w 10070758"/>
                        <a:gd name="connsiteY23" fmla="*/ 4275438 h 6561438"/>
                        <a:gd name="connsiteX24" fmla="*/ 2656703 w 10070758"/>
                        <a:gd name="connsiteY24" fmla="*/ 4263081 h 6561438"/>
                        <a:gd name="connsiteX25" fmla="*/ 2693773 w 10070758"/>
                        <a:gd name="connsiteY25" fmla="*/ 4238368 h 6561438"/>
                        <a:gd name="connsiteX26" fmla="*/ 2854411 w 10070758"/>
                        <a:gd name="connsiteY26" fmla="*/ 4213654 h 6561438"/>
                        <a:gd name="connsiteX27" fmla="*/ 2965622 w 10070758"/>
                        <a:gd name="connsiteY27" fmla="*/ 4188941 h 6561438"/>
                        <a:gd name="connsiteX28" fmla="*/ 3101546 w 10070758"/>
                        <a:gd name="connsiteY28" fmla="*/ 4164227 h 6561438"/>
                        <a:gd name="connsiteX29" fmla="*/ 3150974 w 10070758"/>
                        <a:gd name="connsiteY29" fmla="*/ 4081849 h 6561438"/>
                        <a:gd name="connsiteX30" fmla="*/ 3266303 w 10070758"/>
                        <a:gd name="connsiteY30" fmla="*/ 4036540 h 6561438"/>
                        <a:gd name="connsiteX31" fmla="*/ 3332205 w 10070758"/>
                        <a:gd name="connsiteY31" fmla="*/ 3987114 h 6561438"/>
                        <a:gd name="connsiteX32" fmla="*/ 3422822 w 10070758"/>
                        <a:gd name="connsiteY32" fmla="*/ 3896497 h 6561438"/>
                        <a:gd name="connsiteX33" fmla="*/ 3480486 w 10070758"/>
                        <a:gd name="connsiteY33" fmla="*/ 3822357 h 6561438"/>
                        <a:gd name="connsiteX34" fmla="*/ 3682314 w 10070758"/>
                        <a:gd name="connsiteY34" fmla="*/ 3756454 h 6561438"/>
                        <a:gd name="connsiteX35" fmla="*/ 3719384 w 10070758"/>
                        <a:gd name="connsiteY35" fmla="*/ 3719384 h 6561438"/>
                        <a:gd name="connsiteX36" fmla="*/ 3756454 w 10070758"/>
                        <a:gd name="connsiteY36" fmla="*/ 3682314 h 6561438"/>
                        <a:gd name="connsiteX37" fmla="*/ 3855308 w 10070758"/>
                        <a:gd name="connsiteY37" fmla="*/ 3546389 h 6561438"/>
                        <a:gd name="connsiteX38" fmla="*/ 3880022 w 10070758"/>
                        <a:gd name="connsiteY38" fmla="*/ 3496962 h 6561438"/>
                        <a:gd name="connsiteX39" fmla="*/ 4015946 w 10070758"/>
                        <a:gd name="connsiteY39" fmla="*/ 3410464 h 6561438"/>
                        <a:gd name="connsiteX40" fmla="*/ 4164227 w 10070758"/>
                        <a:gd name="connsiteY40" fmla="*/ 3299255 h 6561438"/>
                        <a:gd name="connsiteX41" fmla="*/ 4250724 w 10070758"/>
                        <a:gd name="connsiteY41" fmla="*/ 3212757 h 6561438"/>
                        <a:gd name="connsiteX42" fmla="*/ 4411362 w 10070758"/>
                        <a:gd name="connsiteY42" fmla="*/ 3138616 h 6561438"/>
                        <a:gd name="connsiteX43" fmla="*/ 4547287 w 10070758"/>
                        <a:gd name="connsiteY43" fmla="*/ 3002692 h 6561438"/>
                        <a:gd name="connsiteX44" fmla="*/ 4720281 w 10070758"/>
                        <a:gd name="connsiteY44" fmla="*/ 2866768 h 6561438"/>
                        <a:gd name="connsiteX45" fmla="*/ 4917989 w 10070758"/>
                        <a:gd name="connsiteY45" fmla="*/ 2743200 h 6561438"/>
                        <a:gd name="connsiteX46" fmla="*/ 5165124 w 10070758"/>
                        <a:gd name="connsiteY46" fmla="*/ 2644346 h 6561438"/>
                        <a:gd name="connsiteX47" fmla="*/ 5313405 w 10070758"/>
                        <a:gd name="connsiteY47" fmla="*/ 2533135 h 6561438"/>
                        <a:gd name="connsiteX48" fmla="*/ 5469924 w 10070758"/>
                        <a:gd name="connsiteY48" fmla="*/ 2463114 h 6561438"/>
                        <a:gd name="connsiteX49" fmla="*/ 5560541 w 10070758"/>
                        <a:gd name="connsiteY49" fmla="*/ 2483708 h 6561438"/>
                        <a:gd name="connsiteX50" fmla="*/ 5634681 w 10070758"/>
                        <a:gd name="connsiteY50" fmla="*/ 2471351 h 6561438"/>
                        <a:gd name="connsiteX51" fmla="*/ 5671751 w 10070758"/>
                        <a:gd name="connsiteY51" fmla="*/ 2458995 h 6561438"/>
                        <a:gd name="connsiteX52" fmla="*/ 5721178 w 10070758"/>
                        <a:gd name="connsiteY52" fmla="*/ 2446638 h 6561438"/>
                        <a:gd name="connsiteX53" fmla="*/ 5782962 w 10070758"/>
                        <a:gd name="connsiteY53" fmla="*/ 2421924 h 6561438"/>
                        <a:gd name="connsiteX54" fmla="*/ 5857103 w 10070758"/>
                        <a:gd name="connsiteY54" fmla="*/ 2397211 h 6561438"/>
                        <a:gd name="connsiteX55" fmla="*/ 5931243 w 10070758"/>
                        <a:gd name="connsiteY55" fmla="*/ 2372497 h 6561438"/>
                        <a:gd name="connsiteX56" fmla="*/ 6005384 w 10070758"/>
                        <a:gd name="connsiteY56" fmla="*/ 2335427 h 6561438"/>
                        <a:gd name="connsiteX57" fmla="*/ 6128951 w 10070758"/>
                        <a:gd name="connsiteY57" fmla="*/ 2286000 h 6561438"/>
                        <a:gd name="connsiteX58" fmla="*/ 6190735 w 10070758"/>
                        <a:gd name="connsiteY58" fmla="*/ 2248930 h 6561438"/>
                        <a:gd name="connsiteX59" fmla="*/ 6264876 w 10070758"/>
                        <a:gd name="connsiteY59" fmla="*/ 2224216 h 6561438"/>
                        <a:gd name="connsiteX60" fmla="*/ 6351373 w 10070758"/>
                        <a:gd name="connsiteY60" fmla="*/ 2174789 h 6561438"/>
                        <a:gd name="connsiteX61" fmla="*/ 6425514 w 10070758"/>
                        <a:gd name="connsiteY61" fmla="*/ 2125362 h 6561438"/>
                        <a:gd name="connsiteX62" fmla="*/ 6462584 w 10070758"/>
                        <a:gd name="connsiteY62" fmla="*/ 2100649 h 6561438"/>
                        <a:gd name="connsiteX63" fmla="*/ 6499654 w 10070758"/>
                        <a:gd name="connsiteY63" fmla="*/ 2075935 h 6561438"/>
                        <a:gd name="connsiteX64" fmla="*/ 6536724 w 10070758"/>
                        <a:gd name="connsiteY64" fmla="*/ 2038865 h 6561438"/>
                        <a:gd name="connsiteX65" fmla="*/ 6623222 w 10070758"/>
                        <a:gd name="connsiteY65" fmla="*/ 1989438 h 6561438"/>
                        <a:gd name="connsiteX66" fmla="*/ 6672649 w 10070758"/>
                        <a:gd name="connsiteY66" fmla="*/ 1952368 h 6561438"/>
                        <a:gd name="connsiteX67" fmla="*/ 6722076 w 10070758"/>
                        <a:gd name="connsiteY67" fmla="*/ 1927654 h 6561438"/>
                        <a:gd name="connsiteX68" fmla="*/ 6759146 w 10070758"/>
                        <a:gd name="connsiteY68" fmla="*/ 1902941 h 6561438"/>
                        <a:gd name="connsiteX69" fmla="*/ 6808573 w 10070758"/>
                        <a:gd name="connsiteY69" fmla="*/ 1878227 h 6561438"/>
                        <a:gd name="connsiteX70" fmla="*/ 6845643 w 10070758"/>
                        <a:gd name="connsiteY70" fmla="*/ 1853514 h 6561438"/>
                        <a:gd name="connsiteX71" fmla="*/ 6956854 w 10070758"/>
                        <a:gd name="connsiteY71" fmla="*/ 1791730 h 6561438"/>
                        <a:gd name="connsiteX72" fmla="*/ 6993924 w 10070758"/>
                        <a:gd name="connsiteY72" fmla="*/ 1742303 h 6561438"/>
                        <a:gd name="connsiteX73" fmla="*/ 7030995 w 10070758"/>
                        <a:gd name="connsiteY73" fmla="*/ 1717589 h 6561438"/>
                        <a:gd name="connsiteX74" fmla="*/ 7105135 w 10070758"/>
                        <a:gd name="connsiteY74" fmla="*/ 1631092 h 6561438"/>
                        <a:gd name="connsiteX75" fmla="*/ 7154562 w 10070758"/>
                        <a:gd name="connsiteY75" fmla="*/ 1581665 h 6561438"/>
                        <a:gd name="connsiteX76" fmla="*/ 7216346 w 10070758"/>
                        <a:gd name="connsiteY76" fmla="*/ 1482811 h 6561438"/>
                        <a:gd name="connsiteX77" fmla="*/ 7253416 w 10070758"/>
                        <a:gd name="connsiteY77" fmla="*/ 1445741 h 6561438"/>
                        <a:gd name="connsiteX78" fmla="*/ 7364628 w 10070758"/>
                        <a:gd name="connsiteY78" fmla="*/ 1433383 h 6561438"/>
                        <a:gd name="connsiteX79" fmla="*/ 7488195 w 10070758"/>
                        <a:gd name="connsiteY79" fmla="*/ 1322174 h 6561438"/>
                        <a:gd name="connsiteX80" fmla="*/ 7562334 w 10070758"/>
                        <a:gd name="connsiteY80" fmla="*/ 1248033 h 6561438"/>
                        <a:gd name="connsiteX81" fmla="*/ 7636476 w 10070758"/>
                        <a:gd name="connsiteY81" fmla="*/ 1149178 h 6561438"/>
                        <a:gd name="connsiteX82" fmla="*/ 7722973 w 10070758"/>
                        <a:gd name="connsiteY82" fmla="*/ 1075038 h 6561438"/>
                        <a:gd name="connsiteX83" fmla="*/ 7846540 w 10070758"/>
                        <a:gd name="connsiteY83" fmla="*/ 996779 h 6561438"/>
                        <a:gd name="connsiteX84" fmla="*/ 7978346 w 10070758"/>
                        <a:gd name="connsiteY84" fmla="*/ 860854 h 6561438"/>
                        <a:gd name="connsiteX85" fmla="*/ 8204887 w 10070758"/>
                        <a:gd name="connsiteY85" fmla="*/ 889687 h 6561438"/>
                        <a:gd name="connsiteX86" fmla="*/ 8340811 w 10070758"/>
                        <a:gd name="connsiteY86" fmla="*/ 976184 h 6561438"/>
                        <a:gd name="connsiteX87" fmla="*/ 8464378 w 10070758"/>
                        <a:gd name="connsiteY87" fmla="*/ 1025611 h 6561438"/>
                        <a:gd name="connsiteX88" fmla="*/ 8625016 w 10070758"/>
                        <a:gd name="connsiteY88" fmla="*/ 1099751 h 6561438"/>
                        <a:gd name="connsiteX89" fmla="*/ 8674443 w 10070758"/>
                        <a:gd name="connsiteY89" fmla="*/ 1046206 h 6561438"/>
                        <a:gd name="connsiteX90" fmla="*/ 8760941 w 10070758"/>
                        <a:gd name="connsiteY90" fmla="*/ 976184 h 6561438"/>
                        <a:gd name="connsiteX91" fmla="*/ 8884508 w 10070758"/>
                        <a:gd name="connsiteY91" fmla="*/ 852616 h 6561438"/>
                        <a:gd name="connsiteX92" fmla="*/ 8921578 w 10070758"/>
                        <a:gd name="connsiteY92" fmla="*/ 815546 h 6561438"/>
                        <a:gd name="connsiteX93" fmla="*/ 8995719 w 10070758"/>
                        <a:gd name="connsiteY93" fmla="*/ 766119 h 6561438"/>
                        <a:gd name="connsiteX94" fmla="*/ 9020432 w 10070758"/>
                        <a:gd name="connsiteY94" fmla="*/ 729049 h 6561438"/>
                        <a:gd name="connsiteX95" fmla="*/ 9094573 w 10070758"/>
                        <a:gd name="connsiteY95" fmla="*/ 654908 h 6561438"/>
                        <a:gd name="connsiteX96" fmla="*/ 9119286 w 10070758"/>
                        <a:gd name="connsiteY96" fmla="*/ 617838 h 6561438"/>
                        <a:gd name="connsiteX97" fmla="*/ 9230497 w 10070758"/>
                        <a:gd name="connsiteY97" fmla="*/ 531341 h 6561438"/>
                        <a:gd name="connsiteX98" fmla="*/ 9267568 w 10070758"/>
                        <a:gd name="connsiteY98" fmla="*/ 518984 h 6561438"/>
                        <a:gd name="connsiteX99" fmla="*/ 9354065 w 10070758"/>
                        <a:gd name="connsiteY99" fmla="*/ 457200 h 6561438"/>
                        <a:gd name="connsiteX100" fmla="*/ 9428205 w 10070758"/>
                        <a:gd name="connsiteY100" fmla="*/ 407773 h 6561438"/>
                        <a:gd name="connsiteX101" fmla="*/ 9465276 w 10070758"/>
                        <a:gd name="connsiteY101" fmla="*/ 395416 h 6561438"/>
                        <a:gd name="connsiteX102" fmla="*/ 9551773 w 10070758"/>
                        <a:gd name="connsiteY102" fmla="*/ 358346 h 6561438"/>
                        <a:gd name="connsiteX103" fmla="*/ 10070758 w 10070758"/>
                        <a:gd name="connsiteY103" fmla="*/ 0 h 6561438"/>
                        <a:gd name="connsiteX104" fmla="*/ 24714 w 10070758"/>
                        <a:gd name="connsiteY104" fmla="*/ 12357 h 6561438"/>
                        <a:gd name="connsiteX0" fmla="*/ 0 w 10070758"/>
                        <a:gd name="connsiteY0" fmla="*/ 6561438 h 6561438"/>
                        <a:gd name="connsiteX1" fmla="*/ 1285103 w 10070758"/>
                        <a:gd name="connsiteY1" fmla="*/ 5412259 h 6561438"/>
                        <a:gd name="connsiteX2" fmla="*/ 1359243 w 10070758"/>
                        <a:gd name="connsiteY2" fmla="*/ 5362832 h 6561438"/>
                        <a:gd name="connsiteX3" fmla="*/ 1396314 w 10070758"/>
                        <a:gd name="connsiteY3" fmla="*/ 5325762 h 6561438"/>
                        <a:gd name="connsiteX4" fmla="*/ 1495168 w 10070758"/>
                        <a:gd name="connsiteY4" fmla="*/ 5276335 h 6561438"/>
                        <a:gd name="connsiteX5" fmla="*/ 1532238 w 10070758"/>
                        <a:gd name="connsiteY5" fmla="*/ 5251622 h 6561438"/>
                        <a:gd name="connsiteX6" fmla="*/ 1655805 w 10070758"/>
                        <a:gd name="connsiteY6" fmla="*/ 5165124 h 6561438"/>
                        <a:gd name="connsiteX7" fmla="*/ 1742303 w 10070758"/>
                        <a:gd name="connsiteY7" fmla="*/ 5115697 h 6561438"/>
                        <a:gd name="connsiteX8" fmla="*/ 1779373 w 10070758"/>
                        <a:gd name="connsiteY8" fmla="*/ 5078627 h 6561438"/>
                        <a:gd name="connsiteX9" fmla="*/ 1890583 w 10070758"/>
                        <a:gd name="connsiteY9" fmla="*/ 5119817 h 6561438"/>
                        <a:gd name="connsiteX10" fmla="*/ 1853514 w 10070758"/>
                        <a:gd name="connsiteY10" fmla="*/ 5016843 h 6561438"/>
                        <a:gd name="connsiteX11" fmla="*/ 1890584 w 10070758"/>
                        <a:gd name="connsiteY11" fmla="*/ 4992130 h 6561438"/>
                        <a:gd name="connsiteX12" fmla="*/ 1989438 w 10070758"/>
                        <a:gd name="connsiteY12" fmla="*/ 4893276 h 6561438"/>
                        <a:gd name="connsiteX13" fmla="*/ 2038865 w 10070758"/>
                        <a:gd name="connsiteY13" fmla="*/ 4868562 h 6561438"/>
                        <a:gd name="connsiteX14" fmla="*/ 2075935 w 10070758"/>
                        <a:gd name="connsiteY14" fmla="*/ 4831492 h 6561438"/>
                        <a:gd name="connsiteX15" fmla="*/ 2162432 w 10070758"/>
                        <a:gd name="connsiteY15" fmla="*/ 4782065 h 6561438"/>
                        <a:gd name="connsiteX16" fmla="*/ 2248930 w 10070758"/>
                        <a:gd name="connsiteY16" fmla="*/ 4732638 h 6561438"/>
                        <a:gd name="connsiteX17" fmla="*/ 2286000 w 10070758"/>
                        <a:gd name="connsiteY17" fmla="*/ 4695568 h 6561438"/>
                        <a:gd name="connsiteX18" fmla="*/ 2397211 w 10070758"/>
                        <a:gd name="connsiteY18" fmla="*/ 4596714 h 6561438"/>
                        <a:gd name="connsiteX19" fmla="*/ 2483708 w 10070758"/>
                        <a:gd name="connsiteY19" fmla="*/ 4473146 h 6561438"/>
                        <a:gd name="connsiteX20" fmla="*/ 2508422 w 10070758"/>
                        <a:gd name="connsiteY20" fmla="*/ 4436076 h 6561438"/>
                        <a:gd name="connsiteX21" fmla="*/ 2545492 w 10070758"/>
                        <a:gd name="connsiteY21" fmla="*/ 4386649 h 6561438"/>
                        <a:gd name="connsiteX22" fmla="*/ 2594919 w 10070758"/>
                        <a:gd name="connsiteY22" fmla="*/ 4312508 h 6561438"/>
                        <a:gd name="connsiteX23" fmla="*/ 2619632 w 10070758"/>
                        <a:gd name="connsiteY23" fmla="*/ 4275438 h 6561438"/>
                        <a:gd name="connsiteX24" fmla="*/ 2656703 w 10070758"/>
                        <a:gd name="connsiteY24" fmla="*/ 4263081 h 6561438"/>
                        <a:gd name="connsiteX25" fmla="*/ 2693773 w 10070758"/>
                        <a:gd name="connsiteY25" fmla="*/ 4238368 h 6561438"/>
                        <a:gd name="connsiteX26" fmla="*/ 2854411 w 10070758"/>
                        <a:gd name="connsiteY26" fmla="*/ 4213654 h 6561438"/>
                        <a:gd name="connsiteX27" fmla="*/ 2965622 w 10070758"/>
                        <a:gd name="connsiteY27" fmla="*/ 4188941 h 6561438"/>
                        <a:gd name="connsiteX28" fmla="*/ 3101546 w 10070758"/>
                        <a:gd name="connsiteY28" fmla="*/ 4164227 h 6561438"/>
                        <a:gd name="connsiteX29" fmla="*/ 3150974 w 10070758"/>
                        <a:gd name="connsiteY29" fmla="*/ 4081849 h 6561438"/>
                        <a:gd name="connsiteX30" fmla="*/ 3266303 w 10070758"/>
                        <a:gd name="connsiteY30" fmla="*/ 4036540 h 6561438"/>
                        <a:gd name="connsiteX31" fmla="*/ 3332205 w 10070758"/>
                        <a:gd name="connsiteY31" fmla="*/ 3987114 h 6561438"/>
                        <a:gd name="connsiteX32" fmla="*/ 3422822 w 10070758"/>
                        <a:gd name="connsiteY32" fmla="*/ 3896497 h 6561438"/>
                        <a:gd name="connsiteX33" fmla="*/ 3480486 w 10070758"/>
                        <a:gd name="connsiteY33" fmla="*/ 3822357 h 6561438"/>
                        <a:gd name="connsiteX34" fmla="*/ 3682314 w 10070758"/>
                        <a:gd name="connsiteY34" fmla="*/ 3756454 h 6561438"/>
                        <a:gd name="connsiteX35" fmla="*/ 3719384 w 10070758"/>
                        <a:gd name="connsiteY35" fmla="*/ 3719384 h 6561438"/>
                        <a:gd name="connsiteX36" fmla="*/ 3756454 w 10070758"/>
                        <a:gd name="connsiteY36" fmla="*/ 3682314 h 6561438"/>
                        <a:gd name="connsiteX37" fmla="*/ 3855308 w 10070758"/>
                        <a:gd name="connsiteY37" fmla="*/ 3546389 h 6561438"/>
                        <a:gd name="connsiteX38" fmla="*/ 3880022 w 10070758"/>
                        <a:gd name="connsiteY38" fmla="*/ 3496962 h 6561438"/>
                        <a:gd name="connsiteX39" fmla="*/ 4015946 w 10070758"/>
                        <a:gd name="connsiteY39" fmla="*/ 3410464 h 6561438"/>
                        <a:gd name="connsiteX40" fmla="*/ 4164227 w 10070758"/>
                        <a:gd name="connsiteY40" fmla="*/ 3299255 h 6561438"/>
                        <a:gd name="connsiteX41" fmla="*/ 4250724 w 10070758"/>
                        <a:gd name="connsiteY41" fmla="*/ 3212757 h 6561438"/>
                        <a:gd name="connsiteX42" fmla="*/ 4411362 w 10070758"/>
                        <a:gd name="connsiteY42" fmla="*/ 3138616 h 6561438"/>
                        <a:gd name="connsiteX43" fmla="*/ 4547287 w 10070758"/>
                        <a:gd name="connsiteY43" fmla="*/ 3002692 h 6561438"/>
                        <a:gd name="connsiteX44" fmla="*/ 4720281 w 10070758"/>
                        <a:gd name="connsiteY44" fmla="*/ 2866768 h 6561438"/>
                        <a:gd name="connsiteX45" fmla="*/ 4917989 w 10070758"/>
                        <a:gd name="connsiteY45" fmla="*/ 2743200 h 6561438"/>
                        <a:gd name="connsiteX46" fmla="*/ 5165124 w 10070758"/>
                        <a:gd name="connsiteY46" fmla="*/ 2644346 h 6561438"/>
                        <a:gd name="connsiteX47" fmla="*/ 5313405 w 10070758"/>
                        <a:gd name="connsiteY47" fmla="*/ 2533135 h 6561438"/>
                        <a:gd name="connsiteX48" fmla="*/ 5469924 w 10070758"/>
                        <a:gd name="connsiteY48" fmla="*/ 2463114 h 6561438"/>
                        <a:gd name="connsiteX49" fmla="*/ 5560541 w 10070758"/>
                        <a:gd name="connsiteY49" fmla="*/ 2483708 h 6561438"/>
                        <a:gd name="connsiteX50" fmla="*/ 5634681 w 10070758"/>
                        <a:gd name="connsiteY50" fmla="*/ 2471351 h 6561438"/>
                        <a:gd name="connsiteX51" fmla="*/ 5671751 w 10070758"/>
                        <a:gd name="connsiteY51" fmla="*/ 2458995 h 6561438"/>
                        <a:gd name="connsiteX52" fmla="*/ 5721178 w 10070758"/>
                        <a:gd name="connsiteY52" fmla="*/ 2446638 h 6561438"/>
                        <a:gd name="connsiteX53" fmla="*/ 5782962 w 10070758"/>
                        <a:gd name="connsiteY53" fmla="*/ 2421924 h 6561438"/>
                        <a:gd name="connsiteX54" fmla="*/ 5857103 w 10070758"/>
                        <a:gd name="connsiteY54" fmla="*/ 2397211 h 6561438"/>
                        <a:gd name="connsiteX55" fmla="*/ 5931243 w 10070758"/>
                        <a:gd name="connsiteY55" fmla="*/ 2372497 h 6561438"/>
                        <a:gd name="connsiteX56" fmla="*/ 6005384 w 10070758"/>
                        <a:gd name="connsiteY56" fmla="*/ 2335427 h 6561438"/>
                        <a:gd name="connsiteX57" fmla="*/ 6128951 w 10070758"/>
                        <a:gd name="connsiteY57" fmla="*/ 2286000 h 6561438"/>
                        <a:gd name="connsiteX58" fmla="*/ 6190735 w 10070758"/>
                        <a:gd name="connsiteY58" fmla="*/ 2248930 h 6561438"/>
                        <a:gd name="connsiteX59" fmla="*/ 6264876 w 10070758"/>
                        <a:gd name="connsiteY59" fmla="*/ 2224216 h 6561438"/>
                        <a:gd name="connsiteX60" fmla="*/ 6351373 w 10070758"/>
                        <a:gd name="connsiteY60" fmla="*/ 2174789 h 6561438"/>
                        <a:gd name="connsiteX61" fmla="*/ 6425514 w 10070758"/>
                        <a:gd name="connsiteY61" fmla="*/ 2125362 h 6561438"/>
                        <a:gd name="connsiteX62" fmla="*/ 6462584 w 10070758"/>
                        <a:gd name="connsiteY62" fmla="*/ 2100649 h 6561438"/>
                        <a:gd name="connsiteX63" fmla="*/ 6499654 w 10070758"/>
                        <a:gd name="connsiteY63" fmla="*/ 2075935 h 6561438"/>
                        <a:gd name="connsiteX64" fmla="*/ 6536724 w 10070758"/>
                        <a:gd name="connsiteY64" fmla="*/ 2038865 h 6561438"/>
                        <a:gd name="connsiteX65" fmla="*/ 6623222 w 10070758"/>
                        <a:gd name="connsiteY65" fmla="*/ 1989438 h 6561438"/>
                        <a:gd name="connsiteX66" fmla="*/ 6672649 w 10070758"/>
                        <a:gd name="connsiteY66" fmla="*/ 1952368 h 6561438"/>
                        <a:gd name="connsiteX67" fmla="*/ 6722076 w 10070758"/>
                        <a:gd name="connsiteY67" fmla="*/ 1927654 h 6561438"/>
                        <a:gd name="connsiteX68" fmla="*/ 6759146 w 10070758"/>
                        <a:gd name="connsiteY68" fmla="*/ 1902941 h 6561438"/>
                        <a:gd name="connsiteX69" fmla="*/ 6808573 w 10070758"/>
                        <a:gd name="connsiteY69" fmla="*/ 1878227 h 6561438"/>
                        <a:gd name="connsiteX70" fmla="*/ 6845643 w 10070758"/>
                        <a:gd name="connsiteY70" fmla="*/ 1853514 h 6561438"/>
                        <a:gd name="connsiteX71" fmla="*/ 6956854 w 10070758"/>
                        <a:gd name="connsiteY71" fmla="*/ 1791730 h 6561438"/>
                        <a:gd name="connsiteX72" fmla="*/ 6993924 w 10070758"/>
                        <a:gd name="connsiteY72" fmla="*/ 1742303 h 6561438"/>
                        <a:gd name="connsiteX73" fmla="*/ 7030995 w 10070758"/>
                        <a:gd name="connsiteY73" fmla="*/ 1717589 h 6561438"/>
                        <a:gd name="connsiteX74" fmla="*/ 7105135 w 10070758"/>
                        <a:gd name="connsiteY74" fmla="*/ 1631092 h 6561438"/>
                        <a:gd name="connsiteX75" fmla="*/ 7154562 w 10070758"/>
                        <a:gd name="connsiteY75" fmla="*/ 1581665 h 6561438"/>
                        <a:gd name="connsiteX76" fmla="*/ 7216346 w 10070758"/>
                        <a:gd name="connsiteY76" fmla="*/ 1482811 h 6561438"/>
                        <a:gd name="connsiteX77" fmla="*/ 7253416 w 10070758"/>
                        <a:gd name="connsiteY77" fmla="*/ 1445741 h 6561438"/>
                        <a:gd name="connsiteX78" fmla="*/ 7364628 w 10070758"/>
                        <a:gd name="connsiteY78" fmla="*/ 1433383 h 6561438"/>
                        <a:gd name="connsiteX79" fmla="*/ 7488195 w 10070758"/>
                        <a:gd name="connsiteY79" fmla="*/ 1322174 h 6561438"/>
                        <a:gd name="connsiteX80" fmla="*/ 7562334 w 10070758"/>
                        <a:gd name="connsiteY80" fmla="*/ 1248033 h 6561438"/>
                        <a:gd name="connsiteX81" fmla="*/ 7636476 w 10070758"/>
                        <a:gd name="connsiteY81" fmla="*/ 1149178 h 6561438"/>
                        <a:gd name="connsiteX82" fmla="*/ 7722973 w 10070758"/>
                        <a:gd name="connsiteY82" fmla="*/ 1075038 h 6561438"/>
                        <a:gd name="connsiteX83" fmla="*/ 7846540 w 10070758"/>
                        <a:gd name="connsiteY83" fmla="*/ 996779 h 6561438"/>
                        <a:gd name="connsiteX84" fmla="*/ 7978346 w 10070758"/>
                        <a:gd name="connsiteY84" fmla="*/ 860854 h 6561438"/>
                        <a:gd name="connsiteX85" fmla="*/ 8204887 w 10070758"/>
                        <a:gd name="connsiteY85" fmla="*/ 889687 h 6561438"/>
                        <a:gd name="connsiteX86" fmla="*/ 8340811 w 10070758"/>
                        <a:gd name="connsiteY86" fmla="*/ 976184 h 6561438"/>
                        <a:gd name="connsiteX87" fmla="*/ 8464378 w 10070758"/>
                        <a:gd name="connsiteY87" fmla="*/ 1025611 h 6561438"/>
                        <a:gd name="connsiteX88" fmla="*/ 8625016 w 10070758"/>
                        <a:gd name="connsiteY88" fmla="*/ 1099751 h 6561438"/>
                        <a:gd name="connsiteX89" fmla="*/ 8674443 w 10070758"/>
                        <a:gd name="connsiteY89" fmla="*/ 1046206 h 6561438"/>
                        <a:gd name="connsiteX90" fmla="*/ 8760941 w 10070758"/>
                        <a:gd name="connsiteY90" fmla="*/ 976184 h 6561438"/>
                        <a:gd name="connsiteX91" fmla="*/ 8884508 w 10070758"/>
                        <a:gd name="connsiteY91" fmla="*/ 852616 h 6561438"/>
                        <a:gd name="connsiteX92" fmla="*/ 8921578 w 10070758"/>
                        <a:gd name="connsiteY92" fmla="*/ 815546 h 6561438"/>
                        <a:gd name="connsiteX93" fmla="*/ 8995719 w 10070758"/>
                        <a:gd name="connsiteY93" fmla="*/ 766119 h 6561438"/>
                        <a:gd name="connsiteX94" fmla="*/ 9020432 w 10070758"/>
                        <a:gd name="connsiteY94" fmla="*/ 729049 h 6561438"/>
                        <a:gd name="connsiteX95" fmla="*/ 9094573 w 10070758"/>
                        <a:gd name="connsiteY95" fmla="*/ 654908 h 6561438"/>
                        <a:gd name="connsiteX96" fmla="*/ 9119286 w 10070758"/>
                        <a:gd name="connsiteY96" fmla="*/ 617838 h 6561438"/>
                        <a:gd name="connsiteX97" fmla="*/ 9230497 w 10070758"/>
                        <a:gd name="connsiteY97" fmla="*/ 531341 h 6561438"/>
                        <a:gd name="connsiteX98" fmla="*/ 9267568 w 10070758"/>
                        <a:gd name="connsiteY98" fmla="*/ 518984 h 6561438"/>
                        <a:gd name="connsiteX99" fmla="*/ 9354065 w 10070758"/>
                        <a:gd name="connsiteY99" fmla="*/ 457200 h 6561438"/>
                        <a:gd name="connsiteX100" fmla="*/ 9428205 w 10070758"/>
                        <a:gd name="connsiteY100" fmla="*/ 407773 h 6561438"/>
                        <a:gd name="connsiteX101" fmla="*/ 9465276 w 10070758"/>
                        <a:gd name="connsiteY101" fmla="*/ 395416 h 6561438"/>
                        <a:gd name="connsiteX102" fmla="*/ 9551773 w 10070758"/>
                        <a:gd name="connsiteY102" fmla="*/ 358346 h 6561438"/>
                        <a:gd name="connsiteX103" fmla="*/ 10070758 w 10070758"/>
                        <a:gd name="connsiteY103" fmla="*/ 0 h 6561438"/>
                        <a:gd name="connsiteX104" fmla="*/ 24714 w 10070758"/>
                        <a:gd name="connsiteY104" fmla="*/ 12357 h 6561438"/>
                        <a:gd name="connsiteX0" fmla="*/ 0 w 10070758"/>
                        <a:gd name="connsiteY0" fmla="*/ 6561438 h 6561438"/>
                        <a:gd name="connsiteX1" fmla="*/ 1285103 w 10070758"/>
                        <a:gd name="connsiteY1" fmla="*/ 5412259 h 6561438"/>
                        <a:gd name="connsiteX2" fmla="*/ 1359243 w 10070758"/>
                        <a:gd name="connsiteY2" fmla="*/ 5362832 h 6561438"/>
                        <a:gd name="connsiteX3" fmla="*/ 1396314 w 10070758"/>
                        <a:gd name="connsiteY3" fmla="*/ 5325762 h 6561438"/>
                        <a:gd name="connsiteX4" fmla="*/ 1495168 w 10070758"/>
                        <a:gd name="connsiteY4" fmla="*/ 5276335 h 6561438"/>
                        <a:gd name="connsiteX5" fmla="*/ 1532238 w 10070758"/>
                        <a:gd name="connsiteY5" fmla="*/ 5251622 h 6561438"/>
                        <a:gd name="connsiteX6" fmla="*/ 1655805 w 10070758"/>
                        <a:gd name="connsiteY6" fmla="*/ 5165124 h 6561438"/>
                        <a:gd name="connsiteX7" fmla="*/ 1742303 w 10070758"/>
                        <a:gd name="connsiteY7" fmla="*/ 5115697 h 6561438"/>
                        <a:gd name="connsiteX8" fmla="*/ 1820562 w 10070758"/>
                        <a:gd name="connsiteY8" fmla="*/ 5152768 h 6561438"/>
                        <a:gd name="connsiteX9" fmla="*/ 1890583 w 10070758"/>
                        <a:gd name="connsiteY9" fmla="*/ 5119817 h 6561438"/>
                        <a:gd name="connsiteX10" fmla="*/ 1853514 w 10070758"/>
                        <a:gd name="connsiteY10" fmla="*/ 5016843 h 6561438"/>
                        <a:gd name="connsiteX11" fmla="*/ 1890584 w 10070758"/>
                        <a:gd name="connsiteY11" fmla="*/ 4992130 h 6561438"/>
                        <a:gd name="connsiteX12" fmla="*/ 1989438 w 10070758"/>
                        <a:gd name="connsiteY12" fmla="*/ 4893276 h 6561438"/>
                        <a:gd name="connsiteX13" fmla="*/ 2038865 w 10070758"/>
                        <a:gd name="connsiteY13" fmla="*/ 4868562 h 6561438"/>
                        <a:gd name="connsiteX14" fmla="*/ 2075935 w 10070758"/>
                        <a:gd name="connsiteY14" fmla="*/ 4831492 h 6561438"/>
                        <a:gd name="connsiteX15" fmla="*/ 2162432 w 10070758"/>
                        <a:gd name="connsiteY15" fmla="*/ 4782065 h 6561438"/>
                        <a:gd name="connsiteX16" fmla="*/ 2248930 w 10070758"/>
                        <a:gd name="connsiteY16" fmla="*/ 4732638 h 6561438"/>
                        <a:gd name="connsiteX17" fmla="*/ 2286000 w 10070758"/>
                        <a:gd name="connsiteY17" fmla="*/ 4695568 h 6561438"/>
                        <a:gd name="connsiteX18" fmla="*/ 2397211 w 10070758"/>
                        <a:gd name="connsiteY18" fmla="*/ 4596714 h 6561438"/>
                        <a:gd name="connsiteX19" fmla="*/ 2483708 w 10070758"/>
                        <a:gd name="connsiteY19" fmla="*/ 4473146 h 6561438"/>
                        <a:gd name="connsiteX20" fmla="*/ 2508422 w 10070758"/>
                        <a:gd name="connsiteY20" fmla="*/ 4436076 h 6561438"/>
                        <a:gd name="connsiteX21" fmla="*/ 2545492 w 10070758"/>
                        <a:gd name="connsiteY21" fmla="*/ 4386649 h 6561438"/>
                        <a:gd name="connsiteX22" fmla="*/ 2594919 w 10070758"/>
                        <a:gd name="connsiteY22" fmla="*/ 4312508 h 6561438"/>
                        <a:gd name="connsiteX23" fmla="*/ 2619632 w 10070758"/>
                        <a:gd name="connsiteY23" fmla="*/ 4275438 h 6561438"/>
                        <a:gd name="connsiteX24" fmla="*/ 2656703 w 10070758"/>
                        <a:gd name="connsiteY24" fmla="*/ 4263081 h 6561438"/>
                        <a:gd name="connsiteX25" fmla="*/ 2693773 w 10070758"/>
                        <a:gd name="connsiteY25" fmla="*/ 4238368 h 6561438"/>
                        <a:gd name="connsiteX26" fmla="*/ 2854411 w 10070758"/>
                        <a:gd name="connsiteY26" fmla="*/ 4213654 h 6561438"/>
                        <a:gd name="connsiteX27" fmla="*/ 2965622 w 10070758"/>
                        <a:gd name="connsiteY27" fmla="*/ 4188941 h 6561438"/>
                        <a:gd name="connsiteX28" fmla="*/ 3101546 w 10070758"/>
                        <a:gd name="connsiteY28" fmla="*/ 4164227 h 6561438"/>
                        <a:gd name="connsiteX29" fmla="*/ 3150974 w 10070758"/>
                        <a:gd name="connsiteY29" fmla="*/ 4081849 h 6561438"/>
                        <a:gd name="connsiteX30" fmla="*/ 3266303 w 10070758"/>
                        <a:gd name="connsiteY30" fmla="*/ 4036540 h 6561438"/>
                        <a:gd name="connsiteX31" fmla="*/ 3332205 w 10070758"/>
                        <a:gd name="connsiteY31" fmla="*/ 3987114 h 6561438"/>
                        <a:gd name="connsiteX32" fmla="*/ 3422822 w 10070758"/>
                        <a:gd name="connsiteY32" fmla="*/ 3896497 h 6561438"/>
                        <a:gd name="connsiteX33" fmla="*/ 3480486 w 10070758"/>
                        <a:gd name="connsiteY33" fmla="*/ 3822357 h 6561438"/>
                        <a:gd name="connsiteX34" fmla="*/ 3682314 w 10070758"/>
                        <a:gd name="connsiteY34" fmla="*/ 3756454 h 6561438"/>
                        <a:gd name="connsiteX35" fmla="*/ 3719384 w 10070758"/>
                        <a:gd name="connsiteY35" fmla="*/ 3719384 h 6561438"/>
                        <a:gd name="connsiteX36" fmla="*/ 3756454 w 10070758"/>
                        <a:gd name="connsiteY36" fmla="*/ 3682314 h 6561438"/>
                        <a:gd name="connsiteX37" fmla="*/ 3855308 w 10070758"/>
                        <a:gd name="connsiteY37" fmla="*/ 3546389 h 6561438"/>
                        <a:gd name="connsiteX38" fmla="*/ 3880022 w 10070758"/>
                        <a:gd name="connsiteY38" fmla="*/ 3496962 h 6561438"/>
                        <a:gd name="connsiteX39" fmla="*/ 4015946 w 10070758"/>
                        <a:gd name="connsiteY39" fmla="*/ 3410464 h 6561438"/>
                        <a:gd name="connsiteX40" fmla="*/ 4164227 w 10070758"/>
                        <a:gd name="connsiteY40" fmla="*/ 3299255 h 6561438"/>
                        <a:gd name="connsiteX41" fmla="*/ 4250724 w 10070758"/>
                        <a:gd name="connsiteY41" fmla="*/ 3212757 h 6561438"/>
                        <a:gd name="connsiteX42" fmla="*/ 4411362 w 10070758"/>
                        <a:gd name="connsiteY42" fmla="*/ 3138616 h 6561438"/>
                        <a:gd name="connsiteX43" fmla="*/ 4547287 w 10070758"/>
                        <a:gd name="connsiteY43" fmla="*/ 3002692 h 6561438"/>
                        <a:gd name="connsiteX44" fmla="*/ 4720281 w 10070758"/>
                        <a:gd name="connsiteY44" fmla="*/ 2866768 h 6561438"/>
                        <a:gd name="connsiteX45" fmla="*/ 4917989 w 10070758"/>
                        <a:gd name="connsiteY45" fmla="*/ 2743200 h 6561438"/>
                        <a:gd name="connsiteX46" fmla="*/ 5165124 w 10070758"/>
                        <a:gd name="connsiteY46" fmla="*/ 2644346 h 6561438"/>
                        <a:gd name="connsiteX47" fmla="*/ 5313405 w 10070758"/>
                        <a:gd name="connsiteY47" fmla="*/ 2533135 h 6561438"/>
                        <a:gd name="connsiteX48" fmla="*/ 5469924 w 10070758"/>
                        <a:gd name="connsiteY48" fmla="*/ 2463114 h 6561438"/>
                        <a:gd name="connsiteX49" fmla="*/ 5560541 w 10070758"/>
                        <a:gd name="connsiteY49" fmla="*/ 2483708 h 6561438"/>
                        <a:gd name="connsiteX50" fmla="*/ 5634681 w 10070758"/>
                        <a:gd name="connsiteY50" fmla="*/ 2471351 h 6561438"/>
                        <a:gd name="connsiteX51" fmla="*/ 5671751 w 10070758"/>
                        <a:gd name="connsiteY51" fmla="*/ 2458995 h 6561438"/>
                        <a:gd name="connsiteX52" fmla="*/ 5721178 w 10070758"/>
                        <a:gd name="connsiteY52" fmla="*/ 2446638 h 6561438"/>
                        <a:gd name="connsiteX53" fmla="*/ 5782962 w 10070758"/>
                        <a:gd name="connsiteY53" fmla="*/ 2421924 h 6561438"/>
                        <a:gd name="connsiteX54" fmla="*/ 5857103 w 10070758"/>
                        <a:gd name="connsiteY54" fmla="*/ 2397211 h 6561438"/>
                        <a:gd name="connsiteX55" fmla="*/ 5931243 w 10070758"/>
                        <a:gd name="connsiteY55" fmla="*/ 2372497 h 6561438"/>
                        <a:gd name="connsiteX56" fmla="*/ 6005384 w 10070758"/>
                        <a:gd name="connsiteY56" fmla="*/ 2335427 h 6561438"/>
                        <a:gd name="connsiteX57" fmla="*/ 6128951 w 10070758"/>
                        <a:gd name="connsiteY57" fmla="*/ 2286000 h 6561438"/>
                        <a:gd name="connsiteX58" fmla="*/ 6190735 w 10070758"/>
                        <a:gd name="connsiteY58" fmla="*/ 2248930 h 6561438"/>
                        <a:gd name="connsiteX59" fmla="*/ 6264876 w 10070758"/>
                        <a:gd name="connsiteY59" fmla="*/ 2224216 h 6561438"/>
                        <a:gd name="connsiteX60" fmla="*/ 6351373 w 10070758"/>
                        <a:gd name="connsiteY60" fmla="*/ 2174789 h 6561438"/>
                        <a:gd name="connsiteX61" fmla="*/ 6425514 w 10070758"/>
                        <a:gd name="connsiteY61" fmla="*/ 2125362 h 6561438"/>
                        <a:gd name="connsiteX62" fmla="*/ 6462584 w 10070758"/>
                        <a:gd name="connsiteY62" fmla="*/ 2100649 h 6561438"/>
                        <a:gd name="connsiteX63" fmla="*/ 6499654 w 10070758"/>
                        <a:gd name="connsiteY63" fmla="*/ 2075935 h 6561438"/>
                        <a:gd name="connsiteX64" fmla="*/ 6536724 w 10070758"/>
                        <a:gd name="connsiteY64" fmla="*/ 2038865 h 6561438"/>
                        <a:gd name="connsiteX65" fmla="*/ 6623222 w 10070758"/>
                        <a:gd name="connsiteY65" fmla="*/ 1989438 h 6561438"/>
                        <a:gd name="connsiteX66" fmla="*/ 6672649 w 10070758"/>
                        <a:gd name="connsiteY66" fmla="*/ 1952368 h 6561438"/>
                        <a:gd name="connsiteX67" fmla="*/ 6722076 w 10070758"/>
                        <a:gd name="connsiteY67" fmla="*/ 1927654 h 6561438"/>
                        <a:gd name="connsiteX68" fmla="*/ 6759146 w 10070758"/>
                        <a:gd name="connsiteY68" fmla="*/ 1902941 h 6561438"/>
                        <a:gd name="connsiteX69" fmla="*/ 6808573 w 10070758"/>
                        <a:gd name="connsiteY69" fmla="*/ 1878227 h 6561438"/>
                        <a:gd name="connsiteX70" fmla="*/ 6845643 w 10070758"/>
                        <a:gd name="connsiteY70" fmla="*/ 1853514 h 6561438"/>
                        <a:gd name="connsiteX71" fmla="*/ 6956854 w 10070758"/>
                        <a:gd name="connsiteY71" fmla="*/ 1791730 h 6561438"/>
                        <a:gd name="connsiteX72" fmla="*/ 6993924 w 10070758"/>
                        <a:gd name="connsiteY72" fmla="*/ 1742303 h 6561438"/>
                        <a:gd name="connsiteX73" fmla="*/ 7030995 w 10070758"/>
                        <a:gd name="connsiteY73" fmla="*/ 1717589 h 6561438"/>
                        <a:gd name="connsiteX74" fmla="*/ 7105135 w 10070758"/>
                        <a:gd name="connsiteY74" fmla="*/ 1631092 h 6561438"/>
                        <a:gd name="connsiteX75" fmla="*/ 7154562 w 10070758"/>
                        <a:gd name="connsiteY75" fmla="*/ 1581665 h 6561438"/>
                        <a:gd name="connsiteX76" fmla="*/ 7216346 w 10070758"/>
                        <a:gd name="connsiteY76" fmla="*/ 1482811 h 6561438"/>
                        <a:gd name="connsiteX77" fmla="*/ 7253416 w 10070758"/>
                        <a:gd name="connsiteY77" fmla="*/ 1445741 h 6561438"/>
                        <a:gd name="connsiteX78" fmla="*/ 7364628 w 10070758"/>
                        <a:gd name="connsiteY78" fmla="*/ 1433383 h 6561438"/>
                        <a:gd name="connsiteX79" fmla="*/ 7488195 w 10070758"/>
                        <a:gd name="connsiteY79" fmla="*/ 1322174 h 6561438"/>
                        <a:gd name="connsiteX80" fmla="*/ 7562334 w 10070758"/>
                        <a:gd name="connsiteY80" fmla="*/ 1248033 h 6561438"/>
                        <a:gd name="connsiteX81" fmla="*/ 7636476 w 10070758"/>
                        <a:gd name="connsiteY81" fmla="*/ 1149178 h 6561438"/>
                        <a:gd name="connsiteX82" fmla="*/ 7722973 w 10070758"/>
                        <a:gd name="connsiteY82" fmla="*/ 1075038 h 6561438"/>
                        <a:gd name="connsiteX83" fmla="*/ 7846540 w 10070758"/>
                        <a:gd name="connsiteY83" fmla="*/ 996779 h 6561438"/>
                        <a:gd name="connsiteX84" fmla="*/ 7978346 w 10070758"/>
                        <a:gd name="connsiteY84" fmla="*/ 860854 h 6561438"/>
                        <a:gd name="connsiteX85" fmla="*/ 8204887 w 10070758"/>
                        <a:gd name="connsiteY85" fmla="*/ 889687 h 6561438"/>
                        <a:gd name="connsiteX86" fmla="*/ 8340811 w 10070758"/>
                        <a:gd name="connsiteY86" fmla="*/ 976184 h 6561438"/>
                        <a:gd name="connsiteX87" fmla="*/ 8464378 w 10070758"/>
                        <a:gd name="connsiteY87" fmla="*/ 1025611 h 6561438"/>
                        <a:gd name="connsiteX88" fmla="*/ 8625016 w 10070758"/>
                        <a:gd name="connsiteY88" fmla="*/ 1099751 h 6561438"/>
                        <a:gd name="connsiteX89" fmla="*/ 8674443 w 10070758"/>
                        <a:gd name="connsiteY89" fmla="*/ 1046206 h 6561438"/>
                        <a:gd name="connsiteX90" fmla="*/ 8760941 w 10070758"/>
                        <a:gd name="connsiteY90" fmla="*/ 976184 h 6561438"/>
                        <a:gd name="connsiteX91" fmla="*/ 8884508 w 10070758"/>
                        <a:gd name="connsiteY91" fmla="*/ 852616 h 6561438"/>
                        <a:gd name="connsiteX92" fmla="*/ 8921578 w 10070758"/>
                        <a:gd name="connsiteY92" fmla="*/ 815546 h 6561438"/>
                        <a:gd name="connsiteX93" fmla="*/ 8995719 w 10070758"/>
                        <a:gd name="connsiteY93" fmla="*/ 766119 h 6561438"/>
                        <a:gd name="connsiteX94" fmla="*/ 9020432 w 10070758"/>
                        <a:gd name="connsiteY94" fmla="*/ 729049 h 6561438"/>
                        <a:gd name="connsiteX95" fmla="*/ 9094573 w 10070758"/>
                        <a:gd name="connsiteY95" fmla="*/ 654908 h 6561438"/>
                        <a:gd name="connsiteX96" fmla="*/ 9119286 w 10070758"/>
                        <a:gd name="connsiteY96" fmla="*/ 617838 h 6561438"/>
                        <a:gd name="connsiteX97" fmla="*/ 9230497 w 10070758"/>
                        <a:gd name="connsiteY97" fmla="*/ 531341 h 6561438"/>
                        <a:gd name="connsiteX98" fmla="*/ 9267568 w 10070758"/>
                        <a:gd name="connsiteY98" fmla="*/ 518984 h 6561438"/>
                        <a:gd name="connsiteX99" fmla="*/ 9354065 w 10070758"/>
                        <a:gd name="connsiteY99" fmla="*/ 457200 h 6561438"/>
                        <a:gd name="connsiteX100" fmla="*/ 9428205 w 10070758"/>
                        <a:gd name="connsiteY100" fmla="*/ 407773 h 6561438"/>
                        <a:gd name="connsiteX101" fmla="*/ 9465276 w 10070758"/>
                        <a:gd name="connsiteY101" fmla="*/ 395416 h 6561438"/>
                        <a:gd name="connsiteX102" fmla="*/ 9551773 w 10070758"/>
                        <a:gd name="connsiteY102" fmla="*/ 358346 h 6561438"/>
                        <a:gd name="connsiteX103" fmla="*/ 10070758 w 10070758"/>
                        <a:gd name="connsiteY103" fmla="*/ 0 h 6561438"/>
                        <a:gd name="connsiteX104" fmla="*/ 24714 w 10070758"/>
                        <a:gd name="connsiteY104" fmla="*/ 12357 h 6561438"/>
                        <a:gd name="connsiteX0" fmla="*/ 0 w 10070758"/>
                        <a:gd name="connsiteY0" fmla="*/ 6561438 h 6561438"/>
                        <a:gd name="connsiteX1" fmla="*/ 1285103 w 10070758"/>
                        <a:gd name="connsiteY1" fmla="*/ 5412259 h 6561438"/>
                        <a:gd name="connsiteX2" fmla="*/ 1359243 w 10070758"/>
                        <a:gd name="connsiteY2" fmla="*/ 5362832 h 6561438"/>
                        <a:gd name="connsiteX3" fmla="*/ 1396314 w 10070758"/>
                        <a:gd name="connsiteY3" fmla="*/ 5325762 h 6561438"/>
                        <a:gd name="connsiteX4" fmla="*/ 1495168 w 10070758"/>
                        <a:gd name="connsiteY4" fmla="*/ 5276335 h 6561438"/>
                        <a:gd name="connsiteX5" fmla="*/ 1532238 w 10070758"/>
                        <a:gd name="connsiteY5" fmla="*/ 5251622 h 6561438"/>
                        <a:gd name="connsiteX6" fmla="*/ 1655805 w 10070758"/>
                        <a:gd name="connsiteY6" fmla="*/ 5165124 h 6561438"/>
                        <a:gd name="connsiteX7" fmla="*/ 1725827 w 10070758"/>
                        <a:gd name="connsiteY7" fmla="*/ 5165124 h 6561438"/>
                        <a:gd name="connsiteX8" fmla="*/ 1820562 w 10070758"/>
                        <a:gd name="connsiteY8" fmla="*/ 5152768 h 6561438"/>
                        <a:gd name="connsiteX9" fmla="*/ 1890583 w 10070758"/>
                        <a:gd name="connsiteY9" fmla="*/ 5119817 h 6561438"/>
                        <a:gd name="connsiteX10" fmla="*/ 1853514 w 10070758"/>
                        <a:gd name="connsiteY10" fmla="*/ 5016843 h 6561438"/>
                        <a:gd name="connsiteX11" fmla="*/ 1890584 w 10070758"/>
                        <a:gd name="connsiteY11" fmla="*/ 4992130 h 6561438"/>
                        <a:gd name="connsiteX12" fmla="*/ 1989438 w 10070758"/>
                        <a:gd name="connsiteY12" fmla="*/ 4893276 h 6561438"/>
                        <a:gd name="connsiteX13" fmla="*/ 2038865 w 10070758"/>
                        <a:gd name="connsiteY13" fmla="*/ 4868562 h 6561438"/>
                        <a:gd name="connsiteX14" fmla="*/ 2075935 w 10070758"/>
                        <a:gd name="connsiteY14" fmla="*/ 4831492 h 6561438"/>
                        <a:gd name="connsiteX15" fmla="*/ 2162432 w 10070758"/>
                        <a:gd name="connsiteY15" fmla="*/ 4782065 h 6561438"/>
                        <a:gd name="connsiteX16" fmla="*/ 2248930 w 10070758"/>
                        <a:gd name="connsiteY16" fmla="*/ 4732638 h 6561438"/>
                        <a:gd name="connsiteX17" fmla="*/ 2286000 w 10070758"/>
                        <a:gd name="connsiteY17" fmla="*/ 4695568 h 6561438"/>
                        <a:gd name="connsiteX18" fmla="*/ 2397211 w 10070758"/>
                        <a:gd name="connsiteY18" fmla="*/ 4596714 h 6561438"/>
                        <a:gd name="connsiteX19" fmla="*/ 2483708 w 10070758"/>
                        <a:gd name="connsiteY19" fmla="*/ 4473146 h 6561438"/>
                        <a:gd name="connsiteX20" fmla="*/ 2508422 w 10070758"/>
                        <a:gd name="connsiteY20" fmla="*/ 4436076 h 6561438"/>
                        <a:gd name="connsiteX21" fmla="*/ 2545492 w 10070758"/>
                        <a:gd name="connsiteY21" fmla="*/ 4386649 h 6561438"/>
                        <a:gd name="connsiteX22" fmla="*/ 2594919 w 10070758"/>
                        <a:gd name="connsiteY22" fmla="*/ 4312508 h 6561438"/>
                        <a:gd name="connsiteX23" fmla="*/ 2619632 w 10070758"/>
                        <a:gd name="connsiteY23" fmla="*/ 4275438 h 6561438"/>
                        <a:gd name="connsiteX24" fmla="*/ 2656703 w 10070758"/>
                        <a:gd name="connsiteY24" fmla="*/ 4263081 h 6561438"/>
                        <a:gd name="connsiteX25" fmla="*/ 2693773 w 10070758"/>
                        <a:gd name="connsiteY25" fmla="*/ 4238368 h 6561438"/>
                        <a:gd name="connsiteX26" fmla="*/ 2854411 w 10070758"/>
                        <a:gd name="connsiteY26" fmla="*/ 4213654 h 6561438"/>
                        <a:gd name="connsiteX27" fmla="*/ 2965622 w 10070758"/>
                        <a:gd name="connsiteY27" fmla="*/ 4188941 h 6561438"/>
                        <a:gd name="connsiteX28" fmla="*/ 3101546 w 10070758"/>
                        <a:gd name="connsiteY28" fmla="*/ 4164227 h 6561438"/>
                        <a:gd name="connsiteX29" fmla="*/ 3150974 w 10070758"/>
                        <a:gd name="connsiteY29" fmla="*/ 4081849 h 6561438"/>
                        <a:gd name="connsiteX30" fmla="*/ 3266303 w 10070758"/>
                        <a:gd name="connsiteY30" fmla="*/ 4036540 h 6561438"/>
                        <a:gd name="connsiteX31" fmla="*/ 3332205 w 10070758"/>
                        <a:gd name="connsiteY31" fmla="*/ 3987114 h 6561438"/>
                        <a:gd name="connsiteX32" fmla="*/ 3422822 w 10070758"/>
                        <a:gd name="connsiteY32" fmla="*/ 3896497 h 6561438"/>
                        <a:gd name="connsiteX33" fmla="*/ 3480486 w 10070758"/>
                        <a:gd name="connsiteY33" fmla="*/ 3822357 h 6561438"/>
                        <a:gd name="connsiteX34" fmla="*/ 3682314 w 10070758"/>
                        <a:gd name="connsiteY34" fmla="*/ 3756454 h 6561438"/>
                        <a:gd name="connsiteX35" fmla="*/ 3719384 w 10070758"/>
                        <a:gd name="connsiteY35" fmla="*/ 3719384 h 6561438"/>
                        <a:gd name="connsiteX36" fmla="*/ 3756454 w 10070758"/>
                        <a:gd name="connsiteY36" fmla="*/ 3682314 h 6561438"/>
                        <a:gd name="connsiteX37" fmla="*/ 3855308 w 10070758"/>
                        <a:gd name="connsiteY37" fmla="*/ 3546389 h 6561438"/>
                        <a:gd name="connsiteX38" fmla="*/ 3880022 w 10070758"/>
                        <a:gd name="connsiteY38" fmla="*/ 3496962 h 6561438"/>
                        <a:gd name="connsiteX39" fmla="*/ 4015946 w 10070758"/>
                        <a:gd name="connsiteY39" fmla="*/ 3410464 h 6561438"/>
                        <a:gd name="connsiteX40" fmla="*/ 4164227 w 10070758"/>
                        <a:gd name="connsiteY40" fmla="*/ 3299255 h 6561438"/>
                        <a:gd name="connsiteX41" fmla="*/ 4250724 w 10070758"/>
                        <a:gd name="connsiteY41" fmla="*/ 3212757 h 6561438"/>
                        <a:gd name="connsiteX42" fmla="*/ 4411362 w 10070758"/>
                        <a:gd name="connsiteY42" fmla="*/ 3138616 h 6561438"/>
                        <a:gd name="connsiteX43" fmla="*/ 4547287 w 10070758"/>
                        <a:gd name="connsiteY43" fmla="*/ 3002692 h 6561438"/>
                        <a:gd name="connsiteX44" fmla="*/ 4720281 w 10070758"/>
                        <a:gd name="connsiteY44" fmla="*/ 2866768 h 6561438"/>
                        <a:gd name="connsiteX45" fmla="*/ 4917989 w 10070758"/>
                        <a:gd name="connsiteY45" fmla="*/ 2743200 h 6561438"/>
                        <a:gd name="connsiteX46" fmla="*/ 5165124 w 10070758"/>
                        <a:gd name="connsiteY46" fmla="*/ 2644346 h 6561438"/>
                        <a:gd name="connsiteX47" fmla="*/ 5313405 w 10070758"/>
                        <a:gd name="connsiteY47" fmla="*/ 2533135 h 6561438"/>
                        <a:gd name="connsiteX48" fmla="*/ 5469924 w 10070758"/>
                        <a:gd name="connsiteY48" fmla="*/ 2463114 h 6561438"/>
                        <a:gd name="connsiteX49" fmla="*/ 5560541 w 10070758"/>
                        <a:gd name="connsiteY49" fmla="*/ 2483708 h 6561438"/>
                        <a:gd name="connsiteX50" fmla="*/ 5634681 w 10070758"/>
                        <a:gd name="connsiteY50" fmla="*/ 2471351 h 6561438"/>
                        <a:gd name="connsiteX51" fmla="*/ 5671751 w 10070758"/>
                        <a:gd name="connsiteY51" fmla="*/ 2458995 h 6561438"/>
                        <a:gd name="connsiteX52" fmla="*/ 5721178 w 10070758"/>
                        <a:gd name="connsiteY52" fmla="*/ 2446638 h 6561438"/>
                        <a:gd name="connsiteX53" fmla="*/ 5782962 w 10070758"/>
                        <a:gd name="connsiteY53" fmla="*/ 2421924 h 6561438"/>
                        <a:gd name="connsiteX54" fmla="*/ 5857103 w 10070758"/>
                        <a:gd name="connsiteY54" fmla="*/ 2397211 h 6561438"/>
                        <a:gd name="connsiteX55" fmla="*/ 5931243 w 10070758"/>
                        <a:gd name="connsiteY55" fmla="*/ 2372497 h 6561438"/>
                        <a:gd name="connsiteX56" fmla="*/ 6005384 w 10070758"/>
                        <a:gd name="connsiteY56" fmla="*/ 2335427 h 6561438"/>
                        <a:gd name="connsiteX57" fmla="*/ 6128951 w 10070758"/>
                        <a:gd name="connsiteY57" fmla="*/ 2286000 h 6561438"/>
                        <a:gd name="connsiteX58" fmla="*/ 6190735 w 10070758"/>
                        <a:gd name="connsiteY58" fmla="*/ 2248930 h 6561438"/>
                        <a:gd name="connsiteX59" fmla="*/ 6264876 w 10070758"/>
                        <a:gd name="connsiteY59" fmla="*/ 2224216 h 6561438"/>
                        <a:gd name="connsiteX60" fmla="*/ 6351373 w 10070758"/>
                        <a:gd name="connsiteY60" fmla="*/ 2174789 h 6561438"/>
                        <a:gd name="connsiteX61" fmla="*/ 6425514 w 10070758"/>
                        <a:gd name="connsiteY61" fmla="*/ 2125362 h 6561438"/>
                        <a:gd name="connsiteX62" fmla="*/ 6462584 w 10070758"/>
                        <a:gd name="connsiteY62" fmla="*/ 2100649 h 6561438"/>
                        <a:gd name="connsiteX63" fmla="*/ 6499654 w 10070758"/>
                        <a:gd name="connsiteY63" fmla="*/ 2075935 h 6561438"/>
                        <a:gd name="connsiteX64" fmla="*/ 6536724 w 10070758"/>
                        <a:gd name="connsiteY64" fmla="*/ 2038865 h 6561438"/>
                        <a:gd name="connsiteX65" fmla="*/ 6623222 w 10070758"/>
                        <a:gd name="connsiteY65" fmla="*/ 1989438 h 6561438"/>
                        <a:gd name="connsiteX66" fmla="*/ 6672649 w 10070758"/>
                        <a:gd name="connsiteY66" fmla="*/ 1952368 h 6561438"/>
                        <a:gd name="connsiteX67" fmla="*/ 6722076 w 10070758"/>
                        <a:gd name="connsiteY67" fmla="*/ 1927654 h 6561438"/>
                        <a:gd name="connsiteX68" fmla="*/ 6759146 w 10070758"/>
                        <a:gd name="connsiteY68" fmla="*/ 1902941 h 6561438"/>
                        <a:gd name="connsiteX69" fmla="*/ 6808573 w 10070758"/>
                        <a:gd name="connsiteY69" fmla="*/ 1878227 h 6561438"/>
                        <a:gd name="connsiteX70" fmla="*/ 6845643 w 10070758"/>
                        <a:gd name="connsiteY70" fmla="*/ 1853514 h 6561438"/>
                        <a:gd name="connsiteX71" fmla="*/ 6956854 w 10070758"/>
                        <a:gd name="connsiteY71" fmla="*/ 1791730 h 6561438"/>
                        <a:gd name="connsiteX72" fmla="*/ 6993924 w 10070758"/>
                        <a:gd name="connsiteY72" fmla="*/ 1742303 h 6561438"/>
                        <a:gd name="connsiteX73" fmla="*/ 7030995 w 10070758"/>
                        <a:gd name="connsiteY73" fmla="*/ 1717589 h 6561438"/>
                        <a:gd name="connsiteX74" fmla="*/ 7105135 w 10070758"/>
                        <a:gd name="connsiteY74" fmla="*/ 1631092 h 6561438"/>
                        <a:gd name="connsiteX75" fmla="*/ 7154562 w 10070758"/>
                        <a:gd name="connsiteY75" fmla="*/ 1581665 h 6561438"/>
                        <a:gd name="connsiteX76" fmla="*/ 7216346 w 10070758"/>
                        <a:gd name="connsiteY76" fmla="*/ 1482811 h 6561438"/>
                        <a:gd name="connsiteX77" fmla="*/ 7253416 w 10070758"/>
                        <a:gd name="connsiteY77" fmla="*/ 1445741 h 6561438"/>
                        <a:gd name="connsiteX78" fmla="*/ 7364628 w 10070758"/>
                        <a:gd name="connsiteY78" fmla="*/ 1433383 h 6561438"/>
                        <a:gd name="connsiteX79" fmla="*/ 7488195 w 10070758"/>
                        <a:gd name="connsiteY79" fmla="*/ 1322174 h 6561438"/>
                        <a:gd name="connsiteX80" fmla="*/ 7562334 w 10070758"/>
                        <a:gd name="connsiteY80" fmla="*/ 1248033 h 6561438"/>
                        <a:gd name="connsiteX81" fmla="*/ 7636476 w 10070758"/>
                        <a:gd name="connsiteY81" fmla="*/ 1149178 h 6561438"/>
                        <a:gd name="connsiteX82" fmla="*/ 7722973 w 10070758"/>
                        <a:gd name="connsiteY82" fmla="*/ 1075038 h 6561438"/>
                        <a:gd name="connsiteX83" fmla="*/ 7846540 w 10070758"/>
                        <a:gd name="connsiteY83" fmla="*/ 996779 h 6561438"/>
                        <a:gd name="connsiteX84" fmla="*/ 7978346 w 10070758"/>
                        <a:gd name="connsiteY84" fmla="*/ 860854 h 6561438"/>
                        <a:gd name="connsiteX85" fmla="*/ 8204887 w 10070758"/>
                        <a:gd name="connsiteY85" fmla="*/ 889687 h 6561438"/>
                        <a:gd name="connsiteX86" fmla="*/ 8340811 w 10070758"/>
                        <a:gd name="connsiteY86" fmla="*/ 976184 h 6561438"/>
                        <a:gd name="connsiteX87" fmla="*/ 8464378 w 10070758"/>
                        <a:gd name="connsiteY87" fmla="*/ 1025611 h 6561438"/>
                        <a:gd name="connsiteX88" fmla="*/ 8625016 w 10070758"/>
                        <a:gd name="connsiteY88" fmla="*/ 1099751 h 6561438"/>
                        <a:gd name="connsiteX89" fmla="*/ 8674443 w 10070758"/>
                        <a:gd name="connsiteY89" fmla="*/ 1046206 h 6561438"/>
                        <a:gd name="connsiteX90" fmla="*/ 8760941 w 10070758"/>
                        <a:gd name="connsiteY90" fmla="*/ 976184 h 6561438"/>
                        <a:gd name="connsiteX91" fmla="*/ 8884508 w 10070758"/>
                        <a:gd name="connsiteY91" fmla="*/ 852616 h 6561438"/>
                        <a:gd name="connsiteX92" fmla="*/ 8921578 w 10070758"/>
                        <a:gd name="connsiteY92" fmla="*/ 815546 h 6561438"/>
                        <a:gd name="connsiteX93" fmla="*/ 8995719 w 10070758"/>
                        <a:gd name="connsiteY93" fmla="*/ 766119 h 6561438"/>
                        <a:gd name="connsiteX94" fmla="*/ 9020432 w 10070758"/>
                        <a:gd name="connsiteY94" fmla="*/ 729049 h 6561438"/>
                        <a:gd name="connsiteX95" fmla="*/ 9094573 w 10070758"/>
                        <a:gd name="connsiteY95" fmla="*/ 654908 h 6561438"/>
                        <a:gd name="connsiteX96" fmla="*/ 9119286 w 10070758"/>
                        <a:gd name="connsiteY96" fmla="*/ 617838 h 6561438"/>
                        <a:gd name="connsiteX97" fmla="*/ 9230497 w 10070758"/>
                        <a:gd name="connsiteY97" fmla="*/ 531341 h 6561438"/>
                        <a:gd name="connsiteX98" fmla="*/ 9267568 w 10070758"/>
                        <a:gd name="connsiteY98" fmla="*/ 518984 h 6561438"/>
                        <a:gd name="connsiteX99" fmla="*/ 9354065 w 10070758"/>
                        <a:gd name="connsiteY99" fmla="*/ 457200 h 6561438"/>
                        <a:gd name="connsiteX100" fmla="*/ 9428205 w 10070758"/>
                        <a:gd name="connsiteY100" fmla="*/ 407773 h 6561438"/>
                        <a:gd name="connsiteX101" fmla="*/ 9465276 w 10070758"/>
                        <a:gd name="connsiteY101" fmla="*/ 395416 h 6561438"/>
                        <a:gd name="connsiteX102" fmla="*/ 9551773 w 10070758"/>
                        <a:gd name="connsiteY102" fmla="*/ 358346 h 6561438"/>
                        <a:gd name="connsiteX103" fmla="*/ 10070758 w 10070758"/>
                        <a:gd name="connsiteY103" fmla="*/ 0 h 6561438"/>
                        <a:gd name="connsiteX104" fmla="*/ 24714 w 10070758"/>
                        <a:gd name="connsiteY104" fmla="*/ 12357 h 6561438"/>
                        <a:gd name="connsiteX0" fmla="*/ 0 w 10070758"/>
                        <a:gd name="connsiteY0" fmla="*/ 6561438 h 6561438"/>
                        <a:gd name="connsiteX1" fmla="*/ 1285103 w 10070758"/>
                        <a:gd name="connsiteY1" fmla="*/ 5412259 h 6561438"/>
                        <a:gd name="connsiteX2" fmla="*/ 1359243 w 10070758"/>
                        <a:gd name="connsiteY2" fmla="*/ 5362832 h 6561438"/>
                        <a:gd name="connsiteX3" fmla="*/ 1396314 w 10070758"/>
                        <a:gd name="connsiteY3" fmla="*/ 5325762 h 6561438"/>
                        <a:gd name="connsiteX4" fmla="*/ 1495168 w 10070758"/>
                        <a:gd name="connsiteY4" fmla="*/ 5276335 h 6561438"/>
                        <a:gd name="connsiteX5" fmla="*/ 1532238 w 10070758"/>
                        <a:gd name="connsiteY5" fmla="*/ 5251622 h 6561438"/>
                        <a:gd name="connsiteX6" fmla="*/ 1655805 w 10070758"/>
                        <a:gd name="connsiteY6" fmla="*/ 5165124 h 6561438"/>
                        <a:gd name="connsiteX7" fmla="*/ 1725827 w 10070758"/>
                        <a:gd name="connsiteY7" fmla="*/ 5165124 h 6561438"/>
                        <a:gd name="connsiteX8" fmla="*/ 1820562 w 10070758"/>
                        <a:gd name="connsiteY8" fmla="*/ 5152768 h 6561438"/>
                        <a:gd name="connsiteX9" fmla="*/ 1890583 w 10070758"/>
                        <a:gd name="connsiteY9" fmla="*/ 5119817 h 6561438"/>
                        <a:gd name="connsiteX10" fmla="*/ 1886466 w 10070758"/>
                        <a:gd name="connsiteY10" fmla="*/ 5074508 h 6561438"/>
                        <a:gd name="connsiteX11" fmla="*/ 1890584 w 10070758"/>
                        <a:gd name="connsiteY11" fmla="*/ 4992130 h 6561438"/>
                        <a:gd name="connsiteX12" fmla="*/ 1989438 w 10070758"/>
                        <a:gd name="connsiteY12" fmla="*/ 4893276 h 6561438"/>
                        <a:gd name="connsiteX13" fmla="*/ 2038865 w 10070758"/>
                        <a:gd name="connsiteY13" fmla="*/ 4868562 h 6561438"/>
                        <a:gd name="connsiteX14" fmla="*/ 2075935 w 10070758"/>
                        <a:gd name="connsiteY14" fmla="*/ 4831492 h 6561438"/>
                        <a:gd name="connsiteX15" fmla="*/ 2162432 w 10070758"/>
                        <a:gd name="connsiteY15" fmla="*/ 4782065 h 6561438"/>
                        <a:gd name="connsiteX16" fmla="*/ 2248930 w 10070758"/>
                        <a:gd name="connsiteY16" fmla="*/ 4732638 h 6561438"/>
                        <a:gd name="connsiteX17" fmla="*/ 2286000 w 10070758"/>
                        <a:gd name="connsiteY17" fmla="*/ 4695568 h 6561438"/>
                        <a:gd name="connsiteX18" fmla="*/ 2397211 w 10070758"/>
                        <a:gd name="connsiteY18" fmla="*/ 4596714 h 6561438"/>
                        <a:gd name="connsiteX19" fmla="*/ 2483708 w 10070758"/>
                        <a:gd name="connsiteY19" fmla="*/ 4473146 h 6561438"/>
                        <a:gd name="connsiteX20" fmla="*/ 2508422 w 10070758"/>
                        <a:gd name="connsiteY20" fmla="*/ 4436076 h 6561438"/>
                        <a:gd name="connsiteX21" fmla="*/ 2545492 w 10070758"/>
                        <a:gd name="connsiteY21" fmla="*/ 4386649 h 6561438"/>
                        <a:gd name="connsiteX22" fmla="*/ 2594919 w 10070758"/>
                        <a:gd name="connsiteY22" fmla="*/ 4312508 h 6561438"/>
                        <a:gd name="connsiteX23" fmla="*/ 2619632 w 10070758"/>
                        <a:gd name="connsiteY23" fmla="*/ 4275438 h 6561438"/>
                        <a:gd name="connsiteX24" fmla="*/ 2656703 w 10070758"/>
                        <a:gd name="connsiteY24" fmla="*/ 4263081 h 6561438"/>
                        <a:gd name="connsiteX25" fmla="*/ 2693773 w 10070758"/>
                        <a:gd name="connsiteY25" fmla="*/ 4238368 h 6561438"/>
                        <a:gd name="connsiteX26" fmla="*/ 2854411 w 10070758"/>
                        <a:gd name="connsiteY26" fmla="*/ 4213654 h 6561438"/>
                        <a:gd name="connsiteX27" fmla="*/ 2965622 w 10070758"/>
                        <a:gd name="connsiteY27" fmla="*/ 4188941 h 6561438"/>
                        <a:gd name="connsiteX28" fmla="*/ 3101546 w 10070758"/>
                        <a:gd name="connsiteY28" fmla="*/ 4164227 h 6561438"/>
                        <a:gd name="connsiteX29" fmla="*/ 3150974 w 10070758"/>
                        <a:gd name="connsiteY29" fmla="*/ 4081849 h 6561438"/>
                        <a:gd name="connsiteX30" fmla="*/ 3266303 w 10070758"/>
                        <a:gd name="connsiteY30" fmla="*/ 4036540 h 6561438"/>
                        <a:gd name="connsiteX31" fmla="*/ 3332205 w 10070758"/>
                        <a:gd name="connsiteY31" fmla="*/ 3987114 h 6561438"/>
                        <a:gd name="connsiteX32" fmla="*/ 3422822 w 10070758"/>
                        <a:gd name="connsiteY32" fmla="*/ 3896497 h 6561438"/>
                        <a:gd name="connsiteX33" fmla="*/ 3480486 w 10070758"/>
                        <a:gd name="connsiteY33" fmla="*/ 3822357 h 6561438"/>
                        <a:gd name="connsiteX34" fmla="*/ 3682314 w 10070758"/>
                        <a:gd name="connsiteY34" fmla="*/ 3756454 h 6561438"/>
                        <a:gd name="connsiteX35" fmla="*/ 3719384 w 10070758"/>
                        <a:gd name="connsiteY35" fmla="*/ 3719384 h 6561438"/>
                        <a:gd name="connsiteX36" fmla="*/ 3756454 w 10070758"/>
                        <a:gd name="connsiteY36" fmla="*/ 3682314 h 6561438"/>
                        <a:gd name="connsiteX37" fmla="*/ 3855308 w 10070758"/>
                        <a:gd name="connsiteY37" fmla="*/ 3546389 h 6561438"/>
                        <a:gd name="connsiteX38" fmla="*/ 3880022 w 10070758"/>
                        <a:gd name="connsiteY38" fmla="*/ 3496962 h 6561438"/>
                        <a:gd name="connsiteX39" fmla="*/ 4015946 w 10070758"/>
                        <a:gd name="connsiteY39" fmla="*/ 3410464 h 6561438"/>
                        <a:gd name="connsiteX40" fmla="*/ 4164227 w 10070758"/>
                        <a:gd name="connsiteY40" fmla="*/ 3299255 h 6561438"/>
                        <a:gd name="connsiteX41" fmla="*/ 4250724 w 10070758"/>
                        <a:gd name="connsiteY41" fmla="*/ 3212757 h 6561438"/>
                        <a:gd name="connsiteX42" fmla="*/ 4411362 w 10070758"/>
                        <a:gd name="connsiteY42" fmla="*/ 3138616 h 6561438"/>
                        <a:gd name="connsiteX43" fmla="*/ 4547287 w 10070758"/>
                        <a:gd name="connsiteY43" fmla="*/ 3002692 h 6561438"/>
                        <a:gd name="connsiteX44" fmla="*/ 4720281 w 10070758"/>
                        <a:gd name="connsiteY44" fmla="*/ 2866768 h 6561438"/>
                        <a:gd name="connsiteX45" fmla="*/ 4917989 w 10070758"/>
                        <a:gd name="connsiteY45" fmla="*/ 2743200 h 6561438"/>
                        <a:gd name="connsiteX46" fmla="*/ 5165124 w 10070758"/>
                        <a:gd name="connsiteY46" fmla="*/ 2644346 h 6561438"/>
                        <a:gd name="connsiteX47" fmla="*/ 5313405 w 10070758"/>
                        <a:gd name="connsiteY47" fmla="*/ 2533135 h 6561438"/>
                        <a:gd name="connsiteX48" fmla="*/ 5469924 w 10070758"/>
                        <a:gd name="connsiteY48" fmla="*/ 2463114 h 6561438"/>
                        <a:gd name="connsiteX49" fmla="*/ 5560541 w 10070758"/>
                        <a:gd name="connsiteY49" fmla="*/ 2483708 h 6561438"/>
                        <a:gd name="connsiteX50" fmla="*/ 5634681 w 10070758"/>
                        <a:gd name="connsiteY50" fmla="*/ 2471351 h 6561438"/>
                        <a:gd name="connsiteX51" fmla="*/ 5671751 w 10070758"/>
                        <a:gd name="connsiteY51" fmla="*/ 2458995 h 6561438"/>
                        <a:gd name="connsiteX52" fmla="*/ 5721178 w 10070758"/>
                        <a:gd name="connsiteY52" fmla="*/ 2446638 h 6561438"/>
                        <a:gd name="connsiteX53" fmla="*/ 5782962 w 10070758"/>
                        <a:gd name="connsiteY53" fmla="*/ 2421924 h 6561438"/>
                        <a:gd name="connsiteX54" fmla="*/ 5857103 w 10070758"/>
                        <a:gd name="connsiteY54" fmla="*/ 2397211 h 6561438"/>
                        <a:gd name="connsiteX55" fmla="*/ 5931243 w 10070758"/>
                        <a:gd name="connsiteY55" fmla="*/ 2372497 h 6561438"/>
                        <a:gd name="connsiteX56" fmla="*/ 6005384 w 10070758"/>
                        <a:gd name="connsiteY56" fmla="*/ 2335427 h 6561438"/>
                        <a:gd name="connsiteX57" fmla="*/ 6128951 w 10070758"/>
                        <a:gd name="connsiteY57" fmla="*/ 2286000 h 6561438"/>
                        <a:gd name="connsiteX58" fmla="*/ 6190735 w 10070758"/>
                        <a:gd name="connsiteY58" fmla="*/ 2248930 h 6561438"/>
                        <a:gd name="connsiteX59" fmla="*/ 6264876 w 10070758"/>
                        <a:gd name="connsiteY59" fmla="*/ 2224216 h 6561438"/>
                        <a:gd name="connsiteX60" fmla="*/ 6351373 w 10070758"/>
                        <a:gd name="connsiteY60" fmla="*/ 2174789 h 6561438"/>
                        <a:gd name="connsiteX61" fmla="*/ 6425514 w 10070758"/>
                        <a:gd name="connsiteY61" fmla="*/ 2125362 h 6561438"/>
                        <a:gd name="connsiteX62" fmla="*/ 6462584 w 10070758"/>
                        <a:gd name="connsiteY62" fmla="*/ 2100649 h 6561438"/>
                        <a:gd name="connsiteX63" fmla="*/ 6499654 w 10070758"/>
                        <a:gd name="connsiteY63" fmla="*/ 2075935 h 6561438"/>
                        <a:gd name="connsiteX64" fmla="*/ 6536724 w 10070758"/>
                        <a:gd name="connsiteY64" fmla="*/ 2038865 h 6561438"/>
                        <a:gd name="connsiteX65" fmla="*/ 6623222 w 10070758"/>
                        <a:gd name="connsiteY65" fmla="*/ 1989438 h 6561438"/>
                        <a:gd name="connsiteX66" fmla="*/ 6672649 w 10070758"/>
                        <a:gd name="connsiteY66" fmla="*/ 1952368 h 6561438"/>
                        <a:gd name="connsiteX67" fmla="*/ 6722076 w 10070758"/>
                        <a:gd name="connsiteY67" fmla="*/ 1927654 h 6561438"/>
                        <a:gd name="connsiteX68" fmla="*/ 6759146 w 10070758"/>
                        <a:gd name="connsiteY68" fmla="*/ 1902941 h 6561438"/>
                        <a:gd name="connsiteX69" fmla="*/ 6808573 w 10070758"/>
                        <a:gd name="connsiteY69" fmla="*/ 1878227 h 6561438"/>
                        <a:gd name="connsiteX70" fmla="*/ 6845643 w 10070758"/>
                        <a:gd name="connsiteY70" fmla="*/ 1853514 h 6561438"/>
                        <a:gd name="connsiteX71" fmla="*/ 6956854 w 10070758"/>
                        <a:gd name="connsiteY71" fmla="*/ 1791730 h 6561438"/>
                        <a:gd name="connsiteX72" fmla="*/ 6993924 w 10070758"/>
                        <a:gd name="connsiteY72" fmla="*/ 1742303 h 6561438"/>
                        <a:gd name="connsiteX73" fmla="*/ 7030995 w 10070758"/>
                        <a:gd name="connsiteY73" fmla="*/ 1717589 h 6561438"/>
                        <a:gd name="connsiteX74" fmla="*/ 7105135 w 10070758"/>
                        <a:gd name="connsiteY74" fmla="*/ 1631092 h 6561438"/>
                        <a:gd name="connsiteX75" fmla="*/ 7154562 w 10070758"/>
                        <a:gd name="connsiteY75" fmla="*/ 1581665 h 6561438"/>
                        <a:gd name="connsiteX76" fmla="*/ 7216346 w 10070758"/>
                        <a:gd name="connsiteY76" fmla="*/ 1482811 h 6561438"/>
                        <a:gd name="connsiteX77" fmla="*/ 7253416 w 10070758"/>
                        <a:gd name="connsiteY77" fmla="*/ 1445741 h 6561438"/>
                        <a:gd name="connsiteX78" fmla="*/ 7364628 w 10070758"/>
                        <a:gd name="connsiteY78" fmla="*/ 1433383 h 6561438"/>
                        <a:gd name="connsiteX79" fmla="*/ 7488195 w 10070758"/>
                        <a:gd name="connsiteY79" fmla="*/ 1322174 h 6561438"/>
                        <a:gd name="connsiteX80" fmla="*/ 7562334 w 10070758"/>
                        <a:gd name="connsiteY80" fmla="*/ 1248033 h 6561438"/>
                        <a:gd name="connsiteX81" fmla="*/ 7636476 w 10070758"/>
                        <a:gd name="connsiteY81" fmla="*/ 1149178 h 6561438"/>
                        <a:gd name="connsiteX82" fmla="*/ 7722973 w 10070758"/>
                        <a:gd name="connsiteY82" fmla="*/ 1075038 h 6561438"/>
                        <a:gd name="connsiteX83" fmla="*/ 7846540 w 10070758"/>
                        <a:gd name="connsiteY83" fmla="*/ 996779 h 6561438"/>
                        <a:gd name="connsiteX84" fmla="*/ 7978346 w 10070758"/>
                        <a:gd name="connsiteY84" fmla="*/ 860854 h 6561438"/>
                        <a:gd name="connsiteX85" fmla="*/ 8204887 w 10070758"/>
                        <a:gd name="connsiteY85" fmla="*/ 889687 h 6561438"/>
                        <a:gd name="connsiteX86" fmla="*/ 8340811 w 10070758"/>
                        <a:gd name="connsiteY86" fmla="*/ 976184 h 6561438"/>
                        <a:gd name="connsiteX87" fmla="*/ 8464378 w 10070758"/>
                        <a:gd name="connsiteY87" fmla="*/ 1025611 h 6561438"/>
                        <a:gd name="connsiteX88" fmla="*/ 8625016 w 10070758"/>
                        <a:gd name="connsiteY88" fmla="*/ 1099751 h 6561438"/>
                        <a:gd name="connsiteX89" fmla="*/ 8674443 w 10070758"/>
                        <a:gd name="connsiteY89" fmla="*/ 1046206 h 6561438"/>
                        <a:gd name="connsiteX90" fmla="*/ 8760941 w 10070758"/>
                        <a:gd name="connsiteY90" fmla="*/ 976184 h 6561438"/>
                        <a:gd name="connsiteX91" fmla="*/ 8884508 w 10070758"/>
                        <a:gd name="connsiteY91" fmla="*/ 852616 h 6561438"/>
                        <a:gd name="connsiteX92" fmla="*/ 8921578 w 10070758"/>
                        <a:gd name="connsiteY92" fmla="*/ 815546 h 6561438"/>
                        <a:gd name="connsiteX93" fmla="*/ 8995719 w 10070758"/>
                        <a:gd name="connsiteY93" fmla="*/ 766119 h 6561438"/>
                        <a:gd name="connsiteX94" fmla="*/ 9020432 w 10070758"/>
                        <a:gd name="connsiteY94" fmla="*/ 729049 h 6561438"/>
                        <a:gd name="connsiteX95" fmla="*/ 9094573 w 10070758"/>
                        <a:gd name="connsiteY95" fmla="*/ 654908 h 6561438"/>
                        <a:gd name="connsiteX96" fmla="*/ 9119286 w 10070758"/>
                        <a:gd name="connsiteY96" fmla="*/ 617838 h 6561438"/>
                        <a:gd name="connsiteX97" fmla="*/ 9230497 w 10070758"/>
                        <a:gd name="connsiteY97" fmla="*/ 531341 h 6561438"/>
                        <a:gd name="connsiteX98" fmla="*/ 9267568 w 10070758"/>
                        <a:gd name="connsiteY98" fmla="*/ 518984 h 6561438"/>
                        <a:gd name="connsiteX99" fmla="*/ 9354065 w 10070758"/>
                        <a:gd name="connsiteY99" fmla="*/ 457200 h 6561438"/>
                        <a:gd name="connsiteX100" fmla="*/ 9428205 w 10070758"/>
                        <a:gd name="connsiteY100" fmla="*/ 407773 h 6561438"/>
                        <a:gd name="connsiteX101" fmla="*/ 9465276 w 10070758"/>
                        <a:gd name="connsiteY101" fmla="*/ 395416 h 6561438"/>
                        <a:gd name="connsiteX102" fmla="*/ 9551773 w 10070758"/>
                        <a:gd name="connsiteY102" fmla="*/ 358346 h 6561438"/>
                        <a:gd name="connsiteX103" fmla="*/ 10070758 w 10070758"/>
                        <a:gd name="connsiteY103" fmla="*/ 0 h 6561438"/>
                        <a:gd name="connsiteX104" fmla="*/ 24714 w 10070758"/>
                        <a:gd name="connsiteY104" fmla="*/ 12357 h 6561438"/>
                        <a:gd name="connsiteX0" fmla="*/ 0 w 10070758"/>
                        <a:gd name="connsiteY0" fmla="*/ 6561438 h 6561438"/>
                        <a:gd name="connsiteX1" fmla="*/ 1285103 w 10070758"/>
                        <a:gd name="connsiteY1" fmla="*/ 5412259 h 6561438"/>
                        <a:gd name="connsiteX2" fmla="*/ 1359243 w 10070758"/>
                        <a:gd name="connsiteY2" fmla="*/ 5362832 h 6561438"/>
                        <a:gd name="connsiteX3" fmla="*/ 1396314 w 10070758"/>
                        <a:gd name="connsiteY3" fmla="*/ 5325762 h 6561438"/>
                        <a:gd name="connsiteX4" fmla="*/ 1495168 w 10070758"/>
                        <a:gd name="connsiteY4" fmla="*/ 5276335 h 6561438"/>
                        <a:gd name="connsiteX5" fmla="*/ 1532238 w 10070758"/>
                        <a:gd name="connsiteY5" fmla="*/ 5251622 h 6561438"/>
                        <a:gd name="connsiteX6" fmla="*/ 1655805 w 10070758"/>
                        <a:gd name="connsiteY6" fmla="*/ 5165124 h 6561438"/>
                        <a:gd name="connsiteX7" fmla="*/ 1725827 w 10070758"/>
                        <a:gd name="connsiteY7" fmla="*/ 5165124 h 6561438"/>
                        <a:gd name="connsiteX8" fmla="*/ 1820562 w 10070758"/>
                        <a:gd name="connsiteY8" fmla="*/ 5152768 h 6561438"/>
                        <a:gd name="connsiteX9" fmla="*/ 1890583 w 10070758"/>
                        <a:gd name="connsiteY9" fmla="*/ 5119817 h 6561438"/>
                        <a:gd name="connsiteX10" fmla="*/ 1886466 w 10070758"/>
                        <a:gd name="connsiteY10" fmla="*/ 5074508 h 6561438"/>
                        <a:gd name="connsiteX11" fmla="*/ 1890584 w 10070758"/>
                        <a:gd name="connsiteY11" fmla="*/ 4992130 h 6561438"/>
                        <a:gd name="connsiteX12" fmla="*/ 1989438 w 10070758"/>
                        <a:gd name="connsiteY12" fmla="*/ 4893276 h 6561438"/>
                        <a:gd name="connsiteX13" fmla="*/ 2038865 w 10070758"/>
                        <a:gd name="connsiteY13" fmla="*/ 4868562 h 6561438"/>
                        <a:gd name="connsiteX14" fmla="*/ 2075935 w 10070758"/>
                        <a:gd name="connsiteY14" fmla="*/ 4831492 h 6561438"/>
                        <a:gd name="connsiteX15" fmla="*/ 2162432 w 10070758"/>
                        <a:gd name="connsiteY15" fmla="*/ 4782065 h 6561438"/>
                        <a:gd name="connsiteX16" fmla="*/ 2248930 w 10070758"/>
                        <a:gd name="connsiteY16" fmla="*/ 4732638 h 6561438"/>
                        <a:gd name="connsiteX17" fmla="*/ 2286000 w 10070758"/>
                        <a:gd name="connsiteY17" fmla="*/ 4695568 h 6561438"/>
                        <a:gd name="connsiteX18" fmla="*/ 2397211 w 10070758"/>
                        <a:gd name="connsiteY18" fmla="*/ 4596714 h 6561438"/>
                        <a:gd name="connsiteX19" fmla="*/ 2483708 w 10070758"/>
                        <a:gd name="connsiteY19" fmla="*/ 4473146 h 6561438"/>
                        <a:gd name="connsiteX20" fmla="*/ 2508422 w 10070758"/>
                        <a:gd name="connsiteY20" fmla="*/ 4436076 h 6561438"/>
                        <a:gd name="connsiteX21" fmla="*/ 2545492 w 10070758"/>
                        <a:gd name="connsiteY21" fmla="*/ 4386649 h 6561438"/>
                        <a:gd name="connsiteX22" fmla="*/ 2594919 w 10070758"/>
                        <a:gd name="connsiteY22" fmla="*/ 4312508 h 6561438"/>
                        <a:gd name="connsiteX23" fmla="*/ 2619632 w 10070758"/>
                        <a:gd name="connsiteY23" fmla="*/ 4275438 h 6561438"/>
                        <a:gd name="connsiteX24" fmla="*/ 2656703 w 10070758"/>
                        <a:gd name="connsiteY24" fmla="*/ 4263081 h 6561438"/>
                        <a:gd name="connsiteX25" fmla="*/ 2693773 w 10070758"/>
                        <a:gd name="connsiteY25" fmla="*/ 4238368 h 6561438"/>
                        <a:gd name="connsiteX26" fmla="*/ 2854411 w 10070758"/>
                        <a:gd name="connsiteY26" fmla="*/ 4213654 h 6561438"/>
                        <a:gd name="connsiteX27" fmla="*/ 2965622 w 10070758"/>
                        <a:gd name="connsiteY27" fmla="*/ 4188941 h 6561438"/>
                        <a:gd name="connsiteX28" fmla="*/ 3101546 w 10070758"/>
                        <a:gd name="connsiteY28" fmla="*/ 4164227 h 6561438"/>
                        <a:gd name="connsiteX29" fmla="*/ 3150974 w 10070758"/>
                        <a:gd name="connsiteY29" fmla="*/ 4081849 h 6561438"/>
                        <a:gd name="connsiteX30" fmla="*/ 3266303 w 10070758"/>
                        <a:gd name="connsiteY30" fmla="*/ 4036540 h 6561438"/>
                        <a:gd name="connsiteX31" fmla="*/ 3332205 w 10070758"/>
                        <a:gd name="connsiteY31" fmla="*/ 3987114 h 6561438"/>
                        <a:gd name="connsiteX32" fmla="*/ 3422822 w 10070758"/>
                        <a:gd name="connsiteY32" fmla="*/ 3896497 h 6561438"/>
                        <a:gd name="connsiteX33" fmla="*/ 3480486 w 10070758"/>
                        <a:gd name="connsiteY33" fmla="*/ 3822357 h 6561438"/>
                        <a:gd name="connsiteX34" fmla="*/ 3682314 w 10070758"/>
                        <a:gd name="connsiteY34" fmla="*/ 3756454 h 6561438"/>
                        <a:gd name="connsiteX35" fmla="*/ 3719384 w 10070758"/>
                        <a:gd name="connsiteY35" fmla="*/ 3719384 h 6561438"/>
                        <a:gd name="connsiteX36" fmla="*/ 3756454 w 10070758"/>
                        <a:gd name="connsiteY36" fmla="*/ 3682314 h 6561438"/>
                        <a:gd name="connsiteX37" fmla="*/ 3855308 w 10070758"/>
                        <a:gd name="connsiteY37" fmla="*/ 3546389 h 6561438"/>
                        <a:gd name="connsiteX38" fmla="*/ 3880022 w 10070758"/>
                        <a:gd name="connsiteY38" fmla="*/ 3496962 h 6561438"/>
                        <a:gd name="connsiteX39" fmla="*/ 4015946 w 10070758"/>
                        <a:gd name="connsiteY39" fmla="*/ 3410464 h 6561438"/>
                        <a:gd name="connsiteX40" fmla="*/ 4164227 w 10070758"/>
                        <a:gd name="connsiteY40" fmla="*/ 3299255 h 6561438"/>
                        <a:gd name="connsiteX41" fmla="*/ 4250724 w 10070758"/>
                        <a:gd name="connsiteY41" fmla="*/ 3212757 h 6561438"/>
                        <a:gd name="connsiteX42" fmla="*/ 4411362 w 10070758"/>
                        <a:gd name="connsiteY42" fmla="*/ 3138616 h 6561438"/>
                        <a:gd name="connsiteX43" fmla="*/ 4547287 w 10070758"/>
                        <a:gd name="connsiteY43" fmla="*/ 3002692 h 6561438"/>
                        <a:gd name="connsiteX44" fmla="*/ 4720281 w 10070758"/>
                        <a:gd name="connsiteY44" fmla="*/ 2866768 h 6561438"/>
                        <a:gd name="connsiteX45" fmla="*/ 4917989 w 10070758"/>
                        <a:gd name="connsiteY45" fmla="*/ 2743200 h 6561438"/>
                        <a:gd name="connsiteX46" fmla="*/ 5165124 w 10070758"/>
                        <a:gd name="connsiteY46" fmla="*/ 2644346 h 6561438"/>
                        <a:gd name="connsiteX47" fmla="*/ 5313405 w 10070758"/>
                        <a:gd name="connsiteY47" fmla="*/ 2533135 h 6561438"/>
                        <a:gd name="connsiteX48" fmla="*/ 5469924 w 10070758"/>
                        <a:gd name="connsiteY48" fmla="*/ 2463114 h 6561438"/>
                        <a:gd name="connsiteX49" fmla="*/ 5560541 w 10070758"/>
                        <a:gd name="connsiteY49" fmla="*/ 2483708 h 6561438"/>
                        <a:gd name="connsiteX50" fmla="*/ 5634681 w 10070758"/>
                        <a:gd name="connsiteY50" fmla="*/ 2471351 h 6561438"/>
                        <a:gd name="connsiteX51" fmla="*/ 5671751 w 10070758"/>
                        <a:gd name="connsiteY51" fmla="*/ 2458995 h 6561438"/>
                        <a:gd name="connsiteX52" fmla="*/ 5721178 w 10070758"/>
                        <a:gd name="connsiteY52" fmla="*/ 2446638 h 6561438"/>
                        <a:gd name="connsiteX53" fmla="*/ 5782962 w 10070758"/>
                        <a:gd name="connsiteY53" fmla="*/ 2421924 h 6561438"/>
                        <a:gd name="connsiteX54" fmla="*/ 5857103 w 10070758"/>
                        <a:gd name="connsiteY54" fmla="*/ 2397211 h 6561438"/>
                        <a:gd name="connsiteX55" fmla="*/ 5931243 w 10070758"/>
                        <a:gd name="connsiteY55" fmla="*/ 2372497 h 6561438"/>
                        <a:gd name="connsiteX56" fmla="*/ 6005384 w 10070758"/>
                        <a:gd name="connsiteY56" fmla="*/ 2335427 h 6561438"/>
                        <a:gd name="connsiteX57" fmla="*/ 6128951 w 10070758"/>
                        <a:gd name="connsiteY57" fmla="*/ 2286000 h 6561438"/>
                        <a:gd name="connsiteX58" fmla="*/ 6190735 w 10070758"/>
                        <a:gd name="connsiteY58" fmla="*/ 2248930 h 6561438"/>
                        <a:gd name="connsiteX59" fmla="*/ 6264876 w 10070758"/>
                        <a:gd name="connsiteY59" fmla="*/ 2224216 h 6561438"/>
                        <a:gd name="connsiteX60" fmla="*/ 6351373 w 10070758"/>
                        <a:gd name="connsiteY60" fmla="*/ 2174789 h 6561438"/>
                        <a:gd name="connsiteX61" fmla="*/ 6425514 w 10070758"/>
                        <a:gd name="connsiteY61" fmla="*/ 2125362 h 6561438"/>
                        <a:gd name="connsiteX62" fmla="*/ 6462584 w 10070758"/>
                        <a:gd name="connsiteY62" fmla="*/ 2100649 h 6561438"/>
                        <a:gd name="connsiteX63" fmla="*/ 6499654 w 10070758"/>
                        <a:gd name="connsiteY63" fmla="*/ 2075935 h 6561438"/>
                        <a:gd name="connsiteX64" fmla="*/ 6536724 w 10070758"/>
                        <a:gd name="connsiteY64" fmla="*/ 2038865 h 6561438"/>
                        <a:gd name="connsiteX65" fmla="*/ 6623222 w 10070758"/>
                        <a:gd name="connsiteY65" fmla="*/ 1989438 h 6561438"/>
                        <a:gd name="connsiteX66" fmla="*/ 6672649 w 10070758"/>
                        <a:gd name="connsiteY66" fmla="*/ 1952368 h 6561438"/>
                        <a:gd name="connsiteX67" fmla="*/ 6722076 w 10070758"/>
                        <a:gd name="connsiteY67" fmla="*/ 1927654 h 6561438"/>
                        <a:gd name="connsiteX68" fmla="*/ 6759146 w 10070758"/>
                        <a:gd name="connsiteY68" fmla="*/ 1902941 h 6561438"/>
                        <a:gd name="connsiteX69" fmla="*/ 6808573 w 10070758"/>
                        <a:gd name="connsiteY69" fmla="*/ 1878227 h 6561438"/>
                        <a:gd name="connsiteX70" fmla="*/ 6845643 w 10070758"/>
                        <a:gd name="connsiteY70" fmla="*/ 1853514 h 6561438"/>
                        <a:gd name="connsiteX71" fmla="*/ 6956854 w 10070758"/>
                        <a:gd name="connsiteY71" fmla="*/ 1791730 h 6561438"/>
                        <a:gd name="connsiteX72" fmla="*/ 6993924 w 10070758"/>
                        <a:gd name="connsiteY72" fmla="*/ 1742303 h 6561438"/>
                        <a:gd name="connsiteX73" fmla="*/ 7030995 w 10070758"/>
                        <a:gd name="connsiteY73" fmla="*/ 1717589 h 6561438"/>
                        <a:gd name="connsiteX74" fmla="*/ 7105135 w 10070758"/>
                        <a:gd name="connsiteY74" fmla="*/ 1631092 h 6561438"/>
                        <a:gd name="connsiteX75" fmla="*/ 7154562 w 10070758"/>
                        <a:gd name="connsiteY75" fmla="*/ 1581665 h 6561438"/>
                        <a:gd name="connsiteX76" fmla="*/ 7216346 w 10070758"/>
                        <a:gd name="connsiteY76" fmla="*/ 1482811 h 6561438"/>
                        <a:gd name="connsiteX77" fmla="*/ 7278130 w 10070758"/>
                        <a:gd name="connsiteY77" fmla="*/ 1528119 h 6561438"/>
                        <a:gd name="connsiteX78" fmla="*/ 7364628 w 10070758"/>
                        <a:gd name="connsiteY78" fmla="*/ 1433383 h 6561438"/>
                        <a:gd name="connsiteX79" fmla="*/ 7488195 w 10070758"/>
                        <a:gd name="connsiteY79" fmla="*/ 1322174 h 6561438"/>
                        <a:gd name="connsiteX80" fmla="*/ 7562334 w 10070758"/>
                        <a:gd name="connsiteY80" fmla="*/ 1248033 h 6561438"/>
                        <a:gd name="connsiteX81" fmla="*/ 7636476 w 10070758"/>
                        <a:gd name="connsiteY81" fmla="*/ 1149178 h 6561438"/>
                        <a:gd name="connsiteX82" fmla="*/ 7722973 w 10070758"/>
                        <a:gd name="connsiteY82" fmla="*/ 1075038 h 6561438"/>
                        <a:gd name="connsiteX83" fmla="*/ 7846540 w 10070758"/>
                        <a:gd name="connsiteY83" fmla="*/ 996779 h 6561438"/>
                        <a:gd name="connsiteX84" fmla="*/ 7978346 w 10070758"/>
                        <a:gd name="connsiteY84" fmla="*/ 860854 h 6561438"/>
                        <a:gd name="connsiteX85" fmla="*/ 8204887 w 10070758"/>
                        <a:gd name="connsiteY85" fmla="*/ 889687 h 6561438"/>
                        <a:gd name="connsiteX86" fmla="*/ 8340811 w 10070758"/>
                        <a:gd name="connsiteY86" fmla="*/ 976184 h 6561438"/>
                        <a:gd name="connsiteX87" fmla="*/ 8464378 w 10070758"/>
                        <a:gd name="connsiteY87" fmla="*/ 1025611 h 6561438"/>
                        <a:gd name="connsiteX88" fmla="*/ 8625016 w 10070758"/>
                        <a:gd name="connsiteY88" fmla="*/ 1099751 h 6561438"/>
                        <a:gd name="connsiteX89" fmla="*/ 8674443 w 10070758"/>
                        <a:gd name="connsiteY89" fmla="*/ 1046206 h 6561438"/>
                        <a:gd name="connsiteX90" fmla="*/ 8760941 w 10070758"/>
                        <a:gd name="connsiteY90" fmla="*/ 976184 h 6561438"/>
                        <a:gd name="connsiteX91" fmla="*/ 8884508 w 10070758"/>
                        <a:gd name="connsiteY91" fmla="*/ 852616 h 6561438"/>
                        <a:gd name="connsiteX92" fmla="*/ 8921578 w 10070758"/>
                        <a:gd name="connsiteY92" fmla="*/ 815546 h 6561438"/>
                        <a:gd name="connsiteX93" fmla="*/ 8995719 w 10070758"/>
                        <a:gd name="connsiteY93" fmla="*/ 766119 h 6561438"/>
                        <a:gd name="connsiteX94" fmla="*/ 9020432 w 10070758"/>
                        <a:gd name="connsiteY94" fmla="*/ 729049 h 6561438"/>
                        <a:gd name="connsiteX95" fmla="*/ 9094573 w 10070758"/>
                        <a:gd name="connsiteY95" fmla="*/ 654908 h 6561438"/>
                        <a:gd name="connsiteX96" fmla="*/ 9119286 w 10070758"/>
                        <a:gd name="connsiteY96" fmla="*/ 617838 h 6561438"/>
                        <a:gd name="connsiteX97" fmla="*/ 9230497 w 10070758"/>
                        <a:gd name="connsiteY97" fmla="*/ 531341 h 6561438"/>
                        <a:gd name="connsiteX98" fmla="*/ 9267568 w 10070758"/>
                        <a:gd name="connsiteY98" fmla="*/ 518984 h 6561438"/>
                        <a:gd name="connsiteX99" fmla="*/ 9354065 w 10070758"/>
                        <a:gd name="connsiteY99" fmla="*/ 457200 h 6561438"/>
                        <a:gd name="connsiteX100" fmla="*/ 9428205 w 10070758"/>
                        <a:gd name="connsiteY100" fmla="*/ 407773 h 6561438"/>
                        <a:gd name="connsiteX101" fmla="*/ 9465276 w 10070758"/>
                        <a:gd name="connsiteY101" fmla="*/ 395416 h 6561438"/>
                        <a:gd name="connsiteX102" fmla="*/ 9551773 w 10070758"/>
                        <a:gd name="connsiteY102" fmla="*/ 358346 h 6561438"/>
                        <a:gd name="connsiteX103" fmla="*/ 10070758 w 10070758"/>
                        <a:gd name="connsiteY103" fmla="*/ 0 h 6561438"/>
                        <a:gd name="connsiteX104" fmla="*/ 24714 w 10070758"/>
                        <a:gd name="connsiteY104" fmla="*/ 12357 h 6561438"/>
                        <a:gd name="connsiteX0" fmla="*/ 0 w 10070758"/>
                        <a:gd name="connsiteY0" fmla="*/ 6561438 h 6561438"/>
                        <a:gd name="connsiteX1" fmla="*/ 1285103 w 10070758"/>
                        <a:gd name="connsiteY1" fmla="*/ 5412259 h 6561438"/>
                        <a:gd name="connsiteX2" fmla="*/ 1359243 w 10070758"/>
                        <a:gd name="connsiteY2" fmla="*/ 5362832 h 6561438"/>
                        <a:gd name="connsiteX3" fmla="*/ 1396314 w 10070758"/>
                        <a:gd name="connsiteY3" fmla="*/ 5325762 h 6561438"/>
                        <a:gd name="connsiteX4" fmla="*/ 1495168 w 10070758"/>
                        <a:gd name="connsiteY4" fmla="*/ 5276335 h 6561438"/>
                        <a:gd name="connsiteX5" fmla="*/ 1532238 w 10070758"/>
                        <a:gd name="connsiteY5" fmla="*/ 5251622 h 6561438"/>
                        <a:gd name="connsiteX6" fmla="*/ 1655805 w 10070758"/>
                        <a:gd name="connsiteY6" fmla="*/ 5165124 h 6561438"/>
                        <a:gd name="connsiteX7" fmla="*/ 1725827 w 10070758"/>
                        <a:gd name="connsiteY7" fmla="*/ 5165124 h 6561438"/>
                        <a:gd name="connsiteX8" fmla="*/ 1820562 w 10070758"/>
                        <a:gd name="connsiteY8" fmla="*/ 5152768 h 6561438"/>
                        <a:gd name="connsiteX9" fmla="*/ 1890583 w 10070758"/>
                        <a:gd name="connsiteY9" fmla="*/ 5119817 h 6561438"/>
                        <a:gd name="connsiteX10" fmla="*/ 1886466 w 10070758"/>
                        <a:gd name="connsiteY10" fmla="*/ 5074508 h 6561438"/>
                        <a:gd name="connsiteX11" fmla="*/ 1890584 w 10070758"/>
                        <a:gd name="connsiteY11" fmla="*/ 4992130 h 6561438"/>
                        <a:gd name="connsiteX12" fmla="*/ 1989438 w 10070758"/>
                        <a:gd name="connsiteY12" fmla="*/ 4893276 h 6561438"/>
                        <a:gd name="connsiteX13" fmla="*/ 2038865 w 10070758"/>
                        <a:gd name="connsiteY13" fmla="*/ 4868562 h 6561438"/>
                        <a:gd name="connsiteX14" fmla="*/ 2075935 w 10070758"/>
                        <a:gd name="connsiteY14" fmla="*/ 4831492 h 6561438"/>
                        <a:gd name="connsiteX15" fmla="*/ 2162432 w 10070758"/>
                        <a:gd name="connsiteY15" fmla="*/ 4782065 h 6561438"/>
                        <a:gd name="connsiteX16" fmla="*/ 2248930 w 10070758"/>
                        <a:gd name="connsiteY16" fmla="*/ 4732638 h 6561438"/>
                        <a:gd name="connsiteX17" fmla="*/ 2286000 w 10070758"/>
                        <a:gd name="connsiteY17" fmla="*/ 4695568 h 6561438"/>
                        <a:gd name="connsiteX18" fmla="*/ 2397211 w 10070758"/>
                        <a:gd name="connsiteY18" fmla="*/ 4596714 h 6561438"/>
                        <a:gd name="connsiteX19" fmla="*/ 2483708 w 10070758"/>
                        <a:gd name="connsiteY19" fmla="*/ 4473146 h 6561438"/>
                        <a:gd name="connsiteX20" fmla="*/ 2508422 w 10070758"/>
                        <a:gd name="connsiteY20" fmla="*/ 4436076 h 6561438"/>
                        <a:gd name="connsiteX21" fmla="*/ 2545492 w 10070758"/>
                        <a:gd name="connsiteY21" fmla="*/ 4386649 h 6561438"/>
                        <a:gd name="connsiteX22" fmla="*/ 2594919 w 10070758"/>
                        <a:gd name="connsiteY22" fmla="*/ 4312508 h 6561438"/>
                        <a:gd name="connsiteX23" fmla="*/ 2619632 w 10070758"/>
                        <a:gd name="connsiteY23" fmla="*/ 4275438 h 6561438"/>
                        <a:gd name="connsiteX24" fmla="*/ 2656703 w 10070758"/>
                        <a:gd name="connsiteY24" fmla="*/ 4263081 h 6561438"/>
                        <a:gd name="connsiteX25" fmla="*/ 2693773 w 10070758"/>
                        <a:gd name="connsiteY25" fmla="*/ 4238368 h 6561438"/>
                        <a:gd name="connsiteX26" fmla="*/ 2854411 w 10070758"/>
                        <a:gd name="connsiteY26" fmla="*/ 4213654 h 6561438"/>
                        <a:gd name="connsiteX27" fmla="*/ 2965622 w 10070758"/>
                        <a:gd name="connsiteY27" fmla="*/ 4188941 h 6561438"/>
                        <a:gd name="connsiteX28" fmla="*/ 3101546 w 10070758"/>
                        <a:gd name="connsiteY28" fmla="*/ 4164227 h 6561438"/>
                        <a:gd name="connsiteX29" fmla="*/ 3150974 w 10070758"/>
                        <a:gd name="connsiteY29" fmla="*/ 4081849 h 6561438"/>
                        <a:gd name="connsiteX30" fmla="*/ 3266303 w 10070758"/>
                        <a:gd name="connsiteY30" fmla="*/ 4036540 h 6561438"/>
                        <a:gd name="connsiteX31" fmla="*/ 3332205 w 10070758"/>
                        <a:gd name="connsiteY31" fmla="*/ 3987114 h 6561438"/>
                        <a:gd name="connsiteX32" fmla="*/ 3422822 w 10070758"/>
                        <a:gd name="connsiteY32" fmla="*/ 3896497 h 6561438"/>
                        <a:gd name="connsiteX33" fmla="*/ 3480486 w 10070758"/>
                        <a:gd name="connsiteY33" fmla="*/ 3822357 h 6561438"/>
                        <a:gd name="connsiteX34" fmla="*/ 3682314 w 10070758"/>
                        <a:gd name="connsiteY34" fmla="*/ 3756454 h 6561438"/>
                        <a:gd name="connsiteX35" fmla="*/ 3719384 w 10070758"/>
                        <a:gd name="connsiteY35" fmla="*/ 3719384 h 6561438"/>
                        <a:gd name="connsiteX36" fmla="*/ 3756454 w 10070758"/>
                        <a:gd name="connsiteY36" fmla="*/ 3682314 h 6561438"/>
                        <a:gd name="connsiteX37" fmla="*/ 3855308 w 10070758"/>
                        <a:gd name="connsiteY37" fmla="*/ 3546389 h 6561438"/>
                        <a:gd name="connsiteX38" fmla="*/ 3880022 w 10070758"/>
                        <a:gd name="connsiteY38" fmla="*/ 3496962 h 6561438"/>
                        <a:gd name="connsiteX39" fmla="*/ 4015946 w 10070758"/>
                        <a:gd name="connsiteY39" fmla="*/ 3410464 h 6561438"/>
                        <a:gd name="connsiteX40" fmla="*/ 4164227 w 10070758"/>
                        <a:gd name="connsiteY40" fmla="*/ 3299255 h 6561438"/>
                        <a:gd name="connsiteX41" fmla="*/ 4250724 w 10070758"/>
                        <a:gd name="connsiteY41" fmla="*/ 3212757 h 6561438"/>
                        <a:gd name="connsiteX42" fmla="*/ 4411362 w 10070758"/>
                        <a:gd name="connsiteY42" fmla="*/ 3138616 h 6561438"/>
                        <a:gd name="connsiteX43" fmla="*/ 4547287 w 10070758"/>
                        <a:gd name="connsiteY43" fmla="*/ 3002692 h 6561438"/>
                        <a:gd name="connsiteX44" fmla="*/ 4720281 w 10070758"/>
                        <a:gd name="connsiteY44" fmla="*/ 2866768 h 6561438"/>
                        <a:gd name="connsiteX45" fmla="*/ 4917989 w 10070758"/>
                        <a:gd name="connsiteY45" fmla="*/ 2743200 h 6561438"/>
                        <a:gd name="connsiteX46" fmla="*/ 5165124 w 10070758"/>
                        <a:gd name="connsiteY46" fmla="*/ 2644346 h 6561438"/>
                        <a:gd name="connsiteX47" fmla="*/ 5313405 w 10070758"/>
                        <a:gd name="connsiteY47" fmla="*/ 2533135 h 6561438"/>
                        <a:gd name="connsiteX48" fmla="*/ 5469924 w 10070758"/>
                        <a:gd name="connsiteY48" fmla="*/ 2463114 h 6561438"/>
                        <a:gd name="connsiteX49" fmla="*/ 5560541 w 10070758"/>
                        <a:gd name="connsiteY49" fmla="*/ 2483708 h 6561438"/>
                        <a:gd name="connsiteX50" fmla="*/ 5634681 w 10070758"/>
                        <a:gd name="connsiteY50" fmla="*/ 2471351 h 6561438"/>
                        <a:gd name="connsiteX51" fmla="*/ 5671751 w 10070758"/>
                        <a:gd name="connsiteY51" fmla="*/ 2458995 h 6561438"/>
                        <a:gd name="connsiteX52" fmla="*/ 5721178 w 10070758"/>
                        <a:gd name="connsiteY52" fmla="*/ 2446638 h 6561438"/>
                        <a:gd name="connsiteX53" fmla="*/ 5782962 w 10070758"/>
                        <a:gd name="connsiteY53" fmla="*/ 2421924 h 6561438"/>
                        <a:gd name="connsiteX54" fmla="*/ 5857103 w 10070758"/>
                        <a:gd name="connsiteY54" fmla="*/ 2397211 h 6561438"/>
                        <a:gd name="connsiteX55" fmla="*/ 5931243 w 10070758"/>
                        <a:gd name="connsiteY55" fmla="*/ 2372497 h 6561438"/>
                        <a:gd name="connsiteX56" fmla="*/ 6005384 w 10070758"/>
                        <a:gd name="connsiteY56" fmla="*/ 2335427 h 6561438"/>
                        <a:gd name="connsiteX57" fmla="*/ 6128951 w 10070758"/>
                        <a:gd name="connsiteY57" fmla="*/ 2286000 h 6561438"/>
                        <a:gd name="connsiteX58" fmla="*/ 6190735 w 10070758"/>
                        <a:gd name="connsiteY58" fmla="*/ 2248930 h 6561438"/>
                        <a:gd name="connsiteX59" fmla="*/ 6264876 w 10070758"/>
                        <a:gd name="connsiteY59" fmla="*/ 2224216 h 6561438"/>
                        <a:gd name="connsiteX60" fmla="*/ 6351373 w 10070758"/>
                        <a:gd name="connsiteY60" fmla="*/ 2174789 h 6561438"/>
                        <a:gd name="connsiteX61" fmla="*/ 6425514 w 10070758"/>
                        <a:gd name="connsiteY61" fmla="*/ 2125362 h 6561438"/>
                        <a:gd name="connsiteX62" fmla="*/ 6462584 w 10070758"/>
                        <a:gd name="connsiteY62" fmla="*/ 2100649 h 6561438"/>
                        <a:gd name="connsiteX63" fmla="*/ 6499654 w 10070758"/>
                        <a:gd name="connsiteY63" fmla="*/ 2075935 h 6561438"/>
                        <a:gd name="connsiteX64" fmla="*/ 6536724 w 10070758"/>
                        <a:gd name="connsiteY64" fmla="*/ 2038865 h 6561438"/>
                        <a:gd name="connsiteX65" fmla="*/ 6623222 w 10070758"/>
                        <a:gd name="connsiteY65" fmla="*/ 1989438 h 6561438"/>
                        <a:gd name="connsiteX66" fmla="*/ 6672649 w 10070758"/>
                        <a:gd name="connsiteY66" fmla="*/ 1952368 h 6561438"/>
                        <a:gd name="connsiteX67" fmla="*/ 6722076 w 10070758"/>
                        <a:gd name="connsiteY67" fmla="*/ 1927654 h 6561438"/>
                        <a:gd name="connsiteX68" fmla="*/ 6759146 w 10070758"/>
                        <a:gd name="connsiteY68" fmla="*/ 1902941 h 6561438"/>
                        <a:gd name="connsiteX69" fmla="*/ 6808573 w 10070758"/>
                        <a:gd name="connsiteY69" fmla="*/ 1878227 h 6561438"/>
                        <a:gd name="connsiteX70" fmla="*/ 6845643 w 10070758"/>
                        <a:gd name="connsiteY70" fmla="*/ 1853514 h 6561438"/>
                        <a:gd name="connsiteX71" fmla="*/ 6956854 w 10070758"/>
                        <a:gd name="connsiteY71" fmla="*/ 1791730 h 6561438"/>
                        <a:gd name="connsiteX72" fmla="*/ 6993924 w 10070758"/>
                        <a:gd name="connsiteY72" fmla="*/ 1742303 h 6561438"/>
                        <a:gd name="connsiteX73" fmla="*/ 7030995 w 10070758"/>
                        <a:gd name="connsiteY73" fmla="*/ 1717589 h 6561438"/>
                        <a:gd name="connsiteX74" fmla="*/ 7105135 w 10070758"/>
                        <a:gd name="connsiteY74" fmla="*/ 1631092 h 6561438"/>
                        <a:gd name="connsiteX75" fmla="*/ 7154562 w 10070758"/>
                        <a:gd name="connsiteY75" fmla="*/ 1581665 h 6561438"/>
                        <a:gd name="connsiteX76" fmla="*/ 7199870 w 10070758"/>
                        <a:gd name="connsiteY76" fmla="*/ 1606379 h 6561438"/>
                        <a:gd name="connsiteX77" fmla="*/ 7278130 w 10070758"/>
                        <a:gd name="connsiteY77" fmla="*/ 1528119 h 6561438"/>
                        <a:gd name="connsiteX78" fmla="*/ 7364628 w 10070758"/>
                        <a:gd name="connsiteY78" fmla="*/ 1433383 h 6561438"/>
                        <a:gd name="connsiteX79" fmla="*/ 7488195 w 10070758"/>
                        <a:gd name="connsiteY79" fmla="*/ 1322174 h 6561438"/>
                        <a:gd name="connsiteX80" fmla="*/ 7562334 w 10070758"/>
                        <a:gd name="connsiteY80" fmla="*/ 1248033 h 6561438"/>
                        <a:gd name="connsiteX81" fmla="*/ 7636476 w 10070758"/>
                        <a:gd name="connsiteY81" fmla="*/ 1149178 h 6561438"/>
                        <a:gd name="connsiteX82" fmla="*/ 7722973 w 10070758"/>
                        <a:gd name="connsiteY82" fmla="*/ 1075038 h 6561438"/>
                        <a:gd name="connsiteX83" fmla="*/ 7846540 w 10070758"/>
                        <a:gd name="connsiteY83" fmla="*/ 996779 h 6561438"/>
                        <a:gd name="connsiteX84" fmla="*/ 7978346 w 10070758"/>
                        <a:gd name="connsiteY84" fmla="*/ 860854 h 6561438"/>
                        <a:gd name="connsiteX85" fmla="*/ 8204887 w 10070758"/>
                        <a:gd name="connsiteY85" fmla="*/ 889687 h 6561438"/>
                        <a:gd name="connsiteX86" fmla="*/ 8340811 w 10070758"/>
                        <a:gd name="connsiteY86" fmla="*/ 976184 h 6561438"/>
                        <a:gd name="connsiteX87" fmla="*/ 8464378 w 10070758"/>
                        <a:gd name="connsiteY87" fmla="*/ 1025611 h 6561438"/>
                        <a:gd name="connsiteX88" fmla="*/ 8625016 w 10070758"/>
                        <a:gd name="connsiteY88" fmla="*/ 1099751 h 6561438"/>
                        <a:gd name="connsiteX89" fmla="*/ 8674443 w 10070758"/>
                        <a:gd name="connsiteY89" fmla="*/ 1046206 h 6561438"/>
                        <a:gd name="connsiteX90" fmla="*/ 8760941 w 10070758"/>
                        <a:gd name="connsiteY90" fmla="*/ 976184 h 6561438"/>
                        <a:gd name="connsiteX91" fmla="*/ 8884508 w 10070758"/>
                        <a:gd name="connsiteY91" fmla="*/ 852616 h 6561438"/>
                        <a:gd name="connsiteX92" fmla="*/ 8921578 w 10070758"/>
                        <a:gd name="connsiteY92" fmla="*/ 815546 h 6561438"/>
                        <a:gd name="connsiteX93" fmla="*/ 8995719 w 10070758"/>
                        <a:gd name="connsiteY93" fmla="*/ 766119 h 6561438"/>
                        <a:gd name="connsiteX94" fmla="*/ 9020432 w 10070758"/>
                        <a:gd name="connsiteY94" fmla="*/ 729049 h 6561438"/>
                        <a:gd name="connsiteX95" fmla="*/ 9094573 w 10070758"/>
                        <a:gd name="connsiteY95" fmla="*/ 654908 h 6561438"/>
                        <a:gd name="connsiteX96" fmla="*/ 9119286 w 10070758"/>
                        <a:gd name="connsiteY96" fmla="*/ 617838 h 6561438"/>
                        <a:gd name="connsiteX97" fmla="*/ 9230497 w 10070758"/>
                        <a:gd name="connsiteY97" fmla="*/ 531341 h 6561438"/>
                        <a:gd name="connsiteX98" fmla="*/ 9267568 w 10070758"/>
                        <a:gd name="connsiteY98" fmla="*/ 518984 h 6561438"/>
                        <a:gd name="connsiteX99" fmla="*/ 9354065 w 10070758"/>
                        <a:gd name="connsiteY99" fmla="*/ 457200 h 6561438"/>
                        <a:gd name="connsiteX100" fmla="*/ 9428205 w 10070758"/>
                        <a:gd name="connsiteY100" fmla="*/ 407773 h 6561438"/>
                        <a:gd name="connsiteX101" fmla="*/ 9465276 w 10070758"/>
                        <a:gd name="connsiteY101" fmla="*/ 395416 h 6561438"/>
                        <a:gd name="connsiteX102" fmla="*/ 9551773 w 10070758"/>
                        <a:gd name="connsiteY102" fmla="*/ 358346 h 6561438"/>
                        <a:gd name="connsiteX103" fmla="*/ 10070758 w 10070758"/>
                        <a:gd name="connsiteY103" fmla="*/ 0 h 6561438"/>
                        <a:gd name="connsiteX104" fmla="*/ 24714 w 10070758"/>
                        <a:gd name="connsiteY104" fmla="*/ 12357 h 65614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</a:cxnLst>
                      <a:rect l="l" t="t" r="r" b="b"/>
                      <a:pathLst>
                        <a:path w="10070758" h="6561438">
                          <a:moveTo>
                            <a:pt x="0" y="6561438"/>
                          </a:moveTo>
                          <a:cubicBezTo>
                            <a:pt x="32951" y="6536724"/>
                            <a:pt x="1058563" y="5612027"/>
                            <a:pt x="1285103" y="5412259"/>
                          </a:cubicBezTo>
                          <a:cubicBezTo>
                            <a:pt x="1511643" y="5212491"/>
                            <a:pt x="1338240" y="5383834"/>
                            <a:pt x="1359243" y="5362832"/>
                          </a:cubicBezTo>
                          <a:cubicBezTo>
                            <a:pt x="1371600" y="5350475"/>
                            <a:pt x="1381571" y="5335144"/>
                            <a:pt x="1396314" y="5325762"/>
                          </a:cubicBezTo>
                          <a:cubicBezTo>
                            <a:pt x="1427395" y="5305983"/>
                            <a:pt x="1464515" y="5296770"/>
                            <a:pt x="1495168" y="5276335"/>
                          </a:cubicBezTo>
                          <a:cubicBezTo>
                            <a:pt x="1507525" y="5268097"/>
                            <a:pt x="1520153" y="5260254"/>
                            <a:pt x="1532238" y="5251622"/>
                          </a:cubicBezTo>
                          <a:cubicBezTo>
                            <a:pt x="1591383" y="5209375"/>
                            <a:pt x="1623540" y="5179540"/>
                            <a:pt x="1655805" y="5165124"/>
                          </a:cubicBezTo>
                          <a:cubicBezTo>
                            <a:pt x="1688070" y="5150708"/>
                            <a:pt x="1698368" y="5167183"/>
                            <a:pt x="1725827" y="5165124"/>
                          </a:cubicBezTo>
                          <a:cubicBezTo>
                            <a:pt x="1753286" y="5163065"/>
                            <a:pt x="1793103" y="5160319"/>
                            <a:pt x="1820562" y="5152768"/>
                          </a:cubicBezTo>
                          <a:cubicBezTo>
                            <a:pt x="1848021" y="5145217"/>
                            <a:pt x="1879599" y="5132860"/>
                            <a:pt x="1890583" y="5119817"/>
                          </a:cubicBezTo>
                          <a:cubicBezTo>
                            <a:pt x="1901567" y="5106774"/>
                            <a:pt x="1886466" y="5095789"/>
                            <a:pt x="1886466" y="5074508"/>
                          </a:cubicBezTo>
                          <a:cubicBezTo>
                            <a:pt x="1886466" y="5053227"/>
                            <a:pt x="1873422" y="5022335"/>
                            <a:pt x="1890584" y="4992130"/>
                          </a:cubicBezTo>
                          <a:cubicBezTo>
                            <a:pt x="1907746" y="4961925"/>
                            <a:pt x="1947758" y="4914117"/>
                            <a:pt x="1989438" y="4893276"/>
                          </a:cubicBezTo>
                          <a:cubicBezTo>
                            <a:pt x="2005914" y="4885038"/>
                            <a:pt x="2023876" y="4879269"/>
                            <a:pt x="2038865" y="4868562"/>
                          </a:cubicBezTo>
                          <a:cubicBezTo>
                            <a:pt x="2053085" y="4858405"/>
                            <a:pt x="2062510" y="4842679"/>
                            <a:pt x="2075935" y="4831492"/>
                          </a:cubicBezTo>
                          <a:cubicBezTo>
                            <a:pt x="2116753" y="4797476"/>
                            <a:pt x="2114083" y="4812283"/>
                            <a:pt x="2162432" y="4782065"/>
                          </a:cubicBezTo>
                          <a:cubicBezTo>
                            <a:pt x="2247929" y="4728630"/>
                            <a:pt x="2176098" y="4756915"/>
                            <a:pt x="2248930" y="4732638"/>
                          </a:cubicBezTo>
                          <a:cubicBezTo>
                            <a:pt x="2261287" y="4720281"/>
                            <a:pt x="2272575" y="4706755"/>
                            <a:pt x="2286000" y="4695568"/>
                          </a:cubicBezTo>
                          <a:cubicBezTo>
                            <a:pt x="2341711" y="4649142"/>
                            <a:pt x="2337136" y="4686827"/>
                            <a:pt x="2397211" y="4596714"/>
                          </a:cubicBezTo>
                          <a:cubicBezTo>
                            <a:pt x="2510814" y="4426309"/>
                            <a:pt x="2392240" y="4601200"/>
                            <a:pt x="2483708" y="4473146"/>
                          </a:cubicBezTo>
                          <a:cubicBezTo>
                            <a:pt x="2492340" y="4461061"/>
                            <a:pt x="2499790" y="4448161"/>
                            <a:pt x="2508422" y="4436076"/>
                          </a:cubicBezTo>
                          <a:cubicBezTo>
                            <a:pt x="2520392" y="4419318"/>
                            <a:pt x="2533682" y="4403521"/>
                            <a:pt x="2545492" y="4386649"/>
                          </a:cubicBezTo>
                          <a:cubicBezTo>
                            <a:pt x="2562525" y="4362316"/>
                            <a:pt x="2578443" y="4337222"/>
                            <a:pt x="2594919" y="4312508"/>
                          </a:cubicBezTo>
                          <a:cubicBezTo>
                            <a:pt x="2603157" y="4300151"/>
                            <a:pt x="2605543" y="4280134"/>
                            <a:pt x="2619632" y="4275438"/>
                          </a:cubicBezTo>
                          <a:cubicBezTo>
                            <a:pt x="2631989" y="4271319"/>
                            <a:pt x="2645053" y="4268906"/>
                            <a:pt x="2656703" y="4263081"/>
                          </a:cubicBezTo>
                          <a:cubicBezTo>
                            <a:pt x="2669986" y="4256440"/>
                            <a:pt x="2679684" y="4243064"/>
                            <a:pt x="2693773" y="4238368"/>
                          </a:cubicBezTo>
                          <a:cubicBezTo>
                            <a:pt x="2706632" y="4234082"/>
                            <a:pt x="2847746" y="4214606"/>
                            <a:pt x="2854411" y="4213654"/>
                          </a:cubicBezTo>
                          <a:cubicBezTo>
                            <a:pt x="2919774" y="4191866"/>
                            <a:pt x="2869930" y="4206339"/>
                            <a:pt x="2965622" y="4188941"/>
                          </a:cubicBezTo>
                          <a:cubicBezTo>
                            <a:pt x="3155688" y="4154384"/>
                            <a:pt x="2882961" y="4200658"/>
                            <a:pt x="3101546" y="4164227"/>
                          </a:cubicBezTo>
                          <a:cubicBezTo>
                            <a:pt x="3142735" y="4147751"/>
                            <a:pt x="3123515" y="4103130"/>
                            <a:pt x="3150974" y="4081849"/>
                          </a:cubicBezTo>
                          <a:cubicBezTo>
                            <a:pt x="3178433" y="4060568"/>
                            <a:pt x="3215144" y="4053592"/>
                            <a:pt x="3266303" y="4036540"/>
                          </a:cubicBezTo>
                          <a:lnTo>
                            <a:pt x="3332205" y="3987114"/>
                          </a:lnTo>
                          <a:cubicBezTo>
                            <a:pt x="3372621" y="3960170"/>
                            <a:pt x="3398109" y="3923957"/>
                            <a:pt x="3422822" y="3896497"/>
                          </a:cubicBezTo>
                          <a:cubicBezTo>
                            <a:pt x="3447536" y="3869038"/>
                            <a:pt x="3437237" y="3845697"/>
                            <a:pt x="3480486" y="3822357"/>
                          </a:cubicBezTo>
                          <a:cubicBezTo>
                            <a:pt x="3523735" y="3799017"/>
                            <a:pt x="3581255" y="3857513"/>
                            <a:pt x="3682314" y="3756454"/>
                          </a:cubicBezTo>
                          <a:lnTo>
                            <a:pt x="3719384" y="3719384"/>
                          </a:lnTo>
                          <a:cubicBezTo>
                            <a:pt x="3731741" y="3707027"/>
                            <a:pt x="3745969" y="3696294"/>
                            <a:pt x="3756454" y="3682314"/>
                          </a:cubicBezTo>
                          <a:cubicBezTo>
                            <a:pt x="3760364" y="3677100"/>
                            <a:pt x="3836282" y="3579685"/>
                            <a:pt x="3855308" y="3546389"/>
                          </a:cubicBezTo>
                          <a:cubicBezTo>
                            <a:pt x="3864447" y="3530396"/>
                            <a:pt x="3853249" y="3519616"/>
                            <a:pt x="3880022" y="3496962"/>
                          </a:cubicBezTo>
                          <a:cubicBezTo>
                            <a:pt x="3906795" y="3474308"/>
                            <a:pt x="3968579" y="3443415"/>
                            <a:pt x="4015946" y="3410464"/>
                          </a:cubicBezTo>
                          <a:cubicBezTo>
                            <a:pt x="4063313" y="3377513"/>
                            <a:pt x="4125097" y="3332206"/>
                            <a:pt x="4164227" y="3299255"/>
                          </a:cubicBezTo>
                          <a:cubicBezTo>
                            <a:pt x="4203357" y="3266304"/>
                            <a:pt x="4209535" y="3239530"/>
                            <a:pt x="4250724" y="3212757"/>
                          </a:cubicBezTo>
                          <a:cubicBezTo>
                            <a:pt x="4291913" y="3185984"/>
                            <a:pt x="4361935" y="3173627"/>
                            <a:pt x="4411362" y="3138616"/>
                          </a:cubicBezTo>
                          <a:cubicBezTo>
                            <a:pt x="4460789" y="3103605"/>
                            <a:pt x="4495801" y="3048000"/>
                            <a:pt x="4547287" y="3002692"/>
                          </a:cubicBezTo>
                          <a:cubicBezTo>
                            <a:pt x="4598773" y="2957384"/>
                            <a:pt x="4658497" y="2910017"/>
                            <a:pt x="4720281" y="2866768"/>
                          </a:cubicBezTo>
                          <a:cubicBezTo>
                            <a:pt x="4782065" y="2823519"/>
                            <a:pt x="4843849" y="2780270"/>
                            <a:pt x="4917989" y="2743200"/>
                          </a:cubicBezTo>
                          <a:cubicBezTo>
                            <a:pt x="4992129" y="2706130"/>
                            <a:pt x="5099221" y="2679357"/>
                            <a:pt x="5165124" y="2644346"/>
                          </a:cubicBezTo>
                          <a:cubicBezTo>
                            <a:pt x="5231027" y="2609335"/>
                            <a:pt x="5262605" y="2563340"/>
                            <a:pt x="5313405" y="2533135"/>
                          </a:cubicBezTo>
                          <a:cubicBezTo>
                            <a:pt x="5364205" y="2502930"/>
                            <a:pt x="5428735" y="2471352"/>
                            <a:pt x="5469924" y="2463114"/>
                          </a:cubicBezTo>
                          <a:cubicBezTo>
                            <a:pt x="5511113" y="2454876"/>
                            <a:pt x="5533082" y="2482335"/>
                            <a:pt x="5560541" y="2483708"/>
                          </a:cubicBezTo>
                          <a:cubicBezTo>
                            <a:pt x="5588000" y="2485081"/>
                            <a:pt x="5610223" y="2476786"/>
                            <a:pt x="5634681" y="2471351"/>
                          </a:cubicBezTo>
                          <a:cubicBezTo>
                            <a:pt x="5647396" y="2468526"/>
                            <a:pt x="5659227" y="2462573"/>
                            <a:pt x="5671751" y="2458995"/>
                          </a:cubicBezTo>
                          <a:cubicBezTo>
                            <a:pt x="5688080" y="2454330"/>
                            <a:pt x="5705067" y="2452009"/>
                            <a:pt x="5721178" y="2446638"/>
                          </a:cubicBezTo>
                          <a:cubicBezTo>
                            <a:pt x="5742221" y="2439624"/>
                            <a:pt x="5762116" y="2429504"/>
                            <a:pt x="5782962" y="2421924"/>
                          </a:cubicBezTo>
                          <a:cubicBezTo>
                            <a:pt x="5807444" y="2413021"/>
                            <a:pt x="5832389" y="2405449"/>
                            <a:pt x="5857103" y="2397211"/>
                          </a:cubicBezTo>
                          <a:cubicBezTo>
                            <a:pt x="5881816" y="2388973"/>
                            <a:pt x="5909568" y="2386947"/>
                            <a:pt x="5931243" y="2372497"/>
                          </a:cubicBezTo>
                          <a:cubicBezTo>
                            <a:pt x="6008319" y="2321115"/>
                            <a:pt x="5928644" y="2369534"/>
                            <a:pt x="6005384" y="2335427"/>
                          </a:cubicBezTo>
                          <a:cubicBezTo>
                            <a:pt x="6120236" y="2284382"/>
                            <a:pt x="6037032" y="2308980"/>
                            <a:pt x="6128951" y="2286000"/>
                          </a:cubicBezTo>
                          <a:cubicBezTo>
                            <a:pt x="6149546" y="2273643"/>
                            <a:pt x="6168871" y="2258868"/>
                            <a:pt x="6190735" y="2248930"/>
                          </a:cubicBezTo>
                          <a:cubicBezTo>
                            <a:pt x="6214451" y="2238150"/>
                            <a:pt x="6243201" y="2238666"/>
                            <a:pt x="6264876" y="2224216"/>
                          </a:cubicBezTo>
                          <a:cubicBezTo>
                            <a:pt x="6393115" y="2138725"/>
                            <a:pt x="6194591" y="2268858"/>
                            <a:pt x="6351373" y="2174789"/>
                          </a:cubicBezTo>
                          <a:cubicBezTo>
                            <a:pt x="6376842" y="2159507"/>
                            <a:pt x="6400800" y="2141838"/>
                            <a:pt x="6425514" y="2125362"/>
                          </a:cubicBezTo>
                          <a:lnTo>
                            <a:pt x="6462584" y="2100649"/>
                          </a:lnTo>
                          <a:cubicBezTo>
                            <a:pt x="6474941" y="2092411"/>
                            <a:pt x="6489153" y="2086436"/>
                            <a:pt x="6499654" y="2075935"/>
                          </a:cubicBezTo>
                          <a:cubicBezTo>
                            <a:pt x="6512011" y="2063578"/>
                            <a:pt x="6523299" y="2050052"/>
                            <a:pt x="6536724" y="2038865"/>
                          </a:cubicBezTo>
                          <a:cubicBezTo>
                            <a:pt x="6577541" y="2004851"/>
                            <a:pt x="6574875" y="2019654"/>
                            <a:pt x="6623222" y="1989438"/>
                          </a:cubicBezTo>
                          <a:cubicBezTo>
                            <a:pt x="6640686" y="1978523"/>
                            <a:pt x="6655185" y="1963283"/>
                            <a:pt x="6672649" y="1952368"/>
                          </a:cubicBezTo>
                          <a:cubicBezTo>
                            <a:pt x="6688269" y="1942605"/>
                            <a:pt x="6706083" y="1936793"/>
                            <a:pt x="6722076" y="1927654"/>
                          </a:cubicBezTo>
                          <a:cubicBezTo>
                            <a:pt x="6734970" y="1920286"/>
                            <a:pt x="6746252" y="1910309"/>
                            <a:pt x="6759146" y="1902941"/>
                          </a:cubicBezTo>
                          <a:cubicBezTo>
                            <a:pt x="6775139" y="1893802"/>
                            <a:pt x="6792580" y="1887366"/>
                            <a:pt x="6808573" y="1878227"/>
                          </a:cubicBezTo>
                          <a:cubicBezTo>
                            <a:pt x="6821467" y="1870859"/>
                            <a:pt x="6832360" y="1860155"/>
                            <a:pt x="6845643" y="1853514"/>
                          </a:cubicBezTo>
                          <a:cubicBezTo>
                            <a:pt x="6906554" y="1823058"/>
                            <a:pt x="6908246" y="1840338"/>
                            <a:pt x="6956854" y="1791730"/>
                          </a:cubicBezTo>
                          <a:cubicBezTo>
                            <a:pt x="6971417" y="1777167"/>
                            <a:pt x="6979361" y="1756866"/>
                            <a:pt x="6993924" y="1742303"/>
                          </a:cubicBezTo>
                          <a:cubicBezTo>
                            <a:pt x="7004425" y="1731802"/>
                            <a:pt x="7019719" y="1727254"/>
                            <a:pt x="7030995" y="1717589"/>
                          </a:cubicBezTo>
                          <a:cubicBezTo>
                            <a:pt x="7126859" y="1635420"/>
                            <a:pt x="7044593" y="1701725"/>
                            <a:pt x="7105135" y="1631092"/>
                          </a:cubicBezTo>
                          <a:cubicBezTo>
                            <a:pt x="7120298" y="1613401"/>
                            <a:pt x="7138773" y="1585784"/>
                            <a:pt x="7154562" y="1581665"/>
                          </a:cubicBezTo>
                          <a:cubicBezTo>
                            <a:pt x="7170351" y="1577546"/>
                            <a:pt x="7179275" y="1615303"/>
                            <a:pt x="7199870" y="1606379"/>
                          </a:cubicBezTo>
                          <a:cubicBezTo>
                            <a:pt x="7220465" y="1597455"/>
                            <a:pt x="7250670" y="1556952"/>
                            <a:pt x="7278130" y="1528119"/>
                          </a:cubicBezTo>
                          <a:cubicBezTo>
                            <a:pt x="7305590" y="1499286"/>
                            <a:pt x="7329617" y="1467707"/>
                            <a:pt x="7364628" y="1433383"/>
                          </a:cubicBezTo>
                          <a:cubicBezTo>
                            <a:pt x="7399639" y="1399059"/>
                            <a:pt x="7455244" y="1353066"/>
                            <a:pt x="7488195" y="1322174"/>
                          </a:cubicBezTo>
                          <a:cubicBezTo>
                            <a:pt x="7521146" y="1291282"/>
                            <a:pt x="7537621" y="1276866"/>
                            <a:pt x="7562334" y="1248033"/>
                          </a:cubicBezTo>
                          <a:cubicBezTo>
                            <a:pt x="7587048" y="1219200"/>
                            <a:pt x="7609703" y="1178011"/>
                            <a:pt x="7636476" y="1149178"/>
                          </a:cubicBezTo>
                          <a:cubicBezTo>
                            <a:pt x="7663249" y="1120346"/>
                            <a:pt x="7687962" y="1100438"/>
                            <a:pt x="7722973" y="1075038"/>
                          </a:cubicBezTo>
                          <a:cubicBezTo>
                            <a:pt x="7757984" y="1049638"/>
                            <a:pt x="7803978" y="1032476"/>
                            <a:pt x="7846540" y="996779"/>
                          </a:cubicBezTo>
                          <a:cubicBezTo>
                            <a:pt x="7889102" y="961082"/>
                            <a:pt x="7918622" y="878703"/>
                            <a:pt x="7978346" y="860854"/>
                          </a:cubicBezTo>
                          <a:cubicBezTo>
                            <a:pt x="8038071" y="843005"/>
                            <a:pt x="8144476" y="870465"/>
                            <a:pt x="8204887" y="889687"/>
                          </a:cubicBezTo>
                          <a:cubicBezTo>
                            <a:pt x="8265298" y="908909"/>
                            <a:pt x="8297563" y="953530"/>
                            <a:pt x="8340811" y="976184"/>
                          </a:cubicBezTo>
                          <a:cubicBezTo>
                            <a:pt x="8384059" y="998838"/>
                            <a:pt x="8417011" y="1005017"/>
                            <a:pt x="8464378" y="1025611"/>
                          </a:cubicBezTo>
                          <a:cubicBezTo>
                            <a:pt x="8511745" y="1046205"/>
                            <a:pt x="8585657" y="1109591"/>
                            <a:pt x="8625016" y="1099751"/>
                          </a:cubicBezTo>
                          <a:cubicBezTo>
                            <a:pt x="8649730" y="1103870"/>
                            <a:pt x="8651789" y="1066801"/>
                            <a:pt x="8674443" y="1046206"/>
                          </a:cubicBezTo>
                          <a:cubicBezTo>
                            <a:pt x="8697097" y="1025611"/>
                            <a:pt x="8721811" y="1002957"/>
                            <a:pt x="8760941" y="976184"/>
                          </a:cubicBezTo>
                          <a:lnTo>
                            <a:pt x="8884508" y="852616"/>
                          </a:lnTo>
                          <a:cubicBezTo>
                            <a:pt x="8896865" y="840259"/>
                            <a:pt x="8907038" y="825239"/>
                            <a:pt x="8921578" y="815546"/>
                          </a:cubicBezTo>
                          <a:lnTo>
                            <a:pt x="8995719" y="766119"/>
                          </a:lnTo>
                          <a:cubicBezTo>
                            <a:pt x="9003957" y="753762"/>
                            <a:pt x="9010566" y="740149"/>
                            <a:pt x="9020432" y="729049"/>
                          </a:cubicBezTo>
                          <a:cubicBezTo>
                            <a:pt x="9043652" y="702927"/>
                            <a:pt x="9075186" y="683989"/>
                            <a:pt x="9094573" y="654908"/>
                          </a:cubicBezTo>
                          <a:cubicBezTo>
                            <a:pt x="9102811" y="642551"/>
                            <a:pt x="9109779" y="629247"/>
                            <a:pt x="9119286" y="617838"/>
                          </a:cubicBezTo>
                          <a:cubicBezTo>
                            <a:pt x="9143889" y="588315"/>
                            <a:pt x="9198706" y="541938"/>
                            <a:pt x="9230497" y="531341"/>
                          </a:cubicBezTo>
                          <a:lnTo>
                            <a:pt x="9267568" y="518984"/>
                          </a:lnTo>
                          <a:cubicBezTo>
                            <a:pt x="9388115" y="438617"/>
                            <a:pt x="9200759" y="564514"/>
                            <a:pt x="9354065" y="457200"/>
                          </a:cubicBezTo>
                          <a:cubicBezTo>
                            <a:pt x="9378398" y="440167"/>
                            <a:pt x="9400027" y="417166"/>
                            <a:pt x="9428205" y="407773"/>
                          </a:cubicBezTo>
                          <a:cubicBezTo>
                            <a:pt x="9440562" y="403654"/>
                            <a:pt x="9453626" y="401241"/>
                            <a:pt x="9465276" y="395416"/>
                          </a:cubicBezTo>
                          <a:cubicBezTo>
                            <a:pt x="9550611" y="352749"/>
                            <a:pt x="9448903" y="384064"/>
                            <a:pt x="9551773" y="358346"/>
                          </a:cubicBezTo>
                          <a:lnTo>
                            <a:pt x="10070758" y="0"/>
                          </a:lnTo>
                          <a:lnTo>
                            <a:pt x="24714" y="12357"/>
                          </a:lnTo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65E5B0F9-1A3F-FA48-A5A8-F10BF156B6CD}"/>
                </a:ext>
              </a:extLst>
            </p:cNvPr>
            <p:cNvSpPr/>
            <p:nvPr/>
          </p:nvSpPr>
          <p:spPr>
            <a:xfrm>
              <a:off x="4868561" y="2261288"/>
              <a:ext cx="7342201" cy="4633788"/>
            </a:xfrm>
            <a:custGeom>
              <a:avLst/>
              <a:gdLst>
                <a:gd name="connsiteX0" fmla="*/ 0 w 7366363"/>
                <a:gd name="connsiteY0" fmla="*/ 4584478 h 4584478"/>
                <a:gd name="connsiteX1" fmla="*/ 1173892 w 7366363"/>
                <a:gd name="connsiteY1" fmla="*/ 3880143 h 4584478"/>
                <a:gd name="connsiteX2" fmla="*/ 1272746 w 7366363"/>
                <a:gd name="connsiteY2" fmla="*/ 3843073 h 4584478"/>
                <a:gd name="connsiteX3" fmla="*/ 1643448 w 7366363"/>
                <a:gd name="connsiteY3" fmla="*/ 3670078 h 4584478"/>
                <a:gd name="connsiteX4" fmla="*/ 1717589 w 7366363"/>
                <a:gd name="connsiteY4" fmla="*/ 3645365 h 4584478"/>
                <a:gd name="connsiteX5" fmla="*/ 1779373 w 7366363"/>
                <a:gd name="connsiteY5" fmla="*/ 3620651 h 4584478"/>
                <a:gd name="connsiteX6" fmla="*/ 1878227 w 7366363"/>
                <a:gd name="connsiteY6" fmla="*/ 3595938 h 4584478"/>
                <a:gd name="connsiteX7" fmla="*/ 1940011 w 7366363"/>
                <a:gd name="connsiteY7" fmla="*/ 3571224 h 4584478"/>
                <a:gd name="connsiteX8" fmla="*/ 2075935 w 7366363"/>
                <a:gd name="connsiteY8" fmla="*/ 3546511 h 4584478"/>
                <a:gd name="connsiteX9" fmla="*/ 2174789 w 7366363"/>
                <a:gd name="connsiteY9" fmla="*/ 3521797 h 4584478"/>
                <a:gd name="connsiteX10" fmla="*/ 2261286 w 7366363"/>
                <a:gd name="connsiteY10" fmla="*/ 3497084 h 4584478"/>
                <a:gd name="connsiteX11" fmla="*/ 2335427 w 7366363"/>
                <a:gd name="connsiteY11" fmla="*/ 3447657 h 4584478"/>
                <a:gd name="connsiteX12" fmla="*/ 2471351 w 7366363"/>
                <a:gd name="connsiteY12" fmla="*/ 3348803 h 4584478"/>
                <a:gd name="connsiteX13" fmla="*/ 2557848 w 7366363"/>
                <a:gd name="connsiteY13" fmla="*/ 3262305 h 4584478"/>
                <a:gd name="connsiteX14" fmla="*/ 2594919 w 7366363"/>
                <a:gd name="connsiteY14" fmla="*/ 3225235 h 4584478"/>
                <a:gd name="connsiteX15" fmla="*/ 2656702 w 7366363"/>
                <a:gd name="connsiteY15" fmla="*/ 3175808 h 4584478"/>
                <a:gd name="connsiteX16" fmla="*/ 2780270 w 7366363"/>
                <a:gd name="connsiteY16" fmla="*/ 3076954 h 4584478"/>
                <a:gd name="connsiteX17" fmla="*/ 2879124 w 7366363"/>
                <a:gd name="connsiteY17" fmla="*/ 2990457 h 4584478"/>
                <a:gd name="connsiteX18" fmla="*/ 2940908 w 7366363"/>
                <a:gd name="connsiteY18" fmla="*/ 2953386 h 4584478"/>
                <a:gd name="connsiteX19" fmla="*/ 2977978 w 7366363"/>
                <a:gd name="connsiteY19" fmla="*/ 2916316 h 4584478"/>
                <a:gd name="connsiteX20" fmla="*/ 3089189 w 7366363"/>
                <a:gd name="connsiteY20" fmla="*/ 2829819 h 4584478"/>
                <a:gd name="connsiteX21" fmla="*/ 3126259 w 7366363"/>
                <a:gd name="connsiteY21" fmla="*/ 2792748 h 4584478"/>
                <a:gd name="connsiteX22" fmla="*/ 3188043 w 7366363"/>
                <a:gd name="connsiteY22" fmla="*/ 2743321 h 4584478"/>
                <a:gd name="connsiteX23" fmla="*/ 3323967 w 7366363"/>
                <a:gd name="connsiteY23" fmla="*/ 2619754 h 4584478"/>
                <a:gd name="connsiteX24" fmla="*/ 3398108 w 7366363"/>
                <a:gd name="connsiteY24" fmla="*/ 2570327 h 4584478"/>
                <a:gd name="connsiteX25" fmla="*/ 3447535 w 7366363"/>
                <a:gd name="connsiteY25" fmla="*/ 2557970 h 4584478"/>
                <a:gd name="connsiteX26" fmla="*/ 3534032 w 7366363"/>
                <a:gd name="connsiteY26" fmla="*/ 2520900 h 4584478"/>
                <a:gd name="connsiteX27" fmla="*/ 3620529 w 7366363"/>
                <a:gd name="connsiteY27" fmla="*/ 2471473 h 4584478"/>
                <a:gd name="connsiteX28" fmla="*/ 3756454 w 7366363"/>
                <a:gd name="connsiteY28" fmla="*/ 2422046 h 4584478"/>
                <a:gd name="connsiteX29" fmla="*/ 3842951 w 7366363"/>
                <a:gd name="connsiteY29" fmla="*/ 2360262 h 4584478"/>
                <a:gd name="connsiteX30" fmla="*/ 3880021 w 7366363"/>
                <a:gd name="connsiteY30" fmla="*/ 2347905 h 4584478"/>
                <a:gd name="connsiteX31" fmla="*/ 3966519 w 7366363"/>
                <a:gd name="connsiteY31" fmla="*/ 2310835 h 4584478"/>
                <a:gd name="connsiteX32" fmla="*/ 4003589 w 7366363"/>
                <a:gd name="connsiteY32" fmla="*/ 2286121 h 4584478"/>
                <a:gd name="connsiteX33" fmla="*/ 4053016 w 7366363"/>
                <a:gd name="connsiteY33" fmla="*/ 2249051 h 4584478"/>
                <a:gd name="connsiteX34" fmla="*/ 4127156 w 7366363"/>
                <a:gd name="connsiteY34" fmla="*/ 2211981 h 4584478"/>
                <a:gd name="connsiteX35" fmla="*/ 4176584 w 7366363"/>
                <a:gd name="connsiteY35" fmla="*/ 2174911 h 4584478"/>
                <a:gd name="connsiteX36" fmla="*/ 4275438 w 7366363"/>
                <a:gd name="connsiteY36" fmla="*/ 2125484 h 4584478"/>
                <a:gd name="connsiteX37" fmla="*/ 4312508 w 7366363"/>
                <a:gd name="connsiteY37" fmla="*/ 2088413 h 4584478"/>
                <a:gd name="connsiteX38" fmla="*/ 4423719 w 7366363"/>
                <a:gd name="connsiteY38" fmla="*/ 2014273 h 4584478"/>
                <a:gd name="connsiteX39" fmla="*/ 4547286 w 7366363"/>
                <a:gd name="connsiteY39" fmla="*/ 1927775 h 4584478"/>
                <a:gd name="connsiteX40" fmla="*/ 4646140 w 7366363"/>
                <a:gd name="connsiteY40" fmla="*/ 1878348 h 4584478"/>
                <a:gd name="connsiteX41" fmla="*/ 4732638 w 7366363"/>
                <a:gd name="connsiteY41" fmla="*/ 1828921 h 4584478"/>
                <a:gd name="connsiteX42" fmla="*/ 4769708 w 7366363"/>
                <a:gd name="connsiteY42" fmla="*/ 1804208 h 4584478"/>
                <a:gd name="connsiteX43" fmla="*/ 4819135 w 7366363"/>
                <a:gd name="connsiteY43" fmla="*/ 1791851 h 4584478"/>
                <a:gd name="connsiteX44" fmla="*/ 4905632 w 7366363"/>
                <a:gd name="connsiteY44" fmla="*/ 1730067 h 4584478"/>
                <a:gd name="connsiteX45" fmla="*/ 4955059 w 7366363"/>
                <a:gd name="connsiteY45" fmla="*/ 1705354 h 4584478"/>
                <a:gd name="connsiteX46" fmla="*/ 4992129 w 7366363"/>
                <a:gd name="connsiteY46" fmla="*/ 1680640 h 4584478"/>
                <a:gd name="connsiteX47" fmla="*/ 5041556 w 7366363"/>
                <a:gd name="connsiteY47" fmla="*/ 1655927 h 4584478"/>
                <a:gd name="connsiteX48" fmla="*/ 5078627 w 7366363"/>
                <a:gd name="connsiteY48" fmla="*/ 1618857 h 4584478"/>
                <a:gd name="connsiteX49" fmla="*/ 5152767 w 7366363"/>
                <a:gd name="connsiteY49" fmla="*/ 1569430 h 4584478"/>
                <a:gd name="connsiteX50" fmla="*/ 5288692 w 7366363"/>
                <a:gd name="connsiteY50" fmla="*/ 1433505 h 4584478"/>
                <a:gd name="connsiteX51" fmla="*/ 5325762 w 7366363"/>
                <a:gd name="connsiteY51" fmla="*/ 1396435 h 4584478"/>
                <a:gd name="connsiteX52" fmla="*/ 5412259 w 7366363"/>
                <a:gd name="connsiteY52" fmla="*/ 1285224 h 4584478"/>
                <a:gd name="connsiteX53" fmla="*/ 5436973 w 7366363"/>
                <a:gd name="connsiteY53" fmla="*/ 1248154 h 4584478"/>
                <a:gd name="connsiteX54" fmla="*/ 5511113 w 7366363"/>
                <a:gd name="connsiteY54" fmla="*/ 1174013 h 4584478"/>
                <a:gd name="connsiteX55" fmla="*/ 5548184 w 7366363"/>
                <a:gd name="connsiteY55" fmla="*/ 1136943 h 4584478"/>
                <a:gd name="connsiteX56" fmla="*/ 5572897 w 7366363"/>
                <a:gd name="connsiteY56" fmla="*/ 1099873 h 4584478"/>
                <a:gd name="connsiteX57" fmla="*/ 5647038 w 7366363"/>
                <a:gd name="connsiteY57" fmla="*/ 1050446 h 4584478"/>
                <a:gd name="connsiteX58" fmla="*/ 5733535 w 7366363"/>
                <a:gd name="connsiteY58" fmla="*/ 988662 h 4584478"/>
                <a:gd name="connsiteX59" fmla="*/ 5770605 w 7366363"/>
                <a:gd name="connsiteY59" fmla="*/ 976305 h 4584478"/>
                <a:gd name="connsiteX60" fmla="*/ 5820032 w 7366363"/>
                <a:gd name="connsiteY60" fmla="*/ 951592 h 4584478"/>
                <a:gd name="connsiteX61" fmla="*/ 5894173 w 7366363"/>
                <a:gd name="connsiteY61" fmla="*/ 926878 h 4584478"/>
                <a:gd name="connsiteX62" fmla="*/ 5931243 w 7366363"/>
                <a:gd name="connsiteY62" fmla="*/ 889808 h 4584478"/>
                <a:gd name="connsiteX63" fmla="*/ 5968313 w 7366363"/>
                <a:gd name="connsiteY63" fmla="*/ 877451 h 4584478"/>
                <a:gd name="connsiteX64" fmla="*/ 6005384 w 7366363"/>
                <a:gd name="connsiteY64" fmla="*/ 852738 h 4584478"/>
                <a:gd name="connsiteX65" fmla="*/ 6042454 w 7366363"/>
                <a:gd name="connsiteY65" fmla="*/ 840381 h 4584478"/>
                <a:gd name="connsiteX66" fmla="*/ 6079524 w 7366363"/>
                <a:gd name="connsiteY66" fmla="*/ 815667 h 4584478"/>
                <a:gd name="connsiteX67" fmla="*/ 6116594 w 7366363"/>
                <a:gd name="connsiteY67" fmla="*/ 803311 h 4584478"/>
                <a:gd name="connsiteX68" fmla="*/ 6166021 w 7366363"/>
                <a:gd name="connsiteY68" fmla="*/ 778597 h 4584478"/>
                <a:gd name="connsiteX69" fmla="*/ 6240162 w 7366363"/>
                <a:gd name="connsiteY69" fmla="*/ 753884 h 4584478"/>
                <a:gd name="connsiteX70" fmla="*/ 6277232 w 7366363"/>
                <a:gd name="connsiteY70" fmla="*/ 729170 h 4584478"/>
                <a:gd name="connsiteX71" fmla="*/ 6351373 w 7366363"/>
                <a:gd name="connsiteY71" fmla="*/ 704457 h 4584478"/>
                <a:gd name="connsiteX72" fmla="*/ 6462584 w 7366363"/>
                <a:gd name="connsiteY72" fmla="*/ 630316 h 4584478"/>
                <a:gd name="connsiteX73" fmla="*/ 6549081 w 7366363"/>
                <a:gd name="connsiteY73" fmla="*/ 568532 h 4584478"/>
                <a:gd name="connsiteX74" fmla="*/ 6586151 w 7366363"/>
                <a:gd name="connsiteY74" fmla="*/ 531462 h 4584478"/>
                <a:gd name="connsiteX75" fmla="*/ 6623221 w 7366363"/>
                <a:gd name="connsiteY75" fmla="*/ 506748 h 4584478"/>
                <a:gd name="connsiteX76" fmla="*/ 6672648 w 7366363"/>
                <a:gd name="connsiteY76" fmla="*/ 469678 h 4584478"/>
                <a:gd name="connsiteX77" fmla="*/ 6746789 w 7366363"/>
                <a:gd name="connsiteY77" fmla="*/ 420251 h 4584478"/>
                <a:gd name="connsiteX78" fmla="*/ 6783859 w 7366363"/>
                <a:gd name="connsiteY78" fmla="*/ 383181 h 4584478"/>
                <a:gd name="connsiteX79" fmla="*/ 6820929 w 7366363"/>
                <a:gd name="connsiteY79" fmla="*/ 370824 h 4584478"/>
                <a:gd name="connsiteX80" fmla="*/ 6969211 w 7366363"/>
                <a:gd name="connsiteY80" fmla="*/ 259613 h 4584478"/>
                <a:gd name="connsiteX81" fmla="*/ 7006281 w 7366363"/>
                <a:gd name="connsiteY81" fmla="*/ 234900 h 4584478"/>
                <a:gd name="connsiteX82" fmla="*/ 7092778 w 7366363"/>
                <a:gd name="connsiteY82" fmla="*/ 173116 h 4584478"/>
                <a:gd name="connsiteX83" fmla="*/ 7191632 w 7366363"/>
                <a:gd name="connsiteY83" fmla="*/ 123689 h 4584478"/>
                <a:gd name="connsiteX84" fmla="*/ 7278129 w 7366363"/>
                <a:gd name="connsiteY84" fmla="*/ 74262 h 4584478"/>
                <a:gd name="connsiteX85" fmla="*/ 7315200 w 7366363"/>
                <a:gd name="connsiteY85" fmla="*/ 61905 h 4584478"/>
                <a:gd name="connsiteX86" fmla="*/ 7278129 w 7366363"/>
                <a:gd name="connsiteY86" fmla="*/ 86619 h 4584478"/>
                <a:gd name="connsiteX87" fmla="*/ 7203989 w 7366363"/>
                <a:gd name="connsiteY87" fmla="*/ 111332 h 4584478"/>
                <a:gd name="connsiteX88" fmla="*/ 7166919 w 7366363"/>
                <a:gd name="connsiteY88" fmla="*/ 123689 h 4584478"/>
                <a:gd name="connsiteX89" fmla="*/ 7129848 w 7366363"/>
                <a:gd name="connsiteY89" fmla="*/ 136046 h 4584478"/>
                <a:gd name="connsiteX90" fmla="*/ 7092778 w 7366363"/>
                <a:gd name="connsiteY90" fmla="*/ 148403 h 4584478"/>
                <a:gd name="connsiteX91" fmla="*/ 7203989 w 7366363"/>
                <a:gd name="connsiteY91" fmla="*/ 98975 h 4584478"/>
                <a:gd name="connsiteX92" fmla="*/ 7241059 w 7366363"/>
                <a:gd name="connsiteY92" fmla="*/ 86619 h 4584478"/>
                <a:gd name="connsiteX93" fmla="*/ 7327556 w 7366363"/>
                <a:gd name="connsiteY93" fmla="*/ 24835 h 4584478"/>
                <a:gd name="connsiteX94" fmla="*/ 7364627 w 7366363"/>
                <a:gd name="connsiteY94" fmla="*/ 121 h 4584478"/>
                <a:gd name="connsiteX95" fmla="*/ 7364627 w 7366363"/>
                <a:gd name="connsiteY95" fmla="*/ 12478 h 4584478"/>
                <a:gd name="connsiteX0" fmla="*/ 0 w 7364627"/>
                <a:gd name="connsiteY0" fmla="*/ 4584357 h 4584357"/>
                <a:gd name="connsiteX1" fmla="*/ 1173892 w 7364627"/>
                <a:gd name="connsiteY1" fmla="*/ 3880022 h 4584357"/>
                <a:gd name="connsiteX2" fmla="*/ 1272746 w 7364627"/>
                <a:gd name="connsiteY2" fmla="*/ 3842952 h 4584357"/>
                <a:gd name="connsiteX3" fmla="*/ 1643448 w 7364627"/>
                <a:gd name="connsiteY3" fmla="*/ 3669957 h 4584357"/>
                <a:gd name="connsiteX4" fmla="*/ 1717589 w 7364627"/>
                <a:gd name="connsiteY4" fmla="*/ 3645244 h 4584357"/>
                <a:gd name="connsiteX5" fmla="*/ 1779373 w 7364627"/>
                <a:gd name="connsiteY5" fmla="*/ 3620530 h 4584357"/>
                <a:gd name="connsiteX6" fmla="*/ 1878227 w 7364627"/>
                <a:gd name="connsiteY6" fmla="*/ 3595817 h 4584357"/>
                <a:gd name="connsiteX7" fmla="*/ 1940011 w 7364627"/>
                <a:gd name="connsiteY7" fmla="*/ 3571103 h 4584357"/>
                <a:gd name="connsiteX8" fmla="*/ 2075935 w 7364627"/>
                <a:gd name="connsiteY8" fmla="*/ 3546390 h 4584357"/>
                <a:gd name="connsiteX9" fmla="*/ 2174789 w 7364627"/>
                <a:gd name="connsiteY9" fmla="*/ 3521676 h 4584357"/>
                <a:gd name="connsiteX10" fmla="*/ 2261286 w 7364627"/>
                <a:gd name="connsiteY10" fmla="*/ 3496963 h 4584357"/>
                <a:gd name="connsiteX11" fmla="*/ 2335427 w 7364627"/>
                <a:gd name="connsiteY11" fmla="*/ 3447536 h 4584357"/>
                <a:gd name="connsiteX12" fmla="*/ 2471351 w 7364627"/>
                <a:gd name="connsiteY12" fmla="*/ 3348682 h 4584357"/>
                <a:gd name="connsiteX13" fmla="*/ 2557848 w 7364627"/>
                <a:gd name="connsiteY13" fmla="*/ 3262184 h 4584357"/>
                <a:gd name="connsiteX14" fmla="*/ 2594919 w 7364627"/>
                <a:gd name="connsiteY14" fmla="*/ 3225114 h 4584357"/>
                <a:gd name="connsiteX15" fmla="*/ 2656702 w 7364627"/>
                <a:gd name="connsiteY15" fmla="*/ 3175687 h 4584357"/>
                <a:gd name="connsiteX16" fmla="*/ 2780270 w 7364627"/>
                <a:gd name="connsiteY16" fmla="*/ 3076833 h 4584357"/>
                <a:gd name="connsiteX17" fmla="*/ 2879124 w 7364627"/>
                <a:gd name="connsiteY17" fmla="*/ 2990336 h 4584357"/>
                <a:gd name="connsiteX18" fmla="*/ 2940908 w 7364627"/>
                <a:gd name="connsiteY18" fmla="*/ 2953265 h 4584357"/>
                <a:gd name="connsiteX19" fmla="*/ 2977978 w 7364627"/>
                <a:gd name="connsiteY19" fmla="*/ 2916195 h 4584357"/>
                <a:gd name="connsiteX20" fmla="*/ 3089189 w 7364627"/>
                <a:gd name="connsiteY20" fmla="*/ 2829698 h 4584357"/>
                <a:gd name="connsiteX21" fmla="*/ 3126259 w 7364627"/>
                <a:gd name="connsiteY21" fmla="*/ 2792627 h 4584357"/>
                <a:gd name="connsiteX22" fmla="*/ 3188043 w 7364627"/>
                <a:gd name="connsiteY22" fmla="*/ 2743200 h 4584357"/>
                <a:gd name="connsiteX23" fmla="*/ 3323967 w 7364627"/>
                <a:gd name="connsiteY23" fmla="*/ 2619633 h 4584357"/>
                <a:gd name="connsiteX24" fmla="*/ 3398108 w 7364627"/>
                <a:gd name="connsiteY24" fmla="*/ 2570206 h 4584357"/>
                <a:gd name="connsiteX25" fmla="*/ 3447535 w 7364627"/>
                <a:gd name="connsiteY25" fmla="*/ 2557849 h 4584357"/>
                <a:gd name="connsiteX26" fmla="*/ 3534032 w 7364627"/>
                <a:gd name="connsiteY26" fmla="*/ 2520779 h 4584357"/>
                <a:gd name="connsiteX27" fmla="*/ 3620529 w 7364627"/>
                <a:gd name="connsiteY27" fmla="*/ 2471352 h 4584357"/>
                <a:gd name="connsiteX28" fmla="*/ 3756454 w 7364627"/>
                <a:gd name="connsiteY28" fmla="*/ 2421925 h 4584357"/>
                <a:gd name="connsiteX29" fmla="*/ 3842951 w 7364627"/>
                <a:gd name="connsiteY29" fmla="*/ 2360141 h 4584357"/>
                <a:gd name="connsiteX30" fmla="*/ 3880021 w 7364627"/>
                <a:gd name="connsiteY30" fmla="*/ 2347784 h 4584357"/>
                <a:gd name="connsiteX31" fmla="*/ 3966519 w 7364627"/>
                <a:gd name="connsiteY31" fmla="*/ 2310714 h 4584357"/>
                <a:gd name="connsiteX32" fmla="*/ 4003589 w 7364627"/>
                <a:gd name="connsiteY32" fmla="*/ 2286000 h 4584357"/>
                <a:gd name="connsiteX33" fmla="*/ 4053016 w 7364627"/>
                <a:gd name="connsiteY33" fmla="*/ 2248930 h 4584357"/>
                <a:gd name="connsiteX34" fmla="*/ 4127156 w 7364627"/>
                <a:gd name="connsiteY34" fmla="*/ 2211860 h 4584357"/>
                <a:gd name="connsiteX35" fmla="*/ 4176584 w 7364627"/>
                <a:gd name="connsiteY35" fmla="*/ 2174790 h 4584357"/>
                <a:gd name="connsiteX36" fmla="*/ 4275438 w 7364627"/>
                <a:gd name="connsiteY36" fmla="*/ 2125363 h 4584357"/>
                <a:gd name="connsiteX37" fmla="*/ 4312508 w 7364627"/>
                <a:gd name="connsiteY37" fmla="*/ 2088292 h 4584357"/>
                <a:gd name="connsiteX38" fmla="*/ 4423719 w 7364627"/>
                <a:gd name="connsiteY38" fmla="*/ 2014152 h 4584357"/>
                <a:gd name="connsiteX39" fmla="*/ 4547286 w 7364627"/>
                <a:gd name="connsiteY39" fmla="*/ 1927654 h 4584357"/>
                <a:gd name="connsiteX40" fmla="*/ 4646140 w 7364627"/>
                <a:gd name="connsiteY40" fmla="*/ 1878227 h 4584357"/>
                <a:gd name="connsiteX41" fmla="*/ 4732638 w 7364627"/>
                <a:gd name="connsiteY41" fmla="*/ 1828800 h 4584357"/>
                <a:gd name="connsiteX42" fmla="*/ 4769708 w 7364627"/>
                <a:gd name="connsiteY42" fmla="*/ 1804087 h 4584357"/>
                <a:gd name="connsiteX43" fmla="*/ 4819135 w 7364627"/>
                <a:gd name="connsiteY43" fmla="*/ 1791730 h 4584357"/>
                <a:gd name="connsiteX44" fmla="*/ 4905632 w 7364627"/>
                <a:gd name="connsiteY44" fmla="*/ 1729946 h 4584357"/>
                <a:gd name="connsiteX45" fmla="*/ 4955059 w 7364627"/>
                <a:gd name="connsiteY45" fmla="*/ 1705233 h 4584357"/>
                <a:gd name="connsiteX46" fmla="*/ 4992129 w 7364627"/>
                <a:gd name="connsiteY46" fmla="*/ 1680519 h 4584357"/>
                <a:gd name="connsiteX47" fmla="*/ 5041556 w 7364627"/>
                <a:gd name="connsiteY47" fmla="*/ 1655806 h 4584357"/>
                <a:gd name="connsiteX48" fmla="*/ 5078627 w 7364627"/>
                <a:gd name="connsiteY48" fmla="*/ 1618736 h 4584357"/>
                <a:gd name="connsiteX49" fmla="*/ 5152767 w 7364627"/>
                <a:gd name="connsiteY49" fmla="*/ 1569309 h 4584357"/>
                <a:gd name="connsiteX50" fmla="*/ 5288692 w 7364627"/>
                <a:gd name="connsiteY50" fmla="*/ 1433384 h 4584357"/>
                <a:gd name="connsiteX51" fmla="*/ 5325762 w 7364627"/>
                <a:gd name="connsiteY51" fmla="*/ 1396314 h 4584357"/>
                <a:gd name="connsiteX52" fmla="*/ 5412259 w 7364627"/>
                <a:gd name="connsiteY52" fmla="*/ 1285103 h 4584357"/>
                <a:gd name="connsiteX53" fmla="*/ 5436973 w 7364627"/>
                <a:gd name="connsiteY53" fmla="*/ 1248033 h 4584357"/>
                <a:gd name="connsiteX54" fmla="*/ 5511113 w 7364627"/>
                <a:gd name="connsiteY54" fmla="*/ 1173892 h 4584357"/>
                <a:gd name="connsiteX55" fmla="*/ 5548184 w 7364627"/>
                <a:gd name="connsiteY55" fmla="*/ 1136822 h 4584357"/>
                <a:gd name="connsiteX56" fmla="*/ 5572897 w 7364627"/>
                <a:gd name="connsiteY56" fmla="*/ 1099752 h 4584357"/>
                <a:gd name="connsiteX57" fmla="*/ 5647038 w 7364627"/>
                <a:gd name="connsiteY57" fmla="*/ 1050325 h 4584357"/>
                <a:gd name="connsiteX58" fmla="*/ 5733535 w 7364627"/>
                <a:gd name="connsiteY58" fmla="*/ 988541 h 4584357"/>
                <a:gd name="connsiteX59" fmla="*/ 5770605 w 7364627"/>
                <a:gd name="connsiteY59" fmla="*/ 976184 h 4584357"/>
                <a:gd name="connsiteX60" fmla="*/ 5820032 w 7364627"/>
                <a:gd name="connsiteY60" fmla="*/ 951471 h 4584357"/>
                <a:gd name="connsiteX61" fmla="*/ 5894173 w 7364627"/>
                <a:gd name="connsiteY61" fmla="*/ 926757 h 4584357"/>
                <a:gd name="connsiteX62" fmla="*/ 5931243 w 7364627"/>
                <a:gd name="connsiteY62" fmla="*/ 889687 h 4584357"/>
                <a:gd name="connsiteX63" fmla="*/ 5968313 w 7364627"/>
                <a:gd name="connsiteY63" fmla="*/ 877330 h 4584357"/>
                <a:gd name="connsiteX64" fmla="*/ 6005384 w 7364627"/>
                <a:gd name="connsiteY64" fmla="*/ 852617 h 4584357"/>
                <a:gd name="connsiteX65" fmla="*/ 6042454 w 7364627"/>
                <a:gd name="connsiteY65" fmla="*/ 840260 h 4584357"/>
                <a:gd name="connsiteX66" fmla="*/ 6079524 w 7364627"/>
                <a:gd name="connsiteY66" fmla="*/ 815546 h 4584357"/>
                <a:gd name="connsiteX67" fmla="*/ 6116594 w 7364627"/>
                <a:gd name="connsiteY67" fmla="*/ 803190 h 4584357"/>
                <a:gd name="connsiteX68" fmla="*/ 6166021 w 7364627"/>
                <a:gd name="connsiteY68" fmla="*/ 778476 h 4584357"/>
                <a:gd name="connsiteX69" fmla="*/ 6240162 w 7364627"/>
                <a:gd name="connsiteY69" fmla="*/ 753763 h 4584357"/>
                <a:gd name="connsiteX70" fmla="*/ 6277232 w 7364627"/>
                <a:gd name="connsiteY70" fmla="*/ 729049 h 4584357"/>
                <a:gd name="connsiteX71" fmla="*/ 6351373 w 7364627"/>
                <a:gd name="connsiteY71" fmla="*/ 704336 h 4584357"/>
                <a:gd name="connsiteX72" fmla="*/ 6462584 w 7364627"/>
                <a:gd name="connsiteY72" fmla="*/ 630195 h 4584357"/>
                <a:gd name="connsiteX73" fmla="*/ 6549081 w 7364627"/>
                <a:gd name="connsiteY73" fmla="*/ 568411 h 4584357"/>
                <a:gd name="connsiteX74" fmla="*/ 6586151 w 7364627"/>
                <a:gd name="connsiteY74" fmla="*/ 531341 h 4584357"/>
                <a:gd name="connsiteX75" fmla="*/ 6623221 w 7364627"/>
                <a:gd name="connsiteY75" fmla="*/ 506627 h 4584357"/>
                <a:gd name="connsiteX76" fmla="*/ 6672648 w 7364627"/>
                <a:gd name="connsiteY76" fmla="*/ 469557 h 4584357"/>
                <a:gd name="connsiteX77" fmla="*/ 6746789 w 7364627"/>
                <a:gd name="connsiteY77" fmla="*/ 420130 h 4584357"/>
                <a:gd name="connsiteX78" fmla="*/ 6783859 w 7364627"/>
                <a:gd name="connsiteY78" fmla="*/ 383060 h 4584357"/>
                <a:gd name="connsiteX79" fmla="*/ 6820929 w 7364627"/>
                <a:gd name="connsiteY79" fmla="*/ 370703 h 4584357"/>
                <a:gd name="connsiteX80" fmla="*/ 6969211 w 7364627"/>
                <a:gd name="connsiteY80" fmla="*/ 259492 h 4584357"/>
                <a:gd name="connsiteX81" fmla="*/ 7006281 w 7364627"/>
                <a:gd name="connsiteY81" fmla="*/ 234779 h 4584357"/>
                <a:gd name="connsiteX82" fmla="*/ 7092778 w 7364627"/>
                <a:gd name="connsiteY82" fmla="*/ 172995 h 4584357"/>
                <a:gd name="connsiteX83" fmla="*/ 7191632 w 7364627"/>
                <a:gd name="connsiteY83" fmla="*/ 123568 h 4584357"/>
                <a:gd name="connsiteX84" fmla="*/ 7278129 w 7364627"/>
                <a:gd name="connsiteY84" fmla="*/ 74141 h 4584357"/>
                <a:gd name="connsiteX85" fmla="*/ 7315200 w 7364627"/>
                <a:gd name="connsiteY85" fmla="*/ 61784 h 4584357"/>
                <a:gd name="connsiteX86" fmla="*/ 7278129 w 7364627"/>
                <a:gd name="connsiteY86" fmla="*/ 86498 h 4584357"/>
                <a:gd name="connsiteX87" fmla="*/ 7203989 w 7364627"/>
                <a:gd name="connsiteY87" fmla="*/ 111211 h 4584357"/>
                <a:gd name="connsiteX88" fmla="*/ 7166919 w 7364627"/>
                <a:gd name="connsiteY88" fmla="*/ 123568 h 4584357"/>
                <a:gd name="connsiteX89" fmla="*/ 7129848 w 7364627"/>
                <a:gd name="connsiteY89" fmla="*/ 135925 h 4584357"/>
                <a:gd name="connsiteX90" fmla="*/ 7092778 w 7364627"/>
                <a:gd name="connsiteY90" fmla="*/ 148282 h 4584357"/>
                <a:gd name="connsiteX91" fmla="*/ 7203989 w 7364627"/>
                <a:gd name="connsiteY91" fmla="*/ 98854 h 4584357"/>
                <a:gd name="connsiteX92" fmla="*/ 7241059 w 7364627"/>
                <a:gd name="connsiteY92" fmla="*/ 86498 h 4584357"/>
                <a:gd name="connsiteX93" fmla="*/ 7327556 w 7364627"/>
                <a:gd name="connsiteY93" fmla="*/ 24714 h 4584357"/>
                <a:gd name="connsiteX94" fmla="*/ 7364627 w 7364627"/>
                <a:gd name="connsiteY94" fmla="*/ 0 h 4584357"/>
                <a:gd name="connsiteX0" fmla="*/ 0 w 7327556"/>
                <a:gd name="connsiteY0" fmla="*/ 4559643 h 4559643"/>
                <a:gd name="connsiteX1" fmla="*/ 1173892 w 7327556"/>
                <a:gd name="connsiteY1" fmla="*/ 3855308 h 4559643"/>
                <a:gd name="connsiteX2" fmla="*/ 1272746 w 7327556"/>
                <a:gd name="connsiteY2" fmla="*/ 3818238 h 4559643"/>
                <a:gd name="connsiteX3" fmla="*/ 1643448 w 7327556"/>
                <a:gd name="connsiteY3" fmla="*/ 3645243 h 4559643"/>
                <a:gd name="connsiteX4" fmla="*/ 1717589 w 7327556"/>
                <a:gd name="connsiteY4" fmla="*/ 3620530 h 4559643"/>
                <a:gd name="connsiteX5" fmla="*/ 1779373 w 7327556"/>
                <a:gd name="connsiteY5" fmla="*/ 3595816 h 4559643"/>
                <a:gd name="connsiteX6" fmla="*/ 1878227 w 7327556"/>
                <a:gd name="connsiteY6" fmla="*/ 3571103 h 4559643"/>
                <a:gd name="connsiteX7" fmla="*/ 1940011 w 7327556"/>
                <a:gd name="connsiteY7" fmla="*/ 3546389 h 4559643"/>
                <a:gd name="connsiteX8" fmla="*/ 2075935 w 7327556"/>
                <a:gd name="connsiteY8" fmla="*/ 3521676 h 4559643"/>
                <a:gd name="connsiteX9" fmla="*/ 2174789 w 7327556"/>
                <a:gd name="connsiteY9" fmla="*/ 3496962 h 4559643"/>
                <a:gd name="connsiteX10" fmla="*/ 2261286 w 7327556"/>
                <a:gd name="connsiteY10" fmla="*/ 3472249 h 4559643"/>
                <a:gd name="connsiteX11" fmla="*/ 2335427 w 7327556"/>
                <a:gd name="connsiteY11" fmla="*/ 3422822 h 4559643"/>
                <a:gd name="connsiteX12" fmla="*/ 2471351 w 7327556"/>
                <a:gd name="connsiteY12" fmla="*/ 3323968 h 4559643"/>
                <a:gd name="connsiteX13" fmla="*/ 2557848 w 7327556"/>
                <a:gd name="connsiteY13" fmla="*/ 3237470 h 4559643"/>
                <a:gd name="connsiteX14" fmla="*/ 2594919 w 7327556"/>
                <a:gd name="connsiteY14" fmla="*/ 3200400 h 4559643"/>
                <a:gd name="connsiteX15" fmla="*/ 2656702 w 7327556"/>
                <a:gd name="connsiteY15" fmla="*/ 3150973 h 4559643"/>
                <a:gd name="connsiteX16" fmla="*/ 2780270 w 7327556"/>
                <a:gd name="connsiteY16" fmla="*/ 3052119 h 4559643"/>
                <a:gd name="connsiteX17" fmla="*/ 2879124 w 7327556"/>
                <a:gd name="connsiteY17" fmla="*/ 2965622 h 4559643"/>
                <a:gd name="connsiteX18" fmla="*/ 2940908 w 7327556"/>
                <a:gd name="connsiteY18" fmla="*/ 2928551 h 4559643"/>
                <a:gd name="connsiteX19" fmla="*/ 2977978 w 7327556"/>
                <a:gd name="connsiteY19" fmla="*/ 2891481 h 4559643"/>
                <a:gd name="connsiteX20" fmla="*/ 3089189 w 7327556"/>
                <a:gd name="connsiteY20" fmla="*/ 2804984 h 4559643"/>
                <a:gd name="connsiteX21" fmla="*/ 3126259 w 7327556"/>
                <a:gd name="connsiteY21" fmla="*/ 2767913 h 4559643"/>
                <a:gd name="connsiteX22" fmla="*/ 3188043 w 7327556"/>
                <a:gd name="connsiteY22" fmla="*/ 2718486 h 4559643"/>
                <a:gd name="connsiteX23" fmla="*/ 3323967 w 7327556"/>
                <a:gd name="connsiteY23" fmla="*/ 2594919 h 4559643"/>
                <a:gd name="connsiteX24" fmla="*/ 3398108 w 7327556"/>
                <a:gd name="connsiteY24" fmla="*/ 2545492 h 4559643"/>
                <a:gd name="connsiteX25" fmla="*/ 3447535 w 7327556"/>
                <a:gd name="connsiteY25" fmla="*/ 2533135 h 4559643"/>
                <a:gd name="connsiteX26" fmla="*/ 3534032 w 7327556"/>
                <a:gd name="connsiteY26" fmla="*/ 2496065 h 4559643"/>
                <a:gd name="connsiteX27" fmla="*/ 3620529 w 7327556"/>
                <a:gd name="connsiteY27" fmla="*/ 2446638 h 4559643"/>
                <a:gd name="connsiteX28" fmla="*/ 3756454 w 7327556"/>
                <a:gd name="connsiteY28" fmla="*/ 2397211 h 4559643"/>
                <a:gd name="connsiteX29" fmla="*/ 3842951 w 7327556"/>
                <a:gd name="connsiteY29" fmla="*/ 2335427 h 4559643"/>
                <a:gd name="connsiteX30" fmla="*/ 3880021 w 7327556"/>
                <a:gd name="connsiteY30" fmla="*/ 2323070 h 4559643"/>
                <a:gd name="connsiteX31" fmla="*/ 3966519 w 7327556"/>
                <a:gd name="connsiteY31" fmla="*/ 2286000 h 4559643"/>
                <a:gd name="connsiteX32" fmla="*/ 4003589 w 7327556"/>
                <a:gd name="connsiteY32" fmla="*/ 2261286 h 4559643"/>
                <a:gd name="connsiteX33" fmla="*/ 4053016 w 7327556"/>
                <a:gd name="connsiteY33" fmla="*/ 2224216 h 4559643"/>
                <a:gd name="connsiteX34" fmla="*/ 4127156 w 7327556"/>
                <a:gd name="connsiteY34" fmla="*/ 2187146 h 4559643"/>
                <a:gd name="connsiteX35" fmla="*/ 4176584 w 7327556"/>
                <a:gd name="connsiteY35" fmla="*/ 2150076 h 4559643"/>
                <a:gd name="connsiteX36" fmla="*/ 4275438 w 7327556"/>
                <a:gd name="connsiteY36" fmla="*/ 2100649 h 4559643"/>
                <a:gd name="connsiteX37" fmla="*/ 4312508 w 7327556"/>
                <a:gd name="connsiteY37" fmla="*/ 2063578 h 4559643"/>
                <a:gd name="connsiteX38" fmla="*/ 4423719 w 7327556"/>
                <a:gd name="connsiteY38" fmla="*/ 1989438 h 4559643"/>
                <a:gd name="connsiteX39" fmla="*/ 4547286 w 7327556"/>
                <a:gd name="connsiteY39" fmla="*/ 1902940 h 4559643"/>
                <a:gd name="connsiteX40" fmla="*/ 4646140 w 7327556"/>
                <a:gd name="connsiteY40" fmla="*/ 1853513 h 4559643"/>
                <a:gd name="connsiteX41" fmla="*/ 4732638 w 7327556"/>
                <a:gd name="connsiteY41" fmla="*/ 1804086 h 4559643"/>
                <a:gd name="connsiteX42" fmla="*/ 4769708 w 7327556"/>
                <a:gd name="connsiteY42" fmla="*/ 1779373 h 4559643"/>
                <a:gd name="connsiteX43" fmla="*/ 4819135 w 7327556"/>
                <a:gd name="connsiteY43" fmla="*/ 1767016 h 4559643"/>
                <a:gd name="connsiteX44" fmla="*/ 4905632 w 7327556"/>
                <a:gd name="connsiteY44" fmla="*/ 1705232 h 4559643"/>
                <a:gd name="connsiteX45" fmla="*/ 4955059 w 7327556"/>
                <a:gd name="connsiteY45" fmla="*/ 1680519 h 4559643"/>
                <a:gd name="connsiteX46" fmla="*/ 4992129 w 7327556"/>
                <a:gd name="connsiteY46" fmla="*/ 1655805 h 4559643"/>
                <a:gd name="connsiteX47" fmla="*/ 5041556 w 7327556"/>
                <a:gd name="connsiteY47" fmla="*/ 1631092 h 4559643"/>
                <a:gd name="connsiteX48" fmla="*/ 5078627 w 7327556"/>
                <a:gd name="connsiteY48" fmla="*/ 1594022 h 4559643"/>
                <a:gd name="connsiteX49" fmla="*/ 5152767 w 7327556"/>
                <a:gd name="connsiteY49" fmla="*/ 1544595 h 4559643"/>
                <a:gd name="connsiteX50" fmla="*/ 5288692 w 7327556"/>
                <a:gd name="connsiteY50" fmla="*/ 1408670 h 4559643"/>
                <a:gd name="connsiteX51" fmla="*/ 5325762 w 7327556"/>
                <a:gd name="connsiteY51" fmla="*/ 1371600 h 4559643"/>
                <a:gd name="connsiteX52" fmla="*/ 5412259 w 7327556"/>
                <a:gd name="connsiteY52" fmla="*/ 1260389 h 4559643"/>
                <a:gd name="connsiteX53" fmla="*/ 5436973 w 7327556"/>
                <a:gd name="connsiteY53" fmla="*/ 1223319 h 4559643"/>
                <a:gd name="connsiteX54" fmla="*/ 5511113 w 7327556"/>
                <a:gd name="connsiteY54" fmla="*/ 1149178 h 4559643"/>
                <a:gd name="connsiteX55" fmla="*/ 5548184 w 7327556"/>
                <a:gd name="connsiteY55" fmla="*/ 1112108 h 4559643"/>
                <a:gd name="connsiteX56" fmla="*/ 5572897 w 7327556"/>
                <a:gd name="connsiteY56" fmla="*/ 1075038 h 4559643"/>
                <a:gd name="connsiteX57" fmla="*/ 5647038 w 7327556"/>
                <a:gd name="connsiteY57" fmla="*/ 1025611 h 4559643"/>
                <a:gd name="connsiteX58" fmla="*/ 5733535 w 7327556"/>
                <a:gd name="connsiteY58" fmla="*/ 963827 h 4559643"/>
                <a:gd name="connsiteX59" fmla="*/ 5770605 w 7327556"/>
                <a:gd name="connsiteY59" fmla="*/ 951470 h 4559643"/>
                <a:gd name="connsiteX60" fmla="*/ 5820032 w 7327556"/>
                <a:gd name="connsiteY60" fmla="*/ 926757 h 4559643"/>
                <a:gd name="connsiteX61" fmla="*/ 5894173 w 7327556"/>
                <a:gd name="connsiteY61" fmla="*/ 902043 h 4559643"/>
                <a:gd name="connsiteX62" fmla="*/ 5931243 w 7327556"/>
                <a:gd name="connsiteY62" fmla="*/ 864973 h 4559643"/>
                <a:gd name="connsiteX63" fmla="*/ 5968313 w 7327556"/>
                <a:gd name="connsiteY63" fmla="*/ 852616 h 4559643"/>
                <a:gd name="connsiteX64" fmla="*/ 6005384 w 7327556"/>
                <a:gd name="connsiteY64" fmla="*/ 827903 h 4559643"/>
                <a:gd name="connsiteX65" fmla="*/ 6042454 w 7327556"/>
                <a:gd name="connsiteY65" fmla="*/ 815546 h 4559643"/>
                <a:gd name="connsiteX66" fmla="*/ 6079524 w 7327556"/>
                <a:gd name="connsiteY66" fmla="*/ 790832 h 4559643"/>
                <a:gd name="connsiteX67" fmla="*/ 6116594 w 7327556"/>
                <a:gd name="connsiteY67" fmla="*/ 778476 h 4559643"/>
                <a:gd name="connsiteX68" fmla="*/ 6166021 w 7327556"/>
                <a:gd name="connsiteY68" fmla="*/ 753762 h 4559643"/>
                <a:gd name="connsiteX69" fmla="*/ 6240162 w 7327556"/>
                <a:gd name="connsiteY69" fmla="*/ 729049 h 4559643"/>
                <a:gd name="connsiteX70" fmla="*/ 6277232 w 7327556"/>
                <a:gd name="connsiteY70" fmla="*/ 704335 h 4559643"/>
                <a:gd name="connsiteX71" fmla="*/ 6351373 w 7327556"/>
                <a:gd name="connsiteY71" fmla="*/ 679622 h 4559643"/>
                <a:gd name="connsiteX72" fmla="*/ 6462584 w 7327556"/>
                <a:gd name="connsiteY72" fmla="*/ 605481 h 4559643"/>
                <a:gd name="connsiteX73" fmla="*/ 6549081 w 7327556"/>
                <a:gd name="connsiteY73" fmla="*/ 543697 h 4559643"/>
                <a:gd name="connsiteX74" fmla="*/ 6586151 w 7327556"/>
                <a:gd name="connsiteY74" fmla="*/ 506627 h 4559643"/>
                <a:gd name="connsiteX75" fmla="*/ 6623221 w 7327556"/>
                <a:gd name="connsiteY75" fmla="*/ 481913 h 4559643"/>
                <a:gd name="connsiteX76" fmla="*/ 6672648 w 7327556"/>
                <a:gd name="connsiteY76" fmla="*/ 444843 h 4559643"/>
                <a:gd name="connsiteX77" fmla="*/ 6746789 w 7327556"/>
                <a:gd name="connsiteY77" fmla="*/ 395416 h 4559643"/>
                <a:gd name="connsiteX78" fmla="*/ 6783859 w 7327556"/>
                <a:gd name="connsiteY78" fmla="*/ 358346 h 4559643"/>
                <a:gd name="connsiteX79" fmla="*/ 6820929 w 7327556"/>
                <a:gd name="connsiteY79" fmla="*/ 345989 h 4559643"/>
                <a:gd name="connsiteX80" fmla="*/ 6969211 w 7327556"/>
                <a:gd name="connsiteY80" fmla="*/ 234778 h 4559643"/>
                <a:gd name="connsiteX81" fmla="*/ 7006281 w 7327556"/>
                <a:gd name="connsiteY81" fmla="*/ 210065 h 4559643"/>
                <a:gd name="connsiteX82" fmla="*/ 7092778 w 7327556"/>
                <a:gd name="connsiteY82" fmla="*/ 148281 h 4559643"/>
                <a:gd name="connsiteX83" fmla="*/ 7191632 w 7327556"/>
                <a:gd name="connsiteY83" fmla="*/ 98854 h 4559643"/>
                <a:gd name="connsiteX84" fmla="*/ 7278129 w 7327556"/>
                <a:gd name="connsiteY84" fmla="*/ 49427 h 4559643"/>
                <a:gd name="connsiteX85" fmla="*/ 7315200 w 7327556"/>
                <a:gd name="connsiteY85" fmla="*/ 37070 h 4559643"/>
                <a:gd name="connsiteX86" fmla="*/ 7278129 w 7327556"/>
                <a:gd name="connsiteY86" fmla="*/ 61784 h 4559643"/>
                <a:gd name="connsiteX87" fmla="*/ 7203989 w 7327556"/>
                <a:gd name="connsiteY87" fmla="*/ 86497 h 4559643"/>
                <a:gd name="connsiteX88" fmla="*/ 7166919 w 7327556"/>
                <a:gd name="connsiteY88" fmla="*/ 98854 h 4559643"/>
                <a:gd name="connsiteX89" fmla="*/ 7129848 w 7327556"/>
                <a:gd name="connsiteY89" fmla="*/ 111211 h 4559643"/>
                <a:gd name="connsiteX90" fmla="*/ 7092778 w 7327556"/>
                <a:gd name="connsiteY90" fmla="*/ 123568 h 4559643"/>
                <a:gd name="connsiteX91" fmla="*/ 7203989 w 7327556"/>
                <a:gd name="connsiteY91" fmla="*/ 74140 h 4559643"/>
                <a:gd name="connsiteX92" fmla="*/ 7241059 w 7327556"/>
                <a:gd name="connsiteY92" fmla="*/ 61784 h 4559643"/>
                <a:gd name="connsiteX93" fmla="*/ 7327556 w 7327556"/>
                <a:gd name="connsiteY93" fmla="*/ 0 h 4559643"/>
                <a:gd name="connsiteX0" fmla="*/ 0 w 7315200"/>
                <a:gd name="connsiteY0" fmla="*/ 4526871 h 4526871"/>
                <a:gd name="connsiteX1" fmla="*/ 1173892 w 7315200"/>
                <a:gd name="connsiteY1" fmla="*/ 3822536 h 4526871"/>
                <a:gd name="connsiteX2" fmla="*/ 1272746 w 7315200"/>
                <a:gd name="connsiteY2" fmla="*/ 3785466 h 4526871"/>
                <a:gd name="connsiteX3" fmla="*/ 1643448 w 7315200"/>
                <a:gd name="connsiteY3" fmla="*/ 3612471 h 4526871"/>
                <a:gd name="connsiteX4" fmla="*/ 1717589 w 7315200"/>
                <a:gd name="connsiteY4" fmla="*/ 3587758 h 4526871"/>
                <a:gd name="connsiteX5" fmla="*/ 1779373 w 7315200"/>
                <a:gd name="connsiteY5" fmla="*/ 3563044 h 4526871"/>
                <a:gd name="connsiteX6" fmla="*/ 1878227 w 7315200"/>
                <a:gd name="connsiteY6" fmla="*/ 3538331 h 4526871"/>
                <a:gd name="connsiteX7" fmla="*/ 1940011 w 7315200"/>
                <a:gd name="connsiteY7" fmla="*/ 3513617 h 4526871"/>
                <a:gd name="connsiteX8" fmla="*/ 2075935 w 7315200"/>
                <a:gd name="connsiteY8" fmla="*/ 3488904 h 4526871"/>
                <a:gd name="connsiteX9" fmla="*/ 2174789 w 7315200"/>
                <a:gd name="connsiteY9" fmla="*/ 3464190 h 4526871"/>
                <a:gd name="connsiteX10" fmla="*/ 2261286 w 7315200"/>
                <a:gd name="connsiteY10" fmla="*/ 3439477 h 4526871"/>
                <a:gd name="connsiteX11" fmla="*/ 2335427 w 7315200"/>
                <a:gd name="connsiteY11" fmla="*/ 3390050 h 4526871"/>
                <a:gd name="connsiteX12" fmla="*/ 2471351 w 7315200"/>
                <a:gd name="connsiteY12" fmla="*/ 3291196 h 4526871"/>
                <a:gd name="connsiteX13" fmla="*/ 2557848 w 7315200"/>
                <a:gd name="connsiteY13" fmla="*/ 3204698 h 4526871"/>
                <a:gd name="connsiteX14" fmla="*/ 2594919 w 7315200"/>
                <a:gd name="connsiteY14" fmla="*/ 3167628 h 4526871"/>
                <a:gd name="connsiteX15" fmla="*/ 2656702 w 7315200"/>
                <a:gd name="connsiteY15" fmla="*/ 3118201 h 4526871"/>
                <a:gd name="connsiteX16" fmla="*/ 2780270 w 7315200"/>
                <a:gd name="connsiteY16" fmla="*/ 3019347 h 4526871"/>
                <a:gd name="connsiteX17" fmla="*/ 2879124 w 7315200"/>
                <a:gd name="connsiteY17" fmla="*/ 2932850 h 4526871"/>
                <a:gd name="connsiteX18" fmla="*/ 2940908 w 7315200"/>
                <a:gd name="connsiteY18" fmla="*/ 2895779 h 4526871"/>
                <a:gd name="connsiteX19" fmla="*/ 2977978 w 7315200"/>
                <a:gd name="connsiteY19" fmla="*/ 2858709 h 4526871"/>
                <a:gd name="connsiteX20" fmla="*/ 3089189 w 7315200"/>
                <a:gd name="connsiteY20" fmla="*/ 2772212 h 4526871"/>
                <a:gd name="connsiteX21" fmla="*/ 3126259 w 7315200"/>
                <a:gd name="connsiteY21" fmla="*/ 2735141 h 4526871"/>
                <a:gd name="connsiteX22" fmla="*/ 3188043 w 7315200"/>
                <a:gd name="connsiteY22" fmla="*/ 2685714 h 4526871"/>
                <a:gd name="connsiteX23" fmla="*/ 3323967 w 7315200"/>
                <a:gd name="connsiteY23" fmla="*/ 2562147 h 4526871"/>
                <a:gd name="connsiteX24" fmla="*/ 3398108 w 7315200"/>
                <a:gd name="connsiteY24" fmla="*/ 2512720 h 4526871"/>
                <a:gd name="connsiteX25" fmla="*/ 3447535 w 7315200"/>
                <a:gd name="connsiteY25" fmla="*/ 2500363 h 4526871"/>
                <a:gd name="connsiteX26" fmla="*/ 3534032 w 7315200"/>
                <a:gd name="connsiteY26" fmla="*/ 2463293 h 4526871"/>
                <a:gd name="connsiteX27" fmla="*/ 3620529 w 7315200"/>
                <a:gd name="connsiteY27" fmla="*/ 2413866 h 4526871"/>
                <a:gd name="connsiteX28" fmla="*/ 3756454 w 7315200"/>
                <a:gd name="connsiteY28" fmla="*/ 2364439 h 4526871"/>
                <a:gd name="connsiteX29" fmla="*/ 3842951 w 7315200"/>
                <a:gd name="connsiteY29" fmla="*/ 2302655 h 4526871"/>
                <a:gd name="connsiteX30" fmla="*/ 3880021 w 7315200"/>
                <a:gd name="connsiteY30" fmla="*/ 2290298 h 4526871"/>
                <a:gd name="connsiteX31" fmla="*/ 3966519 w 7315200"/>
                <a:gd name="connsiteY31" fmla="*/ 2253228 h 4526871"/>
                <a:gd name="connsiteX32" fmla="*/ 4003589 w 7315200"/>
                <a:gd name="connsiteY32" fmla="*/ 2228514 h 4526871"/>
                <a:gd name="connsiteX33" fmla="*/ 4053016 w 7315200"/>
                <a:gd name="connsiteY33" fmla="*/ 2191444 h 4526871"/>
                <a:gd name="connsiteX34" fmla="*/ 4127156 w 7315200"/>
                <a:gd name="connsiteY34" fmla="*/ 2154374 h 4526871"/>
                <a:gd name="connsiteX35" fmla="*/ 4176584 w 7315200"/>
                <a:gd name="connsiteY35" fmla="*/ 2117304 h 4526871"/>
                <a:gd name="connsiteX36" fmla="*/ 4275438 w 7315200"/>
                <a:gd name="connsiteY36" fmla="*/ 2067877 h 4526871"/>
                <a:gd name="connsiteX37" fmla="*/ 4312508 w 7315200"/>
                <a:gd name="connsiteY37" fmla="*/ 2030806 h 4526871"/>
                <a:gd name="connsiteX38" fmla="*/ 4423719 w 7315200"/>
                <a:gd name="connsiteY38" fmla="*/ 1956666 h 4526871"/>
                <a:gd name="connsiteX39" fmla="*/ 4547286 w 7315200"/>
                <a:gd name="connsiteY39" fmla="*/ 1870168 h 4526871"/>
                <a:gd name="connsiteX40" fmla="*/ 4646140 w 7315200"/>
                <a:gd name="connsiteY40" fmla="*/ 1820741 h 4526871"/>
                <a:gd name="connsiteX41" fmla="*/ 4732638 w 7315200"/>
                <a:gd name="connsiteY41" fmla="*/ 1771314 h 4526871"/>
                <a:gd name="connsiteX42" fmla="*/ 4769708 w 7315200"/>
                <a:gd name="connsiteY42" fmla="*/ 1746601 h 4526871"/>
                <a:gd name="connsiteX43" fmla="*/ 4819135 w 7315200"/>
                <a:gd name="connsiteY43" fmla="*/ 1734244 h 4526871"/>
                <a:gd name="connsiteX44" fmla="*/ 4905632 w 7315200"/>
                <a:gd name="connsiteY44" fmla="*/ 1672460 h 4526871"/>
                <a:gd name="connsiteX45" fmla="*/ 4955059 w 7315200"/>
                <a:gd name="connsiteY45" fmla="*/ 1647747 h 4526871"/>
                <a:gd name="connsiteX46" fmla="*/ 4992129 w 7315200"/>
                <a:gd name="connsiteY46" fmla="*/ 1623033 h 4526871"/>
                <a:gd name="connsiteX47" fmla="*/ 5041556 w 7315200"/>
                <a:gd name="connsiteY47" fmla="*/ 1598320 h 4526871"/>
                <a:gd name="connsiteX48" fmla="*/ 5078627 w 7315200"/>
                <a:gd name="connsiteY48" fmla="*/ 1561250 h 4526871"/>
                <a:gd name="connsiteX49" fmla="*/ 5152767 w 7315200"/>
                <a:gd name="connsiteY49" fmla="*/ 1511823 h 4526871"/>
                <a:gd name="connsiteX50" fmla="*/ 5288692 w 7315200"/>
                <a:gd name="connsiteY50" fmla="*/ 1375898 h 4526871"/>
                <a:gd name="connsiteX51" fmla="*/ 5325762 w 7315200"/>
                <a:gd name="connsiteY51" fmla="*/ 1338828 h 4526871"/>
                <a:gd name="connsiteX52" fmla="*/ 5412259 w 7315200"/>
                <a:gd name="connsiteY52" fmla="*/ 1227617 h 4526871"/>
                <a:gd name="connsiteX53" fmla="*/ 5436973 w 7315200"/>
                <a:gd name="connsiteY53" fmla="*/ 1190547 h 4526871"/>
                <a:gd name="connsiteX54" fmla="*/ 5511113 w 7315200"/>
                <a:gd name="connsiteY54" fmla="*/ 1116406 h 4526871"/>
                <a:gd name="connsiteX55" fmla="*/ 5548184 w 7315200"/>
                <a:gd name="connsiteY55" fmla="*/ 1079336 h 4526871"/>
                <a:gd name="connsiteX56" fmla="*/ 5572897 w 7315200"/>
                <a:gd name="connsiteY56" fmla="*/ 1042266 h 4526871"/>
                <a:gd name="connsiteX57" fmla="*/ 5647038 w 7315200"/>
                <a:gd name="connsiteY57" fmla="*/ 992839 h 4526871"/>
                <a:gd name="connsiteX58" fmla="*/ 5733535 w 7315200"/>
                <a:gd name="connsiteY58" fmla="*/ 931055 h 4526871"/>
                <a:gd name="connsiteX59" fmla="*/ 5770605 w 7315200"/>
                <a:gd name="connsiteY59" fmla="*/ 918698 h 4526871"/>
                <a:gd name="connsiteX60" fmla="*/ 5820032 w 7315200"/>
                <a:gd name="connsiteY60" fmla="*/ 893985 h 4526871"/>
                <a:gd name="connsiteX61" fmla="*/ 5894173 w 7315200"/>
                <a:gd name="connsiteY61" fmla="*/ 869271 h 4526871"/>
                <a:gd name="connsiteX62" fmla="*/ 5931243 w 7315200"/>
                <a:gd name="connsiteY62" fmla="*/ 832201 h 4526871"/>
                <a:gd name="connsiteX63" fmla="*/ 5968313 w 7315200"/>
                <a:gd name="connsiteY63" fmla="*/ 819844 h 4526871"/>
                <a:gd name="connsiteX64" fmla="*/ 6005384 w 7315200"/>
                <a:gd name="connsiteY64" fmla="*/ 795131 h 4526871"/>
                <a:gd name="connsiteX65" fmla="*/ 6042454 w 7315200"/>
                <a:gd name="connsiteY65" fmla="*/ 782774 h 4526871"/>
                <a:gd name="connsiteX66" fmla="*/ 6079524 w 7315200"/>
                <a:gd name="connsiteY66" fmla="*/ 758060 h 4526871"/>
                <a:gd name="connsiteX67" fmla="*/ 6116594 w 7315200"/>
                <a:gd name="connsiteY67" fmla="*/ 745704 h 4526871"/>
                <a:gd name="connsiteX68" fmla="*/ 6166021 w 7315200"/>
                <a:gd name="connsiteY68" fmla="*/ 720990 h 4526871"/>
                <a:gd name="connsiteX69" fmla="*/ 6240162 w 7315200"/>
                <a:gd name="connsiteY69" fmla="*/ 696277 h 4526871"/>
                <a:gd name="connsiteX70" fmla="*/ 6277232 w 7315200"/>
                <a:gd name="connsiteY70" fmla="*/ 671563 h 4526871"/>
                <a:gd name="connsiteX71" fmla="*/ 6351373 w 7315200"/>
                <a:gd name="connsiteY71" fmla="*/ 646850 h 4526871"/>
                <a:gd name="connsiteX72" fmla="*/ 6462584 w 7315200"/>
                <a:gd name="connsiteY72" fmla="*/ 572709 h 4526871"/>
                <a:gd name="connsiteX73" fmla="*/ 6549081 w 7315200"/>
                <a:gd name="connsiteY73" fmla="*/ 510925 h 4526871"/>
                <a:gd name="connsiteX74" fmla="*/ 6586151 w 7315200"/>
                <a:gd name="connsiteY74" fmla="*/ 473855 h 4526871"/>
                <a:gd name="connsiteX75" fmla="*/ 6623221 w 7315200"/>
                <a:gd name="connsiteY75" fmla="*/ 449141 h 4526871"/>
                <a:gd name="connsiteX76" fmla="*/ 6672648 w 7315200"/>
                <a:gd name="connsiteY76" fmla="*/ 412071 h 4526871"/>
                <a:gd name="connsiteX77" fmla="*/ 6746789 w 7315200"/>
                <a:gd name="connsiteY77" fmla="*/ 362644 h 4526871"/>
                <a:gd name="connsiteX78" fmla="*/ 6783859 w 7315200"/>
                <a:gd name="connsiteY78" fmla="*/ 325574 h 4526871"/>
                <a:gd name="connsiteX79" fmla="*/ 6820929 w 7315200"/>
                <a:gd name="connsiteY79" fmla="*/ 313217 h 4526871"/>
                <a:gd name="connsiteX80" fmla="*/ 6969211 w 7315200"/>
                <a:gd name="connsiteY80" fmla="*/ 202006 h 4526871"/>
                <a:gd name="connsiteX81" fmla="*/ 7006281 w 7315200"/>
                <a:gd name="connsiteY81" fmla="*/ 177293 h 4526871"/>
                <a:gd name="connsiteX82" fmla="*/ 7092778 w 7315200"/>
                <a:gd name="connsiteY82" fmla="*/ 115509 h 4526871"/>
                <a:gd name="connsiteX83" fmla="*/ 7191632 w 7315200"/>
                <a:gd name="connsiteY83" fmla="*/ 66082 h 4526871"/>
                <a:gd name="connsiteX84" fmla="*/ 7278129 w 7315200"/>
                <a:gd name="connsiteY84" fmla="*/ 16655 h 4526871"/>
                <a:gd name="connsiteX85" fmla="*/ 7315200 w 7315200"/>
                <a:gd name="connsiteY85" fmla="*/ 4298 h 4526871"/>
                <a:gd name="connsiteX86" fmla="*/ 7278129 w 7315200"/>
                <a:gd name="connsiteY86" fmla="*/ 29012 h 4526871"/>
                <a:gd name="connsiteX87" fmla="*/ 7203989 w 7315200"/>
                <a:gd name="connsiteY87" fmla="*/ 53725 h 4526871"/>
                <a:gd name="connsiteX88" fmla="*/ 7166919 w 7315200"/>
                <a:gd name="connsiteY88" fmla="*/ 66082 h 4526871"/>
                <a:gd name="connsiteX89" fmla="*/ 7129848 w 7315200"/>
                <a:gd name="connsiteY89" fmla="*/ 78439 h 4526871"/>
                <a:gd name="connsiteX90" fmla="*/ 7092778 w 7315200"/>
                <a:gd name="connsiteY90" fmla="*/ 90796 h 4526871"/>
                <a:gd name="connsiteX91" fmla="*/ 7203989 w 7315200"/>
                <a:gd name="connsiteY91" fmla="*/ 41368 h 4526871"/>
                <a:gd name="connsiteX92" fmla="*/ 7241059 w 7315200"/>
                <a:gd name="connsiteY92" fmla="*/ 29012 h 4526871"/>
                <a:gd name="connsiteX0" fmla="*/ 0 w 7315200"/>
                <a:gd name="connsiteY0" fmla="*/ 4526871 h 4526871"/>
                <a:gd name="connsiteX1" fmla="*/ 1173892 w 7315200"/>
                <a:gd name="connsiteY1" fmla="*/ 3822536 h 4526871"/>
                <a:gd name="connsiteX2" fmla="*/ 1272746 w 7315200"/>
                <a:gd name="connsiteY2" fmla="*/ 3785466 h 4526871"/>
                <a:gd name="connsiteX3" fmla="*/ 1643448 w 7315200"/>
                <a:gd name="connsiteY3" fmla="*/ 3612471 h 4526871"/>
                <a:gd name="connsiteX4" fmla="*/ 1717589 w 7315200"/>
                <a:gd name="connsiteY4" fmla="*/ 3587758 h 4526871"/>
                <a:gd name="connsiteX5" fmla="*/ 1779373 w 7315200"/>
                <a:gd name="connsiteY5" fmla="*/ 3563044 h 4526871"/>
                <a:gd name="connsiteX6" fmla="*/ 1878227 w 7315200"/>
                <a:gd name="connsiteY6" fmla="*/ 3538331 h 4526871"/>
                <a:gd name="connsiteX7" fmla="*/ 1940011 w 7315200"/>
                <a:gd name="connsiteY7" fmla="*/ 3513617 h 4526871"/>
                <a:gd name="connsiteX8" fmla="*/ 2075935 w 7315200"/>
                <a:gd name="connsiteY8" fmla="*/ 3488904 h 4526871"/>
                <a:gd name="connsiteX9" fmla="*/ 2174789 w 7315200"/>
                <a:gd name="connsiteY9" fmla="*/ 3464190 h 4526871"/>
                <a:gd name="connsiteX10" fmla="*/ 2261286 w 7315200"/>
                <a:gd name="connsiteY10" fmla="*/ 3439477 h 4526871"/>
                <a:gd name="connsiteX11" fmla="*/ 2335427 w 7315200"/>
                <a:gd name="connsiteY11" fmla="*/ 3390050 h 4526871"/>
                <a:gd name="connsiteX12" fmla="*/ 2471351 w 7315200"/>
                <a:gd name="connsiteY12" fmla="*/ 3291196 h 4526871"/>
                <a:gd name="connsiteX13" fmla="*/ 2557848 w 7315200"/>
                <a:gd name="connsiteY13" fmla="*/ 3204698 h 4526871"/>
                <a:gd name="connsiteX14" fmla="*/ 2594919 w 7315200"/>
                <a:gd name="connsiteY14" fmla="*/ 3167628 h 4526871"/>
                <a:gd name="connsiteX15" fmla="*/ 2656702 w 7315200"/>
                <a:gd name="connsiteY15" fmla="*/ 3118201 h 4526871"/>
                <a:gd name="connsiteX16" fmla="*/ 2780270 w 7315200"/>
                <a:gd name="connsiteY16" fmla="*/ 3019347 h 4526871"/>
                <a:gd name="connsiteX17" fmla="*/ 2879124 w 7315200"/>
                <a:gd name="connsiteY17" fmla="*/ 2932850 h 4526871"/>
                <a:gd name="connsiteX18" fmla="*/ 2940908 w 7315200"/>
                <a:gd name="connsiteY18" fmla="*/ 2895779 h 4526871"/>
                <a:gd name="connsiteX19" fmla="*/ 2977978 w 7315200"/>
                <a:gd name="connsiteY19" fmla="*/ 2858709 h 4526871"/>
                <a:gd name="connsiteX20" fmla="*/ 3089189 w 7315200"/>
                <a:gd name="connsiteY20" fmla="*/ 2772212 h 4526871"/>
                <a:gd name="connsiteX21" fmla="*/ 3126259 w 7315200"/>
                <a:gd name="connsiteY21" fmla="*/ 2735141 h 4526871"/>
                <a:gd name="connsiteX22" fmla="*/ 3188043 w 7315200"/>
                <a:gd name="connsiteY22" fmla="*/ 2685714 h 4526871"/>
                <a:gd name="connsiteX23" fmla="*/ 3323967 w 7315200"/>
                <a:gd name="connsiteY23" fmla="*/ 2562147 h 4526871"/>
                <a:gd name="connsiteX24" fmla="*/ 3398108 w 7315200"/>
                <a:gd name="connsiteY24" fmla="*/ 2512720 h 4526871"/>
                <a:gd name="connsiteX25" fmla="*/ 3447535 w 7315200"/>
                <a:gd name="connsiteY25" fmla="*/ 2500363 h 4526871"/>
                <a:gd name="connsiteX26" fmla="*/ 3534032 w 7315200"/>
                <a:gd name="connsiteY26" fmla="*/ 2463293 h 4526871"/>
                <a:gd name="connsiteX27" fmla="*/ 3620529 w 7315200"/>
                <a:gd name="connsiteY27" fmla="*/ 2413866 h 4526871"/>
                <a:gd name="connsiteX28" fmla="*/ 3756454 w 7315200"/>
                <a:gd name="connsiteY28" fmla="*/ 2364439 h 4526871"/>
                <a:gd name="connsiteX29" fmla="*/ 3842951 w 7315200"/>
                <a:gd name="connsiteY29" fmla="*/ 2302655 h 4526871"/>
                <a:gd name="connsiteX30" fmla="*/ 3880021 w 7315200"/>
                <a:gd name="connsiteY30" fmla="*/ 2290298 h 4526871"/>
                <a:gd name="connsiteX31" fmla="*/ 3966519 w 7315200"/>
                <a:gd name="connsiteY31" fmla="*/ 2253228 h 4526871"/>
                <a:gd name="connsiteX32" fmla="*/ 4003589 w 7315200"/>
                <a:gd name="connsiteY32" fmla="*/ 2228514 h 4526871"/>
                <a:gd name="connsiteX33" fmla="*/ 4053016 w 7315200"/>
                <a:gd name="connsiteY33" fmla="*/ 2191444 h 4526871"/>
                <a:gd name="connsiteX34" fmla="*/ 4127156 w 7315200"/>
                <a:gd name="connsiteY34" fmla="*/ 2154374 h 4526871"/>
                <a:gd name="connsiteX35" fmla="*/ 4176584 w 7315200"/>
                <a:gd name="connsiteY35" fmla="*/ 2117304 h 4526871"/>
                <a:gd name="connsiteX36" fmla="*/ 4275438 w 7315200"/>
                <a:gd name="connsiteY36" fmla="*/ 2067877 h 4526871"/>
                <a:gd name="connsiteX37" fmla="*/ 4312508 w 7315200"/>
                <a:gd name="connsiteY37" fmla="*/ 2030806 h 4526871"/>
                <a:gd name="connsiteX38" fmla="*/ 4423719 w 7315200"/>
                <a:gd name="connsiteY38" fmla="*/ 1956666 h 4526871"/>
                <a:gd name="connsiteX39" fmla="*/ 4547286 w 7315200"/>
                <a:gd name="connsiteY39" fmla="*/ 1870168 h 4526871"/>
                <a:gd name="connsiteX40" fmla="*/ 4646140 w 7315200"/>
                <a:gd name="connsiteY40" fmla="*/ 1820741 h 4526871"/>
                <a:gd name="connsiteX41" fmla="*/ 4732638 w 7315200"/>
                <a:gd name="connsiteY41" fmla="*/ 1771314 h 4526871"/>
                <a:gd name="connsiteX42" fmla="*/ 4769708 w 7315200"/>
                <a:gd name="connsiteY42" fmla="*/ 1746601 h 4526871"/>
                <a:gd name="connsiteX43" fmla="*/ 4819135 w 7315200"/>
                <a:gd name="connsiteY43" fmla="*/ 1734244 h 4526871"/>
                <a:gd name="connsiteX44" fmla="*/ 4905632 w 7315200"/>
                <a:gd name="connsiteY44" fmla="*/ 1672460 h 4526871"/>
                <a:gd name="connsiteX45" fmla="*/ 4955059 w 7315200"/>
                <a:gd name="connsiteY45" fmla="*/ 1647747 h 4526871"/>
                <a:gd name="connsiteX46" fmla="*/ 4992129 w 7315200"/>
                <a:gd name="connsiteY46" fmla="*/ 1623033 h 4526871"/>
                <a:gd name="connsiteX47" fmla="*/ 5041556 w 7315200"/>
                <a:gd name="connsiteY47" fmla="*/ 1598320 h 4526871"/>
                <a:gd name="connsiteX48" fmla="*/ 5078627 w 7315200"/>
                <a:gd name="connsiteY48" fmla="*/ 1561250 h 4526871"/>
                <a:gd name="connsiteX49" fmla="*/ 5152767 w 7315200"/>
                <a:gd name="connsiteY49" fmla="*/ 1511823 h 4526871"/>
                <a:gd name="connsiteX50" fmla="*/ 5288692 w 7315200"/>
                <a:gd name="connsiteY50" fmla="*/ 1375898 h 4526871"/>
                <a:gd name="connsiteX51" fmla="*/ 5325762 w 7315200"/>
                <a:gd name="connsiteY51" fmla="*/ 1338828 h 4526871"/>
                <a:gd name="connsiteX52" fmla="*/ 5412259 w 7315200"/>
                <a:gd name="connsiteY52" fmla="*/ 1227617 h 4526871"/>
                <a:gd name="connsiteX53" fmla="*/ 5436973 w 7315200"/>
                <a:gd name="connsiteY53" fmla="*/ 1190547 h 4526871"/>
                <a:gd name="connsiteX54" fmla="*/ 5511113 w 7315200"/>
                <a:gd name="connsiteY54" fmla="*/ 1116406 h 4526871"/>
                <a:gd name="connsiteX55" fmla="*/ 5548184 w 7315200"/>
                <a:gd name="connsiteY55" fmla="*/ 1079336 h 4526871"/>
                <a:gd name="connsiteX56" fmla="*/ 5572897 w 7315200"/>
                <a:gd name="connsiteY56" fmla="*/ 1042266 h 4526871"/>
                <a:gd name="connsiteX57" fmla="*/ 5647038 w 7315200"/>
                <a:gd name="connsiteY57" fmla="*/ 992839 h 4526871"/>
                <a:gd name="connsiteX58" fmla="*/ 5733535 w 7315200"/>
                <a:gd name="connsiteY58" fmla="*/ 931055 h 4526871"/>
                <a:gd name="connsiteX59" fmla="*/ 5770605 w 7315200"/>
                <a:gd name="connsiteY59" fmla="*/ 918698 h 4526871"/>
                <a:gd name="connsiteX60" fmla="*/ 5820032 w 7315200"/>
                <a:gd name="connsiteY60" fmla="*/ 893985 h 4526871"/>
                <a:gd name="connsiteX61" fmla="*/ 5894173 w 7315200"/>
                <a:gd name="connsiteY61" fmla="*/ 869271 h 4526871"/>
                <a:gd name="connsiteX62" fmla="*/ 5931243 w 7315200"/>
                <a:gd name="connsiteY62" fmla="*/ 832201 h 4526871"/>
                <a:gd name="connsiteX63" fmla="*/ 5968313 w 7315200"/>
                <a:gd name="connsiteY63" fmla="*/ 819844 h 4526871"/>
                <a:gd name="connsiteX64" fmla="*/ 6005384 w 7315200"/>
                <a:gd name="connsiteY64" fmla="*/ 795131 h 4526871"/>
                <a:gd name="connsiteX65" fmla="*/ 6042454 w 7315200"/>
                <a:gd name="connsiteY65" fmla="*/ 782774 h 4526871"/>
                <a:gd name="connsiteX66" fmla="*/ 6079524 w 7315200"/>
                <a:gd name="connsiteY66" fmla="*/ 758060 h 4526871"/>
                <a:gd name="connsiteX67" fmla="*/ 6116594 w 7315200"/>
                <a:gd name="connsiteY67" fmla="*/ 745704 h 4526871"/>
                <a:gd name="connsiteX68" fmla="*/ 6166021 w 7315200"/>
                <a:gd name="connsiteY68" fmla="*/ 720990 h 4526871"/>
                <a:gd name="connsiteX69" fmla="*/ 6240162 w 7315200"/>
                <a:gd name="connsiteY69" fmla="*/ 696277 h 4526871"/>
                <a:gd name="connsiteX70" fmla="*/ 6277232 w 7315200"/>
                <a:gd name="connsiteY70" fmla="*/ 671563 h 4526871"/>
                <a:gd name="connsiteX71" fmla="*/ 6351373 w 7315200"/>
                <a:gd name="connsiteY71" fmla="*/ 646850 h 4526871"/>
                <a:gd name="connsiteX72" fmla="*/ 6462584 w 7315200"/>
                <a:gd name="connsiteY72" fmla="*/ 572709 h 4526871"/>
                <a:gd name="connsiteX73" fmla="*/ 6549081 w 7315200"/>
                <a:gd name="connsiteY73" fmla="*/ 510925 h 4526871"/>
                <a:gd name="connsiteX74" fmla="*/ 6586151 w 7315200"/>
                <a:gd name="connsiteY74" fmla="*/ 473855 h 4526871"/>
                <a:gd name="connsiteX75" fmla="*/ 6623221 w 7315200"/>
                <a:gd name="connsiteY75" fmla="*/ 449141 h 4526871"/>
                <a:gd name="connsiteX76" fmla="*/ 6672648 w 7315200"/>
                <a:gd name="connsiteY76" fmla="*/ 412071 h 4526871"/>
                <a:gd name="connsiteX77" fmla="*/ 6746789 w 7315200"/>
                <a:gd name="connsiteY77" fmla="*/ 362644 h 4526871"/>
                <a:gd name="connsiteX78" fmla="*/ 6783859 w 7315200"/>
                <a:gd name="connsiteY78" fmla="*/ 325574 h 4526871"/>
                <a:gd name="connsiteX79" fmla="*/ 6820929 w 7315200"/>
                <a:gd name="connsiteY79" fmla="*/ 313217 h 4526871"/>
                <a:gd name="connsiteX80" fmla="*/ 6969211 w 7315200"/>
                <a:gd name="connsiteY80" fmla="*/ 202006 h 4526871"/>
                <a:gd name="connsiteX81" fmla="*/ 7006281 w 7315200"/>
                <a:gd name="connsiteY81" fmla="*/ 177293 h 4526871"/>
                <a:gd name="connsiteX82" fmla="*/ 7092778 w 7315200"/>
                <a:gd name="connsiteY82" fmla="*/ 115509 h 4526871"/>
                <a:gd name="connsiteX83" fmla="*/ 7191632 w 7315200"/>
                <a:gd name="connsiteY83" fmla="*/ 66082 h 4526871"/>
                <a:gd name="connsiteX84" fmla="*/ 7278129 w 7315200"/>
                <a:gd name="connsiteY84" fmla="*/ 16655 h 4526871"/>
                <a:gd name="connsiteX85" fmla="*/ 7315200 w 7315200"/>
                <a:gd name="connsiteY85" fmla="*/ 4298 h 4526871"/>
                <a:gd name="connsiteX86" fmla="*/ 7278129 w 7315200"/>
                <a:gd name="connsiteY86" fmla="*/ 29012 h 4526871"/>
                <a:gd name="connsiteX87" fmla="*/ 7203989 w 7315200"/>
                <a:gd name="connsiteY87" fmla="*/ 53725 h 4526871"/>
                <a:gd name="connsiteX88" fmla="*/ 7166919 w 7315200"/>
                <a:gd name="connsiteY88" fmla="*/ 66082 h 4526871"/>
                <a:gd name="connsiteX89" fmla="*/ 7129848 w 7315200"/>
                <a:gd name="connsiteY89" fmla="*/ 78439 h 4526871"/>
                <a:gd name="connsiteX90" fmla="*/ 7092778 w 7315200"/>
                <a:gd name="connsiteY90" fmla="*/ 90796 h 4526871"/>
                <a:gd name="connsiteX91" fmla="*/ 7203989 w 7315200"/>
                <a:gd name="connsiteY91" fmla="*/ 41368 h 4526871"/>
                <a:gd name="connsiteX0" fmla="*/ 0 w 7317667"/>
                <a:gd name="connsiteY0" fmla="*/ 4524169 h 4524169"/>
                <a:gd name="connsiteX1" fmla="*/ 1173892 w 7317667"/>
                <a:gd name="connsiteY1" fmla="*/ 3819834 h 4524169"/>
                <a:gd name="connsiteX2" fmla="*/ 1272746 w 7317667"/>
                <a:gd name="connsiteY2" fmla="*/ 3782764 h 4524169"/>
                <a:gd name="connsiteX3" fmla="*/ 1643448 w 7317667"/>
                <a:gd name="connsiteY3" fmla="*/ 3609769 h 4524169"/>
                <a:gd name="connsiteX4" fmla="*/ 1717589 w 7317667"/>
                <a:gd name="connsiteY4" fmla="*/ 3585056 h 4524169"/>
                <a:gd name="connsiteX5" fmla="*/ 1779373 w 7317667"/>
                <a:gd name="connsiteY5" fmla="*/ 3560342 h 4524169"/>
                <a:gd name="connsiteX6" fmla="*/ 1878227 w 7317667"/>
                <a:gd name="connsiteY6" fmla="*/ 3535629 h 4524169"/>
                <a:gd name="connsiteX7" fmla="*/ 1940011 w 7317667"/>
                <a:gd name="connsiteY7" fmla="*/ 3510915 h 4524169"/>
                <a:gd name="connsiteX8" fmla="*/ 2075935 w 7317667"/>
                <a:gd name="connsiteY8" fmla="*/ 3486202 h 4524169"/>
                <a:gd name="connsiteX9" fmla="*/ 2174789 w 7317667"/>
                <a:gd name="connsiteY9" fmla="*/ 3461488 h 4524169"/>
                <a:gd name="connsiteX10" fmla="*/ 2261286 w 7317667"/>
                <a:gd name="connsiteY10" fmla="*/ 3436775 h 4524169"/>
                <a:gd name="connsiteX11" fmla="*/ 2335427 w 7317667"/>
                <a:gd name="connsiteY11" fmla="*/ 3387348 h 4524169"/>
                <a:gd name="connsiteX12" fmla="*/ 2471351 w 7317667"/>
                <a:gd name="connsiteY12" fmla="*/ 3288494 h 4524169"/>
                <a:gd name="connsiteX13" fmla="*/ 2557848 w 7317667"/>
                <a:gd name="connsiteY13" fmla="*/ 3201996 h 4524169"/>
                <a:gd name="connsiteX14" fmla="*/ 2594919 w 7317667"/>
                <a:gd name="connsiteY14" fmla="*/ 3164926 h 4524169"/>
                <a:gd name="connsiteX15" fmla="*/ 2656702 w 7317667"/>
                <a:gd name="connsiteY15" fmla="*/ 3115499 h 4524169"/>
                <a:gd name="connsiteX16" fmla="*/ 2780270 w 7317667"/>
                <a:gd name="connsiteY16" fmla="*/ 3016645 h 4524169"/>
                <a:gd name="connsiteX17" fmla="*/ 2879124 w 7317667"/>
                <a:gd name="connsiteY17" fmla="*/ 2930148 h 4524169"/>
                <a:gd name="connsiteX18" fmla="*/ 2940908 w 7317667"/>
                <a:gd name="connsiteY18" fmla="*/ 2893077 h 4524169"/>
                <a:gd name="connsiteX19" fmla="*/ 2977978 w 7317667"/>
                <a:gd name="connsiteY19" fmla="*/ 2856007 h 4524169"/>
                <a:gd name="connsiteX20" fmla="*/ 3089189 w 7317667"/>
                <a:gd name="connsiteY20" fmla="*/ 2769510 h 4524169"/>
                <a:gd name="connsiteX21" fmla="*/ 3126259 w 7317667"/>
                <a:gd name="connsiteY21" fmla="*/ 2732439 h 4524169"/>
                <a:gd name="connsiteX22" fmla="*/ 3188043 w 7317667"/>
                <a:gd name="connsiteY22" fmla="*/ 2683012 h 4524169"/>
                <a:gd name="connsiteX23" fmla="*/ 3323967 w 7317667"/>
                <a:gd name="connsiteY23" fmla="*/ 2559445 h 4524169"/>
                <a:gd name="connsiteX24" fmla="*/ 3398108 w 7317667"/>
                <a:gd name="connsiteY24" fmla="*/ 2510018 h 4524169"/>
                <a:gd name="connsiteX25" fmla="*/ 3447535 w 7317667"/>
                <a:gd name="connsiteY25" fmla="*/ 2497661 h 4524169"/>
                <a:gd name="connsiteX26" fmla="*/ 3534032 w 7317667"/>
                <a:gd name="connsiteY26" fmla="*/ 2460591 h 4524169"/>
                <a:gd name="connsiteX27" fmla="*/ 3620529 w 7317667"/>
                <a:gd name="connsiteY27" fmla="*/ 2411164 h 4524169"/>
                <a:gd name="connsiteX28" fmla="*/ 3756454 w 7317667"/>
                <a:gd name="connsiteY28" fmla="*/ 2361737 h 4524169"/>
                <a:gd name="connsiteX29" fmla="*/ 3842951 w 7317667"/>
                <a:gd name="connsiteY29" fmla="*/ 2299953 h 4524169"/>
                <a:gd name="connsiteX30" fmla="*/ 3880021 w 7317667"/>
                <a:gd name="connsiteY30" fmla="*/ 2287596 h 4524169"/>
                <a:gd name="connsiteX31" fmla="*/ 3966519 w 7317667"/>
                <a:gd name="connsiteY31" fmla="*/ 2250526 h 4524169"/>
                <a:gd name="connsiteX32" fmla="*/ 4003589 w 7317667"/>
                <a:gd name="connsiteY32" fmla="*/ 2225812 h 4524169"/>
                <a:gd name="connsiteX33" fmla="*/ 4053016 w 7317667"/>
                <a:gd name="connsiteY33" fmla="*/ 2188742 h 4524169"/>
                <a:gd name="connsiteX34" fmla="*/ 4127156 w 7317667"/>
                <a:gd name="connsiteY34" fmla="*/ 2151672 h 4524169"/>
                <a:gd name="connsiteX35" fmla="*/ 4176584 w 7317667"/>
                <a:gd name="connsiteY35" fmla="*/ 2114602 h 4524169"/>
                <a:gd name="connsiteX36" fmla="*/ 4275438 w 7317667"/>
                <a:gd name="connsiteY36" fmla="*/ 2065175 h 4524169"/>
                <a:gd name="connsiteX37" fmla="*/ 4312508 w 7317667"/>
                <a:gd name="connsiteY37" fmla="*/ 2028104 h 4524169"/>
                <a:gd name="connsiteX38" fmla="*/ 4423719 w 7317667"/>
                <a:gd name="connsiteY38" fmla="*/ 1953964 h 4524169"/>
                <a:gd name="connsiteX39" fmla="*/ 4547286 w 7317667"/>
                <a:gd name="connsiteY39" fmla="*/ 1867466 h 4524169"/>
                <a:gd name="connsiteX40" fmla="*/ 4646140 w 7317667"/>
                <a:gd name="connsiteY40" fmla="*/ 1818039 h 4524169"/>
                <a:gd name="connsiteX41" fmla="*/ 4732638 w 7317667"/>
                <a:gd name="connsiteY41" fmla="*/ 1768612 h 4524169"/>
                <a:gd name="connsiteX42" fmla="*/ 4769708 w 7317667"/>
                <a:gd name="connsiteY42" fmla="*/ 1743899 h 4524169"/>
                <a:gd name="connsiteX43" fmla="*/ 4819135 w 7317667"/>
                <a:gd name="connsiteY43" fmla="*/ 1731542 h 4524169"/>
                <a:gd name="connsiteX44" fmla="*/ 4905632 w 7317667"/>
                <a:gd name="connsiteY44" fmla="*/ 1669758 h 4524169"/>
                <a:gd name="connsiteX45" fmla="*/ 4955059 w 7317667"/>
                <a:gd name="connsiteY45" fmla="*/ 1645045 h 4524169"/>
                <a:gd name="connsiteX46" fmla="*/ 4992129 w 7317667"/>
                <a:gd name="connsiteY46" fmla="*/ 1620331 h 4524169"/>
                <a:gd name="connsiteX47" fmla="*/ 5041556 w 7317667"/>
                <a:gd name="connsiteY47" fmla="*/ 1595618 h 4524169"/>
                <a:gd name="connsiteX48" fmla="*/ 5078627 w 7317667"/>
                <a:gd name="connsiteY48" fmla="*/ 1558548 h 4524169"/>
                <a:gd name="connsiteX49" fmla="*/ 5152767 w 7317667"/>
                <a:gd name="connsiteY49" fmla="*/ 1509121 h 4524169"/>
                <a:gd name="connsiteX50" fmla="*/ 5288692 w 7317667"/>
                <a:gd name="connsiteY50" fmla="*/ 1373196 h 4524169"/>
                <a:gd name="connsiteX51" fmla="*/ 5325762 w 7317667"/>
                <a:gd name="connsiteY51" fmla="*/ 1336126 h 4524169"/>
                <a:gd name="connsiteX52" fmla="*/ 5412259 w 7317667"/>
                <a:gd name="connsiteY52" fmla="*/ 1224915 h 4524169"/>
                <a:gd name="connsiteX53" fmla="*/ 5436973 w 7317667"/>
                <a:gd name="connsiteY53" fmla="*/ 1187845 h 4524169"/>
                <a:gd name="connsiteX54" fmla="*/ 5511113 w 7317667"/>
                <a:gd name="connsiteY54" fmla="*/ 1113704 h 4524169"/>
                <a:gd name="connsiteX55" fmla="*/ 5548184 w 7317667"/>
                <a:gd name="connsiteY55" fmla="*/ 1076634 h 4524169"/>
                <a:gd name="connsiteX56" fmla="*/ 5572897 w 7317667"/>
                <a:gd name="connsiteY56" fmla="*/ 1039564 h 4524169"/>
                <a:gd name="connsiteX57" fmla="*/ 5647038 w 7317667"/>
                <a:gd name="connsiteY57" fmla="*/ 990137 h 4524169"/>
                <a:gd name="connsiteX58" fmla="*/ 5733535 w 7317667"/>
                <a:gd name="connsiteY58" fmla="*/ 928353 h 4524169"/>
                <a:gd name="connsiteX59" fmla="*/ 5770605 w 7317667"/>
                <a:gd name="connsiteY59" fmla="*/ 915996 h 4524169"/>
                <a:gd name="connsiteX60" fmla="*/ 5820032 w 7317667"/>
                <a:gd name="connsiteY60" fmla="*/ 891283 h 4524169"/>
                <a:gd name="connsiteX61" fmla="*/ 5894173 w 7317667"/>
                <a:gd name="connsiteY61" fmla="*/ 866569 h 4524169"/>
                <a:gd name="connsiteX62" fmla="*/ 5931243 w 7317667"/>
                <a:gd name="connsiteY62" fmla="*/ 829499 h 4524169"/>
                <a:gd name="connsiteX63" fmla="*/ 5968313 w 7317667"/>
                <a:gd name="connsiteY63" fmla="*/ 817142 h 4524169"/>
                <a:gd name="connsiteX64" fmla="*/ 6005384 w 7317667"/>
                <a:gd name="connsiteY64" fmla="*/ 792429 h 4524169"/>
                <a:gd name="connsiteX65" fmla="*/ 6042454 w 7317667"/>
                <a:gd name="connsiteY65" fmla="*/ 780072 h 4524169"/>
                <a:gd name="connsiteX66" fmla="*/ 6079524 w 7317667"/>
                <a:gd name="connsiteY66" fmla="*/ 755358 h 4524169"/>
                <a:gd name="connsiteX67" fmla="*/ 6116594 w 7317667"/>
                <a:gd name="connsiteY67" fmla="*/ 743002 h 4524169"/>
                <a:gd name="connsiteX68" fmla="*/ 6166021 w 7317667"/>
                <a:gd name="connsiteY68" fmla="*/ 718288 h 4524169"/>
                <a:gd name="connsiteX69" fmla="*/ 6240162 w 7317667"/>
                <a:gd name="connsiteY69" fmla="*/ 693575 h 4524169"/>
                <a:gd name="connsiteX70" fmla="*/ 6277232 w 7317667"/>
                <a:gd name="connsiteY70" fmla="*/ 668861 h 4524169"/>
                <a:gd name="connsiteX71" fmla="*/ 6351373 w 7317667"/>
                <a:gd name="connsiteY71" fmla="*/ 644148 h 4524169"/>
                <a:gd name="connsiteX72" fmla="*/ 6462584 w 7317667"/>
                <a:gd name="connsiteY72" fmla="*/ 570007 h 4524169"/>
                <a:gd name="connsiteX73" fmla="*/ 6549081 w 7317667"/>
                <a:gd name="connsiteY73" fmla="*/ 508223 h 4524169"/>
                <a:gd name="connsiteX74" fmla="*/ 6586151 w 7317667"/>
                <a:gd name="connsiteY74" fmla="*/ 471153 h 4524169"/>
                <a:gd name="connsiteX75" fmla="*/ 6623221 w 7317667"/>
                <a:gd name="connsiteY75" fmla="*/ 446439 h 4524169"/>
                <a:gd name="connsiteX76" fmla="*/ 6672648 w 7317667"/>
                <a:gd name="connsiteY76" fmla="*/ 409369 h 4524169"/>
                <a:gd name="connsiteX77" fmla="*/ 6746789 w 7317667"/>
                <a:gd name="connsiteY77" fmla="*/ 359942 h 4524169"/>
                <a:gd name="connsiteX78" fmla="*/ 6783859 w 7317667"/>
                <a:gd name="connsiteY78" fmla="*/ 322872 h 4524169"/>
                <a:gd name="connsiteX79" fmla="*/ 6820929 w 7317667"/>
                <a:gd name="connsiteY79" fmla="*/ 310515 h 4524169"/>
                <a:gd name="connsiteX80" fmla="*/ 6969211 w 7317667"/>
                <a:gd name="connsiteY80" fmla="*/ 199304 h 4524169"/>
                <a:gd name="connsiteX81" fmla="*/ 7006281 w 7317667"/>
                <a:gd name="connsiteY81" fmla="*/ 174591 h 4524169"/>
                <a:gd name="connsiteX82" fmla="*/ 7092778 w 7317667"/>
                <a:gd name="connsiteY82" fmla="*/ 112807 h 4524169"/>
                <a:gd name="connsiteX83" fmla="*/ 7191632 w 7317667"/>
                <a:gd name="connsiteY83" fmla="*/ 63380 h 4524169"/>
                <a:gd name="connsiteX84" fmla="*/ 7278129 w 7317667"/>
                <a:gd name="connsiteY84" fmla="*/ 13953 h 4524169"/>
                <a:gd name="connsiteX85" fmla="*/ 7315200 w 7317667"/>
                <a:gd name="connsiteY85" fmla="*/ 1596 h 4524169"/>
                <a:gd name="connsiteX86" fmla="*/ 7203989 w 7317667"/>
                <a:gd name="connsiteY86" fmla="*/ 51023 h 4524169"/>
                <a:gd name="connsiteX87" fmla="*/ 7166919 w 7317667"/>
                <a:gd name="connsiteY87" fmla="*/ 63380 h 4524169"/>
                <a:gd name="connsiteX88" fmla="*/ 7129848 w 7317667"/>
                <a:gd name="connsiteY88" fmla="*/ 75737 h 4524169"/>
                <a:gd name="connsiteX89" fmla="*/ 7092778 w 7317667"/>
                <a:gd name="connsiteY89" fmla="*/ 88094 h 4524169"/>
                <a:gd name="connsiteX90" fmla="*/ 7203989 w 7317667"/>
                <a:gd name="connsiteY90" fmla="*/ 38666 h 4524169"/>
                <a:gd name="connsiteX0" fmla="*/ 0 w 7278182"/>
                <a:gd name="connsiteY0" fmla="*/ 4510315 h 4510315"/>
                <a:gd name="connsiteX1" fmla="*/ 1173892 w 7278182"/>
                <a:gd name="connsiteY1" fmla="*/ 3805980 h 4510315"/>
                <a:gd name="connsiteX2" fmla="*/ 1272746 w 7278182"/>
                <a:gd name="connsiteY2" fmla="*/ 3768910 h 4510315"/>
                <a:gd name="connsiteX3" fmla="*/ 1643448 w 7278182"/>
                <a:gd name="connsiteY3" fmla="*/ 3595915 h 4510315"/>
                <a:gd name="connsiteX4" fmla="*/ 1717589 w 7278182"/>
                <a:gd name="connsiteY4" fmla="*/ 3571202 h 4510315"/>
                <a:gd name="connsiteX5" fmla="*/ 1779373 w 7278182"/>
                <a:gd name="connsiteY5" fmla="*/ 3546488 h 4510315"/>
                <a:gd name="connsiteX6" fmla="*/ 1878227 w 7278182"/>
                <a:gd name="connsiteY6" fmla="*/ 3521775 h 4510315"/>
                <a:gd name="connsiteX7" fmla="*/ 1940011 w 7278182"/>
                <a:gd name="connsiteY7" fmla="*/ 3497061 h 4510315"/>
                <a:gd name="connsiteX8" fmla="*/ 2075935 w 7278182"/>
                <a:gd name="connsiteY8" fmla="*/ 3472348 h 4510315"/>
                <a:gd name="connsiteX9" fmla="*/ 2174789 w 7278182"/>
                <a:gd name="connsiteY9" fmla="*/ 3447634 h 4510315"/>
                <a:gd name="connsiteX10" fmla="*/ 2261286 w 7278182"/>
                <a:gd name="connsiteY10" fmla="*/ 3422921 h 4510315"/>
                <a:gd name="connsiteX11" fmla="*/ 2335427 w 7278182"/>
                <a:gd name="connsiteY11" fmla="*/ 3373494 h 4510315"/>
                <a:gd name="connsiteX12" fmla="*/ 2471351 w 7278182"/>
                <a:gd name="connsiteY12" fmla="*/ 3274640 h 4510315"/>
                <a:gd name="connsiteX13" fmla="*/ 2557848 w 7278182"/>
                <a:gd name="connsiteY13" fmla="*/ 3188142 h 4510315"/>
                <a:gd name="connsiteX14" fmla="*/ 2594919 w 7278182"/>
                <a:gd name="connsiteY14" fmla="*/ 3151072 h 4510315"/>
                <a:gd name="connsiteX15" fmla="*/ 2656702 w 7278182"/>
                <a:gd name="connsiteY15" fmla="*/ 3101645 h 4510315"/>
                <a:gd name="connsiteX16" fmla="*/ 2780270 w 7278182"/>
                <a:gd name="connsiteY16" fmla="*/ 3002791 h 4510315"/>
                <a:gd name="connsiteX17" fmla="*/ 2879124 w 7278182"/>
                <a:gd name="connsiteY17" fmla="*/ 2916294 h 4510315"/>
                <a:gd name="connsiteX18" fmla="*/ 2940908 w 7278182"/>
                <a:gd name="connsiteY18" fmla="*/ 2879223 h 4510315"/>
                <a:gd name="connsiteX19" fmla="*/ 2977978 w 7278182"/>
                <a:gd name="connsiteY19" fmla="*/ 2842153 h 4510315"/>
                <a:gd name="connsiteX20" fmla="*/ 3089189 w 7278182"/>
                <a:gd name="connsiteY20" fmla="*/ 2755656 h 4510315"/>
                <a:gd name="connsiteX21" fmla="*/ 3126259 w 7278182"/>
                <a:gd name="connsiteY21" fmla="*/ 2718585 h 4510315"/>
                <a:gd name="connsiteX22" fmla="*/ 3188043 w 7278182"/>
                <a:gd name="connsiteY22" fmla="*/ 2669158 h 4510315"/>
                <a:gd name="connsiteX23" fmla="*/ 3323967 w 7278182"/>
                <a:gd name="connsiteY23" fmla="*/ 2545591 h 4510315"/>
                <a:gd name="connsiteX24" fmla="*/ 3398108 w 7278182"/>
                <a:gd name="connsiteY24" fmla="*/ 2496164 h 4510315"/>
                <a:gd name="connsiteX25" fmla="*/ 3447535 w 7278182"/>
                <a:gd name="connsiteY25" fmla="*/ 2483807 h 4510315"/>
                <a:gd name="connsiteX26" fmla="*/ 3534032 w 7278182"/>
                <a:gd name="connsiteY26" fmla="*/ 2446737 h 4510315"/>
                <a:gd name="connsiteX27" fmla="*/ 3620529 w 7278182"/>
                <a:gd name="connsiteY27" fmla="*/ 2397310 h 4510315"/>
                <a:gd name="connsiteX28" fmla="*/ 3756454 w 7278182"/>
                <a:gd name="connsiteY28" fmla="*/ 2347883 h 4510315"/>
                <a:gd name="connsiteX29" fmla="*/ 3842951 w 7278182"/>
                <a:gd name="connsiteY29" fmla="*/ 2286099 h 4510315"/>
                <a:gd name="connsiteX30" fmla="*/ 3880021 w 7278182"/>
                <a:gd name="connsiteY30" fmla="*/ 2273742 h 4510315"/>
                <a:gd name="connsiteX31" fmla="*/ 3966519 w 7278182"/>
                <a:gd name="connsiteY31" fmla="*/ 2236672 h 4510315"/>
                <a:gd name="connsiteX32" fmla="*/ 4003589 w 7278182"/>
                <a:gd name="connsiteY32" fmla="*/ 2211958 h 4510315"/>
                <a:gd name="connsiteX33" fmla="*/ 4053016 w 7278182"/>
                <a:gd name="connsiteY33" fmla="*/ 2174888 h 4510315"/>
                <a:gd name="connsiteX34" fmla="*/ 4127156 w 7278182"/>
                <a:gd name="connsiteY34" fmla="*/ 2137818 h 4510315"/>
                <a:gd name="connsiteX35" fmla="*/ 4176584 w 7278182"/>
                <a:gd name="connsiteY35" fmla="*/ 2100748 h 4510315"/>
                <a:gd name="connsiteX36" fmla="*/ 4275438 w 7278182"/>
                <a:gd name="connsiteY36" fmla="*/ 2051321 h 4510315"/>
                <a:gd name="connsiteX37" fmla="*/ 4312508 w 7278182"/>
                <a:gd name="connsiteY37" fmla="*/ 2014250 h 4510315"/>
                <a:gd name="connsiteX38" fmla="*/ 4423719 w 7278182"/>
                <a:gd name="connsiteY38" fmla="*/ 1940110 h 4510315"/>
                <a:gd name="connsiteX39" fmla="*/ 4547286 w 7278182"/>
                <a:gd name="connsiteY39" fmla="*/ 1853612 h 4510315"/>
                <a:gd name="connsiteX40" fmla="*/ 4646140 w 7278182"/>
                <a:gd name="connsiteY40" fmla="*/ 1804185 h 4510315"/>
                <a:gd name="connsiteX41" fmla="*/ 4732638 w 7278182"/>
                <a:gd name="connsiteY41" fmla="*/ 1754758 h 4510315"/>
                <a:gd name="connsiteX42" fmla="*/ 4769708 w 7278182"/>
                <a:gd name="connsiteY42" fmla="*/ 1730045 h 4510315"/>
                <a:gd name="connsiteX43" fmla="*/ 4819135 w 7278182"/>
                <a:gd name="connsiteY43" fmla="*/ 1717688 h 4510315"/>
                <a:gd name="connsiteX44" fmla="*/ 4905632 w 7278182"/>
                <a:gd name="connsiteY44" fmla="*/ 1655904 h 4510315"/>
                <a:gd name="connsiteX45" fmla="*/ 4955059 w 7278182"/>
                <a:gd name="connsiteY45" fmla="*/ 1631191 h 4510315"/>
                <a:gd name="connsiteX46" fmla="*/ 4992129 w 7278182"/>
                <a:gd name="connsiteY46" fmla="*/ 1606477 h 4510315"/>
                <a:gd name="connsiteX47" fmla="*/ 5041556 w 7278182"/>
                <a:gd name="connsiteY47" fmla="*/ 1581764 h 4510315"/>
                <a:gd name="connsiteX48" fmla="*/ 5078627 w 7278182"/>
                <a:gd name="connsiteY48" fmla="*/ 1544694 h 4510315"/>
                <a:gd name="connsiteX49" fmla="*/ 5152767 w 7278182"/>
                <a:gd name="connsiteY49" fmla="*/ 1495267 h 4510315"/>
                <a:gd name="connsiteX50" fmla="*/ 5288692 w 7278182"/>
                <a:gd name="connsiteY50" fmla="*/ 1359342 h 4510315"/>
                <a:gd name="connsiteX51" fmla="*/ 5325762 w 7278182"/>
                <a:gd name="connsiteY51" fmla="*/ 1322272 h 4510315"/>
                <a:gd name="connsiteX52" fmla="*/ 5412259 w 7278182"/>
                <a:gd name="connsiteY52" fmla="*/ 1211061 h 4510315"/>
                <a:gd name="connsiteX53" fmla="*/ 5436973 w 7278182"/>
                <a:gd name="connsiteY53" fmla="*/ 1173991 h 4510315"/>
                <a:gd name="connsiteX54" fmla="*/ 5511113 w 7278182"/>
                <a:gd name="connsiteY54" fmla="*/ 1099850 h 4510315"/>
                <a:gd name="connsiteX55" fmla="*/ 5548184 w 7278182"/>
                <a:gd name="connsiteY55" fmla="*/ 1062780 h 4510315"/>
                <a:gd name="connsiteX56" fmla="*/ 5572897 w 7278182"/>
                <a:gd name="connsiteY56" fmla="*/ 1025710 h 4510315"/>
                <a:gd name="connsiteX57" fmla="*/ 5647038 w 7278182"/>
                <a:gd name="connsiteY57" fmla="*/ 976283 h 4510315"/>
                <a:gd name="connsiteX58" fmla="*/ 5733535 w 7278182"/>
                <a:gd name="connsiteY58" fmla="*/ 914499 h 4510315"/>
                <a:gd name="connsiteX59" fmla="*/ 5770605 w 7278182"/>
                <a:gd name="connsiteY59" fmla="*/ 902142 h 4510315"/>
                <a:gd name="connsiteX60" fmla="*/ 5820032 w 7278182"/>
                <a:gd name="connsiteY60" fmla="*/ 877429 h 4510315"/>
                <a:gd name="connsiteX61" fmla="*/ 5894173 w 7278182"/>
                <a:gd name="connsiteY61" fmla="*/ 852715 h 4510315"/>
                <a:gd name="connsiteX62" fmla="*/ 5931243 w 7278182"/>
                <a:gd name="connsiteY62" fmla="*/ 815645 h 4510315"/>
                <a:gd name="connsiteX63" fmla="*/ 5968313 w 7278182"/>
                <a:gd name="connsiteY63" fmla="*/ 803288 h 4510315"/>
                <a:gd name="connsiteX64" fmla="*/ 6005384 w 7278182"/>
                <a:gd name="connsiteY64" fmla="*/ 778575 h 4510315"/>
                <a:gd name="connsiteX65" fmla="*/ 6042454 w 7278182"/>
                <a:gd name="connsiteY65" fmla="*/ 766218 h 4510315"/>
                <a:gd name="connsiteX66" fmla="*/ 6079524 w 7278182"/>
                <a:gd name="connsiteY66" fmla="*/ 741504 h 4510315"/>
                <a:gd name="connsiteX67" fmla="*/ 6116594 w 7278182"/>
                <a:gd name="connsiteY67" fmla="*/ 729148 h 4510315"/>
                <a:gd name="connsiteX68" fmla="*/ 6166021 w 7278182"/>
                <a:gd name="connsiteY68" fmla="*/ 704434 h 4510315"/>
                <a:gd name="connsiteX69" fmla="*/ 6240162 w 7278182"/>
                <a:gd name="connsiteY69" fmla="*/ 679721 h 4510315"/>
                <a:gd name="connsiteX70" fmla="*/ 6277232 w 7278182"/>
                <a:gd name="connsiteY70" fmla="*/ 655007 h 4510315"/>
                <a:gd name="connsiteX71" fmla="*/ 6351373 w 7278182"/>
                <a:gd name="connsiteY71" fmla="*/ 630294 h 4510315"/>
                <a:gd name="connsiteX72" fmla="*/ 6462584 w 7278182"/>
                <a:gd name="connsiteY72" fmla="*/ 556153 h 4510315"/>
                <a:gd name="connsiteX73" fmla="*/ 6549081 w 7278182"/>
                <a:gd name="connsiteY73" fmla="*/ 494369 h 4510315"/>
                <a:gd name="connsiteX74" fmla="*/ 6586151 w 7278182"/>
                <a:gd name="connsiteY74" fmla="*/ 457299 h 4510315"/>
                <a:gd name="connsiteX75" fmla="*/ 6623221 w 7278182"/>
                <a:gd name="connsiteY75" fmla="*/ 432585 h 4510315"/>
                <a:gd name="connsiteX76" fmla="*/ 6672648 w 7278182"/>
                <a:gd name="connsiteY76" fmla="*/ 395515 h 4510315"/>
                <a:gd name="connsiteX77" fmla="*/ 6746789 w 7278182"/>
                <a:gd name="connsiteY77" fmla="*/ 346088 h 4510315"/>
                <a:gd name="connsiteX78" fmla="*/ 6783859 w 7278182"/>
                <a:gd name="connsiteY78" fmla="*/ 309018 h 4510315"/>
                <a:gd name="connsiteX79" fmla="*/ 6820929 w 7278182"/>
                <a:gd name="connsiteY79" fmla="*/ 296661 h 4510315"/>
                <a:gd name="connsiteX80" fmla="*/ 6969211 w 7278182"/>
                <a:gd name="connsiteY80" fmla="*/ 185450 h 4510315"/>
                <a:gd name="connsiteX81" fmla="*/ 7006281 w 7278182"/>
                <a:gd name="connsiteY81" fmla="*/ 160737 h 4510315"/>
                <a:gd name="connsiteX82" fmla="*/ 7092778 w 7278182"/>
                <a:gd name="connsiteY82" fmla="*/ 98953 h 4510315"/>
                <a:gd name="connsiteX83" fmla="*/ 7191632 w 7278182"/>
                <a:gd name="connsiteY83" fmla="*/ 49526 h 4510315"/>
                <a:gd name="connsiteX84" fmla="*/ 7278129 w 7278182"/>
                <a:gd name="connsiteY84" fmla="*/ 99 h 4510315"/>
                <a:gd name="connsiteX85" fmla="*/ 7203989 w 7278182"/>
                <a:gd name="connsiteY85" fmla="*/ 37169 h 4510315"/>
                <a:gd name="connsiteX86" fmla="*/ 7166919 w 7278182"/>
                <a:gd name="connsiteY86" fmla="*/ 49526 h 4510315"/>
                <a:gd name="connsiteX87" fmla="*/ 7129848 w 7278182"/>
                <a:gd name="connsiteY87" fmla="*/ 61883 h 4510315"/>
                <a:gd name="connsiteX88" fmla="*/ 7092778 w 7278182"/>
                <a:gd name="connsiteY88" fmla="*/ 74240 h 4510315"/>
                <a:gd name="connsiteX89" fmla="*/ 7203989 w 7278182"/>
                <a:gd name="connsiteY89" fmla="*/ 24812 h 4510315"/>
                <a:gd name="connsiteX0" fmla="*/ 0 w 7206776"/>
                <a:gd name="connsiteY0" fmla="*/ 4485503 h 4485503"/>
                <a:gd name="connsiteX1" fmla="*/ 1173892 w 7206776"/>
                <a:gd name="connsiteY1" fmla="*/ 3781168 h 4485503"/>
                <a:gd name="connsiteX2" fmla="*/ 1272746 w 7206776"/>
                <a:gd name="connsiteY2" fmla="*/ 3744098 h 4485503"/>
                <a:gd name="connsiteX3" fmla="*/ 1643448 w 7206776"/>
                <a:gd name="connsiteY3" fmla="*/ 3571103 h 4485503"/>
                <a:gd name="connsiteX4" fmla="*/ 1717589 w 7206776"/>
                <a:gd name="connsiteY4" fmla="*/ 3546390 h 4485503"/>
                <a:gd name="connsiteX5" fmla="*/ 1779373 w 7206776"/>
                <a:gd name="connsiteY5" fmla="*/ 3521676 h 4485503"/>
                <a:gd name="connsiteX6" fmla="*/ 1878227 w 7206776"/>
                <a:gd name="connsiteY6" fmla="*/ 3496963 h 4485503"/>
                <a:gd name="connsiteX7" fmla="*/ 1940011 w 7206776"/>
                <a:gd name="connsiteY7" fmla="*/ 3472249 h 4485503"/>
                <a:gd name="connsiteX8" fmla="*/ 2075935 w 7206776"/>
                <a:gd name="connsiteY8" fmla="*/ 3447536 h 4485503"/>
                <a:gd name="connsiteX9" fmla="*/ 2174789 w 7206776"/>
                <a:gd name="connsiteY9" fmla="*/ 3422822 h 4485503"/>
                <a:gd name="connsiteX10" fmla="*/ 2261286 w 7206776"/>
                <a:gd name="connsiteY10" fmla="*/ 3398109 h 4485503"/>
                <a:gd name="connsiteX11" fmla="*/ 2335427 w 7206776"/>
                <a:gd name="connsiteY11" fmla="*/ 3348682 h 4485503"/>
                <a:gd name="connsiteX12" fmla="*/ 2471351 w 7206776"/>
                <a:gd name="connsiteY12" fmla="*/ 3249828 h 4485503"/>
                <a:gd name="connsiteX13" fmla="*/ 2557848 w 7206776"/>
                <a:gd name="connsiteY13" fmla="*/ 3163330 h 4485503"/>
                <a:gd name="connsiteX14" fmla="*/ 2594919 w 7206776"/>
                <a:gd name="connsiteY14" fmla="*/ 3126260 h 4485503"/>
                <a:gd name="connsiteX15" fmla="*/ 2656702 w 7206776"/>
                <a:gd name="connsiteY15" fmla="*/ 3076833 h 4485503"/>
                <a:gd name="connsiteX16" fmla="*/ 2780270 w 7206776"/>
                <a:gd name="connsiteY16" fmla="*/ 2977979 h 4485503"/>
                <a:gd name="connsiteX17" fmla="*/ 2879124 w 7206776"/>
                <a:gd name="connsiteY17" fmla="*/ 2891482 h 4485503"/>
                <a:gd name="connsiteX18" fmla="*/ 2940908 w 7206776"/>
                <a:gd name="connsiteY18" fmla="*/ 2854411 h 4485503"/>
                <a:gd name="connsiteX19" fmla="*/ 2977978 w 7206776"/>
                <a:gd name="connsiteY19" fmla="*/ 2817341 h 4485503"/>
                <a:gd name="connsiteX20" fmla="*/ 3089189 w 7206776"/>
                <a:gd name="connsiteY20" fmla="*/ 2730844 h 4485503"/>
                <a:gd name="connsiteX21" fmla="*/ 3126259 w 7206776"/>
                <a:gd name="connsiteY21" fmla="*/ 2693773 h 4485503"/>
                <a:gd name="connsiteX22" fmla="*/ 3188043 w 7206776"/>
                <a:gd name="connsiteY22" fmla="*/ 2644346 h 4485503"/>
                <a:gd name="connsiteX23" fmla="*/ 3323967 w 7206776"/>
                <a:gd name="connsiteY23" fmla="*/ 2520779 h 4485503"/>
                <a:gd name="connsiteX24" fmla="*/ 3398108 w 7206776"/>
                <a:gd name="connsiteY24" fmla="*/ 2471352 h 4485503"/>
                <a:gd name="connsiteX25" fmla="*/ 3447535 w 7206776"/>
                <a:gd name="connsiteY25" fmla="*/ 2458995 h 4485503"/>
                <a:gd name="connsiteX26" fmla="*/ 3534032 w 7206776"/>
                <a:gd name="connsiteY26" fmla="*/ 2421925 h 4485503"/>
                <a:gd name="connsiteX27" fmla="*/ 3620529 w 7206776"/>
                <a:gd name="connsiteY27" fmla="*/ 2372498 h 4485503"/>
                <a:gd name="connsiteX28" fmla="*/ 3756454 w 7206776"/>
                <a:gd name="connsiteY28" fmla="*/ 2323071 h 4485503"/>
                <a:gd name="connsiteX29" fmla="*/ 3842951 w 7206776"/>
                <a:gd name="connsiteY29" fmla="*/ 2261287 h 4485503"/>
                <a:gd name="connsiteX30" fmla="*/ 3880021 w 7206776"/>
                <a:gd name="connsiteY30" fmla="*/ 2248930 h 4485503"/>
                <a:gd name="connsiteX31" fmla="*/ 3966519 w 7206776"/>
                <a:gd name="connsiteY31" fmla="*/ 2211860 h 4485503"/>
                <a:gd name="connsiteX32" fmla="*/ 4003589 w 7206776"/>
                <a:gd name="connsiteY32" fmla="*/ 2187146 h 4485503"/>
                <a:gd name="connsiteX33" fmla="*/ 4053016 w 7206776"/>
                <a:gd name="connsiteY33" fmla="*/ 2150076 h 4485503"/>
                <a:gd name="connsiteX34" fmla="*/ 4127156 w 7206776"/>
                <a:gd name="connsiteY34" fmla="*/ 2113006 h 4485503"/>
                <a:gd name="connsiteX35" fmla="*/ 4176584 w 7206776"/>
                <a:gd name="connsiteY35" fmla="*/ 2075936 h 4485503"/>
                <a:gd name="connsiteX36" fmla="*/ 4275438 w 7206776"/>
                <a:gd name="connsiteY36" fmla="*/ 2026509 h 4485503"/>
                <a:gd name="connsiteX37" fmla="*/ 4312508 w 7206776"/>
                <a:gd name="connsiteY37" fmla="*/ 1989438 h 4485503"/>
                <a:gd name="connsiteX38" fmla="*/ 4423719 w 7206776"/>
                <a:gd name="connsiteY38" fmla="*/ 1915298 h 4485503"/>
                <a:gd name="connsiteX39" fmla="*/ 4547286 w 7206776"/>
                <a:gd name="connsiteY39" fmla="*/ 1828800 h 4485503"/>
                <a:gd name="connsiteX40" fmla="*/ 4646140 w 7206776"/>
                <a:gd name="connsiteY40" fmla="*/ 1779373 h 4485503"/>
                <a:gd name="connsiteX41" fmla="*/ 4732638 w 7206776"/>
                <a:gd name="connsiteY41" fmla="*/ 1729946 h 4485503"/>
                <a:gd name="connsiteX42" fmla="*/ 4769708 w 7206776"/>
                <a:gd name="connsiteY42" fmla="*/ 1705233 h 4485503"/>
                <a:gd name="connsiteX43" fmla="*/ 4819135 w 7206776"/>
                <a:gd name="connsiteY43" fmla="*/ 1692876 h 4485503"/>
                <a:gd name="connsiteX44" fmla="*/ 4905632 w 7206776"/>
                <a:gd name="connsiteY44" fmla="*/ 1631092 h 4485503"/>
                <a:gd name="connsiteX45" fmla="*/ 4955059 w 7206776"/>
                <a:gd name="connsiteY45" fmla="*/ 1606379 h 4485503"/>
                <a:gd name="connsiteX46" fmla="*/ 4992129 w 7206776"/>
                <a:gd name="connsiteY46" fmla="*/ 1581665 h 4485503"/>
                <a:gd name="connsiteX47" fmla="*/ 5041556 w 7206776"/>
                <a:gd name="connsiteY47" fmla="*/ 1556952 h 4485503"/>
                <a:gd name="connsiteX48" fmla="*/ 5078627 w 7206776"/>
                <a:gd name="connsiteY48" fmla="*/ 1519882 h 4485503"/>
                <a:gd name="connsiteX49" fmla="*/ 5152767 w 7206776"/>
                <a:gd name="connsiteY49" fmla="*/ 1470455 h 4485503"/>
                <a:gd name="connsiteX50" fmla="*/ 5288692 w 7206776"/>
                <a:gd name="connsiteY50" fmla="*/ 1334530 h 4485503"/>
                <a:gd name="connsiteX51" fmla="*/ 5325762 w 7206776"/>
                <a:gd name="connsiteY51" fmla="*/ 1297460 h 4485503"/>
                <a:gd name="connsiteX52" fmla="*/ 5412259 w 7206776"/>
                <a:gd name="connsiteY52" fmla="*/ 1186249 h 4485503"/>
                <a:gd name="connsiteX53" fmla="*/ 5436973 w 7206776"/>
                <a:gd name="connsiteY53" fmla="*/ 1149179 h 4485503"/>
                <a:gd name="connsiteX54" fmla="*/ 5511113 w 7206776"/>
                <a:gd name="connsiteY54" fmla="*/ 1075038 h 4485503"/>
                <a:gd name="connsiteX55" fmla="*/ 5548184 w 7206776"/>
                <a:gd name="connsiteY55" fmla="*/ 1037968 h 4485503"/>
                <a:gd name="connsiteX56" fmla="*/ 5572897 w 7206776"/>
                <a:gd name="connsiteY56" fmla="*/ 1000898 h 4485503"/>
                <a:gd name="connsiteX57" fmla="*/ 5647038 w 7206776"/>
                <a:gd name="connsiteY57" fmla="*/ 951471 h 4485503"/>
                <a:gd name="connsiteX58" fmla="*/ 5733535 w 7206776"/>
                <a:gd name="connsiteY58" fmla="*/ 889687 h 4485503"/>
                <a:gd name="connsiteX59" fmla="*/ 5770605 w 7206776"/>
                <a:gd name="connsiteY59" fmla="*/ 877330 h 4485503"/>
                <a:gd name="connsiteX60" fmla="*/ 5820032 w 7206776"/>
                <a:gd name="connsiteY60" fmla="*/ 852617 h 4485503"/>
                <a:gd name="connsiteX61" fmla="*/ 5894173 w 7206776"/>
                <a:gd name="connsiteY61" fmla="*/ 827903 h 4485503"/>
                <a:gd name="connsiteX62" fmla="*/ 5931243 w 7206776"/>
                <a:gd name="connsiteY62" fmla="*/ 790833 h 4485503"/>
                <a:gd name="connsiteX63" fmla="*/ 5968313 w 7206776"/>
                <a:gd name="connsiteY63" fmla="*/ 778476 h 4485503"/>
                <a:gd name="connsiteX64" fmla="*/ 6005384 w 7206776"/>
                <a:gd name="connsiteY64" fmla="*/ 753763 h 4485503"/>
                <a:gd name="connsiteX65" fmla="*/ 6042454 w 7206776"/>
                <a:gd name="connsiteY65" fmla="*/ 741406 h 4485503"/>
                <a:gd name="connsiteX66" fmla="*/ 6079524 w 7206776"/>
                <a:gd name="connsiteY66" fmla="*/ 716692 h 4485503"/>
                <a:gd name="connsiteX67" fmla="*/ 6116594 w 7206776"/>
                <a:gd name="connsiteY67" fmla="*/ 704336 h 4485503"/>
                <a:gd name="connsiteX68" fmla="*/ 6166021 w 7206776"/>
                <a:gd name="connsiteY68" fmla="*/ 679622 h 4485503"/>
                <a:gd name="connsiteX69" fmla="*/ 6240162 w 7206776"/>
                <a:gd name="connsiteY69" fmla="*/ 654909 h 4485503"/>
                <a:gd name="connsiteX70" fmla="*/ 6277232 w 7206776"/>
                <a:gd name="connsiteY70" fmla="*/ 630195 h 4485503"/>
                <a:gd name="connsiteX71" fmla="*/ 6351373 w 7206776"/>
                <a:gd name="connsiteY71" fmla="*/ 605482 h 4485503"/>
                <a:gd name="connsiteX72" fmla="*/ 6462584 w 7206776"/>
                <a:gd name="connsiteY72" fmla="*/ 531341 h 4485503"/>
                <a:gd name="connsiteX73" fmla="*/ 6549081 w 7206776"/>
                <a:gd name="connsiteY73" fmla="*/ 469557 h 4485503"/>
                <a:gd name="connsiteX74" fmla="*/ 6586151 w 7206776"/>
                <a:gd name="connsiteY74" fmla="*/ 432487 h 4485503"/>
                <a:gd name="connsiteX75" fmla="*/ 6623221 w 7206776"/>
                <a:gd name="connsiteY75" fmla="*/ 407773 h 4485503"/>
                <a:gd name="connsiteX76" fmla="*/ 6672648 w 7206776"/>
                <a:gd name="connsiteY76" fmla="*/ 370703 h 4485503"/>
                <a:gd name="connsiteX77" fmla="*/ 6746789 w 7206776"/>
                <a:gd name="connsiteY77" fmla="*/ 321276 h 4485503"/>
                <a:gd name="connsiteX78" fmla="*/ 6783859 w 7206776"/>
                <a:gd name="connsiteY78" fmla="*/ 284206 h 4485503"/>
                <a:gd name="connsiteX79" fmla="*/ 6820929 w 7206776"/>
                <a:gd name="connsiteY79" fmla="*/ 271849 h 4485503"/>
                <a:gd name="connsiteX80" fmla="*/ 6969211 w 7206776"/>
                <a:gd name="connsiteY80" fmla="*/ 160638 h 4485503"/>
                <a:gd name="connsiteX81" fmla="*/ 7006281 w 7206776"/>
                <a:gd name="connsiteY81" fmla="*/ 135925 h 4485503"/>
                <a:gd name="connsiteX82" fmla="*/ 7092778 w 7206776"/>
                <a:gd name="connsiteY82" fmla="*/ 74141 h 4485503"/>
                <a:gd name="connsiteX83" fmla="*/ 7191632 w 7206776"/>
                <a:gd name="connsiteY83" fmla="*/ 24714 h 4485503"/>
                <a:gd name="connsiteX84" fmla="*/ 7203989 w 7206776"/>
                <a:gd name="connsiteY84" fmla="*/ 12357 h 4485503"/>
                <a:gd name="connsiteX85" fmla="*/ 7166919 w 7206776"/>
                <a:gd name="connsiteY85" fmla="*/ 24714 h 4485503"/>
                <a:gd name="connsiteX86" fmla="*/ 7129848 w 7206776"/>
                <a:gd name="connsiteY86" fmla="*/ 37071 h 4485503"/>
                <a:gd name="connsiteX87" fmla="*/ 7092778 w 7206776"/>
                <a:gd name="connsiteY87" fmla="*/ 49428 h 4485503"/>
                <a:gd name="connsiteX88" fmla="*/ 7203989 w 7206776"/>
                <a:gd name="connsiteY88" fmla="*/ 0 h 4485503"/>
                <a:gd name="connsiteX0" fmla="*/ 0 w 7206776"/>
                <a:gd name="connsiteY0" fmla="*/ 4473146 h 4473146"/>
                <a:gd name="connsiteX1" fmla="*/ 1173892 w 7206776"/>
                <a:gd name="connsiteY1" fmla="*/ 3768811 h 4473146"/>
                <a:gd name="connsiteX2" fmla="*/ 1272746 w 7206776"/>
                <a:gd name="connsiteY2" fmla="*/ 3731741 h 4473146"/>
                <a:gd name="connsiteX3" fmla="*/ 1643448 w 7206776"/>
                <a:gd name="connsiteY3" fmla="*/ 3558746 h 4473146"/>
                <a:gd name="connsiteX4" fmla="*/ 1717589 w 7206776"/>
                <a:gd name="connsiteY4" fmla="*/ 3534033 h 4473146"/>
                <a:gd name="connsiteX5" fmla="*/ 1779373 w 7206776"/>
                <a:gd name="connsiteY5" fmla="*/ 3509319 h 4473146"/>
                <a:gd name="connsiteX6" fmla="*/ 1878227 w 7206776"/>
                <a:gd name="connsiteY6" fmla="*/ 3484606 h 4473146"/>
                <a:gd name="connsiteX7" fmla="*/ 1940011 w 7206776"/>
                <a:gd name="connsiteY7" fmla="*/ 3459892 h 4473146"/>
                <a:gd name="connsiteX8" fmla="*/ 2075935 w 7206776"/>
                <a:gd name="connsiteY8" fmla="*/ 3435179 h 4473146"/>
                <a:gd name="connsiteX9" fmla="*/ 2174789 w 7206776"/>
                <a:gd name="connsiteY9" fmla="*/ 3410465 h 4473146"/>
                <a:gd name="connsiteX10" fmla="*/ 2261286 w 7206776"/>
                <a:gd name="connsiteY10" fmla="*/ 3385752 h 4473146"/>
                <a:gd name="connsiteX11" fmla="*/ 2335427 w 7206776"/>
                <a:gd name="connsiteY11" fmla="*/ 3336325 h 4473146"/>
                <a:gd name="connsiteX12" fmla="*/ 2471351 w 7206776"/>
                <a:gd name="connsiteY12" fmla="*/ 3237471 h 4473146"/>
                <a:gd name="connsiteX13" fmla="*/ 2557848 w 7206776"/>
                <a:gd name="connsiteY13" fmla="*/ 3150973 h 4473146"/>
                <a:gd name="connsiteX14" fmla="*/ 2594919 w 7206776"/>
                <a:gd name="connsiteY14" fmla="*/ 3113903 h 4473146"/>
                <a:gd name="connsiteX15" fmla="*/ 2656702 w 7206776"/>
                <a:gd name="connsiteY15" fmla="*/ 3064476 h 4473146"/>
                <a:gd name="connsiteX16" fmla="*/ 2780270 w 7206776"/>
                <a:gd name="connsiteY16" fmla="*/ 2965622 h 4473146"/>
                <a:gd name="connsiteX17" fmla="*/ 2879124 w 7206776"/>
                <a:gd name="connsiteY17" fmla="*/ 2879125 h 4473146"/>
                <a:gd name="connsiteX18" fmla="*/ 2940908 w 7206776"/>
                <a:gd name="connsiteY18" fmla="*/ 2842054 h 4473146"/>
                <a:gd name="connsiteX19" fmla="*/ 2977978 w 7206776"/>
                <a:gd name="connsiteY19" fmla="*/ 2804984 h 4473146"/>
                <a:gd name="connsiteX20" fmla="*/ 3089189 w 7206776"/>
                <a:gd name="connsiteY20" fmla="*/ 2718487 h 4473146"/>
                <a:gd name="connsiteX21" fmla="*/ 3126259 w 7206776"/>
                <a:gd name="connsiteY21" fmla="*/ 2681416 h 4473146"/>
                <a:gd name="connsiteX22" fmla="*/ 3188043 w 7206776"/>
                <a:gd name="connsiteY22" fmla="*/ 2631989 h 4473146"/>
                <a:gd name="connsiteX23" fmla="*/ 3323967 w 7206776"/>
                <a:gd name="connsiteY23" fmla="*/ 2508422 h 4473146"/>
                <a:gd name="connsiteX24" fmla="*/ 3398108 w 7206776"/>
                <a:gd name="connsiteY24" fmla="*/ 2458995 h 4473146"/>
                <a:gd name="connsiteX25" fmla="*/ 3447535 w 7206776"/>
                <a:gd name="connsiteY25" fmla="*/ 2446638 h 4473146"/>
                <a:gd name="connsiteX26" fmla="*/ 3534032 w 7206776"/>
                <a:gd name="connsiteY26" fmla="*/ 2409568 h 4473146"/>
                <a:gd name="connsiteX27" fmla="*/ 3620529 w 7206776"/>
                <a:gd name="connsiteY27" fmla="*/ 2360141 h 4473146"/>
                <a:gd name="connsiteX28" fmla="*/ 3756454 w 7206776"/>
                <a:gd name="connsiteY28" fmla="*/ 2310714 h 4473146"/>
                <a:gd name="connsiteX29" fmla="*/ 3842951 w 7206776"/>
                <a:gd name="connsiteY29" fmla="*/ 2248930 h 4473146"/>
                <a:gd name="connsiteX30" fmla="*/ 3880021 w 7206776"/>
                <a:gd name="connsiteY30" fmla="*/ 2236573 h 4473146"/>
                <a:gd name="connsiteX31" fmla="*/ 3966519 w 7206776"/>
                <a:gd name="connsiteY31" fmla="*/ 2199503 h 4473146"/>
                <a:gd name="connsiteX32" fmla="*/ 4003589 w 7206776"/>
                <a:gd name="connsiteY32" fmla="*/ 2174789 h 4473146"/>
                <a:gd name="connsiteX33" fmla="*/ 4053016 w 7206776"/>
                <a:gd name="connsiteY33" fmla="*/ 2137719 h 4473146"/>
                <a:gd name="connsiteX34" fmla="*/ 4127156 w 7206776"/>
                <a:gd name="connsiteY34" fmla="*/ 2100649 h 4473146"/>
                <a:gd name="connsiteX35" fmla="*/ 4176584 w 7206776"/>
                <a:gd name="connsiteY35" fmla="*/ 2063579 h 4473146"/>
                <a:gd name="connsiteX36" fmla="*/ 4275438 w 7206776"/>
                <a:gd name="connsiteY36" fmla="*/ 2014152 h 4473146"/>
                <a:gd name="connsiteX37" fmla="*/ 4312508 w 7206776"/>
                <a:gd name="connsiteY37" fmla="*/ 1977081 h 4473146"/>
                <a:gd name="connsiteX38" fmla="*/ 4423719 w 7206776"/>
                <a:gd name="connsiteY38" fmla="*/ 1902941 h 4473146"/>
                <a:gd name="connsiteX39" fmla="*/ 4547286 w 7206776"/>
                <a:gd name="connsiteY39" fmla="*/ 1816443 h 4473146"/>
                <a:gd name="connsiteX40" fmla="*/ 4646140 w 7206776"/>
                <a:gd name="connsiteY40" fmla="*/ 1767016 h 4473146"/>
                <a:gd name="connsiteX41" fmla="*/ 4732638 w 7206776"/>
                <a:gd name="connsiteY41" fmla="*/ 1717589 h 4473146"/>
                <a:gd name="connsiteX42" fmla="*/ 4769708 w 7206776"/>
                <a:gd name="connsiteY42" fmla="*/ 1692876 h 4473146"/>
                <a:gd name="connsiteX43" fmla="*/ 4819135 w 7206776"/>
                <a:gd name="connsiteY43" fmla="*/ 1680519 h 4473146"/>
                <a:gd name="connsiteX44" fmla="*/ 4905632 w 7206776"/>
                <a:gd name="connsiteY44" fmla="*/ 1618735 h 4473146"/>
                <a:gd name="connsiteX45" fmla="*/ 4955059 w 7206776"/>
                <a:gd name="connsiteY45" fmla="*/ 1594022 h 4473146"/>
                <a:gd name="connsiteX46" fmla="*/ 4992129 w 7206776"/>
                <a:gd name="connsiteY46" fmla="*/ 1569308 h 4473146"/>
                <a:gd name="connsiteX47" fmla="*/ 5041556 w 7206776"/>
                <a:gd name="connsiteY47" fmla="*/ 1544595 h 4473146"/>
                <a:gd name="connsiteX48" fmla="*/ 5078627 w 7206776"/>
                <a:gd name="connsiteY48" fmla="*/ 1507525 h 4473146"/>
                <a:gd name="connsiteX49" fmla="*/ 5152767 w 7206776"/>
                <a:gd name="connsiteY49" fmla="*/ 1458098 h 4473146"/>
                <a:gd name="connsiteX50" fmla="*/ 5288692 w 7206776"/>
                <a:gd name="connsiteY50" fmla="*/ 1322173 h 4473146"/>
                <a:gd name="connsiteX51" fmla="*/ 5325762 w 7206776"/>
                <a:gd name="connsiteY51" fmla="*/ 1285103 h 4473146"/>
                <a:gd name="connsiteX52" fmla="*/ 5412259 w 7206776"/>
                <a:gd name="connsiteY52" fmla="*/ 1173892 h 4473146"/>
                <a:gd name="connsiteX53" fmla="*/ 5436973 w 7206776"/>
                <a:gd name="connsiteY53" fmla="*/ 1136822 h 4473146"/>
                <a:gd name="connsiteX54" fmla="*/ 5511113 w 7206776"/>
                <a:gd name="connsiteY54" fmla="*/ 1062681 h 4473146"/>
                <a:gd name="connsiteX55" fmla="*/ 5548184 w 7206776"/>
                <a:gd name="connsiteY55" fmla="*/ 1025611 h 4473146"/>
                <a:gd name="connsiteX56" fmla="*/ 5572897 w 7206776"/>
                <a:gd name="connsiteY56" fmla="*/ 988541 h 4473146"/>
                <a:gd name="connsiteX57" fmla="*/ 5647038 w 7206776"/>
                <a:gd name="connsiteY57" fmla="*/ 939114 h 4473146"/>
                <a:gd name="connsiteX58" fmla="*/ 5733535 w 7206776"/>
                <a:gd name="connsiteY58" fmla="*/ 877330 h 4473146"/>
                <a:gd name="connsiteX59" fmla="*/ 5770605 w 7206776"/>
                <a:gd name="connsiteY59" fmla="*/ 864973 h 4473146"/>
                <a:gd name="connsiteX60" fmla="*/ 5820032 w 7206776"/>
                <a:gd name="connsiteY60" fmla="*/ 840260 h 4473146"/>
                <a:gd name="connsiteX61" fmla="*/ 5894173 w 7206776"/>
                <a:gd name="connsiteY61" fmla="*/ 815546 h 4473146"/>
                <a:gd name="connsiteX62" fmla="*/ 5931243 w 7206776"/>
                <a:gd name="connsiteY62" fmla="*/ 778476 h 4473146"/>
                <a:gd name="connsiteX63" fmla="*/ 5968313 w 7206776"/>
                <a:gd name="connsiteY63" fmla="*/ 766119 h 4473146"/>
                <a:gd name="connsiteX64" fmla="*/ 6005384 w 7206776"/>
                <a:gd name="connsiteY64" fmla="*/ 741406 h 4473146"/>
                <a:gd name="connsiteX65" fmla="*/ 6042454 w 7206776"/>
                <a:gd name="connsiteY65" fmla="*/ 729049 h 4473146"/>
                <a:gd name="connsiteX66" fmla="*/ 6079524 w 7206776"/>
                <a:gd name="connsiteY66" fmla="*/ 704335 h 4473146"/>
                <a:gd name="connsiteX67" fmla="*/ 6116594 w 7206776"/>
                <a:gd name="connsiteY67" fmla="*/ 691979 h 4473146"/>
                <a:gd name="connsiteX68" fmla="*/ 6166021 w 7206776"/>
                <a:gd name="connsiteY68" fmla="*/ 667265 h 4473146"/>
                <a:gd name="connsiteX69" fmla="*/ 6240162 w 7206776"/>
                <a:gd name="connsiteY69" fmla="*/ 642552 h 4473146"/>
                <a:gd name="connsiteX70" fmla="*/ 6277232 w 7206776"/>
                <a:gd name="connsiteY70" fmla="*/ 617838 h 4473146"/>
                <a:gd name="connsiteX71" fmla="*/ 6351373 w 7206776"/>
                <a:gd name="connsiteY71" fmla="*/ 593125 h 4473146"/>
                <a:gd name="connsiteX72" fmla="*/ 6462584 w 7206776"/>
                <a:gd name="connsiteY72" fmla="*/ 518984 h 4473146"/>
                <a:gd name="connsiteX73" fmla="*/ 6549081 w 7206776"/>
                <a:gd name="connsiteY73" fmla="*/ 457200 h 4473146"/>
                <a:gd name="connsiteX74" fmla="*/ 6586151 w 7206776"/>
                <a:gd name="connsiteY74" fmla="*/ 420130 h 4473146"/>
                <a:gd name="connsiteX75" fmla="*/ 6623221 w 7206776"/>
                <a:gd name="connsiteY75" fmla="*/ 395416 h 4473146"/>
                <a:gd name="connsiteX76" fmla="*/ 6672648 w 7206776"/>
                <a:gd name="connsiteY76" fmla="*/ 358346 h 4473146"/>
                <a:gd name="connsiteX77" fmla="*/ 6746789 w 7206776"/>
                <a:gd name="connsiteY77" fmla="*/ 308919 h 4473146"/>
                <a:gd name="connsiteX78" fmla="*/ 6783859 w 7206776"/>
                <a:gd name="connsiteY78" fmla="*/ 271849 h 4473146"/>
                <a:gd name="connsiteX79" fmla="*/ 6820929 w 7206776"/>
                <a:gd name="connsiteY79" fmla="*/ 259492 h 4473146"/>
                <a:gd name="connsiteX80" fmla="*/ 6969211 w 7206776"/>
                <a:gd name="connsiteY80" fmla="*/ 148281 h 4473146"/>
                <a:gd name="connsiteX81" fmla="*/ 7006281 w 7206776"/>
                <a:gd name="connsiteY81" fmla="*/ 123568 h 4473146"/>
                <a:gd name="connsiteX82" fmla="*/ 7092778 w 7206776"/>
                <a:gd name="connsiteY82" fmla="*/ 61784 h 4473146"/>
                <a:gd name="connsiteX83" fmla="*/ 7191632 w 7206776"/>
                <a:gd name="connsiteY83" fmla="*/ 12357 h 4473146"/>
                <a:gd name="connsiteX84" fmla="*/ 7203989 w 7206776"/>
                <a:gd name="connsiteY84" fmla="*/ 0 h 4473146"/>
                <a:gd name="connsiteX85" fmla="*/ 7166919 w 7206776"/>
                <a:gd name="connsiteY85" fmla="*/ 12357 h 4473146"/>
                <a:gd name="connsiteX86" fmla="*/ 7129848 w 7206776"/>
                <a:gd name="connsiteY86" fmla="*/ 24714 h 4473146"/>
                <a:gd name="connsiteX87" fmla="*/ 7092778 w 7206776"/>
                <a:gd name="connsiteY87" fmla="*/ 37071 h 4473146"/>
                <a:gd name="connsiteX0" fmla="*/ 0 w 7194825"/>
                <a:gd name="connsiteY0" fmla="*/ 4464953 h 4464953"/>
                <a:gd name="connsiteX1" fmla="*/ 1173892 w 7194825"/>
                <a:gd name="connsiteY1" fmla="*/ 3760618 h 4464953"/>
                <a:gd name="connsiteX2" fmla="*/ 1272746 w 7194825"/>
                <a:gd name="connsiteY2" fmla="*/ 3723548 h 4464953"/>
                <a:gd name="connsiteX3" fmla="*/ 1643448 w 7194825"/>
                <a:gd name="connsiteY3" fmla="*/ 3550553 h 4464953"/>
                <a:gd name="connsiteX4" fmla="*/ 1717589 w 7194825"/>
                <a:gd name="connsiteY4" fmla="*/ 3525840 h 4464953"/>
                <a:gd name="connsiteX5" fmla="*/ 1779373 w 7194825"/>
                <a:gd name="connsiteY5" fmla="*/ 3501126 h 4464953"/>
                <a:gd name="connsiteX6" fmla="*/ 1878227 w 7194825"/>
                <a:gd name="connsiteY6" fmla="*/ 3476413 h 4464953"/>
                <a:gd name="connsiteX7" fmla="*/ 1940011 w 7194825"/>
                <a:gd name="connsiteY7" fmla="*/ 3451699 h 4464953"/>
                <a:gd name="connsiteX8" fmla="*/ 2075935 w 7194825"/>
                <a:gd name="connsiteY8" fmla="*/ 3426986 h 4464953"/>
                <a:gd name="connsiteX9" fmla="*/ 2174789 w 7194825"/>
                <a:gd name="connsiteY9" fmla="*/ 3402272 h 4464953"/>
                <a:gd name="connsiteX10" fmla="*/ 2261286 w 7194825"/>
                <a:gd name="connsiteY10" fmla="*/ 3377559 h 4464953"/>
                <a:gd name="connsiteX11" fmla="*/ 2335427 w 7194825"/>
                <a:gd name="connsiteY11" fmla="*/ 3328132 h 4464953"/>
                <a:gd name="connsiteX12" fmla="*/ 2471351 w 7194825"/>
                <a:gd name="connsiteY12" fmla="*/ 3229278 h 4464953"/>
                <a:gd name="connsiteX13" fmla="*/ 2557848 w 7194825"/>
                <a:gd name="connsiteY13" fmla="*/ 3142780 h 4464953"/>
                <a:gd name="connsiteX14" fmla="*/ 2594919 w 7194825"/>
                <a:gd name="connsiteY14" fmla="*/ 3105710 h 4464953"/>
                <a:gd name="connsiteX15" fmla="*/ 2656702 w 7194825"/>
                <a:gd name="connsiteY15" fmla="*/ 3056283 h 4464953"/>
                <a:gd name="connsiteX16" fmla="*/ 2780270 w 7194825"/>
                <a:gd name="connsiteY16" fmla="*/ 2957429 h 4464953"/>
                <a:gd name="connsiteX17" fmla="*/ 2879124 w 7194825"/>
                <a:gd name="connsiteY17" fmla="*/ 2870932 h 4464953"/>
                <a:gd name="connsiteX18" fmla="*/ 2940908 w 7194825"/>
                <a:gd name="connsiteY18" fmla="*/ 2833861 h 4464953"/>
                <a:gd name="connsiteX19" fmla="*/ 2977978 w 7194825"/>
                <a:gd name="connsiteY19" fmla="*/ 2796791 h 4464953"/>
                <a:gd name="connsiteX20" fmla="*/ 3089189 w 7194825"/>
                <a:gd name="connsiteY20" fmla="*/ 2710294 h 4464953"/>
                <a:gd name="connsiteX21" fmla="*/ 3126259 w 7194825"/>
                <a:gd name="connsiteY21" fmla="*/ 2673223 h 4464953"/>
                <a:gd name="connsiteX22" fmla="*/ 3188043 w 7194825"/>
                <a:gd name="connsiteY22" fmla="*/ 2623796 h 4464953"/>
                <a:gd name="connsiteX23" fmla="*/ 3323967 w 7194825"/>
                <a:gd name="connsiteY23" fmla="*/ 2500229 h 4464953"/>
                <a:gd name="connsiteX24" fmla="*/ 3398108 w 7194825"/>
                <a:gd name="connsiteY24" fmla="*/ 2450802 h 4464953"/>
                <a:gd name="connsiteX25" fmla="*/ 3447535 w 7194825"/>
                <a:gd name="connsiteY25" fmla="*/ 2438445 h 4464953"/>
                <a:gd name="connsiteX26" fmla="*/ 3534032 w 7194825"/>
                <a:gd name="connsiteY26" fmla="*/ 2401375 h 4464953"/>
                <a:gd name="connsiteX27" fmla="*/ 3620529 w 7194825"/>
                <a:gd name="connsiteY27" fmla="*/ 2351948 h 4464953"/>
                <a:gd name="connsiteX28" fmla="*/ 3756454 w 7194825"/>
                <a:gd name="connsiteY28" fmla="*/ 2302521 h 4464953"/>
                <a:gd name="connsiteX29" fmla="*/ 3842951 w 7194825"/>
                <a:gd name="connsiteY29" fmla="*/ 2240737 h 4464953"/>
                <a:gd name="connsiteX30" fmla="*/ 3880021 w 7194825"/>
                <a:gd name="connsiteY30" fmla="*/ 2228380 h 4464953"/>
                <a:gd name="connsiteX31" fmla="*/ 3966519 w 7194825"/>
                <a:gd name="connsiteY31" fmla="*/ 2191310 h 4464953"/>
                <a:gd name="connsiteX32" fmla="*/ 4003589 w 7194825"/>
                <a:gd name="connsiteY32" fmla="*/ 2166596 h 4464953"/>
                <a:gd name="connsiteX33" fmla="*/ 4053016 w 7194825"/>
                <a:gd name="connsiteY33" fmla="*/ 2129526 h 4464953"/>
                <a:gd name="connsiteX34" fmla="*/ 4127156 w 7194825"/>
                <a:gd name="connsiteY34" fmla="*/ 2092456 h 4464953"/>
                <a:gd name="connsiteX35" fmla="*/ 4176584 w 7194825"/>
                <a:gd name="connsiteY35" fmla="*/ 2055386 h 4464953"/>
                <a:gd name="connsiteX36" fmla="*/ 4275438 w 7194825"/>
                <a:gd name="connsiteY36" fmla="*/ 2005959 h 4464953"/>
                <a:gd name="connsiteX37" fmla="*/ 4312508 w 7194825"/>
                <a:gd name="connsiteY37" fmla="*/ 1968888 h 4464953"/>
                <a:gd name="connsiteX38" fmla="*/ 4423719 w 7194825"/>
                <a:gd name="connsiteY38" fmla="*/ 1894748 h 4464953"/>
                <a:gd name="connsiteX39" fmla="*/ 4547286 w 7194825"/>
                <a:gd name="connsiteY39" fmla="*/ 1808250 h 4464953"/>
                <a:gd name="connsiteX40" fmla="*/ 4646140 w 7194825"/>
                <a:gd name="connsiteY40" fmla="*/ 1758823 h 4464953"/>
                <a:gd name="connsiteX41" fmla="*/ 4732638 w 7194825"/>
                <a:gd name="connsiteY41" fmla="*/ 1709396 h 4464953"/>
                <a:gd name="connsiteX42" fmla="*/ 4769708 w 7194825"/>
                <a:gd name="connsiteY42" fmla="*/ 1684683 h 4464953"/>
                <a:gd name="connsiteX43" fmla="*/ 4819135 w 7194825"/>
                <a:gd name="connsiteY43" fmla="*/ 1672326 h 4464953"/>
                <a:gd name="connsiteX44" fmla="*/ 4905632 w 7194825"/>
                <a:gd name="connsiteY44" fmla="*/ 1610542 h 4464953"/>
                <a:gd name="connsiteX45" fmla="*/ 4955059 w 7194825"/>
                <a:gd name="connsiteY45" fmla="*/ 1585829 h 4464953"/>
                <a:gd name="connsiteX46" fmla="*/ 4992129 w 7194825"/>
                <a:gd name="connsiteY46" fmla="*/ 1561115 h 4464953"/>
                <a:gd name="connsiteX47" fmla="*/ 5041556 w 7194825"/>
                <a:gd name="connsiteY47" fmla="*/ 1536402 h 4464953"/>
                <a:gd name="connsiteX48" fmla="*/ 5078627 w 7194825"/>
                <a:gd name="connsiteY48" fmla="*/ 1499332 h 4464953"/>
                <a:gd name="connsiteX49" fmla="*/ 5152767 w 7194825"/>
                <a:gd name="connsiteY49" fmla="*/ 1449905 h 4464953"/>
                <a:gd name="connsiteX50" fmla="*/ 5288692 w 7194825"/>
                <a:gd name="connsiteY50" fmla="*/ 1313980 h 4464953"/>
                <a:gd name="connsiteX51" fmla="*/ 5325762 w 7194825"/>
                <a:gd name="connsiteY51" fmla="*/ 1276910 h 4464953"/>
                <a:gd name="connsiteX52" fmla="*/ 5412259 w 7194825"/>
                <a:gd name="connsiteY52" fmla="*/ 1165699 h 4464953"/>
                <a:gd name="connsiteX53" fmla="*/ 5436973 w 7194825"/>
                <a:gd name="connsiteY53" fmla="*/ 1128629 h 4464953"/>
                <a:gd name="connsiteX54" fmla="*/ 5511113 w 7194825"/>
                <a:gd name="connsiteY54" fmla="*/ 1054488 h 4464953"/>
                <a:gd name="connsiteX55" fmla="*/ 5548184 w 7194825"/>
                <a:gd name="connsiteY55" fmla="*/ 1017418 h 4464953"/>
                <a:gd name="connsiteX56" fmla="*/ 5572897 w 7194825"/>
                <a:gd name="connsiteY56" fmla="*/ 980348 h 4464953"/>
                <a:gd name="connsiteX57" fmla="*/ 5647038 w 7194825"/>
                <a:gd name="connsiteY57" fmla="*/ 930921 h 4464953"/>
                <a:gd name="connsiteX58" fmla="*/ 5733535 w 7194825"/>
                <a:gd name="connsiteY58" fmla="*/ 869137 h 4464953"/>
                <a:gd name="connsiteX59" fmla="*/ 5770605 w 7194825"/>
                <a:gd name="connsiteY59" fmla="*/ 856780 h 4464953"/>
                <a:gd name="connsiteX60" fmla="*/ 5820032 w 7194825"/>
                <a:gd name="connsiteY60" fmla="*/ 832067 h 4464953"/>
                <a:gd name="connsiteX61" fmla="*/ 5894173 w 7194825"/>
                <a:gd name="connsiteY61" fmla="*/ 807353 h 4464953"/>
                <a:gd name="connsiteX62" fmla="*/ 5931243 w 7194825"/>
                <a:gd name="connsiteY62" fmla="*/ 770283 h 4464953"/>
                <a:gd name="connsiteX63" fmla="*/ 5968313 w 7194825"/>
                <a:gd name="connsiteY63" fmla="*/ 757926 h 4464953"/>
                <a:gd name="connsiteX64" fmla="*/ 6005384 w 7194825"/>
                <a:gd name="connsiteY64" fmla="*/ 733213 h 4464953"/>
                <a:gd name="connsiteX65" fmla="*/ 6042454 w 7194825"/>
                <a:gd name="connsiteY65" fmla="*/ 720856 h 4464953"/>
                <a:gd name="connsiteX66" fmla="*/ 6079524 w 7194825"/>
                <a:gd name="connsiteY66" fmla="*/ 696142 h 4464953"/>
                <a:gd name="connsiteX67" fmla="*/ 6116594 w 7194825"/>
                <a:gd name="connsiteY67" fmla="*/ 683786 h 4464953"/>
                <a:gd name="connsiteX68" fmla="*/ 6166021 w 7194825"/>
                <a:gd name="connsiteY68" fmla="*/ 659072 h 4464953"/>
                <a:gd name="connsiteX69" fmla="*/ 6240162 w 7194825"/>
                <a:gd name="connsiteY69" fmla="*/ 634359 h 4464953"/>
                <a:gd name="connsiteX70" fmla="*/ 6277232 w 7194825"/>
                <a:gd name="connsiteY70" fmla="*/ 609645 h 4464953"/>
                <a:gd name="connsiteX71" fmla="*/ 6351373 w 7194825"/>
                <a:gd name="connsiteY71" fmla="*/ 584932 h 4464953"/>
                <a:gd name="connsiteX72" fmla="*/ 6462584 w 7194825"/>
                <a:gd name="connsiteY72" fmla="*/ 510791 h 4464953"/>
                <a:gd name="connsiteX73" fmla="*/ 6549081 w 7194825"/>
                <a:gd name="connsiteY73" fmla="*/ 449007 h 4464953"/>
                <a:gd name="connsiteX74" fmla="*/ 6586151 w 7194825"/>
                <a:gd name="connsiteY74" fmla="*/ 411937 h 4464953"/>
                <a:gd name="connsiteX75" fmla="*/ 6623221 w 7194825"/>
                <a:gd name="connsiteY75" fmla="*/ 387223 h 4464953"/>
                <a:gd name="connsiteX76" fmla="*/ 6672648 w 7194825"/>
                <a:gd name="connsiteY76" fmla="*/ 350153 h 4464953"/>
                <a:gd name="connsiteX77" fmla="*/ 6746789 w 7194825"/>
                <a:gd name="connsiteY77" fmla="*/ 300726 h 4464953"/>
                <a:gd name="connsiteX78" fmla="*/ 6783859 w 7194825"/>
                <a:gd name="connsiteY78" fmla="*/ 263656 h 4464953"/>
                <a:gd name="connsiteX79" fmla="*/ 6820929 w 7194825"/>
                <a:gd name="connsiteY79" fmla="*/ 251299 h 4464953"/>
                <a:gd name="connsiteX80" fmla="*/ 6969211 w 7194825"/>
                <a:gd name="connsiteY80" fmla="*/ 140088 h 4464953"/>
                <a:gd name="connsiteX81" fmla="*/ 7006281 w 7194825"/>
                <a:gd name="connsiteY81" fmla="*/ 115375 h 4464953"/>
                <a:gd name="connsiteX82" fmla="*/ 7092778 w 7194825"/>
                <a:gd name="connsiteY82" fmla="*/ 53591 h 4464953"/>
                <a:gd name="connsiteX83" fmla="*/ 7191632 w 7194825"/>
                <a:gd name="connsiteY83" fmla="*/ 4164 h 4464953"/>
                <a:gd name="connsiteX84" fmla="*/ 7166919 w 7194825"/>
                <a:gd name="connsiteY84" fmla="*/ 4164 h 4464953"/>
                <a:gd name="connsiteX85" fmla="*/ 7129848 w 7194825"/>
                <a:gd name="connsiteY85" fmla="*/ 16521 h 4464953"/>
                <a:gd name="connsiteX86" fmla="*/ 7092778 w 7194825"/>
                <a:gd name="connsiteY86" fmla="*/ 28878 h 4464953"/>
                <a:gd name="connsiteX0" fmla="*/ 0 w 7166919"/>
                <a:gd name="connsiteY0" fmla="*/ 4460789 h 4460789"/>
                <a:gd name="connsiteX1" fmla="*/ 1173892 w 7166919"/>
                <a:gd name="connsiteY1" fmla="*/ 3756454 h 4460789"/>
                <a:gd name="connsiteX2" fmla="*/ 1272746 w 7166919"/>
                <a:gd name="connsiteY2" fmla="*/ 3719384 h 4460789"/>
                <a:gd name="connsiteX3" fmla="*/ 1643448 w 7166919"/>
                <a:gd name="connsiteY3" fmla="*/ 3546389 h 4460789"/>
                <a:gd name="connsiteX4" fmla="*/ 1717589 w 7166919"/>
                <a:gd name="connsiteY4" fmla="*/ 3521676 h 4460789"/>
                <a:gd name="connsiteX5" fmla="*/ 1779373 w 7166919"/>
                <a:gd name="connsiteY5" fmla="*/ 3496962 h 4460789"/>
                <a:gd name="connsiteX6" fmla="*/ 1878227 w 7166919"/>
                <a:gd name="connsiteY6" fmla="*/ 3472249 h 4460789"/>
                <a:gd name="connsiteX7" fmla="*/ 1940011 w 7166919"/>
                <a:gd name="connsiteY7" fmla="*/ 3447535 h 4460789"/>
                <a:gd name="connsiteX8" fmla="*/ 2075935 w 7166919"/>
                <a:gd name="connsiteY8" fmla="*/ 3422822 h 4460789"/>
                <a:gd name="connsiteX9" fmla="*/ 2174789 w 7166919"/>
                <a:gd name="connsiteY9" fmla="*/ 3398108 h 4460789"/>
                <a:gd name="connsiteX10" fmla="*/ 2261286 w 7166919"/>
                <a:gd name="connsiteY10" fmla="*/ 3373395 h 4460789"/>
                <a:gd name="connsiteX11" fmla="*/ 2335427 w 7166919"/>
                <a:gd name="connsiteY11" fmla="*/ 3323968 h 4460789"/>
                <a:gd name="connsiteX12" fmla="*/ 2471351 w 7166919"/>
                <a:gd name="connsiteY12" fmla="*/ 3225114 h 4460789"/>
                <a:gd name="connsiteX13" fmla="*/ 2557848 w 7166919"/>
                <a:gd name="connsiteY13" fmla="*/ 3138616 h 4460789"/>
                <a:gd name="connsiteX14" fmla="*/ 2594919 w 7166919"/>
                <a:gd name="connsiteY14" fmla="*/ 3101546 h 4460789"/>
                <a:gd name="connsiteX15" fmla="*/ 2656702 w 7166919"/>
                <a:gd name="connsiteY15" fmla="*/ 3052119 h 4460789"/>
                <a:gd name="connsiteX16" fmla="*/ 2780270 w 7166919"/>
                <a:gd name="connsiteY16" fmla="*/ 2953265 h 4460789"/>
                <a:gd name="connsiteX17" fmla="*/ 2879124 w 7166919"/>
                <a:gd name="connsiteY17" fmla="*/ 2866768 h 4460789"/>
                <a:gd name="connsiteX18" fmla="*/ 2940908 w 7166919"/>
                <a:gd name="connsiteY18" fmla="*/ 2829697 h 4460789"/>
                <a:gd name="connsiteX19" fmla="*/ 2977978 w 7166919"/>
                <a:gd name="connsiteY19" fmla="*/ 2792627 h 4460789"/>
                <a:gd name="connsiteX20" fmla="*/ 3089189 w 7166919"/>
                <a:gd name="connsiteY20" fmla="*/ 2706130 h 4460789"/>
                <a:gd name="connsiteX21" fmla="*/ 3126259 w 7166919"/>
                <a:gd name="connsiteY21" fmla="*/ 2669059 h 4460789"/>
                <a:gd name="connsiteX22" fmla="*/ 3188043 w 7166919"/>
                <a:gd name="connsiteY22" fmla="*/ 2619632 h 4460789"/>
                <a:gd name="connsiteX23" fmla="*/ 3323967 w 7166919"/>
                <a:gd name="connsiteY23" fmla="*/ 2496065 h 4460789"/>
                <a:gd name="connsiteX24" fmla="*/ 3398108 w 7166919"/>
                <a:gd name="connsiteY24" fmla="*/ 2446638 h 4460789"/>
                <a:gd name="connsiteX25" fmla="*/ 3447535 w 7166919"/>
                <a:gd name="connsiteY25" fmla="*/ 2434281 h 4460789"/>
                <a:gd name="connsiteX26" fmla="*/ 3534032 w 7166919"/>
                <a:gd name="connsiteY26" fmla="*/ 2397211 h 4460789"/>
                <a:gd name="connsiteX27" fmla="*/ 3620529 w 7166919"/>
                <a:gd name="connsiteY27" fmla="*/ 2347784 h 4460789"/>
                <a:gd name="connsiteX28" fmla="*/ 3756454 w 7166919"/>
                <a:gd name="connsiteY28" fmla="*/ 2298357 h 4460789"/>
                <a:gd name="connsiteX29" fmla="*/ 3842951 w 7166919"/>
                <a:gd name="connsiteY29" fmla="*/ 2236573 h 4460789"/>
                <a:gd name="connsiteX30" fmla="*/ 3880021 w 7166919"/>
                <a:gd name="connsiteY30" fmla="*/ 2224216 h 4460789"/>
                <a:gd name="connsiteX31" fmla="*/ 3966519 w 7166919"/>
                <a:gd name="connsiteY31" fmla="*/ 2187146 h 4460789"/>
                <a:gd name="connsiteX32" fmla="*/ 4003589 w 7166919"/>
                <a:gd name="connsiteY32" fmla="*/ 2162432 h 4460789"/>
                <a:gd name="connsiteX33" fmla="*/ 4053016 w 7166919"/>
                <a:gd name="connsiteY33" fmla="*/ 2125362 h 4460789"/>
                <a:gd name="connsiteX34" fmla="*/ 4127156 w 7166919"/>
                <a:gd name="connsiteY34" fmla="*/ 2088292 h 4460789"/>
                <a:gd name="connsiteX35" fmla="*/ 4176584 w 7166919"/>
                <a:gd name="connsiteY35" fmla="*/ 2051222 h 4460789"/>
                <a:gd name="connsiteX36" fmla="*/ 4275438 w 7166919"/>
                <a:gd name="connsiteY36" fmla="*/ 2001795 h 4460789"/>
                <a:gd name="connsiteX37" fmla="*/ 4312508 w 7166919"/>
                <a:gd name="connsiteY37" fmla="*/ 1964724 h 4460789"/>
                <a:gd name="connsiteX38" fmla="*/ 4423719 w 7166919"/>
                <a:gd name="connsiteY38" fmla="*/ 1890584 h 4460789"/>
                <a:gd name="connsiteX39" fmla="*/ 4547286 w 7166919"/>
                <a:gd name="connsiteY39" fmla="*/ 1804086 h 4460789"/>
                <a:gd name="connsiteX40" fmla="*/ 4646140 w 7166919"/>
                <a:gd name="connsiteY40" fmla="*/ 1754659 h 4460789"/>
                <a:gd name="connsiteX41" fmla="*/ 4732638 w 7166919"/>
                <a:gd name="connsiteY41" fmla="*/ 1705232 h 4460789"/>
                <a:gd name="connsiteX42" fmla="*/ 4769708 w 7166919"/>
                <a:gd name="connsiteY42" fmla="*/ 1680519 h 4460789"/>
                <a:gd name="connsiteX43" fmla="*/ 4819135 w 7166919"/>
                <a:gd name="connsiteY43" fmla="*/ 1668162 h 4460789"/>
                <a:gd name="connsiteX44" fmla="*/ 4905632 w 7166919"/>
                <a:gd name="connsiteY44" fmla="*/ 1606378 h 4460789"/>
                <a:gd name="connsiteX45" fmla="*/ 4955059 w 7166919"/>
                <a:gd name="connsiteY45" fmla="*/ 1581665 h 4460789"/>
                <a:gd name="connsiteX46" fmla="*/ 4992129 w 7166919"/>
                <a:gd name="connsiteY46" fmla="*/ 1556951 h 4460789"/>
                <a:gd name="connsiteX47" fmla="*/ 5041556 w 7166919"/>
                <a:gd name="connsiteY47" fmla="*/ 1532238 h 4460789"/>
                <a:gd name="connsiteX48" fmla="*/ 5078627 w 7166919"/>
                <a:gd name="connsiteY48" fmla="*/ 1495168 h 4460789"/>
                <a:gd name="connsiteX49" fmla="*/ 5152767 w 7166919"/>
                <a:gd name="connsiteY49" fmla="*/ 1445741 h 4460789"/>
                <a:gd name="connsiteX50" fmla="*/ 5288692 w 7166919"/>
                <a:gd name="connsiteY50" fmla="*/ 1309816 h 4460789"/>
                <a:gd name="connsiteX51" fmla="*/ 5325762 w 7166919"/>
                <a:gd name="connsiteY51" fmla="*/ 1272746 h 4460789"/>
                <a:gd name="connsiteX52" fmla="*/ 5412259 w 7166919"/>
                <a:gd name="connsiteY52" fmla="*/ 1161535 h 4460789"/>
                <a:gd name="connsiteX53" fmla="*/ 5436973 w 7166919"/>
                <a:gd name="connsiteY53" fmla="*/ 1124465 h 4460789"/>
                <a:gd name="connsiteX54" fmla="*/ 5511113 w 7166919"/>
                <a:gd name="connsiteY54" fmla="*/ 1050324 h 4460789"/>
                <a:gd name="connsiteX55" fmla="*/ 5548184 w 7166919"/>
                <a:gd name="connsiteY55" fmla="*/ 1013254 h 4460789"/>
                <a:gd name="connsiteX56" fmla="*/ 5572897 w 7166919"/>
                <a:gd name="connsiteY56" fmla="*/ 976184 h 4460789"/>
                <a:gd name="connsiteX57" fmla="*/ 5647038 w 7166919"/>
                <a:gd name="connsiteY57" fmla="*/ 926757 h 4460789"/>
                <a:gd name="connsiteX58" fmla="*/ 5733535 w 7166919"/>
                <a:gd name="connsiteY58" fmla="*/ 864973 h 4460789"/>
                <a:gd name="connsiteX59" fmla="*/ 5770605 w 7166919"/>
                <a:gd name="connsiteY59" fmla="*/ 852616 h 4460789"/>
                <a:gd name="connsiteX60" fmla="*/ 5820032 w 7166919"/>
                <a:gd name="connsiteY60" fmla="*/ 827903 h 4460789"/>
                <a:gd name="connsiteX61" fmla="*/ 5894173 w 7166919"/>
                <a:gd name="connsiteY61" fmla="*/ 803189 h 4460789"/>
                <a:gd name="connsiteX62" fmla="*/ 5931243 w 7166919"/>
                <a:gd name="connsiteY62" fmla="*/ 766119 h 4460789"/>
                <a:gd name="connsiteX63" fmla="*/ 5968313 w 7166919"/>
                <a:gd name="connsiteY63" fmla="*/ 753762 h 4460789"/>
                <a:gd name="connsiteX64" fmla="*/ 6005384 w 7166919"/>
                <a:gd name="connsiteY64" fmla="*/ 729049 h 4460789"/>
                <a:gd name="connsiteX65" fmla="*/ 6042454 w 7166919"/>
                <a:gd name="connsiteY65" fmla="*/ 716692 h 4460789"/>
                <a:gd name="connsiteX66" fmla="*/ 6079524 w 7166919"/>
                <a:gd name="connsiteY66" fmla="*/ 691978 h 4460789"/>
                <a:gd name="connsiteX67" fmla="*/ 6116594 w 7166919"/>
                <a:gd name="connsiteY67" fmla="*/ 679622 h 4460789"/>
                <a:gd name="connsiteX68" fmla="*/ 6166021 w 7166919"/>
                <a:gd name="connsiteY68" fmla="*/ 654908 h 4460789"/>
                <a:gd name="connsiteX69" fmla="*/ 6240162 w 7166919"/>
                <a:gd name="connsiteY69" fmla="*/ 630195 h 4460789"/>
                <a:gd name="connsiteX70" fmla="*/ 6277232 w 7166919"/>
                <a:gd name="connsiteY70" fmla="*/ 605481 h 4460789"/>
                <a:gd name="connsiteX71" fmla="*/ 6351373 w 7166919"/>
                <a:gd name="connsiteY71" fmla="*/ 580768 h 4460789"/>
                <a:gd name="connsiteX72" fmla="*/ 6462584 w 7166919"/>
                <a:gd name="connsiteY72" fmla="*/ 506627 h 4460789"/>
                <a:gd name="connsiteX73" fmla="*/ 6549081 w 7166919"/>
                <a:gd name="connsiteY73" fmla="*/ 444843 h 4460789"/>
                <a:gd name="connsiteX74" fmla="*/ 6586151 w 7166919"/>
                <a:gd name="connsiteY74" fmla="*/ 407773 h 4460789"/>
                <a:gd name="connsiteX75" fmla="*/ 6623221 w 7166919"/>
                <a:gd name="connsiteY75" fmla="*/ 383059 h 4460789"/>
                <a:gd name="connsiteX76" fmla="*/ 6672648 w 7166919"/>
                <a:gd name="connsiteY76" fmla="*/ 345989 h 4460789"/>
                <a:gd name="connsiteX77" fmla="*/ 6746789 w 7166919"/>
                <a:gd name="connsiteY77" fmla="*/ 296562 h 4460789"/>
                <a:gd name="connsiteX78" fmla="*/ 6783859 w 7166919"/>
                <a:gd name="connsiteY78" fmla="*/ 259492 h 4460789"/>
                <a:gd name="connsiteX79" fmla="*/ 6820929 w 7166919"/>
                <a:gd name="connsiteY79" fmla="*/ 247135 h 4460789"/>
                <a:gd name="connsiteX80" fmla="*/ 6969211 w 7166919"/>
                <a:gd name="connsiteY80" fmla="*/ 135924 h 4460789"/>
                <a:gd name="connsiteX81" fmla="*/ 7006281 w 7166919"/>
                <a:gd name="connsiteY81" fmla="*/ 111211 h 4460789"/>
                <a:gd name="connsiteX82" fmla="*/ 7092778 w 7166919"/>
                <a:gd name="connsiteY82" fmla="*/ 49427 h 4460789"/>
                <a:gd name="connsiteX83" fmla="*/ 7166919 w 7166919"/>
                <a:gd name="connsiteY83" fmla="*/ 0 h 4460789"/>
                <a:gd name="connsiteX84" fmla="*/ 7129848 w 7166919"/>
                <a:gd name="connsiteY84" fmla="*/ 12357 h 4460789"/>
                <a:gd name="connsiteX85" fmla="*/ 7092778 w 7166919"/>
                <a:gd name="connsiteY85" fmla="*/ 24714 h 4460789"/>
                <a:gd name="connsiteX0" fmla="*/ 0 w 7129848"/>
                <a:gd name="connsiteY0" fmla="*/ 4448432 h 4448432"/>
                <a:gd name="connsiteX1" fmla="*/ 1173892 w 7129848"/>
                <a:gd name="connsiteY1" fmla="*/ 3744097 h 4448432"/>
                <a:gd name="connsiteX2" fmla="*/ 1272746 w 7129848"/>
                <a:gd name="connsiteY2" fmla="*/ 3707027 h 4448432"/>
                <a:gd name="connsiteX3" fmla="*/ 1643448 w 7129848"/>
                <a:gd name="connsiteY3" fmla="*/ 3534032 h 4448432"/>
                <a:gd name="connsiteX4" fmla="*/ 1717589 w 7129848"/>
                <a:gd name="connsiteY4" fmla="*/ 3509319 h 4448432"/>
                <a:gd name="connsiteX5" fmla="*/ 1779373 w 7129848"/>
                <a:gd name="connsiteY5" fmla="*/ 3484605 h 4448432"/>
                <a:gd name="connsiteX6" fmla="*/ 1878227 w 7129848"/>
                <a:gd name="connsiteY6" fmla="*/ 3459892 h 4448432"/>
                <a:gd name="connsiteX7" fmla="*/ 1940011 w 7129848"/>
                <a:gd name="connsiteY7" fmla="*/ 3435178 h 4448432"/>
                <a:gd name="connsiteX8" fmla="*/ 2075935 w 7129848"/>
                <a:gd name="connsiteY8" fmla="*/ 3410465 h 4448432"/>
                <a:gd name="connsiteX9" fmla="*/ 2174789 w 7129848"/>
                <a:gd name="connsiteY9" fmla="*/ 3385751 h 4448432"/>
                <a:gd name="connsiteX10" fmla="*/ 2261286 w 7129848"/>
                <a:gd name="connsiteY10" fmla="*/ 3361038 h 4448432"/>
                <a:gd name="connsiteX11" fmla="*/ 2335427 w 7129848"/>
                <a:gd name="connsiteY11" fmla="*/ 3311611 h 4448432"/>
                <a:gd name="connsiteX12" fmla="*/ 2471351 w 7129848"/>
                <a:gd name="connsiteY12" fmla="*/ 3212757 h 4448432"/>
                <a:gd name="connsiteX13" fmla="*/ 2557848 w 7129848"/>
                <a:gd name="connsiteY13" fmla="*/ 3126259 h 4448432"/>
                <a:gd name="connsiteX14" fmla="*/ 2594919 w 7129848"/>
                <a:gd name="connsiteY14" fmla="*/ 3089189 h 4448432"/>
                <a:gd name="connsiteX15" fmla="*/ 2656702 w 7129848"/>
                <a:gd name="connsiteY15" fmla="*/ 3039762 h 4448432"/>
                <a:gd name="connsiteX16" fmla="*/ 2780270 w 7129848"/>
                <a:gd name="connsiteY16" fmla="*/ 2940908 h 4448432"/>
                <a:gd name="connsiteX17" fmla="*/ 2879124 w 7129848"/>
                <a:gd name="connsiteY17" fmla="*/ 2854411 h 4448432"/>
                <a:gd name="connsiteX18" fmla="*/ 2940908 w 7129848"/>
                <a:gd name="connsiteY18" fmla="*/ 2817340 h 4448432"/>
                <a:gd name="connsiteX19" fmla="*/ 2977978 w 7129848"/>
                <a:gd name="connsiteY19" fmla="*/ 2780270 h 4448432"/>
                <a:gd name="connsiteX20" fmla="*/ 3089189 w 7129848"/>
                <a:gd name="connsiteY20" fmla="*/ 2693773 h 4448432"/>
                <a:gd name="connsiteX21" fmla="*/ 3126259 w 7129848"/>
                <a:gd name="connsiteY21" fmla="*/ 2656702 h 4448432"/>
                <a:gd name="connsiteX22" fmla="*/ 3188043 w 7129848"/>
                <a:gd name="connsiteY22" fmla="*/ 2607275 h 4448432"/>
                <a:gd name="connsiteX23" fmla="*/ 3323967 w 7129848"/>
                <a:gd name="connsiteY23" fmla="*/ 2483708 h 4448432"/>
                <a:gd name="connsiteX24" fmla="*/ 3398108 w 7129848"/>
                <a:gd name="connsiteY24" fmla="*/ 2434281 h 4448432"/>
                <a:gd name="connsiteX25" fmla="*/ 3447535 w 7129848"/>
                <a:gd name="connsiteY25" fmla="*/ 2421924 h 4448432"/>
                <a:gd name="connsiteX26" fmla="*/ 3534032 w 7129848"/>
                <a:gd name="connsiteY26" fmla="*/ 2384854 h 4448432"/>
                <a:gd name="connsiteX27" fmla="*/ 3620529 w 7129848"/>
                <a:gd name="connsiteY27" fmla="*/ 2335427 h 4448432"/>
                <a:gd name="connsiteX28" fmla="*/ 3756454 w 7129848"/>
                <a:gd name="connsiteY28" fmla="*/ 2286000 h 4448432"/>
                <a:gd name="connsiteX29" fmla="*/ 3842951 w 7129848"/>
                <a:gd name="connsiteY29" fmla="*/ 2224216 h 4448432"/>
                <a:gd name="connsiteX30" fmla="*/ 3880021 w 7129848"/>
                <a:gd name="connsiteY30" fmla="*/ 2211859 h 4448432"/>
                <a:gd name="connsiteX31" fmla="*/ 3966519 w 7129848"/>
                <a:gd name="connsiteY31" fmla="*/ 2174789 h 4448432"/>
                <a:gd name="connsiteX32" fmla="*/ 4003589 w 7129848"/>
                <a:gd name="connsiteY32" fmla="*/ 2150075 h 4448432"/>
                <a:gd name="connsiteX33" fmla="*/ 4053016 w 7129848"/>
                <a:gd name="connsiteY33" fmla="*/ 2113005 h 4448432"/>
                <a:gd name="connsiteX34" fmla="*/ 4127156 w 7129848"/>
                <a:gd name="connsiteY34" fmla="*/ 2075935 h 4448432"/>
                <a:gd name="connsiteX35" fmla="*/ 4176584 w 7129848"/>
                <a:gd name="connsiteY35" fmla="*/ 2038865 h 4448432"/>
                <a:gd name="connsiteX36" fmla="*/ 4275438 w 7129848"/>
                <a:gd name="connsiteY36" fmla="*/ 1989438 h 4448432"/>
                <a:gd name="connsiteX37" fmla="*/ 4312508 w 7129848"/>
                <a:gd name="connsiteY37" fmla="*/ 1952367 h 4448432"/>
                <a:gd name="connsiteX38" fmla="*/ 4423719 w 7129848"/>
                <a:gd name="connsiteY38" fmla="*/ 1878227 h 4448432"/>
                <a:gd name="connsiteX39" fmla="*/ 4547286 w 7129848"/>
                <a:gd name="connsiteY39" fmla="*/ 1791729 h 4448432"/>
                <a:gd name="connsiteX40" fmla="*/ 4646140 w 7129848"/>
                <a:gd name="connsiteY40" fmla="*/ 1742302 h 4448432"/>
                <a:gd name="connsiteX41" fmla="*/ 4732638 w 7129848"/>
                <a:gd name="connsiteY41" fmla="*/ 1692875 h 4448432"/>
                <a:gd name="connsiteX42" fmla="*/ 4769708 w 7129848"/>
                <a:gd name="connsiteY42" fmla="*/ 1668162 h 4448432"/>
                <a:gd name="connsiteX43" fmla="*/ 4819135 w 7129848"/>
                <a:gd name="connsiteY43" fmla="*/ 1655805 h 4448432"/>
                <a:gd name="connsiteX44" fmla="*/ 4905632 w 7129848"/>
                <a:gd name="connsiteY44" fmla="*/ 1594021 h 4448432"/>
                <a:gd name="connsiteX45" fmla="*/ 4955059 w 7129848"/>
                <a:gd name="connsiteY45" fmla="*/ 1569308 h 4448432"/>
                <a:gd name="connsiteX46" fmla="*/ 4992129 w 7129848"/>
                <a:gd name="connsiteY46" fmla="*/ 1544594 h 4448432"/>
                <a:gd name="connsiteX47" fmla="*/ 5041556 w 7129848"/>
                <a:gd name="connsiteY47" fmla="*/ 1519881 h 4448432"/>
                <a:gd name="connsiteX48" fmla="*/ 5078627 w 7129848"/>
                <a:gd name="connsiteY48" fmla="*/ 1482811 h 4448432"/>
                <a:gd name="connsiteX49" fmla="*/ 5152767 w 7129848"/>
                <a:gd name="connsiteY49" fmla="*/ 1433384 h 4448432"/>
                <a:gd name="connsiteX50" fmla="*/ 5288692 w 7129848"/>
                <a:gd name="connsiteY50" fmla="*/ 1297459 h 4448432"/>
                <a:gd name="connsiteX51" fmla="*/ 5325762 w 7129848"/>
                <a:gd name="connsiteY51" fmla="*/ 1260389 h 4448432"/>
                <a:gd name="connsiteX52" fmla="*/ 5412259 w 7129848"/>
                <a:gd name="connsiteY52" fmla="*/ 1149178 h 4448432"/>
                <a:gd name="connsiteX53" fmla="*/ 5436973 w 7129848"/>
                <a:gd name="connsiteY53" fmla="*/ 1112108 h 4448432"/>
                <a:gd name="connsiteX54" fmla="*/ 5511113 w 7129848"/>
                <a:gd name="connsiteY54" fmla="*/ 1037967 h 4448432"/>
                <a:gd name="connsiteX55" fmla="*/ 5548184 w 7129848"/>
                <a:gd name="connsiteY55" fmla="*/ 1000897 h 4448432"/>
                <a:gd name="connsiteX56" fmla="*/ 5572897 w 7129848"/>
                <a:gd name="connsiteY56" fmla="*/ 963827 h 4448432"/>
                <a:gd name="connsiteX57" fmla="*/ 5647038 w 7129848"/>
                <a:gd name="connsiteY57" fmla="*/ 914400 h 4448432"/>
                <a:gd name="connsiteX58" fmla="*/ 5733535 w 7129848"/>
                <a:gd name="connsiteY58" fmla="*/ 852616 h 4448432"/>
                <a:gd name="connsiteX59" fmla="*/ 5770605 w 7129848"/>
                <a:gd name="connsiteY59" fmla="*/ 840259 h 4448432"/>
                <a:gd name="connsiteX60" fmla="*/ 5820032 w 7129848"/>
                <a:gd name="connsiteY60" fmla="*/ 815546 h 4448432"/>
                <a:gd name="connsiteX61" fmla="*/ 5894173 w 7129848"/>
                <a:gd name="connsiteY61" fmla="*/ 790832 h 4448432"/>
                <a:gd name="connsiteX62" fmla="*/ 5931243 w 7129848"/>
                <a:gd name="connsiteY62" fmla="*/ 753762 h 4448432"/>
                <a:gd name="connsiteX63" fmla="*/ 5968313 w 7129848"/>
                <a:gd name="connsiteY63" fmla="*/ 741405 h 4448432"/>
                <a:gd name="connsiteX64" fmla="*/ 6005384 w 7129848"/>
                <a:gd name="connsiteY64" fmla="*/ 716692 h 4448432"/>
                <a:gd name="connsiteX65" fmla="*/ 6042454 w 7129848"/>
                <a:gd name="connsiteY65" fmla="*/ 704335 h 4448432"/>
                <a:gd name="connsiteX66" fmla="*/ 6079524 w 7129848"/>
                <a:gd name="connsiteY66" fmla="*/ 679621 h 4448432"/>
                <a:gd name="connsiteX67" fmla="*/ 6116594 w 7129848"/>
                <a:gd name="connsiteY67" fmla="*/ 667265 h 4448432"/>
                <a:gd name="connsiteX68" fmla="*/ 6166021 w 7129848"/>
                <a:gd name="connsiteY68" fmla="*/ 642551 h 4448432"/>
                <a:gd name="connsiteX69" fmla="*/ 6240162 w 7129848"/>
                <a:gd name="connsiteY69" fmla="*/ 617838 h 4448432"/>
                <a:gd name="connsiteX70" fmla="*/ 6277232 w 7129848"/>
                <a:gd name="connsiteY70" fmla="*/ 593124 h 4448432"/>
                <a:gd name="connsiteX71" fmla="*/ 6351373 w 7129848"/>
                <a:gd name="connsiteY71" fmla="*/ 568411 h 4448432"/>
                <a:gd name="connsiteX72" fmla="*/ 6462584 w 7129848"/>
                <a:gd name="connsiteY72" fmla="*/ 494270 h 4448432"/>
                <a:gd name="connsiteX73" fmla="*/ 6549081 w 7129848"/>
                <a:gd name="connsiteY73" fmla="*/ 432486 h 4448432"/>
                <a:gd name="connsiteX74" fmla="*/ 6586151 w 7129848"/>
                <a:gd name="connsiteY74" fmla="*/ 395416 h 4448432"/>
                <a:gd name="connsiteX75" fmla="*/ 6623221 w 7129848"/>
                <a:gd name="connsiteY75" fmla="*/ 370702 h 4448432"/>
                <a:gd name="connsiteX76" fmla="*/ 6672648 w 7129848"/>
                <a:gd name="connsiteY76" fmla="*/ 333632 h 4448432"/>
                <a:gd name="connsiteX77" fmla="*/ 6746789 w 7129848"/>
                <a:gd name="connsiteY77" fmla="*/ 284205 h 4448432"/>
                <a:gd name="connsiteX78" fmla="*/ 6783859 w 7129848"/>
                <a:gd name="connsiteY78" fmla="*/ 247135 h 4448432"/>
                <a:gd name="connsiteX79" fmla="*/ 6820929 w 7129848"/>
                <a:gd name="connsiteY79" fmla="*/ 234778 h 4448432"/>
                <a:gd name="connsiteX80" fmla="*/ 6969211 w 7129848"/>
                <a:gd name="connsiteY80" fmla="*/ 123567 h 4448432"/>
                <a:gd name="connsiteX81" fmla="*/ 7006281 w 7129848"/>
                <a:gd name="connsiteY81" fmla="*/ 98854 h 4448432"/>
                <a:gd name="connsiteX82" fmla="*/ 7092778 w 7129848"/>
                <a:gd name="connsiteY82" fmla="*/ 37070 h 4448432"/>
                <a:gd name="connsiteX83" fmla="*/ 7129848 w 7129848"/>
                <a:gd name="connsiteY83" fmla="*/ 0 h 4448432"/>
                <a:gd name="connsiteX84" fmla="*/ 7092778 w 7129848"/>
                <a:gd name="connsiteY84" fmla="*/ 12357 h 4448432"/>
                <a:gd name="connsiteX0" fmla="*/ 0 w 7203988"/>
                <a:gd name="connsiteY0" fmla="*/ 4733502 h 4881787"/>
                <a:gd name="connsiteX1" fmla="*/ 1173892 w 7203988"/>
                <a:gd name="connsiteY1" fmla="*/ 4029167 h 4881787"/>
                <a:gd name="connsiteX2" fmla="*/ 1272746 w 7203988"/>
                <a:gd name="connsiteY2" fmla="*/ 3992097 h 4881787"/>
                <a:gd name="connsiteX3" fmla="*/ 1643448 w 7203988"/>
                <a:gd name="connsiteY3" fmla="*/ 3819102 h 4881787"/>
                <a:gd name="connsiteX4" fmla="*/ 1717589 w 7203988"/>
                <a:gd name="connsiteY4" fmla="*/ 3794389 h 4881787"/>
                <a:gd name="connsiteX5" fmla="*/ 1779373 w 7203988"/>
                <a:gd name="connsiteY5" fmla="*/ 3769675 h 4881787"/>
                <a:gd name="connsiteX6" fmla="*/ 1878227 w 7203988"/>
                <a:gd name="connsiteY6" fmla="*/ 3744962 h 4881787"/>
                <a:gd name="connsiteX7" fmla="*/ 1940011 w 7203988"/>
                <a:gd name="connsiteY7" fmla="*/ 3720248 h 4881787"/>
                <a:gd name="connsiteX8" fmla="*/ 2075935 w 7203988"/>
                <a:gd name="connsiteY8" fmla="*/ 3695535 h 4881787"/>
                <a:gd name="connsiteX9" fmla="*/ 2174789 w 7203988"/>
                <a:gd name="connsiteY9" fmla="*/ 3670821 h 4881787"/>
                <a:gd name="connsiteX10" fmla="*/ 2261286 w 7203988"/>
                <a:gd name="connsiteY10" fmla="*/ 3646108 h 4881787"/>
                <a:gd name="connsiteX11" fmla="*/ 2335427 w 7203988"/>
                <a:gd name="connsiteY11" fmla="*/ 3596681 h 4881787"/>
                <a:gd name="connsiteX12" fmla="*/ 2471351 w 7203988"/>
                <a:gd name="connsiteY12" fmla="*/ 3497827 h 4881787"/>
                <a:gd name="connsiteX13" fmla="*/ 2557848 w 7203988"/>
                <a:gd name="connsiteY13" fmla="*/ 3411329 h 4881787"/>
                <a:gd name="connsiteX14" fmla="*/ 2594919 w 7203988"/>
                <a:gd name="connsiteY14" fmla="*/ 3374259 h 4881787"/>
                <a:gd name="connsiteX15" fmla="*/ 2656702 w 7203988"/>
                <a:gd name="connsiteY15" fmla="*/ 3324832 h 4881787"/>
                <a:gd name="connsiteX16" fmla="*/ 2780270 w 7203988"/>
                <a:gd name="connsiteY16" fmla="*/ 3225978 h 4881787"/>
                <a:gd name="connsiteX17" fmla="*/ 2879124 w 7203988"/>
                <a:gd name="connsiteY17" fmla="*/ 3139481 h 4881787"/>
                <a:gd name="connsiteX18" fmla="*/ 2940908 w 7203988"/>
                <a:gd name="connsiteY18" fmla="*/ 3102410 h 4881787"/>
                <a:gd name="connsiteX19" fmla="*/ 2977978 w 7203988"/>
                <a:gd name="connsiteY19" fmla="*/ 3065340 h 4881787"/>
                <a:gd name="connsiteX20" fmla="*/ 3089189 w 7203988"/>
                <a:gd name="connsiteY20" fmla="*/ 2978843 h 4881787"/>
                <a:gd name="connsiteX21" fmla="*/ 3126259 w 7203988"/>
                <a:gd name="connsiteY21" fmla="*/ 2941772 h 4881787"/>
                <a:gd name="connsiteX22" fmla="*/ 3188043 w 7203988"/>
                <a:gd name="connsiteY22" fmla="*/ 2892345 h 4881787"/>
                <a:gd name="connsiteX23" fmla="*/ 3323967 w 7203988"/>
                <a:gd name="connsiteY23" fmla="*/ 2768778 h 4881787"/>
                <a:gd name="connsiteX24" fmla="*/ 3398108 w 7203988"/>
                <a:gd name="connsiteY24" fmla="*/ 2719351 h 4881787"/>
                <a:gd name="connsiteX25" fmla="*/ 3447535 w 7203988"/>
                <a:gd name="connsiteY25" fmla="*/ 2706994 h 4881787"/>
                <a:gd name="connsiteX26" fmla="*/ 3534032 w 7203988"/>
                <a:gd name="connsiteY26" fmla="*/ 2669924 h 4881787"/>
                <a:gd name="connsiteX27" fmla="*/ 3620529 w 7203988"/>
                <a:gd name="connsiteY27" fmla="*/ 2620497 h 4881787"/>
                <a:gd name="connsiteX28" fmla="*/ 3756454 w 7203988"/>
                <a:gd name="connsiteY28" fmla="*/ 2571070 h 4881787"/>
                <a:gd name="connsiteX29" fmla="*/ 3842951 w 7203988"/>
                <a:gd name="connsiteY29" fmla="*/ 2509286 h 4881787"/>
                <a:gd name="connsiteX30" fmla="*/ 3880021 w 7203988"/>
                <a:gd name="connsiteY30" fmla="*/ 2496929 h 4881787"/>
                <a:gd name="connsiteX31" fmla="*/ 3966519 w 7203988"/>
                <a:gd name="connsiteY31" fmla="*/ 2459859 h 4881787"/>
                <a:gd name="connsiteX32" fmla="*/ 4003589 w 7203988"/>
                <a:gd name="connsiteY32" fmla="*/ 2435145 h 4881787"/>
                <a:gd name="connsiteX33" fmla="*/ 4053016 w 7203988"/>
                <a:gd name="connsiteY33" fmla="*/ 2398075 h 4881787"/>
                <a:gd name="connsiteX34" fmla="*/ 4127156 w 7203988"/>
                <a:gd name="connsiteY34" fmla="*/ 2361005 h 4881787"/>
                <a:gd name="connsiteX35" fmla="*/ 4176584 w 7203988"/>
                <a:gd name="connsiteY35" fmla="*/ 2323935 h 4881787"/>
                <a:gd name="connsiteX36" fmla="*/ 4275438 w 7203988"/>
                <a:gd name="connsiteY36" fmla="*/ 2274508 h 4881787"/>
                <a:gd name="connsiteX37" fmla="*/ 4312508 w 7203988"/>
                <a:gd name="connsiteY37" fmla="*/ 2237437 h 4881787"/>
                <a:gd name="connsiteX38" fmla="*/ 4423719 w 7203988"/>
                <a:gd name="connsiteY38" fmla="*/ 2163297 h 4881787"/>
                <a:gd name="connsiteX39" fmla="*/ 4547286 w 7203988"/>
                <a:gd name="connsiteY39" fmla="*/ 2076799 h 4881787"/>
                <a:gd name="connsiteX40" fmla="*/ 4646140 w 7203988"/>
                <a:gd name="connsiteY40" fmla="*/ 2027372 h 4881787"/>
                <a:gd name="connsiteX41" fmla="*/ 4732638 w 7203988"/>
                <a:gd name="connsiteY41" fmla="*/ 1977945 h 4881787"/>
                <a:gd name="connsiteX42" fmla="*/ 4769708 w 7203988"/>
                <a:gd name="connsiteY42" fmla="*/ 1953232 h 4881787"/>
                <a:gd name="connsiteX43" fmla="*/ 4819135 w 7203988"/>
                <a:gd name="connsiteY43" fmla="*/ 1940875 h 4881787"/>
                <a:gd name="connsiteX44" fmla="*/ 4905632 w 7203988"/>
                <a:gd name="connsiteY44" fmla="*/ 1879091 h 4881787"/>
                <a:gd name="connsiteX45" fmla="*/ 4955059 w 7203988"/>
                <a:gd name="connsiteY45" fmla="*/ 1854378 h 4881787"/>
                <a:gd name="connsiteX46" fmla="*/ 4992129 w 7203988"/>
                <a:gd name="connsiteY46" fmla="*/ 1829664 h 4881787"/>
                <a:gd name="connsiteX47" fmla="*/ 5041556 w 7203988"/>
                <a:gd name="connsiteY47" fmla="*/ 1804951 h 4881787"/>
                <a:gd name="connsiteX48" fmla="*/ 5078627 w 7203988"/>
                <a:gd name="connsiteY48" fmla="*/ 1767881 h 4881787"/>
                <a:gd name="connsiteX49" fmla="*/ 5152767 w 7203988"/>
                <a:gd name="connsiteY49" fmla="*/ 1718454 h 4881787"/>
                <a:gd name="connsiteX50" fmla="*/ 5288692 w 7203988"/>
                <a:gd name="connsiteY50" fmla="*/ 1582529 h 4881787"/>
                <a:gd name="connsiteX51" fmla="*/ 5325762 w 7203988"/>
                <a:gd name="connsiteY51" fmla="*/ 1545459 h 4881787"/>
                <a:gd name="connsiteX52" fmla="*/ 5412259 w 7203988"/>
                <a:gd name="connsiteY52" fmla="*/ 1434248 h 4881787"/>
                <a:gd name="connsiteX53" fmla="*/ 5436973 w 7203988"/>
                <a:gd name="connsiteY53" fmla="*/ 1397178 h 4881787"/>
                <a:gd name="connsiteX54" fmla="*/ 5511113 w 7203988"/>
                <a:gd name="connsiteY54" fmla="*/ 1323037 h 4881787"/>
                <a:gd name="connsiteX55" fmla="*/ 5548184 w 7203988"/>
                <a:gd name="connsiteY55" fmla="*/ 1285967 h 4881787"/>
                <a:gd name="connsiteX56" fmla="*/ 5572897 w 7203988"/>
                <a:gd name="connsiteY56" fmla="*/ 1248897 h 4881787"/>
                <a:gd name="connsiteX57" fmla="*/ 5647038 w 7203988"/>
                <a:gd name="connsiteY57" fmla="*/ 1199470 h 4881787"/>
                <a:gd name="connsiteX58" fmla="*/ 5733535 w 7203988"/>
                <a:gd name="connsiteY58" fmla="*/ 1137686 h 4881787"/>
                <a:gd name="connsiteX59" fmla="*/ 5770605 w 7203988"/>
                <a:gd name="connsiteY59" fmla="*/ 1125329 h 4881787"/>
                <a:gd name="connsiteX60" fmla="*/ 5820032 w 7203988"/>
                <a:gd name="connsiteY60" fmla="*/ 1100616 h 4881787"/>
                <a:gd name="connsiteX61" fmla="*/ 5894173 w 7203988"/>
                <a:gd name="connsiteY61" fmla="*/ 1075902 h 4881787"/>
                <a:gd name="connsiteX62" fmla="*/ 5931243 w 7203988"/>
                <a:gd name="connsiteY62" fmla="*/ 1038832 h 4881787"/>
                <a:gd name="connsiteX63" fmla="*/ 5968313 w 7203988"/>
                <a:gd name="connsiteY63" fmla="*/ 1026475 h 4881787"/>
                <a:gd name="connsiteX64" fmla="*/ 6005384 w 7203988"/>
                <a:gd name="connsiteY64" fmla="*/ 1001762 h 4881787"/>
                <a:gd name="connsiteX65" fmla="*/ 6042454 w 7203988"/>
                <a:gd name="connsiteY65" fmla="*/ 989405 h 4881787"/>
                <a:gd name="connsiteX66" fmla="*/ 6079524 w 7203988"/>
                <a:gd name="connsiteY66" fmla="*/ 964691 h 4881787"/>
                <a:gd name="connsiteX67" fmla="*/ 6116594 w 7203988"/>
                <a:gd name="connsiteY67" fmla="*/ 952335 h 4881787"/>
                <a:gd name="connsiteX68" fmla="*/ 6166021 w 7203988"/>
                <a:gd name="connsiteY68" fmla="*/ 927621 h 4881787"/>
                <a:gd name="connsiteX69" fmla="*/ 6240162 w 7203988"/>
                <a:gd name="connsiteY69" fmla="*/ 902908 h 4881787"/>
                <a:gd name="connsiteX70" fmla="*/ 6277232 w 7203988"/>
                <a:gd name="connsiteY70" fmla="*/ 878194 h 4881787"/>
                <a:gd name="connsiteX71" fmla="*/ 6351373 w 7203988"/>
                <a:gd name="connsiteY71" fmla="*/ 853481 h 4881787"/>
                <a:gd name="connsiteX72" fmla="*/ 6462584 w 7203988"/>
                <a:gd name="connsiteY72" fmla="*/ 779340 h 4881787"/>
                <a:gd name="connsiteX73" fmla="*/ 6549081 w 7203988"/>
                <a:gd name="connsiteY73" fmla="*/ 717556 h 4881787"/>
                <a:gd name="connsiteX74" fmla="*/ 6586151 w 7203988"/>
                <a:gd name="connsiteY74" fmla="*/ 680486 h 4881787"/>
                <a:gd name="connsiteX75" fmla="*/ 6623221 w 7203988"/>
                <a:gd name="connsiteY75" fmla="*/ 655772 h 4881787"/>
                <a:gd name="connsiteX76" fmla="*/ 6672648 w 7203988"/>
                <a:gd name="connsiteY76" fmla="*/ 618702 h 4881787"/>
                <a:gd name="connsiteX77" fmla="*/ 6746789 w 7203988"/>
                <a:gd name="connsiteY77" fmla="*/ 569275 h 4881787"/>
                <a:gd name="connsiteX78" fmla="*/ 6783859 w 7203988"/>
                <a:gd name="connsiteY78" fmla="*/ 532205 h 4881787"/>
                <a:gd name="connsiteX79" fmla="*/ 6820929 w 7203988"/>
                <a:gd name="connsiteY79" fmla="*/ 519848 h 4881787"/>
                <a:gd name="connsiteX80" fmla="*/ 6969211 w 7203988"/>
                <a:gd name="connsiteY80" fmla="*/ 408637 h 4881787"/>
                <a:gd name="connsiteX81" fmla="*/ 7006281 w 7203988"/>
                <a:gd name="connsiteY81" fmla="*/ 383924 h 4881787"/>
                <a:gd name="connsiteX82" fmla="*/ 7092778 w 7203988"/>
                <a:gd name="connsiteY82" fmla="*/ 322140 h 4881787"/>
                <a:gd name="connsiteX83" fmla="*/ 7203988 w 7203988"/>
                <a:gd name="connsiteY83" fmla="*/ 4881784 h 4881787"/>
                <a:gd name="connsiteX84" fmla="*/ 7092778 w 7203988"/>
                <a:gd name="connsiteY84" fmla="*/ 297427 h 4881787"/>
                <a:gd name="connsiteX0" fmla="*/ 0 w 7203988"/>
                <a:gd name="connsiteY0" fmla="*/ 4733502 h 4881787"/>
                <a:gd name="connsiteX1" fmla="*/ 1173892 w 7203988"/>
                <a:gd name="connsiteY1" fmla="*/ 4029167 h 4881787"/>
                <a:gd name="connsiteX2" fmla="*/ 1272746 w 7203988"/>
                <a:gd name="connsiteY2" fmla="*/ 3992097 h 4881787"/>
                <a:gd name="connsiteX3" fmla="*/ 1643448 w 7203988"/>
                <a:gd name="connsiteY3" fmla="*/ 3819102 h 4881787"/>
                <a:gd name="connsiteX4" fmla="*/ 1717589 w 7203988"/>
                <a:gd name="connsiteY4" fmla="*/ 3794389 h 4881787"/>
                <a:gd name="connsiteX5" fmla="*/ 1779373 w 7203988"/>
                <a:gd name="connsiteY5" fmla="*/ 3769675 h 4881787"/>
                <a:gd name="connsiteX6" fmla="*/ 1878227 w 7203988"/>
                <a:gd name="connsiteY6" fmla="*/ 3744962 h 4881787"/>
                <a:gd name="connsiteX7" fmla="*/ 1940011 w 7203988"/>
                <a:gd name="connsiteY7" fmla="*/ 3720248 h 4881787"/>
                <a:gd name="connsiteX8" fmla="*/ 2075935 w 7203988"/>
                <a:gd name="connsiteY8" fmla="*/ 3695535 h 4881787"/>
                <a:gd name="connsiteX9" fmla="*/ 2174789 w 7203988"/>
                <a:gd name="connsiteY9" fmla="*/ 3670821 h 4881787"/>
                <a:gd name="connsiteX10" fmla="*/ 2261286 w 7203988"/>
                <a:gd name="connsiteY10" fmla="*/ 3646108 h 4881787"/>
                <a:gd name="connsiteX11" fmla="*/ 2335427 w 7203988"/>
                <a:gd name="connsiteY11" fmla="*/ 3596681 h 4881787"/>
                <a:gd name="connsiteX12" fmla="*/ 2471351 w 7203988"/>
                <a:gd name="connsiteY12" fmla="*/ 3497827 h 4881787"/>
                <a:gd name="connsiteX13" fmla="*/ 2557848 w 7203988"/>
                <a:gd name="connsiteY13" fmla="*/ 3411329 h 4881787"/>
                <a:gd name="connsiteX14" fmla="*/ 2594919 w 7203988"/>
                <a:gd name="connsiteY14" fmla="*/ 3374259 h 4881787"/>
                <a:gd name="connsiteX15" fmla="*/ 2656702 w 7203988"/>
                <a:gd name="connsiteY15" fmla="*/ 3324832 h 4881787"/>
                <a:gd name="connsiteX16" fmla="*/ 2780270 w 7203988"/>
                <a:gd name="connsiteY16" fmla="*/ 3225978 h 4881787"/>
                <a:gd name="connsiteX17" fmla="*/ 2879124 w 7203988"/>
                <a:gd name="connsiteY17" fmla="*/ 3139481 h 4881787"/>
                <a:gd name="connsiteX18" fmla="*/ 2940908 w 7203988"/>
                <a:gd name="connsiteY18" fmla="*/ 3102410 h 4881787"/>
                <a:gd name="connsiteX19" fmla="*/ 2977978 w 7203988"/>
                <a:gd name="connsiteY19" fmla="*/ 3065340 h 4881787"/>
                <a:gd name="connsiteX20" fmla="*/ 3089189 w 7203988"/>
                <a:gd name="connsiteY20" fmla="*/ 2978843 h 4881787"/>
                <a:gd name="connsiteX21" fmla="*/ 3126259 w 7203988"/>
                <a:gd name="connsiteY21" fmla="*/ 2941772 h 4881787"/>
                <a:gd name="connsiteX22" fmla="*/ 3188043 w 7203988"/>
                <a:gd name="connsiteY22" fmla="*/ 2892345 h 4881787"/>
                <a:gd name="connsiteX23" fmla="*/ 3323967 w 7203988"/>
                <a:gd name="connsiteY23" fmla="*/ 2768778 h 4881787"/>
                <a:gd name="connsiteX24" fmla="*/ 3398108 w 7203988"/>
                <a:gd name="connsiteY24" fmla="*/ 2719351 h 4881787"/>
                <a:gd name="connsiteX25" fmla="*/ 3447535 w 7203988"/>
                <a:gd name="connsiteY25" fmla="*/ 2706994 h 4881787"/>
                <a:gd name="connsiteX26" fmla="*/ 3534032 w 7203988"/>
                <a:gd name="connsiteY26" fmla="*/ 2669924 h 4881787"/>
                <a:gd name="connsiteX27" fmla="*/ 3620529 w 7203988"/>
                <a:gd name="connsiteY27" fmla="*/ 2620497 h 4881787"/>
                <a:gd name="connsiteX28" fmla="*/ 3756454 w 7203988"/>
                <a:gd name="connsiteY28" fmla="*/ 2571070 h 4881787"/>
                <a:gd name="connsiteX29" fmla="*/ 3842951 w 7203988"/>
                <a:gd name="connsiteY29" fmla="*/ 2509286 h 4881787"/>
                <a:gd name="connsiteX30" fmla="*/ 3880021 w 7203988"/>
                <a:gd name="connsiteY30" fmla="*/ 2496929 h 4881787"/>
                <a:gd name="connsiteX31" fmla="*/ 3966519 w 7203988"/>
                <a:gd name="connsiteY31" fmla="*/ 2459859 h 4881787"/>
                <a:gd name="connsiteX32" fmla="*/ 4003589 w 7203988"/>
                <a:gd name="connsiteY32" fmla="*/ 2435145 h 4881787"/>
                <a:gd name="connsiteX33" fmla="*/ 4053016 w 7203988"/>
                <a:gd name="connsiteY33" fmla="*/ 2398075 h 4881787"/>
                <a:gd name="connsiteX34" fmla="*/ 4127156 w 7203988"/>
                <a:gd name="connsiteY34" fmla="*/ 2361005 h 4881787"/>
                <a:gd name="connsiteX35" fmla="*/ 4176584 w 7203988"/>
                <a:gd name="connsiteY35" fmla="*/ 2323935 h 4881787"/>
                <a:gd name="connsiteX36" fmla="*/ 4275438 w 7203988"/>
                <a:gd name="connsiteY36" fmla="*/ 2274508 h 4881787"/>
                <a:gd name="connsiteX37" fmla="*/ 4312508 w 7203988"/>
                <a:gd name="connsiteY37" fmla="*/ 2237437 h 4881787"/>
                <a:gd name="connsiteX38" fmla="*/ 4423719 w 7203988"/>
                <a:gd name="connsiteY38" fmla="*/ 2163297 h 4881787"/>
                <a:gd name="connsiteX39" fmla="*/ 4547286 w 7203988"/>
                <a:gd name="connsiteY39" fmla="*/ 2076799 h 4881787"/>
                <a:gd name="connsiteX40" fmla="*/ 4646140 w 7203988"/>
                <a:gd name="connsiteY40" fmla="*/ 2027372 h 4881787"/>
                <a:gd name="connsiteX41" fmla="*/ 4732638 w 7203988"/>
                <a:gd name="connsiteY41" fmla="*/ 1977945 h 4881787"/>
                <a:gd name="connsiteX42" fmla="*/ 4769708 w 7203988"/>
                <a:gd name="connsiteY42" fmla="*/ 1953232 h 4881787"/>
                <a:gd name="connsiteX43" fmla="*/ 4819135 w 7203988"/>
                <a:gd name="connsiteY43" fmla="*/ 1940875 h 4881787"/>
                <a:gd name="connsiteX44" fmla="*/ 4905632 w 7203988"/>
                <a:gd name="connsiteY44" fmla="*/ 1879091 h 4881787"/>
                <a:gd name="connsiteX45" fmla="*/ 4955059 w 7203988"/>
                <a:gd name="connsiteY45" fmla="*/ 1854378 h 4881787"/>
                <a:gd name="connsiteX46" fmla="*/ 4992129 w 7203988"/>
                <a:gd name="connsiteY46" fmla="*/ 1829664 h 4881787"/>
                <a:gd name="connsiteX47" fmla="*/ 5041556 w 7203988"/>
                <a:gd name="connsiteY47" fmla="*/ 1804951 h 4881787"/>
                <a:gd name="connsiteX48" fmla="*/ 5078627 w 7203988"/>
                <a:gd name="connsiteY48" fmla="*/ 1767881 h 4881787"/>
                <a:gd name="connsiteX49" fmla="*/ 5152767 w 7203988"/>
                <a:gd name="connsiteY49" fmla="*/ 1718454 h 4881787"/>
                <a:gd name="connsiteX50" fmla="*/ 5288692 w 7203988"/>
                <a:gd name="connsiteY50" fmla="*/ 1582529 h 4881787"/>
                <a:gd name="connsiteX51" fmla="*/ 5325762 w 7203988"/>
                <a:gd name="connsiteY51" fmla="*/ 1545459 h 4881787"/>
                <a:gd name="connsiteX52" fmla="*/ 5412259 w 7203988"/>
                <a:gd name="connsiteY52" fmla="*/ 1434248 h 4881787"/>
                <a:gd name="connsiteX53" fmla="*/ 5436973 w 7203988"/>
                <a:gd name="connsiteY53" fmla="*/ 1397178 h 4881787"/>
                <a:gd name="connsiteX54" fmla="*/ 5511113 w 7203988"/>
                <a:gd name="connsiteY54" fmla="*/ 1323037 h 4881787"/>
                <a:gd name="connsiteX55" fmla="*/ 5548184 w 7203988"/>
                <a:gd name="connsiteY55" fmla="*/ 1285967 h 4881787"/>
                <a:gd name="connsiteX56" fmla="*/ 5572897 w 7203988"/>
                <a:gd name="connsiteY56" fmla="*/ 1248897 h 4881787"/>
                <a:gd name="connsiteX57" fmla="*/ 5647038 w 7203988"/>
                <a:gd name="connsiteY57" fmla="*/ 1199470 h 4881787"/>
                <a:gd name="connsiteX58" fmla="*/ 5733535 w 7203988"/>
                <a:gd name="connsiteY58" fmla="*/ 1137686 h 4881787"/>
                <a:gd name="connsiteX59" fmla="*/ 5770605 w 7203988"/>
                <a:gd name="connsiteY59" fmla="*/ 1125329 h 4881787"/>
                <a:gd name="connsiteX60" fmla="*/ 5820032 w 7203988"/>
                <a:gd name="connsiteY60" fmla="*/ 1100616 h 4881787"/>
                <a:gd name="connsiteX61" fmla="*/ 5894173 w 7203988"/>
                <a:gd name="connsiteY61" fmla="*/ 1075902 h 4881787"/>
                <a:gd name="connsiteX62" fmla="*/ 5931243 w 7203988"/>
                <a:gd name="connsiteY62" fmla="*/ 1038832 h 4881787"/>
                <a:gd name="connsiteX63" fmla="*/ 5968313 w 7203988"/>
                <a:gd name="connsiteY63" fmla="*/ 1026475 h 4881787"/>
                <a:gd name="connsiteX64" fmla="*/ 6005384 w 7203988"/>
                <a:gd name="connsiteY64" fmla="*/ 1001762 h 4881787"/>
                <a:gd name="connsiteX65" fmla="*/ 6042454 w 7203988"/>
                <a:gd name="connsiteY65" fmla="*/ 989405 h 4881787"/>
                <a:gd name="connsiteX66" fmla="*/ 6079524 w 7203988"/>
                <a:gd name="connsiteY66" fmla="*/ 964691 h 4881787"/>
                <a:gd name="connsiteX67" fmla="*/ 6116594 w 7203988"/>
                <a:gd name="connsiteY67" fmla="*/ 952335 h 4881787"/>
                <a:gd name="connsiteX68" fmla="*/ 6166021 w 7203988"/>
                <a:gd name="connsiteY68" fmla="*/ 927621 h 4881787"/>
                <a:gd name="connsiteX69" fmla="*/ 6240162 w 7203988"/>
                <a:gd name="connsiteY69" fmla="*/ 902908 h 4881787"/>
                <a:gd name="connsiteX70" fmla="*/ 6277232 w 7203988"/>
                <a:gd name="connsiteY70" fmla="*/ 878194 h 4881787"/>
                <a:gd name="connsiteX71" fmla="*/ 6351373 w 7203988"/>
                <a:gd name="connsiteY71" fmla="*/ 853481 h 4881787"/>
                <a:gd name="connsiteX72" fmla="*/ 6462584 w 7203988"/>
                <a:gd name="connsiteY72" fmla="*/ 779340 h 4881787"/>
                <a:gd name="connsiteX73" fmla="*/ 6549081 w 7203988"/>
                <a:gd name="connsiteY73" fmla="*/ 717556 h 4881787"/>
                <a:gd name="connsiteX74" fmla="*/ 6586151 w 7203988"/>
                <a:gd name="connsiteY74" fmla="*/ 680486 h 4881787"/>
                <a:gd name="connsiteX75" fmla="*/ 6623221 w 7203988"/>
                <a:gd name="connsiteY75" fmla="*/ 655772 h 4881787"/>
                <a:gd name="connsiteX76" fmla="*/ 6672648 w 7203988"/>
                <a:gd name="connsiteY76" fmla="*/ 618702 h 4881787"/>
                <a:gd name="connsiteX77" fmla="*/ 6746789 w 7203988"/>
                <a:gd name="connsiteY77" fmla="*/ 569275 h 4881787"/>
                <a:gd name="connsiteX78" fmla="*/ 6783859 w 7203988"/>
                <a:gd name="connsiteY78" fmla="*/ 532205 h 4881787"/>
                <a:gd name="connsiteX79" fmla="*/ 6820929 w 7203988"/>
                <a:gd name="connsiteY79" fmla="*/ 519848 h 4881787"/>
                <a:gd name="connsiteX80" fmla="*/ 6969211 w 7203988"/>
                <a:gd name="connsiteY80" fmla="*/ 408637 h 4881787"/>
                <a:gd name="connsiteX81" fmla="*/ 7006281 w 7203988"/>
                <a:gd name="connsiteY81" fmla="*/ 383924 h 4881787"/>
                <a:gd name="connsiteX82" fmla="*/ 7092778 w 7203988"/>
                <a:gd name="connsiteY82" fmla="*/ 322140 h 4881787"/>
                <a:gd name="connsiteX83" fmla="*/ 7203988 w 7203988"/>
                <a:gd name="connsiteY83" fmla="*/ 4881784 h 4881787"/>
                <a:gd name="connsiteX84" fmla="*/ 7092778 w 7203988"/>
                <a:gd name="connsiteY84" fmla="*/ 297427 h 4881787"/>
                <a:gd name="connsiteX0" fmla="*/ 0 w 7216345"/>
                <a:gd name="connsiteY0" fmla="*/ 4733502 h 4881787"/>
                <a:gd name="connsiteX1" fmla="*/ 1173892 w 7216345"/>
                <a:gd name="connsiteY1" fmla="*/ 4029167 h 4881787"/>
                <a:gd name="connsiteX2" fmla="*/ 1272746 w 7216345"/>
                <a:gd name="connsiteY2" fmla="*/ 3992097 h 4881787"/>
                <a:gd name="connsiteX3" fmla="*/ 1643448 w 7216345"/>
                <a:gd name="connsiteY3" fmla="*/ 3819102 h 4881787"/>
                <a:gd name="connsiteX4" fmla="*/ 1717589 w 7216345"/>
                <a:gd name="connsiteY4" fmla="*/ 3794389 h 4881787"/>
                <a:gd name="connsiteX5" fmla="*/ 1779373 w 7216345"/>
                <a:gd name="connsiteY5" fmla="*/ 3769675 h 4881787"/>
                <a:gd name="connsiteX6" fmla="*/ 1878227 w 7216345"/>
                <a:gd name="connsiteY6" fmla="*/ 3744962 h 4881787"/>
                <a:gd name="connsiteX7" fmla="*/ 1940011 w 7216345"/>
                <a:gd name="connsiteY7" fmla="*/ 3720248 h 4881787"/>
                <a:gd name="connsiteX8" fmla="*/ 2075935 w 7216345"/>
                <a:gd name="connsiteY8" fmla="*/ 3695535 h 4881787"/>
                <a:gd name="connsiteX9" fmla="*/ 2174789 w 7216345"/>
                <a:gd name="connsiteY9" fmla="*/ 3670821 h 4881787"/>
                <a:gd name="connsiteX10" fmla="*/ 2261286 w 7216345"/>
                <a:gd name="connsiteY10" fmla="*/ 3646108 h 4881787"/>
                <a:gd name="connsiteX11" fmla="*/ 2335427 w 7216345"/>
                <a:gd name="connsiteY11" fmla="*/ 3596681 h 4881787"/>
                <a:gd name="connsiteX12" fmla="*/ 2471351 w 7216345"/>
                <a:gd name="connsiteY12" fmla="*/ 3497827 h 4881787"/>
                <a:gd name="connsiteX13" fmla="*/ 2557848 w 7216345"/>
                <a:gd name="connsiteY13" fmla="*/ 3411329 h 4881787"/>
                <a:gd name="connsiteX14" fmla="*/ 2594919 w 7216345"/>
                <a:gd name="connsiteY14" fmla="*/ 3374259 h 4881787"/>
                <a:gd name="connsiteX15" fmla="*/ 2656702 w 7216345"/>
                <a:gd name="connsiteY15" fmla="*/ 3324832 h 4881787"/>
                <a:gd name="connsiteX16" fmla="*/ 2780270 w 7216345"/>
                <a:gd name="connsiteY16" fmla="*/ 3225978 h 4881787"/>
                <a:gd name="connsiteX17" fmla="*/ 2879124 w 7216345"/>
                <a:gd name="connsiteY17" fmla="*/ 3139481 h 4881787"/>
                <a:gd name="connsiteX18" fmla="*/ 2940908 w 7216345"/>
                <a:gd name="connsiteY18" fmla="*/ 3102410 h 4881787"/>
                <a:gd name="connsiteX19" fmla="*/ 2977978 w 7216345"/>
                <a:gd name="connsiteY19" fmla="*/ 3065340 h 4881787"/>
                <a:gd name="connsiteX20" fmla="*/ 3089189 w 7216345"/>
                <a:gd name="connsiteY20" fmla="*/ 2978843 h 4881787"/>
                <a:gd name="connsiteX21" fmla="*/ 3126259 w 7216345"/>
                <a:gd name="connsiteY21" fmla="*/ 2941772 h 4881787"/>
                <a:gd name="connsiteX22" fmla="*/ 3188043 w 7216345"/>
                <a:gd name="connsiteY22" fmla="*/ 2892345 h 4881787"/>
                <a:gd name="connsiteX23" fmla="*/ 3323967 w 7216345"/>
                <a:gd name="connsiteY23" fmla="*/ 2768778 h 4881787"/>
                <a:gd name="connsiteX24" fmla="*/ 3398108 w 7216345"/>
                <a:gd name="connsiteY24" fmla="*/ 2719351 h 4881787"/>
                <a:gd name="connsiteX25" fmla="*/ 3447535 w 7216345"/>
                <a:gd name="connsiteY25" fmla="*/ 2706994 h 4881787"/>
                <a:gd name="connsiteX26" fmla="*/ 3534032 w 7216345"/>
                <a:gd name="connsiteY26" fmla="*/ 2669924 h 4881787"/>
                <a:gd name="connsiteX27" fmla="*/ 3620529 w 7216345"/>
                <a:gd name="connsiteY27" fmla="*/ 2620497 h 4881787"/>
                <a:gd name="connsiteX28" fmla="*/ 3756454 w 7216345"/>
                <a:gd name="connsiteY28" fmla="*/ 2571070 h 4881787"/>
                <a:gd name="connsiteX29" fmla="*/ 3842951 w 7216345"/>
                <a:gd name="connsiteY29" fmla="*/ 2509286 h 4881787"/>
                <a:gd name="connsiteX30" fmla="*/ 3880021 w 7216345"/>
                <a:gd name="connsiteY30" fmla="*/ 2496929 h 4881787"/>
                <a:gd name="connsiteX31" fmla="*/ 3966519 w 7216345"/>
                <a:gd name="connsiteY31" fmla="*/ 2459859 h 4881787"/>
                <a:gd name="connsiteX32" fmla="*/ 4003589 w 7216345"/>
                <a:gd name="connsiteY32" fmla="*/ 2435145 h 4881787"/>
                <a:gd name="connsiteX33" fmla="*/ 4053016 w 7216345"/>
                <a:gd name="connsiteY33" fmla="*/ 2398075 h 4881787"/>
                <a:gd name="connsiteX34" fmla="*/ 4127156 w 7216345"/>
                <a:gd name="connsiteY34" fmla="*/ 2361005 h 4881787"/>
                <a:gd name="connsiteX35" fmla="*/ 4176584 w 7216345"/>
                <a:gd name="connsiteY35" fmla="*/ 2323935 h 4881787"/>
                <a:gd name="connsiteX36" fmla="*/ 4275438 w 7216345"/>
                <a:gd name="connsiteY36" fmla="*/ 2274508 h 4881787"/>
                <a:gd name="connsiteX37" fmla="*/ 4312508 w 7216345"/>
                <a:gd name="connsiteY37" fmla="*/ 2237437 h 4881787"/>
                <a:gd name="connsiteX38" fmla="*/ 4423719 w 7216345"/>
                <a:gd name="connsiteY38" fmla="*/ 2163297 h 4881787"/>
                <a:gd name="connsiteX39" fmla="*/ 4547286 w 7216345"/>
                <a:gd name="connsiteY39" fmla="*/ 2076799 h 4881787"/>
                <a:gd name="connsiteX40" fmla="*/ 4646140 w 7216345"/>
                <a:gd name="connsiteY40" fmla="*/ 2027372 h 4881787"/>
                <a:gd name="connsiteX41" fmla="*/ 4732638 w 7216345"/>
                <a:gd name="connsiteY41" fmla="*/ 1977945 h 4881787"/>
                <a:gd name="connsiteX42" fmla="*/ 4769708 w 7216345"/>
                <a:gd name="connsiteY42" fmla="*/ 1953232 h 4881787"/>
                <a:gd name="connsiteX43" fmla="*/ 4819135 w 7216345"/>
                <a:gd name="connsiteY43" fmla="*/ 1940875 h 4881787"/>
                <a:gd name="connsiteX44" fmla="*/ 4905632 w 7216345"/>
                <a:gd name="connsiteY44" fmla="*/ 1879091 h 4881787"/>
                <a:gd name="connsiteX45" fmla="*/ 4955059 w 7216345"/>
                <a:gd name="connsiteY45" fmla="*/ 1854378 h 4881787"/>
                <a:gd name="connsiteX46" fmla="*/ 4992129 w 7216345"/>
                <a:gd name="connsiteY46" fmla="*/ 1829664 h 4881787"/>
                <a:gd name="connsiteX47" fmla="*/ 5041556 w 7216345"/>
                <a:gd name="connsiteY47" fmla="*/ 1804951 h 4881787"/>
                <a:gd name="connsiteX48" fmla="*/ 5078627 w 7216345"/>
                <a:gd name="connsiteY48" fmla="*/ 1767881 h 4881787"/>
                <a:gd name="connsiteX49" fmla="*/ 5152767 w 7216345"/>
                <a:gd name="connsiteY49" fmla="*/ 1718454 h 4881787"/>
                <a:gd name="connsiteX50" fmla="*/ 5288692 w 7216345"/>
                <a:gd name="connsiteY50" fmla="*/ 1582529 h 4881787"/>
                <a:gd name="connsiteX51" fmla="*/ 5325762 w 7216345"/>
                <a:gd name="connsiteY51" fmla="*/ 1545459 h 4881787"/>
                <a:gd name="connsiteX52" fmla="*/ 5412259 w 7216345"/>
                <a:gd name="connsiteY52" fmla="*/ 1434248 h 4881787"/>
                <a:gd name="connsiteX53" fmla="*/ 5436973 w 7216345"/>
                <a:gd name="connsiteY53" fmla="*/ 1397178 h 4881787"/>
                <a:gd name="connsiteX54" fmla="*/ 5511113 w 7216345"/>
                <a:gd name="connsiteY54" fmla="*/ 1323037 h 4881787"/>
                <a:gd name="connsiteX55" fmla="*/ 5548184 w 7216345"/>
                <a:gd name="connsiteY55" fmla="*/ 1285967 h 4881787"/>
                <a:gd name="connsiteX56" fmla="*/ 5572897 w 7216345"/>
                <a:gd name="connsiteY56" fmla="*/ 1248897 h 4881787"/>
                <a:gd name="connsiteX57" fmla="*/ 5647038 w 7216345"/>
                <a:gd name="connsiteY57" fmla="*/ 1199470 h 4881787"/>
                <a:gd name="connsiteX58" fmla="*/ 5733535 w 7216345"/>
                <a:gd name="connsiteY58" fmla="*/ 1137686 h 4881787"/>
                <a:gd name="connsiteX59" fmla="*/ 5770605 w 7216345"/>
                <a:gd name="connsiteY59" fmla="*/ 1125329 h 4881787"/>
                <a:gd name="connsiteX60" fmla="*/ 5820032 w 7216345"/>
                <a:gd name="connsiteY60" fmla="*/ 1100616 h 4881787"/>
                <a:gd name="connsiteX61" fmla="*/ 5894173 w 7216345"/>
                <a:gd name="connsiteY61" fmla="*/ 1075902 h 4881787"/>
                <a:gd name="connsiteX62" fmla="*/ 5931243 w 7216345"/>
                <a:gd name="connsiteY62" fmla="*/ 1038832 h 4881787"/>
                <a:gd name="connsiteX63" fmla="*/ 5968313 w 7216345"/>
                <a:gd name="connsiteY63" fmla="*/ 1026475 h 4881787"/>
                <a:gd name="connsiteX64" fmla="*/ 6005384 w 7216345"/>
                <a:gd name="connsiteY64" fmla="*/ 1001762 h 4881787"/>
                <a:gd name="connsiteX65" fmla="*/ 6042454 w 7216345"/>
                <a:gd name="connsiteY65" fmla="*/ 989405 h 4881787"/>
                <a:gd name="connsiteX66" fmla="*/ 6079524 w 7216345"/>
                <a:gd name="connsiteY66" fmla="*/ 964691 h 4881787"/>
                <a:gd name="connsiteX67" fmla="*/ 6116594 w 7216345"/>
                <a:gd name="connsiteY67" fmla="*/ 952335 h 4881787"/>
                <a:gd name="connsiteX68" fmla="*/ 6166021 w 7216345"/>
                <a:gd name="connsiteY68" fmla="*/ 927621 h 4881787"/>
                <a:gd name="connsiteX69" fmla="*/ 6240162 w 7216345"/>
                <a:gd name="connsiteY69" fmla="*/ 902908 h 4881787"/>
                <a:gd name="connsiteX70" fmla="*/ 6277232 w 7216345"/>
                <a:gd name="connsiteY70" fmla="*/ 878194 h 4881787"/>
                <a:gd name="connsiteX71" fmla="*/ 6351373 w 7216345"/>
                <a:gd name="connsiteY71" fmla="*/ 853481 h 4881787"/>
                <a:gd name="connsiteX72" fmla="*/ 6462584 w 7216345"/>
                <a:gd name="connsiteY72" fmla="*/ 779340 h 4881787"/>
                <a:gd name="connsiteX73" fmla="*/ 6549081 w 7216345"/>
                <a:gd name="connsiteY73" fmla="*/ 717556 h 4881787"/>
                <a:gd name="connsiteX74" fmla="*/ 6586151 w 7216345"/>
                <a:gd name="connsiteY74" fmla="*/ 680486 h 4881787"/>
                <a:gd name="connsiteX75" fmla="*/ 6623221 w 7216345"/>
                <a:gd name="connsiteY75" fmla="*/ 655772 h 4881787"/>
                <a:gd name="connsiteX76" fmla="*/ 6672648 w 7216345"/>
                <a:gd name="connsiteY76" fmla="*/ 618702 h 4881787"/>
                <a:gd name="connsiteX77" fmla="*/ 6746789 w 7216345"/>
                <a:gd name="connsiteY77" fmla="*/ 569275 h 4881787"/>
                <a:gd name="connsiteX78" fmla="*/ 6783859 w 7216345"/>
                <a:gd name="connsiteY78" fmla="*/ 532205 h 4881787"/>
                <a:gd name="connsiteX79" fmla="*/ 6820929 w 7216345"/>
                <a:gd name="connsiteY79" fmla="*/ 519848 h 4881787"/>
                <a:gd name="connsiteX80" fmla="*/ 6969211 w 7216345"/>
                <a:gd name="connsiteY80" fmla="*/ 408637 h 4881787"/>
                <a:gd name="connsiteX81" fmla="*/ 7006281 w 7216345"/>
                <a:gd name="connsiteY81" fmla="*/ 383924 h 4881787"/>
                <a:gd name="connsiteX82" fmla="*/ 7092778 w 7216345"/>
                <a:gd name="connsiteY82" fmla="*/ 322140 h 4881787"/>
                <a:gd name="connsiteX83" fmla="*/ 7203988 w 7216345"/>
                <a:gd name="connsiteY83" fmla="*/ 4881784 h 4881787"/>
                <a:gd name="connsiteX84" fmla="*/ 7216345 w 7216345"/>
                <a:gd name="connsiteY84" fmla="*/ 235643 h 4881787"/>
                <a:gd name="connsiteX0" fmla="*/ 0 w 7512907"/>
                <a:gd name="connsiteY0" fmla="*/ 4733502 h 4881787"/>
                <a:gd name="connsiteX1" fmla="*/ 1173892 w 7512907"/>
                <a:gd name="connsiteY1" fmla="*/ 4029167 h 4881787"/>
                <a:gd name="connsiteX2" fmla="*/ 1272746 w 7512907"/>
                <a:gd name="connsiteY2" fmla="*/ 3992097 h 4881787"/>
                <a:gd name="connsiteX3" fmla="*/ 1643448 w 7512907"/>
                <a:gd name="connsiteY3" fmla="*/ 3819102 h 4881787"/>
                <a:gd name="connsiteX4" fmla="*/ 1717589 w 7512907"/>
                <a:gd name="connsiteY4" fmla="*/ 3794389 h 4881787"/>
                <a:gd name="connsiteX5" fmla="*/ 1779373 w 7512907"/>
                <a:gd name="connsiteY5" fmla="*/ 3769675 h 4881787"/>
                <a:gd name="connsiteX6" fmla="*/ 1878227 w 7512907"/>
                <a:gd name="connsiteY6" fmla="*/ 3744962 h 4881787"/>
                <a:gd name="connsiteX7" fmla="*/ 1940011 w 7512907"/>
                <a:gd name="connsiteY7" fmla="*/ 3720248 h 4881787"/>
                <a:gd name="connsiteX8" fmla="*/ 2075935 w 7512907"/>
                <a:gd name="connsiteY8" fmla="*/ 3695535 h 4881787"/>
                <a:gd name="connsiteX9" fmla="*/ 2174789 w 7512907"/>
                <a:gd name="connsiteY9" fmla="*/ 3670821 h 4881787"/>
                <a:gd name="connsiteX10" fmla="*/ 2261286 w 7512907"/>
                <a:gd name="connsiteY10" fmla="*/ 3646108 h 4881787"/>
                <a:gd name="connsiteX11" fmla="*/ 2335427 w 7512907"/>
                <a:gd name="connsiteY11" fmla="*/ 3596681 h 4881787"/>
                <a:gd name="connsiteX12" fmla="*/ 2471351 w 7512907"/>
                <a:gd name="connsiteY12" fmla="*/ 3497827 h 4881787"/>
                <a:gd name="connsiteX13" fmla="*/ 2557848 w 7512907"/>
                <a:gd name="connsiteY13" fmla="*/ 3411329 h 4881787"/>
                <a:gd name="connsiteX14" fmla="*/ 2594919 w 7512907"/>
                <a:gd name="connsiteY14" fmla="*/ 3374259 h 4881787"/>
                <a:gd name="connsiteX15" fmla="*/ 2656702 w 7512907"/>
                <a:gd name="connsiteY15" fmla="*/ 3324832 h 4881787"/>
                <a:gd name="connsiteX16" fmla="*/ 2780270 w 7512907"/>
                <a:gd name="connsiteY16" fmla="*/ 3225978 h 4881787"/>
                <a:gd name="connsiteX17" fmla="*/ 2879124 w 7512907"/>
                <a:gd name="connsiteY17" fmla="*/ 3139481 h 4881787"/>
                <a:gd name="connsiteX18" fmla="*/ 2940908 w 7512907"/>
                <a:gd name="connsiteY18" fmla="*/ 3102410 h 4881787"/>
                <a:gd name="connsiteX19" fmla="*/ 2977978 w 7512907"/>
                <a:gd name="connsiteY19" fmla="*/ 3065340 h 4881787"/>
                <a:gd name="connsiteX20" fmla="*/ 3089189 w 7512907"/>
                <a:gd name="connsiteY20" fmla="*/ 2978843 h 4881787"/>
                <a:gd name="connsiteX21" fmla="*/ 3126259 w 7512907"/>
                <a:gd name="connsiteY21" fmla="*/ 2941772 h 4881787"/>
                <a:gd name="connsiteX22" fmla="*/ 3188043 w 7512907"/>
                <a:gd name="connsiteY22" fmla="*/ 2892345 h 4881787"/>
                <a:gd name="connsiteX23" fmla="*/ 3323967 w 7512907"/>
                <a:gd name="connsiteY23" fmla="*/ 2768778 h 4881787"/>
                <a:gd name="connsiteX24" fmla="*/ 3398108 w 7512907"/>
                <a:gd name="connsiteY24" fmla="*/ 2719351 h 4881787"/>
                <a:gd name="connsiteX25" fmla="*/ 3447535 w 7512907"/>
                <a:gd name="connsiteY25" fmla="*/ 2706994 h 4881787"/>
                <a:gd name="connsiteX26" fmla="*/ 3534032 w 7512907"/>
                <a:gd name="connsiteY26" fmla="*/ 2669924 h 4881787"/>
                <a:gd name="connsiteX27" fmla="*/ 3620529 w 7512907"/>
                <a:gd name="connsiteY27" fmla="*/ 2620497 h 4881787"/>
                <a:gd name="connsiteX28" fmla="*/ 3756454 w 7512907"/>
                <a:gd name="connsiteY28" fmla="*/ 2571070 h 4881787"/>
                <a:gd name="connsiteX29" fmla="*/ 3842951 w 7512907"/>
                <a:gd name="connsiteY29" fmla="*/ 2509286 h 4881787"/>
                <a:gd name="connsiteX30" fmla="*/ 3880021 w 7512907"/>
                <a:gd name="connsiteY30" fmla="*/ 2496929 h 4881787"/>
                <a:gd name="connsiteX31" fmla="*/ 3966519 w 7512907"/>
                <a:gd name="connsiteY31" fmla="*/ 2459859 h 4881787"/>
                <a:gd name="connsiteX32" fmla="*/ 4003589 w 7512907"/>
                <a:gd name="connsiteY32" fmla="*/ 2435145 h 4881787"/>
                <a:gd name="connsiteX33" fmla="*/ 4053016 w 7512907"/>
                <a:gd name="connsiteY33" fmla="*/ 2398075 h 4881787"/>
                <a:gd name="connsiteX34" fmla="*/ 4127156 w 7512907"/>
                <a:gd name="connsiteY34" fmla="*/ 2361005 h 4881787"/>
                <a:gd name="connsiteX35" fmla="*/ 4176584 w 7512907"/>
                <a:gd name="connsiteY35" fmla="*/ 2323935 h 4881787"/>
                <a:gd name="connsiteX36" fmla="*/ 4275438 w 7512907"/>
                <a:gd name="connsiteY36" fmla="*/ 2274508 h 4881787"/>
                <a:gd name="connsiteX37" fmla="*/ 4312508 w 7512907"/>
                <a:gd name="connsiteY37" fmla="*/ 2237437 h 4881787"/>
                <a:gd name="connsiteX38" fmla="*/ 4423719 w 7512907"/>
                <a:gd name="connsiteY38" fmla="*/ 2163297 h 4881787"/>
                <a:gd name="connsiteX39" fmla="*/ 4547286 w 7512907"/>
                <a:gd name="connsiteY39" fmla="*/ 2076799 h 4881787"/>
                <a:gd name="connsiteX40" fmla="*/ 4646140 w 7512907"/>
                <a:gd name="connsiteY40" fmla="*/ 2027372 h 4881787"/>
                <a:gd name="connsiteX41" fmla="*/ 4732638 w 7512907"/>
                <a:gd name="connsiteY41" fmla="*/ 1977945 h 4881787"/>
                <a:gd name="connsiteX42" fmla="*/ 4769708 w 7512907"/>
                <a:gd name="connsiteY42" fmla="*/ 1953232 h 4881787"/>
                <a:gd name="connsiteX43" fmla="*/ 4819135 w 7512907"/>
                <a:gd name="connsiteY43" fmla="*/ 1940875 h 4881787"/>
                <a:gd name="connsiteX44" fmla="*/ 4905632 w 7512907"/>
                <a:gd name="connsiteY44" fmla="*/ 1879091 h 4881787"/>
                <a:gd name="connsiteX45" fmla="*/ 4955059 w 7512907"/>
                <a:gd name="connsiteY45" fmla="*/ 1854378 h 4881787"/>
                <a:gd name="connsiteX46" fmla="*/ 4992129 w 7512907"/>
                <a:gd name="connsiteY46" fmla="*/ 1829664 h 4881787"/>
                <a:gd name="connsiteX47" fmla="*/ 5041556 w 7512907"/>
                <a:gd name="connsiteY47" fmla="*/ 1804951 h 4881787"/>
                <a:gd name="connsiteX48" fmla="*/ 5078627 w 7512907"/>
                <a:gd name="connsiteY48" fmla="*/ 1767881 h 4881787"/>
                <a:gd name="connsiteX49" fmla="*/ 5152767 w 7512907"/>
                <a:gd name="connsiteY49" fmla="*/ 1718454 h 4881787"/>
                <a:gd name="connsiteX50" fmla="*/ 5288692 w 7512907"/>
                <a:gd name="connsiteY50" fmla="*/ 1582529 h 4881787"/>
                <a:gd name="connsiteX51" fmla="*/ 5325762 w 7512907"/>
                <a:gd name="connsiteY51" fmla="*/ 1545459 h 4881787"/>
                <a:gd name="connsiteX52" fmla="*/ 5412259 w 7512907"/>
                <a:gd name="connsiteY52" fmla="*/ 1434248 h 4881787"/>
                <a:gd name="connsiteX53" fmla="*/ 5436973 w 7512907"/>
                <a:gd name="connsiteY53" fmla="*/ 1397178 h 4881787"/>
                <a:gd name="connsiteX54" fmla="*/ 5511113 w 7512907"/>
                <a:gd name="connsiteY54" fmla="*/ 1323037 h 4881787"/>
                <a:gd name="connsiteX55" fmla="*/ 5548184 w 7512907"/>
                <a:gd name="connsiteY55" fmla="*/ 1285967 h 4881787"/>
                <a:gd name="connsiteX56" fmla="*/ 5572897 w 7512907"/>
                <a:gd name="connsiteY56" fmla="*/ 1248897 h 4881787"/>
                <a:gd name="connsiteX57" fmla="*/ 5647038 w 7512907"/>
                <a:gd name="connsiteY57" fmla="*/ 1199470 h 4881787"/>
                <a:gd name="connsiteX58" fmla="*/ 5733535 w 7512907"/>
                <a:gd name="connsiteY58" fmla="*/ 1137686 h 4881787"/>
                <a:gd name="connsiteX59" fmla="*/ 5770605 w 7512907"/>
                <a:gd name="connsiteY59" fmla="*/ 1125329 h 4881787"/>
                <a:gd name="connsiteX60" fmla="*/ 5820032 w 7512907"/>
                <a:gd name="connsiteY60" fmla="*/ 1100616 h 4881787"/>
                <a:gd name="connsiteX61" fmla="*/ 5894173 w 7512907"/>
                <a:gd name="connsiteY61" fmla="*/ 1075902 h 4881787"/>
                <a:gd name="connsiteX62" fmla="*/ 5931243 w 7512907"/>
                <a:gd name="connsiteY62" fmla="*/ 1038832 h 4881787"/>
                <a:gd name="connsiteX63" fmla="*/ 5968313 w 7512907"/>
                <a:gd name="connsiteY63" fmla="*/ 1026475 h 4881787"/>
                <a:gd name="connsiteX64" fmla="*/ 6005384 w 7512907"/>
                <a:gd name="connsiteY64" fmla="*/ 1001762 h 4881787"/>
                <a:gd name="connsiteX65" fmla="*/ 6042454 w 7512907"/>
                <a:gd name="connsiteY65" fmla="*/ 989405 h 4881787"/>
                <a:gd name="connsiteX66" fmla="*/ 6079524 w 7512907"/>
                <a:gd name="connsiteY66" fmla="*/ 964691 h 4881787"/>
                <a:gd name="connsiteX67" fmla="*/ 6116594 w 7512907"/>
                <a:gd name="connsiteY67" fmla="*/ 952335 h 4881787"/>
                <a:gd name="connsiteX68" fmla="*/ 6166021 w 7512907"/>
                <a:gd name="connsiteY68" fmla="*/ 927621 h 4881787"/>
                <a:gd name="connsiteX69" fmla="*/ 6240162 w 7512907"/>
                <a:gd name="connsiteY69" fmla="*/ 902908 h 4881787"/>
                <a:gd name="connsiteX70" fmla="*/ 6277232 w 7512907"/>
                <a:gd name="connsiteY70" fmla="*/ 878194 h 4881787"/>
                <a:gd name="connsiteX71" fmla="*/ 6351373 w 7512907"/>
                <a:gd name="connsiteY71" fmla="*/ 853481 h 4881787"/>
                <a:gd name="connsiteX72" fmla="*/ 6462584 w 7512907"/>
                <a:gd name="connsiteY72" fmla="*/ 779340 h 4881787"/>
                <a:gd name="connsiteX73" fmla="*/ 6549081 w 7512907"/>
                <a:gd name="connsiteY73" fmla="*/ 717556 h 4881787"/>
                <a:gd name="connsiteX74" fmla="*/ 6586151 w 7512907"/>
                <a:gd name="connsiteY74" fmla="*/ 680486 h 4881787"/>
                <a:gd name="connsiteX75" fmla="*/ 6623221 w 7512907"/>
                <a:gd name="connsiteY75" fmla="*/ 655772 h 4881787"/>
                <a:gd name="connsiteX76" fmla="*/ 6672648 w 7512907"/>
                <a:gd name="connsiteY76" fmla="*/ 618702 h 4881787"/>
                <a:gd name="connsiteX77" fmla="*/ 6746789 w 7512907"/>
                <a:gd name="connsiteY77" fmla="*/ 569275 h 4881787"/>
                <a:gd name="connsiteX78" fmla="*/ 6783859 w 7512907"/>
                <a:gd name="connsiteY78" fmla="*/ 532205 h 4881787"/>
                <a:gd name="connsiteX79" fmla="*/ 6820929 w 7512907"/>
                <a:gd name="connsiteY79" fmla="*/ 519848 h 4881787"/>
                <a:gd name="connsiteX80" fmla="*/ 6969211 w 7512907"/>
                <a:gd name="connsiteY80" fmla="*/ 408637 h 4881787"/>
                <a:gd name="connsiteX81" fmla="*/ 7006281 w 7512907"/>
                <a:gd name="connsiteY81" fmla="*/ 383924 h 4881787"/>
                <a:gd name="connsiteX82" fmla="*/ 7092778 w 7512907"/>
                <a:gd name="connsiteY82" fmla="*/ 322140 h 4881787"/>
                <a:gd name="connsiteX83" fmla="*/ 7203988 w 7512907"/>
                <a:gd name="connsiteY83" fmla="*/ 4881784 h 4881787"/>
                <a:gd name="connsiteX84" fmla="*/ 7512907 w 7512907"/>
                <a:gd name="connsiteY84" fmla="*/ 210929 h 4881787"/>
                <a:gd name="connsiteX0" fmla="*/ 0 w 7203988"/>
                <a:gd name="connsiteY0" fmla="*/ 4733502 h 4881787"/>
                <a:gd name="connsiteX1" fmla="*/ 1173892 w 7203988"/>
                <a:gd name="connsiteY1" fmla="*/ 4029167 h 4881787"/>
                <a:gd name="connsiteX2" fmla="*/ 1272746 w 7203988"/>
                <a:gd name="connsiteY2" fmla="*/ 3992097 h 4881787"/>
                <a:gd name="connsiteX3" fmla="*/ 1643448 w 7203988"/>
                <a:gd name="connsiteY3" fmla="*/ 3819102 h 4881787"/>
                <a:gd name="connsiteX4" fmla="*/ 1717589 w 7203988"/>
                <a:gd name="connsiteY4" fmla="*/ 3794389 h 4881787"/>
                <a:gd name="connsiteX5" fmla="*/ 1779373 w 7203988"/>
                <a:gd name="connsiteY5" fmla="*/ 3769675 h 4881787"/>
                <a:gd name="connsiteX6" fmla="*/ 1878227 w 7203988"/>
                <a:gd name="connsiteY6" fmla="*/ 3744962 h 4881787"/>
                <a:gd name="connsiteX7" fmla="*/ 1940011 w 7203988"/>
                <a:gd name="connsiteY7" fmla="*/ 3720248 h 4881787"/>
                <a:gd name="connsiteX8" fmla="*/ 2075935 w 7203988"/>
                <a:gd name="connsiteY8" fmla="*/ 3695535 h 4881787"/>
                <a:gd name="connsiteX9" fmla="*/ 2174789 w 7203988"/>
                <a:gd name="connsiteY9" fmla="*/ 3670821 h 4881787"/>
                <a:gd name="connsiteX10" fmla="*/ 2261286 w 7203988"/>
                <a:gd name="connsiteY10" fmla="*/ 3646108 h 4881787"/>
                <a:gd name="connsiteX11" fmla="*/ 2335427 w 7203988"/>
                <a:gd name="connsiteY11" fmla="*/ 3596681 h 4881787"/>
                <a:gd name="connsiteX12" fmla="*/ 2471351 w 7203988"/>
                <a:gd name="connsiteY12" fmla="*/ 3497827 h 4881787"/>
                <a:gd name="connsiteX13" fmla="*/ 2557848 w 7203988"/>
                <a:gd name="connsiteY13" fmla="*/ 3411329 h 4881787"/>
                <a:gd name="connsiteX14" fmla="*/ 2594919 w 7203988"/>
                <a:gd name="connsiteY14" fmla="*/ 3374259 h 4881787"/>
                <a:gd name="connsiteX15" fmla="*/ 2656702 w 7203988"/>
                <a:gd name="connsiteY15" fmla="*/ 3324832 h 4881787"/>
                <a:gd name="connsiteX16" fmla="*/ 2780270 w 7203988"/>
                <a:gd name="connsiteY16" fmla="*/ 3225978 h 4881787"/>
                <a:gd name="connsiteX17" fmla="*/ 2879124 w 7203988"/>
                <a:gd name="connsiteY17" fmla="*/ 3139481 h 4881787"/>
                <a:gd name="connsiteX18" fmla="*/ 2940908 w 7203988"/>
                <a:gd name="connsiteY18" fmla="*/ 3102410 h 4881787"/>
                <a:gd name="connsiteX19" fmla="*/ 2977978 w 7203988"/>
                <a:gd name="connsiteY19" fmla="*/ 3065340 h 4881787"/>
                <a:gd name="connsiteX20" fmla="*/ 3089189 w 7203988"/>
                <a:gd name="connsiteY20" fmla="*/ 2978843 h 4881787"/>
                <a:gd name="connsiteX21" fmla="*/ 3126259 w 7203988"/>
                <a:gd name="connsiteY21" fmla="*/ 2941772 h 4881787"/>
                <a:gd name="connsiteX22" fmla="*/ 3188043 w 7203988"/>
                <a:gd name="connsiteY22" fmla="*/ 2892345 h 4881787"/>
                <a:gd name="connsiteX23" fmla="*/ 3323967 w 7203988"/>
                <a:gd name="connsiteY23" fmla="*/ 2768778 h 4881787"/>
                <a:gd name="connsiteX24" fmla="*/ 3398108 w 7203988"/>
                <a:gd name="connsiteY24" fmla="*/ 2719351 h 4881787"/>
                <a:gd name="connsiteX25" fmla="*/ 3447535 w 7203988"/>
                <a:gd name="connsiteY25" fmla="*/ 2706994 h 4881787"/>
                <a:gd name="connsiteX26" fmla="*/ 3534032 w 7203988"/>
                <a:gd name="connsiteY26" fmla="*/ 2669924 h 4881787"/>
                <a:gd name="connsiteX27" fmla="*/ 3620529 w 7203988"/>
                <a:gd name="connsiteY27" fmla="*/ 2620497 h 4881787"/>
                <a:gd name="connsiteX28" fmla="*/ 3756454 w 7203988"/>
                <a:gd name="connsiteY28" fmla="*/ 2571070 h 4881787"/>
                <a:gd name="connsiteX29" fmla="*/ 3842951 w 7203988"/>
                <a:gd name="connsiteY29" fmla="*/ 2509286 h 4881787"/>
                <a:gd name="connsiteX30" fmla="*/ 3880021 w 7203988"/>
                <a:gd name="connsiteY30" fmla="*/ 2496929 h 4881787"/>
                <a:gd name="connsiteX31" fmla="*/ 3966519 w 7203988"/>
                <a:gd name="connsiteY31" fmla="*/ 2459859 h 4881787"/>
                <a:gd name="connsiteX32" fmla="*/ 4003589 w 7203988"/>
                <a:gd name="connsiteY32" fmla="*/ 2435145 h 4881787"/>
                <a:gd name="connsiteX33" fmla="*/ 4053016 w 7203988"/>
                <a:gd name="connsiteY33" fmla="*/ 2398075 h 4881787"/>
                <a:gd name="connsiteX34" fmla="*/ 4127156 w 7203988"/>
                <a:gd name="connsiteY34" fmla="*/ 2361005 h 4881787"/>
                <a:gd name="connsiteX35" fmla="*/ 4176584 w 7203988"/>
                <a:gd name="connsiteY35" fmla="*/ 2323935 h 4881787"/>
                <a:gd name="connsiteX36" fmla="*/ 4275438 w 7203988"/>
                <a:gd name="connsiteY36" fmla="*/ 2274508 h 4881787"/>
                <a:gd name="connsiteX37" fmla="*/ 4312508 w 7203988"/>
                <a:gd name="connsiteY37" fmla="*/ 2237437 h 4881787"/>
                <a:gd name="connsiteX38" fmla="*/ 4423719 w 7203988"/>
                <a:gd name="connsiteY38" fmla="*/ 2163297 h 4881787"/>
                <a:gd name="connsiteX39" fmla="*/ 4547286 w 7203988"/>
                <a:gd name="connsiteY39" fmla="*/ 2076799 h 4881787"/>
                <a:gd name="connsiteX40" fmla="*/ 4646140 w 7203988"/>
                <a:gd name="connsiteY40" fmla="*/ 2027372 h 4881787"/>
                <a:gd name="connsiteX41" fmla="*/ 4732638 w 7203988"/>
                <a:gd name="connsiteY41" fmla="*/ 1977945 h 4881787"/>
                <a:gd name="connsiteX42" fmla="*/ 4769708 w 7203988"/>
                <a:gd name="connsiteY42" fmla="*/ 1953232 h 4881787"/>
                <a:gd name="connsiteX43" fmla="*/ 4819135 w 7203988"/>
                <a:gd name="connsiteY43" fmla="*/ 1940875 h 4881787"/>
                <a:gd name="connsiteX44" fmla="*/ 4905632 w 7203988"/>
                <a:gd name="connsiteY44" fmla="*/ 1879091 h 4881787"/>
                <a:gd name="connsiteX45" fmla="*/ 4955059 w 7203988"/>
                <a:gd name="connsiteY45" fmla="*/ 1854378 h 4881787"/>
                <a:gd name="connsiteX46" fmla="*/ 4992129 w 7203988"/>
                <a:gd name="connsiteY46" fmla="*/ 1829664 h 4881787"/>
                <a:gd name="connsiteX47" fmla="*/ 5041556 w 7203988"/>
                <a:gd name="connsiteY47" fmla="*/ 1804951 h 4881787"/>
                <a:gd name="connsiteX48" fmla="*/ 5078627 w 7203988"/>
                <a:gd name="connsiteY48" fmla="*/ 1767881 h 4881787"/>
                <a:gd name="connsiteX49" fmla="*/ 5152767 w 7203988"/>
                <a:gd name="connsiteY49" fmla="*/ 1718454 h 4881787"/>
                <a:gd name="connsiteX50" fmla="*/ 5288692 w 7203988"/>
                <a:gd name="connsiteY50" fmla="*/ 1582529 h 4881787"/>
                <a:gd name="connsiteX51" fmla="*/ 5325762 w 7203988"/>
                <a:gd name="connsiteY51" fmla="*/ 1545459 h 4881787"/>
                <a:gd name="connsiteX52" fmla="*/ 5412259 w 7203988"/>
                <a:gd name="connsiteY52" fmla="*/ 1434248 h 4881787"/>
                <a:gd name="connsiteX53" fmla="*/ 5436973 w 7203988"/>
                <a:gd name="connsiteY53" fmla="*/ 1397178 h 4881787"/>
                <a:gd name="connsiteX54" fmla="*/ 5511113 w 7203988"/>
                <a:gd name="connsiteY54" fmla="*/ 1323037 h 4881787"/>
                <a:gd name="connsiteX55" fmla="*/ 5548184 w 7203988"/>
                <a:gd name="connsiteY55" fmla="*/ 1285967 h 4881787"/>
                <a:gd name="connsiteX56" fmla="*/ 5572897 w 7203988"/>
                <a:gd name="connsiteY56" fmla="*/ 1248897 h 4881787"/>
                <a:gd name="connsiteX57" fmla="*/ 5647038 w 7203988"/>
                <a:gd name="connsiteY57" fmla="*/ 1199470 h 4881787"/>
                <a:gd name="connsiteX58" fmla="*/ 5733535 w 7203988"/>
                <a:gd name="connsiteY58" fmla="*/ 1137686 h 4881787"/>
                <a:gd name="connsiteX59" fmla="*/ 5770605 w 7203988"/>
                <a:gd name="connsiteY59" fmla="*/ 1125329 h 4881787"/>
                <a:gd name="connsiteX60" fmla="*/ 5820032 w 7203988"/>
                <a:gd name="connsiteY60" fmla="*/ 1100616 h 4881787"/>
                <a:gd name="connsiteX61" fmla="*/ 5894173 w 7203988"/>
                <a:gd name="connsiteY61" fmla="*/ 1075902 h 4881787"/>
                <a:gd name="connsiteX62" fmla="*/ 5931243 w 7203988"/>
                <a:gd name="connsiteY62" fmla="*/ 1038832 h 4881787"/>
                <a:gd name="connsiteX63" fmla="*/ 5968313 w 7203988"/>
                <a:gd name="connsiteY63" fmla="*/ 1026475 h 4881787"/>
                <a:gd name="connsiteX64" fmla="*/ 6005384 w 7203988"/>
                <a:gd name="connsiteY64" fmla="*/ 1001762 h 4881787"/>
                <a:gd name="connsiteX65" fmla="*/ 6042454 w 7203988"/>
                <a:gd name="connsiteY65" fmla="*/ 989405 h 4881787"/>
                <a:gd name="connsiteX66" fmla="*/ 6079524 w 7203988"/>
                <a:gd name="connsiteY66" fmla="*/ 964691 h 4881787"/>
                <a:gd name="connsiteX67" fmla="*/ 6116594 w 7203988"/>
                <a:gd name="connsiteY67" fmla="*/ 952335 h 4881787"/>
                <a:gd name="connsiteX68" fmla="*/ 6166021 w 7203988"/>
                <a:gd name="connsiteY68" fmla="*/ 927621 h 4881787"/>
                <a:gd name="connsiteX69" fmla="*/ 6240162 w 7203988"/>
                <a:gd name="connsiteY69" fmla="*/ 902908 h 4881787"/>
                <a:gd name="connsiteX70" fmla="*/ 6277232 w 7203988"/>
                <a:gd name="connsiteY70" fmla="*/ 878194 h 4881787"/>
                <a:gd name="connsiteX71" fmla="*/ 6351373 w 7203988"/>
                <a:gd name="connsiteY71" fmla="*/ 853481 h 4881787"/>
                <a:gd name="connsiteX72" fmla="*/ 6462584 w 7203988"/>
                <a:gd name="connsiteY72" fmla="*/ 779340 h 4881787"/>
                <a:gd name="connsiteX73" fmla="*/ 6549081 w 7203988"/>
                <a:gd name="connsiteY73" fmla="*/ 717556 h 4881787"/>
                <a:gd name="connsiteX74" fmla="*/ 6586151 w 7203988"/>
                <a:gd name="connsiteY74" fmla="*/ 680486 h 4881787"/>
                <a:gd name="connsiteX75" fmla="*/ 6623221 w 7203988"/>
                <a:gd name="connsiteY75" fmla="*/ 655772 h 4881787"/>
                <a:gd name="connsiteX76" fmla="*/ 6672648 w 7203988"/>
                <a:gd name="connsiteY76" fmla="*/ 618702 h 4881787"/>
                <a:gd name="connsiteX77" fmla="*/ 6746789 w 7203988"/>
                <a:gd name="connsiteY77" fmla="*/ 569275 h 4881787"/>
                <a:gd name="connsiteX78" fmla="*/ 6783859 w 7203988"/>
                <a:gd name="connsiteY78" fmla="*/ 532205 h 4881787"/>
                <a:gd name="connsiteX79" fmla="*/ 6820929 w 7203988"/>
                <a:gd name="connsiteY79" fmla="*/ 519848 h 4881787"/>
                <a:gd name="connsiteX80" fmla="*/ 6969211 w 7203988"/>
                <a:gd name="connsiteY80" fmla="*/ 408637 h 4881787"/>
                <a:gd name="connsiteX81" fmla="*/ 7006281 w 7203988"/>
                <a:gd name="connsiteY81" fmla="*/ 383924 h 4881787"/>
                <a:gd name="connsiteX82" fmla="*/ 7092778 w 7203988"/>
                <a:gd name="connsiteY82" fmla="*/ 322140 h 4881787"/>
                <a:gd name="connsiteX83" fmla="*/ 7203988 w 7203988"/>
                <a:gd name="connsiteY83" fmla="*/ 4881784 h 4881787"/>
                <a:gd name="connsiteX0" fmla="*/ 0 w 7203988"/>
                <a:gd name="connsiteY0" fmla="*/ 4733502 h 4881787"/>
                <a:gd name="connsiteX1" fmla="*/ 1173892 w 7203988"/>
                <a:gd name="connsiteY1" fmla="*/ 4029167 h 4881787"/>
                <a:gd name="connsiteX2" fmla="*/ 1272746 w 7203988"/>
                <a:gd name="connsiteY2" fmla="*/ 3992097 h 4881787"/>
                <a:gd name="connsiteX3" fmla="*/ 1643448 w 7203988"/>
                <a:gd name="connsiteY3" fmla="*/ 3819102 h 4881787"/>
                <a:gd name="connsiteX4" fmla="*/ 1717589 w 7203988"/>
                <a:gd name="connsiteY4" fmla="*/ 3794389 h 4881787"/>
                <a:gd name="connsiteX5" fmla="*/ 1779373 w 7203988"/>
                <a:gd name="connsiteY5" fmla="*/ 3769675 h 4881787"/>
                <a:gd name="connsiteX6" fmla="*/ 1878227 w 7203988"/>
                <a:gd name="connsiteY6" fmla="*/ 3744962 h 4881787"/>
                <a:gd name="connsiteX7" fmla="*/ 1940011 w 7203988"/>
                <a:gd name="connsiteY7" fmla="*/ 3720248 h 4881787"/>
                <a:gd name="connsiteX8" fmla="*/ 2075935 w 7203988"/>
                <a:gd name="connsiteY8" fmla="*/ 3695535 h 4881787"/>
                <a:gd name="connsiteX9" fmla="*/ 2174789 w 7203988"/>
                <a:gd name="connsiteY9" fmla="*/ 3670821 h 4881787"/>
                <a:gd name="connsiteX10" fmla="*/ 2261286 w 7203988"/>
                <a:gd name="connsiteY10" fmla="*/ 3646108 h 4881787"/>
                <a:gd name="connsiteX11" fmla="*/ 2335427 w 7203988"/>
                <a:gd name="connsiteY11" fmla="*/ 3596681 h 4881787"/>
                <a:gd name="connsiteX12" fmla="*/ 2471351 w 7203988"/>
                <a:gd name="connsiteY12" fmla="*/ 3497827 h 4881787"/>
                <a:gd name="connsiteX13" fmla="*/ 2557848 w 7203988"/>
                <a:gd name="connsiteY13" fmla="*/ 3411329 h 4881787"/>
                <a:gd name="connsiteX14" fmla="*/ 2594919 w 7203988"/>
                <a:gd name="connsiteY14" fmla="*/ 3374259 h 4881787"/>
                <a:gd name="connsiteX15" fmla="*/ 2656702 w 7203988"/>
                <a:gd name="connsiteY15" fmla="*/ 3324832 h 4881787"/>
                <a:gd name="connsiteX16" fmla="*/ 2780270 w 7203988"/>
                <a:gd name="connsiteY16" fmla="*/ 3225978 h 4881787"/>
                <a:gd name="connsiteX17" fmla="*/ 2879124 w 7203988"/>
                <a:gd name="connsiteY17" fmla="*/ 3139481 h 4881787"/>
                <a:gd name="connsiteX18" fmla="*/ 2940908 w 7203988"/>
                <a:gd name="connsiteY18" fmla="*/ 3102410 h 4881787"/>
                <a:gd name="connsiteX19" fmla="*/ 2977978 w 7203988"/>
                <a:gd name="connsiteY19" fmla="*/ 3065340 h 4881787"/>
                <a:gd name="connsiteX20" fmla="*/ 3089189 w 7203988"/>
                <a:gd name="connsiteY20" fmla="*/ 2978843 h 4881787"/>
                <a:gd name="connsiteX21" fmla="*/ 3126259 w 7203988"/>
                <a:gd name="connsiteY21" fmla="*/ 2941772 h 4881787"/>
                <a:gd name="connsiteX22" fmla="*/ 3188043 w 7203988"/>
                <a:gd name="connsiteY22" fmla="*/ 2892345 h 4881787"/>
                <a:gd name="connsiteX23" fmla="*/ 3323967 w 7203988"/>
                <a:gd name="connsiteY23" fmla="*/ 2768778 h 4881787"/>
                <a:gd name="connsiteX24" fmla="*/ 3398108 w 7203988"/>
                <a:gd name="connsiteY24" fmla="*/ 2719351 h 4881787"/>
                <a:gd name="connsiteX25" fmla="*/ 3447535 w 7203988"/>
                <a:gd name="connsiteY25" fmla="*/ 2706994 h 4881787"/>
                <a:gd name="connsiteX26" fmla="*/ 3534032 w 7203988"/>
                <a:gd name="connsiteY26" fmla="*/ 2669924 h 4881787"/>
                <a:gd name="connsiteX27" fmla="*/ 3620529 w 7203988"/>
                <a:gd name="connsiteY27" fmla="*/ 2620497 h 4881787"/>
                <a:gd name="connsiteX28" fmla="*/ 3756454 w 7203988"/>
                <a:gd name="connsiteY28" fmla="*/ 2571070 h 4881787"/>
                <a:gd name="connsiteX29" fmla="*/ 3842951 w 7203988"/>
                <a:gd name="connsiteY29" fmla="*/ 2509286 h 4881787"/>
                <a:gd name="connsiteX30" fmla="*/ 3880021 w 7203988"/>
                <a:gd name="connsiteY30" fmla="*/ 2496929 h 4881787"/>
                <a:gd name="connsiteX31" fmla="*/ 3966519 w 7203988"/>
                <a:gd name="connsiteY31" fmla="*/ 2459859 h 4881787"/>
                <a:gd name="connsiteX32" fmla="*/ 4003589 w 7203988"/>
                <a:gd name="connsiteY32" fmla="*/ 2435145 h 4881787"/>
                <a:gd name="connsiteX33" fmla="*/ 4053016 w 7203988"/>
                <a:gd name="connsiteY33" fmla="*/ 2398075 h 4881787"/>
                <a:gd name="connsiteX34" fmla="*/ 4127156 w 7203988"/>
                <a:gd name="connsiteY34" fmla="*/ 2361005 h 4881787"/>
                <a:gd name="connsiteX35" fmla="*/ 4176584 w 7203988"/>
                <a:gd name="connsiteY35" fmla="*/ 2323935 h 4881787"/>
                <a:gd name="connsiteX36" fmla="*/ 4275438 w 7203988"/>
                <a:gd name="connsiteY36" fmla="*/ 2274508 h 4881787"/>
                <a:gd name="connsiteX37" fmla="*/ 4312508 w 7203988"/>
                <a:gd name="connsiteY37" fmla="*/ 2237437 h 4881787"/>
                <a:gd name="connsiteX38" fmla="*/ 4423719 w 7203988"/>
                <a:gd name="connsiteY38" fmla="*/ 2163297 h 4881787"/>
                <a:gd name="connsiteX39" fmla="*/ 4547286 w 7203988"/>
                <a:gd name="connsiteY39" fmla="*/ 2076799 h 4881787"/>
                <a:gd name="connsiteX40" fmla="*/ 4646140 w 7203988"/>
                <a:gd name="connsiteY40" fmla="*/ 2027372 h 4881787"/>
                <a:gd name="connsiteX41" fmla="*/ 4732638 w 7203988"/>
                <a:gd name="connsiteY41" fmla="*/ 1977945 h 4881787"/>
                <a:gd name="connsiteX42" fmla="*/ 4769708 w 7203988"/>
                <a:gd name="connsiteY42" fmla="*/ 1953232 h 4881787"/>
                <a:gd name="connsiteX43" fmla="*/ 4819135 w 7203988"/>
                <a:gd name="connsiteY43" fmla="*/ 1940875 h 4881787"/>
                <a:gd name="connsiteX44" fmla="*/ 4905632 w 7203988"/>
                <a:gd name="connsiteY44" fmla="*/ 1879091 h 4881787"/>
                <a:gd name="connsiteX45" fmla="*/ 4955059 w 7203988"/>
                <a:gd name="connsiteY45" fmla="*/ 1854378 h 4881787"/>
                <a:gd name="connsiteX46" fmla="*/ 4992129 w 7203988"/>
                <a:gd name="connsiteY46" fmla="*/ 1829664 h 4881787"/>
                <a:gd name="connsiteX47" fmla="*/ 5041556 w 7203988"/>
                <a:gd name="connsiteY47" fmla="*/ 1804951 h 4881787"/>
                <a:gd name="connsiteX48" fmla="*/ 5078627 w 7203988"/>
                <a:gd name="connsiteY48" fmla="*/ 1767881 h 4881787"/>
                <a:gd name="connsiteX49" fmla="*/ 5152767 w 7203988"/>
                <a:gd name="connsiteY49" fmla="*/ 1718454 h 4881787"/>
                <a:gd name="connsiteX50" fmla="*/ 5288692 w 7203988"/>
                <a:gd name="connsiteY50" fmla="*/ 1582529 h 4881787"/>
                <a:gd name="connsiteX51" fmla="*/ 5325762 w 7203988"/>
                <a:gd name="connsiteY51" fmla="*/ 1545459 h 4881787"/>
                <a:gd name="connsiteX52" fmla="*/ 5412259 w 7203988"/>
                <a:gd name="connsiteY52" fmla="*/ 1434248 h 4881787"/>
                <a:gd name="connsiteX53" fmla="*/ 5436973 w 7203988"/>
                <a:gd name="connsiteY53" fmla="*/ 1397178 h 4881787"/>
                <a:gd name="connsiteX54" fmla="*/ 5511113 w 7203988"/>
                <a:gd name="connsiteY54" fmla="*/ 1323037 h 4881787"/>
                <a:gd name="connsiteX55" fmla="*/ 5548184 w 7203988"/>
                <a:gd name="connsiteY55" fmla="*/ 1285967 h 4881787"/>
                <a:gd name="connsiteX56" fmla="*/ 5572897 w 7203988"/>
                <a:gd name="connsiteY56" fmla="*/ 1248897 h 4881787"/>
                <a:gd name="connsiteX57" fmla="*/ 5647038 w 7203988"/>
                <a:gd name="connsiteY57" fmla="*/ 1199470 h 4881787"/>
                <a:gd name="connsiteX58" fmla="*/ 5733535 w 7203988"/>
                <a:gd name="connsiteY58" fmla="*/ 1137686 h 4881787"/>
                <a:gd name="connsiteX59" fmla="*/ 5770605 w 7203988"/>
                <a:gd name="connsiteY59" fmla="*/ 1125329 h 4881787"/>
                <a:gd name="connsiteX60" fmla="*/ 5820032 w 7203988"/>
                <a:gd name="connsiteY60" fmla="*/ 1100616 h 4881787"/>
                <a:gd name="connsiteX61" fmla="*/ 5894173 w 7203988"/>
                <a:gd name="connsiteY61" fmla="*/ 1075902 h 4881787"/>
                <a:gd name="connsiteX62" fmla="*/ 5931243 w 7203988"/>
                <a:gd name="connsiteY62" fmla="*/ 1038832 h 4881787"/>
                <a:gd name="connsiteX63" fmla="*/ 5968313 w 7203988"/>
                <a:gd name="connsiteY63" fmla="*/ 1026475 h 4881787"/>
                <a:gd name="connsiteX64" fmla="*/ 6005384 w 7203988"/>
                <a:gd name="connsiteY64" fmla="*/ 1001762 h 4881787"/>
                <a:gd name="connsiteX65" fmla="*/ 6042454 w 7203988"/>
                <a:gd name="connsiteY65" fmla="*/ 989405 h 4881787"/>
                <a:gd name="connsiteX66" fmla="*/ 6079524 w 7203988"/>
                <a:gd name="connsiteY66" fmla="*/ 964691 h 4881787"/>
                <a:gd name="connsiteX67" fmla="*/ 6116594 w 7203988"/>
                <a:gd name="connsiteY67" fmla="*/ 952335 h 4881787"/>
                <a:gd name="connsiteX68" fmla="*/ 6166021 w 7203988"/>
                <a:gd name="connsiteY68" fmla="*/ 927621 h 4881787"/>
                <a:gd name="connsiteX69" fmla="*/ 6240162 w 7203988"/>
                <a:gd name="connsiteY69" fmla="*/ 902908 h 4881787"/>
                <a:gd name="connsiteX70" fmla="*/ 6277232 w 7203988"/>
                <a:gd name="connsiteY70" fmla="*/ 878194 h 4881787"/>
                <a:gd name="connsiteX71" fmla="*/ 6351373 w 7203988"/>
                <a:gd name="connsiteY71" fmla="*/ 853481 h 4881787"/>
                <a:gd name="connsiteX72" fmla="*/ 6462584 w 7203988"/>
                <a:gd name="connsiteY72" fmla="*/ 779340 h 4881787"/>
                <a:gd name="connsiteX73" fmla="*/ 6549081 w 7203988"/>
                <a:gd name="connsiteY73" fmla="*/ 717556 h 4881787"/>
                <a:gd name="connsiteX74" fmla="*/ 6586151 w 7203988"/>
                <a:gd name="connsiteY74" fmla="*/ 680486 h 4881787"/>
                <a:gd name="connsiteX75" fmla="*/ 6623221 w 7203988"/>
                <a:gd name="connsiteY75" fmla="*/ 655772 h 4881787"/>
                <a:gd name="connsiteX76" fmla="*/ 6672648 w 7203988"/>
                <a:gd name="connsiteY76" fmla="*/ 618702 h 4881787"/>
                <a:gd name="connsiteX77" fmla="*/ 6746789 w 7203988"/>
                <a:gd name="connsiteY77" fmla="*/ 569275 h 4881787"/>
                <a:gd name="connsiteX78" fmla="*/ 6783859 w 7203988"/>
                <a:gd name="connsiteY78" fmla="*/ 532205 h 4881787"/>
                <a:gd name="connsiteX79" fmla="*/ 6820929 w 7203988"/>
                <a:gd name="connsiteY79" fmla="*/ 519848 h 4881787"/>
                <a:gd name="connsiteX80" fmla="*/ 6969211 w 7203988"/>
                <a:gd name="connsiteY80" fmla="*/ 408637 h 4881787"/>
                <a:gd name="connsiteX81" fmla="*/ 7006281 w 7203988"/>
                <a:gd name="connsiteY81" fmla="*/ 383924 h 4881787"/>
                <a:gd name="connsiteX82" fmla="*/ 7092778 w 7203988"/>
                <a:gd name="connsiteY82" fmla="*/ 322140 h 4881787"/>
                <a:gd name="connsiteX83" fmla="*/ 7203988 w 7203988"/>
                <a:gd name="connsiteY83" fmla="*/ 4881784 h 4881787"/>
                <a:gd name="connsiteX0" fmla="*/ 0 w 7218633"/>
                <a:gd name="connsiteY0" fmla="*/ 4791811 h 4940096"/>
                <a:gd name="connsiteX1" fmla="*/ 1173892 w 7218633"/>
                <a:gd name="connsiteY1" fmla="*/ 4087476 h 4940096"/>
                <a:gd name="connsiteX2" fmla="*/ 1272746 w 7218633"/>
                <a:gd name="connsiteY2" fmla="*/ 4050406 h 4940096"/>
                <a:gd name="connsiteX3" fmla="*/ 1643448 w 7218633"/>
                <a:gd name="connsiteY3" fmla="*/ 3877411 h 4940096"/>
                <a:gd name="connsiteX4" fmla="*/ 1717589 w 7218633"/>
                <a:gd name="connsiteY4" fmla="*/ 3852698 h 4940096"/>
                <a:gd name="connsiteX5" fmla="*/ 1779373 w 7218633"/>
                <a:gd name="connsiteY5" fmla="*/ 3827984 h 4940096"/>
                <a:gd name="connsiteX6" fmla="*/ 1878227 w 7218633"/>
                <a:gd name="connsiteY6" fmla="*/ 3803271 h 4940096"/>
                <a:gd name="connsiteX7" fmla="*/ 1940011 w 7218633"/>
                <a:gd name="connsiteY7" fmla="*/ 3778557 h 4940096"/>
                <a:gd name="connsiteX8" fmla="*/ 2075935 w 7218633"/>
                <a:gd name="connsiteY8" fmla="*/ 3753844 h 4940096"/>
                <a:gd name="connsiteX9" fmla="*/ 2174789 w 7218633"/>
                <a:gd name="connsiteY9" fmla="*/ 3729130 h 4940096"/>
                <a:gd name="connsiteX10" fmla="*/ 2261286 w 7218633"/>
                <a:gd name="connsiteY10" fmla="*/ 3704417 h 4940096"/>
                <a:gd name="connsiteX11" fmla="*/ 2335427 w 7218633"/>
                <a:gd name="connsiteY11" fmla="*/ 3654990 h 4940096"/>
                <a:gd name="connsiteX12" fmla="*/ 2471351 w 7218633"/>
                <a:gd name="connsiteY12" fmla="*/ 3556136 h 4940096"/>
                <a:gd name="connsiteX13" fmla="*/ 2557848 w 7218633"/>
                <a:gd name="connsiteY13" fmla="*/ 3469638 h 4940096"/>
                <a:gd name="connsiteX14" fmla="*/ 2594919 w 7218633"/>
                <a:gd name="connsiteY14" fmla="*/ 3432568 h 4940096"/>
                <a:gd name="connsiteX15" fmla="*/ 2656702 w 7218633"/>
                <a:gd name="connsiteY15" fmla="*/ 3383141 h 4940096"/>
                <a:gd name="connsiteX16" fmla="*/ 2780270 w 7218633"/>
                <a:gd name="connsiteY16" fmla="*/ 3284287 h 4940096"/>
                <a:gd name="connsiteX17" fmla="*/ 2879124 w 7218633"/>
                <a:gd name="connsiteY17" fmla="*/ 3197790 h 4940096"/>
                <a:gd name="connsiteX18" fmla="*/ 2940908 w 7218633"/>
                <a:gd name="connsiteY18" fmla="*/ 3160719 h 4940096"/>
                <a:gd name="connsiteX19" fmla="*/ 2977978 w 7218633"/>
                <a:gd name="connsiteY19" fmla="*/ 3123649 h 4940096"/>
                <a:gd name="connsiteX20" fmla="*/ 3089189 w 7218633"/>
                <a:gd name="connsiteY20" fmla="*/ 3037152 h 4940096"/>
                <a:gd name="connsiteX21" fmla="*/ 3126259 w 7218633"/>
                <a:gd name="connsiteY21" fmla="*/ 3000081 h 4940096"/>
                <a:gd name="connsiteX22" fmla="*/ 3188043 w 7218633"/>
                <a:gd name="connsiteY22" fmla="*/ 2950654 h 4940096"/>
                <a:gd name="connsiteX23" fmla="*/ 3323967 w 7218633"/>
                <a:gd name="connsiteY23" fmla="*/ 2827087 h 4940096"/>
                <a:gd name="connsiteX24" fmla="*/ 3398108 w 7218633"/>
                <a:gd name="connsiteY24" fmla="*/ 2777660 h 4940096"/>
                <a:gd name="connsiteX25" fmla="*/ 3447535 w 7218633"/>
                <a:gd name="connsiteY25" fmla="*/ 2765303 h 4940096"/>
                <a:gd name="connsiteX26" fmla="*/ 3534032 w 7218633"/>
                <a:gd name="connsiteY26" fmla="*/ 2728233 h 4940096"/>
                <a:gd name="connsiteX27" fmla="*/ 3620529 w 7218633"/>
                <a:gd name="connsiteY27" fmla="*/ 2678806 h 4940096"/>
                <a:gd name="connsiteX28" fmla="*/ 3756454 w 7218633"/>
                <a:gd name="connsiteY28" fmla="*/ 2629379 h 4940096"/>
                <a:gd name="connsiteX29" fmla="*/ 3842951 w 7218633"/>
                <a:gd name="connsiteY29" fmla="*/ 2567595 h 4940096"/>
                <a:gd name="connsiteX30" fmla="*/ 3880021 w 7218633"/>
                <a:gd name="connsiteY30" fmla="*/ 2555238 h 4940096"/>
                <a:gd name="connsiteX31" fmla="*/ 3966519 w 7218633"/>
                <a:gd name="connsiteY31" fmla="*/ 2518168 h 4940096"/>
                <a:gd name="connsiteX32" fmla="*/ 4003589 w 7218633"/>
                <a:gd name="connsiteY32" fmla="*/ 2493454 h 4940096"/>
                <a:gd name="connsiteX33" fmla="*/ 4053016 w 7218633"/>
                <a:gd name="connsiteY33" fmla="*/ 2456384 h 4940096"/>
                <a:gd name="connsiteX34" fmla="*/ 4127156 w 7218633"/>
                <a:gd name="connsiteY34" fmla="*/ 2419314 h 4940096"/>
                <a:gd name="connsiteX35" fmla="*/ 4176584 w 7218633"/>
                <a:gd name="connsiteY35" fmla="*/ 2382244 h 4940096"/>
                <a:gd name="connsiteX36" fmla="*/ 4275438 w 7218633"/>
                <a:gd name="connsiteY36" fmla="*/ 2332817 h 4940096"/>
                <a:gd name="connsiteX37" fmla="*/ 4312508 w 7218633"/>
                <a:gd name="connsiteY37" fmla="*/ 2295746 h 4940096"/>
                <a:gd name="connsiteX38" fmla="*/ 4423719 w 7218633"/>
                <a:gd name="connsiteY38" fmla="*/ 2221606 h 4940096"/>
                <a:gd name="connsiteX39" fmla="*/ 4547286 w 7218633"/>
                <a:gd name="connsiteY39" fmla="*/ 2135108 h 4940096"/>
                <a:gd name="connsiteX40" fmla="*/ 4646140 w 7218633"/>
                <a:gd name="connsiteY40" fmla="*/ 2085681 h 4940096"/>
                <a:gd name="connsiteX41" fmla="*/ 4732638 w 7218633"/>
                <a:gd name="connsiteY41" fmla="*/ 2036254 h 4940096"/>
                <a:gd name="connsiteX42" fmla="*/ 4769708 w 7218633"/>
                <a:gd name="connsiteY42" fmla="*/ 2011541 h 4940096"/>
                <a:gd name="connsiteX43" fmla="*/ 4819135 w 7218633"/>
                <a:gd name="connsiteY43" fmla="*/ 1999184 h 4940096"/>
                <a:gd name="connsiteX44" fmla="*/ 4905632 w 7218633"/>
                <a:gd name="connsiteY44" fmla="*/ 1937400 h 4940096"/>
                <a:gd name="connsiteX45" fmla="*/ 4955059 w 7218633"/>
                <a:gd name="connsiteY45" fmla="*/ 1912687 h 4940096"/>
                <a:gd name="connsiteX46" fmla="*/ 4992129 w 7218633"/>
                <a:gd name="connsiteY46" fmla="*/ 1887973 h 4940096"/>
                <a:gd name="connsiteX47" fmla="*/ 5041556 w 7218633"/>
                <a:gd name="connsiteY47" fmla="*/ 1863260 h 4940096"/>
                <a:gd name="connsiteX48" fmla="*/ 5078627 w 7218633"/>
                <a:gd name="connsiteY48" fmla="*/ 1826190 h 4940096"/>
                <a:gd name="connsiteX49" fmla="*/ 5152767 w 7218633"/>
                <a:gd name="connsiteY49" fmla="*/ 1776763 h 4940096"/>
                <a:gd name="connsiteX50" fmla="*/ 5288692 w 7218633"/>
                <a:gd name="connsiteY50" fmla="*/ 1640838 h 4940096"/>
                <a:gd name="connsiteX51" fmla="*/ 5325762 w 7218633"/>
                <a:gd name="connsiteY51" fmla="*/ 1603768 h 4940096"/>
                <a:gd name="connsiteX52" fmla="*/ 5412259 w 7218633"/>
                <a:gd name="connsiteY52" fmla="*/ 1492557 h 4940096"/>
                <a:gd name="connsiteX53" fmla="*/ 5436973 w 7218633"/>
                <a:gd name="connsiteY53" fmla="*/ 1455487 h 4940096"/>
                <a:gd name="connsiteX54" fmla="*/ 5511113 w 7218633"/>
                <a:gd name="connsiteY54" fmla="*/ 1381346 h 4940096"/>
                <a:gd name="connsiteX55" fmla="*/ 5548184 w 7218633"/>
                <a:gd name="connsiteY55" fmla="*/ 1344276 h 4940096"/>
                <a:gd name="connsiteX56" fmla="*/ 5572897 w 7218633"/>
                <a:gd name="connsiteY56" fmla="*/ 1307206 h 4940096"/>
                <a:gd name="connsiteX57" fmla="*/ 5647038 w 7218633"/>
                <a:gd name="connsiteY57" fmla="*/ 1257779 h 4940096"/>
                <a:gd name="connsiteX58" fmla="*/ 5733535 w 7218633"/>
                <a:gd name="connsiteY58" fmla="*/ 1195995 h 4940096"/>
                <a:gd name="connsiteX59" fmla="*/ 5770605 w 7218633"/>
                <a:gd name="connsiteY59" fmla="*/ 1183638 h 4940096"/>
                <a:gd name="connsiteX60" fmla="*/ 5820032 w 7218633"/>
                <a:gd name="connsiteY60" fmla="*/ 1158925 h 4940096"/>
                <a:gd name="connsiteX61" fmla="*/ 5894173 w 7218633"/>
                <a:gd name="connsiteY61" fmla="*/ 1134211 h 4940096"/>
                <a:gd name="connsiteX62" fmla="*/ 5931243 w 7218633"/>
                <a:gd name="connsiteY62" fmla="*/ 1097141 h 4940096"/>
                <a:gd name="connsiteX63" fmla="*/ 5968313 w 7218633"/>
                <a:gd name="connsiteY63" fmla="*/ 1084784 h 4940096"/>
                <a:gd name="connsiteX64" fmla="*/ 6005384 w 7218633"/>
                <a:gd name="connsiteY64" fmla="*/ 1060071 h 4940096"/>
                <a:gd name="connsiteX65" fmla="*/ 6042454 w 7218633"/>
                <a:gd name="connsiteY65" fmla="*/ 1047714 h 4940096"/>
                <a:gd name="connsiteX66" fmla="*/ 6079524 w 7218633"/>
                <a:gd name="connsiteY66" fmla="*/ 1023000 h 4940096"/>
                <a:gd name="connsiteX67" fmla="*/ 6116594 w 7218633"/>
                <a:gd name="connsiteY67" fmla="*/ 1010644 h 4940096"/>
                <a:gd name="connsiteX68" fmla="*/ 6166021 w 7218633"/>
                <a:gd name="connsiteY68" fmla="*/ 985930 h 4940096"/>
                <a:gd name="connsiteX69" fmla="*/ 6240162 w 7218633"/>
                <a:gd name="connsiteY69" fmla="*/ 961217 h 4940096"/>
                <a:gd name="connsiteX70" fmla="*/ 6277232 w 7218633"/>
                <a:gd name="connsiteY70" fmla="*/ 936503 h 4940096"/>
                <a:gd name="connsiteX71" fmla="*/ 6351373 w 7218633"/>
                <a:gd name="connsiteY71" fmla="*/ 911790 h 4940096"/>
                <a:gd name="connsiteX72" fmla="*/ 6462584 w 7218633"/>
                <a:gd name="connsiteY72" fmla="*/ 837649 h 4940096"/>
                <a:gd name="connsiteX73" fmla="*/ 6549081 w 7218633"/>
                <a:gd name="connsiteY73" fmla="*/ 775865 h 4940096"/>
                <a:gd name="connsiteX74" fmla="*/ 6586151 w 7218633"/>
                <a:gd name="connsiteY74" fmla="*/ 738795 h 4940096"/>
                <a:gd name="connsiteX75" fmla="*/ 6623221 w 7218633"/>
                <a:gd name="connsiteY75" fmla="*/ 714081 h 4940096"/>
                <a:gd name="connsiteX76" fmla="*/ 6672648 w 7218633"/>
                <a:gd name="connsiteY76" fmla="*/ 677011 h 4940096"/>
                <a:gd name="connsiteX77" fmla="*/ 6746789 w 7218633"/>
                <a:gd name="connsiteY77" fmla="*/ 627584 h 4940096"/>
                <a:gd name="connsiteX78" fmla="*/ 6783859 w 7218633"/>
                <a:gd name="connsiteY78" fmla="*/ 590514 h 4940096"/>
                <a:gd name="connsiteX79" fmla="*/ 6820929 w 7218633"/>
                <a:gd name="connsiteY79" fmla="*/ 578157 h 4940096"/>
                <a:gd name="connsiteX80" fmla="*/ 6969211 w 7218633"/>
                <a:gd name="connsiteY80" fmla="*/ 466946 h 4940096"/>
                <a:gd name="connsiteX81" fmla="*/ 7006281 w 7218633"/>
                <a:gd name="connsiteY81" fmla="*/ 442233 h 4940096"/>
                <a:gd name="connsiteX82" fmla="*/ 7203989 w 7218633"/>
                <a:gd name="connsiteY82" fmla="*/ 306308 h 4940096"/>
                <a:gd name="connsiteX83" fmla="*/ 7203988 w 7218633"/>
                <a:gd name="connsiteY83" fmla="*/ 4940093 h 4940096"/>
                <a:gd name="connsiteX0" fmla="*/ 0 w 7218633"/>
                <a:gd name="connsiteY0" fmla="*/ 4485503 h 4633788"/>
                <a:gd name="connsiteX1" fmla="*/ 1173892 w 7218633"/>
                <a:gd name="connsiteY1" fmla="*/ 3781168 h 4633788"/>
                <a:gd name="connsiteX2" fmla="*/ 1272746 w 7218633"/>
                <a:gd name="connsiteY2" fmla="*/ 3744098 h 4633788"/>
                <a:gd name="connsiteX3" fmla="*/ 1643448 w 7218633"/>
                <a:gd name="connsiteY3" fmla="*/ 3571103 h 4633788"/>
                <a:gd name="connsiteX4" fmla="*/ 1717589 w 7218633"/>
                <a:gd name="connsiteY4" fmla="*/ 3546390 h 4633788"/>
                <a:gd name="connsiteX5" fmla="*/ 1779373 w 7218633"/>
                <a:gd name="connsiteY5" fmla="*/ 3521676 h 4633788"/>
                <a:gd name="connsiteX6" fmla="*/ 1878227 w 7218633"/>
                <a:gd name="connsiteY6" fmla="*/ 3496963 h 4633788"/>
                <a:gd name="connsiteX7" fmla="*/ 1940011 w 7218633"/>
                <a:gd name="connsiteY7" fmla="*/ 3472249 h 4633788"/>
                <a:gd name="connsiteX8" fmla="*/ 2075935 w 7218633"/>
                <a:gd name="connsiteY8" fmla="*/ 3447536 h 4633788"/>
                <a:gd name="connsiteX9" fmla="*/ 2174789 w 7218633"/>
                <a:gd name="connsiteY9" fmla="*/ 3422822 h 4633788"/>
                <a:gd name="connsiteX10" fmla="*/ 2261286 w 7218633"/>
                <a:gd name="connsiteY10" fmla="*/ 3398109 h 4633788"/>
                <a:gd name="connsiteX11" fmla="*/ 2335427 w 7218633"/>
                <a:gd name="connsiteY11" fmla="*/ 3348682 h 4633788"/>
                <a:gd name="connsiteX12" fmla="*/ 2471351 w 7218633"/>
                <a:gd name="connsiteY12" fmla="*/ 3249828 h 4633788"/>
                <a:gd name="connsiteX13" fmla="*/ 2557848 w 7218633"/>
                <a:gd name="connsiteY13" fmla="*/ 3163330 h 4633788"/>
                <a:gd name="connsiteX14" fmla="*/ 2594919 w 7218633"/>
                <a:gd name="connsiteY14" fmla="*/ 3126260 h 4633788"/>
                <a:gd name="connsiteX15" fmla="*/ 2656702 w 7218633"/>
                <a:gd name="connsiteY15" fmla="*/ 3076833 h 4633788"/>
                <a:gd name="connsiteX16" fmla="*/ 2780270 w 7218633"/>
                <a:gd name="connsiteY16" fmla="*/ 2977979 h 4633788"/>
                <a:gd name="connsiteX17" fmla="*/ 2879124 w 7218633"/>
                <a:gd name="connsiteY17" fmla="*/ 2891482 h 4633788"/>
                <a:gd name="connsiteX18" fmla="*/ 2940908 w 7218633"/>
                <a:gd name="connsiteY18" fmla="*/ 2854411 h 4633788"/>
                <a:gd name="connsiteX19" fmla="*/ 2977978 w 7218633"/>
                <a:gd name="connsiteY19" fmla="*/ 2817341 h 4633788"/>
                <a:gd name="connsiteX20" fmla="*/ 3089189 w 7218633"/>
                <a:gd name="connsiteY20" fmla="*/ 2730844 h 4633788"/>
                <a:gd name="connsiteX21" fmla="*/ 3126259 w 7218633"/>
                <a:gd name="connsiteY21" fmla="*/ 2693773 h 4633788"/>
                <a:gd name="connsiteX22" fmla="*/ 3188043 w 7218633"/>
                <a:gd name="connsiteY22" fmla="*/ 2644346 h 4633788"/>
                <a:gd name="connsiteX23" fmla="*/ 3323967 w 7218633"/>
                <a:gd name="connsiteY23" fmla="*/ 2520779 h 4633788"/>
                <a:gd name="connsiteX24" fmla="*/ 3398108 w 7218633"/>
                <a:gd name="connsiteY24" fmla="*/ 2471352 h 4633788"/>
                <a:gd name="connsiteX25" fmla="*/ 3447535 w 7218633"/>
                <a:gd name="connsiteY25" fmla="*/ 2458995 h 4633788"/>
                <a:gd name="connsiteX26" fmla="*/ 3534032 w 7218633"/>
                <a:gd name="connsiteY26" fmla="*/ 2421925 h 4633788"/>
                <a:gd name="connsiteX27" fmla="*/ 3620529 w 7218633"/>
                <a:gd name="connsiteY27" fmla="*/ 2372498 h 4633788"/>
                <a:gd name="connsiteX28" fmla="*/ 3756454 w 7218633"/>
                <a:gd name="connsiteY28" fmla="*/ 2323071 h 4633788"/>
                <a:gd name="connsiteX29" fmla="*/ 3842951 w 7218633"/>
                <a:gd name="connsiteY29" fmla="*/ 2261287 h 4633788"/>
                <a:gd name="connsiteX30" fmla="*/ 3880021 w 7218633"/>
                <a:gd name="connsiteY30" fmla="*/ 2248930 h 4633788"/>
                <a:gd name="connsiteX31" fmla="*/ 3966519 w 7218633"/>
                <a:gd name="connsiteY31" fmla="*/ 2211860 h 4633788"/>
                <a:gd name="connsiteX32" fmla="*/ 4003589 w 7218633"/>
                <a:gd name="connsiteY32" fmla="*/ 2187146 h 4633788"/>
                <a:gd name="connsiteX33" fmla="*/ 4053016 w 7218633"/>
                <a:gd name="connsiteY33" fmla="*/ 2150076 h 4633788"/>
                <a:gd name="connsiteX34" fmla="*/ 4127156 w 7218633"/>
                <a:gd name="connsiteY34" fmla="*/ 2113006 h 4633788"/>
                <a:gd name="connsiteX35" fmla="*/ 4176584 w 7218633"/>
                <a:gd name="connsiteY35" fmla="*/ 2075936 h 4633788"/>
                <a:gd name="connsiteX36" fmla="*/ 4275438 w 7218633"/>
                <a:gd name="connsiteY36" fmla="*/ 2026509 h 4633788"/>
                <a:gd name="connsiteX37" fmla="*/ 4312508 w 7218633"/>
                <a:gd name="connsiteY37" fmla="*/ 1989438 h 4633788"/>
                <a:gd name="connsiteX38" fmla="*/ 4423719 w 7218633"/>
                <a:gd name="connsiteY38" fmla="*/ 1915298 h 4633788"/>
                <a:gd name="connsiteX39" fmla="*/ 4547286 w 7218633"/>
                <a:gd name="connsiteY39" fmla="*/ 1828800 h 4633788"/>
                <a:gd name="connsiteX40" fmla="*/ 4646140 w 7218633"/>
                <a:gd name="connsiteY40" fmla="*/ 1779373 h 4633788"/>
                <a:gd name="connsiteX41" fmla="*/ 4732638 w 7218633"/>
                <a:gd name="connsiteY41" fmla="*/ 1729946 h 4633788"/>
                <a:gd name="connsiteX42" fmla="*/ 4769708 w 7218633"/>
                <a:gd name="connsiteY42" fmla="*/ 1705233 h 4633788"/>
                <a:gd name="connsiteX43" fmla="*/ 4819135 w 7218633"/>
                <a:gd name="connsiteY43" fmla="*/ 1692876 h 4633788"/>
                <a:gd name="connsiteX44" fmla="*/ 4905632 w 7218633"/>
                <a:gd name="connsiteY44" fmla="*/ 1631092 h 4633788"/>
                <a:gd name="connsiteX45" fmla="*/ 4955059 w 7218633"/>
                <a:gd name="connsiteY45" fmla="*/ 1606379 h 4633788"/>
                <a:gd name="connsiteX46" fmla="*/ 4992129 w 7218633"/>
                <a:gd name="connsiteY46" fmla="*/ 1581665 h 4633788"/>
                <a:gd name="connsiteX47" fmla="*/ 5041556 w 7218633"/>
                <a:gd name="connsiteY47" fmla="*/ 1556952 h 4633788"/>
                <a:gd name="connsiteX48" fmla="*/ 5078627 w 7218633"/>
                <a:gd name="connsiteY48" fmla="*/ 1519882 h 4633788"/>
                <a:gd name="connsiteX49" fmla="*/ 5152767 w 7218633"/>
                <a:gd name="connsiteY49" fmla="*/ 1470455 h 4633788"/>
                <a:gd name="connsiteX50" fmla="*/ 5288692 w 7218633"/>
                <a:gd name="connsiteY50" fmla="*/ 1334530 h 4633788"/>
                <a:gd name="connsiteX51" fmla="*/ 5325762 w 7218633"/>
                <a:gd name="connsiteY51" fmla="*/ 1297460 h 4633788"/>
                <a:gd name="connsiteX52" fmla="*/ 5412259 w 7218633"/>
                <a:gd name="connsiteY52" fmla="*/ 1186249 h 4633788"/>
                <a:gd name="connsiteX53" fmla="*/ 5436973 w 7218633"/>
                <a:gd name="connsiteY53" fmla="*/ 1149179 h 4633788"/>
                <a:gd name="connsiteX54" fmla="*/ 5511113 w 7218633"/>
                <a:gd name="connsiteY54" fmla="*/ 1075038 h 4633788"/>
                <a:gd name="connsiteX55" fmla="*/ 5548184 w 7218633"/>
                <a:gd name="connsiteY55" fmla="*/ 1037968 h 4633788"/>
                <a:gd name="connsiteX56" fmla="*/ 5572897 w 7218633"/>
                <a:gd name="connsiteY56" fmla="*/ 1000898 h 4633788"/>
                <a:gd name="connsiteX57" fmla="*/ 5647038 w 7218633"/>
                <a:gd name="connsiteY57" fmla="*/ 951471 h 4633788"/>
                <a:gd name="connsiteX58" fmla="*/ 5733535 w 7218633"/>
                <a:gd name="connsiteY58" fmla="*/ 889687 h 4633788"/>
                <a:gd name="connsiteX59" fmla="*/ 5770605 w 7218633"/>
                <a:gd name="connsiteY59" fmla="*/ 877330 h 4633788"/>
                <a:gd name="connsiteX60" fmla="*/ 5820032 w 7218633"/>
                <a:gd name="connsiteY60" fmla="*/ 852617 h 4633788"/>
                <a:gd name="connsiteX61" fmla="*/ 5894173 w 7218633"/>
                <a:gd name="connsiteY61" fmla="*/ 827903 h 4633788"/>
                <a:gd name="connsiteX62" fmla="*/ 5931243 w 7218633"/>
                <a:gd name="connsiteY62" fmla="*/ 790833 h 4633788"/>
                <a:gd name="connsiteX63" fmla="*/ 5968313 w 7218633"/>
                <a:gd name="connsiteY63" fmla="*/ 778476 h 4633788"/>
                <a:gd name="connsiteX64" fmla="*/ 6005384 w 7218633"/>
                <a:gd name="connsiteY64" fmla="*/ 753763 h 4633788"/>
                <a:gd name="connsiteX65" fmla="*/ 6042454 w 7218633"/>
                <a:gd name="connsiteY65" fmla="*/ 741406 h 4633788"/>
                <a:gd name="connsiteX66" fmla="*/ 6079524 w 7218633"/>
                <a:gd name="connsiteY66" fmla="*/ 716692 h 4633788"/>
                <a:gd name="connsiteX67" fmla="*/ 6116594 w 7218633"/>
                <a:gd name="connsiteY67" fmla="*/ 704336 h 4633788"/>
                <a:gd name="connsiteX68" fmla="*/ 6166021 w 7218633"/>
                <a:gd name="connsiteY68" fmla="*/ 679622 h 4633788"/>
                <a:gd name="connsiteX69" fmla="*/ 6240162 w 7218633"/>
                <a:gd name="connsiteY69" fmla="*/ 654909 h 4633788"/>
                <a:gd name="connsiteX70" fmla="*/ 6277232 w 7218633"/>
                <a:gd name="connsiteY70" fmla="*/ 630195 h 4633788"/>
                <a:gd name="connsiteX71" fmla="*/ 6351373 w 7218633"/>
                <a:gd name="connsiteY71" fmla="*/ 605482 h 4633788"/>
                <a:gd name="connsiteX72" fmla="*/ 6462584 w 7218633"/>
                <a:gd name="connsiteY72" fmla="*/ 531341 h 4633788"/>
                <a:gd name="connsiteX73" fmla="*/ 6549081 w 7218633"/>
                <a:gd name="connsiteY73" fmla="*/ 469557 h 4633788"/>
                <a:gd name="connsiteX74" fmla="*/ 6586151 w 7218633"/>
                <a:gd name="connsiteY74" fmla="*/ 432487 h 4633788"/>
                <a:gd name="connsiteX75" fmla="*/ 6623221 w 7218633"/>
                <a:gd name="connsiteY75" fmla="*/ 407773 h 4633788"/>
                <a:gd name="connsiteX76" fmla="*/ 6672648 w 7218633"/>
                <a:gd name="connsiteY76" fmla="*/ 370703 h 4633788"/>
                <a:gd name="connsiteX77" fmla="*/ 6746789 w 7218633"/>
                <a:gd name="connsiteY77" fmla="*/ 321276 h 4633788"/>
                <a:gd name="connsiteX78" fmla="*/ 6783859 w 7218633"/>
                <a:gd name="connsiteY78" fmla="*/ 284206 h 4633788"/>
                <a:gd name="connsiteX79" fmla="*/ 6820929 w 7218633"/>
                <a:gd name="connsiteY79" fmla="*/ 271849 h 4633788"/>
                <a:gd name="connsiteX80" fmla="*/ 6969211 w 7218633"/>
                <a:gd name="connsiteY80" fmla="*/ 160638 h 4633788"/>
                <a:gd name="connsiteX81" fmla="*/ 7006281 w 7218633"/>
                <a:gd name="connsiteY81" fmla="*/ 135925 h 4633788"/>
                <a:gd name="connsiteX82" fmla="*/ 7203989 w 7218633"/>
                <a:gd name="connsiteY82" fmla="*/ 0 h 4633788"/>
                <a:gd name="connsiteX83" fmla="*/ 7203988 w 7218633"/>
                <a:gd name="connsiteY83" fmla="*/ 4633785 h 4633788"/>
                <a:gd name="connsiteX0" fmla="*/ 0 w 7342201"/>
                <a:gd name="connsiteY0" fmla="*/ 4584357 h 4633788"/>
                <a:gd name="connsiteX1" fmla="*/ 1297460 w 7342201"/>
                <a:gd name="connsiteY1" fmla="*/ 3781168 h 4633788"/>
                <a:gd name="connsiteX2" fmla="*/ 1396314 w 7342201"/>
                <a:gd name="connsiteY2" fmla="*/ 3744098 h 4633788"/>
                <a:gd name="connsiteX3" fmla="*/ 1767016 w 7342201"/>
                <a:gd name="connsiteY3" fmla="*/ 3571103 h 4633788"/>
                <a:gd name="connsiteX4" fmla="*/ 1841157 w 7342201"/>
                <a:gd name="connsiteY4" fmla="*/ 3546390 h 4633788"/>
                <a:gd name="connsiteX5" fmla="*/ 1902941 w 7342201"/>
                <a:gd name="connsiteY5" fmla="*/ 3521676 h 4633788"/>
                <a:gd name="connsiteX6" fmla="*/ 2001795 w 7342201"/>
                <a:gd name="connsiteY6" fmla="*/ 3496963 h 4633788"/>
                <a:gd name="connsiteX7" fmla="*/ 2063579 w 7342201"/>
                <a:gd name="connsiteY7" fmla="*/ 3472249 h 4633788"/>
                <a:gd name="connsiteX8" fmla="*/ 2199503 w 7342201"/>
                <a:gd name="connsiteY8" fmla="*/ 3447536 h 4633788"/>
                <a:gd name="connsiteX9" fmla="*/ 2298357 w 7342201"/>
                <a:gd name="connsiteY9" fmla="*/ 3422822 h 4633788"/>
                <a:gd name="connsiteX10" fmla="*/ 2384854 w 7342201"/>
                <a:gd name="connsiteY10" fmla="*/ 3398109 h 4633788"/>
                <a:gd name="connsiteX11" fmla="*/ 2458995 w 7342201"/>
                <a:gd name="connsiteY11" fmla="*/ 3348682 h 4633788"/>
                <a:gd name="connsiteX12" fmla="*/ 2594919 w 7342201"/>
                <a:gd name="connsiteY12" fmla="*/ 3249828 h 4633788"/>
                <a:gd name="connsiteX13" fmla="*/ 2681416 w 7342201"/>
                <a:gd name="connsiteY13" fmla="*/ 3163330 h 4633788"/>
                <a:gd name="connsiteX14" fmla="*/ 2718487 w 7342201"/>
                <a:gd name="connsiteY14" fmla="*/ 3126260 h 4633788"/>
                <a:gd name="connsiteX15" fmla="*/ 2780270 w 7342201"/>
                <a:gd name="connsiteY15" fmla="*/ 3076833 h 4633788"/>
                <a:gd name="connsiteX16" fmla="*/ 2903838 w 7342201"/>
                <a:gd name="connsiteY16" fmla="*/ 2977979 h 4633788"/>
                <a:gd name="connsiteX17" fmla="*/ 3002692 w 7342201"/>
                <a:gd name="connsiteY17" fmla="*/ 2891482 h 4633788"/>
                <a:gd name="connsiteX18" fmla="*/ 3064476 w 7342201"/>
                <a:gd name="connsiteY18" fmla="*/ 2854411 h 4633788"/>
                <a:gd name="connsiteX19" fmla="*/ 3101546 w 7342201"/>
                <a:gd name="connsiteY19" fmla="*/ 2817341 h 4633788"/>
                <a:gd name="connsiteX20" fmla="*/ 3212757 w 7342201"/>
                <a:gd name="connsiteY20" fmla="*/ 2730844 h 4633788"/>
                <a:gd name="connsiteX21" fmla="*/ 3249827 w 7342201"/>
                <a:gd name="connsiteY21" fmla="*/ 2693773 h 4633788"/>
                <a:gd name="connsiteX22" fmla="*/ 3311611 w 7342201"/>
                <a:gd name="connsiteY22" fmla="*/ 2644346 h 4633788"/>
                <a:gd name="connsiteX23" fmla="*/ 3447535 w 7342201"/>
                <a:gd name="connsiteY23" fmla="*/ 2520779 h 4633788"/>
                <a:gd name="connsiteX24" fmla="*/ 3521676 w 7342201"/>
                <a:gd name="connsiteY24" fmla="*/ 2471352 h 4633788"/>
                <a:gd name="connsiteX25" fmla="*/ 3571103 w 7342201"/>
                <a:gd name="connsiteY25" fmla="*/ 2458995 h 4633788"/>
                <a:gd name="connsiteX26" fmla="*/ 3657600 w 7342201"/>
                <a:gd name="connsiteY26" fmla="*/ 2421925 h 4633788"/>
                <a:gd name="connsiteX27" fmla="*/ 3744097 w 7342201"/>
                <a:gd name="connsiteY27" fmla="*/ 2372498 h 4633788"/>
                <a:gd name="connsiteX28" fmla="*/ 3880022 w 7342201"/>
                <a:gd name="connsiteY28" fmla="*/ 2323071 h 4633788"/>
                <a:gd name="connsiteX29" fmla="*/ 3966519 w 7342201"/>
                <a:gd name="connsiteY29" fmla="*/ 2261287 h 4633788"/>
                <a:gd name="connsiteX30" fmla="*/ 4003589 w 7342201"/>
                <a:gd name="connsiteY30" fmla="*/ 2248930 h 4633788"/>
                <a:gd name="connsiteX31" fmla="*/ 4090087 w 7342201"/>
                <a:gd name="connsiteY31" fmla="*/ 2211860 h 4633788"/>
                <a:gd name="connsiteX32" fmla="*/ 4127157 w 7342201"/>
                <a:gd name="connsiteY32" fmla="*/ 2187146 h 4633788"/>
                <a:gd name="connsiteX33" fmla="*/ 4176584 w 7342201"/>
                <a:gd name="connsiteY33" fmla="*/ 2150076 h 4633788"/>
                <a:gd name="connsiteX34" fmla="*/ 4250724 w 7342201"/>
                <a:gd name="connsiteY34" fmla="*/ 2113006 h 4633788"/>
                <a:gd name="connsiteX35" fmla="*/ 4300152 w 7342201"/>
                <a:gd name="connsiteY35" fmla="*/ 2075936 h 4633788"/>
                <a:gd name="connsiteX36" fmla="*/ 4399006 w 7342201"/>
                <a:gd name="connsiteY36" fmla="*/ 2026509 h 4633788"/>
                <a:gd name="connsiteX37" fmla="*/ 4436076 w 7342201"/>
                <a:gd name="connsiteY37" fmla="*/ 1989438 h 4633788"/>
                <a:gd name="connsiteX38" fmla="*/ 4547287 w 7342201"/>
                <a:gd name="connsiteY38" fmla="*/ 1915298 h 4633788"/>
                <a:gd name="connsiteX39" fmla="*/ 4670854 w 7342201"/>
                <a:gd name="connsiteY39" fmla="*/ 1828800 h 4633788"/>
                <a:gd name="connsiteX40" fmla="*/ 4769708 w 7342201"/>
                <a:gd name="connsiteY40" fmla="*/ 1779373 h 4633788"/>
                <a:gd name="connsiteX41" fmla="*/ 4856206 w 7342201"/>
                <a:gd name="connsiteY41" fmla="*/ 1729946 h 4633788"/>
                <a:gd name="connsiteX42" fmla="*/ 4893276 w 7342201"/>
                <a:gd name="connsiteY42" fmla="*/ 1705233 h 4633788"/>
                <a:gd name="connsiteX43" fmla="*/ 4942703 w 7342201"/>
                <a:gd name="connsiteY43" fmla="*/ 1692876 h 4633788"/>
                <a:gd name="connsiteX44" fmla="*/ 5029200 w 7342201"/>
                <a:gd name="connsiteY44" fmla="*/ 1631092 h 4633788"/>
                <a:gd name="connsiteX45" fmla="*/ 5078627 w 7342201"/>
                <a:gd name="connsiteY45" fmla="*/ 1606379 h 4633788"/>
                <a:gd name="connsiteX46" fmla="*/ 5115697 w 7342201"/>
                <a:gd name="connsiteY46" fmla="*/ 1581665 h 4633788"/>
                <a:gd name="connsiteX47" fmla="*/ 5165124 w 7342201"/>
                <a:gd name="connsiteY47" fmla="*/ 1556952 h 4633788"/>
                <a:gd name="connsiteX48" fmla="*/ 5202195 w 7342201"/>
                <a:gd name="connsiteY48" fmla="*/ 1519882 h 4633788"/>
                <a:gd name="connsiteX49" fmla="*/ 5276335 w 7342201"/>
                <a:gd name="connsiteY49" fmla="*/ 1470455 h 4633788"/>
                <a:gd name="connsiteX50" fmla="*/ 5412260 w 7342201"/>
                <a:gd name="connsiteY50" fmla="*/ 1334530 h 4633788"/>
                <a:gd name="connsiteX51" fmla="*/ 5449330 w 7342201"/>
                <a:gd name="connsiteY51" fmla="*/ 1297460 h 4633788"/>
                <a:gd name="connsiteX52" fmla="*/ 5535827 w 7342201"/>
                <a:gd name="connsiteY52" fmla="*/ 1186249 h 4633788"/>
                <a:gd name="connsiteX53" fmla="*/ 5560541 w 7342201"/>
                <a:gd name="connsiteY53" fmla="*/ 1149179 h 4633788"/>
                <a:gd name="connsiteX54" fmla="*/ 5634681 w 7342201"/>
                <a:gd name="connsiteY54" fmla="*/ 1075038 h 4633788"/>
                <a:gd name="connsiteX55" fmla="*/ 5671752 w 7342201"/>
                <a:gd name="connsiteY55" fmla="*/ 1037968 h 4633788"/>
                <a:gd name="connsiteX56" fmla="*/ 5696465 w 7342201"/>
                <a:gd name="connsiteY56" fmla="*/ 1000898 h 4633788"/>
                <a:gd name="connsiteX57" fmla="*/ 5770606 w 7342201"/>
                <a:gd name="connsiteY57" fmla="*/ 951471 h 4633788"/>
                <a:gd name="connsiteX58" fmla="*/ 5857103 w 7342201"/>
                <a:gd name="connsiteY58" fmla="*/ 889687 h 4633788"/>
                <a:gd name="connsiteX59" fmla="*/ 5894173 w 7342201"/>
                <a:gd name="connsiteY59" fmla="*/ 877330 h 4633788"/>
                <a:gd name="connsiteX60" fmla="*/ 5943600 w 7342201"/>
                <a:gd name="connsiteY60" fmla="*/ 852617 h 4633788"/>
                <a:gd name="connsiteX61" fmla="*/ 6017741 w 7342201"/>
                <a:gd name="connsiteY61" fmla="*/ 827903 h 4633788"/>
                <a:gd name="connsiteX62" fmla="*/ 6054811 w 7342201"/>
                <a:gd name="connsiteY62" fmla="*/ 790833 h 4633788"/>
                <a:gd name="connsiteX63" fmla="*/ 6091881 w 7342201"/>
                <a:gd name="connsiteY63" fmla="*/ 778476 h 4633788"/>
                <a:gd name="connsiteX64" fmla="*/ 6128952 w 7342201"/>
                <a:gd name="connsiteY64" fmla="*/ 753763 h 4633788"/>
                <a:gd name="connsiteX65" fmla="*/ 6166022 w 7342201"/>
                <a:gd name="connsiteY65" fmla="*/ 741406 h 4633788"/>
                <a:gd name="connsiteX66" fmla="*/ 6203092 w 7342201"/>
                <a:gd name="connsiteY66" fmla="*/ 716692 h 4633788"/>
                <a:gd name="connsiteX67" fmla="*/ 6240162 w 7342201"/>
                <a:gd name="connsiteY67" fmla="*/ 704336 h 4633788"/>
                <a:gd name="connsiteX68" fmla="*/ 6289589 w 7342201"/>
                <a:gd name="connsiteY68" fmla="*/ 679622 h 4633788"/>
                <a:gd name="connsiteX69" fmla="*/ 6363730 w 7342201"/>
                <a:gd name="connsiteY69" fmla="*/ 654909 h 4633788"/>
                <a:gd name="connsiteX70" fmla="*/ 6400800 w 7342201"/>
                <a:gd name="connsiteY70" fmla="*/ 630195 h 4633788"/>
                <a:gd name="connsiteX71" fmla="*/ 6474941 w 7342201"/>
                <a:gd name="connsiteY71" fmla="*/ 605482 h 4633788"/>
                <a:gd name="connsiteX72" fmla="*/ 6586152 w 7342201"/>
                <a:gd name="connsiteY72" fmla="*/ 531341 h 4633788"/>
                <a:gd name="connsiteX73" fmla="*/ 6672649 w 7342201"/>
                <a:gd name="connsiteY73" fmla="*/ 469557 h 4633788"/>
                <a:gd name="connsiteX74" fmla="*/ 6709719 w 7342201"/>
                <a:gd name="connsiteY74" fmla="*/ 432487 h 4633788"/>
                <a:gd name="connsiteX75" fmla="*/ 6746789 w 7342201"/>
                <a:gd name="connsiteY75" fmla="*/ 407773 h 4633788"/>
                <a:gd name="connsiteX76" fmla="*/ 6796216 w 7342201"/>
                <a:gd name="connsiteY76" fmla="*/ 370703 h 4633788"/>
                <a:gd name="connsiteX77" fmla="*/ 6870357 w 7342201"/>
                <a:gd name="connsiteY77" fmla="*/ 321276 h 4633788"/>
                <a:gd name="connsiteX78" fmla="*/ 6907427 w 7342201"/>
                <a:gd name="connsiteY78" fmla="*/ 284206 h 4633788"/>
                <a:gd name="connsiteX79" fmla="*/ 6944497 w 7342201"/>
                <a:gd name="connsiteY79" fmla="*/ 271849 h 4633788"/>
                <a:gd name="connsiteX80" fmla="*/ 7092779 w 7342201"/>
                <a:gd name="connsiteY80" fmla="*/ 160638 h 4633788"/>
                <a:gd name="connsiteX81" fmla="*/ 7129849 w 7342201"/>
                <a:gd name="connsiteY81" fmla="*/ 135925 h 4633788"/>
                <a:gd name="connsiteX82" fmla="*/ 7327557 w 7342201"/>
                <a:gd name="connsiteY82" fmla="*/ 0 h 4633788"/>
                <a:gd name="connsiteX83" fmla="*/ 7327556 w 7342201"/>
                <a:gd name="connsiteY83" fmla="*/ 4633785 h 4633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7342201" h="4633788">
                  <a:moveTo>
                    <a:pt x="0" y="4584357"/>
                  </a:moveTo>
                  <a:cubicBezTo>
                    <a:pt x="586373" y="4212057"/>
                    <a:pt x="1064741" y="3921211"/>
                    <a:pt x="1297460" y="3781168"/>
                  </a:cubicBezTo>
                  <a:cubicBezTo>
                    <a:pt x="1530179" y="3641125"/>
                    <a:pt x="1364241" y="3758583"/>
                    <a:pt x="1396314" y="3744098"/>
                  </a:cubicBezTo>
                  <a:cubicBezTo>
                    <a:pt x="1431142" y="3728369"/>
                    <a:pt x="1666943" y="3609592"/>
                    <a:pt x="1767016" y="3571103"/>
                  </a:cubicBezTo>
                  <a:cubicBezTo>
                    <a:pt x="1791330" y="3561752"/>
                    <a:pt x="1816675" y="3555293"/>
                    <a:pt x="1841157" y="3546390"/>
                  </a:cubicBezTo>
                  <a:cubicBezTo>
                    <a:pt x="1862003" y="3538810"/>
                    <a:pt x="1881741" y="3528199"/>
                    <a:pt x="1902941" y="3521676"/>
                  </a:cubicBezTo>
                  <a:cubicBezTo>
                    <a:pt x="1935404" y="3511687"/>
                    <a:pt x="1970259" y="3509578"/>
                    <a:pt x="2001795" y="3496963"/>
                  </a:cubicBezTo>
                  <a:cubicBezTo>
                    <a:pt x="2022390" y="3488725"/>
                    <a:pt x="2042333" y="3478623"/>
                    <a:pt x="2063579" y="3472249"/>
                  </a:cubicBezTo>
                  <a:cubicBezTo>
                    <a:pt x="2093376" y="3463310"/>
                    <a:pt x="2172111" y="3453406"/>
                    <a:pt x="2199503" y="3447536"/>
                  </a:cubicBezTo>
                  <a:cubicBezTo>
                    <a:pt x="2232715" y="3440419"/>
                    <a:pt x="2265406" y="3431060"/>
                    <a:pt x="2298357" y="3422822"/>
                  </a:cubicBezTo>
                  <a:cubicBezTo>
                    <a:pt x="2360420" y="3407306"/>
                    <a:pt x="2331673" y="3415835"/>
                    <a:pt x="2384854" y="3398109"/>
                  </a:cubicBezTo>
                  <a:cubicBezTo>
                    <a:pt x="2409568" y="3381633"/>
                    <a:pt x="2435233" y="3366503"/>
                    <a:pt x="2458995" y="3348682"/>
                  </a:cubicBezTo>
                  <a:cubicBezTo>
                    <a:pt x="2569730" y="3265630"/>
                    <a:pt x="2523577" y="3297388"/>
                    <a:pt x="2594919" y="3249828"/>
                  </a:cubicBezTo>
                  <a:cubicBezTo>
                    <a:pt x="2639220" y="3183376"/>
                    <a:pt x="2599232" y="3235241"/>
                    <a:pt x="2681416" y="3163330"/>
                  </a:cubicBezTo>
                  <a:cubicBezTo>
                    <a:pt x="2694567" y="3151823"/>
                    <a:pt x="2705336" y="3137767"/>
                    <a:pt x="2718487" y="3126260"/>
                  </a:cubicBezTo>
                  <a:cubicBezTo>
                    <a:pt x="2738335" y="3108893"/>
                    <a:pt x="2760828" y="3094654"/>
                    <a:pt x="2780270" y="3076833"/>
                  </a:cubicBezTo>
                  <a:cubicBezTo>
                    <a:pt x="2889649" y="2976569"/>
                    <a:pt x="2823718" y="3004686"/>
                    <a:pt x="2903838" y="2977979"/>
                  </a:cubicBezTo>
                  <a:cubicBezTo>
                    <a:pt x="2943510" y="2918472"/>
                    <a:pt x="2919230" y="2944595"/>
                    <a:pt x="3002692" y="2891482"/>
                  </a:cubicBezTo>
                  <a:cubicBezTo>
                    <a:pt x="3022954" y="2878588"/>
                    <a:pt x="3047493" y="2871394"/>
                    <a:pt x="3064476" y="2854411"/>
                  </a:cubicBezTo>
                  <a:cubicBezTo>
                    <a:pt x="3076833" y="2842054"/>
                    <a:pt x="3088121" y="2828528"/>
                    <a:pt x="3101546" y="2817341"/>
                  </a:cubicBezTo>
                  <a:cubicBezTo>
                    <a:pt x="3137624" y="2787276"/>
                    <a:pt x="3179550" y="2764052"/>
                    <a:pt x="3212757" y="2730844"/>
                  </a:cubicBezTo>
                  <a:cubicBezTo>
                    <a:pt x="3225114" y="2718487"/>
                    <a:pt x="3236676" y="2705281"/>
                    <a:pt x="3249827" y="2693773"/>
                  </a:cubicBezTo>
                  <a:cubicBezTo>
                    <a:pt x="3269675" y="2676406"/>
                    <a:pt x="3292169" y="2662168"/>
                    <a:pt x="3311611" y="2644346"/>
                  </a:cubicBezTo>
                  <a:cubicBezTo>
                    <a:pt x="3414053" y="2550441"/>
                    <a:pt x="3364790" y="2578700"/>
                    <a:pt x="3447535" y="2520779"/>
                  </a:cubicBezTo>
                  <a:cubicBezTo>
                    <a:pt x="3471868" y="2503746"/>
                    <a:pt x="3492861" y="2478556"/>
                    <a:pt x="3521676" y="2471352"/>
                  </a:cubicBezTo>
                  <a:lnTo>
                    <a:pt x="3571103" y="2458995"/>
                  </a:lnTo>
                  <a:cubicBezTo>
                    <a:pt x="3646229" y="2408912"/>
                    <a:pt x="3566406" y="2456123"/>
                    <a:pt x="3657600" y="2421925"/>
                  </a:cubicBezTo>
                  <a:cubicBezTo>
                    <a:pt x="3815406" y="2362747"/>
                    <a:pt x="3615033" y="2429860"/>
                    <a:pt x="3744097" y="2372498"/>
                  </a:cubicBezTo>
                  <a:cubicBezTo>
                    <a:pt x="3793094" y="2350721"/>
                    <a:pt x="3833377" y="2348985"/>
                    <a:pt x="3880022" y="2323071"/>
                  </a:cubicBezTo>
                  <a:cubicBezTo>
                    <a:pt x="3930420" y="2295072"/>
                    <a:pt x="3920180" y="2284456"/>
                    <a:pt x="3966519" y="2261287"/>
                  </a:cubicBezTo>
                  <a:cubicBezTo>
                    <a:pt x="3978169" y="2255462"/>
                    <a:pt x="3991939" y="2254755"/>
                    <a:pt x="4003589" y="2248930"/>
                  </a:cubicBezTo>
                  <a:cubicBezTo>
                    <a:pt x="4088923" y="2206264"/>
                    <a:pt x="3987221" y="2237577"/>
                    <a:pt x="4090087" y="2211860"/>
                  </a:cubicBezTo>
                  <a:cubicBezTo>
                    <a:pt x="4102444" y="2203622"/>
                    <a:pt x="4115072" y="2195778"/>
                    <a:pt x="4127157" y="2187146"/>
                  </a:cubicBezTo>
                  <a:cubicBezTo>
                    <a:pt x="4143915" y="2175176"/>
                    <a:pt x="4158924" y="2160672"/>
                    <a:pt x="4176584" y="2150076"/>
                  </a:cubicBezTo>
                  <a:cubicBezTo>
                    <a:pt x="4200277" y="2135860"/>
                    <a:pt x="4227031" y="2127222"/>
                    <a:pt x="4250724" y="2113006"/>
                  </a:cubicBezTo>
                  <a:cubicBezTo>
                    <a:pt x="4268384" y="2102410"/>
                    <a:pt x="4283016" y="2087360"/>
                    <a:pt x="4300152" y="2075936"/>
                  </a:cubicBezTo>
                  <a:cubicBezTo>
                    <a:pt x="4358519" y="2037025"/>
                    <a:pt x="4347060" y="2043823"/>
                    <a:pt x="4399006" y="2026509"/>
                  </a:cubicBezTo>
                  <a:cubicBezTo>
                    <a:pt x="4411363" y="2014152"/>
                    <a:pt x="4422282" y="2000167"/>
                    <a:pt x="4436076" y="1989438"/>
                  </a:cubicBezTo>
                  <a:cubicBezTo>
                    <a:pt x="4547348" y="1902892"/>
                    <a:pt x="4473115" y="1970927"/>
                    <a:pt x="4547287" y="1915298"/>
                  </a:cubicBezTo>
                  <a:cubicBezTo>
                    <a:pt x="4578278" y="1892055"/>
                    <a:pt x="4640437" y="1844009"/>
                    <a:pt x="4670854" y="1828800"/>
                  </a:cubicBezTo>
                  <a:cubicBezTo>
                    <a:pt x="4703805" y="1812324"/>
                    <a:pt x="4739054" y="1799808"/>
                    <a:pt x="4769708" y="1779373"/>
                  </a:cubicBezTo>
                  <a:cubicBezTo>
                    <a:pt x="4860032" y="1719160"/>
                    <a:pt x="4746455" y="1792661"/>
                    <a:pt x="4856206" y="1729946"/>
                  </a:cubicBezTo>
                  <a:cubicBezTo>
                    <a:pt x="4869100" y="1722578"/>
                    <a:pt x="4879626" y="1711083"/>
                    <a:pt x="4893276" y="1705233"/>
                  </a:cubicBezTo>
                  <a:cubicBezTo>
                    <a:pt x="4908886" y="1698543"/>
                    <a:pt x="4926227" y="1696995"/>
                    <a:pt x="4942703" y="1692876"/>
                  </a:cubicBezTo>
                  <a:cubicBezTo>
                    <a:pt x="4963912" y="1676969"/>
                    <a:pt x="5003910" y="1645543"/>
                    <a:pt x="5029200" y="1631092"/>
                  </a:cubicBezTo>
                  <a:cubicBezTo>
                    <a:pt x="5045193" y="1621953"/>
                    <a:pt x="5062634" y="1615518"/>
                    <a:pt x="5078627" y="1606379"/>
                  </a:cubicBezTo>
                  <a:cubicBezTo>
                    <a:pt x="5091521" y="1599011"/>
                    <a:pt x="5102803" y="1589033"/>
                    <a:pt x="5115697" y="1581665"/>
                  </a:cubicBezTo>
                  <a:cubicBezTo>
                    <a:pt x="5131690" y="1572526"/>
                    <a:pt x="5150135" y="1567658"/>
                    <a:pt x="5165124" y="1556952"/>
                  </a:cubicBezTo>
                  <a:cubicBezTo>
                    <a:pt x="5179344" y="1546795"/>
                    <a:pt x="5188401" y="1530611"/>
                    <a:pt x="5202195" y="1519882"/>
                  </a:cubicBezTo>
                  <a:cubicBezTo>
                    <a:pt x="5225640" y="1501647"/>
                    <a:pt x="5255333" y="1491457"/>
                    <a:pt x="5276335" y="1470455"/>
                  </a:cubicBezTo>
                  <a:lnTo>
                    <a:pt x="5412260" y="1334530"/>
                  </a:lnTo>
                  <a:cubicBezTo>
                    <a:pt x="5424617" y="1322173"/>
                    <a:pt x="5438601" y="1311254"/>
                    <a:pt x="5449330" y="1297460"/>
                  </a:cubicBezTo>
                  <a:cubicBezTo>
                    <a:pt x="5478162" y="1260390"/>
                    <a:pt x="5509776" y="1225324"/>
                    <a:pt x="5535827" y="1186249"/>
                  </a:cubicBezTo>
                  <a:cubicBezTo>
                    <a:pt x="5544065" y="1173892"/>
                    <a:pt x="5550675" y="1160279"/>
                    <a:pt x="5560541" y="1149179"/>
                  </a:cubicBezTo>
                  <a:cubicBezTo>
                    <a:pt x="5583761" y="1123057"/>
                    <a:pt x="5609967" y="1099752"/>
                    <a:pt x="5634681" y="1075038"/>
                  </a:cubicBezTo>
                  <a:cubicBezTo>
                    <a:pt x="5647038" y="1062681"/>
                    <a:pt x="5662059" y="1052508"/>
                    <a:pt x="5671752" y="1037968"/>
                  </a:cubicBezTo>
                  <a:cubicBezTo>
                    <a:pt x="5679990" y="1025611"/>
                    <a:pt x="5685289" y="1010677"/>
                    <a:pt x="5696465" y="1000898"/>
                  </a:cubicBezTo>
                  <a:cubicBezTo>
                    <a:pt x="5718818" y="981339"/>
                    <a:pt x="5746845" y="969292"/>
                    <a:pt x="5770606" y="951471"/>
                  </a:cubicBezTo>
                  <a:cubicBezTo>
                    <a:pt x="5781805" y="943072"/>
                    <a:pt x="5839030" y="898723"/>
                    <a:pt x="5857103" y="889687"/>
                  </a:cubicBezTo>
                  <a:cubicBezTo>
                    <a:pt x="5868753" y="883862"/>
                    <a:pt x="5882201" y="882461"/>
                    <a:pt x="5894173" y="877330"/>
                  </a:cubicBezTo>
                  <a:cubicBezTo>
                    <a:pt x="5911104" y="870074"/>
                    <a:pt x="5926497" y="859458"/>
                    <a:pt x="5943600" y="852617"/>
                  </a:cubicBezTo>
                  <a:cubicBezTo>
                    <a:pt x="5967787" y="842942"/>
                    <a:pt x="6017741" y="827903"/>
                    <a:pt x="6017741" y="827903"/>
                  </a:cubicBezTo>
                  <a:cubicBezTo>
                    <a:pt x="6030098" y="815546"/>
                    <a:pt x="6040271" y="800526"/>
                    <a:pt x="6054811" y="790833"/>
                  </a:cubicBezTo>
                  <a:cubicBezTo>
                    <a:pt x="6065649" y="783608"/>
                    <a:pt x="6080231" y="784301"/>
                    <a:pt x="6091881" y="778476"/>
                  </a:cubicBezTo>
                  <a:cubicBezTo>
                    <a:pt x="6105164" y="771834"/>
                    <a:pt x="6115669" y="760405"/>
                    <a:pt x="6128952" y="753763"/>
                  </a:cubicBezTo>
                  <a:cubicBezTo>
                    <a:pt x="6140602" y="747938"/>
                    <a:pt x="6154372" y="747231"/>
                    <a:pt x="6166022" y="741406"/>
                  </a:cubicBezTo>
                  <a:cubicBezTo>
                    <a:pt x="6179305" y="734764"/>
                    <a:pt x="6189809" y="723334"/>
                    <a:pt x="6203092" y="716692"/>
                  </a:cubicBezTo>
                  <a:cubicBezTo>
                    <a:pt x="6214742" y="710867"/>
                    <a:pt x="6228190" y="709467"/>
                    <a:pt x="6240162" y="704336"/>
                  </a:cubicBezTo>
                  <a:cubicBezTo>
                    <a:pt x="6257093" y="697080"/>
                    <a:pt x="6272486" y="686463"/>
                    <a:pt x="6289589" y="679622"/>
                  </a:cubicBezTo>
                  <a:cubicBezTo>
                    <a:pt x="6313776" y="669947"/>
                    <a:pt x="6363730" y="654909"/>
                    <a:pt x="6363730" y="654909"/>
                  </a:cubicBezTo>
                  <a:cubicBezTo>
                    <a:pt x="6376087" y="646671"/>
                    <a:pt x="6387229" y="636227"/>
                    <a:pt x="6400800" y="630195"/>
                  </a:cubicBezTo>
                  <a:cubicBezTo>
                    <a:pt x="6424605" y="619615"/>
                    <a:pt x="6474941" y="605482"/>
                    <a:pt x="6474941" y="605482"/>
                  </a:cubicBezTo>
                  <a:lnTo>
                    <a:pt x="6586152" y="531341"/>
                  </a:lnTo>
                  <a:cubicBezTo>
                    <a:pt x="6615495" y="511779"/>
                    <a:pt x="6645821" y="492553"/>
                    <a:pt x="6672649" y="469557"/>
                  </a:cubicBezTo>
                  <a:cubicBezTo>
                    <a:pt x="6685917" y="458184"/>
                    <a:pt x="6696294" y="443674"/>
                    <a:pt x="6709719" y="432487"/>
                  </a:cubicBezTo>
                  <a:cubicBezTo>
                    <a:pt x="6721128" y="422980"/>
                    <a:pt x="6734704" y="416405"/>
                    <a:pt x="6746789" y="407773"/>
                  </a:cubicBezTo>
                  <a:cubicBezTo>
                    <a:pt x="6763547" y="395803"/>
                    <a:pt x="6779344" y="382513"/>
                    <a:pt x="6796216" y="370703"/>
                  </a:cubicBezTo>
                  <a:cubicBezTo>
                    <a:pt x="6820549" y="353670"/>
                    <a:pt x="6849354" y="342279"/>
                    <a:pt x="6870357" y="321276"/>
                  </a:cubicBezTo>
                  <a:cubicBezTo>
                    <a:pt x="6882714" y="308919"/>
                    <a:pt x="6892887" y="293899"/>
                    <a:pt x="6907427" y="284206"/>
                  </a:cubicBezTo>
                  <a:cubicBezTo>
                    <a:pt x="6918265" y="276981"/>
                    <a:pt x="6933062" y="278086"/>
                    <a:pt x="6944497" y="271849"/>
                  </a:cubicBezTo>
                  <a:cubicBezTo>
                    <a:pt x="7091626" y="191597"/>
                    <a:pt x="6998777" y="241211"/>
                    <a:pt x="7092779" y="160638"/>
                  </a:cubicBezTo>
                  <a:cubicBezTo>
                    <a:pt x="7104055" y="150973"/>
                    <a:pt x="7090719" y="162698"/>
                    <a:pt x="7129849" y="135925"/>
                  </a:cubicBezTo>
                  <a:lnTo>
                    <a:pt x="7327557" y="0"/>
                  </a:lnTo>
                  <a:cubicBezTo>
                    <a:pt x="7360508" y="749643"/>
                    <a:pt x="7327556" y="4637904"/>
                    <a:pt x="7327556" y="4633785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EDD9EDED-6615-2540-9670-ED183E0080C8}"/>
                </a:ext>
              </a:extLst>
            </p:cNvPr>
            <p:cNvSpPr/>
            <p:nvPr/>
          </p:nvSpPr>
          <p:spPr>
            <a:xfrm>
              <a:off x="32679" y="-20916"/>
              <a:ext cx="10038080" cy="6574972"/>
            </a:xfrm>
            <a:custGeom>
              <a:avLst/>
              <a:gdLst>
                <a:gd name="connsiteX0" fmla="*/ 0 w 10038080"/>
                <a:gd name="connsiteY0" fmla="*/ 6705600 h 6705600"/>
                <a:gd name="connsiteX1" fmla="*/ 328507 w 10038080"/>
                <a:gd name="connsiteY1" fmla="*/ 6396804 h 6705600"/>
                <a:gd name="connsiteX2" fmla="*/ 636693 w 10038080"/>
                <a:gd name="connsiteY2" fmla="*/ 6107108 h 6705600"/>
                <a:gd name="connsiteX3" fmla="*/ 1016000 w 10038080"/>
                <a:gd name="connsiteY3" fmla="*/ 5750560 h 6705600"/>
                <a:gd name="connsiteX4" fmla="*/ 1304747 w 10038080"/>
                <a:gd name="connsiteY4" fmla="*/ 5511597 h 6705600"/>
                <a:gd name="connsiteX5" fmla="*/ 1605280 w 10038080"/>
                <a:gd name="connsiteY5" fmla="*/ 5262880 h 6705600"/>
                <a:gd name="connsiteX6" fmla="*/ 1910080 w 10038080"/>
                <a:gd name="connsiteY6" fmla="*/ 5201920 h 6705600"/>
                <a:gd name="connsiteX7" fmla="*/ 2133600 w 10038080"/>
                <a:gd name="connsiteY7" fmla="*/ 4897120 h 6705600"/>
                <a:gd name="connsiteX8" fmla="*/ 2540000 w 10038080"/>
                <a:gd name="connsiteY8" fmla="*/ 4592320 h 6705600"/>
                <a:gd name="connsiteX9" fmla="*/ 2682240 w 10038080"/>
                <a:gd name="connsiteY9" fmla="*/ 4450080 h 6705600"/>
                <a:gd name="connsiteX10" fmla="*/ 3190240 w 10038080"/>
                <a:gd name="connsiteY10" fmla="*/ 4226560 h 6705600"/>
                <a:gd name="connsiteX11" fmla="*/ 3576320 w 10038080"/>
                <a:gd name="connsiteY11" fmla="*/ 3840480 h 6705600"/>
                <a:gd name="connsiteX12" fmla="*/ 3901440 w 10038080"/>
                <a:gd name="connsiteY12" fmla="*/ 3576320 h 6705600"/>
                <a:gd name="connsiteX13" fmla="*/ 4197299 w 10038080"/>
                <a:gd name="connsiteY13" fmla="*/ 3312160 h 6705600"/>
                <a:gd name="connsiteX14" fmla="*/ 4470400 w 10038080"/>
                <a:gd name="connsiteY14" fmla="*/ 3068320 h 6705600"/>
                <a:gd name="connsiteX15" fmla="*/ 4938573 w 10038080"/>
                <a:gd name="connsiteY15" fmla="*/ 2814726 h 6705600"/>
                <a:gd name="connsiteX16" fmla="*/ 5445760 w 10038080"/>
                <a:gd name="connsiteY16" fmla="*/ 2540000 h 6705600"/>
                <a:gd name="connsiteX17" fmla="*/ 5804205 w 10038080"/>
                <a:gd name="connsiteY17" fmla="*/ 2450389 h 6705600"/>
                <a:gd name="connsiteX18" fmla="*/ 6177280 w 10038080"/>
                <a:gd name="connsiteY18" fmla="*/ 2357120 h 6705600"/>
                <a:gd name="connsiteX19" fmla="*/ 6503958 w 10038080"/>
                <a:gd name="connsiteY19" fmla="*/ 2122898 h 6705600"/>
                <a:gd name="connsiteX20" fmla="*/ 6830636 w 10038080"/>
                <a:gd name="connsiteY20" fmla="*/ 1888676 h 6705600"/>
                <a:gd name="connsiteX21" fmla="*/ 7254240 w 10038080"/>
                <a:gd name="connsiteY21" fmla="*/ 1584960 h 6705600"/>
                <a:gd name="connsiteX22" fmla="*/ 7537094 w 10038080"/>
                <a:gd name="connsiteY22" fmla="*/ 1272845 h 6705600"/>
                <a:gd name="connsiteX23" fmla="*/ 7843520 w 10038080"/>
                <a:gd name="connsiteY23" fmla="*/ 934720 h 6705600"/>
                <a:gd name="connsiteX24" fmla="*/ 8310880 w 10038080"/>
                <a:gd name="connsiteY24" fmla="*/ 995680 h 6705600"/>
                <a:gd name="connsiteX25" fmla="*/ 8636000 w 10038080"/>
                <a:gd name="connsiteY25" fmla="*/ 1117600 h 6705600"/>
                <a:gd name="connsiteX26" fmla="*/ 8905443 w 10038080"/>
                <a:gd name="connsiteY26" fmla="*/ 899973 h 6705600"/>
                <a:gd name="connsiteX27" fmla="*/ 9164320 w 10038080"/>
                <a:gd name="connsiteY27" fmla="*/ 690880 h 6705600"/>
                <a:gd name="connsiteX28" fmla="*/ 9583725 w 10038080"/>
                <a:gd name="connsiteY28" fmla="*/ 359258 h 6705600"/>
                <a:gd name="connsiteX29" fmla="*/ 10038080 w 10038080"/>
                <a:gd name="connsiteY29" fmla="*/ 0 h 6705600"/>
                <a:gd name="connsiteX0" fmla="*/ 0 w 10038080"/>
                <a:gd name="connsiteY0" fmla="*/ 6705600 h 6705600"/>
                <a:gd name="connsiteX1" fmla="*/ 328507 w 10038080"/>
                <a:gd name="connsiteY1" fmla="*/ 6396804 h 6705600"/>
                <a:gd name="connsiteX2" fmla="*/ 636693 w 10038080"/>
                <a:gd name="connsiteY2" fmla="*/ 6107108 h 6705600"/>
                <a:gd name="connsiteX3" fmla="*/ 1016000 w 10038080"/>
                <a:gd name="connsiteY3" fmla="*/ 5750560 h 6705600"/>
                <a:gd name="connsiteX4" fmla="*/ 1304747 w 10038080"/>
                <a:gd name="connsiteY4" fmla="*/ 5511597 h 6705600"/>
                <a:gd name="connsiteX5" fmla="*/ 1605280 w 10038080"/>
                <a:gd name="connsiteY5" fmla="*/ 5262880 h 6705600"/>
                <a:gd name="connsiteX6" fmla="*/ 1910080 w 10038080"/>
                <a:gd name="connsiteY6" fmla="*/ 5201920 h 6705600"/>
                <a:gd name="connsiteX7" fmla="*/ 2133600 w 10038080"/>
                <a:gd name="connsiteY7" fmla="*/ 4897120 h 6705600"/>
                <a:gd name="connsiteX8" fmla="*/ 2540000 w 10038080"/>
                <a:gd name="connsiteY8" fmla="*/ 4592320 h 6705600"/>
                <a:gd name="connsiteX9" fmla="*/ 2682240 w 10038080"/>
                <a:gd name="connsiteY9" fmla="*/ 4450080 h 6705600"/>
                <a:gd name="connsiteX10" fmla="*/ 3190240 w 10038080"/>
                <a:gd name="connsiteY10" fmla="*/ 4226560 h 6705600"/>
                <a:gd name="connsiteX11" fmla="*/ 3576320 w 10038080"/>
                <a:gd name="connsiteY11" fmla="*/ 3840480 h 6705600"/>
                <a:gd name="connsiteX12" fmla="*/ 3901440 w 10038080"/>
                <a:gd name="connsiteY12" fmla="*/ 3576320 h 6705600"/>
                <a:gd name="connsiteX13" fmla="*/ 4197299 w 10038080"/>
                <a:gd name="connsiteY13" fmla="*/ 3312160 h 6705600"/>
                <a:gd name="connsiteX14" fmla="*/ 4470400 w 10038080"/>
                <a:gd name="connsiteY14" fmla="*/ 3068320 h 6705600"/>
                <a:gd name="connsiteX15" fmla="*/ 5861065 w 10038080"/>
                <a:gd name="connsiteY15" fmla="*/ 3704850 h 6705600"/>
                <a:gd name="connsiteX16" fmla="*/ 5445760 w 10038080"/>
                <a:gd name="connsiteY16" fmla="*/ 2540000 h 6705600"/>
                <a:gd name="connsiteX17" fmla="*/ 5804205 w 10038080"/>
                <a:gd name="connsiteY17" fmla="*/ 2450389 h 6705600"/>
                <a:gd name="connsiteX18" fmla="*/ 6177280 w 10038080"/>
                <a:gd name="connsiteY18" fmla="*/ 2357120 h 6705600"/>
                <a:gd name="connsiteX19" fmla="*/ 6503958 w 10038080"/>
                <a:gd name="connsiteY19" fmla="*/ 2122898 h 6705600"/>
                <a:gd name="connsiteX20" fmla="*/ 6830636 w 10038080"/>
                <a:gd name="connsiteY20" fmla="*/ 1888676 h 6705600"/>
                <a:gd name="connsiteX21" fmla="*/ 7254240 w 10038080"/>
                <a:gd name="connsiteY21" fmla="*/ 1584960 h 6705600"/>
                <a:gd name="connsiteX22" fmla="*/ 7537094 w 10038080"/>
                <a:gd name="connsiteY22" fmla="*/ 1272845 h 6705600"/>
                <a:gd name="connsiteX23" fmla="*/ 7843520 w 10038080"/>
                <a:gd name="connsiteY23" fmla="*/ 934720 h 6705600"/>
                <a:gd name="connsiteX24" fmla="*/ 8310880 w 10038080"/>
                <a:gd name="connsiteY24" fmla="*/ 995680 h 6705600"/>
                <a:gd name="connsiteX25" fmla="*/ 8636000 w 10038080"/>
                <a:gd name="connsiteY25" fmla="*/ 1117600 h 6705600"/>
                <a:gd name="connsiteX26" fmla="*/ 8905443 w 10038080"/>
                <a:gd name="connsiteY26" fmla="*/ 899973 h 6705600"/>
                <a:gd name="connsiteX27" fmla="*/ 9164320 w 10038080"/>
                <a:gd name="connsiteY27" fmla="*/ 690880 h 6705600"/>
                <a:gd name="connsiteX28" fmla="*/ 9583725 w 10038080"/>
                <a:gd name="connsiteY28" fmla="*/ 359258 h 6705600"/>
                <a:gd name="connsiteX29" fmla="*/ 10038080 w 10038080"/>
                <a:gd name="connsiteY29" fmla="*/ 0 h 6705600"/>
                <a:gd name="connsiteX0" fmla="*/ 0 w 10038080"/>
                <a:gd name="connsiteY0" fmla="*/ 6705600 h 6705600"/>
                <a:gd name="connsiteX1" fmla="*/ 328507 w 10038080"/>
                <a:gd name="connsiteY1" fmla="*/ 6396804 h 6705600"/>
                <a:gd name="connsiteX2" fmla="*/ 636693 w 10038080"/>
                <a:gd name="connsiteY2" fmla="*/ 6107108 h 6705600"/>
                <a:gd name="connsiteX3" fmla="*/ 1016000 w 10038080"/>
                <a:gd name="connsiteY3" fmla="*/ 5750560 h 6705600"/>
                <a:gd name="connsiteX4" fmla="*/ 1304747 w 10038080"/>
                <a:gd name="connsiteY4" fmla="*/ 5511597 h 6705600"/>
                <a:gd name="connsiteX5" fmla="*/ 1605280 w 10038080"/>
                <a:gd name="connsiteY5" fmla="*/ 5262880 h 6705600"/>
                <a:gd name="connsiteX6" fmla="*/ 1910080 w 10038080"/>
                <a:gd name="connsiteY6" fmla="*/ 5201920 h 6705600"/>
                <a:gd name="connsiteX7" fmla="*/ 2133600 w 10038080"/>
                <a:gd name="connsiteY7" fmla="*/ 4897120 h 6705600"/>
                <a:gd name="connsiteX8" fmla="*/ 2540000 w 10038080"/>
                <a:gd name="connsiteY8" fmla="*/ 4592320 h 6705600"/>
                <a:gd name="connsiteX9" fmla="*/ 2682240 w 10038080"/>
                <a:gd name="connsiteY9" fmla="*/ 4450080 h 6705600"/>
                <a:gd name="connsiteX10" fmla="*/ 3190240 w 10038080"/>
                <a:gd name="connsiteY10" fmla="*/ 4226560 h 6705600"/>
                <a:gd name="connsiteX11" fmla="*/ 3576320 w 10038080"/>
                <a:gd name="connsiteY11" fmla="*/ 3840480 h 6705600"/>
                <a:gd name="connsiteX12" fmla="*/ 3901440 w 10038080"/>
                <a:gd name="connsiteY12" fmla="*/ 3576320 h 6705600"/>
                <a:gd name="connsiteX13" fmla="*/ 4197299 w 10038080"/>
                <a:gd name="connsiteY13" fmla="*/ 3312160 h 6705600"/>
                <a:gd name="connsiteX14" fmla="*/ 4470400 w 10038080"/>
                <a:gd name="connsiteY14" fmla="*/ 3068320 h 6705600"/>
                <a:gd name="connsiteX15" fmla="*/ 5861065 w 10038080"/>
                <a:gd name="connsiteY15" fmla="*/ 3704850 h 6705600"/>
                <a:gd name="connsiteX16" fmla="*/ 5445760 w 10038080"/>
                <a:gd name="connsiteY16" fmla="*/ 2540000 h 6705600"/>
                <a:gd name="connsiteX17" fmla="*/ 5804205 w 10038080"/>
                <a:gd name="connsiteY17" fmla="*/ 2450389 h 6705600"/>
                <a:gd name="connsiteX18" fmla="*/ 6177280 w 10038080"/>
                <a:gd name="connsiteY18" fmla="*/ 2357120 h 6705600"/>
                <a:gd name="connsiteX19" fmla="*/ 6503958 w 10038080"/>
                <a:gd name="connsiteY19" fmla="*/ 2122898 h 6705600"/>
                <a:gd name="connsiteX20" fmla="*/ 6830636 w 10038080"/>
                <a:gd name="connsiteY20" fmla="*/ 1888676 h 6705600"/>
                <a:gd name="connsiteX21" fmla="*/ 7254240 w 10038080"/>
                <a:gd name="connsiteY21" fmla="*/ 1584960 h 6705600"/>
                <a:gd name="connsiteX22" fmla="*/ 7537094 w 10038080"/>
                <a:gd name="connsiteY22" fmla="*/ 1272845 h 6705600"/>
                <a:gd name="connsiteX23" fmla="*/ 7843520 w 10038080"/>
                <a:gd name="connsiteY23" fmla="*/ 934720 h 6705600"/>
                <a:gd name="connsiteX24" fmla="*/ 8310880 w 10038080"/>
                <a:gd name="connsiteY24" fmla="*/ 995680 h 6705600"/>
                <a:gd name="connsiteX25" fmla="*/ 8636000 w 10038080"/>
                <a:gd name="connsiteY25" fmla="*/ 1117600 h 6705600"/>
                <a:gd name="connsiteX26" fmla="*/ 8905443 w 10038080"/>
                <a:gd name="connsiteY26" fmla="*/ 899973 h 6705600"/>
                <a:gd name="connsiteX27" fmla="*/ 9164320 w 10038080"/>
                <a:gd name="connsiteY27" fmla="*/ 690880 h 6705600"/>
                <a:gd name="connsiteX28" fmla="*/ 9583725 w 10038080"/>
                <a:gd name="connsiteY28" fmla="*/ 359258 h 6705600"/>
                <a:gd name="connsiteX29" fmla="*/ 10038080 w 10038080"/>
                <a:gd name="connsiteY29" fmla="*/ 0 h 6705600"/>
                <a:gd name="connsiteX0" fmla="*/ 0 w 10038080"/>
                <a:gd name="connsiteY0" fmla="*/ 6705600 h 6705600"/>
                <a:gd name="connsiteX1" fmla="*/ 328507 w 10038080"/>
                <a:gd name="connsiteY1" fmla="*/ 6396804 h 6705600"/>
                <a:gd name="connsiteX2" fmla="*/ 636693 w 10038080"/>
                <a:gd name="connsiteY2" fmla="*/ 6107108 h 6705600"/>
                <a:gd name="connsiteX3" fmla="*/ 1016000 w 10038080"/>
                <a:gd name="connsiteY3" fmla="*/ 5750560 h 6705600"/>
                <a:gd name="connsiteX4" fmla="*/ 1304747 w 10038080"/>
                <a:gd name="connsiteY4" fmla="*/ 5511597 h 6705600"/>
                <a:gd name="connsiteX5" fmla="*/ 1605280 w 10038080"/>
                <a:gd name="connsiteY5" fmla="*/ 5262880 h 6705600"/>
                <a:gd name="connsiteX6" fmla="*/ 1910080 w 10038080"/>
                <a:gd name="connsiteY6" fmla="*/ 5201920 h 6705600"/>
                <a:gd name="connsiteX7" fmla="*/ 2133600 w 10038080"/>
                <a:gd name="connsiteY7" fmla="*/ 4897120 h 6705600"/>
                <a:gd name="connsiteX8" fmla="*/ 2540000 w 10038080"/>
                <a:gd name="connsiteY8" fmla="*/ 4592320 h 6705600"/>
                <a:gd name="connsiteX9" fmla="*/ 2682240 w 10038080"/>
                <a:gd name="connsiteY9" fmla="*/ 4450080 h 6705600"/>
                <a:gd name="connsiteX10" fmla="*/ 3190240 w 10038080"/>
                <a:gd name="connsiteY10" fmla="*/ 4226560 h 6705600"/>
                <a:gd name="connsiteX11" fmla="*/ 3576320 w 10038080"/>
                <a:gd name="connsiteY11" fmla="*/ 3840480 h 6705600"/>
                <a:gd name="connsiteX12" fmla="*/ 3901440 w 10038080"/>
                <a:gd name="connsiteY12" fmla="*/ 3576320 h 6705600"/>
                <a:gd name="connsiteX13" fmla="*/ 4197299 w 10038080"/>
                <a:gd name="connsiteY13" fmla="*/ 3312160 h 6705600"/>
                <a:gd name="connsiteX14" fmla="*/ 4470400 w 10038080"/>
                <a:gd name="connsiteY14" fmla="*/ 3068320 h 6705600"/>
                <a:gd name="connsiteX15" fmla="*/ 5035677 w 10038080"/>
                <a:gd name="connsiteY15" fmla="*/ 2685254 h 6705600"/>
                <a:gd name="connsiteX16" fmla="*/ 5445760 w 10038080"/>
                <a:gd name="connsiteY16" fmla="*/ 2540000 h 6705600"/>
                <a:gd name="connsiteX17" fmla="*/ 5804205 w 10038080"/>
                <a:gd name="connsiteY17" fmla="*/ 2450389 h 6705600"/>
                <a:gd name="connsiteX18" fmla="*/ 6177280 w 10038080"/>
                <a:gd name="connsiteY18" fmla="*/ 2357120 h 6705600"/>
                <a:gd name="connsiteX19" fmla="*/ 6503958 w 10038080"/>
                <a:gd name="connsiteY19" fmla="*/ 2122898 h 6705600"/>
                <a:gd name="connsiteX20" fmla="*/ 6830636 w 10038080"/>
                <a:gd name="connsiteY20" fmla="*/ 1888676 h 6705600"/>
                <a:gd name="connsiteX21" fmla="*/ 7254240 w 10038080"/>
                <a:gd name="connsiteY21" fmla="*/ 1584960 h 6705600"/>
                <a:gd name="connsiteX22" fmla="*/ 7537094 w 10038080"/>
                <a:gd name="connsiteY22" fmla="*/ 1272845 h 6705600"/>
                <a:gd name="connsiteX23" fmla="*/ 7843520 w 10038080"/>
                <a:gd name="connsiteY23" fmla="*/ 934720 h 6705600"/>
                <a:gd name="connsiteX24" fmla="*/ 8310880 w 10038080"/>
                <a:gd name="connsiteY24" fmla="*/ 995680 h 6705600"/>
                <a:gd name="connsiteX25" fmla="*/ 8636000 w 10038080"/>
                <a:gd name="connsiteY25" fmla="*/ 1117600 h 6705600"/>
                <a:gd name="connsiteX26" fmla="*/ 8905443 w 10038080"/>
                <a:gd name="connsiteY26" fmla="*/ 899973 h 6705600"/>
                <a:gd name="connsiteX27" fmla="*/ 9164320 w 10038080"/>
                <a:gd name="connsiteY27" fmla="*/ 690880 h 6705600"/>
                <a:gd name="connsiteX28" fmla="*/ 9583725 w 10038080"/>
                <a:gd name="connsiteY28" fmla="*/ 359258 h 6705600"/>
                <a:gd name="connsiteX29" fmla="*/ 10038080 w 10038080"/>
                <a:gd name="connsiteY29" fmla="*/ 0 h 6705600"/>
                <a:gd name="connsiteX0" fmla="*/ 0 w 10038080"/>
                <a:gd name="connsiteY0" fmla="*/ 6705600 h 6705600"/>
                <a:gd name="connsiteX1" fmla="*/ 328507 w 10038080"/>
                <a:gd name="connsiteY1" fmla="*/ 6396804 h 6705600"/>
                <a:gd name="connsiteX2" fmla="*/ 636693 w 10038080"/>
                <a:gd name="connsiteY2" fmla="*/ 6107108 h 6705600"/>
                <a:gd name="connsiteX3" fmla="*/ 1016000 w 10038080"/>
                <a:gd name="connsiteY3" fmla="*/ 5750560 h 6705600"/>
                <a:gd name="connsiteX4" fmla="*/ 1304747 w 10038080"/>
                <a:gd name="connsiteY4" fmla="*/ 5511597 h 6705600"/>
                <a:gd name="connsiteX5" fmla="*/ 1605280 w 10038080"/>
                <a:gd name="connsiteY5" fmla="*/ 5262880 h 6705600"/>
                <a:gd name="connsiteX6" fmla="*/ 1910080 w 10038080"/>
                <a:gd name="connsiteY6" fmla="*/ 5201920 h 6705600"/>
                <a:gd name="connsiteX7" fmla="*/ 2133600 w 10038080"/>
                <a:gd name="connsiteY7" fmla="*/ 4897120 h 6705600"/>
                <a:gd name="connsiteX8" fmla="*/ 2540000 w 10038080"/>
                <a:gd name="connsiteY8" fmla="*/ 4592320 h 6705600"/>
                <a:gd name="connsiteX9" fmla="*/ 2682240 w 10038080"/>
                <a:gd name="connsiteY9" fmla="*/ 4450080 h 6705600"/>
                <a:gd name="connsiteX10" fmla="*/ 3190240 w 10038080"/>
                <a:gd name="connsiteY10" fmla="*/ 4226560 h 6705600"/>
                <a:gd name="connsiteX11" fmla="*/ 3576320 w 10038080"/>
                <a:gd name="connsiteY11" fmla="*/ 3840480 h 6705600"/>
                <a:gd name="connsiteX12" fmla="*/ 3901440 w 10038080"/>
                <a:gd name="connsiteY12" fmla="*/ 3576320 h 6705600"/>
                <a:gd name="connsiteX13" fmla="*/ 4197299 w 10038080"/>
                <a:gd name="connsiteY13" fmla="*/ 3312160 h 6705600"/>
                <a:gd name="connsiteX14" fmla="*/ 4470400 w 10038080"/>
                <a:gd name="connsiteY14" fmla="*/ 3068320 h 6705600"/>
                <a:gd name="connsiteX15" fmla="*/ 5035677 w 10038080"/>
                <a:gd name="connsiteY15" fmla="*/ 2685254 h 6705600"/>
                <a:gd name="connsiteX16" fmla="*/ 5445760 w 10038080"/>
                <a:gd name="connsiteY16" fmla="*/ 2540000 h 6705600"/>
                <a:gd name="connsiteX17" fmla="*/ 5804205 w 10038080"/>
                <a:gd name="connsiteY17" fmla="*/ 2450389 h 6705600"/>
                <a:gd name="connsiteX18" fmla="*/ 6177280 w 10038080"/>
                <a:gd name="connsiteY18" fmla="*/ 2357120 h 6705600"/>
                <a:gd name="connsiteX19" fmla="*/ 6503958 w 10038080"/>
                <a:gd name="connsiteY19" fmla="*/ 2122898 h 6705600"/>
                <a:gd name="connsiteX20" fmla="*/ 6830636 w 10038080"/>
                <a:gd name="connsiteY20" fmla="*/ 1888676 h 6705600"/>
                <a:gd name="connsiteX21" fmla="*/ 7254240 w 10038080"/>
                <a:gd name="connsiteY21" fmla="*/ 1584960 h 6705600"/>
                <a:gd name="connsiteX22" fmla="*/ 7537094 w 10038080"/>
                <a:gd name="connsiteY22" fmla="*/ 1272845 h 6705600"/>
                <a:gd name="connsiteX23" fmla="*/ 7972993 w 10038080"/>
                <a:gd name="connsiteY23" fmla="*/ 894260 h 6705600"/>
                <a:gd name="connsiteX24" fmla="*/ 8310880 w 10038080"/>
                <a:gd name="connsiteY24" fmla="*/ 995680 h 6705600"/>
                <a:gd name="connsiteX25" fmla="*/ 8636000 w 10038080"/>
                <a:gd name="connsiteY25" fmla="*/ 1117600 h 6705600"/>
                <a:gd name="connsiteX26" fmla="*/ 8905443 w 10038080"/>
                <a:gd name="connsiteY26" fmla="*/ 899973 h 6705600"/>
                <a:gd name="connsiteX27" fmla="*/ 9164320 w 10038080"/>
                <a:gd name="connsiteY27" fmla="*/ 690880 h 6705600"/>
                <a:gd name="connsiteX28" fmla="*/ 9583725 w 10038080"/>
                <a:gd name="connsiteY28" fmla="*/ 359258 h 6705600"/>
                <a:gd name="connsiteX29" fmla="*/ 10038080 w 10038080"/>
                <a:gd name="connsiteY29" fmla="*/ 0 h 6705600"/>
                <a:gd name="connsiteX0" fmla="*/ 0 w 10038080"/>
                <a:gd name="connsiteY0" fmla="*/ 6705600 h 6705600"/>
                <a:gd name="connsiteX1" fmla="*/ 328507 w 10038080"/>
                <a:gd name="connsiteY1" fmla="*/ 6396804 h 6705600"/>
                <a:gd name="connsiteX2" fmla="*/ 636693 w 10038080"/>
                <a:gd name="connsiteY2" fmla="*/ 6107108 h 6705600"/>
                <a:gd name="connsiteX3" fmla="*/ 1016000 w 10038080"/>
                <a:gd name="connsiteY3" fmla="*/ 5750560 h 6705600"/>
                <a:gd name="connsiteX4" fmla="*/ 1304747 w 10038080"/>
                <a:gd name="connsiteY4" fmla="*/ 5511597 h 6705600"/>
                <a:gd name="connsiteX5" fmla="*/ 1605280 w 10038080"/>
                <a:gd name="connsiteY5" fmla="*/ 5262880 h 6705600"/>
                <a:gd name="connsiteX6" fmla="*/ 1910080 w 10038080"/>
                <a:gd name="connsiteY6" fmla="*/ 5201920 h 6705600"/>
                <a:gd name="connsiteX7" fmla="*/ 2133600 w 10038080"/>
                <a:gd name="connsiteY7" fmla="*/ 4897120 h 6705600"/>
                <a:gd name="connsiteX8" fmla="*/ 2540000 w 10038080"/>
                <a:gd name="connsiteY8" fmla="*/ 4592320 h 6705600"/>
                <a:gd name="connsiteX9" fmla="*/ 2682240 w 10038080"/>
                <a:gd name="connsiteY9" fmla="*/ 4450080 h 6705600"/>
                <a:gd name="connsiteX10" fmla="*/ 3190240 w 10038080"/>
                <a:gd name="connsiteY10" fmla="*/ 4226560 h 6705600"/>
                <a:gd name="connsiteX11" fmla="*/ 3576320 w 10038080"/>
                <a:gd name="connsiteY11" fmla="*/ 3840480 h 6705600"/>
                <a:gd name="connsiteX12" fmla="*/ 3901440 w 10038080"/>
                <a:gd name="connsiteY12" fmla="*/ 3576320 h 6705600"/>
                <a:gd name="connsiteX13" fmla="*/ 4197299 w 10038080"/>
                <a:gd name="connsiteY13" fmla="*/ 3312160 h 6705600"/>
                <a:gd name="connsiteX14" fmla="*/ 4470400 w 10038080"/>
                <a:gd name="connsiteY14" fmla="*/ 3068320 h 6705600"/>
                <a:gd name="connsiteX15" fmla="*/ 5035677 w 10038080"/>
                <a:gd name="connsiteY15" fmla="*/ 2685254 h 6705600"/>
                <a:gd name="connsiteX16" fmla="*/ 5445760 w 10038080"/>
                <a:gd name="connsiteY16" fmla="*/ 2540000 h 6705600"/>
                <a:gd name="connsiteX17" fmla="*/ 5804205 w 10038080"/>
                <a:gd name="connsiteY17" fmla="*/ 2450389 h 6705600"/>
                <a:gd name="connsiteX18" fmla="*/ 6177280 w 10038080"/>
                <a:gd name="connsiteY18" fmla="*/ 2357120 h 6705600"/>
                <a:gd name="connsiteX19" fmla="*/ 6503958 w 10038080"/>
                <a:gd name="connsiteY19" fmla="*/ 2122898 h 6705600"/>
                <a:gd name="connsiteX20" fmla="*/ 6830636 w 10038080"/>
                <a:gd name="connsiteY20" fmla="*/ 1888676 h 6705600"/>
                <a:gd name="connsiteX21" fmla="*/ 7254240 w 10038080"/>
                <a:gd name="connsiteY21" fmla="*/ 1584960 h 6705600"/>
                <a:gd name="connsiteX22" fmla="*/ 7537094 w 10038080"/>
                <a:gd name="connsiteY22" fmla="*/ 1272845 h 6705600"/>
                <a:gd name="connsiteX23" fmla="*/ 7972993 w 10038080"/>
                <a:gd name="connsiteY23" fmla="*/ 894260 h 6705600"/>
                <a:gd name="connsiteX24" fmla="*/ 8310880 w 10038080"/>
                <a:gd name="connsiteY24" fmla="*/ 995680 h 6705600"/>
                <a:gd name="connsiteX25" fmla="*/ 8636000 w 10038080"/>
                <a:gd name="connsiteY25" fmla="*/ 1117600 h 6705600"/>
                <a:gd name="connsiteX26" fmla="*/ 8905443 w 10038080"/>
                <a:gd name="connsiteY26" fmla="*/ 899973 h 6705600"/>
                <a:gd name="connsiteX27" fmla="*/ 9164320 w 10038080"/>
                <a:gd name="connsiteY27" fmla="*/ 690880 h 6705600"/>
                <a:gd name="connsiteX28" fmla="*/ 9583725 w 10038080"/>
                <a:gd name="connsiteY28" fmla="*/ 359258 h 6705600"/>
                <a:gd name="connsiteX29" fmla="*/ 10038080 w 10038080"/>
                <a:gd name="connsiteY29" fmla="*/ 0 h 6705600"/>
                <a:gd name="connsiteX0" fmla="*/ 0 w 10038080"/>
                <a:gd name="connsiteY0" fmla="*/ 6705600 h 6705600"/>
                <a:gd name="connsiteX1" fmla="*/ 328507 w 10038080"/>
                <a:gd name="connsiteY1" fmla="*/ 6396804 h 6705600"/>
                <a:gd name="connsiteX2" fmla="*/ 636693 w 10038080"/>
                <a:gd name="connsiteY2" fmla="*/ 6107108 h 6705600"/>
                <a:gd name="connsiteX3" fmla="*/ 1016000 w 10038080"/>
                <a:gd name="connsiteY3" fmla="*/ 5750560 h 6705600"/>
                <a:gd name="connsiteX4" fmla="*/ 1304747 w 10038080"/>
                <a:gd name="connsiteY4" fmla="*/ 5511597 h 6705600"/>
                <a:gd name="connsiteX5" fmla="*/ 1605280 w 10038080"/>
                <a:gd name="connsiteY5" fmla="*/ 5262880 h 6705600"/>
                <a:gd name="connsiteX6" fmla="*/ 1910080 w 10038080"/>
                <a:gd name="connsiteY6" fmla="*/ 5201920 h 6705600"/>
                <a:gd name="connsiteX7" fmla="*/ 2133600 w 10038080"/>
                <a:gd name="connsiteY7" fmla="*/ 4897120 h 6705600"/>
                <a:gd name="connsiteX8" fmla="*/ 2540000 w 10038080"/>
                <a:gd name="connsiteY8" fmla="*/ 4592320 h 6705600"/>
                <a:gd name="connsiteX9" fmla="*/ 2682240 w 10038080"/>
                <a:gd name="connsiteY9" fmla="*/ 4450080 h 6705600"/>
                <a:gd name="connsiteX10" fmla="*/ 3190240 w 10038080"/>
                <a:gd name="connsiteY10" fmla="*/ 4226560 h 6705600"/>
                <a:gd name="connsiteX11" fmla="*/ 3576320 w 10038080"/>
                <a:gd name="connsiteY11" fmla="*/ 3840480 h 6705600"/>
                <a:gd name="connsiteX12" fmla="*/ 3901440 w 10038080"/>
                <a:gd name="connsiteY12" fmla="*/ 3576320 h 6705600"/>
                <a:gd name="connsiteX13" fmla="*/ 4197299 w 10038080"/>
                <a:gd name="connsiteY13" fmla="*/ 3312160 h 6705600"/>
                <a:gd name="connsiteX14" fmla="*/ 4470400 w 10038080"/>
                <a:gd name="connsiteY14" fmla="*/ 3068320 h 6705600"/>
                <a:gd name="connsiteX15" fmla="*/ 5035677 w 10038080"/>
                <a:gd name="connsiteY15" fmla="*/ 2685254 h 6705600"/>
                <a:gd name="connsiteX16" fmla="*/ 5445760 w 10038080"/>
                <a:gd name="connsiteY16" fmla="*/ 2540000 h 6705600"/>
                <a:gd name="connsiteX17" fmla="*/ 5804205 w 10038080"/>
                <a:gd name="connsiteY17" fmla="*/ 2450389 h 6705600"/>
                <a:gd name="connsiteX18" fmla="*/ 6177280 w 10038080"/>
                <a:gd name="connsiteY18" fmla="*/ 2357120 h 6705600"/>
                <a:gd name="connsiteX19" fmla="*/ 6503958 w 10038080"/>
                <a:gd name="connsiteY19" fmla="*/ 2122898 h 6705600"/>
                <a:gd name="connsiteX20" fmla="*/ 6830636 w 10038080"/>
                <a:gd name="connsiteY20" fmla="*/ 1888676 h 6705600"/>
                <a:gd name="connsiteX21" fmla="*/ 7254240 w 10038080"/>
                <a:gd name="connsiteY21" fmla="*/ 1584960 h 6705600"/>
                <a:gd name="connsiteX22" fmla="*/ 7537094 w 10038080"/>
                <a:gd name="connsiteY22" fmla="*/ 1272845 h 6705600"/>
                <a:gd name="connsiteX23" fmla="*/ 7972993 w 10038080"/>
                <a:gd name="connsiteY23" fmla="*/ 894260 h 6705600"/>
                <a:gd name="connsiteX24" fmla="*/ 8310880 w 10038080"/>
                <a:gd name="connsiteY24" fmla="*/ 995680 h 6705600"/>
                <a:gd name="connsiteX25" fmla="*/ 8636000 w 10038080"/>
                <a:gd name="connsiteY25" fmla="*/ 1117600 h 6705600"/>
                <a:gd name="connsiteX26" fmla="*/ 8905443 w 10038080"/>
                <a:gd name="connsiteY26" fmla="*/ 899973 h 6705600"/>
                <a:gd name="connsiteX27" fmla="*/ 9164320 w 10038080"/>
                <a:gd name="connsiteY27" fmla="*/ 690880 h 6705600"/>
                <a:gd name="connsiteX28" fmla="*/ 9583725 w 10038080"/>
                <a:gd name="connsiteY28" fmla="*/ 359258 h 6705600"/>
                <a:gd name="connsiteX29" fmla="*/ 10038080 w 10038080"/>
                <a:gd name="connsiteY29" fmla="*/ 0 h 6705600"/>
                <a:gd name="connsiteX0" fmla="*/ 0 w 10038080"/>
                <a:gd name="connsiteY0" fmla="*/ 6705600 h 6705600"/>
                <a:gd name="connsiteX1" fmla="*/ 328507 w 10038080"/>
                <a:gd name="connsiteY1" fmla="*/ 6396804 h 6705600"/>
                <a:gd name="connsiteX2" fmla="*/ 636693 w 10038080"/>
                <a:gd name="connsiteY2" fmla="*/ 6107108 h 6705600"/>
                <a:gd name="connsiteX3" fmla="*/ 1016000 w 10038080"/>
                <a:gd name="connsiteY3" fmla="*/ 5750560 h 6705600"/>
                <a:gd name="connsiteX4" fmla="*/ 1304747 w 10038080"/>
                <a:gd name="connsiteY4" fmla="*/ 5511597 h 6705600"/>
                <a:gd name="connsiteX5" fmla="*/ 1605280 w 10038080"/>
                <a:gd name="connsiteY5" fmla="*/ 5262880 h 6705600"/>
                <a:gd name="connsiteX6" fmla="*/ 1910080 w 10038080"/>
                <a:gd name="connsiteY6" fmla="*/ 5201920 h 6705600"/>
                <a:gd name="connsiteX7" fmla="*/ 2133600 w 10038080"/>
                <a:gd name="connsiteY7" fmla="*/ 4897120 h 6705600"/>
                <a:gd name="connsiteX8" fmla="*/ 2540000 w 10038080"/>
                <a:gd name="connsiteY8" fmla="*/ 4592320 h 6705600"/>
                <a:gd name="connsiteX9" fmla="*/ 2682240 w 10038080"/>
                <a:gd name="connsiteY9" fmla="*/ 4450080 h 6705600"/>
                <a:gd name="connsiteX10" fmla="*/ 3190240 w 10038080"/>
                <a:gd name="connsiteY10" fmla="*/ 4226560 h 6705600"/>
                <a:gd name="connsiteX11" fmla="*/ 3576320 w 10038080"/>
                <a:gd name="connsiteY11" fmla="*/ 3840480 h 6705600"/>
                <a:gd name="connsiteX12" fmla="*/ 3901440 w 10038080"/>
                <a:gd name="connsiteY12" fmla="*/ 3576320 h 6705600"/>
                <a:gd name="connsiteX13" fmla="*/ 4197299 w 10038080"/>
                <a:gd name="connsiteY13" fmla="*/ 3312160 h 6705600"/>
                <a:gd name="connsiteX14" fmla="*/ 4470400 w 10038080"/>
                <a:gd name="connsiteY14" fmla="*/ 3068320 h 6705600"/>
                <a:gd name="connsiteX15" fmla="*/ 5035677 w 10038080"/>
                <a:gd name="connsiteY15" fmla="*/ 2685254 h 6705600"/>
                <a:gd name="connsiteX16" fmla="*/ 5445760 w 10038080"/>
                <a:gd name="connsiteY16" fmla="*/ 2540000 h 6705600"/>
                <a:gd name="connsiteX17" fmla="*/ 5804205 w 10038080"/>
                <a:gd name="connsiteY17" fmla="*/ 2450389 h 6705600"/>
                <a:gd name="connsiteX18" fmla="*/ 6177280 w 10038080"/>
                <a:gd name="connsiteY18" fmla="*/ 2357120 h 6705600"/>
                <a:gd name="connsiteX19" fmla="*/ 6503958 w 10038080"/>
                <a:gd name="connsiteY19" fmla="*/ 2122898 h 6705600"/>
                <a:gd name="connsiteX20" fmla="*/ 6830636 w 10038080"/>
                <a:gd name="connsiteY20" fmla="*/ 1888676 h 6705600"/>
                <a:gd name="connsiteX21" fmla="*/ 7254240 w 10038080"/>
                <a:gd name="connsiteY21" fmla="*/ 1584960 h 6705600"/>
                <a:gd name="connsiteX22" fmla="*/ 7537094 w 10038080"/>
                <a:gd name="connsiteY22" fmla="*/ 1272845 h 6705600"/>
                <a:gd name="connsiteX23" fmla="*/ 7972993 w 10038080"/>
                <a:gd name="connsiteY23" fmla="*/ 894260 h 6705600"/>
                <a:gd name="connsiteX24" fmla="*/ 8310880 w 10038080"/>
                <a:gd name="connsiteY24" fmla="*/ 995680 h 6705600"/>
                <a:gd name="connsiteX25" fmla="*/ 8636000 w 10038080"/>
                <a:gd name="connsiteY25" fmla="*/ 1117600 h 6705600"/>
                <a:gd name="connsiteX26" fmla="*/ 8905443 w 10038080"/>
                <a:gd name="connsiteY26" fmla="*/ 899973 h 6705600"/>
                <a:gd name="connsiteX27" fmla="*/ 9164320 w 10038080"/>
                <a:gd name="connsiteY27" fmla="*/ 690880 h 6705600"/>
                <a:gd name="connsiteX28" fmla="*/ 9583725 w 10038080"/>
                <a:gd name="connsiteY28" fmla="*/ 359258 h 6705600"/>
                <a:gd name="connsiteX29" fmla="*/ 10038080 w 10038080"/>
                <a:gd name="connsiteY29" fmla="*/ 0 h 6705600"/>
                <a:gd name="connsiteX0" fmla="*/ 0 w 10038080"/>
                <a:gd name="connsiteY0" fmla="*/ 6705600 h 6705600"/>
                <a:gd name="connsiteX1" fmla="*/ 328507 w 10038080"/>
                <a:gd name="connsiteY1" fmla="*/ 6396804 h 6705600"/>
                <a:gd name="connsiteX2" fmla="*/ 636693 w 10038080"/>
                <a:gd name="connsiteY2" fmla="*/ 6107108 h 6705600"/>
                <a:gd name="connsiteX3" fmla="*/ 1016000 w 10038080"/>
                <a:gd name="connsiteY3" fmla="*/ 5750560 h 6705600"/>
                <a:gd name="connsiteX4" fmla="*/ 1304747 w 10038080"/>
                <a:gd name="connsiteY4" fmla="*/ 5511597 h 6705600"/>
                <a:gd name="connsiteX5" fmla="*/ 1605280 w 10038080"/>
                <a:gd name="connsiteY5" fmla="*/ 5262880 h 6705600"/>
                <a:gd name="connsiteX6" fmla="*/ 1910080 w 10038080"/>
                <a:gd name="connsiteY6" fmla="*/ 5201920 h 6705600"/>
                <a:gd name="connsiteX7" fmla="*/ 2133600 w 10038080"/>
                <a:gd name="connsiteY7" fmla="*/ 4897120 h 6705600"/>
                <a:gd name="connsiteX8" fmla="*/ 2540000 w 10038080"/>
                <a:gd name="connsiteY8" fmla="*/ 4592320 h 6705600"/>
                <a:gd name="connsiteX9" fmla="*/ 2682240 w 10038080"/>
                <a:gd name="connsiteY9" fmla="*/ 4450080 h 6705600"/>
                <a:gd name="connsiteX10" fmla="*/ 3190240 w 10038080"/>
                <a:gd name="connsiteY10" fmla="*/ 4226560 h 6705600"/>
                <a:gd name="connsiteX11" fmla="*/ 3576320 w 10038080"/>
                <a:gd name="connsiteY11" fmla="*/ 3840480 h 6705600"/>
                <a:gd name="connsiteX12" fmla="*/ 3901440 w 10038080"/>
                <a:gd name="connsiteY12" fmla="*/ 3576320 h 6705600"/>
                <a:gd name="connsiteX13" fmla="*/ 4197299 w 10038080"/>
                <a:gd name="connsiteY13" fmla="*/ 3312160 h 6705600"/>
                <a:gd name="connsiteX14" fmla="*/ 4470400 w 10038080"/>
                <a:gd name="connsiteY14" fmla="*/ 3068320 h 6705600"/>
                <a:gd name="connsiteX15" fmla="*/ 5035677 w 10038080"/>
                <a:gd name="connsiteY15" fmla="*/ 2685254 h 6705600"/>
                <a:gd name="connsiteX16" fmla="*/ 5445760 w 10038080"/>
                <a:gd name="connsiteY16" fmla="*/ 2540000 h 6705600"/>
                <a:gd name="connsiteX17" fmla="*/ 5804205 w 10038080"/>
                <a:gd name="connsiteY17" fmla="*/ 2450389 h 6705600"/>
                <a:gd name="connsiteX18" fmla="*/ 6161096 w 10038080"/>
                <a:gd name="connsiteY18" fmla="*/ 2284292 h 6705600"/>
                <a:gd name="connsiteX19" fmla="*/ 6503958 w 10038080"/>
                <a:gd name="connsiteY19" fmla="*/ 2122898 h 6705600"/>
                <a:gd name="connsiteX20" fmla="*/ 6830636 w 10038080"/>
                <a:gd name="connsiteY20" fmla="*/ 1888676 h 6705600"/>
                <a:gd name="connsiteX21" fmla="*/ 7254240 w 10038080"/>
                <a:gd name="connsiteY21" fmla="*/ 1584960 h 6705600"/>
                <a:gd name="connsiteX22" fmla="*/ 7537094 w 10038080"/>
                <a:gd name="connsiteY22" fmla="*/ 1272845 h 6705600"/>
                <a:gd name="connsiteX23" fmla="*/ 7972993 w 10038080"/>
                <a:gd name="connsiteY23" fmla="*/ 894260 h 6705600"/>
                <a:gd name="connsiteX24" fmla="*/ 8310880 w 10038080"/>
                <a:gd name="connsiteY24" fmla="*/ 995680 h 6705600"/>
                <a:gd name="connsiteX25" fmla="*/ 8636000 w 10038080"/>
                <a:gd name="connsiteY25" fmla="*/ 1117600 h 6705600"/>
                <a:gd name="connsiteX26" fmla="*/ 8905443 w 10038080"/>
                <a:gd name="connsiteY26" fmla="*/ 899973 h 6705600"/>
                <a:gd name="connsiteX27" fmla="*/ 9164320 w 10038080"/>
                <a:gd name="connsiteY27" fmla="*/ 690880 h 6705600"/>
                <a:gd name="connsiteX28" fmla="*/ 9583725 w 10038080"/>
                <a:gd name="connsiteY28" fmla="*/ 359258 h 6705600"/>
                <a:gd name="connsiteX29" fmla="*/ 10038080 w 10038080"/>
                <a:gd name="connsiteY29" fmla="*/ 0 h 6705600"/>
                <a:gd name="connsiteX0" fmla="*/ 0 w 10038080"/>
                <a:gd name="connsiteY0" fmla="*/ 6705600 h 6705600"/>
                <a:gd name="connsiteX1" fmla="*/ 328507 w 10038080"/>
                <a:gd name="connsiteY1" fmla="*/ 6396804 h 6705600"/>
                <a:gd name="connsiteX2" fmla="*/ 636693 w 10038080"/>
                <a:gd name="connsiteY2" fmla="*/ 6107108 h 6705600"/>
                <a:gd name="connsiteX3" fmla="*/ 1016000 w 10038080"/>
                <a:gd name="connsiteY3" fmla="*/ 5750560 h 6705600"/>
                <a:gd name="connsiteX4" fmla="*/ 1304747 w 10038080"/>
                <a:gd name="connsiteY4" fmla="*/ 5511597 h 6705600"/>
                <a:gd name="connsiteX5" fmla="*/ 1605280 w 10038080"/>
                <a:gd name="connsiteY5" fmla="*/ 5262880 h 6705600"/>
                <a:gd name="connsiteX6" fmla="*/ 1910080 w 10038080"/>
                <a:gd name="connsiteY6" fmla="*/ 5201920 h 6705600"/>
                <a:gd name="connsiteX7" fmla="*/ 2133600 w 10038080"/>
                <a:gd name="connsiteY7" fmla="*/ 4897120 h 6705600"/>
                <a:gd name="connsiteX8" fmla="*/ 2540000 w 10038080"/>
                <a:gd name="connsiteY8" fmla="*/ 4592320 h 6705600"/>
                <a:gd name="connsiteX9" fmla="*/ 2682240 w 10038080"/>
                <a:gd name="connsiteY9" fmla="*/ 4450080 h 6705600"/>
                <a:gd name="connsiteX10" fmla="*/ 3190240 w 10038080"/>
                <a:gd name="connsiteY10" fmla="*/ 4226560 h 6705600"/>
                <a:gd name="connsiteX11" fmla="*/ 3576320 w 10038080"/>
                <a:gd name="connsiteY11" fmla="*/ 3840480 h 6705600"/>
                <a:gd name="connsiteX12" fmla="*/ 3901440 w 10038080"/>
                <a:gd name="connsiteY12" fmla="*/ 3576320 h 6705600"/>
                <a:gd name="connsiteX13" fmla="*/ 4197299 w 10038080"/>
                <a:gd name="connsiteY13" fmla="*/ 3312160 h 6705600"/>
                <a:gd name="connsiteX14" fmla="*/ 4470400 w 10038080"/>
                <a:gd name="connsiteY14" fmla="*/ 3068320 h 6705600"/>
                <a:gd name="connsiteX15" fmla="*/ 5035677 w 10038080"/>
                <a:gd name="connsiteY15" fmla="*/ 2685254 h 6705600"/>
                <a:gd name="connsiteX16" fmla="*/ 5445760 w 10038080"/>
                <a:gd name="connsiteY16" fmla="*/ 2540000 h 6705600"/>
                <a:gd name="connsiteX17" fmla="*/ 5804205 w 10038080"/>
                <a:gd name="connsiteY17" fmla="*/ 2450389 h 6705600"/>
                <a:gd name="connsiteX18" fmla="*/ 6161096 w 10038080"/>
                <a:gd name="connsiteY18" fmla="*/ 2284292 h 6705600"/>
                <a:gd name="connsiteX19" fmla="*/ 6495866 w 10038080"/>
                <a:gd name="connsiteY19" fmla="*/ 2066254 h 6705600"/>
                <a:gd name="connsiteX20" fmla="*/ 6830636 w 10038080"/>
                <a:gd name="connsiteY20" fmla="*/ 1888676 h 6705600"/>
                <a:gd name="connsiteX21" fmla="*/ 7254240 w 10038080"/>
                <a:gd name="connsiteY21" fmla="*/ 1584960 h 6705600"/>
                <a:gd name="connsiteX22" fmla="*/ 7537094 w 10038080"/>
                <a:gd name="connsiteY22" fmla="*/ 1272845 h 6705600"/>
                <a:gd name="connsiteX23" fmla="*/ 7972993 w 10038080"/>
                <a:gd name="connsiteY23" fmla="*/ 894260 h 6705600"/>
                <a:gd name="connsiteX24" fmla="*/ 8310880 w 10038080"/>
                <a:gd name="connsiteY24" fmla="*/ 995680 h 6705600"/>
                <a:gd name="connsiteX25" fmla="*/ 8636000 w 10038080"/>
                <a:gd name="connsiteY25" fmla="*/ 1117600 h 6705600"/>
                <a:gd name="connsiteX26" fmla="*/ 8905443 w 10038080"/>
                <a:gd name="connsiteY26" fmla="*/ 899973 h 6705600"/>
                <a:gd name="connsiteX27" fmla="*/ 9164320 w 10038080"/>
                <a:gd name="connsiteY27" fmla="*/ 690880 h 6705600"/>
                <a:gd name="connsiteX28" fmla="*/ 9583725 w 10038080"/>
                <a:gd name="connsiteY28" fmla="*/ 359258 h 6705600"/>
                <a:gd name="connsiteX29" fmla="*/ 10038080 w 10038080"/>
                <a:gd name="connsiteY29" fmla="*/ 0 h 6705600"/>
                <a:gd name="connsiteX0" fmla="*/ 0 w 10038080"/>
                <a:gd name="connsiteY0" fmla="*/ 6705600 h 6705600"/>
                <a:gd name="connsiteX1" fmla="*/ 328507 w 10038080"/>
                <a:gd name="connsiteY1" fmla="*/ 6396804 h 6705600"/>
                <a:gd name="connsiteX2" fmla="*/ 636693 w 10038080"/>
                <a:gd name="connsiteY2" fmla="*/ 6107108 h 6705600"/>
                <a:gd name="connsiteX3" fmla="*/ 1016000 w 10038080"/>
                <a:gd name="connsiteY3" fmla="*/ 5750560 h 6705600"/>
                <a:gd name="connsiteX4" fmla="*/ 1304747 w 10038080"/>
                <a:gd name="connsiteY4" fmla="*/ 5511597 h 6705600"/>
                <a:gd name="connsiteX5" fmla="*/ 1605280 w 10038080"/>
                <a:gd name="connsiteY5" fmla="*/ 5262880 h 6705600"/>
                <a:gd name="connsiteX6" fmla="*/ 1910080 w 10038080"/>
                <a:gd name="connsiteY6" fmla="*/ 5201920 h 6705600"/>
                <a:gd name="connsiteX7" fmla="*/ 2133600 w 10038080"/>
                <a:gd name="connsiteY7" fmla="*/ 4897120 h 6705600"/>
                <a:gd name="connsiteX8" fmla="*/ 2540000 w 10038080"/>
                <a:gd name="connsiteY8" fmla="*/ 4592320 h 6705600"/>
                <a:gd name="connsiteX9" fmla="*/ 2682240 w 10038080"/>
                <a:gd name="connsiteY9" fmla="*/ 4450080 h 6705600"/>
                <a:gd name="connsiteX10" fmla="*/ 3190240 w 10038080"/>
                <a:gd name="connsiteY10" fmla="*/ 4226560 h 6705600"/>
                <a:gd name="connsiteX11" fmla="*/ 3576320 w 10038080"/>
                <a:gd name="connsiteY11" fmla="*/ 3840480 h 6705600"/>
                <a:gd name="connsiteX12" fmla="*/ 3901440 w 10038080"/>
                <a:gd name="connsiteY12" fmla="*/ 3576320 h 6705600"/>
                <a:gd name="connsiteX13" fmla="*/ 4197299 w 10038080"/>
                <a:gd name="connsiteY13" fmla="*/ 3312160 h 6705600"/>
                <a:gd name="connsiteX14" fmla="*/ 4470400 w 10038080"/>
                <a:gd name="connsiteY14" fmla="*/ 3068320 h 6705600"/>
                <a:gd name="connsiteX15" fmla="*/ 5035677 w 10038080"/>
                <a:gd name="connsiteY15" fmla="*/ 2685254 h 6705600"/>
                <a:gd name="connsiteX16" fmla="*/ 5445760 w 10038080"/>
                <a:gd name="connsiteY16" fmla="*/ 2540000 h 6705600"/>
                <a:gd name="connsiteX17" fmla="*/ 5804205 w 10038080"/>
                <a:gd name="connsiteY17" fmla="*/ 2450389 h 6705600"/>
                <a:gd name="connsiteX18" fmla="*/ 6161096 w 10038080"/>
                <a:gd name="connsiteY18" fmla="*/ 2284292 h 6705600"/>
                <a:gd name="connsiteX19" fmla="*/ 6495866 w 10038080"/>
                <a:gd name="connsiteY19" fmla="*/ 2066254 h 6705600"/>
                <a:gd name="connsiteX20" fmla="*/ 6879188 w 10038080"/>
                <a:gd name="connsiteY20" fmla="*/ 1840124 h 6705600"/>
                <a:gd name="connsiteX21" fmla="*/ 7254240 w 10038080"/>
                <a:gd name="connsiteY21" fmla="*/ 1584960 h 6705600"/>
                <a:gd name="connsiteX22" fmla="*/ 7537094 w 10038080"/>
                <a:gd name="connsiteY22" fmla="*/ 1272845 h 6705600"/>
                <a:gd name="connsiteX23" fmla="*/ 7972993 w 10038080"/>
                <a:gd name="connsiteY23" fmla="*/ 894260 h 6705600"/>
                <a:gd name="connsiteX24" fmla="*/ 8310880 w 10038080"/>
                <a:gd name="connsiteY24" fmla="*/ 995680 h 6705600"/>
                <a:gd name="connsiteX25" fmla="*/ 8636000 w 10038080"/>
                <a:gd name="connsiteY25" fmla="*/ 1117600 h 6705600"/>
                <a:gd name="connsiteX26" fmla="*/ 8905443 w 10038080"/>
                <a:gd name="connsiteY26" fmla="*/ 899973 h 6705600"/>
                <a:gd name="connsiteX27" fmla="*/ 9164320 w 10038080"/>
                <a:gd name="connsiteY27" fmla="*/ 690880 h 6705600"/>
                <a:gd name="connsiteX28" fmla="*/ 9583725 w 10038080"/>
                <a:gd name="connsiteY28" fmla="*/ 359258 h 6705600"/>
                <a:gd name="connsiteX29" fmla="*/ 10038080 w 10038080"/>
                <a:gd name="connsiteY29" fmla="*/ 0 h 6705600"/>
                <a:gd name="connsiteX0" fmla="*/ 0 w 10038080"/>
                <a:gd name="connsiteY0" fmla="*/ 6705600 h 6705600"/>
                <a:gd name="connsiteX1" fmla="*/ 328507 w 10038080"/>
                <a:gd name="connsiteY1" fmla="*/ 6396804 h 6705600"/>
                <a:gd name="connsiteX2" fmla="*/ 636693 w 10038080"/>
                <a:gd name="connsiteY2" fmla="*/ 6107108 h 6705600"/>
                <a:gd name="connsiteX3" fmla="*/ 1016000 w 10038080"/>
                <a:gd name="connsiteY3" fmla="*/ 5750560 h 6705600"/>
                <a:gd name="connsiteX4" fmla="*/ 1304747 w 10038080"/>
                <a:gd name="connsiteY4" fmla="*/ 5511597 h 6705600"/>
                <a:gd name="connsiteX5" fmla="*/ 1605280 w 10038080"/>
                <a:gd name="connsiteY5" fmla="*/ 5262880 h 6705600"/>
                <a:gd name="connsiteX6" fmla="*/ 1910080 w 10038080"/>
                <a:gd name="connsiteY6" fmla="*/ 5201920 h 6705600"/>
                <a:gd name="connsiteX7" fmla="*/ 2133600 w 10038080"/>
                <a:gd name="connsiteY7" fmla="*/ 4897120 h 6705600"/>
                <a:gd name="connsiteX8" fmla="*/ 2540000 w 10038080"/>
                <a:gd name="connsiteY8" fmla="*/ 4592320 h 6705600"/>
                <a:gd name="connsiteX9" fmla="*/ 2682240 w 10038080"/>
                <a:gd name="connsiteY9" fmla="*/ 4450080 h 6705600"/>
                <a:gd name="connsiteX10" fmla="*/ 3190240 w 10038080"/>
                <a:gd name="connsiteY10" fmla="*/ 4226560 h 6705600"/>
                <a:gd name="connsiteX11" fmla="*/ 3576320 w 10038080"/>
                <a:gd name="connsiteY11" fmla="*/ 3840480 h 6705600"/>
                <a:gd name="connsiteX12" fmla="*/ 3901440 w 10038080"/>
                <a:gd name="connsiteY12" fmla="*/ 3576320 h 6705600"/>
                <a:gd name="connsiteX13" fmla="*/ 4197299 w 10038080"/>
                <a:gd name="connsiteY13" fmla="*/ 3312160 h 6705600"/>
                <a:gd name="connsiteX14" fmla="*/ 4470400 w 10038080"/>
                <a:gd name="connsiteY14" fmla="*/ 3068320 h 6705600"/>
                <a:gd name="connsiteX15" fmla="*/ 5035677 w 10038080"/>
                <a:gd name="connsiteY15" fmla="*/ 2685254 h 6705600"/>
                <a:gd name="connsiteX16" fmla="*/ 5445760 w 10038080"/>
                <a:gd name="connsiteY16" fmla="*/ 2540000 h 6705600"/>
                <a:gd name="connsiteX17" fmla="*/ 5804205 w 10038080"/>
                <a:gd name="connsiteY17" fmla="*/ 2450389 h 6705600"/>
                <a:gd name="connsiteX18" fmla="*/ 6161096 w 10038080"/>
                <a:gd name="connsiteY18" fmla="*/ 2284292 h 6705600"/>
                <a:gd name="connsiteX19" fmla="*/ 6495866 w 10038080"/>
                <a:gd name="connsiteY19" fmla="*/ 2066254 h 6705600"/>
                <a:gd name="connsiteX20" fmla="*/ 6879188 w 10038080"/>
                <a:gd name="connsiteY20" fmla="*/ 1840124 h 6705600"/>
                <a:gd name="connsiteX21" fmla="*/ 7173320 w 10038080"/>
                <a:gd name="connsiteY21" fmla="*/ 1593052 h 6705600"/>
                <a:gd name="connsiteX22" fmla="*/ 7537094 w 10038080"/>
                <a:gd name="connsiteY22" fmla="*/ 1272845 h 6705600"/>
                <a:gd name="connsiteX23" fmla="*/ 7972993 w 10038080"/>
                <a:gd name="connsiteY23" fmla="*/ 894260 h 6705600"/>
                <a:gd name="connsiteX24" fmla="*/ 8310880 w 10038080"/>
                <a:gd name="connsiteY24" fmla="*/ 995680 h 6705600"/>
                <a:gd name="connsiteX25" fmla="*/ 8636000 w 10038080"/>
                <a:gd name="connsiteY25" fmla="*/ 1117600 h 6705600"/>
                <a:gd name="connsiteX26" fmla="*/ 8905443 w 10038080"/>
                <a:gd name="connsiteY26" fmla="*/ 899973 h 6705600"/>
                <a:gd name="connsiteX27" fmla="*/ 9164320 w 10038080"/>
                <a:gd name="connsiteY27" fmla="*/ 690880 h 6705600"/>
                <a:gd name="connsiteX28" fmla="*/ 9583725 w 10038080"/>
                <a:gd name="connsiteY28" fmla="*/ 359258 h 6705600"/>
                <a:gd name="connsiteX29" fmla="*/ 10038080 w 10038080"/>
                <a:gd name="connsiteY29" fmla="*/ 0 h 6705600"/>
                <a:gd name="connsiteX0" fmla="*/ 0 w 10038080"/>
                <a:gd name="connsiteY0" fmla="*/ 6705600 h 6705600"/>
                <a:gd name="connsiteX1" fmla="*/ 328507 w 10038080"/>
                <a:gd name="connsiteY1" fmla="*/ 6396804 h 6705600"/>
                <a:gd name="connsiteX2" fmla="*/ 636693 w 10038080"/>
                <a:gd name="connsiteY2" fmla="*/ 6107108 h 6705600"/>
                <a:gd name="connsiteX3" fmla="*/ 1016000 w 10038080"/>
                <a:gd name="connsiteY3" fmla="*/ 5750560 h 6705600"/>
                <a:gd name="connsiteX4" fmla="*/ 1304747 w 10038080"/>
                <a:gd name="connsiteY4" fmla="*/ 5511597 h 6705600"/>
                <a:gd name="connsiteX5" fmla="*/ 1605280 w 10038080"/>
                <a:gd name="connsiteY5" fmla="*/ 5262880 h 6705600"/>
                <a:gd name="connsiteX6" fmla="*/ 1910080 w 10038080"/>
                <a:gd name="connsiteY6" fmla="*/ 5201920 h 6705600"/>
                <a:gd name="connsiteX7" fmla="*/ 2133600 w 10038080"/>
                <a:gd name="connsiteY7" fmla="*/ 4897120 h 6705600"/>
                <a:gd name="connsiteX8" fmla="*/ 2540000 w 10038080"/>
                <a:gd name="connsiteY8" fmla="*/ 4592320 h 6705600"/>
                <a:gd name="connsiteX9" fmla="*/ 2682240 w 10038080"/>
                <a:gd name="connsiteY9" fmla="*/ 4450080 h 6705600"/>
                <a:gd name="connsiteX10" fmla="*/ 3190240 w 10038080"/>
                <a:gd name="connsiteY10" fmla="*/ 4226560 h 6705600"/>
                <a:gd name="connsiteX11" fmla="*/ 3576320 w 10038080"/>
                <a:gd name="connsiteY11" fmla="*/ 3840480 h 6705600"/>
                <a:gd name="connsiteX12" fmla="*/ 3901440 w 10038080"/>
                <a:gd name="connsiteY12" fmla="*/ 3576320 h 6705600"/>
                <a:gd name="connsiteX13" fmla="*/ 4197299 w 10038080"/>
                <a:gd name="connsiteY13" fmla="*/ 3312160 h 6705600"/>
                <a:gd name="connsiteX14" fmla="*/ 4470400 w 10038080"/>
                <a:gd name="connsiteY14" fmla="*/ 3068320 h 6705600"/>
                <a:gd name="connsiteX15" fmla="*/ 5035677 w 10038080"/>
                <a:gd name="connsiteY15" fmla="*/ 2685254 h 6705600"/>
                <a:gd name="connsiteX16" fmla="*/ 5445760 w 10038080"/>
                <a:gd name="connsiteY16" fmla="*/ 2540000 h 6705600"/>
                <a:gd name="connsiteX17" fmla="*/ 5804205 w 10038080"/>
                <a:gd name="connsiteY17" fmla="*/ 2450389 h 6705600"/>
                <a:gd name="connsiteX18" fmla="*/ 6161096 w 10038080"/>
                <a:gd name="connsiteY18" fmla="*/ 2284292 h 6705600"/>
                <a:gd name="connsiteX19" fmla="*/ 6495866 w 10038080"/>
                <a:gd name="connsiteY19" fmla="*/ 2066254 h 6705600"/>
                <a:gd name="connsiteX20" fmla="*/ 6879188 w 10038080"/>
                <a:gd name="connsiteY20" fmla="*/ 1840124 h 6705600"/>
                <a:gd name="connsiteX21" fmla="*/ 7173320 w 10038080"/>
                <a:gd name="connsiteY21" fmla="*/ 1593052 h 6705600"/>
                <a:gd name="connsiteX22" fmla="*/ 7537094 w 10038080"/>
                <a:gd name="connsiteY22" fmla="*/ 1272845 h 6705600"/>
                <a:gd name="connsiteX23" fmla="*/ 7972993 w 10038080"/>
                <a:gd name="connsiteY23" fmla="*/ 894260 h 6705600"/>
                <a:gd name="connsiteX24" fmla="*/ 8310880 w 10038080"/>
                <a:gd name="connsiteY24" fmla="*/ 995680 h 6705600"/>
                <a:gd name="connsiteX25" fmla="*/ 8636000 w 10038080"/>
                <a:gd name="connsiteY25" fmla="*/ 1117600 h 6705600"/>
                <a:gd name="connsiteX26" fmla="*/ 8905443 w 10038080"/>
                <a:gd name="connsiteY26" fmla="*/ 899973 h 6705600"/>
                <a:gd name="connsiteX27" fmla="*/ 9164320 w 10038080"/>
                <a:gd name="connsiteY27" fmla="*/ 690880 h 6705600"/>
                <a:gd name="connsiteX28" fmla="*/ 9583725 w 10038080"/>
                <a:gd name="connsiteY28" fmla="*/ 359258 h 6705600"/>
                <a:gd name="connsiteX29" fmla="*/ 10038080 w 10038080"/>
                <a:gd name="connsiteY29" fmla="*/ 0 h 6705600"/>
                <a:gd name="connsiteX0" fmla="*/ 0 w 10038080"/>
                <a:gd name="connsiteY0" fmla="*/ 6705600 h 6705600"/>
                <a:gd name="connsiteX1" fmla="*/ 328507 w 10038080"/>
                <a:gd name="connsiteY1" fmla="*/ 6396804 h 6705600"/>
                <a:gd name="connsiteX2" fmla="*/ 636693 w 10038080"/>
                <a:gd name="connsiteY2" fmla="*/ 6107108 h 6705600"/>
                <a:gd name="connsiteX3" fmla="*/ 1016000 w 10038080"/>
                <a:gd name="connsiteY3" fmla="*/ 5750560 h 6705600"/>
                <a:gd name="connsiteX4" fmla="*/ 1304747 w 10038080"/>
                <a:gd name="connsiteY4" fmla="*/ 5511597 h 6705600"/>
                <a:gd name="connsiteX5" fmla="*/ 1605280 w 10038080"/>
                <a:gd name="connsiteY5" fmla="*/ 5262880 h 6705600"/>
                <a:gd name="connsiteX6" fmla="*/ 1910080 w 10038080"/>
                <a:gd name="connsiteY6" fmla="*/ 5201920 h 6705600"/>
                <a:gd name="connsiteX7" fmla="*/ 2133600 w 10038080"/>
                <a:gd name="connsiteY7" fmla="*/ 4897120 h 6705600"/>
                <a:gd name="connsiteX8" fmla="*/ 2540000 w 10038080"/>
                <a:gd name="connsiteY8" fmla="*/ 4592320 h 6705600"/>
                <a:gd name="connsiteX9" fmla="*/ 2682240 w 10038080"/>
                <a:gd name="connsiteY9" fmla="*/ 4450080 h 6705600"/>
                <a:gd name="connsiteX10" fmla="*/ 3190240 w 10038080"/>
                <a:gd name="connsiteY10" fmla="*/ 4226560 h 6705600"/>
                <a:gd name="connsiteX11" fmla="*/ 3576320 w 10038080"/>
                <a:gd name="connsiteY11" fmla="*/ 3840480 h 6705600"/>
                <a:gd name="connsiteX12" fmla="*/ 3901440 w 10038080"/>
                <a:gd name="connsiteY12" fmla="*/ 3576320 h 6705600"/>
                <a:gd name="connsiteX13" fmla="*/ 4197299 w 10038080"/>
                <a:gd name="connsiteY13" fmla="*/ 3312160 h 6705600"/>
                <a:gd name="connsiteX14" fmla="*/ 4470400 w 10038080"/>
                <a:gd name="connsiteY14" fmla="*/ 3068320 h 6705600"/>
                <a:gd name="connsiteX15" fmla="*/ 5035677 w 10038080"/>
                <a:gd name="connsiteY15" fmla="*/ 2685254 h 6705600"/>
                <a:gd name="connsiteX16" fmla="*/ 5445760 w 10038080"/>
                <a:gd name="connsiteY16" fmla="*/ 2540000 h 6705600"/>
                <a:gd name="connsiteX17" fmla="*/ 5804205 w 10038080"/>
                <a:gd name="connsiteY17" fmla="*/ 2450389 h 6705600"/>
                <a:gd name="connsiteX18" fmla="*/ 6161096 w 10038080"/>
                <a:gd name="connsiteY18" fmla="*/ 2284292 h 6705600"/>
                <a:gd name="connsiteX19" fmla="*/ 6495866 w 10038080"/>
                <a:gd name="connsiteY19" fmla="*/ 2066254 h 6705600"/>
                <a:gd name="connsiteX20" fmla="*/ 6879188 w 10038080"/>
                <a:gd name="connsiteY20" fmla="*/ 1840124 h 6705600"/>
                <a:gd name="connsiteX21" fmla="*/ 7173320 w 10038080"/>
                <a:gd name="connsiteY21" fmla="*/ 1593052 h 6705600"/>
                <a:gd name="connsiteX22" fmla="*/ 7537094 w 10038080"/>
                <a:gd name="connsiteY22" fmla="*/ 1272845 h 6705600"/>
                <a:gd name="connsiteX23" fmla="*/ 7972993 w 10038080"/>
                <a:gd name="connsiteY23" fmla="*/ 894260 h 6705600"/>
                <a:gd name="connsiteX24" fmla="*/ 8310880 w 10038080"/>
                <a:gd name="connsiteY24" fmla="*/ 995680 h 6705600"/>
                <a:gd name="connsiteX25" fmla="*/ 8636000 w 10038080"/>
                <a:gd name="connsiteY25" fmla="*/ 1117600 h 6705600"/>
                <a:gd name="connsiteX26" fmla="*/ 8905443 w 10038080"/>
                <a:gd name="connsiteY26" fmla="*/ 899973 h 6705600"/>
                <a:gd name="connsiteX27" fmla="*/ 9164320 w 10038080"/>
                <a:gd name="connsiteY27" fmla="*/ 690880 h 6705600"/>
                <a:gd name="connsiteX28" fmla="*/ 9583725 w 10038080"/>
                <a:gd name="connsiteY28" fmla="*/ 359258 h 6705600"/>
                <a:gd name="connsiteX29" fmla="*/ 10038080 w 10038080"/>
                <a:gd name="connsiteY29" fmla="*/ 0 h 6705600"/>
                <a:gd name="connsiteX0" fmla="*/ 0 w 10038080"/>
                <a:gd name="connsiteY0" fmla="*/ 6705600 h 6705600"/>
                <a:gd name="connsiteX1" fmla="*/ 328507 w 10038080"/>
                <a:gd name="connsiteY1" fmla="*/ 6396804 h 6705600"/>
                <a:gd name="connsiteX2" fmla="*/ 636693 w 10038080"/>
                <a:gd name="connsiteY2" fmla="*/ 6107108 h 6705600"/>
                <a:gd name="connsiteX3" fmla="*/ 1016000 w 10038080"/>
                <a:gd name="connsiteY3" fmla="*/ 5750560 h 6705600"/>
                <a:gd name="connsiteX4" fmla="*/ 1304747 w 10038080"/>
                <a:gd name="connsiteY4" fmla="*/ 5511597 h 6705600"/>
                <a:gd name="connsiteX5" fmla="*/ 1605280 w 10038080"/>
                <a:gd name="connsiteY5" fmla="*/ 5262880 h 6705600"/>
                <a:gd name="connsiteX6" fmla="*/ 1910080 w 10038080"/>
                <a:gd name="connsiteY6" fmla="*/ 5201920 h 6705600"/>
                <a:gd name="connsiteX7" fmla="*/ 2133600 w 10038080"/>
                <a:gd name="connsiteY7" fmla="*/ 4897120 h 6705600"/>
                <a:gd name="connsiteX8" fmla="*/ 2540000 w 10038080"/>
                <a:gd name="connsiteY8" fmla="*/ 4592320 h 6705600"/>
                <a:gd name="connsiteX9" fmla="*/ 2682240 w 10038080"/>
                <a:gd name="connsiteY9" fmla="*/ 4450080 h 6705600"/>
                <a:gd name="connsiteX10" fmla="*/ 3190240 w 10038080"/>
                <a:gd name="connsiteY10" fmla="*/ 4226560 h 6705600"/>
                <a:gd name="connsiteX11" fmla="*/ 3576320 w 10038080"/>
                <a:gd name="connsiteY11" fmla="*/ 3840480 h 6705600"/>
                <a:gd name="connsiteX12" fmla="*/ 3901440 w 10038080"/>
                <a:gd name="connsiteY12" fmla="*/ 3576320 h 6705600"/>
                <a:gd name="connsiteX13" fmla="*/ 4197299 w 10038080"/>
                <a:gd name="connsiteY13" fmla="*/ 3312160 h 6705600"/>
                <a:gd name="connsiteX14" fmla="*/ 4470400 w 10038080"/>
                <a:gd name="connsiteY14" fmla="*/ 3068320 h 6705600"/>
                <a:gd name="connsiteX15" fmla="*/ 5035677 w 10038080"/>
                <a:gd name="connsiteY15" fmla="*/ 2685254 h 6705600"/>
                <a:gd name="connsiteX16" fmla="*/ 5445760 w 10038080"/>
                <a:gd name="connsiteY16" fmla="*/ 2540000 h 6705600"/>
                <a:gd name="connsiteX17" fmla="*/ 5804205 w 10038080"/>
                <a:gd name="connsiteY17" fmla="*/ 2450389 h 6705600"/>
                <a:gd name="connsiteX18" fmla="*/ 6161096 w 10038080"/>
                <a:gd name="connsiteY18" fmla="*/ 2284292 h 6705600"/>
                <a:gd name="connsiteX19" fmla="*/ 6495866 w 10038080"/>
                <a:gd name="connsiteY19" fmla="*/ 2066254 h 6705600"/>
                <a:gd name="connsiteX20" fmla="*/ 6879188 w 10038080"/>
                <a:gd name="connsiteY20" fmla="*/ 1840124 h 6705600"/>
                <a:gd name="connsiteX21" fmla="*/ 7173320 w 10038080"/>
                <a:gd name="connsiteY21" fmla="*/ 1593052 h 6705600"/>
                <a:gd name="connsiteX22" fmla="*/ 7537094 w 10038080"/>
                <a:gd name="connsiteY22" fmla="*/ 1272845 h 6705600"/>
                <a:gd name="connsiteX23" fmla="*/ 7972993 w 10038080"/>
                <a:gd name="connsiteY23" fmla="*/ 894260 h 6705600"/>
                <a:gd name="connsiteX24" fmla="*/ 8310880 w 10038080"/>
                <a:gd name="connsiteY24" fmla="*/ 995680 h 6705600"/>
                <a:gd name="connsiteX25" fmla="*/ 8636000 w 10038080"/>
                <a:gd name="connsiteY25" fmla="*/ 1117600 h 6705600"/>
                <a:gd name="connsiteX26" fmla="*/ 8905443 w 10038080"/>
                <a:gd name="connsiteY26" fmla="*/ 899973 h 6705600"/>
                <a:gd name="connsiteX27" fmla="*/ 9164320 w 10038080"/>
                <a:gd name="connsiteY27" fmla="*/ 690880 h 6705600"/>
                <a:gd name="connsiteX28" fmla="*/ 9583725 w 10038080"/>
                <a:gd name="connsiteY28" fmla="*/ 359258 h 6705600"/>
                <a:gd name="connsiteX29" fmla="*/ 10038080 w 10038080"/>
                <a:gd name="connsiteY29" fmla="*/ 0 h 6705600"/>
                <a:gd name="connsiteX0" fmla="*/ 0 w 10038080"/>
                <a:gd name="connsiteY0" fmla="*/ 6705600 h 6705600"/>
                <a:gd name="connsiteX1" fmla="*/ 328507 w 10038080"/>
                <a:gd name="connsiteY1" fmla="*/ 6396804 h 6705600"/>
                <a:gd name="connsiteX2" fmla="*/ 636693 w 10038080"/>
                <a:gd name="connsiteY2" fmla="*/ 6107108 h 6705600"/>
                <a:gd name="connsiteX3" fmla="*/ 1016000 w 10038080"/>
                <a:gd name="connsiteY3" fmla="*/ 5750560 h 6705600"/>
                <a:gd name="connsiteX4" fmla="*/ 1304747 w 10038080"/>
                <a:gd name="connsiteY4" fmla="*/ 5511597 h 6705600"/>
                <a:gd name="connsiteX5" fmla="*/ 1605280 w 10038080"/>
                <a:gd name="connsiteY5" fmla="*/ 5262880 h 6705600"/>
                <a:gd name="connsiteX6" fmla="*/ 1910080 w 10038080"/>
                <a:gd name="connsiteY6" fmla="*/ 5201920 h 6705600"/>
                <a:gd name="connsiteX7" fmla="*/ 2133600 w 10038080"/>
                <a:gd name="connsiteY7" fmla="*/ 4897120 h 6705600"/>
                <a:gd name="connsiteX8" fmla="*/ 2540000 w 10038080"/>
                <a:gd name="connsiteY8" fmla="*/ 4592320 h 6705600"/>
                <a:gd name="connsiteX9" fmla="*/ 2682240 w 10038080"/>
                <a:gd name="connsiteY9" fmla="*/ 4450080 h 6705600"/>
                <a:gd name="connsiteX10" fmla="*/ 3190240 w 10038080"/>
                <a:gd name="connsiteY10" fmla="*/ 4226560 h 6705600"/>
                <a:gd name="connsiteX11" fmla="*/ 3576320 w 10038080"/>
                <a:gd name="connsiteY11" fmla="*/ 3840480 h 6705600"/>
                <a:gd name="connsiteX12" fmla="*/ 3901440 w 10038080"/>
                <a:gd name="connsiteY12" fmla="*/ 3576320 h 6705600"/>
                <a:gd name="connsiteX13" fmla="*/ 4197299 w 10038080"/>
                <a:gd name="connsiteY13" fmla="*/ 3312160 h 6705600"/>
                <a:gd name="connsiteX14" fmla="*/ 4470400 w 10038080"/>
                <a:gd name="connsiteY14" fmla="*/ 3068320 h 6705600"/>
                <a:gd name="connsiteX15" fmla="*/ 5035677 w 10038080"/>
                <a:gd name="connsiteY15" fmla="*/ 2685254 h 6705600"/>
                <a:gd name="connsiteX16" fmla="*/ 5445760 w 10038080"/>
                <a:gd name="connsiteY16" fmla="*/ 2540000 h 6705600"/>
                <a:gd name="connsiteX17" fmla="*/ 5804205 w 10038080"/>
                <a:gd name="connsiteY17" fmla="*/ 2450389 h 6705600"/>
                <a:gd name="connsiteX18" fmla="*/ 6161096 w 10038080"/>
                <a:gd name="connsiteY18" fmla="*/ 2284292 h 6705600"/>
                <a:gd name="connsiteX19" fmla="*/ 6495866 w 10038080"/>
                <a:gd name="connsiteY19" fmla="*/ 2066254 h 6705600"/>
                <a:gd name="connsiteX20" fmla="*/ 6879188 w 10038080"/>
                <a:gd name="connsiteY20" fmla="*/ 1840124 h 6705600"/>
                <a:gd name="connsiteX21" fmla="*/ 7173320 w 10038080"/>
                <a:gd name="connsiteY21" fmla="*/ 1593052 h 6705600"/>
                <a:gd name="connsiteX22" fmla="*/ 7537094 w 10038080"/>
                <a:gd name="connsiteY22" fmla="*/ 1272845 h 6705600"/>
                <a:gd name="connsiteX23" fmla="*/ 7972993 w 10038080"/>
                <a:gd name="connsiteY23" fmla="*/ 894260 h 6705600"/>
                <a:gd name="connsiteX24" fmla="*/ 8310880 w 10038080"/>
                <a:gd name="connsiteY24" fmla="*/ 995680 h 6705600"/>
                <a:gd name="connsiteX25" fmla="*/ 8636000 w 10038080"/>
                <a:gd name="connsiteY25" fmla="*/ 1117600 h 6705600"/>
                <a:gd name="connsiteX26" fmla="*/ 8905443 w 10038080"/>
                <a:gd name="connsiteY26" fmla="*/ 899973 h 6705600"/>
                <a:gd name="connsiteX27" fmla="*/ 9164320 w 10038080"/>
                <a:gd name="connsiteY27" fmla="*/ 690880 h 6705600"/>
                <a:gd name="connsiteX28" fmla="*/ 9583725 w 10038080"/>
                <a:gd name="connsiteY28" fmla="*/ 359258 h 6705600"/>
                <a:gd name="connsiteX29" fmla="*/ 10038080 w 10038080"/>
                <a:gd name="connsiteY29" fmla="*/ 0 h 6705600"/>
                <a:gd name="connsiteX0" fmla="*/ 0 w 10038080"/>
                <a:gd name="connsiteY0" fmla="*/ 6705600 h 6705600"/>
                <a:gd name="connsiteX1" fmla="*/ 328507 w 10038080"/>
                <a:gd name="connsiteY1" fmla="*/ 6396804 h 6705600"/>
                <a:gd name="connsiteX2" fmla="*/ 636693 w 10038080"/>
                <a:gd name="connsiteY2" fmla="*/ 6107108 h 6705600"/>
                <a:gd name="connsiteX3" fmla="*/ 1016000 w 10038080"/>
                <a:gd name="connsiteY3" fmla="*/ 5750560 h 6705600"/>
                <a:gd name="connsiteX4" fmla="*/ 1304747 w 10038080"/>
                <a:gd name="connsiteY4" fmla="*/ 5511597 h 6705600"/>
                <a:gd name="connsiteX5" fmla="*/ 1605280 w 10038080"/>
                <a:gd name="connsiteY5" fmla="*/ 5262880 h 6705600"/>
                <a:gd name="connsiteX6" fmla="*/ 1910080 w 10038080"/>
                <a:gd name="connsiteY6" fmla="*/ 5201920 h 6705600"/>
                <a:gd name="connsiteX7" fmla="*/ 2133600 w 10038080"/>
                <a:gd name="connsiteY7" fmla="*/ 4897120 h 6705600"/>
                <a:gd name="connsiteX8" fmla="*/ 2540000 w 10038080"/>
                <a:gd name="connsiteY8" fmla="*/ 4592320 h 6705600"/>
                <a:gd name="connsiteX9" fmla="*/ 2682240 w 10038080"/>
                <a:gd name="connsiteY9" fmla="*/ 4450080 h 6705600"/>
                <a:gd name="connsiteX10" fmla="*/ 3190240 w 10038080"/>
                <a:gd name="connsiteY10" fmla="*/ 4226560 h 6705600"/>
                <a:gd name="connsiteX11" fmla="*/ 3576320 w 10038080"/>
                <a:gd name="connsiteY11" fmla="*/ 3840480 h 6705600"/>
                <a:gd name="connsiteX12" fmla="*/ 3901440 w 10038080"/>
                <a:gd name="connsiteY12" fmla="*/ 3576320 h 6705600"/>
                <a:gd name="connsiteX13" fmla="*/ 4197299 w 10038080"/>
                <a:gd name="connsiteY13" fmla="*/ 3312160 h 6705600"/>
                <a:gd name="connsiteX14" fmla="*/ 4470400 w 10038080"/>
                <a:gd name="connsiteY14" fmla="*/ 3068320 h 6705600"/>
                <a:gd name="connsiteX15" fmla="*/ 5035677 w 10038080"/>
                <a:gd name="connsiteY15" fmla="*/ 2685254 h 6705600"/>
                <a:gd name="connsiteX16" fmla="*/ 5445760 w 10038080"/>
                <a:gd name="connsiteY16" fmla="*/ 2540000 h 6705600"/>
                <a:gd name="connsiteX17" fmla="*/ 5804205 w 10038080"/>
                <a:gd name="connsiteY17" fmla="*/ 2450389 h 6705600"/>
                <a:gd name="connsiteX18" fmla="*/ 6161096 w 10038080"/>
                <a:gd name="connsiteY18" fmla="*/ 2284292 h 6705600"/>
                <a:gd name="connsiteX19" fmla="*/ 6495866 w 10038080"/>
                <a:gd name="connsiteY19" fmla="*/ 2066254 h 6705600"/>
                <a:gd name="connsiteX20" fmla="*/ 6879188 w 10038080"/>
                <a:gd name="connsiteY20" fmla="*/ 1840124 h 6705600"/>
                <a:gd name="connsiteX21" fmla="*/ 7173320 w 10038080"/>
                <a:gd name="connsiteY21" fmla="*/ 1593052 h 6705600"/>
                <a:gd name="connsiteX22" fmla="*/ 7537094 w 10038080"/>
                <a:gd name="connsiteY22" fmla="*/ 1272845 h 6705600"/>
                <a:gd name="connsiteX23" fmla="*/ 7972993 w 10038080"/>
                <a:gd name="connsiteY23" fmla="*/ 894260 h 6705600"/>
                <a:gd name="connsiteX24" fmla="*/ 8310880 w 10038080"/>
                <a:gd name="connsiteY24" fmla="*/ 995680 h 6705600"/>
                <a:gd name="connsiteX25" fmla="*/ 8636000 w 10038080"/>
                <a:gd name="connsiteY25" fmla="*/ 1117600 h 6705600"/>
                <a:gd name="connsiteX26" fmla="*/ 8905443 w 10038080"/>
                <a:gd name="connsiteY26" fmla="*/ 899973 h 6705600"/>
                <a:gd name="connsiteX27" fmla="*/ 9164320 w 10038080"/>
                <a:gd name="connsiteY27" fmla="*/ 690880 h 6705600"/>
                <a:gd name="connsiteX28" fmla="*/ 9583725 w 10038080"/>
                <a:gd name="connsiteY28" fmla="*/ 359258 h 6705600"/>
                <a:gd name="connsiteX29" fmla="*/ 10038080 w 10038080"/>
                <a:gd name="connsiteY29" fmla="*/ 0 h 6705600"/>
                <a:gd name="connsiteX0" fmla="*/ 0 w 10038080"/>
                <a:gd name="connsiteY0" fmla="*/ 6705600 h 6705600"/>
                <a:gd name="connsiteX1" fmla="*/ 328507 w 10038080"/>
                <a:gd name="connsiteY1" fmla="*/ 6396804 h 6705600"/>
                <a:gd name="connsiteX2" fmla="*/ 636693 w 10038080"/>
                <a:gd name="connsiteY2" fmla="*/ 6107108 h 6705600"/>
                <a:gd name="connsiteX3" fmla="*/ 1016000 w 10038080"/>
                <a:gd name="connsiteY3" fmla="*/ 5750560 h 6705600"/>
                <a:gd name="connsiteX4" fmla="*/ 1304747 w 10038080"/>
                <a:gd name="connsiteY4" fmla="*/ 5511597 h 6705600"/>
                <a:gd name="connsiteX5" fmla="*/ 1605280 w 10038080"/>
                <a:gd name="connsiteY5" fmla="*/ 5262880 h 6705600"/>
                <a:gd name="connsiteX6" fmla="*/ 1910080 w 10038080"/>
                <a:gd name="connsiteY6" fmla="*/ 5201920 h 6705600"/>
                <a:gd name="connsiteX7" fmla="*/ 2133600 w 10038080"/>
                <a:gd name="connsiteY7" fmla="*/ 4897120 h 6705600"/>
                <a:gd name="connsiteX8" fmla="*/ 2540000 w 10038080"/>
                <a:gd name="connsiteY8" fmla="*/ 4592320 h 6705600"/>
                <a:gd name="connsiteX9" fmla="*/ 2682240 w 10038080"/>
                <a:gd name="connsiteY9" fmla="*/ 4450080 h 6705600"/>
                <a:gd name="connsiteX10" fmla="*/ 3190240 w 10038080"/>
                <a:gd name="connsiteY10" fmla="*/ 4226560 h 6705600"/>
                <a:gd name="connsiteX11" fmla="*/ 3576320 w 10038080"/>
                <a:gd name="connsiteY11" fmla="*/ 3840480 h 6705600"/>
                <a:gd name="connsiteX12" fmla="*/ 3901440 w 10038080"/>
                <a:gd name="connsiteY12" fmla="*/ 3576320 h 6705600"/>
                <a:gd name="connsiteX13" fmla="*/ 4197299 w 10038080"/>
                <a:gd name="connsiteY13" fmla="*/ 3312160 h 6705600"/>
                <a:gd name="connsiteX14" fmla="*/ 4470400 w 10038080"/>
                <a:gd name="connsiteY14" fmla="*/ 3068320 h 6705600"/>
                <a:gd name="connsiteX15" fmla="*/ 5035677 w 10038080"/>
                <a:gd name="connsiteY15" fmla="*/ 2685254 h 6705600"/>
                <a:gd name="connsiteX16" fmla="*/ 5445760 w 10038080"/>
                <a:gd name="connsiteY16" fmla="*/ 2540000 h 6705600"/>
                <a:gd name="connsiteX17" fmla="*/ 5804205 w 10038080"/>
                <a:gd name="connsiteY17" fmla="*/ 2450389 h 6705600"/>
                <a:gd name="connsiteX18" fmla="*/ 6161096 w 10038080"/>
                <a:gd name="connsiteY18" fmla="*/ 2284292 h 6705600"/>
                <a:gd name="connsiteX19" fmla="*/ 6495866 w 10038080"/>
                <a:gd name="connsiteY19" fmla="*/ 2066254 h 6705600"/>
                <a:gd name="connsiteX20" fmla="*/ 6879188 w 10038080"/>
                <a:gd name="connsiteY20" fmla="*/ 1840124 h 6705600"/>
                <a:gd name="connsiteX21" fmla="*/ 7173320 w 10038080"/>
                <a:gd name="connsiteY21" fmla="*/ 1593052 h 6705600"/>
                <a:gd name="connsiteX22" fmla="*/ 7537094 w 10038080"/>
                <a:gd name="connsiteY22" fmla="*/ 1272845 h 6705600"/>
                <a:gd name="connsiteX23" fmla="*/ 7972993 w 10038080"/>
                <a:gd name="connsiteY23" fmla="*/ 894260 h 6705600"/>
                <a:gd name="connsiteX24" fmla="*/ 8310880 w 10038080"/>
                <a:gd name="connsiteY24" fmla="*/ 995680 h 6705600"/>
                <a:gd name="connsiteX25" fmla="*/ 8636000 w 10038080"/>
                <a:gd name="connsiteY25" fmla="*/ 1117600 h 6705600"/>
                <a:gd name="connsiteX26" fmla="*/ 8905443 w 10038080"/>
                <a:gd name="connsiteY26" fmla="*/ 899973 h 6705600"/>
                <a:gd name="connsiteX27" fmla="*/ 9164320 w 10038080"/>
                <a:gd name="connsiteY27" fmla="*/ 690880 h 6705600"/>
                <a:gd name="connsiteX28" fmla="*/ 9583725 w 10038080"/>
                <a:gd name="connsiteY28" fmla="*/ 359258 h 6705600"/>
                <a:gd name="connsiteX29" fmla="*/ 10038080 w 10038080"/>
                <a:gd name="connsiteY29" fmla="*/ 0 h 6705600"/>
                <a:gd name="connsiteX0" fmla="*/ 0 w 10038080"/>
                <a:gd name="connsiteY0" fmla="*/ 6705600 h 6705600"/>
                <a:gd name="connsiteX1" fmla="*/ 328507 w 10038080"/>
                <a:gd name="connsiteY1" fmla="*/ 6396804 h 6705600"/>
                <a:gd name="connsiteX2" fmla="*/ 636693 w 10038080"/>
                <a:gd name="connsiteY2" fmla="*/ 6107108 h 6705600"/>
                <a:gd name="connsiteX3" fmla="*/ 1016000 w 10038080"/>
                <a:gd name="connsiteY3" fmla="*/ 5750560 h 6705600"/>
                <a:gd name="connsiteX4" fmla="*/ 1304747 w 10038080"/>
                <a:gd name="connsiteY4" fmla="*/ 5511597 h 6705600"/>
                <a:gd name="connsiteX5" fmla="*/ 1605280 w 10038080"/>
                <a:gd name="connsiteY5" fmla="*/ 5262880 h 6705600"/>
                <a:gd name="connsiteX6" fmla="*/ 1910080 w 10038080"/>
                <a:gd name="connsiteY6" fmla="*/ 5201920 h 6705600"/>
                <a:gd name="connsiteX7" fmla="*/ 2133600 w 10038080"/>
                <a:gd name="connsiteY7" fmla="*/ 4897120 h 6705600"/>
                <a:gd name="connsiteX8" fmla="*/ 2540000 w 10038080"/>
                <a:gd name="connsiteY8" fmla="*/ 4592320 h 6705600"/>
                <a:gd name="connsiteX9" fmla="*/ 2682240 w 10038080"/>
                <a:gd name="connsiteY9" fmla="*/ 4450080 h 6705600"/>
                <a:gd name="connsiteX10" fmla="*/ 3190240 w 10038080"/>
                <a:gd name="connsiteY10" fmla="*/ 4226560 h 6705600"/>
                <a:gd name="connsiteX11" fmla="*/ 3576320 w 10038080"/>
                <a:gd name="connsiteY11" fmla="*/ 3840480 h 6705600"/>
                <a:gd name="connsiteX12" fmla="*/ 3901440 w 10038080"/>
                <a:gd name="connsiteY12" fmla="*/ 3576320 h 6705600"/>
                <a:gd name="connsiteX13" fmla="*/ 4197299 w 10038080"/>
                <a:gd name="connsiteY13" fmla="*/ 3312160 h 6705600"/>
                <a:gd name="connsiteX14" fmla="*/ 4470400 w 10038080"/>
                <a:gd name="connsiteY14" fmla="*/ 3068320 h 6705600"/>
                <a:gd name="connsiteX15" fmla="*/ 5035677 w 10038080"/>
                <a:gd name="connsiteY15" fmla="*/ 2685254 h 6705600"/>
                <a:gd name="connsiteX16" fmla="*/ 5437668 w 10038080"/>
                <a:gd name="connsiteY16" fmla="*/ 2491448 h 6705600"/>
                <a:gd name="connsiteX17" fmla="*/ 5804205 w 10038080"/>
                <a:gd name="connsiteY17" fmla="*/ 2450389 h 6705600"/>
                <a:gd name="connsiteX18" fmla="*/ 6161096 w 10038080"/>
                <a:gd name="connsiteY18" fmla="*/ 2284292 h 6705600"/>
                <a:gd name="connsiteX19" fmla="*/ 6495866 w 10038080"/>
                <a:gd name="connsiteY19" fmla="*/ 2066254 h 6705600"/>
                <a:gd name="connsiteX20" fmla="*/ 6879188 w 10038080"/>
                <a:gd name="connsiteY20" fmla="*/ 1840124 h 6705600"/>
                <a:gd name="connsiteX21" fmla="*/ 7173320 w 10038080"/>
                <a:gd name="connsiteY21" fmla="*/ 1593052 h 6705600"/>
                <a:gd name="connsiteX22" fmla="*/ 7537094 w 10038080"/>
                <a:gd name="connsiteY22" fmla="*/ 1272845 h 6705600"/>
                <a:gd name="connsiteX23" fmla="*/ 7972993 w 10038080"/>
                <a:gd name="connsiteY23" fmla="*/ 894260 h 6705600"/>
                <a:gd name="connsiteX24" fmla="*/ 8310880 w 10038080"/>
                <a:gd name="connsiteY24" fmla="*/ 995680 h 6705600"/>
                <a:gd name="connsiteX25" fmla="*/ 8636000 w 10038080"/>
                <a:gd name="connsiteY25" fmla="*/ 1117600 h 6705600"/>
                <a:gd name="connsiteX26" fmla="*/ 8905443 w 10038080"/>
                <a:gd name="connsiteY26" fmla="*/ 899973 h 6705600"/>
                <a:gd name="connsiteX27" fmla="*/ 9164320 w 10038080"/>
                <a:gd name="connsiteY27" fmla="*/ 690880 h 6705600"/>
                <a:gd name="connsiteX28" fmla="*/ 9583725 w 10038080"/>
                <a:gd name="connsiteY28" fmla="*/ 359258 h 6705600"/>
                <a:gd name="connsiteX29" fmla="*/ 10038080 w 10038080"/>
                <a:gd name="connsiteY29" fmla="*/ 0 h 6705600"/>
                <a:gd name="connsiteX0" fmla="*/ 0 w 10038080"/>
                <a:gd name="connsiteY0" fmla="*/ 6705600 h 6705600"/>
                <a:gd name="connsiteX1" fmla="*/ 328507 w 10038080"/>
                <a:gd name="connsiteY1" fmla="*/ 6396804 h 6705600"/>
                <a:gd name="connsiteX2" fmla="*/ 636693 w 10038080"/>
                <a:gd name="connsiteY2" fmla="*/ 6107108 h 6705600"/>
                <a:gd name="connsiteX3" fmla="*/ 1016000 w 10038080"/>
                <a:gd name="connsiteY3" fmla="*/ 5750560 h 6705600"/>
                <a:gd name="connsiteX4" fmla="*/ 1304747 w 10038080"/>
                <a:gd name="connsiteY4" fmla="*/ 5511597 h 6705600"/>
                <a:gd name="connsiteX5" fmla="*/ 1605280 w 10038080"/>
                <a:gd name="connsiteY5" fmla="*/ 5262880 h 6705600"/>
                <a:gd name="connsiteX6" fmla="*/ 1910080 w 10038080"/>
                <a:gd name="connsiteY6" fmla="*/ 5201920 h 6705600"/>
                <a:gd name="connsiteX7" fmla="*/ 2133600 w 10038080"/>
                <a:gd name="connsiteY7" fmla="*/ 4897120 h 6705600"/>
                <a:gd name="connsiteX8" fmla="*/ 2540000 w 10038080"/>
                <a:gd name="connsiteY8" fmla="*/ 4592320 h 6705600"/>
                <a:gd name="connsiteX9" fmla="*/ 2682240 w 10038080"/>
                <a:gd name="connsiteY9" fmla="*/ 4450080 h 6705600"/>
                <a:gd name="connsiteX10" fmla="*/ 3190240 w 10038080"/>
                <a:gd name="connsiteY10" fmla="*/ 4226560 h 6705600"/>
                <a:gd name="connsiteX11" fmla="*/ 3576320 w 10038080"/>
                <a:gd name="connsiteY11" fmla="*/ 3840480 h 6705600"/>
                <a:gd name="connsiteX12" fmla="*/ 3869072 w 10038080"/>
                <a:gd name="connsiteY12" fmla="*/ 3519675 h 6705600"/>
                <a:gd name="connsiteX13" fmla="*/ 4197299 w 10038080"/>
                <a:gd name="connsiteY13" fmla="*/ 3312160 h 6705600"/>
                <a:gd name="connsiteX14" fmla="*/ 4470400 w 10038080"/>
                <a:gd name="connsiteY14" fmla="*/ 3068320 h 6705600"/>
                <a:gd name="connsiteX15" fmla="*/ 5035677 w 10038080"/>
                <a:gd name="connsiteY15" fmla="*/ 2685254 h 6705600"/>
                <a:gd name="connsiteX16" fmla="*/ 5437668 w 10038080"/>
                <a:gd name="connsiteY16" fmla="*/ 2491448 h 6705600"/>
                <a:gd name="connsiteX17" fmla="*/ 5804205 w 10038080"/>
                <a:gd name="connsiteY17" fmla="*/ 2450389 h 6705600"/>
                <a:gd name="connsiteX18" fmla="*/ 6161096 w 10038080"/>
                <a:gd name="connsiteY18" fmla="*/ 2284292 h 6705600"/>
                <a:gd name="connsiteX19" fmla="*/ 6495866 w 10038080"/>
                <a:gd name="connsiteY19" fmla="*/ 2066254 h 6705600"/>
                <a:gd name="connsiteX20" fmla="*/ 6879188 w 10038080"/>
                <a:gd name="connsiteY20" fmla="*/ 1840124 h 6705600"/>
                <a:gd name="connsiteX21" fmla="*/ 7173320 w 10038080"/>
                <a:gd name="connsiteY21" fmla="*/ 1593052 h 6705600"/>
                <a:gd name="connsiteX22" fmla="*/ 7537094 w 10038080"/>
                <a:gd name="connsiteY22" fmla="*/ 1272845 h 6705600"/>
                <a:gd name="connsiteX23" fmla="*/ 7972993 w 10038080"/>
                <a:gd name="connsiteY23" fmla="*/ 894260 h 6705600"/>
                <a:gd name="connsiteX24" fmla="*/ 8310880 w 10038080"/>
                <a:gd name="connsiteY24" fmla="*/ 995680 h 6705600"/>
                <a:gd name="connsiteX25" fmla="*/ 8636000 w 10038080"/>
                <a:gd name="connsiteY25" fmla="*/ 1117600 h 6705600"/>
                <a:gd name="connsiteX26" fmla="*/ 8905443 w 10038080"/>
                <a:gd name="connsiteY26" fmla="*/ 899973 h 6705600"/>
                <a:gd name="connsiteX27" fmla="*/ 9164320 w 10038080"/>
                <a:gd name="connsiteY27" fmla="*/ 690880 h 6705600"/>
                <a:gd name="connsiteX28" fmla="*/ 9583725 w 10038080"/>
                <a:gd name="connsiteY28" fmla="*/ 359258 h 6705600"/>
                <a:gd name="connsiteX29" fmla="*/ 10038080 w 10038080"/>
                <a:gd name="connsiteY29" fmla="*/ 0 h 6705600"/>
                <a:gd name="connsiteX0" fmla="*/ 0 w 10038080"/>
                <a:gd name="connsiteY0" fmla="*/ 6705600 h 6705600"/>
                <a:gd name="connsiteX1" fmla="*/ 328507 w 10038080"/>
                <a:gd name="connsiteY1" fmla="*/ 6396804 h 6705600"/>
                <a:gd name="connsiteX2" fmla="*/ 636693 w 10038080"/>
                <a:gd name="connsiteY2" fmla="*/ 6107108 h 6705600"/>
                <a:gd name="connsiteX3" fmla="*/ 1016000 w 10038080"/>
                <a:gd name="connsiteY3" fmla="*/ 5750560 h 6705600"/>
                <a:gd name="connsiteX4" fmla="*/ 1304747 w 10038080"/>
                <a:gd name="connsiteY4" fmla="*/ 5511597 h 6705600"/>
                <a:gd name="connsiteX5" fmla="*/ 1605280 w 10038080"/>
                <a:gd name="connsiteY5" fmla="*/ 5262880 h 6705600"/>
                <a:gd name="connsiteX6" fmla="*/ 1910080 w 10038080"/>
                <a:gd name="connsiteY6" fmla="*/ 5201920 h 6705600"/>
                <a:gd name="connsiteX7" fmla="*/ 2133600 w 10038080"/>
                <a:gd name="connsiteY7" fmla="*/ 4897120 h 6705600"/>
                <a:gd name="connsiteX8" fmla="*/ 2540000 w 10038080"/>
                <a:gd name="connsiteY8" fmla="*/ 4592320 h 6705600"/>
                <a:gd name="connsiteX9" fmla="*/ 2682240 w 10038080"/>
                <a:gd name="connsiteY9" fmla="*/ 4450080 h 6705600"/>
                <a:gd name="connsiteX10" fmla="*/ 3190240 w 10038080"/>
                <a:gd name="connsiteY10" fmla="*/ 4226560 h 6705600"/>
                <a:gd name="connsiteX11" fmla="*/ 3576320 w 10038080"/>
                <a:gd name="connsiteY11" fmla="*/ 3840480 h 6705600"/>
                <a:gd name="connsiteX12" fmla="*/ 3869072 w 10038080"/>
                <a:gd name="connsiteY12" fmla="*/ 3519675 h 6705600"/>
                <a:gd name="connsiteX13" fmla="*/ 4197299 w 10038080"/>
                <a:gd name="connsiteY13" fmla="*/ 3247424 h 6705600"/>
                <a:gd name="connsiteX14" fmla="*/ 4470400 w 10038080"/>
                <a:gd name="connsiteY14" fmla="*/ 3068320 h 6705600"/>
                <a:gd name="connsiteX15" fmla="*/ 5035677 w 10038080"/>
                <a:gd name="connsiteY15" fmla="*/ 2685254 h 6705600"/>
                <a:gd name="connsiteX16" fmla="*/ 5437668 w 10038080"/>
                <a:gd name="connsiteY16" fmla="*/ 2491448 h 6705600"/>
                <a:gd name="connsiteX17" fmla="*/ 5804205 w 10038080"/>
                <a:gd name="connsiteY17" fmla="*/ 2450389 h 6705600"/>
                <a:gd name="connsiteX18" fmla="*/ 6161096 w 10038080"/>
                <a:gd name="connsiteY18" fmla="*/ 2284292 h 6705600"/>
                <a:gd name="connsiteX19" fmla="*/ 6495866 w 10038080"/>
                <a:gd name="connsiteY19" fmla="*/ 2066254 h 6705600"/>
                <a:gd name="connsiteX20" fmla="*/ 6879188 w 10038080"/>
                <a:gd name="connsiteY20" fmla="*/ 1840124 h 6705600"/>
                <a:gd name="connsiteX21" fmla="*/ 7173320 w 10038080"/>
                <a:gd name="connsiteY21" fmla="*/ 1593052 h 6705600"/>
                <a:gd name="connsiteX22" fmla="*/ 7537094 w 10038080"/>
                <a:gd name="connsiteY22" fmla="*/ 1272845 h 6705600"/>
                <a:gd name="connsiteX23" fmla="*/ 7972993 w 10038080"/>
                <a:gd name="connsiteY23" fmla="*/ 894260 h 6705600"/>
                <a:gd name="connsiteX24" fmla="*/ 8310880 w 10038080"/>
                <a:gd name="connsiteY24" fmla="*/ 995680 h 6705600"/>
                <a:gd name="connsiteX25" fmla="*/ 8636000 w 10038080"/>
                <a:gd name="connsiteY25" fmla="*/ 1117600 h 6705600"/>
                <a:gd name="connsiteX26" fmla="*/ 8905443 w 10038080"/>
                <a:gd name="connsiteY26" fmla="*/ 899973 h 6705600"/>
                <a:gd name="connsiteX27" fmla="*/ 9164320 w 10038080"/>
                <a:gd name="connsiteY27" fmla="*/ 690880 h 6705600"/>
                <a:gd name="connsiteX28" fmla="*/ 9583725 w 10038080"/>
                <a:gd name="connsiteY28" fmla="*/ 359258 h 6705600"/>
                <a:gd name="connsiteX29" fmla="*/ 10038080 w 10038080"/>
                <a:gd name="connsiteY29" fmla="*/ 0 h 6705600"/>
                <a:gd name="connsiteX0" fmla="*/ 0 w 10038080"/>
                <a:gd name="connsiteY0" fmla="*/ 6705600 h 6705600"/>
                <a:gd name="connsiteX1" fmla="*/ 328507 w 10038080"/>
                <a:gd name="connsiteY1" fmla="*/ 6396804 h 6705600"/>
                <a:gd name="connsiteX2" fmla="*/ 636693 w 10038080"/>
                <a:gd name="connsiteY2" fmla="*/ 6107108 h 6705600"/>
                <a:gd name="connsiteX3" fmla="*/ 1016000 w 10038080"/>
                <a:gd name="connsiteY3" fmla="*/ 5750560 h 6705600"/>
                <a:gd name="connsiteX4" fmla="*/ 1304747 w 10038080"/>
                <a:gd name="connsiteY4" fmla="*/ 5511597 h 6705600"/>
                <a:gd name="connsiteX5" fmla="*/ 1605280 w 10038080"/>
                <a:gd name="connsiteY5" fmla="*/ 5262880 h 6705600"/>
                <a:gd name="connsiteX6" fmla="*/ 1910080 w 10038080"/>
                <a:gd name="connsiteY6" fmla="*/ 5201920 h 6705600"/>
                <a:gd name="connsiteX7" fmla="*/ 2133600 w 10038080"/>
                <a:gd name="connsiteY7" fmla="*/ 4897120 h 6705600"/>
                <a:gd name="connsiteX8" fmla="*/ 2540000 w 10038080"/>
                <a:gd name="connsiteY8" fmla="*/ 4592320 h 6705600"/>
                <a:gd name="connsiteX9" fmla="*/ 2682240 w 10038080"/>
                <a:gd name="connsiteY9" fmla="*/ 4450080 h 6705600"/>
                <a:gd name="connsiteX10" fmla="*/ 3093136 w 10038080"/>
                <a:gd name="connsiteY10" fmla="*/ 4169916 h 6705600"/>
                <a:gd name="connsiteX11" fmla="*/ 3576320 w 10038080"/>
                <a:gd name="connsiteY11" fmla="*/ 3840480 h 6705600"/>
                <a:gd name="connsiteX12" fmla="*/ 3869072 w 10038080"/>
                <a:gd name="connsiteY12" fmla="*/ 3519675 h 6705600"/>
                <a:gd name="connsiteX13" fmla="*/ 4197299 w 10038080"/>
                <a:gd name="connsiteY13" fmla="*/ 3247424 h 6705600"/>
                <a:gd name="connsiteX14" fmla="*/ 4470400 w 10038080"/>
                <a:gd name="connsiteY14" fmla="*/ 3068320 h 6705600"/>
                <a:gd name="connsiteX15" fmla="*/ 5035677 w 10038080"/>
                <a:gd name="connsiteY15" fmla="*/ 2685254 h 6705600"/>
                <a:gd name="connsiteX16" fmla="*/ 5437668 w 10038080"/>
                <a:gd name="connsiteY16" fmla="*/ 2491448 h 6705600"/>
                <a:gd name="connsiteX17" fmla="*/ 5804205 w 10038080"/>
                <a:gd name="connsiteY17" fmla="*/ 2450389 h 6705600"/>
                <a:gd name="connsiteX18" fmla="*/ 6161096 w 10038080"/>
                <a:gd name="connsiteY18" fmla="*/ 2284292 h 6705600"/>
                <a:gd name="connsiteX19" fmla="*/ 6495866 w 10038080"/>
                <a:gd name="connsiteY19" fmla="*/ 2066254 h 6705600"/>
                <a:gd name="connsiteX20" fmla="*/ 6879188 w 10038080"/>
                <a:gd name="connsiteY20" fmla="*/ 1840124 h 6705600"/>
                <a:gd name="connsiteX21" fmla="*/ 7173320 w 10038080"/>
                <a:gd name="connsiteY21" fmla="*/ 1593052 h 6705600"/>
                <a:gd name="connsiteX22" fmla="*/ 7537094 w 10038080"/>
                <a:gd name="connsiteY22" fmla="*/ 1272845 h 6705600"/>
                <a:gd name="connsiteX23" fmla="*/ 7972993 w 10038080"/>
                <a:gd name="connsiteY23" fmla="*/ 894260 h 6705600"/>
                <a:gd name="connsiteX24" fmla="*/ 8310880 w 10038080"/>
                <a:gd name="connsiteY24" fmla="*/ 995680 h 6705600"/>
                <a:gd name="connsiteX25" fmla="*/ 8636000 w 10038080"/>
                <a:gd name="connsiteY25" fmla="*/ 1117600 h 6705600"/>
                <a:gd name="connsiteX26" fmla="*/ 8905443 w 10038080"/>
                <a:gd name="connsiteY26" fmla="*/ 899973 h 6705600"/>
                <a:gd name="connsiteX27" fmla="*/ 9164320 w 10038080"/>
                <a:gd name="connsiteY27" fmla="*/ 690880 h 6705600"/>
                <a:gd name="connsiteX28" fmla="*/ 9583725 w 10038080"/>
                <a:gd name="connsiteY28" fmla="*/ 359258 h 6705600"/>
                <a:gd name="connsiteX29" fmla="*/ 10038080 w 10038080"/>
                <a:gd name="connsiteY29" fmla="*/ 0 h 6705600"/>
                <a:gd name="connsiteX0" fmla="*/ 0 w 10038080"/>
                <a:gd name="connsiteY0" fmla="*/ 6705600 h 6705600"/>
                <a:gd name="connsiteX1" fmla="*/ 328507 w 10038080"/>
                <a:gd name="connsiteY1" fmla="*/ 6396804 h 6705600"/>
                <a:gd name="connsiteX2" fmla="*/ 636693 w 10038080"/>
                <a:gd name="connsiteY2" fmla="*/ 6107108 h 6705600"/>
                <a:gd name="connsiteX3" fmla="*/ 1016000 w 10038080"/>
                <a:gd name="connsiteY3" fmla="*/ 5750560 h 6705600"/>
                <a:gd name="connsiteX4" fmla="*/ 1304747 w 10038080"/>
                <a:gd name="connsiteY4" fmla="*/ 5511597 h 6705600"/>
                <a:gd name="connsiteX5" fmla="*/ 1605280 w 10038080"/>
                <a:gd name="connsiteY5" fmla="*/ 5262880 h 6705600"/>
                <a:gd name="connsiteX6" fmla="*/ 1910080 w 10038080"/>
                <a:gd name="connsiteY6" fmla="*/ 5201920 h 6705600"/>
                <a:gd name="connsiteX7" fmla="*/ 2133600 w 10038080"/>
                <a:gd name="connsiteY7" fmla="*/ 4897120 h 6705600"/>
                <a:gd name="connsiteX8" fmla="*/ 2540000 w 10038080"/>
                <a:gd name="connsiteY8" fmla="*/ 4592320 h 6705600"/>
                <a:gd name="connsiteX9" fmla="*/ 2585135 w 10038080"/>
                <a:gd name="connsiteY9" fmla="*/ 4312516 h 6705600"/>
                <a:gd name="connsiteX10" fmla="*/ 3093136 w 10038080"/>
                <a:gd name="connsiteY10" fmla="*/ 4169916 h 6705600"/>
                <a:gd name="connsiteX11" fmla="*/ 3576320 w 10038080"/>
                <a:gd name="connsiteY11" fmla="*/ 3840480 h 6705600"/>
                <a:gd name="connsiteX12" fmla="*/ 3869072 w 10038080"/>
                <a:gd name="connsiteY12" fmla="*/ 3519675 h 6705600"/>
                <a:gd name="connsiteX13" fmla="*/ 4197299 w 10038080"/>
                <a:gd name="connsiteY13" fmla="*/ 3247424 h 6705600"/>
                <a:gd name="connsiteX14" fmla="*/ 4470400 w 10038080"/>
                <a:gd name="connsiteY14" fmla="*/ 3068320 h 6705600"/>
                <a:gd name="connsiteX15" fmla="*/ 5035677 w 10038080"/>
                <a:gd name="connsiteY15" fmla="*/ 2685254 h 6705600"/>
                <a:gd name="connsiteX16" fmla="*/ 5437668 w 10038080"/>
                <a:gd name="connsiteY16" fmla="*/ 2491448 h 6705600"/>
                <a:gd name="connsiteX17" fmla="*/ 5804205 w 10038080"/>
                <a:gd name="connsiteY17" fmla="*/ 2450389 h 6705600"/>
                <a:gd name="connsiteX18" fmla="*/ 6161096 w 10038080"/>
                <a:gd name="connsiteY18" fmla="*/ 2284292 h 6705600"/>
                <a:gd name="connsiteX19" fmla="*/ 6495866 w 10038080"/>
                <a:gd name="connsiteY19" fmla="*/ 2066254 h 6705600"/>
                <a:gd name="connsiteX20" fmla="*/ 6879188 w 10038080"/>
                <a:gd name="connsiteY20" fmla="*/ 1840124 h 6705600"/>
                <a:gd name="connsiteX21" fmla="*/ 7173320 w 10038080"/>
                <a:gd name="connsiteY21" fmla="*/ 1593052 h 6705600"/>
                <a:gd name="connsiteX22" fmla="*/ 7537094 w 10038080"/>
                <a:gd name="connsiteY22" fmla="*/ 1272845 h 6705600"/>
                <a:gd name="connsiteX23" fmla="*/ 7972993 w 10038080"/>
                <a:gd name="connsiteY23" fmla="*/ 894260 h 6705600"/>
                <a:gd name="connsiteX24" fmla="*/ 8310880 w 10038080"/>
                <a:gd name="connsiteY24" fmla="*/ 995680 h 6705600"/>
                <a:gd name="connsiteX25" fmla="*/ 8636000 w 10038080"/>
                <a:gd name="connsiteY25" fmla="*/ 1117600 h 6705600"/>
                <a:gd name="connsiteX26" fmla="*/ 8905443 w 10038080"/>
                <a:gd name="connsiteY26" fmla="*/ 899973 h 6705600"/>
                <a:gd name="connsiteX27" fmla="*/ 9164320 w 10038080"/>
                <a:gd name="connsiteY27" fmla="*/ 690880 h 6705600"/>
                <a:gd name="connsiteX28" fmla="*/ 9583725 w 10038080"/>
                <a:gd name="connsiteY28" fmla="*/ 359258 h 6705600"/>
                <a:gd name="connsiteX29" fmla="*/ 10038080 w 10038080"/>
                <a:gd name="connsiteY29" fmla="*/ 0 h 6705600"/>
                <a:gd name="connsiteX0" fmla="*/ 0 w 10038080"/>
                <a:gd name="connsiteY0" fmla="*/ 6705600 h 6705600"/>
                <a:gd name="connsiteX1" fmla="*/ 328507 w 10038080"/>
                <a:gd name="connsiteY1" fmla="*/ 6396804 h 6705600"/>
                <a:gd name="connsiteX2" fmla="*/ 636693 w 10038080"/>
                <a:gd name="connsiteY2" fmla="*/ 6107108 h 6705600"/>
                <a:gd name="connsiteX3" fmla="*/ 1016000 w 10038080"/>
                <a:gd name="connsiteY3" fmla="*/ 5750560 h 6705600"/>
                <a:gd name="connsiteX4" fmla="*/ 1304747 w 10038080"/>
                <a:gd name="connsiteY4" fmla="*/ 5511597 h 6705600"/>
                <a:gd name="connsiteX5" fmla="*/ 1605280 w 10038080"/>
                <a:gd name="connsiteY5" fmla="*/ 5262880 h 6705600"/>
                <a:gd name="connsiteX6" fmla="*/ 1910080 w 10038080"/>
                <a:gd name="connsiteY6" fmla="*/ 5201920 h 6705600"/>
                <a:gd name="connsiteX7" fmla="*/ 2133600 w 10038080"/>
                <a:gd name="connsiteY7" fmla="*/ 4897120 h 6705600"/>
                <a:gd name="connsiteX8" fmla="*/ 2540000 w 10038080"/>
                <a:gd name="connsiteY8" fmla="*/ 4592320 h 6705600"/>
                <a:gd name="connsiteX9" fmla="*/ 2585135 w 10038080"/>
                <a:gd name="connsiteY9" fmla="*/ 4312516 h 6705600"/>
                <a:gd name="connsiteX10" fmla="*/ 3093136 w 10038080"/>
                <a:gd name="connsiteY10" fmla="*/ 4169916 h 6705600"/>
                <a:gd name="connsiteX11" fmla="*/ 3576320 w 10038080"/>
                <a:gd name="connsiteY11" fmla="*/ 3840480 h 6705600"/>
                <a:gd name="connsiteX12" fmla="*/ 3869072 w 10038080"/>
                <a:gd name="connsiteY12" fmla="*/ 3519675 h 6705600"/>
                <a:gd name="connsiteX13" fmla="*/ 4197299 w 10038080"/>
                <a:gd name="connsiteY13" fmla="*/ 3247424 h 6705600"/>
                <a:gd name="connsiteX14" fmla="*/ 4470400 w 10038080"/>
                <a:gd name="connsiteY14" fmla="*/ 3068320 h 6705600"/>
                <a:gd name="connsiteX15" fmla="*/ 5035677 w 10038080"/>
                <a:gd name="connsiteY15" fmla="*/ 2685254 h 6705600"/>
                <a:gd name="connsiteX16" fmla="*/ 5437668 w 10038080"/>
                <a:gd name="connsiteY16" fmla="*/ 2491448 h 6705600"/>
                <a:gd name="connsiteX17" fmla="*/ 5804205 w 10038080"/>
                <a:gd name="connsiteY17" fmla="*/ 2450389 h 6705600"/>
                <a:gd name="connsiteX18" fmla="*/ 6161096 w 10038080"/>
                <a:gd name="connsiteY18" fmla="*/ 2284292 h 6705600"/>
                <a:gd name="connsiteX19" fmla="*/ 6495866 w 10038080"/>
                <a:gd name="connsiteY19" fmla="*/ 2066254 h 6705600"/>
                <a:gd name="connsiteX20" fmla="*/ 6879188 w 10038080"/>
                <a:gd name="connsiteY20" fmla="*/ 1840124 h 6705600"/>
                <a:gd name="connsiteX21" fmla="*/ 7173320 w 10038080"/>
                <a:gd name="connsiteY21" fmla="*/ 1593052 h 6705600"/>
                <a:gd name="connsiteX22" fmla="*/ 7537094 w 10038080"/>
                <a:gd name="connsiteY22" fmla="*/ 1272845 h 6705600"/>
                <a:gd name="connsiteX23" fmla="*/ 7972993 w 10038080"/>
                <a:gd name="connsiteY23" fmla="*/ 894260 h 6705600"/>
                <a:gd name="connsiteX24" fmla="*/ 8310880 w 10038080"/>
                <a:gd name="connsiteY24" fmla="*/ 995680 h 6705600"/>
                <a:gd name="connsiteX25" fmla="*/ 8636000 w 10038080"/>
                <a:gd name="connsiteY25" fmla="*/ 1117600 h 6705600"/>
                <a:gd name="connsiteX26" fmla="*/ 8905443 w 10038080"/>
                <a:gd name="connsiteY26" fmla="*/ 899973 h 6705600"/>
                <a:gd name="connsiteX27" fmla="*/ 9164320 w 10038080"/>
                <a:gd name="connsiteY27" fmla="*/ 690880 h 6705600"/>
                <a:gd name="connsiteX28" fmla="*/ 9583725 w 10038080"/>
                <a:gd name="connsiteY28" fmla="*/ 359258 h 6705600"/>
                <a:gd name="connsiteX29" fmla="*/ 10038080 w 10038080"/>
                <a:gd name="connsiteY29" fmla="*/ 0 h 6705600"/>
                <a:gd name="connsiteX0" fmla="*/ 0 w 10038080"/>
                <a:gd name="connsiteY0" fmla="*/ 6705600 h 6705600"/>
                <a:gd name="connsiteX1" fmla="*/ 328507 w 10038080"/>
                <a:gd name="connsiteY1" fmla="*/ 6396804 h 6705600"/>
                <a:gd name="connsiteX2" fmla="*/ 636693 w 10038080"/>
                <a:gd name="connsiteY2" fmla="*/ 6107108 h 6705600"/>
                <a:gd name="connsiteX3" fmla="*/ 1016000 w 10038080"/>
                <a:gd name="connsiteY3" fmla="*/ 5750560 h 6705600"/>
                <a:gd name="connsiteX4" fmla="*/ 1304747 w 10038080"/>
                <a:gd name="connsiteY4" fmla="*/ 5511597 h 6705600"/>
                <a:gd name="connsiteX5" fmla="*/ 1605280 w 10038080"/>
                <a:gd name="connsiteY5" fmla="*/ 5262880 h 6705600"/>
                <a:gd name="connsiteX6" fmla="*/ 1910080 w 10038080"/>
                <a:gd name="connsiteY6" fmla="*/ 5201920 h 6705600"/>
                <a:gd name="connsiteX7" fmla="*/ 2133600 w 10038080"/>
                <a:gd name="connsiteY7" fmla="*/ 4897120 h 6705600"/>
                <a:gd name="connsiteX8" fmla="*/ 2540000 w 10038080"/>
                <a:gd name="connsiteY8" fmla="*/ 4592320 h 6705600"/>
                <a:gd name="connsiteX9" fmla="*/ 2585135 w 10038080"/>
                <a:gd name="connsiteY9" fmla="*/ 4312516 h 6705600"/>
                <a:gd name="connsiteX10" fmla="*/ 3093136 w 10038080"/>
                <a:gd name="connsiteY10" fmla="*/ 4169916 h 6705600"/>
                <a:gd name="connsiteX11" fmla="*/ 3576320 w 10038080"/>
                <a:gd name="connsiteY11" fmla="*/ 3840480 h 6705600"/>
                <a:gd name="connsiteX12" fmla="*/ 3869072 w 10038080"/>
                <a:gd name="connsiteY12" fmla="*/ 3519675 h 6705600"/>
                <a:gd name="connsiteX13" fmla="*/ 4197299 w 10038080"/>
                <a:gd name="connsiteY13" fmla="*/ 3247424 h 6705600"/>
                <a:gd name="connsiteX14" fmla="*/ 4470400 w 10038080"/>
                <a:gd name="connsiteY14" fmla="*/ 3068320 h 6705600"/>
                <a:gd name="connsiteX15" fmla="*/ 5035677 w 10038080"/>
                <a:gd name="connsiteY15" fmla="*/ 2685254 h 6705600"/>
                <a:gd name="connsiteX16" fmla="*/ 5437668 w 10038080"/>
                <a:gd name="connsiteY16" fmla="*/ 2491448 h 6705600"/>
                <a:gd name="connsiteX17" fmla="*/ 5804205 w 10038080"/>
                <a:gd name="connsiteY17" fmla="*/ 2450389 h 6705600"/>
                <a:gd name="connsiteX18" fmla="*/ 6161096 w 10038080"/>
                <a:gd name="connsiteY18" fmla="*/ 2284292 h 6705600"/>
                <a:gd name="connsiteX19" fmla="*/ 6495866 w 10038080"/>
                <a:gd name="connsiteY19" fmla="*/ 2066254 h 6705600"/>
                <a:gd name="connsiteX20" fmla="*/ 6879188 w 10038080"/>
                <a:gd name="connsiteY20" fmla="*/ 1840124 h 6705600"/>
                <a:gd name="connsiteX21" fmla="*/ 7173320 w 10038080"/>
                <a:gd name="connsiteY21" fmla="*/ 1593052 h 6705600"/>
                <a:gd name="connsiteX22" fmla="*/ 7537094 w 10038080"/>
                <a:gd name="connsiteY22" fmla="*/ 1272845 h 6705600"/>
                <a:gd name="connsiteX23" fmla="*/ 7972993 w 10038080"/>
                <a:gd name="connsiteY23" fmla="*/ 894260 h 6705600"/>
                <a:gd name="connsiteX24" fmla="*/ 8310880 w 10038080"/>
                <a:gd name="connsiteY24" fmla="*/ 995680 h 6705600"/>
                <a:gd name="connsiteX25" fmla="*/ 8636000 w 10038080"/>
                <a:gd name="connsiteY25" fmla="*/ 1117600 h 6705600"/>
                <a:gd name="connsiteX26" fmla="*/ 8905443 w 10038080"/>
                <a:gd name="connsiteY26" fmla="*/ 899973 h 6705600"/>
                <a:gd name="connsiteX27" fmla="*/ 9164320 w 10038080"/>
                <a:gd name="connsiteY27" fmla="*/ 690880 h 6705600"/>
                <a:gd name="connsiteX28" fmla="*/ 9583725 w 10038080"/>
                <a:gd name="connsiteY28" fmla="*/ 359258 h 6705600"/>
                <a:gd name="connsiteX29" fmla="*/ 10038080 w 10038080"/>
                <a:gd name="connsiteY29" fmla="*/ 0 h 6705600"/>
                <a:gd name="connsiteX0" fmla="*/ 0 w 10038080"/>
                <a:gd name="connsiteY0" fmla="*/ 6705600 h 6705600"/>
                <a:gd name="connsiteX1" fmla="*/ 328507 w 10038080"/>
                <a:gd name="connsiteY1" fmla="*/ 6396804 h 6705600"/>
                <a:gd name="connsiteX2" fmla="*/ 636693 w 10038080"/>
                <a:gd name="connsiteY2" fmla="*/ 6107108 h 6705600"/>
                <a:gd name="connsiteX3" fmla="*/ 1016000 w 10038080"/>
                <a:gd name="connsiteY3" fmla="*/ 5750560 h 6705600"/>
                <a:gd name="connsiteX4" fmla="*/ 1304747 w 10038080"/>
                <a:gd name="connsiteY4" fmla="*/ 5511597 h 6705600"/>
                <a:gd name="connsiteX5" fmla="*/ 1605280 w 10038080"/>
                <a:gd name="connsiteY5" fmla="*/ 5262880 h 6705600"/>
                <a:gd name="connsiteX6" fmla="*/ 1910080 w 10038080"/>
                <a:gd name="connsiteY6" fmla="*/ 5201920 h 6705600"/>
                <a:gd name="connsiteX7" fmla="*/ 2133600 w 10038080"/>
                <a:gd name="connsiteY7" fmla="*/ 4897120 h 6705600"/>
                <a:gd name="connsiteX8" fmla="*/ 2394344 w 10038080"/>
                <a:gd name="connsiteY8" fmla="*/ 4608504 h 6705600"/>
                <a:gd name="connsiteX9" fmla="*/ 2585135 w 10038080"/>
                <a:gd name="connsiteY9" fmla="*/ 4312516 h 6705600"/>
                <a:gd name="connsiteX10" fmla="*/ 3093136 w 10038080"/>
                <a:gd name="connsiteY10" fmla="*/ 4169916 h 6705600"/>
                <a:gd name="connsiteX11" fmla="*/ 3576320 w 10038080"/>
                <a:gd name="connsiteY11" fmla="*/ 3840480 h 6705600"/>
                <a:gd name="connsiteX12" fmla="*/ 3869072 w 10038080"/>
                <a:gd name="connsiteY12" fmla="*/ 3519675 h 6705600"/>
                <a:gd name="connsiteX13" fmla="*/ 4197299 w 10038080"/>
                <a:gd name="connsiteY13" fmla="*/ 3247424 h 6705600"/>
                <a:gd name="connsiteX14" fmla="*/ 4470400 w 10038080"/>
                <a:gd name="connsiteY14" fmla="*/ 3068320 h 6705600"/>
                <a:gd name="connsiteX15" fmla="*/ 5035677 w 10038080"/>
                <a:gd name="connsiteY15" fmla="*/ 2685254 h 6705600"/>
                <a:gd name="connsiteX16" fmla="*/ 5437668 w 10038080"/>
                <a:gd name="connsiteY16" fmla="*/ 2491448 h 6705600"/>
                <a:gd name="connsiteX17" fmla="*/ 5804205 w 10038080"/>
                <a:gd name="connsiteY17" fmla="*/ 2450389 h 6705600"/>
                <a:gd name="connsiteX18" fmla="*/ 6161096 w 10038080"/>
                <a:gd name="connsiteY18" fmla="*/ 2284292 h 6705600"/>
                <a:gd name="connsiteX19" fmla="*/ 6495866 w 10038080"/>
                <a:gd name="connsiteY19" fmla="*/ 2066254 h 6705600"/>
                <a:gd name="connsiteX20" fmla="*/ 6879188 w 10038080"/>
                <a:gd name="connsiteY20" fmla="*/ 1840124 h 6705600"/>
                <a:gd name="connsiteX21" fmla="*/ 7173320 w 10038080"/>
                <a:gd name="connsiteY21" fmla="*/ 1593052 h 6705600"/>
                <a:gd name="connsiteX22" fmla="*/ 7537094 w 10038080"/>
                <a:gd name="connsiteY22" fmla="*/ 1272845 h 6705600"/>
                <a:gd name="connsiteX23" fmla="*/ 7972993 w 10038080"/>
                <a:gd name="connsiteY23" fmla="*/ 894260 h 6705600"/>
                <a:gd name="connsiteX24" fmla="*/ 8310880 w 10038080"/>
                <a:gd name="connsiteY24" fmla="*/ 995680 h 6705600"/>
                <a:gd name="connsiteX25" fmla="*/ 8636000 w 10038080"/>
                <a:gd name="connsiteY25" fmla="*/ 1117600 h 6705600"/>
                <a:gd name="connsiteX26" fmla="*/ 8905443 w 10038080"/>
                <a:gd name="connsiteY26" fmla="*/ 899973 h 6705600"/>
                <a:gd name="connsiteX27" fmla="*/ 9164320 w 10038080"/>
                <a:gd name="connsiteY27" fmla="*/ 690880 h 6705600"/>
                <a:gd name="connsiteX28" fmla="*/ 9583725 w 10038080"/>
                <a:gd name="connsiteY28" fmla="*/ 359258 h 6705600"/>
                <a:gd name="connsiteX29" fmla="*/ 10038080 w 10038080"/>
                <a:gd name="connsiteY29" fmla="*/ 0 h 6705600"/>
                <a:gd name="connsiteX0" fmla="*/ 0 w 10038080"/>
                <a:gd name="connsiteY0" fmla="*/ 6705600 h 6705600"/>
                <a:gd name="connsiteX1" fmla="*/ 328507 w 10038080"/>
                <a:gd name="connsiteY1" fmla="*/ 6396804 h 6705600"/>
                <a:gd name="connsiteX2" fmla="*/ 636693 w 10038080"/>
                <a:gd name="connsiteY2" fmla="*/ 6107108 h 6705600"/>
                <a:gd name="connsiteX3" fmla="*/ 1016000 w 10038080"/>
                <a:gd name="connsiteY3" fmla="*/ 5750560 h 6705600"/>
                <a:gd name="connsiteX4" fmla="*/ 1304747 w 10038080"/>
                <a:gd name="connsiteY4" fmla="*/ 5511597 h 6705600"/>
                <a:gd name="connsiteX5" fmla="*/ 1605280 w 10038080"/>
                <a:gd name="connsiteY5" fmla="*/ 5262880 h 6705600"/>
                <a:gd name="connsiteX6" fmla="*/ 1910080 w 10038080"/>
                <a:gd name="connsiteY6" fmla="*/ 5201920 h 6705600"/>
                <a:gd name="connsiteX7" fmla="*/ 1931300 w 10038080"/>
                <a:gd name="connsiteY7" fmla="*/ 4929489 h 6705600"/>
                <a:gd name="connsiteX8" fmla="*/ 2394344 w 10038080"/>
                <a:gd name="connsiteY8" fmla="*/ 4608504 h 6705600"/>
                <a:gd name="connsiteX9" fmla="*/ 2585135 w 10038080"/>
                <a:gd name="connsiteY9" fmla="*/ 4312516 h 6705600"/>
                <a:gd name="connsiteX10" fmla="*/ 3093136 w 10038080"/>
                <a:gd name="connsiteY10" fmla="*/ 4169916 h 6705600"/>
                <a:gd name="connsiteX11" fmla="*/ 3576320 w 10038080"/>
                <a:gd name="connsiteY11" fmla="*/ 3840480 h 6705600"/>
                <a:gd name="connsiteX12" fmla="*/ 3869072 w 10038080"/>
                <a:gd name="connsiteY12" fmla="*/ 3519675 h 6705600"/>
                <a:gd name="connsiteX13" fmla="*/ 4197299 w 10038080"/>
                <a:gd name="connsiteY13" fmla="*/ 3247424 h 6705600"/>
                <a:gd name="connsiteX14" fmla="*/ 4470400 w 10038080"/>
                <a:gd name="connsiteY14" fmla="*/ 3068320 h 6705600"/>
                <a:gd name="connsiteX15" fmla="*/ 5035677 w 10038080"/>
                <a:gd name="connsiteY15" fmla="*/ 2685254 h 6705600"/>
                <a:gd name="connsiteX16" fmla="*/ 5437668 w 10038080"/>
                <a:gd name="connsiteY16" fmla="*/ 2491448 h 6705600"/>
                <a:gd name="connsiteX17" fmla="*/ 5804205 w 10038080"/>
                <a:gd name="connsiteY17" fmla="*/ 2450389 h 6705600"/>
                <a:gd name="connsiteX18" fmla="*/ 6161096 w 10038080"/>
                <a:gd name="connsiteY18" fmla="*/ 2284292 h 6705600"/>
                <a:gd name="connsiteX19" fmla="*/ 6495866 w 10038080"/>
                <a:gd name="connsiteY19" fmla="*/ 2066254 h 6705600"/>
                <a:gd name="connsiteX20" fmla="*/ 6879188 w 10038080"/>
                <a:gd name="connsiteY20" fmla="*/ 1840124 h 6705600"/>
                <a:gd name="connsiteX21" fmla="*/ 7173320 w 10038080"/>
                <a:gd name="connsiteY21" fmla="*/ 1593052 h 6705600"/>
                <a:gd name="connsiteX22" fmla="*/ 7537094 w 10038080"/>
                <a:gd name="connsiteY22" fmla="*/ 1272845 h 6705600"/>
                <a:gd name="connsiteX23" fmla="*/ 7972993 w 10038080"/>
                <a:gd name="connsiteY23" fmla="*/ 894260 h 6705600"/>
                <a:gd name="connsiteX24" fmla="*/ 8310880 w 10038080"/>
                <a:gd name="connsiteY24" fmla="*/ 995680 h 6705600"/>
                <a:gd name="connsiteX25" fmla="*/ 8636000 w 10038080"/>
                <a:gd name="connsiteY25" fmla="*/ 1117600 h 6705600"/>
                <a:gd name="connsiteX26" fmla="*/ 8905443 w 10038080"/>
                <a:gd name="connsiteY26" fmla="*/ 899973 h 6705600"/>
                <a:gd name="connsiteX27" fmla="*/ 9164320 w 10038080"/>
                <a:gd name="connsiteY27" fmla="*/ 690880 h 6705600"/>
                <a:gd name="connsiteX28" fmla="*/ 9583725 w 10038080"/>
                <a:gd name="connsiteY28" fmla="*/ 359258 h 6705600"/>
                <a:gd name="connsiteX29" fmla="*/ 10038080 w 10038080"/>
                <a:gd name="connsiteY29" fmla="*/ 0 h 6705600"/>
                <a:gd name="connsiteX0" fmla="*/ 0 w 10038080"/>
                <a:gd name="connsiteY0" fmla="*/ 6705600 h 6705600"/>
                <a:gd name="connsiteX1" fmla="*/ 328507 w 10038080"/>
                <a:gd name="connsiteY1" fmla="*/ 6396804 h 6705600"/>
                <a:gd name="connsiteX2" fmla="*/ 636693 w 10038080"/>
                <a:gd name="connsiteY2" fmla="*/ 6107108 h 6705600"/>
                <a:gd name="connsiteX3" fmla="*/ 1016000 w 10038080"/>
                <a:gd name="connsiteY3" fmla="*/ 5750560 h 6705600"/>
                <a:gd name="connsiteX4" fmla="*/ 1304747 w 10038080"/>
                <a:gd name="connsiteY4" fmla="*/ 5511597 h 6705600"/>
                <a:gd name="connsiteX5" fmla="*/ 1605280 w 10038080"/>
                <a:gd name="connsiteY5" fmla="*/ 5262880 h 6705600"/>
                <a:gd name="connsiteX6" fmla="*/ 1869620 w 10038080"/>
                <a:gd name="connsiteY6" fmla="*/ 5169552 h 6705600"/>
                <a:gd name="connsiteX7" fmla="*/ 1931300 w 10038080"/>
                <a:gd name="connsiteY7" fmla="*/ 4929489 h 6705600"/>
                <a:gd name="connsiteX8" fmla="*/ 2394344 w 10038080"/>
                <a:gd name="connsiteY8" fmla="*/ 4608504 h 6705600"/>
                <a:gd name="connsiteX9" fmla="*/ 2585135 w 10038080"/>
                <a:gd name="connsiteY9" fmla="*/ 4312516 h 6705600"/>
                <a:gd name="connsiteX10" fmla="*/ 3093136 w 10038080"/>
                <a:gd name="connsiteY10" fmla="*/ 4169916 h 6705600"/>
                <a:gd name="connsiteX11" fmla="*/ 3576320 w 10038080"/>
                <a:gd name="connsiteY11" fmla="*/ 3840480 h 6705600"/>
                <a:gd name="connsiteX12" fmla="*/ 3869072 w 10038080"/>
                <a:gd name="connsiteY12" fmla="*/ 3519675 h 6705600"/>
                <a:gd name="connsiteX13" fmla="*/ 4197299 w 10038080"/>
                <a:gd name="connsiteY13" fmla="*/ 3247424 h 6705600"/>
                <a:gd name="connsiteX14" fmla="*/ 4470400 w 10038080"/>
                <a:gd name="connsiteY14" fmla="*/ 3068320 h 6705600"/>
                <a:gd name="connsiteX15" fmla="*/ 5035677 w 10038080"/>
                <a:gd name="connsiteY15" fmla="*/ 2685254 h 6705600"/>
                <a:gd name="connsiteX16" fmla="*/ 5437668 w 10038080"/>
                <a:gd name="connsiteY16" fmla="*/ 2491448 h 6705600"/>
                <a:gd name="connsiteX17" fmla="*/ 5804205 w 10038080"/>
                <a:gd name="connsiteY17" fmla="*/ 2450389 h 6705600"/>
                <a:gd name="connsiteX18" fmla="*/ 6161096 w 10038080"/>
                <a:gd name="connsiteY18" fmla="*/ 2284292 h 6705600"/>
                <a:gd name="connsiteX19" fmla="*/ 6495866 w 10038080"/>
                <a:gd name="connsiteY19" fmla="*/ 2066254 h 6705600"/>
                <a:gd name="connsiteX20" fmla="*/ 6879188 w 10038080"/>
                <a:gd name="connsiteY20" fmla="*/ 1840124 h 6705600"/>
                <a:gd name="connsiteX21" fmla="*/ 7173320 w 10038080"/>
                <a:gd name="connsiteY21" fmla="*/ 1593052 h 6705600"/>
                <a:gd name="connsiteX22" fmla="*/ 7537094 w 10038080"/>
                <a:gd name="connsiteY22" fmla="*/ 1272845 h 6705600"/>
                <a:gd name="connsiteX23" fmla="*/ 7972993 w 10038080"/>
                <a:gd name="connsiteY23" fmla="*/ 894260 h 6705600"/>
                <a:gd name="connsiteX24" fmla="*/ 8310880 w 10038080"/>
                <a:gd name="connsiteY24" fmla="*/ 995680 h 6705600"/>
                <a:gd name="connsiteX25" fmla="*/ 8636000 w 10038080"/>
                <a:gd name="connsiteY25" fmla="*/ 1117600 h 6705600"/>
                <a:gd name="connsiteX26" fmla="*/ 8905443 w 10038080"/>
                <a:gd name="connsiteY26" fmla="*/ 899973 h 6705600"/>
                <a:gd name="connsiteX27" fmla="*/ 9164320 w 10038080"/>
                <a:gd name="connsiteY27" fmla="*/ 690880 h 6705600"/>
                <a:gd name="connsiteX28" fmla="*/ 9583725 w 10038080"/>
                <a:gd name="connsiteY28" fmla="*/ 359258 h 6705600"/>
                <a:gd name="connsiteX29" fmla="*/ 10038080 w 10038080"/>
                <a:gd name="connsiteY29" fmla="*/ 0 h 6705600"/>
                <a:gd name="connsiteX0" fmla="*/ 0 w 10038080"/>
                <a:gd name="connsiteY0" fmla="*/ 6705600 h 6705600"/>
                <a:gd name="connsiteX1" fmla="*/ 328507 w 10038080"/>
                <a:gd name="connsiteY1" fmla="*/ 6396804 h 6705600"/>
                <a:gd name="connsiteX2" fmla="*/ 636693 w 10038080"/>
                <a:gd name="connsiteY2" fmla="*/ 6107108 h 6705600"/>
                <a:gd name="connsiteX3" fmla="*/ 1016000 w 10038080"/>
                <a:gd name="connsiteY3" fmla="*/ 5750560 h 6705600"/>
                <a:gd name="connsiteX4" fmla="*/ 1304747 w 10038080"/>
                <a:gd name="connsiteY4" fmla="*/ 5511597 h 6705600"/>
                <a:gd name="connsiteX5" fmla="*/ 1605280 w 10038080"/>
                <a:gd name="connsiteY5" fmla="*/ 5262880 h 6705600"/>
                <a:gd name="connsiteX6" fmla="*/ 1869620 w 10038080"/>
                <a:gd name="connsiteY6" fmla="*/ 5169552 h 6705600"/>
                <a:gd name="connsiteX7" fmla="*/ 1931300 w 10038080"/>
                <a:gd name="connsiteY7" fmla="*/ 4929489 h 6705600"/>
                <a:gd name="connsiteX8" fmla="*/ 2394344 w 10038080"/>
                <a:gd name="connsiteY8" fmla="*/ 4608504 h 6705600"/>
                <a:gd name="connsiteX9" fmla="*/ 2585135 w 10038080"/>
                <a:gd name="connsiteY9" fmla="*/ 4312516 h 6705600"/>
                <a:gd name="connsiteX10" fmla="*/ 3093136 w 10038080"/>
                <a:gd name="connsiteY10" fmla="*/ 4169916 h 6705600"/>
                <a:gd name="connsiteX11" fmla="*/ 3576320 w 10038080"/>
                <a:gd name="connsiteY11" fmla="*/ 3840480 h 6705600"/>
                <a:gd name="connsiteX12" fmla="*/ 3869072 w 10038080"/>
                <a:gd name="connsiteY12" fmla="*/ 3519675 h 6705600"/>
                <a:gd name="connsiteX13" fmla="*/ 4197299 w 10038080"/>
                <a:gd name="connsiteY13" fmla="*/ 3247424 h 6705600"/>
                <a:gd name="connsiteX14" fmla="*/ 4470400 w 10038080"/>
                <a:gd name="connsiteY14" fmla="*/ 3068320 h 6705600"/>
                <a:gd name="connsiteX15" fmla="*/ 5035677 w 10038080"/>
                <a:gd name="connsiteY15" fmla="*/ 2685254 h 6705600"/>
                <a:gd name="connsiteX16" fmla="*/ 5437668 w 10038080"/>
                <a:gd name="connsiteY16" fmla="*/ 2491448 h 6705600"/>
                <a:gd name="connsiteX17" fmla="*/ 5804205 w 10038080"/>
                <a:gd name="connsiteY17" fmla="*/ 2450389 h 6705600"/>
                <a:gd name="connsiteX18" fmla="*/ 6161096 w 10038080"/>
                <a:gd name="connsiteY18" fmla="*/ 2284292 h 6705600"/>
                <a:gd name="connsiteX19" fmla="*/ 6495866 w 10038080"/>
                <a:gd name="connsiteY19" fmla="*/ 2066254 h 6705600"/>
                <a:gd name="connsiteX20" fmla="*/ 6879188 w 10038080"/>
                <a:gd name="connsiteY20" fmla="*/ 1840124 h 6705600"/>
                <a:gd name="connsiteX21" fmla="*/ 7173320 w 10038080"/>
                <a:gd name="connsiteY21" fmla="*/ 1593052 h 6705600"/>
                <a:gd name="connsiteX22" fmla="*/ 7537094 w 10038080"/>
                <a:gd name="connsiteY22" fmla="*/ 1272845 h 6705600"/>
                <a:gd name="connsiteX23" fmla="*/ 7972993 w 10038080"/>
                <a:gd name="connsiteY23" fmla="*/ 894260 h 6705600"/>
                <a:gd name="connsiteX24" fmla="*/ 8310880 w 10038080"/>
                <a:gd name="connsiteY24" fmla="*/ 995680 h 6705600"/>
                <a:gd name="connsiteX25" fmla="*/ 8636000 w 10038080"/>
                <a:gd name="connsiteY25" fmla="*/ 1117600 h 6705600"/>
                <a:gd name="connsiteX26" fmla="*/ 8905443 w 10038080"/>
                <a:gd name="connsiteY26" fmla="*/ 899973 h 6705600"/>
                <a:gd name="connsiteX27" fmla="*/ 9164320 w 10038080"/>
                <a:gd name="connsiteY27" fmla="*/ 690880 h 6705600"/>
                <a:gd name="connsiteX28" fmla="*/ 9583725 w 10038080"/>
                <a:gd name="connsiteY28" fmla="*/ 359258 h 6705600"/>
                <a:gd name="connsiteX29" fmla="*/ 10038080 w 10038080"/>
                <a:gd name="connsiteY29" fmla="*/ 0 h 6705600"/>
                <a:gd name="connsiteX0" fmla="*/ 0 w 10038080"/>
                <a:gd name="connsiteY0" fmla="*/ 6705600 h 6705600"/>
                <a:gd name="connsiteX1" fmla="*/ 328507 w 10038080"/>
                <a:gd name="connsiteY1" fmla="*/ 6396804 h 6705600"/>
                <a:gd name="connsiteX2" fmla="*/ 636693 w 10038080"/>
                <a:gd name="connsiteY2" fmla="*/ 6107108 h 6705600"/>
                <a:gd name="connsiteX3" fmla="*/ 1016000 w 10038080"/>
                <a:gd name="connsiteY3" fmla="*/ 5750560 h 6705600"/>
                <a:gd name="connsiteX4" fmla="*/ 1304747 w 10038080"/>
                <a:gd name="connsiteY4" fmla="*/ 5511597 h 6705600"/>
                <a:gd name="connsiteX5" fmla="*/ 1605280 w 10038080"/>
                <a:gd name="connsiteY5" fmla="*/ 5262880 h 6705600"/>
                <a:gd name="connsiteX6" fmla="*/ 1869620 w 10038080"/>
                <a:gd name="connsiteY6" fmla="*/ 5169552 h 6705600"/>
                <a:gd name="connsiteX7" fmla="*/ 1931300 w 10038080"/>
                <a:gd name="connsiteY7" fmla="*/ 4929489 h 6705600"/>
                <a:gd name="connsiteX8" fmla="*/ 2394344 w 10038080"/>
                <a:gd name="connsiteY8" fmla="*/ 4608504 h 6705600"/>
                <a:gd name="connsiteX9" fmla="*/ 2585135 w 10038080"/>
                <a:gd name="connsiteY9" fmla="*/ 4312516 h 6705600"/>
                <a:gd name="connsiteX10" fmla="*/ 3093136 w 10038080"/>
                <a:gd name="connsiteY10" fmla="*/ 4169916 h 6705600"/>
                <a:gd name="connsiteX11" fmla="*/ 3576320 w 10038080"/>
                <a:gd name="connsiteY11" fmla="*/ 3840480 h 6705600"/>
                <a:gd name="connsiteX12" fmla="*/ 3869072 w 10038080"/>
                <a:gd name="connsiteY12" fmla="*/ 3519675 h 6705600"/>
                <a:gd name="connsiteX13" fmla="*/ 4197299 w 10038080"/>
                <a:gd name="connsiteY13" fmla="*/ 3247424 h 6705600"/>
                <a:gd name="connsiteX14" fmla="*/ 4470400 w 10038080"/>
                <a:gd name="connsiteY14" fmla="*/ 3068320 h 6705600"/>
                <a:gd name="connsiteX15" fmla="*/ 5035677 w 10038080"/>
                <a:gd name="connsiteY15" fmla="*/ 2685254 h 6705600"/>
                <a:gd name="connsiteX16" fmla="*/ 5437668 w 10038080"/>
                <a:gd name="connsiteY16" fmla="*/ 2491448 h 6705600"/>
                <a:gd name="connsiteX17" fmla="*/ 5804205 w 10038080"/>
                <a:gd name="connsiteY17" fmla="*/ 2450389 h 6705600"/>
                <a:gd name="connsiteX18" fmla="*/ 6161096 w 10038080"/>
                <a:gd name="connsiteY18" fmla="*/ 2284292 h 6705600"/>
                <a:gd name="connsiteX19" fmla="*/ 6495866 w 10038080"/>
                <a:gd name="connsiteY19" fmla="*/ 2066254 h 6705600"/>
                <a:gd name="connsiteX20" fmla="*/ 6879188 w 10038080"/>
                <a:gd name="connsiteY20" fmla="*/ 1840124 h 6705600"/>
                <a:gd name="connsiteX21" fmla="*/ 7173320 w 10038080"/>
                <a:gd name="connsiteY21" fmla="*/ 1593052 h 6705600"/>
                <a:gd name="connsiteX22" fmla="*/ 7537094 w 10038080"/>
                <a:gd name="connsiteY22" fmla="*/ 1272845 h 6705600"/>
                <a:gd name="connsiteX23" fmla="*/ 7972993 w 10038080"/>
                <a:gd name="connsiteY23" fmla="*/ 894260 h 6705600"/>
                <a:gd name="connsiteX24" fmla="*/ 8310880 w 10038080"/>
                <a:gd name="connsiteY24" fmla="*/ 995680 h 6705600"/>
                <a:gd name="connsiteX25" fmla="*/ 8636000 w 10038080"/>
                <a:gd name="connsiteY25" fmla="*/ 1117600 h 6705600"/>
                <a:gd name="connsiteX26" fmla="*/ 8905443 w 10038080"/>
                <a:gd name="connsiteY26" fmla="*/ 899973 h 6705600"/>
                <a:gd name="connsiteX27" fmla="*/ 9164320 w 10038080"/>
                <a:gd name="connsiteY27" fmla="*/ 690880 h 6705600"/>
                <a:gd name="connsiteX28" fmla="*/ 9583725 w 10038080"/>
                <a:gd name="connsiteY28" fmla="*/ 359258 h 6705600"/>
                <a:gd name="connsiteX29" fmla="*/ 10038080 w 10038080"/>
                <a:gd name="connsiteY29" fmla="*/ 0 h 6705600"/>
                <a:gd name="connsiteX0" fmla="*/ 0 w 10038080"/>
                <a:gd name="connsiteY0" fmla="*/ 6705600 h 6705600"/>
                <a:gd name="connsiteX1" fmla="*/ 328507 w 10038080"/>
                <a:gd name="connsiteY1" fmla="*/ 6396804 h 6705600"/>
                <a:gd name="connsiteX2" fmla="*/ 636693 w 10038080"/>
                <a:gd name="connsiteY2" fmla="*/ 6107108 h 6705600"/>
                <a:gd name="connsiteX3" fmla="*/ 1016000 w 10038080"/>
                <a:gd name="connsiteY3" fmla="*/ 5750560 h 6705600"/>
                <a:gd name="connsiteX4" fmla="*/ 1304747 w 10038080"/>
                <a:gd name="connsiteY4" fmla="*/ 5511597 h 6705600"/>
                <a:gd name="connsiteX5" fmla="*/ 1589096 w 10038080"/>
                <a:gd name="connsiteY5" fmla="*/ 5206236 h 6705600"/>
                <a:gd name="connsiteX6" fmla="*/ 1869620 w 10038080"/>
                <a:gd name="connsiteY6" fmla="*/ 5169552 h 6705600"/>
                <a:gd name="connsiteX7" fmla="*/ 1931300 w 10038080"/>
                <a:gd name="connsiteY7" fmla="*/ 4929489 h 6705600"/>
                <a:gd name="connsiteX8" fmla="*/ 2394344 w 10038080"/>
                <a:gd name="connsiteY8" fmla="*/ 4608504 h 6705600"/>
                <a:gd name="connsiteX9" fmla="*/ 2585135 w 10038080"/>
                <a:gd name="connsiteY9" fmla="*/ 4312516 h 6705600"/>
                <a:gd name="connsiteX10" fmla="*/ 3093136 w 10038080"/>
                <a:gd name="connsiteY10" fmla="*/ 4169916 h 6705600"/>
                <a:gd name="connsiteX11" fmla="*/ 3576320 w 10038080"/>
                <a:gd name="connsiteY11" fmla="*/ 3840480 h 6705600"/>
                <a:gd name="connsiteX12" fmla="*/ 3869072 w 10038080"/>
                <a:gd name="connsiteY12" fmla="*/ 3519675 h 6705600"/>
                <a:gd name="connsiteX13" fmla="*/ 4197299 w 10038080"/>
                <a:gd name="connsiteY13" fmla="*/ 3247424 h 6705600"/>
                <a:gd name="connsiteX14" fmla="*/ 4470400 w 10038080"/>
                <a:gd name="connsiteY14" fmla="*/ 3068320 h 6705600"/>
                <a:gd name="connsiteX15" fmla="*/ 5035677 w 10038080"/>
                <a:gd name="connsiteY15" fmla="*/ 2685254 h 6705600"/>
                <a:gd name="connsiteX16" fmla="*/ 5437668 w 10038080"/>
                <a:gd name="connsiteY16" fmla="*/ 2491448 h 6705600"/>
                <a:gd name="connsiteX17" fmla="*/ 5804205 w 10038080"/>
                <a:gd name="connsiteY17" fmla="*/ 2450389 h 6705600"/>
                <a:gd name="connsiteX18" fmla="*/ 6161096 w 10038080"/>
                <a:gd name="connsiteY18" fmla="*/ 2284292 h 6705600"/>
                <a:gd name="connsiteX19" fmla="*/ 6495866 w 10038080"/>
                <a:gd name="connsiteY19" fmla="*/ 2066254 h 6705600"/>
                <a:gd name="connsiteX20" fmla="*/ 6879188 w 10038080"/>
                <a:gd name="connsiteY20" fmla="*/ 1840124 h 6705600"/>
                <a:gd name="connsiteX21" fmla="*/ 7173320 w 10038080"/>
                <a:gd name="connsiteY21" fmla="*/ 1593052 h 6705600"/>
                <a:gd name="connsiteX22" fmla="*/ 7537094 w 10038080"/>
                <a:gd name="connsiteY22" fmla="*/ 1272845 h 6705600"/>
                <a:gd name="connsiteX23" fmla="*/ 7972993 w 10038080"/>
                <a:gd name="connsiteY23" fmla="*/ 894260 h 6705600"/>
                <a:gd name="connsiteX24" fmla="*/ 8310880 w 10038080"/>
                <a:gd name="connsiteY24" fmla="*/ 995680 h 6705600"/>
                <a:gd name="connsiteX25" fmla="*/ 8636000 w 10038080"/>
                <a:gd name="connsiteY25" fmla="*/ 1117600 h 6705600"/>
                <a:gd name="connsiteX26" fmla="*/ 8905443 w 10038080"/>
                <a:gd name="connsiteY26" fmla="*/ 899973 h 6705600"/>
                <a:gd name="connsiteX27" fmla="*/ 9164320 w 10038080"/>
                <a:gd name="connsiteY27" fmla="*/ 690880 h 6705600"/>
                <a:gd name="connsiteX28" fmla="*/ 9583725 w 10038080"/>
                <a:gd name="connsiteY28" fmla="*/ 359258 h 6705600"/>
                <a:gd name="connsiteX29" fmla="*/ 10038080 w 10038080"/>
                <a:gd name="connsiteY29" fmla="*/ 0 h 6705600"/>
                <a:gd name="connsiteX0" fmla="*/ 0 w 10038080"/>
                <a:gd name="connsiteY0" fmla="*/ 6705600 h 6705600"/>
                <a:gd name="connsiteX1" fmla="*/ 328507 w 10038080"/>
                <a:gd name="connsiteY1" fmla="*/ 6396804 h 6705600"/>
                <a:gd name="connsiteX2" fmla="*/ 636693 w 10038080"/>
                <a:gd name="connsiteY2" fmla="*/ 6107108 h 6705600"/>
                <a:gd name="connsiteX3" fmla="*/ 1016000 w 10038080"/>
                <a:gd name="connsiteY3" fmla="*/ 5750560 h 6705600"/>
                <a:gd name="connsiteX4" fmla="*/ 1304747 w 10038080"/>
                <a:gd name="connsiteY4" fmla="*/ 5511597 h 6705600"/>
                <a:gd name="connsiteX5" fmla="*/ 1589096 w 10038080"/>
                <a:gd name="connsiteY5" fmla="*/ 5206236 h 6705600"/>
                <a:gd name="connsiteX6" fmla="*/ 1869620 w 10038080"/>
                <a:gd name="connsiteY6" fmla="*/ 5169552 h 6705600"/>
                <a:gd name="connsiteX7" fmla="*/ 1931300 w 10038080"/>
                <a:gd name="connsiteY7" fmla="*/ 4929489 h 6705600"/>
                <a:gd name="connsiteX8" fmla="*/ 2394344 w 10038080"/>
                <a:gd name="connsiteY8" fmla="*/ 4608504 h 6705600"/>
                <a:gd name="connsiteX9" fmla="*/ 2585135 w 10038080"/>
                <a:gd name="connsiteY9" fmla="*/ 4312516 h 6705600"/>
                <a:gd name="connsiteX10" fmla="*/ 3093136 w 10038080"/>
                <a:gd name="connsiteY10" fmla="*/ 4169916 h 6705600"/>
                <a:gd name="connsiteX11" fmla="*/ 3576320 w 10038080"/>
                <a:gd name="connsiteY11" fmla="*/ 3840480 h 6705600"/>
                <a:gd name="connsiteX12" fmla="*/ 3869072 w 10038080"/>
                <a:gd name="connsiteY12" fmla="*/ 3519675 h 6705600"/>
                <a:gd name="connsiteX13" fmla="*/ 4197299 w 10038080"/>
                <a:gd name="connsiteY13" fmla="*/ 3247424 h 6705600"/>
                <a:gd name="connsiteX14" fmla="*/ 4470400 w 10038080"/>
                <a:gd name="connsiteY14" fmla="*/ 3068320 h 6705600"/>
                <a:gd name="connsiteX15" fmla="*/ 5035677 w 10038080"/>
                <a:gd name="connsiteY15" fmla="*/ 2685254 h 6705600"/>
                <a:gd name="connsiteX16" fmla="*/ 5437668 w 10038080"/>
                <a:gd name="connsiteY16" fmla="*/ 2491448 h 6705600"/>
                <a:gd name="connsiteX17" fmla="*/ 5804205 w 10038080"/>
                <a:gd name="connsiteY17" fmla="*/ 2450389 h 6705600"/>
                <a:gd name="connsiteX18" fmla="*/ 6161096 w 10038080"/>
                <a:gd name="connsiteY18" fmla="*/ 2284292 h 6705600"/>
                <a:gd name="connsiteX19" fmla="*/ 6495866 w 10038080"/>
                <a:gd name="connsiteY19" fmla="*/ 2066254 h 6705600"/>
                <a:gd name="connsiteX20" fmla="*/ 6879188 w 10038080"/>
                <a:gd name="connsiteY20" fmla="*/ 1840124 h 6705600"/>
                <a:gd name="connsiteX21" fmla="*/ 7173320 w 10038080"/>
                <a:gd name="connsiteY21" fmla="*/ 1593052 h 6705600"/>
                <a:gd name="connsiteX22" fmla="*/ 7537094 w 10038080"/>
                <a:gd name="connsiteY22" fmla="*/ 1272845 h 6705600"/>
                <a:gd name="connsiteX23" fmla="*/ 7972993 w 10038080"/>
                <a:gd name="connsiteY23" fmla="*/ 894260 h 6705600"/>
                <a:gd name="connsiteX24" fmla="*/ 8310880 w 10038080"/>
                <a:gd name="connsiteY24" fmla="*/ 995680 h 6705600"/>
                <a:gd name="connsiteX25" fmla="*/ 8636000 w 10038080"/>
                <a:gd name="connsiteY25" fmla="*/ 1117600 h 6705600"/>
                <a:gd name="connsiteX26" fmla="*/ 8905443 w 10038080"/>
                <a:gd name="connsiteY26" fmla="*/ 899973 h 6705600"/>
                <a:gd name="connsiteX27" fmla="*/ 9164320 w 10038080"/>
                <a:gd name="connsiteY27" fmla="*/ 690880 h 6705600"/>
                <a:gd name="connsiteX28" fmla="*/ 9583725 w 10038080"/>
                <a:gd name="connsiteY28" fmla="*/ 359258 h 6705600"/>
                <a:gd name="connsiteX29" fmla="*/ 10038080 w 10038080"/>
                <a:gd name="connsiteY29" fmla="*/ 0 h 6705600"/>
                <a:gd name="connsiteX0" fmla="*/ 0 w 10038080"/>
                <a:gd name="connsiteY0" fmla="*/ 6705600 h 6705600"/>
                <a:gd name="connsiteX1" fmla="*/ 328507 w 10038080"/>
                <a:gd name="connsiteY1" fmla="*/ 6396804 h 6705600"/>
                <a:gd name="connsiteX2" fmla="*/ 636693 w 10038080"/>
                <a:gd name="connsiteY2" fmla="*/ 6107108 h 6705600"/>
                <a:gd name="connsiteX3" fmla="*/ 1016000 w 10038080"/>
                <a:gd name="connsiteY3" fmla="*/ 5750560 h 6705600"/>
                <a:gd name="connsiteX4" fmla="*/ 1207642 w 10038080"/>
                <a:gd name="connsiteY4" fmla="*/ 5495413 h 6705600"/>
                <a:gd name="connsiteX5" fmla="*/ 1589096 w 10038080"/>
                <a:gd name="connsiteY5" fmla="*/ 5206236 h 6705600"/>
                <a:gd name="connsiteX6" fmla="*/ 1869620 w 10038080"/>
                <a:gd name="connsiteY6" fmla="*/ 5169552 h 6705600"/>
                <a:gd name="connsiteX7" fmla="*/ 1931300 w 10038080"/>
                <a:gd name="connsiteY7" fmla="*/ 4929489 h 6705600"/>
                <a:gd name="connsiteX8" fmla="*/ 2394344 w 10038080"/>
                <a:gd name="connsiteY8" fmla="*/ 4608504 h 6705600"/>
                <a:gd name="connsiteX9" fmla="*/ 2585135 w 10038080"/>
                <a:gd name="connsiteY9" fmla="*/ 4312516 h 6705600"/>
                <a:gd name="connsiteX10" fmla="*/ 3093136 w 10038080"/>
                <a:gd name="connsiteY10" fmla="*/ 4169916 h 6705600"/>
                <a:gd name="connsiteX11" fmla="*/ 3576320 w 10038080"/>
                <a:gd name="connsiteY11" fmla="*/ 3840480 h 6705600"/>
                <a:gd name="connsiteX12" fmla="*/ 3869072 w 10038080"/>
                <a:gd name="connsiteY12" fmla="*/ 3519675 h 6705600"/>
                <a:gd name="connsiteX13" fmla="*/ 4197299 w 10038080"/>
                <a:gd name="connsiteY13" fmla="*/ 3247424 h 6705600"/>
                <a:gd name="connsiteX14" fmla="*/ 4470400 w 10038080"/>
                <a:gd name="connsiteY14" fmla="*/ 3068320 h 6705600"/>
                <a:gd name="connsiteX15" fmla="*/ 5035677 w 10038080"/>
                <a:gd name="connsiteY15" fmla="*/ 2685254 h 6705600"/>
                <a:gd name="connsiteX16" fmla="*/ 5437668 w 10038080"/>
                <a:gd name="connsiteY16" fmla="*/ 2491448 h 6705600"/>
                <a:gd name="connsiteX17" fmla="*/ 5804205 w 10038080"/>
                <a:gd name="connsiteY17" fmla="*/ 2450389 h 6705600"/>
                <a:gd name="connsiteX18" fmla="*/ 6161096 w 10038080"/>
                <a:gd name="connsiteY18" fmla="*/ 2284292 h 6705600"/>
                <a:gd name="connsiteX19" fmla="*/ 6495866 w 10038080"/>
                <a:gd name="connsiteY19" fmla="*/ 2066254 h 6705600"/>
                <a:gd name="connsiteX20" fmla="*/ 6879188 w 10038080"/>
                <a:gd name="connsiteY20" fmla="*/ 1840124 h 6705600"/>
                <a:gd name="connsiteX21" fmla="*/ 7173320 w 10038080"/>
                <a:gd name="connsiteY21" fmla="*/ 1593052 h 6705600"/>
                <a:gd name="connsiteX22" fmla="*/ 7537094 w 10038080"/>
                <a:gd name="connsiteY22" fmla="*/ 1272845 h 6705600"/>
                <a:gd name="connsiteX23" fmla="*/ 7972993 w 10038080"/>
                <a:gd name="connsiteY23" fmla="*/ 894260 h 6705600"/>
                <a:gd name="connsiteX24" fmla="*/ 8310880 w 10038080"/>
                <a:gd name="connsiteY24" fmla="*/ 995680 h 6705600"/>
                <a:gd name="connsiteX25" fmla="*/ 8636000 w 10038080"/>
                <a:gd name="connsiteY25" fmla="*/ 1117600 h 6705600"/>
                <a:gd name="connsiteX26" fmla="*/ 8905443 w 10038080"/>
                <a:gd name="connsiteY26" fmla="*/ 899973 h 6705600"/>
                <a:gd name="connsiteX27" fmla="*/ 9164320 w 10038080"/>
                <a:gd name="connsiteY27" fmla="*/ 690880 h 6705600"/>
                <a:gd name="connsiteX28" fmla="*/ 9583725 w 10038080"/>
                <a:gd name="connsiteY28" fmla="*/ 359258 h 6705600"/>
                <a:gd name="connsiteX29" fmla="*/ 10038080 w 10038080"/>
                <a:gd name="connsiteY29" fmla="*/ 0 h 6705600"/>
                <a:gd name="connsiteX0" fmla="*/ 0 w 10038080"/>
                <a:gd name="connsiteY0" fmla="*/ 6705600 h 6705600"/>
                <a:gd name="connsiteX1" fmla="*/ 263770 w 10038080"/>
                <a:gd name="connsiteY1" fmla="*/ 6323976 h 6705600"/>
                <a:gd name="connsiteX2" fmla="*/ 636693 w 10038080"/>
                <a:gd name="connsiteY2" fmla="*/ 6107108 h 6705600"/>
                <a:gd name="connsiteX3" fmla="*/ 1016000 w 10038080"/>
                <a:gd name="connsiteY3" fmla="*/ 5750560 h 6705600"/>
                <a:gd name="connsiteX4" fmla="*/ 1207642 w 10038080"/>
                <a:gd name="connsiteY4" fmla="*/ 5495413 h 6705600"/>
                <a:gd name="connsiteX5" fmla="*/ 1589096 w 10038080"/>
                <a:gd name="connsiteY5" fmla="*/ 5206236 h 6705600"/>
                <a:gd name="connsiteX6" fmla="*/ 1869620 w 10038080"/>
                <a:gd name="connsiteY6" fmla="*/ 5169552 h 6705600"/>
                <a:gd name="connsiteX7" fmla="*/ 1931300 w 10038080"/>
                <a:gd name="connsiteY7" fmla="*/ 4929489 h 6705600"/>
                <a:gd name="connsiteX8" fmla="*/ 2394344 w 10038080"/>
                <a:gd name="connsiteY8" fmla="*/ 4608504 h 6705600"/>
                <a:gd name="connsiteX9" fmla="*/ 2585135 w 10038080"/>
                <a:gd name="connsiteY9" fmla="*/ 4312516 h 6705600"/>
                <a:gd name="connsiteX10" fmla="*/ 3093136 w 10038080"/>
                <a:gd name="connsiteY10" fmla="*/ 4169916 h 6705600"/>
                <a:gd name="connsiteX11" fmla="*/ 3576320 w 10038080"/>
                <a:gd name="connsiteY11" fmla="*/ 3840480 h 6705600"/>
                <a:gd name="connsiteX12" fmla="*/ 3869072 w 10038080"/>
                <a:gd name="connsiteY12" fmla="*/ 3519675 h 6705600"/>
                <a:gd name="connsiteX13" fmla="*/ 4197299 w 10038080"/>
                <a:gd name="connsiteY13" fmla="*/ 3247424 h 6705600"/>
                <a:gd name="connsiteX14" fmla="*/ 4470400 w 10038080"/>
                <a:gd name="connsiteY14" fmla="*/ 3068320 h 6705600"/>
                <a:gd name="connsiteX15" fmla="*/ 5035677 w 10038080"/>
                <a:gd name="connsiteY15" fmla="*/ 2685254 h 6705600"/>
                <a:gd name="connsiteX16" fmla="*/ 5437668 w 10038080"/>
                <a:gd name="connsiteY16" fmla="*/ 2491448 h 6705600"/>
                <a:gd name="connsiteX17" fmla="*/ 5804205 w 10038080"/>
                <a:gd name="connsiteY17" fmla="*/ 2450389 h 6705600"/>
                <a:gd name="connsiteX18" fmla="*/ 6161096 w 10038080"/>
                <a:gd name="connsiteY18" fmla="*/ 2284292 h 6705600"/>
                <a:gd name="connsiteX19" fmla="*/ 6495866 w 10038080"/>
                <a:gd name="connsiteY19" fmla="*/ 2066254 h 6705600"/>
                <a:gd name="connsiteX20" fmla="*/ 6879188 w 10038080"/>
                <a:gd name="connsiteY20" fmla="*/ 1840124 h 6705600"/>
                <a:gd name="connsiteX21" fmla="*/ 7173320 w 10038080"/>
                <a:gd name="connsiteY21" fmla="*/ 1593052 h 6705600"/>
                <a:gd name="connsiteX22" fmla="*/ 7537094 w 10038080"/>
                <a:gd name="connsiteY22" fmla="*/ 1272845 h 6705600"/>
                <a:gd name="connsiteX23" fmla="*/ 7972993 w 10038080"/>
                <a:gd name="connsiteY23" fmla="*/ 894260 h 6705600"/>
                <a:gd name="connsiteX24" fmla="*/ 8310880 w 10038080"/>
                <a:gd name="connsiteY24" fmla="*/ 995680 h 6705600"/>
                <a:gd name="connsiteX25" fmla="*/ 8636000 w 10038080"/>
                <a:gd name="connsiteY25" fmla="*/ 1117600 h 6705600"/>
                <a:gd name="connsiteX26" fmla="*/ 8905443 w 10038080"/>
                <a:gd name="connsiteY26" fmla="*/ 899973 h 6705600"/>
                <a:gd name="connsiteX27" fmla="*/ 9164320 w 10038080"/>
                <a:gd name="connsiteY27" fmla="*/ 690880 h 6705600"/>
                <a:gd name="connsiteX28" fmla="*/ 9583725 w 10038080"/>
                <a:gd name="connsiteY28" fmla="*/ 359258 h 6705600"/>
                <a:gd name="connsiteX29" fmla="*/ 10038080 w 10038080"/>
                <a:gd name="connsiteY29" fmla="*/ 0 h 6705600"/>
                <a:gd name="connsiteX0" fmla="*/ 0 w 10038080"/>
                <a:gd name="connsiteY0" fmla="*/ 6705600 h 6705600"/>
                <a:gd name="connsiteX1" fmla="*/ 263770 w 10038080"/>
                <a:gd name="connsiteY1" fmla="*/ 6323976 h 6705600"/>
                <a:gd name="connsiteX2" fmla="*/ 620509 w 10038080"/>
                <a:gd name="connsiteY2" fmla="*/ 6010003 h 6705600"/>
                <a:gd name="connsiteX3" fmla="*/ 1016000 w 10038080"/>
                <a:gd name="connsiteY3" fmla="*/ 5750560 h 6705600"/>
                <a:gd name="connsiteX4" fmla="*/ 1207642 w 10038080"/>
                <a:gd name="connsiteY4" fmla="*/ 5495413 h 6705600"/>
                <a:gd name="connsiteX5" fmla="*/ 1589096 w 10038080"/>
                <a:gd name="connsiteY5" fmla="*/ 5206236 h 6705600"/>
                <a:gd name="connsiteX6" fmla="*/ 1869620 w 10038080"/>
                <a:gd name="connsiteY6" fmla="*/ 5169552 h 6705600"/>
                <a:gd name="connsiteX7" fmla="*/ 1931300 w 10038080"/>
                <a:gd name="connsiteY7" fmla="*/ 4929489 h 6705600"/>
                <a:gd name="connsiteX8" fmla="*/ 2394344 w 10038080"/>
                <a:gd name="connsiteY8" fmla="*/ 4608504 h 6705600"/>
                <a:gd name="connsiteX9" fmla="*/ 2585135 w 10038080"/>
                <a:gd name="connsiteY9" fmla="*/ 4312516 h 6705600"/>
                <a:gd name="connsiteX10" fmla="*/ 3093136 w 10038080"/>
                <a:gd name="connsiteY10" fmla="*/ 4169916 h 6705600"/>
                <a:gd name="connsiteX11" fmla="*/ 3576320 w 10038080"/>
                <a:gd name="connsiteY11" fmla="*/ 3840480 h 6705600"/>
                <a:gd name="connsiteX12" fmla="*/ 3869072 w 10038080"/>
                <a:gd name="connsiteY12" fmla="*/ 3519675 h 6705600"/>
                <a:gd name="connsiteX13" fmla="*/ 4197299 w 10038080"/>
                <a:gd name="connsiteY13" fmla="*/ 3247424 h 6705600"/>
                <a:gd name="connsiteX14" fmla="*/ 4470400 w 10038080"/>
                <a:gd name="connsiteY14" fmla="*/ 3068320 h 6705600"/>
                <a:gd name="connsiteX15" fmla="*/ 5035677 w 10038080"/>
                <a:gd name="connsiteY15" fmla="*/ 2685254 h 6705600"/>
                <a:gd name="connsiteX16" fmla="*/ 5437668 w 10038080"/>
                <a:gd name="connsiteY16" fmla="*/ 2491448 h 6705600"/>
                <a:gd name="connsiteX17" fmla="*/ 5804205 w 10038080"/>
                <a:gd name="connsiteY17" fmla="*/ 2450389 h 6705600"/>
                <a:gd name="connsiteX18" fmla="*/ 6161096 w 10038080"/>
                <a:gd name="connsiteY18" fmla="*/ 2284292 h 6705600"/>
                <a:gd name="connsiteX19" fmla="*/ 6495866 w 10038080"/>
                <a:gd name="connsiteY19" fmla="*/ 2066254 h 6705600"/>
                <a:gd name="connsiteX20" fmla="*/ 6879188 w 10038080"/>
                <a:gd name="connsiteY20" fmla="*/ 1840124 h 6705600"/>
                <a:gd name="connsiteX21" fmla="*/ 7173320 w 10038080"/>
                <a:gd name="connsiteY21" fmla="*/ 1593052 h 6705600"/>
                <a:gd name="connsiteX22" fmla="*/ 7537094 w 10038080"/>
                <a:gd name="connsiteY22" fmla="*/ 1272845 h 6705600"/>
                <a:gd name="connsiteX23" fmla="*/ 7972993 w 10038080"/>
                <a:gd name="connsiteY23" fmla="*/ 894260 h 6705600"/>
                <a:gd name="connsiteX24" fmla="*/ 8310880 w 10038080"/>
                <a:gd name="connsiteY24" fmla="*/ 995680 h 6705600"/>
                <a:gd name="connsiteX25" fmla="*/ 8636000 w 10038080"/>
                <a:gd name="connsiteY25" fmla="*/ 1117600 h 6705600"/>
                <a:gd name="connsiteX26" fmla="*/ 8905443 w 10038080"/>
                <a:gd name="connsiteY26" fmla="*/ 899973 h 6705600"/>
                <a:gd name="connsiteX27" fmla="*/ 9164320 w 10038080"/>
                <a:gd name="connsiteY27" fmla="*/ 690880 h 6705600"/>
                <a:gd name="connsiteX28" fmla="*/ 9583725 w 10038080"/>
                <a:gd name="connsiteY28" fmla="*/ 359258 h 6705600"/>
                <a:gd name="connsiteX29" fmla="*/ 10038080 w 10038080"/>
                <a:gd name="connsiteY29" fmla="*/ 0 h 6705600"/>
                <a:gd name="connsiteX0" fmla="*/ 0 w 10038080"/>
                <a:gd name="connsiteY0" fmla="*/ 6705600 h 6705600"/>
                <a:gd name="connsiteX1" fmla="*/ 263770 w 10038080"/>
                <a:gd name="connsiteY1" fmla="*/ 6323976 h 6705600"/>
                <a:gd name="connsiteX2" fmla="*/ 620509 w 10038080"/>
                <a:gd name="connsiteY2" fmla="*/ 6010003 h 6705600"/>
                <a:gd name="connsiteX3" fmla="*/ 991723 w 10038080"/>
                <a:gd name="connsiteY3" fmla="*/ 5702008 h 6705600"/>
                <a:gd name="connsiteX4" fmla="*/ 1207642 w 10038080"/>
                <a:gd name="connsiteY4" fmla="*/ 5495413 h 6705600"/>
                <a:gd name="connsiteX5" fmla="*/ 1589096 w 10038080"/>
                <a:gd name="connsiteY5" fmla="*/ 5206236 h 6705600"/>
                <a:gd name="connsiteX6" fmla="*/ 1869620 w 10038080"/>
                <a:gd name="connsiteY6" fmla="*/ 5169552 h 6705600"/>
                <a:gd name="connsiteX7" fmla="*/ 1931300 w 10038080"/>
                <a:gd name="connsiteY7" fmla="*/ 4929489 h 6705600"/>
                <a:gd name="connsiteX8" fmla="*/ 2394344 w 10038080"/>
                <a:gd name="connsiteY8" fmla="*/ 4608504 h 6705600"/>
                <a:gd name="connsiteX9" fmla="*/ 2585135 w 10038080"/>
                <a:gd name="connsiteY9" fmla="*/ 4312516 h 6705600"/>
                <a:gd name="connsiteX10" fmla="*/ 3093136 w 10038080"/>
                <a:gd name="connsiteY10" fmla="*/ 4169916 h 6705600"/>
                <a:gd name="connsiteX11" fmla="*/ 3576320 w 10038080"/>
                <a:gd name="connsiteY11" fmla="*/ 3840480 h 6705600"/>
                <a:gd name="connsiteX12" fmla="*/ 3869072 w 10038080"/>
                <a:gd name="connsiteY12" fmla="*/ 3519675 h 6705600"/>
                <a:gd name="connsiteX13" fmla="*/ 4197299 w 10038080"/>
                <a:gd name="connsiteY13" fmla="*/ 3247424 h 6705600"/>
                <a:gd name="connsiteX14" fmla="*/ 4470400 w 10038080"/>
                <a:gd name="connsiteY14" fmla="*/ 3068320 h 6705600"/>
                <a:gd name="connsiteX15" fmla="*/ 5035677 w 10038080"/>
                <a:gd name="connsiteY15" fmla="*/ 2685254 h 6705600"/>
                <a:gd name="connsiteX16" fmla="*/ 5437668 w 10038080"/>
                <a:gd name="connsiteY16" fmla="*/ 2491448 h 6705600"/>
                <a:gd name="connsiteX17" fmla="*/ 5804205 w 10038080"/>
                <a:gd name="connsiteY17" fmla="*/ 2450389 h 6705600"/>
                <a:gd name="connsiteX18" fmla="*/ 6161096 w 10038080"/>
                <a:gd name="connsiteY18" fmla="*/ 2284292 h 6705600"/>
                <a:gd name="connsiteX19" fmla="*/ 6495866 w 10038080"/>
                <a:gd name="connsiteY19" fmla="*/ 2066254 h 6705600"/>
                <a:gd name="connsiteX20" fmla="*/ 6879188 w 10038080"/>
                <a:gd name="connsiteY20" fmla="*/ 1840124 h 6705600"/>
                <a:gd name="connsiteX21" fmla="*/ 7173320 w 10038080"/>
                <a:gd name="connsiteY21" fmla="*/ 1593052 h 6705600"/>
                <a:gd name="connsiteX22" fmla="*/ 7537094 w 10038080"/>
                <a:gd name="connsiteY22" fmla="*/ 1272845 h 6705600"/>
                <a:gd name="connsiteX23" fmla="*/ 7972993 w 10038080"/>
                <a:gd name="connsiteY23" fmla="*/ 894260 h 6705600"/>
                <a:gd name="connsiteX24" fmla="*/ 8310880 w 10038080"/>
                <a:gd name="connsiteY24" fmla="*/ 995680 h 6705600"/>
                <a:gd name="connsiteX25" fmla="*/ 8636000 w 10038080"/>
                <a:gd name="connsiteY25" fmla="*/ 1117600 h 6705600"/>
                <a:gd name="connsiteX26" fmla="*/ 8905443 w 10038080"/>
                <a:gd name="connsiteY26" fmla="*/ 899973 h 6705600"/>
                <a:gd name="connsiteX27" fmla="*/ 9164320 w 10038080"/>
                <a:gd name="connsiteY27" fmla="*/ 690880 h 6705600"/>
                <a:gd name="connsiteX28" fmla="*/ 9583725 w 10038080"/>
                <a:gd name="connsiteY28" fmla="*/ 359258 h 6705600"/>
                <a:gd name="connsiteX29" fmla="*/ 10038080 w 10038080"/>
                <a:gd name="connsiteY29" fmla="*/ 0 h 6705600"/>
                <a:gd name="connsiteX0" fmla="*/ 0 w 10038080"/>
                <a:gd name="connsiteY0" fmla="*/ 6574972 h 6574972"/>
                <a:gd name="connsiteX1" fmla="*/ 263770 w 10038080"/>
                <a:gd name="connsiteY1" fmla="*/ 6323976 h 6574972"/>
                <a:gd name="connsiteX2" fmla="*/ 620509 w 10038080"/>
                <a:gd name="connsiteY2" fmla="*/ 6010003 h 6574972"/>
                <a:gd name="connsiteX3" fmla="*/ 991723 w 10038080"/>
                <a:gd name="connsiteY3" fmla="*/ 5702008 h 6574972"/>
                <a:gd name="connsiteX4" fmla="*/ 1207642 w 10038080"/>
                <a:gd name="connsiteY4" fmla="*/ 5495413 h 6574972"/>
                <a:gd name="connsiteX5" fmla="*/ 1589096 w 10038080"/>
                <a:gd name="connsiteY5" fmla="*/ 5206236 h 6574972"/>
                <a:gd name="connsiteX6" fmla="*/ 1869620 w 10038080"/>
                <a:gd name="connsiteY6" fmla="*/ 5169552 h 6574972"/>
                <a:gd name="connsiteX7" fmla="*/ 1931300 w 10038080"/>
                <a:gd name="connsiteY7" fmla="*/ 4929489 h 6574972"/>
                <a:gd name="connsiteX8" fmla="*/ 2394344 w 10038080"/>
                <a:gd name="connsiteY8" fmla="*/ 4608504 h 6574972"/>
                <a:gd name="connsiteX9" fmla="*/ 2585135 w 10038080"/>
                <a:gd name="connsiteY9" fmla="*/ 4312516 h 6574972"/>
                <a:gd name="connsiteX10" fmla="*/ 3093136 w 10038080"/>
                <a:gd name="connsiteY10" fmla="*/ 4169916 h 6574972"/>
                <a:gd name="connsiteX11" fmla="*/ 3576320 w 10038080"/>
                <a:gd name="connsiteY11" fmla="*/ 3840480 h 6574972"/>
                <a:gd name="connsiteX12" fmla="*/ 3869072 w 10038080"/>
                <a:gd name="connsiteY12" fmla="*/ 3519675 h 6574972"/>
                <a:gd name="connsiteX13" fmla="*/ 4197299 w 10038080"/>
                <a:gd name="connsiteY13" fmla="*/ 3247424 h 6574972"/>
                <a:gd name="connsiteX14" fmla="*/ 4470400 w 10038080"/>
                <a:gd name="connsiteY14" fmla="*/ 3068320 h 6574972"/>
                <a:gd name="connsiteX15" fmla="*/ 5035677 w 10038080"/>
                <a:gd name="connsiteY15" fmla="*/ 2685254 h 6574972"/>
                <a:gd name="connsiteX16" fmla="*/ 5437668 w 10038080"/>
                <a:gd name="connsiteY16" fmla="*/ 2491448 h 6574972"/>
                <a:gd name="connsiteX17" fmla="*/ 5804205 w 10038080"/>
                <a:gd name="connsiteY17" fmla="*/ 2450389 h 6574972"/>
                <a:gd name="connsiteX18" fmla="*/ 6161096 w 10038080"/>
                <a:gd name="connsiteY18" fmla="*/ 2284292 h 6574972"/>
                <a:gd name="connsiteX19" fmla="*/ 6495866 w 10038080"/>
                <a:gd name="connsiteY19" fmla="*/ 2066254 h 6574972"/>
                <a:gd name="connsiteX20" fmla="*/ 6879188 w 10038080"/>
                <a:gd name="connsiteY20" fmla="*/ 1840124 h 6574972"/>
                <a:gd name="connsiteX21" fmla="*/ 7173320 w 10038080"/>
                <a:gd name="connsiteY21" fmla="*/ 1593052 h 6574972"/>
                <a:gd name="connsiteX22" fmla="*/ 7537094 w 10038080"/>
                <a:gd name="connsiteY22" fmla="*/ 1272845 h 6574972"/>
                <a:gd name="connsiteX23" fmla="*/ 7972993 w 10038080"/>
                <a:gd name="connsiteY23" fmla="*/ 894260 h 6574972"/>
                <a:gd name="connsiteX24" fmla="*/ 8310880 w 10038080"/>
                <a:gd name="connsiteY24" fmla="*/ 995680 h 6574972"/>
                <a:gd name="connsiteX25" fmla="*/ 8636000 w 10038080"/>
                <a:gd name="connsiteY25" fmla="*/ 1117600 h 6574972"/>
                <a:gd name="connsiteX26" fmla="*/ 8905443 w 10038080"/>
                <a:gd name="connsiteY26" fmla="*/ 899973 h 6574972"/>
                <a:gd name="connsiteX27" fmla="*/ 9164320 w 10038080"/>
                <a:gd name="connsiteY27" fmla="*/ 690880 h 6574972"/>
                <a:gd name="connsiteX28" fmla="*/ 9583725 w 10038080"/>
                <a:gd name="connsiteY28" fmla="*/ 359258 h 6574972"/>
                <a:gd name="connsiteX29" fmla="*/ 10038080 w 10038080"/>
                <a:gd name="connsiteY29" fmla="*/ 0 h 6574972"/>
                <a:gd name="connsiteX0" fmla="*/ 0 w 10038080"/>
                <a:gd name="connsiteY0" fmla="*/ 6574972 h 6574972"/>
                <a:gd name="connsiteX1" fmla="*/ 263770 w 10038080"/>
                <a:gd name="connsiteY1" fmla="*/ 6323976 h 6574972"/>
                <a:gd name="connsiteX2" fmla="*/ 620509 w 10038080"/>
                <a:gd name="connsiteY2" fmla="*/ 6010003 h 6574972"/>
                <a:gd name="connsiteX3" fmla="*/ 991723 w 10038080"/>
                <a:gd name="connsiteY3" fmla="*/ 5702008 h 6574972"/>
                <a:gd name="connsiteX4" fmla="*/ 1207642 w 10038080"/>
                <a:gd name="connsiteY4" fmla="*/ 5495413 h 6574972"/>
                <a:gd name="connsiteX5" fmla="*/ 1589096 w 10038080"/>
                <a:gd name="connsiteY5" fmla="*/ 5206236 h 6574972"/>
                <a:gd name="connsiteX6" fmla="*/ 1869620 w 10038080"/>
                <a:gd name="connsiteY6" fmla="*/ 5169552 h 6574972"/>
                <a:gd name="connsiteX7" fmla="*/ 1931300 w 10038080"/>
                <a:gd name="connsiteY7" fmla="*/ 4929489 h 6574972"/>
                <a:gd name="connsiteX8" fmla="*/ 2394344 w 10038080"/>
                <a:gd name="connsiteY8" fmla="*/ 4608504 h 6574972"/>
                <a:gd name="connsiteX9" fmla="*/ 2585135 w 10038080"/>
                <a:gd name="connsiteY9" fmla="*/ 4312516 h 6574972"/>
                <a:gd name="connsiteX10" fmla="*/ 3093136 w 10038080"/>
                <a:gd name="connsiteY10" fmla="*/ 4169916 h 6574972"/>
                <a:gd name="connsiteX11" fmla="*/ 3576320 w 10038080"/>
                <a:gd name="connsiteY11" fmla="*/ 3840480 h 6574972"/>
                <a:gd name="connsiteX12" fmla="*/ 3869072 w 10038080"/>
                <a:gd name="connsiteY12" fmla="*/ 3519675 h 6574972"/>
                <a:gd name="connsiteX13" fmla="*/ 4197299 w 10038080"/>
                <a:gd name="connsiteY13" fmla="*/ 3247424 h 6574972"/>
                <a:gd name="connsiteX14" fmla="*/ 4470400 w 10038080"/>
                <a:gd name="connsiteY14" fmla="*/ 3068320 h 6574972"/>
                <a:gd name="connsiteX15" fmla="*/ 5035677 w 10038080"/>
                <a:gd name="connsiteY15" fmla="*/ 2685254 h 6574972"/>
                <a:gd name="connsiteX16" fmla="*/ 5437668 w 10038080"/>
                <a:gd name="connsiteY16" fmla="*/ 2491448 h 6574972"/>
                <a:gd name="connsiteX17" fmla="*/ 5804205 w 10038080"/>
                <a:gd name="connsiteY17" fmla="*/ 2450389 h 6574972"/>
                <a:gd name="connsiteX18" fmla="*/ 6161096 w 10038080"/>
                <a:gd name="connsiteY18" fmla="*/ 2284292 h 6574972"/>
                <a:gd name="connsiteX19" fmla="*/ 6495866 w 10038080"/>
                <a:gd name="connsiteY19" fmla="*/ 2066254 h 6574972"/>
                <a:gd name="connsiteX20" fmla="*/ 6879188 w 10038080"/>
                <a:gd name="connsiteY20" fmla="*/ 1840124 h 6574972"/>
                <a:gd name="connsiteX21" fmla="*/ 7173320 w 10038080"/>
                <a:gd name="connsiteY21" fmla="*/ 1593052 h 6574972"/>
                <a:gd name="connsiteX22" fmla="*/ 7537094 w 10038080"/>
                <a:gd name="connsiteY22" fmla="*/ 1272845 h 6574972"/>
                <a:gd name="connsiteX23" fmla="*/ 7972993 w 10038080"/>
                <a:gd name="connsiteY23" fmla="*/ 894260 h 6574972"/>
                <a:gd name="connsiteX24" fmla="*/ 8310880 w 10038080"/>
                <a:gd name="connsiteY24" fmla="*/ 995680 h 6574972"/>
                <a:gd name="connsiteX25" fmla="*/ 8636000 w 10038080"/>
                <a:gd name="connsiteY25" fmla="*/ 1117600 h 6574972"/>
                <a:gd name="connsiteX26" fmla="*/ 8905443 w 10038080"/>
                <a:gd name="connsiteY26" fmla="*/ 899973 h 6574972"/>
                <a:gd name="connsiteX27" fmla="*/ 9147992 w 10038080"/>
                <a:gd name="connsiteY27" fmla="*/ 576580 h 6574972"/>
                <a:gd name="connsiteX28" fmla="*/ 9583725 w 10038080"/>
                <a:gd name="connsiteY28" fmla="*/ 359258 h 6574972"/>
                <a:gd name="connsiteX29" fmla="*/ 10038080 w 10038080"/>
                <a:gd name="connsiteY29" fmla="*/ 0 h 6574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38080" h="6574972" extrusionOk="0">
                  <a:moveTo>
                    <a:pt x="0" y="6574972"/>
                  </a:moveTo>
                  <a:cubicBezTo>
                    <a:pt x="138056" y="6402435"/>
                    <a:pt x="160352" y="6418137"/>
                    <a:pt x="263770" y="6323976"/>
                  </a:cubicBezTo>
                  <a:cubicBezTo>
                    <a:pt x="367188" y="6229815"/>
                    <a:pt x="499184" y="6113664"/>
                    <a:pt x="620509" y="6010003"/>
                  </a:cubicBezTo>
                  <a:cubicBezTo>
                    <a:pt x="741834" y="5906342"/>
                    <a:pt x="846451" y="5849485"/>
                    <a:pt x="991723" y="5702008"/>
                  </a:cubicBezTo>
                  <a:cubicBezTo>
                    <a:pt x="1055919" y="5629938"/>
                    <a:pt x="1108080" y="5578042"/>
                    <a:pt x="1207642" y="5495413"/>
                  </a:cubicBezTo>
                  <a:cubicBezTo>
                    <a:pt x="1307204" y="5412784"/>
                    <a:pt x="1478766" y="5260546"/>
                    <a:pt x="1589096" y="5206236"/>
                  </a:cubicBezTo>
                  <a:cubicBezTo>
                    <a:pt x="1699426" y="5151926"/>
                    <a:pt x="1812586" y="5215676"/>
                    <a:pt x="1869620" y="5169552"/>
                  </a:cubicBezTo>
                  <a:cubicBezTo>
                    <a:pt x="1926654" y="5123428"/>
                    <a:pt x="1862225" y="5024454"/>
                    <a:pt x="1931300" y="4929489"/>
                  </a:cubicBezTo>
                  <a:cubicBezTo>
                    <a:pt x="2101171" y="4771562"/>
                    <a:pt x="2312487" y="4671251"/>
                    <a:pt x="2394344" y="4608504"/>
                  </a:cubicBezTo>
                  <a:cubicBezTo>
                    <a:pt x="2456010" y="4530390"/>
                    <a:pt x="2468670" y="4385614"/>
                    <a:pt x="2585135" y="4312516"/>
                  </a:cubicBezTo>
                  <a:cubicBezTo>
                    <a:pt x="2701600" y="4239418"/>
                    <a:pt x="2845086" y="4282180"/>
                    <a:pt x="3093136" y="4169916"/>
                  </a:cubicBezTo>
                  <a:cubicBezTo>
                    <a:pt x="3199316" y="3988122"/>
                    <a:pt x="3454187" y="3973137"/>
                    <a:pt x="3576320" y="3840480"/>
                  </a:cubicBezTo>
                  <a:cubicBezTo>
                    <a:pt x="3680185" y="3745168"/>
                    <a:pt x="3739330" y="3649651"/>
                    <a:pt x="3869072" y="3519675"/>
                  </a:cubicBezTo>
                  <a:cubicBezTo>
                    <a:pt x="3936558" y="3457263"/>
                    <a:pt x="4097078" y="3322650"/>
                    <a:pt x="4197299" y="3247424"/>
                  </a:cubicBezTo>
                  <a:cubicBezTo>
                    <a:pt x="4297520" y="3172198"/>
                    <a:pt x="4384602" y="3183416"/>
                    <a:pt x="4470400" y="3068320"/>
                  </a:cubicBezTo>
                  <a:cubicBezTo>
                    <a:pt x="4593807" y="2938247"/>
                    <a:pt x="4874466" y="2781399"/>
                    <a:pt x="5035677" y="2685254"/>
                  </a:cubicBezTo>
                  <a:cubicBezTo>
                    <a:pt x="5196888" y="2589109"/>
                    <a:pt x="5299531" y="2604413"/>
                    <a:pt x="5437668" y="2491448"/>
                  </a:cubicBezTo>
                  <a:cubicBezTo>
                    <a:pt x="5571829" y="2487892"/>
                    <a:pt x="5683634" y="2484915"/>
                    <a:pt x="5804205" y="2450389"/>
                  </a:cubicBezTo>
                  <a:cubicBezTo>
                    <a:pt x="5924776" y="2415863"/>
                    <a:pt x="6077898" y="2335146"/>
                    <a:pt x="6161096" y="2284292"/>
                  </a:cubicBezTo>
                  <a:cubicBezTo>
                    <a:pt x="6237271" y="2213708"/>
                    <a:pt x="6376184" y="2140282"/>
                    <a:pt x="6495866" y="2066254"/>
                  </a:cubicBezTo>
                  <a:cubicBezTo>
                    <a:pt x="6615548" y="1992226"/>
                    <a:pt x="6766279" y="1918991"/>
                    <a:pt x="6879188" y="1840124"/>
                  </a:cubicBezTo>
                  <a:cubicBezTo>
                    <a:pt x="6992097" y="1761257"/>
                    <a:pt x="7065019" y="1679079"/>
                    <a:pt x="7173320" y="1593052"/>
                  </a:cubicBezTo>
                  <a:cubicBezTo>
                    <a:pt x="7281621" y="1507025"/>
                    <a:pt x="7403815" y="1389310"/>
                    <a:pt x="7537094" y="1272845"/>
                  </a:cubicBezTo>
                  <a:cubicBezTo>
                    <a:pt x="7670373" y="1156380"/>
                    <a:pt x="7811759" y="927661"/>
                    <a:pt x="7972993" y="894260"/>
                  </a:cubicBezTo>
                  <a:cubicBezTo>
                    <a:pt x="8134227" y="860859"/>
                    <a:pt x="8154966" y="956483"/>
                    <a:pt x="8310880" y="995680"/>
                  </a:cubicBezTo>
                  <a:cubicBezTo>
                    <a:pt x="8457587" y="1048603"/>
                    <a:pt x="8506343" y="1093355"/>
                    <a:pt x="8636000" y="1117600"/>
                  </a:cubicBezTo>
                  <a:cubicBezTo>
                    <a:pt x="8688839" y="1035580"/>
                    <a:pt x="8820111" y="990143"/>
                    <a:pt x="8905443" y="899973"/>
                  </a:cubicBezTo>
                  <a:cubicBezTo>
                    <a:pt x="8990775" y="809803"/>
                    <a:pt x="9113146" y="645401"/>
                    <a:pt x="9147992" y="576580"/>
                  </a:cubicBezTo>
                  <a:cubicBezTo>
                    <a:pt x="9326766" y="389745"/>
                    <a:pt x="9481080" y="452882"/>
                    <a:pt x="9583725" y="359258"/>
                  </a:cubicBezTo>
                  <a:cubicBezTo>
                    <a:pt x="9686370" y="265634"/>
                    <a:pt x="9897624" y="150482"/>
                    <a:pt x="10038080" y="0"/>
                  </a:cubicBezTo>
                </a:path>
              </a:pathLst>
            </a:custGeom>
            <a:noFill/>
            <a:ln w="190500">
              <a:solidFill>
                <a:srgbClr val="00B0F0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0038080"/>
                        <a:gd name="connsiteY0" fmla="*/ 6705600 h 6705600"/>
                        <a:gd name="connsiteX1" fmla="*/ 328507 w 10038080"/>
                        <a:gd name="connsiteY1" fmla="*/ 6396804 h 6705600"/>
                        <a:gd name="connsiteX2" fmla="*/ 636693 w 10038080"/>
                        <a:gd name="connsiteY2" fmla="*/ 6107108 h 6705600"/>
                        <a:gd name="connsiteX3" fmla="*/ 1016000 w 10038080"/>
                        <a:gd name="connsiteY3" fmla="*/ 5750560 h 6705600"/>
                        <a:gd name="connsiteX4" fmla="*/ 1304747 w 10038080"/>
                        <a:gd name="connsiteY4" fmla="*/ 5511597 h 6705600"/>
                        <a:gd name="connsiteX5" fmla="*/ 1605280 w 10038080"/>
                        <a:gd name="connsiteY5" fmla="*/ 5262880 h 6705600"/>
                        <a:gd name="connsiteX6" fmla="*/ 1910080 w 10038080"/>
                        <a:gd name="connsiteY6" fmla="*/ 5201920 h 6705600"/>
                        <a:gd name="connsiteX7" fmla="*/ 2133600 w 10038080"/>
                        <a:gd name="connsiteY7" fmla="*/ 4897120 h 6705600"/>
                        <a:gd name="connsiteX8" fmla="*/ 2540000 w 10038080"/>
                        <a:gd name="connsiteY8" fmla="*/ 4592320 h 6705600"/>
                        <a:gd name="connsiteX9" fmla="*/ 2682240 w 10038080"/>
                        <a:gd name="connsiteY9" fmla="*/ 4450080 h 6705600"/>
                        <a:gd name="connsiteX10" fmla="*/ 3190240 w 10038080"/>
                        <a:gd name="connsiteY10" fmla="*/ 4226560 h 6705600"/>
                        <a:gd name="connsiteX11" fmla="*/ 3576320 w 10038080"/>
                        <a:gd name="connsiteY11" fmla="*/ 3840480 h 6705600"/>
                        <a:gd name="connsiteX12" fmla="*/ 3901440 w 10038080"/>
                        <a:gd name="connsiteY12" fmla="*/ 3576320 h 6705600"/>
                        <a:gd name="connsiteX13" fmla="*/ 4197299 w 10038080"/>
                        <a:gd name="connsiteY13" fmla="*/ 3312160 h 6705600"/>
                        <a:gd name="connsiteX14" fmla="*/ 4470400 w 10038080"/>
                        <a:gd name="connsiteY14" fmla="*/ 3068320 h 6705600"/>
                        <a:gd name="connsiteX15" fmla="*/ 4938573 w 10038080"/>
                        <a:gd name="connsiteY15" fmla="*/ 2814726 h 6705600"/>
                        <a:gd name="connsiteX16" fmla="*/ 5445760 w 10038080"/>
                        <a:gd name="connsiteY16" fmla="*/ 2540000 h 6705600"/>
                        <a:gd name="connsiteX17" fmla="*/ 5804205 w 10038080"/>
                        <a:gd name="connsiteY17" fmla="*/ 2450389 h 6705600"/>
                        <a:gd name="connsiteX18" fmla="*/ 6177280 w 10038080"/>
                        <a:gd name="connsiteY18" fmla="*/ 2357120 h 6705600"/>
                        <a:gd name="connsiteX19" fmla="*/ 6503958 w 10038080"/>
                        <a:gd name="connsiteY19" fmla="*/ 2122898 h 6705600"/>
                        <a:gd name="connsiteX20" fmla="*/ 6830636 w 10038080"/>
                        <a:gd name="connsiteY20" fmla="*/ 1888676 h 6705600"/>
                        <a:gd name="connsiteX21" fmla="*/ 7254240 w 10038080"/>
                        <a:gd name="connsiteY21" fmla="*/ 1584960 h 6705600"/>
                        <a:gd name="connsiteX22" fmla="*/ 7537094 w 10038080"/>
                        <a:gd name="connsiteY22" fmla="*/ 1272845 h 6705600"/>
                        <a:gd name="connsiteX23" fmla="*/ 7843520 w 10038080"/>
                        <a:gd name="connsiteY23" fmla="*/ 934720 h 6705600"/>
                        <a:gd name="connsiteX24" fmla="*/ 8310880 w 10038080"/>
                        <a:gd name="connsiteY24" fmla="*/ 995680 h 6705600"/>
                        <a:gd name="connsiteX25" fmla="*/ 8636000 w 10038080"/>
                        <a:gd name="connsiteY25" fmla="*/ 1117600 h 6705600"/>
                        <a:gd name="connsiteX26" fmla="*/ 8905443 w 10038080"/>
                        <a:gd name="connsiteY26" fmla="*/ 899973 h 6705600"/>
                        <a:gd name="connsiteX27" fmla="*/ 9164320 w 10038080"/>
                        <a:gd name="connsiteY27" fmla="*/ 690880 h 6705600"/>
                        <a:gd name="connsiteX28" fmla="*/ 9583725 w 10038080"/>
                        <a:gd name="connsiteY28" fmla="*/ 359258 h 6705600"/>
                        <a:gd name="connsiteX29" fmla="*/ 10038080 w 10038080"/>
                        <a:gd name="connsiteY29" fmla="*/ 0 h 67056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</a:cxnLst>
                      <a:rect l="l" t="t" r="r" b="b"/>
                      <a:pathLst>
                        <a:path w="10038080" h="6705600" extrusionOk="0">
                          <a:moveTo>
                            <a:pt x="0" y="6705600"/>
                          </a:moveTo>
                          <a:cubicBezTo>
                            <a:pt x="138056" y="6533063"/>
                            <a:pt x="276777" y="6497217"/>
                            <a:pt x="328507" y="6396804"/>
                          </a:cubicBezTo>
                          <a:cubicBezTo>
                            <a:pt x="380237" y="6296391"/>
                            <a:pt x="511958" y="6248269"/>
                            <a:pt x="636693" y="6107108"/>
                          </a:cubicBezTo>
                          <a:cubicBezTo>
                            <a:pt x="761428" y="5965948"/>
                            <a:pt x="870728" y="5898037"/>
                            <a:pt x="1016000" y="5750560"/>
                          </a:cubicBezTo>
                          <a:cubicBezTo>
                            <a:pt x="1080196" y="5678490"/>
                            <a:pt x="1234303" y="5578004"/>
                            <a:pt x="1304747" y="5511597"/>
                          </a:cubicBezTo>
                          <a:cubicBezTo>
                            <a:pt x="1375191" y="5445190"/>
                            <a:pt x="1503406" y="5395525"/>
                            <a:pt x="1605280" y="5262880"/>
                          </a:cubicBezTo>
                          <a:cubicBezTo>
                            <a:pt x="1739299" y="5222261"/>
                            <a:pt x="1761229" y="5240009"/>
                            <a:pt x="1910080" y="5201920"/>
                          </a:cubicBezTo>
                          <a:cubicBezTo>
                            <a:pt x="1983824" y="5056507"/>
                            <a:pt x="2064525" y="4992085"/>
                            <a:pt x="2133600" y="4897120"/>
                          </a:cubicBezTo>
                          <a:cubicBezTo>
                            <a:pt x="2303471" y="4739193"/>
                            <a:pt x="2458143" y="4655067"/>
                            <a:pt x="2540000" y="4592320"/>
                          </a:cubicBezTo>
                          <a:cubicBezTo>
                            <a:pt x="2601666" y="4514206"/>
                            <a:pt x="2646539" y="4517538"/>
                            <a:pt x="2682240" y="4450080"/>
                          </a:cubicBezTo>
                          <a:cubicBezTo>
                            <a:pt x="2825566" y="4341322"/>
                            <a:pt x="2942190" y="4338824"/>
                            <a:pt x="3190240" y="4226560"/>
                          </a:cubicBezTo>
                          <a:cubicBezTo>
                            <a:pt x="3296420" y="4044766"/>
                            <a:pt x="3454187" y="3973137"/>
                            <a:pt x="3576320" y="3840480"/>
                          </a:cubicBezTo>
                          <a:cubicBezTo>
                            <a:pt x="3680185" y="3745168"/>
                            <a:pt x="3771698" y="3706296"/>
                            <a:pt x="3901440" y="3576320"/>
                          </a:cubicBezTo>
                          <a:cubicBezTo>
                            <a:pt x="3968926" y="3513908"/>
                            <a:pt x="4097296" y="3451417"/>
                            <a:pt x="4197299" y="3312160"/>
                          </a:cubicBezTo>
                          <a:cubicBezTo>
                            <a:pt x="4297302" y="3172903"/>
                            <a:pt x="4384602" y="3183416"/>
                            <a:pt x="4470400" y="3068320"/>
                          </a:cubicBezTo>
                          <a:cubicBezTo>
                            <a:pt x="4593807" y="2938247"/>
                            <a:pt x="4782729" y="2939332"/>
                            <a:pt x="4938573" y="2814726"/>
                          </a:cubicBezTo>
                          <a:cubicBezTo>
                            <a:pt x="5094417" y="2690120"/>
                            <a:pt x="5307623" y="2652965"/>
                            <a:pt x="5445760" y="2540000"/>
                          </a:cubicBezTo>
                          <a:cubicBezTo>
                            <a:pt x="5531368" y="2487892"/>
                            <a:pt x="5717980" y="2509541"/>
                            <a:pt x="5804205" y="2450389"/>
                          </a:cubicBezTo>
                          <a:cubicBezTo>
                            <a:pt x="5890430" y="2391237"/>
                            <a:pt x="6094082" y="2407974"/>
                            <a:pt x="6177280" y="2357120"/>
                          </a:cubicBezTo>
                          <a:cubicBezTo>
                            <a:pt x="6253455" y="2286536"/>
                            <a:pt x="6414189" y="2194188"/>
                            <a:pt x="6503958" y="2122898"/>
                          </a:cubicBezTo>
                          <a:cubicBezTo>
                            <a:pt x="6593727" y="2051608"/>
                            <a:pt x="6710075" y="2017011"/>
                            <a:pt x="6830636" y="1888676"/>
                          </a:cubicBezTo>
                          <a:cubicBezTo>
                            <a:pt x="6951197" y="1760341"/>
                            <a:pt x="7106410" y="1762575"/>
                            <a:pt x="7254240" y="1584960"/>
                          </a:cubicBezTo>
                          <a:cubicBezTo>
                            <a:pt x="7305897" y="1482749"/>
                            <a:pt x="7431548" y="1403895"/>
                            <a:pt x="7537094" y="1272845"/>
                          </a:cubicBezTo>
                          <a:cubicBezTo>
                            <a:pt x="7642640" y="1141796"/>
                            <a:pt x="7713806" y="1115633"/>
                            <a:pt x="7843520" y="934720"/>
                          </a:cubicBezTo>
                          <a:cubicBezTo>
                            <a:pt x="7980478" y="933687"/>
                            <a:pt x="8154966" y="1021219"/>
                            <a:pt x="8310880" y="995680"/>
                          </a:cubicBezTo>
                          <a:cubicBezTo>
                            <a:pt x="8457587" y="1048603"/>
                            <a:pt x="8506343" y="1093355"/>
                            <a:pt x="8636000" y="1117600"/>
                          </a:cubicBezTo>
                          <a:cubicBezTo>
                            <a:pt x="8688839" y="1035580"/>
                            <a:pt x="8819868" y="1005789"/>
                            <a:pt x="8905443" y="899973"/>
                          </a:cubicBezTo>
                          <a:cubicBezTo>
                            <a:pt x="8991018" y="794157"/>
                            <a:pt x="9129474" y="759701"/>
                            <a:pt x="9164320" y="690880"/>
                          </a:cubicBezTo>
                          <a:cubicBezTo>
                            <a:pt x="9343094" y="504045"/>
                            <a:pt x="9481080" y="452882"/>
                            <a:pt x="9583725" y="359258"/>
                          </a:cubicBezTo>
                          <a:cubicBezTo>
                            <a:pt x="9686370" y="265634"/>
                            <a:pt x="9897624" y="150482"/>
                            <a:pt x="10038080" y="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1901BB7-5E60-414F-9BCF-933D8CA9F9ED}"/>
                </a:ext>
              </a:extLst>
            </p:cNvPr>
            <p:cNvCxnSpPr>
              <a:cxnSpLocks/>
            </p:cNvCxnSpPr>
            <p:nvPr/>
          </p:nvCxnSpPr>
          <p:spPr>
            <a:xfrm>
              <a:off x="6963824" y="3808149"/>
              <a:ext cx="1037176" cy="120472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7CED4BB-8450-7946-95D8-911A34D60723}"/>
                </a:ext>
              </a:extLst>
            </p:cNvPr>
            <p:cNvGrpSpPr/>
            <p:nvPr/>
          </p:nvGrpSpPr>
          <p:grpSpPr>
            <a:xfrm>
              <a:off x="6302827" y="3249381"/>
              <a:ext cx="898071" cy="620486"/>
              <a:chOff x="6417129" y="3429000"/>
              <a:chExt cx="898071" cy="620486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438B7B9C-0C2F-AE46-A552-72D8B4446F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18942" y="3429000"/>
                <a:ext cx="396258" cy="29217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7891D11D-F86A-A640-A43A-EE848A277E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17129" y="3761020"/>
                <a:ext cx="446314" cy="28846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A87DB47-219C-5B48-8663-136F13D41111}"/>
                </a:ext>
              </a:extLst>
            </p:cNvPr>
            <p:cNvSpPr/>
            <p:nvPr/>
          </p:nvSpPr>
          <p:spPr>
            <a:xfrm>
              <a:off x="6819824" y="3664149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2C77A-1A0E-0B4B-8D82-40D9BD2154A4}"/>
                </a:ext>
              </a:extLst>
            </p:cNvPr>
            <p:cNvSpPr/>
            <p:nvPr/>
          </p:nvSpPr>
          <p:spPr>
            <a:xfrm>
              <a:off x="7282469" y="3343016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C6C779D-7CA0-8F45-9887-53C82F9E7F81}"/>
                </a:ext>
              </a:extLst>
            </p:cNvPr>
            <p:cNvSpPr/>
            <p:nvPr/>
          </p:nvSpPr>
          <p:spPr>
            <a:xfrm>
              <a:off x="6406164" y="3968945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04C7E6E-8CC0-7444-96D2-6E1EE88F22D2}"/>
                </a:ext>
              </a:extLst>
            </p:cNvPr>
            <p:cNvCxnSpPr>
              <a:cxnSpLocks/>
            </p:cNvCxnSpPr>
            <p:nvPr/>
          </p:nvCxnSpPr>
          <p:spPr>
            <a:xfrm>
              <a:off x="5807529" y="2453787"/>
              <a:ext cx="1037176" cy="120472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B6B4439-853A-C841-968B-CAE8099363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11950" y="2703281"/>
              <a:ext cx="596900" cy="177800"/>
            </a:xfrm>
            <a:prstGeom prst="rect">
              <a:avLst/>
            </a:prstGeom>
          </p:spPr>
        </p:pic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5DA9635D-E888-2F43-A31B-4B47B592583E}"/>
                </a:ext>
              </a:extLst>
            </p:cNvPr>
            <p:cNvSpPr/>
            <p:nvPr/>
          </p:nvSpPr>
          <p:spPr>
            <a:xfrm>
              <a:off x="6515100" y="2971800"/>
              <a:ext cx="473529" cy="734786"/>
            </a:xfrm>
            <a:custGeom>
              <a:avLst/>
              <a:gdLst>
                <a:gd name="connsiteX0" fmla="*/ 0 w 473529"/>
                <a:gd name="connsiteY0" fmla="*/ 734786 h 734786"/>
                <a:gd name="connsiteX1" fmla="*/ 473529 w 473529"/>
                <a:gd name="connsiteY1" fmla="*/ 0 h 734786"/>
                <a:gd name="connsiteX2" fmla="*/ 473529 w 473529"/>
                <a:gd name="connsiteY2" fmla="*/ 457200 h 73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3529" h="734786">
                  <a:moveTo>
                    <a:pt x="0" y="734786"/>
                  </a:moveTo>
                  <a:lnTo>
                    <a:pt x="473529" y="0"/>
                  </a:lnTo>
                  <a:lnTo>
                    <a:pt x="473529" y="45720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1812E5D-F569-B84F-A3E5-82760036C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45579" y="4489282"/>
              <a:ext cx="723900" cy="177800"/>
            </a:xfrm>
            <a:prstGeom prst="rect">
              <a:avLst/>
            </a:prstGeom>
          </p:spPr>
        </p:pic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19B7EB4-811F-CF44-BEBF-7F97F76F72AB}"/>
                </a:ext>
              </a:extLst>
            </p:cNvPr>
            <p:cNvSpPr/>
            <p:nvPr/>
          </p:nvSpPr>
          <p:spPr>
            <a:xfrm>
              <a:off x="5878286" y="3037114"/>
              <a:ext cx="1551214" cy="1355272"/>
            </a:xfrm>
            <a:custGeom>
              <a:avLst/>
              <a:gdLst>
                <a:gd name="connsiteX0" fmla="*/ 408214 w 1551214"/>
                <a:gd name="connsiteY0" fmla="*/ 0 h 1355272"/>
                <a:gd name="connsiteX1" fmla="*/ 0 w 1551214"/>
                <a:gd name="connsiteY1" fmla="*/ 1355272 h 1355272"/>
                <a:gd name="connsiteX2" fmla="*/ 1551214 w 1551214"/>
                <a:gd name="connsiteY2" fmla="*/ 1306286 h 135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51214" h="1355272">
                  <a:moveTo>
                    <a:pt x="408214" y="0"/>
                  </a:moveTo>
                  <a:lnTo>
                    <a:pt x="0" y="1355272"/>
                  </a:lnTo>
                  <a:lnTo>
                    <a:pt x="1551214" y="1306286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D9ACA63-A26E-834D-A732-B69BEC84AB06}"/>
                </a:ext>
              </a:extLst>
            </p:cNvPr>
            <p:cNvSpPr txBox="1"/>
            <p:nvPr/>
          </p:nvSpPr>
          <p:spPr>
            <a:xfrm>
              <a:off x="7277019" y="3608252"/>
              <a:ext cx="24091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3 w</a:t>
              </a:r>
              <a:r>
                <a:rPr lang="en-NL" dirty="0"/>
                <a:t>ells 2400 m</a:t>
              </a:r>
              <a:r>
                <a:rPr lang="en-NL" baseline="30000" dirty="0"/>
                <a:t>3</a:t>
              </a:r>
              <a:r>
                <a:rPr lang="en-NL" dirty="0"/>
                <a:t>/d each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624E63B-C672-3943-849F-29767D7A60CE}"/>
                </a:ext>
              </a:extLst>
            </p:cNvPr>
            <p:cNvSpPr txBox="1"/>
            <p:nvPr/>
          </p:nvSpPr>
          <p:spPr>
            <a:xfrm rot="19236501">
              <a:off x="2818878" y="3727910"/>
              <a:ext cx="22492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</a:t>
              </a:r>
              <a:r>
                <a:rPr lang="en-NL" dirty="0"/>
                <a:t>iver along valley wall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6C499BC-E75F-4E48-8970-2D5A7EA96CD9}"/>
                </a:ext>
              </a:extLst>
            </p:cNvPr>
            <p:cNvSpPr txBox="1"/>
            <p:nvPr/>
          </p:nvSpPr>
          <p:spPr>
            <a:xfrm rot="19579711">
              <a:off x="10656623" y="2469546"/>
              <a:ext cx="11518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dirty="0"/>
                <a:t>valley wall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F02BDE2-A67E-EF40-A85F-0607B37DF660}"/>
                </a:ext>
              </a:extLst>
            </p:cNvPr>
            <p:cNvSpPr txBox="1"/>
            <p:nvPr/>
          </p:nvSpPr>
          <p:spPr>
            <a:xfrm>
              <a:off x="1519760" y="1809281"/>
              <a:ext cx="2874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dirty="0"/>
                <a:t>Rock (practically impervious)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8914091-E347-B446-BD96-6D5BCA575836}"/>
                </a:ext>
              </a:extLst>
            </p:cNvPr>
            <p:cNvSpPr txBox="1"/>
            <p:nvPr/>
          </p:nvSpPr>
          <p:spPr>
            <a:xfrm>
              <a:off x="8481612" y="5453567"/>
              <a:ext cx="2874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dirty="0"/>
                <a:t>Rock (practically impervious)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45E4ABA-F5B2-F240-BEED-6472DE071BB6}"/>
                </a:ext>
              </a:extLst>
            </p:cNvPr>
            <p:cNvSpPr txBox="1"/>
            <p:nvPr/>
          </p:nvSpPr>
          <p:spPr>
            <a:xfrm>
              <a:off x="2960207" y="5638233"/>
              <a:ext cx="1619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S</a:t>
              </a:r>
              <a:r>
                <a:rPr lang="en-NL" dirty="0"/>
                <a:t>andy valley fill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7383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1416BC91-5F68-FB4E-9B06-21F12C2B5A0F}"/>
              </a:ext>
            </a:extLst>
          </p:cNvPr>
          <p:cNvGrpSpPr/>
          <p:nvPr/>
        </p:nvGrpSpPr>
        <p:grpSpPr>
          <a:xfrm>
            <a:off x="-2" y="5192478"/>
            <a:ext cx="12191999" cy="1503359"/>
            <a:chOff x="0" y="3935178"/>
            <a:chExt cx="12191999" cy="150335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ABE45E6-1DB8-5642-A5D1-B5B69489FB96}"/>
                </a:ext>
              </a:extLst>
            </p:cNvPr>
            <p:cNvGrpSpPr/>
            <p:nvPr/>
          </p:nvGrpSpPr>
          <p:grpSpPr>
            <a:xfrm>
              <a:off x="0" y="4816930"/>
              <a:ext cx="12191999" cy="620494"/>
              <a:chOff x="2041077" y="4963882"/>
              <a:chExt cx="7004946" cy="473541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9746B22-FDE4-C844-AC6C-6CDB84BEE508}"/>
                  </a:ext>
                </a:extLst>
              </p:cNvPr>
              <p:cNvSpPr/>
              <p:nvPr/>
            </p:nvSpPr>
            <p:spPr>
              <a:xfrm>
                <a:off x="5274129" y="4963886"/>
                <a:ext cx="538842" cy="42454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B4EBB7B-CC23-534D-BF2D-3FD03684D276}"/>
                  </a:ext>
                </a:extLst>
              </p:cNvPr>
              <p:cNvSpPr/>
              <p:nvPr/>
            </p:nvSpPr>
            <p:spPr>
              <a:xfrm>
                <a:off x="5812971" y="4963886"/>
                <a:ext cx="538842" cy="42454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FD2555D-2FB2-A648-ABBD-6D8C898F6259}"/>
                  </a:ext>
                </a:extLst>
              </p:cNvPr>
              <p:cNvSpPr/>
              <p:nvPr/>
            </p:nvSpPr>
            <p:spPr>
              <a:xfrm>
                <a:off x="6351813" y="4963886"/>
                <a:ext cx="538842" cy="42454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637D4B4-1E4A-5345-87F1-97549071B50B}"/>
                  </a:ext>
                </a:extLst>
              </p:cNvPr>
              <p:cNvSpPr/>
              <p:nvPr/>
            </p:nvSpPr>
            <p:spPr>
              <a:xfrm>
                <a:off x="6890655" y="4963886"/>
                <a:ext cx="538842" cy="42454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AD5ED91-15C9-8249-9DA3-1AD3347AE972}"/>
                  </a:ext>
                </a:extLst>
              </p:cNvPr>
              <p:cNvSpPr/>
              <p:nvPr/>
            </p:nvSpPr>
            <p:spPr>
              <a:xfrm>
                <a:off x="7429497" y="4963885"/>
                <a:ext cx="538842" cy="42454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5B6E208-919C-A14C-BAFC-A80498E6297E}"/>
                  </a:ext>
                </a:extLst>
              </p:cNvPr>
              <p:cNvSpPr/>
              <p:nvPr/>
            </p:nvSpPr>
            <p:spPr>
              <a:xfrm>
                <a:off x="7968339" y="4963885"/>
                <a:ext cx="538842" cy="42454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4EFB6EF-C17C-5B40-9AE5-1CE31B9F1AEA}"/>
                  </a:ext>
                </a:extLst>
              </p:cNvPr>
              <p:cNvSpPr/>
              <p:nvPr/>
            </p:nvSpPr>
            <p:spPr>
              <a:xfrm>
                <a:off x="8507181" y="4963884"/>
                <a:ext cx="538842" cy="42454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A593604-AC6C-574C-B3FC-AEB3390D70EE}"/>
                  </a:ext>
                </a:extLst>
              </p:cNvPr>
              <p:cNvSpPr/>
              <p:nvPr/>
            </p:nvSpPr>
            <p:spPr>
              <a:xfrm>
                <a:off x="2041077" y="4963884"/>
                <a:ext cx="538842" cy="42454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9F44576-E1A9-7D46-AC8A-C92E7970C7BC}"/>
                  </a:ext>
                </a:extLst>
              </p:cNvPr>
              <p:cNvSpPr/>
              <p:nvPr/>
            </p:nvSpPr>
            <p:spPr>
              <a:xfrm>
                <a:off x="2579919" y="4963884"/>
                <a:ext cx="538842" cy="42454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FFC29C6-16BC-F64C-B4AC-73A81A68F1AC}"/>
                  </a:ext>
                </a:extLst>
              </p:cNvPr>
              <p:cNvSpPr/>
              <p:nvPr/>
            </p:nvSpPr>
            <p:spPr>
              <a:xfrm>
                <a:off x="3118761" y="4963884"/>
                <a:ext cx="538842" cy="42454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D53C5F4-0DC5-8D41-8262-AF2F6FFE5CFE}"/>
                  </a:ext>
                </a:extLst>
              </p:cNvPr>
              <p:cNvSpPr/>
              <p:nvPr/>
            </p:nvSpPr>
            <p:spPr>
              <a:xfrm>
                <a:off x="3657603" y="4963883"/>
                <a:ext cx="538842" cy="42454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0729834-5D74-FC40-B014-A9AAA023A100}"/>
                  </a:ext>
                </a:extLst>
              </p:cNvPr>
              <p:cNvSpPr/>
              <p:nvPr/>
            </p:nvSpPr>
            <p:spPr>
              <a:xfrm>
                <a:off x="4196445" y="4963883"/>
                <a:ext cx="538842" cy="42454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D46F6D1-9BCD-A84E-B041-32852E3054F5}"/>
                  </a:ext>
                </a:extLst>
              </p:cNvPr>
              <p:cNvSpPr/>
              <p:nvPr/>
            </p:nvSpPr>
            <p:spPr>
              <a:xfrm>
                <a:off x="4735287" y="4963882"/>
                <a:ext cx="538842" cy="42454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15" name="Triangle 14">
                <a:extLst>
                  <a:ext uri="{FF2B5EF4-FFF2-40B4-BE49-F238E27FC236}">
                    <a16:creationId xmlns:a16="http://schemas.microsoft.com/office/drawing/2014/main" id="{1101545D-B416-874F-83AC-78C492768A9D}"/>
                  </a:ext>
                </a:extLst>
              </p:cNvPr>
              <p:cNvSpPr/>
              <p:nvPr/>
            </p:nvSpPr>
            <p:spPr>
              <a:xfrm rot="10800000">
                <a:off x="5208812" y="5012880"/>
                <a:ext cx="130629" cy="424543"/>
              </a:xfrm>
              <a:prstGeom prst="triangl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0B85055-48EF-844E-8287-A00FED96D71C}"/>
                </a:ext>
              </a:extLst>
            </p:cNvPr>
            <p:cNvCxnSpPr>
              <a:cxnSpLocks/>
            </p:cNvCxnSpPr>
            <p:nvPr/>
          </p:nvCxnSpPr>
          <p:spPr>
            <a:xfrm>
              <a:off x="6564913" y="4702630"/>
              <a:ext cx="1" cy="735907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54413CF-D5E6-0F42-A80B-1159EF5A94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5868" y="3935190"/>
              <a:ext cx="0" cy="881743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80150FA-1E7E-F648-9447-5227A0B656CF}"/>
                </a:ext>
              </a:extLst>
            </p:cNvPr>
            <p:cNvCxnSpPr>
              <a:cxnSpLocks/>
            </p:cNvCxnSpPr>
            <p:nvPr/>
          </p:nvCxnSpPr>
          <p:spPr>
            <a:xfrm>
              <a:off x="5158153" y="3935187"/>
              <a:ext cx="0" cy="881743"/>
            </a:xfrm>
            <a:prstGeom prst="straightConnector1">
              <a:avLst/>
            </a:prstGeom>
            <a:ln w="825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F808206-5280-994A-894C-223A2012A560}"/>
                </a:ext>
              </a:extLst>
            </p:cNvPr>
            <p:cNvCxnSpPr>
              <a:cxnSpLocks/>
            </p:cNvCxnSpPr>
            <p:nvPr/>
          </p:nvCxnSpPr>
          <p:spPr>
            <a:xfrm>
              <a:off x="7971692" y="3935186"/>
              <a:ext cx="0" cy="881743"/>
            </a:xfrm>
            <a:prstGeom prst="straightConnector1">
              <a:avLst/>
            </a:prstGeom>
            <a:ln w="825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6308ABF-910D-AF41-9CCA-FC303AD3B9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6228" y="3935185"/>
              <a:ext cx="0" cy="881743"/>
            </a:xfrm>
            <a:prstGeom prst="straightConnector1">
              <a:avLst/>
            </a:prstGeom>
            <a:ln w="825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F6D411A-DB4E-2346-96C2-7425D9E399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72082" y="3935185"/>
              <a:ext cx="0" cy="881743"/>
            </a:xfrm>
            <a:prstGeom prst="straightConnector1">
              <a:avLst/>
            </a:prstGeom>
            <a:ln w="825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1B6445-EEAE-6045-AA60-8779A8B1DFD1}"/>
                </a:ext>
              </a:extLst>
            </p:cNvPr>
            <p:cNvCxnSpPr>
              <a:cxnSpLocks/>
            </p:cNvCxnSpPr>
            <p:nvPr/>
          </p:nvCxnSpPr>
          <p:spPr>
            <a:xfrm>
              <a:off x="1410536" y="3935184"/>
              <a:ext cx="0" cy="881743"/>
            </a:xfrm>
            <a:prstGeom prst="straightConnector1">
              <a:avLst/>
            </a:prstGeom>
            <a:ln w="825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EDF3072-86BD-8E4F-B807-1B346332AC3C}"/>
                </a:ext>
              </a:extLst>
            </p:cNvPr>
            <p:cNvCxnSpPr>
              <a:cxnSpLocks/>
            </p:cNvCxnSpPr>
            <p:nvPr/>
          </p:nvCxnSpPr>
          <p:spPr>
            <a:xfrm>
              <a:off x="11718469" y="3935183"/>
              <a:ext cx="0" cy="881743"/>
            </a:xfrm>
            <a:prstGeom prst="straightConnector1">
              <a:avLst/>
            </a:prstGeom>
            <a:ln w="825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6027A98-2C0B-5149-8D91-87A3363F8A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3682" y="3935183"/>
              <a:ext cx="0" cy="881743"/>
            </a:xfrm>
            <a:prstGeom prst="straightConnector1">
              <a:avLst/>
            </a:prstGeom>
            <a:ln w="825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A7C4F2A-9EC5-804C-A119-41D5A818F04F}"/>
                </a:ext>
              </a:extLst>
            </p:cNvPr>
            <p:cNvCxnSpPr>
              <a:cxnSpLocks/>
            </p:cNvCxnSpPr>
            <p:nvPr/>
          </p:nvCxnSpPr>
          <p:spPr>
            <a:xfrm>
              <a:off x="4247518" y="3935182"/>
              <a:ext cx="0" cy="881743"/>
            </a:xfrm>
            <a:prstGeom prst="straightConnector1">
              <a:avLst/>
            </a:prstGeom>
            <a:ln w="825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B661B84-F3AD-CD48-967E-1DBD29D36C63}"/>
                </a:ext>
              </a:extLst>
            </p:cNvPr>
            <p:cNvCxnSpPr>
              <a:cxnSpLocks/>
            </p:cNvCxnSpPr>
            <p:nvPr/>
          </p:nvCxnSpPr>
          <p:spPr>
            <a:xfrm>
              <a:off x="8909538" y="3935181"/>
              <a:ext cx="0" cy="881743"/>
            </a:xfrm>
            <a:prstGeom prst="straightConnector1">
              <a:avLst/>
            </a:prstGeom>
            <a:ln w="825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7BEFC19-D627-1A4F-ABD8-06A4CBB3E2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4615" y="3935180"/>
              <a:ext cx="0" cy="881743"/>
            </a:xfrm>
            <a:prstGeom prst="straightConnector1">
              <a:avLst/>
            </a:prstGeom>
            <a:ln w="825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B8E60AF-6412-6847-A754-C5069638CE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85230" y="3935179"/>
              <a:ext cx="0" cy="881743"/>
            </a:xfrm>
            <a:prstGeom prst="straightConnector1">
              <a:avLst/>
            </a:prstGeom>
            <a:ln w="825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FB60BBE-91B6-9C4E-9411-118DC2B1EBBD}"/>
                </a:ext>
              </a:extLst>
            </p:cNvPr>
            <p:cNvCxnSpPr>
              <a:cxnSpLocks/>
            </p:cNvCxnSpPr>
            <p:nvPr/>
          </p:nvCxnSpPr>
          <p:spPr>
            <a:xfrm>
              <a:off x="468923" y="3935178"/>
              <a:ext cx="0" cy="881743"/>
            </a:xfrm>
            <a:prstGeom prst="straightConnector1">
              <a:avLst/>
            </a:prstGeom>
            <a:ln w="825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4D96A37A-19DD-7A4F-A6DA-DE7A6BF1ADD1}"/>
              </a:ext>
            </a:extLst>
          </p:cNvPr>
          <p:cNvSpPr txBox="1"/>
          <p:nvPr/>
        </p:nvSpPr>
        <p:spPr>
          <a:xfrm>
            <a:off x="3398429" y="80428"/>
            <a:ext cx="39007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3200" dirty="0"/>
              <a:t>Mirror scheme</a:t>
            </a:r>
          </a:p>
          <a:p>
            <a:pPr algn="ctr"/>
            <a:r>
              <a:rPr lang="en-GB" sz="3200" dirty="0"/>
              <a:t>V</a:t>
            </a:r>
            <a:r>
              <a:rPr lang="en-NL" sz="3200" dirty="0"/>
              <a:t>alley width = </a:t>
            </a:r>
            <a:r>
              <a:rPr lang="en-NL" sz="3200" i="1" dirty="0"/>
              <a:t>L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DA5B2794-BE41-E54E-B025-52A7956EE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496" y="409233"/>
            <a:ext cx="2247900" cy="6223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1FE489D1-0EB0-4D41-9263-4C1D06295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1006" y="436320"/>
            <a:ext cx="2247900" cy="6223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EB93EF95-2E8A-8148-95E0-B5B7B9BDA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540" y="4045964"/>
            <a:ext cx="4648200" cy="6985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EE7B8BF2-2288-3F4C-A834-E6B1179506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1374" y="3977011"/>
            <a:ext cx="5156200" cy="69850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3B894682-455E-EC4A-9DD2-A3580EA698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1006" y="2007331"/>
            <a:ext cx="2387600" cy="3683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717B8698-B5E5-0A4F-A91B-32C71D0689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4496" y="2020992"/>
            <a:ext cx="1968500" cy="317500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5EEF3B1E-ABB3-2F44-8536-22ED527E4C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4496" y="2496985"/>
            <a:ext cx="2260600" cy="647700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E35E668F-77B5-1F47-8D3F-14CCDA1845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99836" y="2496985"/>
            <a:ext cx="2603500" cy="66040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BCF66374-694F-CE46-8EC6-8024CB872A6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09516" y="3293607"/>
            <a:ext cx="2451100" cy="533400"/>
          </a:xfrm>
          <a:prstGeom prst="rect">
            <a:avLst/>
          </a:prstGeom>
        </p:spPr>
      </p:pic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ABEFDA7-E3B4-D446-AFA5-54670751EC2D}"/>
              </a:ext>
            </a:extLst>
          </p:cNvPr>
          <p:cNvCxnSpPr>
            <a:cxnSpLocks/>
          </p:cNvCxnSpPr>
          <p:nvPr/>
        </p:nvCxnSpPr>
        <p:spPr>
          <a:xfrm>
            <a:off x="6155866" y="3827007"/>
            <a:ext cx="0" cy="1204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Left Brace 89">
            <a:extLst>
              <a:ext uri="{FF2B5EF4-FFF2-40B4-BE49-F238E27FC236}">
                <a16:creationId xmlns:a16="http://schemas.microsoft.com/office/drawing/2014/main" id="{729E6DC2-55FC-6847-AE1C-D3B0F019C35B}"/>
              </a:ext>
            </a:extLst>
          </p:cNvPr>
          <p:cNvSpPr/>
          <p:nvPr/>
        </p:nvSpPr>
        <p:spPr>
          <a:xfrm rot="5400000">
            <a:off x="2370844" y="2416584"/>
            <a:ext cx="556292" cy="5297982"/>
          </a:xfrm>
          <a:prstGeom prst="leftBrace">
            <a:avLst>
              <a:gd name="adj1" fmla="val 0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1" name="Left Brace 90">
            <a:extLst>
              <a:ext uri="{FF2B5EF4-FFF2-40B4-BE49-F238E27FC236}">
                <a16:creationId xmlns:a16="http://schemas.microsoft.com/office/drawing/2014/main" id="{EB57D67F-B30F-6C46-BFBD-4FFAAEBED1BB}"/>
              </a:ext>
            </a:extLst>
          </p:cNvPr>
          <p:cNvSpPr/>
          <p:nvPr/>
        </p:nvSpPr>
        <p:spPr>
          <a:xfrm rot="5400000">
            <a:off x="9324730" y="2515137"/>
            <a:ext cx="556292" cy="5178247"/>
          </a:xfrm>
          <a:prstGeom prst="leftBrace">
            <a:avLst>
              <a:gd name="adj1" fmla="val 0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16A43016-5F87-A249-A68A-10BC1C3D6B4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99836" y="1049445"/>
            <a:ext cx="4406900" cy="774700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9D9AD05E-C286-0A49-BD16-E0338B030E0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9051" y="1116627"/>
            <a:ext cx="42291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573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45</Words>
  <Application>Microsoft Macintosh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Theo Olsthoorn</dc:creator>
  <cp:lastModifiedBy>Theo Olsthoorn</cp:lastModifiedBy>
  <cp:revision>16</cp:revision>
  <dcterms:created xsi:type="dcterms:W3CDTF">2021-01-21T16:53:52Z</dcterms:created>
  <dcterms:modified xsi:type="dcterms:W3CDTF">2021-01-21T22:13:51Z</dcterms:modified>
</cp:coreProperties>
</file>