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71" r:id="rId4"/>
    <p:sldId id="268" r:id="rId5"/>
    <p:sldId id="270" r:id="rId6"/>
    <p:sldId id="269" r:id="rId7"/>
    <p:sldId id="274" r:id="rId8"/>
    <p:sldId id="275" r:id="rId9"/>
    <p:sldId id="284" r:id="rId10"/>
    <p:sldId id="293" r:id="rId11"/>
    <p:sldId id="277" r:id="rId12"/>
    <p:sldId id="282" r:id="rId13"/>
    <p:sldId id="264" r:id="rId14"/>
    <p:sldId id="287" r:id="rId15"/>
    <p:sldId id="281" r:id="rId16"/>
    <p:sldId id="291" r:id="rId17"/>
    <p:sldId id="292" r:id="rId18"/>
    <p:sldId id="288" r:id="rId19"/>
    <p:sldId id="289" r:id="rId20"/>
    <p:sldId id="290" r:id="rId21"/>
    <p:sldId id="294" r:id="rId22"/>
    <p:sldId id="283" r:id="rId23"/>
    <p:sldId id="278" r:id="rId24"/>
    <p:sldId id="263" r:id="rId25"/>
    <p:sldId id="260" r:id="rId26"/>
    <p:sldId id="280" r:id="rId27"/>
    <p:sldId id="285" r:id="rId28"/>
    <p:sldId id="265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2F47"/>
    <a:srgbClr val="D75E71"/>
    <a:srgbClr val="818630"/>
    <a:srgbClr val="DFE1AD"/>
    <a:srgbClr val="FEFEFE"/>
    <a:srgbClr val="F9FBFE"/>
    <a:srgbClr val="CDCCC1"/>
    <a:srgbClr val="CD8E4F"/>
    <a:srgbClr val="2C190A"/>
    <a:srgbClr val="F9F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B62F40-68BD-7646-A0DF-2E86521B818F}" v="385" dt="2025-04-30T03:18:43.3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86" autoAdjust="0"/>
    <p:restoredTop sz="94653"/>
  </p:normalViewPr>
  <p:slideViewPr>
    <p:cSldViewPr snapToGrid="0" showGuides="1">
      <p:cViewPr varScale="1">
        <p:scale>
          <a:sx n="108" d="100"/>
          <a:sy n="108" d="100"/>
        </p:scale>
        <p:origin x="216" y="208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n Lora" userId="9592adf0c34cf16e" providerId="LiveId" clId="{CAB62F40-68BD-7646-A0DF-2E86521B818F}"/>
    <pc:docChg chg="undo redo custSel addSld delSld modSld sldOrd">
      <pc:chgData name="Shin Lora" userId="9592adf0c34cf16e" providerId="LiveId" clId="{CAB62F40-68BD-7646-A0DF-2E86521B818F}" dt="2025-05-08T02:08:48.781" v="21048" actId="1076"/>
      <pc:docMkLst>
        <pc:docMk/>
      </pc:docMkLst>
      <pc:sldChg chg="addSp delSp modSp mod">
        <pc:chgData name="Shin Lora" userId="9592adf0c34cf16e" providerId="LiveId" clId="{CAB62F40-68BD-7646-A0DF-2E86521B818F}" dt="2025-04-29T08:17:35.591" v="16559" actId="20577"/>
        <pc:sldMkLst>
          <pc:docMk/>
          <pc:sldMk cId="1042109864" sldId="257"/>
        </pc:sldMkLst>
        <pc:spChg chg="add mod">
          <ac:chgData name="Shin Lora" userId="9592adf0c34cf16e" providerId="LiveId" clId="{CAB62F40-68BD-7646-A0DF-2E86521B818F}" dt="2025-04-29T06:25:37.506" v="9423"/>
          <ac:spMkLst>
            <pc:docMk/>
            <pc:sldMk cId="1042109864" sldId="257"/>
            <ac:spMk id="2" creationId="{B614D2D9-9634-C038-CAF9-B568F4AF9DE4}"/>
          </ac:spMkLst>
        </pc:spChg>
        <pc:spChg chg="add mod">
          <ac:chgData name="Shin Lora" userId="9592adf0c34cf16e" providerId="LiveId" clId="{CAB62F40-68BD-7646-A0DF-2E86521B818F}" dt="2025-04-28T07:06:33.423" v="4055" actId="1035"/>
          <ac:spMkLst>
            <pc:docMk/>
            <pc:sldMk cId="1042109864" sldId="257"/>
            <ac:spMk id="3" creationId="{6B497FBD-46C1-5EE8-0FB1-CC9EF6382362}"/>
          </ac:spMkLst>
        </pc:spChg>
        <pc:spChg chg="mod">
          <ac:chgData name="Shin Lora" userId="9592adf0c34cf16e" providerId="LiveId" clId="{CAB62F40-68BD-7646-A0DF-2E86521B818F}" dt="2025-04-29T08:17:35.591" v="16559" actId="20577"/>
          <ac:spMkLst>
            <pc:docMk/>
            <pc:sldMk cId="1042109864" sldId="257"/>
            <ac:spMk id="42" creationId="{5F6825DD-4839-45F4-B932-748ECEB49D0D}"/>
          </ac:spMkLst>
        </pc:spChg>
        <pc:spChg chg="mod">
          <ac:chgData name="Shin Lora" userId="9592adf0c34cf16e" providerId="LiveId" clId="{CAB62F40-68BD-7646-A0DF-2E86521B818F}" dt="2025-04-28T08:33:59.805" v="4530" actId="20577"/>
          <ac:spMkLst>
            <pc:docMk/>
            <pc:sldMk cId="1042109864" sldId="257"/>
            <ac:spMk id="44" creationId="{E8FBFBDF-65F6-44C1-B74F-086161E2B935}"/>
          </ac:spMkLst>
        </pc:spChg>
      </pc:sldChg>
      <pc:sldChg chg="addSp delSp modSp del mod ord">
        <pc:chgData name="Shin Lora" userId="9592adf0c34cf16e" providerId="LiveId" clId="{CAB62F40-68BD-7646-A0DF-2E86521B818F}" dt="2025-04-28T07:56:39.079" v="4411" actId="2696"/>
        <pc:sldMkLst>
          <pc:docMk/>
          <pc:sldMk cId="1714586718" sldId="258"/>
        </pc:sldMkLst>
      </pc:sldChg>
      <pc:sldChg chg="addSp modSp mod ord modShow">
        <pc:chgData name="Shin Lora" userId="9592adf0c34cf16e" providerId="LiveId" clId="{CAB62F40-68BD-7646-A0DF-2E86521B818F}" dt="2025-04-28T09:07:03.444" v="4749" actId="14100"/>
        <pc:sldMkLst>
          <pc:docMk/>
          <pc:sldMk cId="2995227652" sldId="260"/>
        </pc:sldMkLst>
        <pc:spChg chg="add mod">
          <ac:chgData name="Shin Lora" userId="9592adf0c34cf16e" providerId="LiveId" clId="{CAB62F40-68BD-7646-A0DF-2E86521B818F}" dt="2025-04-28T09:07:03.444" v="4749" actId="14100"/>
          <ac:spMkLst>
            <pc:docMk/>
            <pc:sldMk cId="2995227652" sldId="260"/>
            <ac:spMk id="3" creationId="{99BE4F19-3377-F388-BB6B-DEE7A4C11F82}"/>
          </ac:spMkLst>
        </pc:spChg>
        <pc:spChg chg="mod">
          <ac:chgData name="Shin Lora" userId="9592adf0c34cf16e" providerId="LiveId" clId="{CAB62F40-68BD-7646-A0DF-2E86521B818F}" dt="2025-04-28T08:43:02.289" v="4588" actId="20578"/>
          <ac:spMkLst>
            <pc:docMk/>
            <pc:sldMk cId="2995227652" sldId="260"/>
            <ac:spMk id="13" creationId="{BE72AC10-F30B-4447-911D-8A87819D15F8}"/>
          </ac:spMkLst>
        </pc:spChg>
        <pc:picChg chg="add mod">
          <ac:chgData name="Shin Lora" userId="9592adf0c34cf16e" providerId="LiveId" clId="{CAB62F40-68BD-7646-A0DF-2E86521B818F}" dt="2025-04-28T09:07:03.444" v="4749" actId="14100"/>
          <ac:picMkLst>
            <pc:docMk/>
            <pc:sldMk cId="2995227652" sldId="260"/>
            <ac:picMk id="2" creationId="{D606F554-2C62-9AAB-2631-99192625B691}"/>
          </ac:picMkLst>
        </pc:picChg>
      </pc:sldChg>
      <pc:sldChg chg="modSp mod">
        <pc:chgData name="Shin Lora" userId="9592adf0c34cf16e" providerId="LiveId" clId="{CAB62F40-68BD-7646-A0DF-2E86521B818F}" dt="2025-04-29T06:26:40.172" v="9438" actId="1076"/>
        <pc:sldMkLst>
          <pc:docMk/>
          <pc:sldMk cId="541776621" sldId="263"/>
        </pc:sldMkLst>
        <pc:spChg chg="mod">
          <ac:chgData name="Shin Lora" userId="9592adf0c34cf16e" providerId="LiveId" clId="{CAB62F40-68BD-7646-A0DF-2E86521B818F}" dt="2025-04-29T06:26:40.172" v="9438" actId="1076"/>
          <ac:spMkLst>
            <pc:docMk/>
            <pc:sldMk cId="541776621" sldId="263"/>
            <ac:spMk id="7" creationId="{70F1FFAC-C9FA-455D-8DC7-C0F2E5053CF5}"/>
          </ac:spMkLst>
        </pc:spChg>
      </pc:sldChg>
      <pc:sldChg chg="addSp delSp modSp mod modShow">
        <pc:chgData name="Shin Lora" userId="9592adf0c34cf16e" providerId="LiveId" clId="{CAB62F40-68BD-7646-A0DF-2E86521B818F}" dt="2025-04-30T00:36:42.422" v="20899" actId="20577"/>
        <pc:sldMkLst>
          <pc:docMk/>
          <pc:sldMk cId="2148771927" sldId="264"/>
        </pc:sldMkLst>
        <pc:spChg chg="add mod">
          <ac:chgData name="Shin Lora" userId="9592adf0c34cf16e" providerId="LiveId" clId="{CAB62F40-68BD-7646-A0DF-2E86521B818F}" dt="2025-04-29T05:32:13.818" v="7621"/>
          <ac:spMkLst>
            <pc:docMk/>
            <pc:sldMk cId="2148771927" sldId="264"/>
            <ac:spMk id="2" creationId="{5AAE500C-8B56-0AA7-B348-D232DBED43E2}"/>
          </ac:spMkLst>
        </pc:spChg>
        <pc:spChg chg="add mod">
          <ac:chgData name="Shin Lora" userId="9592adf0c34cf16e" providerId="LiveId" clId="{CAB62F40-68BD-7646-A0DF-2E86521B818F}" dt="2025-04-30T00:36:42.422" v="20899" actId="20577"/>
          <ac:spMkLst>
            <pc:docMk/>
            <pc:sldMk cId="2148771927" sldId="264"/>
            <ac:spMk id="6" creationId="{71E2C3E5-3FB4-33FB-EE18-2BA272EFF219}"/>
          </ac:spMkLst>
        </pc:spChg>
        <pc:spChg chg="mod">
          <ac:chgData name="Shin Lora" userId="9592adf0c34cf16e" providerId="LiveId" clId="{CAB62F40-68BD-7646-A0DF-2E86521B818F}" dt="2025-04-28T07:47:09.327" v="4302" actId="21"/>
          <ac:spMkLst>
            <pc:docMk/>
            <pc:sldMk cId="2148771927" sldId="264"/>
            <ac:spMk id="7" creationId="{96AC478F-FE8D-41E9-539C-73A69175D7A2}"/>
          </ac:spMkLst>
        </pc:spChg>
        <pc:spChg chg="add mod">
          <ac:chgData name="Shin Lora" userId="9592adf0c34cf16e" providerId="LiveId" clId="{CAB62F40-68BD-7646-A0DF-2E86521B818F}" dt="2025-04-30T00:31:59.112" v="20091" actId="1036"/>
          <ac:spMkLst>
            <pc:docMk/>
            <pc:sldMk cId="2148771927" sldId="264"/>
            <ac:spMk id="10" creationId="{43F5A9E3-68CF-B620-333C-CC9789636B51}"/>
          </ac:spMkLst>
        </pc:spChg>
        <pc:spChg chg="add mod">
          <ac:chgData name="Shin Lora" userId="9592adf0c34cf16e" providerId="LiveId" clId="{CAB62F40-68BD-7646-A0DF-2E86521B818F}" dt="2025-04-30T00:31:59.112" v="20091" actId="1036"/>
          <ac:spMkLst>
            <pc:docMk/>
            <pc:sldMk cId="2148771927" sldId="264"/>
            <ac:spMk id="15" creationId="{CFBA688D-9206-65EA-FCFC-29D5D40C8563}"/>
          </ac:spMkLst>
        </pc:spChg>
        <pc:spChg chg="add mod">
          <ac:chgData name="Shin Lora" userId="9592adf0c34cf16e" providerId="LiveId" clId="{CAB62F40-68BD-7646-A0DF-2E86521B818F}" dt="2025-04-30T00:36:29.622" v="20871" actId="20577"/>
          <ac:spMkLst>
            <pc:docMk/>
            <pc:sldMk cId="2148771927" sldId="264"/>
            <ac:spMk id="16" creationId="{A232F029-BD02-6115-1232-E85B9773FDA9}"/>
          </ac:spMkLst>
        </pc:spChg>
      </pc:sldChg>
      <pc:sldChg chg="ord">
        <pc:chgData name="Shin Lora" userId="9592adf0c34cf16e" providerId="LiveId" clId="{CAB62F40-68BD-7646-A0DF-2E86521B818F}" dt="2025-04-29T08:29:31.981" v="17984" actId="20578"/>
        <pc:sldMkLst>
          <pc:docMk/>
          <pc:sldMk cId="3842355513" sldId="265"/>
        </pc:sldMkLst>
      </pc:sldChg>
      <pc:sldChg chg="addSp delSp modSp mod">
        <pc:chgData name="Shin Lora" userId="9592adf0c34cf16e" providerId="LiveId" clId="{CAB62F40-68BD-7646-A0DF-2E86521B818F}" dt="2025-04-28T09:44:09.150" v="5091" actId="12788"/>
        <pc:sldMkLst>
          <pc:docMk/>
          <pc:sldMk cId="2858815826" sldId="268"/>
        </pc:sldMkLst>
        <pc:spChg chg="add mod">
          <ac:chgData name="Shin Lora" userId="9592adf0c34cf16e" providerId="LiveId" clId="{CAB62F40-68BD-7646-A0DF-2E86521B818F}" dt="2025-04-28T07:45:44.803" v="4210" actId="767"/>
          <ac:spMkLst>
            <pc:docMk/>
            <pc:sldMk cId="2858815826" sldId="268"/>
            <ac:spMk id="3" creationId="{F65CDBB0-F91B-D851-49C1-73BCF8CBEEC2}"/>
          </ac:spMkLst>
        </pc:spChg>
        <pc:spChg chg="mod topLvl">
          <ac:chgData name="Shin Lora" userId="9592adf0c34cf16e" providerId="LiveId" clId="{CAB62F40-68BD-7646-A0DF-2E86521B818F}" dt="2025-04-28T09:44:09.150" v="5091" actId="12788"/>
          <ac:spMkLst>
            <pc:docMk/>
            <pc:sldMk cId="2858815826" sldId="268"/>
            <ac:spMk id="18" creationId="{61FF9683-1C8E-9CA9-2A85-D12E6359285D}"/>
          </ac:spMkLst>
        </pc:spChg>
        <pc:spChg chg="mod topLvl">
          <ac:chgData name="Shin Lora" userId="9592adf0c34cf16e" providerId="LiveId" clId="{CAB62F40-68BD-7646-A0DF-2E86521B818F}" dt="2025-04-28T09:44:09.150" v="5091" actId="12788"/>
          <ac:spMkLst>
            <pc:docMk/>
            <pc:sldMk cId="2858815826" sldId="268"/>
            <ac:spMk id="20" creationId="{37EE1182-798D-6906-B906-FC18E097FF35}"/>
          </ac:spMkLst>
        </pc:spChg>
        <pc:spChg chg="mod">
          <ac:chgData name="Shin Lora" userId="9592adf0c34cf16e" providerId="LiveId" clId="{CAB62F40-68BD-7646-A0DF-2E86521B818F}" dt="2025-04-28T09:26:48.691" v="4934" actId="1076"/>
          <ac:spMkLst>
            <pc:docMk/>
            <pc:sldMk cId="2858815826" sldId="268"/>
            <ac:spMk id="21" creationId="{75C82500-9719-57C4-F7CB-6F307A805C96}"/>
          </ac:spMkLst>
        </pc:spChg>
        <pc:spChg chg="mod topLvl">
          <ac:chgData name="Shin Lora" userId="9592adf0c34cf16e" providerId="LiveId" clId="{CAB62F40-68BD-7646-A0DF-2E86521B818F}" dt="2025-04-28T09:44:09.150" v="5091" actId="12788"/>
          <ac:spMkLst>
            <pc:docMk/>
            <pc:sldMk cId="2858815826" sldId="268"/>
            <ac:spMk id="22" creationId="{19059AA5-6905-4663-2C4D-862FD8344A55}"/>
          </ac:spMkLst>
        </pc:spChg>
        <pc:spChg chg="mod topLvl">
          <ac:chgData name="Shin Lora" userId="9592adf0c34cf16e" providerId="LiveId" clId="{CAB62F40-68BD-7646-A0DF-2E86521B818F}" dt="2025-04-28T09:44:09.150" v="5091" actId="12788"/>
          <ac:spMkLst>
            <pc:docMk/>
            <pc:sldMk cId="2858815826" sldId="268"/>
            <ac:spMk id="23" creationId="{57C1AD6D-C750-4F9C-C32F-40E332D69AD1}"/>
          </ac:spMkLst>
        </pc:spChg>
        <pc:spChg chg="mod topLvl">
          <ac:chgData name="Shin Lora" userId="9592adf0c34cf16e" providerId="LiveId" clId="{CAB62F40-68BD-7646-A0DF-2E86521B818F}" dt="2025-04-28T09:44:09.150" v="5091" actId="12788"/>
          <ac:spMkLst>
            <pc:docMk/>
            <pc:sldMk cId="2858815826" sldId="268"/>
            <ac:spMk id="24" creationId="{3450EBF0-9A07-BD9D-8DBF-403935D1C35C}"/>
          </ac:spMkLst>
        </pc:spChg>
        <pc:spChg chg="mod topLvl">
          <ac:chgData name="Shin Lora" userId="9592adf0c34cf16e" providerId="LiveId" clId="{CAB62F40-68BD-7646-A0DF-2E86521B818F}" dt="2025-04-28T09:44:09.150" v="5091" actId="12788"/>
          <ac:spMkLst>
            <pc:docMk/>
            <pc:sldMk cId="2858815826" sldId="268"/>
            <ac:spMk id="25" creationId="{62BF4722-5318-D0F1-6270-7E1184B23BBE}"/>
          </ac:spMkLst>
        </pc:spChg>
        <pc:spChg chg="mod">
          <ac:chgData name="Shin Lora" userId="9592adf0c34cf16e" providerId="LiveId" clId="{CAB62F40-68BD-7646-A0DF-2E86521B818F}" dt="2025-04-28T09:27:20.976" v="4952" actId="12789"/>
          <ac:spMkLst>
            <pc:docMk/>
            <pc:sldMk cId="2858815826" sldId="268"/>
            <ac:spMk id="33" creationId="{A38FFFCF-60A9-03B6-9DC0-98CFDCF2F91D}"/>
          </ac:spMkLst>
        </pc:spChg>
        <pc:grpChg chg="add mod">
          <ac:chgData name="Shin Lora" userId="9592adf0c34cf16e" providerId="LiveId" clId="{CAB62F40-68BD-7646-A0DF-2E86521B818F}" dt="2025-04-28T09:44:02.309" v="5089" actId="408"/>
          <ac:grpSpMkLst>
            <pc:docMk/>
            <pc:sldMk cId="2858815826" sldId="268"/>
            <ac:grpSpMk id="60" creationId="{E995011C-E01E-FA9A-8A1B-C1E62BA0CB55}"/>
          </ac:grpSpMkLst>
        </pc:grpChg>
        <pc:grpChg chg="add mod">
          <ac:chgData name="Shin Lora" userId="9592adf0c34cf16e" providerId="LiveId" clId="{CAB62F40-68BD-7646-A0DF-2E86521B818F}" dt="2025-04-28T09:44:02.309" v="5089" actId="408"/>
          <ac:grpSpMkLst>
            <pc:docMk/>
            <pc:sldMk cId="2858815826" sldId="268"/>
            <ac:grpSpMk id="61" creationId="{21778909-E792-8664-AE16-A3707320E0C4}"/>
          </ac:grpSpMkLst>
        </pc:grpChg>
        <pc:grpChg chg="add mod">
          <ac:chgData name="Shin Lora" userId="9592adf0c34cf16e" providerId="LiveId" clId="{CAB62F40-68BD-7646-A0DF-2E86521B818F}" dt="2025-04-28T09:44:02.309" v="5089" actId="408"/>
          <ac:grpSpMkLst>
            <pc:docMk/>
            <pc:sldMk cId="2858815826" sldId="268"/>
            <ac:grpSpMk id="62" creationId="{4DA1F166-EC71-6C38-47B2-AC5B23ED0A5A}"/>
          </ac:grpSpMkLst>
        </pc:grpChg>
        <pc:grpChg chg="add mod">
          <ac:chgData name="Shin Lora" userId="9592adf0c34cf16e" providerId="LiveId" clId="{CAB62F40-68BD-7646-A0DF-2E86521B818F}" dt="2025-04-28T09:44:09.150" v="5091" actId="12788"/>
          <ac:grpSpMkLst>
            <pc:docMk/>
            <pc:sldMk cId="2858815826" sldId="268"/>
            <ac:grpSpMk id="63" creationId="{C61427AF-24EA-D687-0CCB-A46CE043EACB}"/>
          </ac:grpSpMkLst>
        </pc:grpChg>
        <pc:picChg chg="mod">
          <ac:chgData name="Shin Lora" userId="9592adf0c34cf16e" providerId="LiveId" clId="{CAB62F40-68BD-7646-A0DF-2E86521B818F}" dt="2025-04-28T09:44:09.150" v="5091" actId="12788"/>
          <ac:picMkLst>
            <pc:docMk/>
            <pc:sldMk cId="2858815826" sldId="268"/>
            <ac:picMk id="32" creationId="{8ACA2E78-258B-2A17-46A0-E3214F583BEC}"/>
          </ac:picMkLst>
        </pc:picChg>
        <pc:picChg chg="mod">
          <ac:chgData name="Shin Lora" userId="9592adf0c34cf16e" providerId="LiveId" clId="{CAB62F40-68BD-7646-A0DF-2E86521B818F}" dt="2025-04-28T09:44:09.150" v="5091" actId="12788"/>
          <ac:picMkLst>
            <pc:docMk/>
            <pc:sldMk cId="2858815826" sldId="268"/>
            <ac:picMk id="34" creationId="{3813553D-DED4-226E-5C22-9C636FC04182}"/>
          </ac:picMkLst>
        </pc:picChg>
        <pc:picChg chg="mod">
          <ac:chgData name="Shin Lora" userId="9592adf0c34cf16e" providerId="LiveId" clId="{CAB62F40-68BD-7646-A0DF-2E86521B818F}" dt="2025-04-28T09:44:09.150" v="5091" actId="12788"/>
          <ac:picMkLst>
            <pc:docMk/>
            <pc:sldMk cId="2858815826" sldId="268"/>
            <ac:picMk id="59" creationId="{7AE5F69D-DD20-A521-7365-30915F4A21A9}"/>
          </ac:picMkLst>
        </pc:picChg>
      </pc:sldChg>
      <pc:sldChg chg="addSp delSp modSp mod">
        <pc:chgData name="Shin Lora" userId="9592adf0c34cf16e" providerId="LiveId" clId="{CAB62F40-68BD-7646-A0DF-2E86521B818F}" dt="2025-04-28T05:37:16.038" v="1543" actId="404"/>
        <pc:sldMkLst>
          <pc:docMk/>
          <pc:sldMk cId="1501602058" sldId="269"/>
        </pc:sldMkLst>
        <pc:spChg chg="add mod">
          <ac:chgData name="Shin Lora" userId="9592adf0c34cf16e" providerId="LiveId" clId="{CAB62F40-68BD-7646-A0DF-2E86521B818F}" dt="2025-04-28T04:44:41.607" v="122" actId="1037"/>
          <ac:spMkLst>
            <pc:docMk/>
            <pc:sldMk cId="1501602058" sldId="269"/>
            <ac:spMk id="2" creationId="{034162B9-50C3-4026-C7F6-4C85F9FA09C4}"/>
          </ac:spMkLst>
        </pc:spChg>
        <pc:spChg chg="add mod">
          <ac:chgData name="Shin Lora" userId="9592adf0c34cf16e" providerId="LiveId" clId="{CAB62F40-68BD-7646-A0DF-2E86521B818F}" dt="2025-04-28T05:37:16.038" v="1543" actId="404"/>
          <ac:spMkLst>
            <pc:docMk/>
            <pc:sldMk cId="1501602058" sldId="269"/>
            <ac:spMk id="3" creationId="{0A66585A-672B-5EA6-8304-BFE18ACA11EE}"/>
          </ac:spMkLst>
        </pc:spChg>
        <pc:spChg chg="mod">
          <ac:chgData name="Shin Lora" userId="9592adf0c34cf16e" providerId="LiveId" clId="{CAB62F40-68BD-7646-A0DF-2E86521B818F}" dt="2025-04-28T04:48:42.029" v="219" actId="465"/>
          <ac:spMkLst>
            <pc:docMk/>
            <pc:sldMk cId="1501602058" sldId="269"/>
            <ac:spMk id="9" creationId="{C0C1B8F0-7566-7E9D-9CA5-A3F450847493}"/>
          </ac:spMkLst>
        </pc:spChg>
        <pc:spChg chg="mod">
          <ac:chgData name="Shin Lora" userId="9592adf0c34cf16e" providerId="LiveId" clId="{CAB62F40-68BD-7646-A0DF-2E86521B818F}" dt="2025-04-28T04:50:15" v="269" actId="20577"/>
          <ac:spMkLst>
            <pc:docMk/>
            <pc:sldMk cId="1501602058" sldId="269"/>
            <ac:spMk id="17" creationId="{00C4395C-79CF-0A4A-4BED-39238FD080F7}"/>
          </ac:spMkLst>
        </pc:spChg>
        <pc:grpChg chg="add mod">
          <ac:chgData name="Shin Lora" userId="9592adf0c34cf16e" providerId="LiveId" clId="{CAB62F40-68BD-7646-A0DF-2E86521B818F}" dt="2025-04-28T04:48:51.538" v="220" actId="552"/>
          <ac:grpSpMkLst>
            <pc:docMk/>
            <pc:sldMk cId="1501602058" sldId="269"/>
            <ac:grpSpMk id="4" creationId="{942774C0-A704-71EA-918F-BE2613550D3B}"/>
          </ac:grpSpMkLst>
        </pc:grpChg>
        <pc:grpChg chg="add mod">
          <ac:chgData name="Shin Lora" userId="9592adf0c34cf16e" providerId="LiveId" clId="{CAB62F40-68BD-7646-A0DF-2E86521B818F}" dt="2025-04-28T04:48:51.538" v="220" actId="552"/>
          <ac:grpSpMkLst>
            <pc:docMk/>
            <pc:sldMk cId="1501602058" sldId="269"/>
            <ac:grpSpMk id="5" creationId="{4EBBC389-59DE-2E40-8963-18D6A34A6117}"/>
          </ac:grpSpMkLst>
        </pc:grpChg>
        <pc:grpChg chg="add mod">
          <ac:chgData name="Shin Lora" userId="9592adf0c34cf16e" providerId="LiveId" clId="{CAB62F40-68BD-7646-A0DF-2E86521B818F}" dt="2025-04-28T04:48:51.538" v="220" actId="552"/>
          <ac:grpSpMkLst>
            <pc:docMk/>
            <pc:sldMk cId="1501602058" sldId="269"/>
            <ac:grpSpMk id="14" creationId="{85BEA2D0-92C2-3900-9253-EC89579C8B7A}"/>
          </ac:grpSpMkLst>
        </pc:grpChg>
        <pc:picChg chg="mod">
          <ac:chgData name="Shin Lora" userId="9592adf0c34cf16e" providerId="LiveId" clId="{CAB62F40-68BD-7646-A0DF-2E86521B818F}" dt="2025-04-28T04:48:42.029" v="219" actId="465"/>
          <ac:picMkLst>
            <pc:docMk/>
            <pc:sldMk cId="1501602058" sldId="269"/>
            <ac:picMk id="8" creationId="{FE004BD5-7970-1E38-67B4-46911E7DDC0A}"/>
          </ac:picMkLst>
        </pc:picChg>
        <pc:picChg chg="mod">
          <ac:chgData name="Shin Lora" userId="9592adf0c34cf16e" providerId="LiveId" clId="{CAB62F40-68BD-7646-A0DF-2E86521B818F}" dt="2025-04-28T04:44:49.022" v="124" actId="1076"/>
          <ac:picMkLst>
            <pc:docMk/>
            <pc:sldMk cId="1501602058" sldId="269"/>
            <ac:picMk id="12" creationId="{4EA1BA70-F7B0-2930-7744-9E25F7716AE8}"/>
          </ac:picMkLst>
        </pc:picChg>
        <pc:picChg chg="mod">
          <ac:chgData name="Shin Lora" userId="9592adf0c34cf16e" providerId="LiveId" clId="{CAB62F40-68BD-7646-A0DF-2E86521B818F}" dt="2025-04-28T04:46:10.536" v="133"/>
          <ac:picMkLst>
            <pc:docMk/>
            <pc:sldMk cId="1501602058" sldId="269"/>
            <ac:picMk id="15" creationId="{065E0E32-ECB3-7856-F725-B6BC784C46F9}"/>
          </ac:picMkLst>
        </pc:picChg>
      </pc:sldChg>
      <pc:sldChg chg="modSp mod">
        <pc:chgData name="Shin Lora" userId="9592adf0c34cf16e" providerId="LiveId" clId="{CAB62F40-68BD-7646-A0DF-2E86521B818F}" dt="2025-04-28T05:37:22.845" v="1544" actId="255"/>
        <pc:sldMkLst>
          <pc:docMk/>
          <pc:sldMk cId="2548566156" sldId="270"/>
        </pc:sldMkLst>
        <pc:spChg chg="mod">
          <ac:chgData name="Shin Lora" userId="9592adf0c34cf16e" providerId="LiveId" clId="{CAB62F40-68BD-7646-A0DF-2E86521B818F}" dt="2025-04-28T05:37:22.845" v="1544" actId="255"/>
          <ac:spMkLst>
            <pc:docMk/>
            <pc:sldMk cId="2548566156" sldId="270"/>
            <ac:spMk id="21" creationId="{A1D44A8C-AD4C-8BB7-D4A8-3F2B95AD1475}"/>
          </ac:spMkLst>
        </pc:spChg>
      </pc:sldChg>
      <pc:sldChg chg="addSp delSp modSp mod">
        <pc:chgData name="Shin Lora" userId="9592adf0c34cf16e" providerId="LiveId" clId="{CAB62F40-68BD-7646-A0DF-2E86521B818F}" dt="2025-04-29T08:17:40.592" v="16561"/>
        <pc:sldMkLst>
          <pc:docMk/>
          <pc:sldMk cId="1337152723" sldId="271"/>
        </pc:sldMkLst>
        <pc:spChg chg="add mod">
          <ac:chgData name="Shin Lora" userId="9592adf0c34cf16e" providerId="LiveId" clId="{CAB62F40-68BD-7646-A0DF-2E86521B818F}" dt="2025-04-29T06:25:45.597" v="9426"/>
          <ac:spMkLst>
            <pc:docMk/>
            <pc:sldMk cId="1337152723" sldId="271"/>
            <ac:spMk id="3" creationId="{2EA7EFFE-14B3-F7AF-1B5A-E27C9DAA9C48}"/>
          </ac:spMkLst>
        </pc:spChg>
        <pc:spChg chg="add del mod">
          <ac:chgData name="Shin Lora" userId="9592adf0c34cf16e" providerId="LiveId" clId="{CAB62F40-68BD-7646-A0DF-2E86521B818F}" dt="2025-04-29T06:25:51.815" v="9428" actId="14100"/>
          <ac:spMkLst>
            <pc:docMk/>
            <pc:sldMk cId="1337152723" sldId="271"/>
            <ac:spMk id="4" creationId="{1A0E3548-AE44-0F8A-7740-771B0236FE2D}"/>
          </ac:spMkLst>
        </pc:spChg>
        <pc:spChg chg="add mod">
          <ac:chgData name="Shin Lora" userId="9592adf0c34cf16e" providerId="LiveId" clId="{CAB62F40-68BD-7646-A0DF-2E86521B818F}" dt="2025-04-29T08:17:40.592" v="16561"/>
          <ac:spMkLst>
            <pc:docMk/>
            <pc:sldMk cId="1337152723" sldId="271"/>
            <ac:spMk id="5" creationId="{7D737976-E523-B6ED-63FB-6369C6726B1B}"/>
          </ac:spMkLst>
        </pc:spChg>
        <pc:spChg chg="mod">
          <ac:chgData name="Shin Lora" userId="9592adf0c34cf16e" providerId="LiveId" clId="{CAB62F40-68BD-7646-A0DF-2E86521B818F}" dt="2025-04-28T07:05:48.940" v="4039" actId="1076"/>
          <ac:spMkLst>
            <pc:docMk/>
            <pc:sldMk cId="1337152723" sldId="271"/>
            <ac:spMk id="39" creationId="{DEC8BC27-D117-CD68-02A0-23F80EBCA0C3}"/>
          </ac:spMkLst>
        </pc:spChg>
        <pc:spChg chg="mod">
          <ac:chgData name="Shin Lora" userId="9592adf0c34cf16e" providerId="LiveId" clId="{CAB62F40-68BD-7646-A0DF-2E86521B818F}" dt="2025-04-29T00:29:40.883" v="5618" actId="1037"/>
          <ac:spMkLst>
            <pc:docMk/>
            <pc:sldMk cId="1337152723" sldId="271"/>
            <ac:spMk id="40" creationId="{3128BBBA-5592-7700-944A-018168512C47}"/>
          </ac:spMkLst>
        </pc:spChg>
        <pc:spChg chg="mod">
          <ac:chgData name="Shin Lora" userId="9592adf0c34cf16e" providerId="LiveId" clId="{CAB62F40-68BD-7646-A0DF-2E86521B818F}" dt="2025-04-28T07:02:50.012" v="3996" actId="1036"/>
          <ac:spMkLst>
            <pc:docMk/>
            <pc:sldMk cId="1337152723" sldId="271"/>
            <ac:spMk id="41" creationId="{70570787-CBFC-5CAF-39F9-F3EAA3085644}"/>
          </ac:spMkLst>
        </pc:spChg>
        <pc:spChg chg="mod">
          <ac:chgData name="Shin Lora" userId="9592adf0c34cf16e" providerId="LiveId" clId="{CAB62F40-68BD-7646-A0DF-2E86521B818F}" dt="2025-04-28T08:34:45.541" v="4555" actId="20577"/>
          <ac:spMkLst>
            <pc:docMk/>
            <pc:sldMk cId="1337152723" sldId="271"/>
            <ac:spMk id="44" creationId="{4A5EEF1E-F47E-C89F-493D-97C8C72ABCE1}"/>
          </ac:spMkLst>
        </pc:spChg>
        <pc:cxnChg chg="mod">
          <ac:chgData name="Shin Lora" userId="9592adf0c34cf16e" providerId="LiveId" clId="{CAB62F40-68BD-7646-A0DF-2E86521B818F}" dt="2025-04-28T07:01:41.394" v="3969" actId="166"/>
          <ac:cxnSpMkLst>
            <pc:docMk/>
            <pc:sldMk cId="1337152723" sldId="271"/>
            <ac:cxnSpMk id="25" creationId="{C0386ADA-12CC-1230-4940-C9FDA2265934}"/>
          </ac:cxnSpMkLst>
        </pc:cxnChg>
        <pc:cxnChg chg="mod">
          <ac:chgData name="Shin Lora" userId="9592adf0c34cf16e" providerId="LiveId" clId="{CAB62F40-68BD-7646-A0DF-2E86521B818F}" dt="2025-04-28T07:03:36.290" v="4013" actId="166"/>
          <ac:cxnSpMkLst>
            <pc:docMk/>
            <pc:sldMk cId="1337152723" sldId="271"/>
            <ac:cxnSpMk id="27" creationId="{DF2A330B-30BC-04EA-70E2-F767402E2DBF}"/>
          </ac:cxnSpMkLst>
        </pc:cxnChg>
        <pc:cxnChg chg="mod">
          <ac:chgData name="Shin Lora" userId="9592adf0c34cf16e" providerId="LiveId" clId="{CAB62F40-68BD-7646-A0DF-2E86521B818F}" dt="2025-04-28T07:01:41.394" v="3969" actId="166"/>
          <ac:cxnSpMkLst>
            <pc:docMk/>
            <pc:sldMk cId="1337152723" sldId="271"/>
            <ac:cxnSpMk id="29" creationId="{13BB904E-BD4A-2655-42BD-ECE8544DF5BB}"/>
          </ac:cxnSpMkLst>
        </pc:cxnChg>
        <pc:cxnChg chg="mod">
          <ac:chgData name="Shin Lora" userId="9592adf0c34cf16e" providerId="LiveId" clId="{CAB62F40-68BD-7646-A0DF-2E86521B818F}" dt="2025-04-28T07:01:41.394" v="3969" actId="166"/>
          <ac:cxnSpMkLst>
            <pc:docMk/>
            <pc:sldMk cId="1337152723" sldId="271"/>
            <ac:cxnSpMk id="32" creationId="{48DFD509-6D52-3821-FBF9-A1E241B3E97B}"/>
          </ac:cxnSpMkLst>
        </pc:cxnChg>
      </pc:sldChg>
      <pc:sldChg chg="del">
        <pc:chgData name="Shin Lora" userId="9592adf0c34cf16e" providerId="LiveId" clId="{CAB62F40-68BD-7646-A0DF-2E86521B818F}" dt="2025-04-28T07:04:33.470" v="4023" actId="2696"/>
        <pc:sldMkLst>
          <pc:docMk/>
          <pc:sldMk cId="901735903" sldId="272"/>
        </pc:sldMkLst>
      </pc:sldChg>
      <pc:sldChg chg="del">
        <pc:chgData name="Shin Lora" userId="9592adf0c34cf16e" providerId="LiveId" clId="{CAB62F40-68BD-7646-A0DF-2E86521B818F}" dt="2025-04-28T07:07:36.749" v="4072" actId="2696"/>
        <pc:sldMkLst>
          <pc:docMk/>
          <pc:sldMk cId="489206362" sldId="273"/>
        </pc:sldMkLst>
      </pc:sldChg>
      <pc:sldChg chg="addSp delSp modSp mod">
        <pc:chgData name="Shin Lora" userId="9592adf0c34cf16e" providerId="LiveId" clId="{CAB62F40-68BD-7646-A0DF-2E86521B818F}" dt="2025-04-29T00:29:13.738" v="5616" actId="113"/>
        <pc:sldMkLst>
          <pc:docMk/>
          <pc:sldMk cId="1320585236" sldId="274"/>
        </pc:sldMkLst>
        <pc:spChg chg="mod">
          <ac:chgData name="Shin Lora" userId="9592adf0c34cf16e" providerId="LiveId" clId="{CAB62F40-68BD-7646-A0DF-2E86521B818F}" dt="2025-04-28T09:46:51.897" v="5118" actId="20577"/>
          <ac:spMkLst>
            <pc:docMk/>
            <pc:sldMk cId="1320585236" sldId="274"/>
            <ac:spMk id="4" creationId="{6B6A1C4C-D53C-D318-951A-7DB37B83E5D4}"/>
          </ac:spMkLst>
        </pc:spChg>
        <pc:spChg chg="mod">
          <ac:chgData name="Shin Lora" userId="9592adf0c34cf16e" providerId="LiveId" clId="{CAB62F40-68BD-7646-A0DF-2E86521B818F}" dt="2025-04-28T05:15:07.428" v="1249" actId="1035"/>
          <ac:spMkLst>
            <pc:docMk/>
            <pc:sldMk cId="1320585236" sldId="274"/>
            <ac:spMk id="17" creationId="{590309A2-7A6C-0AE7-3FE8-2A7CC034944B}"/>
          </ac:spMkLst>
        </pc:spChg>
        <pc:spChg chg="mod">
          <ac:chgData name="Shin Lora" userId="9592adf0c34cf16e" providerId="LiveId" clId="{CAB62F40-68BD-7646-A0DF-2E86521B818F}" dt="2025-04-28T04:55:59.855" v="657" actId="20577"/>
          <ac:spMkLst>
            <pc:docMk/>
            <pc:sldMk cId="1320585236" sldId="274"/>
            <ac:spMk id="21" creationId="{80A90D65-7F7E-CE18-12C7-AE51714CD023}"/>
          </ac:spMkLst>
        </pc:spChg>
        <pc:spChg chg="add mod">
          <ac:chgData name="Shin Lora" userId="9592adf0c34cf16e" providerId="LiveId" clId="{CAB62F40-68BD-7646-A0DF-2E86521B818F}" dt="2025-04-28T05:30:58.784" v="1404" actId="1036"/>
          <ac:spMkLst>
            <pc:docMk/>
            <pc:sldMk cId="1320585236" sldId="274"/>
            <ac:spMk id="22" creationId="{B80F7DC0-7AE5-8AF2-AA26-8BD31F79CA49}"/>
          </ac:spMkLst>
        </pc:spChg>
        <pc:spChg chg="add mod">
          <ac:chgData name="Shin Lora" userId="9592adf0c34cf16e" providerId="LiveId" clId="{CAB62F40-68BD-7646-A0DF-2E86521B818F}" dt="2025-04-29T00:29:13.738" v="5616" actId="113"/>
          <ac:spMkLst>
            <pc:docMk/>
            <pc:sldMk cId="1320585236" sldId="274"/>
            <ac:spMk id="23" creationId="{983A8D7E-A493-ECF6-0CD8-EE336E4184C0}"/>
          </ac:spMkLst>
        </pc:spChg>
        <pc:picChg chg="mod">
          <ac:chgData name="Shin Lora" userId="9592adf0c34cf16e" providerId="LiveId" clId="{CAB62F40-68BD-7646-A0DF-2E86521B818F}" dt="2025-04-28T05:30:48.584" v="1374" actId="1038"/>
          <ac:picMkLst>
            <pc:docMk/>
            <pc:sldMk cId="1320585236" sldId="274"/>
            <ac:picMk id="14" creationId="{FDC96808-FE69-B9E6-D936-81845CDD665C}"/>
          </ac:picMkLst>
        </pc:picChg>
        <pc:picChg chg="mod">
          <ac:chgData name="Shin Lora" userId="9592adf0c34cf16e" providerId="LiveId" clId="{CAB62F40-68BD-7646-A0DF-2E86521B818F}" dt="2025-04-28T05:15:02.126" v="1243" actId="1076"/>
          <ac:picMkLst>
            <pc:docMk/>
            <pc:sldMk cId="1320585236" sldId="274"/>
            <ac:picMk id="16" creationId="{7D37F9F9-A177-C707-1065-718FFB6031A3}"/>
          </ac:picMkLst>
        </pc:picChg>
        <pc:cxnChg chg="mod">
          <ac:chgData name="Shin Lora" userId="9592adf0c34cf16e" providerId="LiveId" clId="{CAB62F40-68BD-7646-A0DF-2E86521B818F}" dt="2025-04-28T05:15:07.428" v="1249" actId="1035"/>
          <ac:cxnSpMkLst>
            <pc:docMk/>
            <pc:sldMk cId="1320585236" sldId="274"/>
            <ac:cxnSpMk id="19" creationId="{AE3864D8-6C08-CF56-E618-5F514A54832B}"/>
          </ac:cxnSpMkLst>
        </pc:cxnChg>
      </pc:sldChg>
      <pc:sldChg chg="addSp delSp modSp mod modClrScheme chgLayout">
        <pc:chgData name="Shin Lora" userId="9592adf0c34cf16e" providerId="LiveId" clId="{CAB62F40-68BD-7646-A0DF-2E86521B818F}" dt="2025-04-29T06:27:59.875" v="9445" actId="14100"/>
        <pc:sldMkLst>
          <pc:docMk/>
          <pc:sldMk cId="2728672186" sldId="275"/>
        </pc:sldMkLst>
        <pc:spChg chg="add mod">
          <ac:chgData name="Shin Lora" userId="9592adf0c34cf16e" providerId="LiveId" clId="{CAB62F40-68BD-7646-A0DF-2E86521B818F}" dt="2025-04-29T04:19:44.441" v="5864" actId="1076"/>
          <ac:spMkLst>
            <pc:docMk/>
            <pc:sldMk cId="2728672186" sldId="275"/>
            <ac:spMk id="4" creationId="{BA465636-2966-65BB-7E50-DE7C587C942E}"/>
          </ac:spMkLst>
        </pc:spChg>
        <pc:spChg chg="add mod ord">
          <ac:chgData name="Shin Lora" userId="9592adf0c34cf16e" providerId="LiveId" clId="{CAB62F40-68BD-7646-A0DF-2E86521B818F}" dt="2025-04-28T06:41:51.503" v="3698" actId="20577"/>
          <ac:spMkLst>
            <pc:docMk/>
            <pc:sldMk cId="2728672186" sldId="275"/>
            <ac:spMk id="10" creationId="{A251278E-5F9C-62A8-D620-C7FC68419207}"/>
          </ac:spMkLst>
        </pc:spChg>
        <pc:spChg chg="add mod ord">
          <ac:chgData name="Shin Lora" userId="9592adf0c34cf16e" providerId="LiveId" clId="{CAB62F40-68BD-7646-A0DF-2E86521B818F}" dt="2025-04-28T07:55:15.939" v="4396" actId="20577"/>
          <ac:spMkLst>
            <pc:docMk/>
            <pc:sldMk cId="2728672186" sldId="275"/>
            <ac:spMk id="11" creationId="{1BDE334D-311F-E647-D5F1-6096354D3F3B}"/>
          </ac:spMkLst>
        </pc:spChg>
        <pc:spChg chg="add mod ord">
          <ac:chgData name="Shin Lora" userId="9592adf0c34cf16e" providerId="LiveId" clId="{CAB62F40-68BD-7646-A0DF-2E86521B818F}" dt="2025-04-28T06:12:14.298" v="1588" actId="404"/>
          <ac:spMkLst>
            <pc:docMk/>
            <pc:sldMk cId="2728672186" sldId="275"/>
            <ac:spMk id="12" creationId="{D9C23CF6-6614-BAB0-947B-ADAE3B19A581}"/>
          </ac:spMkLst>
        </pc:spChg>
        <pc:spChg chg="mod">
          <ac:chgData name="Shin Lora" userId="9592adf0c34cf16e" providerId="LiveId" clId="{CAB62F40-68BD-7646-A0DF-2E86521B818F}" dt="2025-04-28T06:41:58.531" v="3700" actId="20577"/>
          <ac:spMkLst>
            <pc:docMk/>
            <pc:sldMk cId="2728672186" sldId="275"/>
            <ac:spMk id="20" creationId="{75FFC856-87FD-5CC6-6580-3C8CCCB26DD7}"/>
          </ac:spMkLst>
        </pc:spChg>
        <pc:graphicFrameChg chg="add mod ord modGraphic">
          <ac:chgData name="Shin Lora" userId="9592adf0c34cf16e" providerId="LiveId" clId="{CAB62F40-68BD-7646-A0DF-2E86521B818F}" dt="2025-04-29T06:27:59.875" v="9445" actId="14100"/>
          <ac:graphicFrameMkLst>
            <pc:docMk/>
            <pc:sldMk cId="2728672186" sldId="275"/>
            <ac:graphicFrameMk id="3" creationId="{F047611D-A052-F252-FA3D-F40EA1E1D1C3}"/>
          </ac:graphicFrameMkLst>
        </pc:graphicFrameChg>
      </pc:sldChg>
      <pc:sldChg chg="addSp delSp modSp add del mod">
        <pc:chgData name="Shin Lora" userId="9592adf0c34cf16e" providerId="LiveId" clId="{CAB62F40-68BD-7646-A0DF-2E86521B818F}" dt="2025-04-28T07:57:05.049" v="4425" actId="2696"/>
        <pc:sldMkLst>
          <pc:docMk/>
          <pc:sldMk cId="588687265" sldId="276"/>
        </pc:sldMkLst>
      </pc:sldChg>
      <pc:sldChg chg="add del setBg">
        <pc:chgData name="Shin Lora" userId="9592adf0c34cf16e" providerId="LiveId" clId="{CAB62F40-68BD-7646-A0DF-2E86521B818F}" dt="2025-04-28T07:04:23.564" v="4019"/>
        <pc:sldMkLst>
          <pc:docMk/>
          <pc:sldMk cId="492231743" sldId="277"/>
        </pc:sldMkLst>
      </pc:sldChg>
      <pc:sldChg chg="addSp delSp modSp add mod ord">
        <pc:chgData name="Shin Lora" userId="9592adf0c34cf16e" providerId="LiveId" clId="{CAB62F40-68BD-7646-A0DF-2E86521B818F}" dt="2025-04-29T08:30:09.690" v="18017" actId="1076"/>
        <pc:sldMkLst>
          <pc:docMk/>
          <pc:sldMk cId="1125306845" sldId="277"/>
        </pc:sldMkLst>
        <pc:spChg chg="add mod">
          <ac:chgData name="Shin Lora" userId="9592adf0c34cf16e" providerId="LiveId" clId="{CAB62F40-68BD-7646-A0DF-2E86521B818F}" dt="2025-04-29T00:27:48.377" v="5612" actId="166"/>
          <ac:spMkLst>
            <pc:docMk/>
            <pc:sldMk cId="1125306845" sldId="277"/>
            <ac:spMk id="2" creationId="{4F3974CB-9615-F210-A1DD-F96DA818ED44}"/>
          </ac:spMkLst>
        </pc:spChg>
        <pc:spChg chg="mod">
          <ac:chgData name="Shin Lora" userId="9592adf0c34cf16e" providerId="LiveId" clId="{CAB62F40-68BD-7646-A0DF-2E86521B818F}" dt="2025-04-29T08:18:15.779" v="16570" actId="1076"/>
          <ac:spMkLst>
            <pc:docMk/>
            <pc:sldMk cId="1125306845" sldId="277"/>
            <ac:spMk id="7" creationId="{9A7D161D-B697-83F7-2884-D925203A3745}"/>
          </ac:spMkLst>
        </pc:spChg>
        <pc:spChg chg="add del mod">
          <ac:chgData name="Shin Lora" userId="9592adf0c34cf16e" providerId="LiveId" clId="{CAB62F40-68BD-7646-A0DF-2E86521B818F}" dt="2025-04-29T08:30:09.690" v="18017" actId="1076"/>
          <ac:spMkLst>
            <pc:docMk/>
            <pc:sldMk cId="1125306845" sldId="277"/>
            <ac:spMk id="10" creationId="{286279DF-1561-DDBE-6009-3A6A7661AB64}"/>
          </ac:spMkLst>
        </pc:spChg>
        <pc:spChg chg="add mod">
          <ac:chgData name="Shin Lora" userId="9592adf0c34cf16e" providerId="LiveId" clId="{CAB62F40-68BD-7646-A0DF-2E86521B818F}" dt="2025-04-29T08:18:09.913" v="16567" actId="167"/>
          <ac:spMkLst>
            <pc:docMk/>
            <pc:sldMk cId="1125306845" sldId="277"/>
            <ac:spMk id="13" creationId="{F1196375-C251-51EC-8C8B-91FB8BD0AC08}"/>
          </ac:spMkLst>
        </pc:spChg>
        <pc:spChg chg="mod">
          <ac:chgData name="Shin Lora" userId="9592adf0c34cf16e" providerId="LiveId" clId="{CAB62F40-68BD-7646-A0DF-2E86521B818F}" dt="2025-04-28T07:07:25.897" v="4070" actId="1038"/>
          <ac:spMkLst>
            <pc:docMk/>
            <pc:sldMk cId="1125306845" sldId="277"/>
            <ac:spMk id="40" creationId="{1D34C069-D404-E74F-6358-C61C8123E857}"/>
          </ac:spMkLst>
        </pc:spChg>
        <pc:spChg chg="mod">
          <ac:chgData name="Shin Lora" userId="9592adf0c34cf16e" providerId="LiveId" clId="{CAB62F40-68BD-7646-A0DF-2E86521B818F}" dt="2025-04-28T07:50:18.082" v="4392" actId="166"/>
          <ac:spMkLst>
            <pc:docMk/>
            <pc:sldMk cId="1125306845" sldId="277"/>
            <ac:spMk id="41" creationId="{884252CF-FA60-5F01-8143-E1E0C26D838F}"/>
          </ac:spMkLst>
        </pc:spChg>
        <pc:spChg chg="mod">
          <ac:chgData name="Shin Lora" userId="9592adf0c34cf16e" providerId="LiveId" clId="{CAB62F40-68BD-7646-A0DF-2E86521B818F}" dt="2025-04-29T06:24:35.242" v="9421" actId="20577"/>
          <ac:spMkLst>
            <pc:docMk/>
            <pc:sldMk cId="1125306845" sldId="277"/>
            <ac:spMk id="43" creationId="{1AFB58E1-A5B8-29F3-0336-317B04CE9CAC}"/>
          </ac:spMkLst>
        </pc:spChg>
        <pc:spChg chg="mod">
          <ac:chgData name="Shin Lora" userId="9592adf0c34cf16e" providerId="LiveId" clId="{CAB62F40-68BD-7646-A0DF-2E86521B818F}" dt="2025-04-28T08:34:18.784" v="4543" actId="20577"/>
          <ac:spMkLst>
            <pc:docMk/>
            <pc:sldMk cId="1125306845" sldId="277"/>
            <ac:spMk id="44" creationId="{80F1D3FC-09AF-4E29-B79D-3E39C48656FE}"/>
          </ac:spMkLst>
        </pc:spChg>
        <pc:cxnChg chg="mod">
          <ac:chgData name="Shin Lora" userId="9592adf0c34cf16e" providerId="LiveId" clId="{CAB62F40-68BD-7646-A0DF-2E86521B818F}" dt="2025-04-28T07:05:15.824" v="4029" actId="166"/>
          <ac:cxnSpMkLst>
            <pc:docMk/>
            <pc:sldMk cId="1125306845" sldId="277"/>
            <ac:cxnSpMk id="25" creationId="{72EE6051-3AC5-2A01-44A6-EF89AEEAF9E9}"/>
          </ac:cxnSpMkLst>
        </pc:cxnChg>
        <pc:cxnChg chg="mod">
          <ac:chgData name="Shin Lora" userId="9592adf0c34cf16e" providerId="LiveId" clId="{CAB62F40-68BD-7646-A0DF-2E86521B818F}" dt="2025-04-28T07:05:15.824" v="4029" actId="166"/>
          <ac:cxnSpMkLst>
            <pc:docMk/>
            <pc:sldMk cId="1125306845" sldId="277"/>
            <ac:cxnSpMk id="27" creationId="{1C7F2820-B35E-B3BE-CA5C-DDECA3B98FE3}"/>
          </ac:cxnSpMkLst>
        </pc:cxnChg>
        <pc:cxnChg chg="mod">
          <ac:chgData name="Shin Lora" userId="9592adf0c34cf16e" providerId="LiveId" clId="{CAB62F40-68BD-7646-A0DF-2E86521B818F}" dt="2025-04-28T07:49:55.906" v="4382" actId="166"/>
          <ac:cxnSpMkLst>
            <pc:docMk/>
            <pc:sldMk cId="1125306845" sldId="277"/>
            <ac:cxnSpMk id="29" creationId="{84329A85-0DA4-CE07-CF23-1C515BF38A9B}"/>
          </ac:cxnSpMkLst>
        </pc:cxnChg>
        <pc:cxnChg chg="mod">
          <ac:chgData name="Shin Lora" userId="9592adf0c34cf16e" providerId="LiveId" clId="{CAB62F40-68BD-7646-A0DF-2E86521B818F}" dt="2025-04-28T07:49:55.906" v="4382" actId="166"/>
          <ac:cxnSpMkLst>
            <pc:docMk/>
            <pc:sldMk cId="1125306845" sldId="277"/>
            <ac:cxnSpMk id="32" creationId="{013077D2-6340-6C1B-7E34-8AFEBDC17C82}"/>
          </ac:cxnSpMkLst>
        </pc:cxnChg>
      </pc:sldChg>
      <pc:sldChg chg="add del ord">
        <pc:chgData name="Shin Lora" userId="9592adf0c34cf16e" providerId="LiveId" clId="{CAB62F40-68BD-7646-A0DF-2E86521B818F}" dt="2025-04-28T07:04:19.717" v="4017" actId="2696"/>
        <pc:sldMkLst>
          <pc:docMk/>
          <pc:sldMk cId="1345338657" sldId="277"/>
        </pc:sldMkLst>
      </pc:sldChg>
      <pc:sldChg chg="addSp delSp modSp add mod">
        <pc:chgData name="Shin Lora" userId="9592adf0c34cf16e" providerId="LiveId" clId="{CAB62F40-68BD-7646-A0DF-2E86521B818F}" dt="2025-04-29T08:30:16.752" v="18026" actId="20577"/>
        <pc:sldMkLst>
          <pc:docMk/>
          <pc:sldMk cId="2442695664" sldId="278"/>
        </pc:sldMkLst>
        <pc:spChg chg="mod">
          <ac:chgData name="Shin Lora" userId="9592adf0c34cf16e" providerId="LiveId" clId="{CAB62F40-68BD-7646-A0DF-2E86521B818F}" dt="2025-04-28T07:07:48.003" v="4075" actId="207"/>
          <ac:spMkLst>
            <pc:docMk/>
            <pc:sldMk cId="2442695664" sldId="278"/>
            <ac:spMk id="2" creationId="{581F235E-BF7F-70CA-0730-894465E78A4D}"/>
          </ac:spMkLst>
        </pc:spChg>
        <pc:spChg chg="add mod">
          <ac:chgData name="Shin Lora" userId="9592adf0c34cf16e" providerId="LiveId" clId="{CAB62F40-68BD-7646-A0DF-2E86521B818F}" dt="2025-04-29T06:26:14.660" v="9433" actId="167"/>
          <ac:spMkLst>
            <pc:docMk/>
            <pc:sldMk cId="2442695664" sldId="278"/>
            <ac:spMk id="3" creationId="{986887BB-E565-FED7-912D-B7B57A8AA179}"/>
          </ac:spMkLst>
        </pc:spChg>
        <pc:spChg chg="add mod">
          <ac:chgData name="Shin Lora" userId="9592adf0c34cf16e" providerId="LiveId" clId="{CAB62F40-68BD-7646-A0DF-2E86521B818F}" dt="2025-04-29T08:18:27.849" v="16574" actId="167"/>
          <ac:spMkLst>
            <pc:docMk/>
            <pc:sldMk cId="2442695664" sldId="278"/>
            <ac:spMk id="5" creationId="{E86DF5FF-A58D-B2FF-AFCD-D7BA65350512}"/>
          </ac:spMkLst>
        </pc:spChg>
        <pc:spChg chg="mod">
          <ac:chgData name="Shin Lora" userId="9592adf0c34cf16e" providerId="LiveId" clId="{CAB62F40-68BD-7646-A0DF-2E86521B818F}" dt="2025-04-29T08:18:34.173" v="16577" actId="1076"/>
          <ac:spMkLst>
            <pc:docMk/>
            <pc:sldMk cId="2442695664" sldId="278"/>
            <ac:spMk id="7" creationId="{48F058E5-7F05-D543-F25F-EC48753F8E72}"/>
          </ac:spMkLst>
        </pc:spChg>
        <pc:spChg chg="mod">
          <ac:chgData name="Shin Lora" userId="9592adf0c34cf16e" providerId="LiveId" clId="{CAB62F40-68BD-7646-A0DF-2E86521B818F}" dt="2025-04-28T07:07:59.026" v="4080" actId="1036"/>
          <ac:spMkLst>
            <pc:docMk/>
            <pc:sldMk cId="2442695664" sldId="278"/>
            <ac:spMk id="41" creationId="{D2B93E8A-CD84-BD4D-D0D1-6F0613D2E07D}"/>
          </ac:spMkLst>
        </pc:spChg>
        <pc:spChg chg="mod">
          <ac:chgData name="Shin Lora" userId="9592adf0c34cf16e" providerId="LiveId" clId="{CAB62F40-68BD-7646-A0DF-2E86521B818F}" dt="2025-04-29T08:30:16.752" v="18026" actId="20577"/>
          <ac:spMkLst>
            <pc:docMk/>
            <pc:sldMk cId="2442695664" sldId="278"/>
            <ac:spMk id="44" creationId="{5596038C-E6EE-2AC9-9438-F952075A9159}"/>
          </ac:spMkLst>
        </pc:spChg>
      </pc:sldChg>
      <pc:sldChg chg="addSp delSp modSp add del mod chgLayout">
        <pc:chgData name="Shin Lora" userId="9592adf0c34cf16e" providerId="LiveId" clId="{CAB62F40-68BD-7646-A0DF-2E86521B818F}" dt="2025-04-28T07:56:58.341" v="4423" actId="2696"/>
        <pc:sldMkLst>
          <pc:docMk/>
          <pc:sldMk cId="3983592078" sldId="279"/>
        </pc:sldMkLst>
      </pc:sldChg>
      <pc:sldChg chg="addSp delSp modSp add mod ord modShow">
        <pc:chgData name="Shin Lora" userId="9592adf0c34cf16e" providerId="LiveId" clId="{CAB62F40-68BD-7646-A0DF-2E86521B818F}" dt="2025-04-29T02:10:47.322" v="5663" actId="1076"/>
        <pc:sldMkLst>
          <pc:docMk/>
          <pc:sldMk cId="3979008483" sldId="280"/>
        </pc:sldMkLst>
        <pc:spChg chg="add mod">
          <ac:chgData name="Shin Lora" userId="9592adf0c34cf16e" providerId="LiveId" clId="{CAB62F40-68BD-7646-A0DF-2E86521B818F}" dt="2025-04-28T09:47:02.915" v="5149" actId="20577"/>
          <ac:spMkLst>
            <pc:docMk/>
            <pc:sldMk cId="3979008483" sldId="280"/>
            <ac:spMk id="2" creationId="{CBD1CE51-146C-50E1-BF41-2F302BD310E2}"/>
          </ac:spMkLst>
        </pc:spChg>
        <pc:spChg chg="add mod">
          <ac:chgData name="Shin Lora" userId="9592adf0c34cf16e" providerId="LiveId" clId="{CAB62F40-68BD-7646-A0DF-2E86521B818F}" dt="2025-04-29T02:10:28.113" v="5659" actId="20577"/>
          <ac:spMkLst>
            <pc:docMk/>
            <pc:sldMk cId="3979008483" sldId="280"/>
            <ac:spMk id="10" creationId="{7BCDC2D2-68B8-198E-6B85-0E1AE7481CB3}"/>
          </ac:spMkLst>
        </pc:spChg>
        <pc:spChg chg="add mod">
          <ac:chgData name="Shin Lora" userId="9592adf0c34cf16e" providerId="LiveId" clId="{CAB62F40-68BD-7646-A0DF-2E86521B818F}" dt="2025-04-29T02:10:47.322" v="5663" actId="1076"/>
          <ac:spMkLst>
            <pc:docMk/>
            <pc:sldMk cId="3979008483" sldId="280"/>
            <ac:spMk id="11" creationId="{6DA1ED98-ECED-C3AF-C0E1-6660BEB3AAAA}"/>
          </ac:spMkLst>
        </pc:spChg>
        <pc:spChg chg="mod">
          <ac:chgData name="Shin Lora" userId="9592adf0c34cf16e" providerId="LiveId" clId="{CAB62F40-68BD-7646-A0DF-2E86521B818F}" dt="2025-04-28T09:09:39.654" v="4836" actId="12789"/>
          <ac:spMkLst>
            <pc:docMk/>
            <pc:sldMk cId="3979008483" sldId="280"/>
            <ac:spMk id="20" creationId="{8F826D22-C545-7241-A13F-8A7E9BD5C7AA}"/>
          </ac:spMkLst>
        </pc:spChg>
      </pc:sldChg>
      <pc:sldChg chg="addSp delSp modSp add mod">
        <pc:chgData name="Shin Lora" userId="9592adf0c34cf16e" providerId="LiveId" clId="{CAB62F40-68BD-7646-A0DF-2E86521B818F}" dt="2025-04-29T07:48:04.955" v="14852" actId="12789"/>
        <pc:sldMkLst>
          <pc:docMk/>
          <pc:sldMk cId="3522040646" sldId="281"/>
        </pc:sldMkLst>
        <pc:spChg chg="mod">
          <ac:chgData name="Shin Lora" userId="9592adf0c34cf16e" providerId="LiveId" clId="{CAB62F40-68BD-7646-A0DF-2E86521B818F}" dt="2025-04-28T07:46:48.845" v="4242" actId="20577"/>
          <ac:spMkLst>
            <pc:docMk/>
            <pc:sldMk cId="3522040646" sldId="281"/>
            <ac:spMk id="2" creationId="{2261A1A6-8EE0-4564-AC26-CDB6FD6CD1B4}"/>
          </ac:spMkLst>
        </pc:spChg>
        <pc:spChg chg="add mod">
          <ac:chgData name="Shin Lora" userId="9592adf0c34cf16e" providerId="LiveId" clId="{CAB62F40-68BD-7646-A0DF-2E86521B818F}" dt="2025-04-29T04:33:55.594" v="6180" actId="14100"/>
          <ac:spMkLst>
            <pc:docMk/>
            <pc:sldMk cId="3522040646" sldId="281"/>
            <ac:spMk id="6" creationId="{7EC4AE21-6D21-75F4-04E7-2A031CB9CF6C}"/>
          </ac:spMkLst>
        </pc:spChg>
        <pc:spChg chg="mod">
          <ac:chgData name="Shin Lora" userId="9592adf0c34cf16e" providerId="LiveId" clId="{CAB62F40-68BD-7646-A0DF-2E86521B818F}" dt="2025-04-28T07:47:12.818" v="4303"/>
          <ac:spMkLst>
            <pc:docMk/>
            <pc:sldMk cId="3522040646" sldId="281"/>
            <ac:spMk id="7" creationId="{EEF7ED90-82CB-FD88-6038-4793BE7EDC6A}"/>
          </ac:spMkLst>
        </pc:spChg>
        <pc:spChg chg="add mod">
          <ac:chgData name="Shin Lora" userId="9592adf0c34cf16e" providerId="LiveId" clId="{CAB62F40-68BD-7646-A0DF-2E86521B818F}" dt="2025-04-29T04:48:17.543" v="6928" actId="20577"/>
          <ac:spMkLst>
            <pc:docMk/>
            <pc:sldMk cId="3522040646" sldId="281"/>
            <ac:spMk id="10" creationId="{66D94995-034C-0820-DF4F-8B98F1FCFB79}"/>
          </ac:spMkLst>
        </pc:spChg>
        <pc:spChg chg="add mod">
          <ac:chgData name="Shin Lora" userId="9592adf0c34cf16e" providerId="LiveId" clId="{CAB62F40-68BD-7646-A0DF-2E86521B818F}" dt="2025-04-29T07:48:04.955" v="14852" actId="12789"/>
          <ac:spMkLst>
            <pc:docMk/>
            <pc:sldMk cId="3522040646" sldId="281"/>
            <ac:spMk id="11" creationId="{46B27923-12E7-91A3-D582-31C2141A167A}"/>
          </ac:spMkLst>
        </pc:spChg>
        <pc:picChg chg="add mod">
          <ac:chgData name="Shin Lora" userId="9592adf0c34cf16e" providerId="LiveId" clId="{CAB62F40-68BD-7646-A0DF-2E86521B818F}" dt="2025-04-29T07:48:04.955" v="14852" actId="12789"/>
          <ac:picMkLst>
            <pc:docMk/>
            <pc:sldMk cId="3522040646" sldId="281"/>
            <ac:picMk id="15" creationId="{7022636C-533B-80DF-FF68-86C2986D2102}"/>
          </ac:picMkLst>
        </pc:picChg>
      </pc:sldChg>
      <pc:sldChg chg="addSp delSp modSp add mod ord">
        <pc:chgData name="Shin Lora" userId="9592adf0c34cf16e" providerId="LiveId" clId="{CAB62F40-68BD-7646-A0DF-2E86521B818F}" dt="2025-04-30T03:17:41.063" v="21033" actId="1076"/>
        <pc:sldMkLst>
          <pc:docMk/>
          <pc:sldMk cId="1582209483" sldId="282"/>
        </pc:sldMkLst>
        <pc:spChg chg="mod">
          <ac:chgData name="Shin Lora" userId="9592adf0c34cf16e" providerId="LiveId" clId="{CAB62F40-68BD-7646-A0DF-2E86521B818F}" dt="2025-04-29T05:32:09.650" v="7618" actId="20577"/>
          <ac:spMkLst>
            <pc:docMk/>
            <pc:sldMk cId="1582209483" sldId="282"/>
            <ac:spMk id="2" creationId="{25008BBB-3095-8E46-5A3A-293696EC1247}"/>
          </ac:spMkLst>
        </pc:spChg>
        <pc:spChg chg="add mod">
          <ac:chgData name="Shin Lora" userId="9592adf0c34cf16e" providerId="LiveId" clId="{CAB62F40-68BD-7646-A0DF-2E86521B818F}" dt="2025-04-29T04:48:39.659" v="7020" actId="20577"/>
          <ac:spMkLst>
            <pc:docMk/>
            <pc:sldMk cId="1582209483" sldId="282"/>
            <ac:spMk id="11" creationId="{653B943A-73E2-41A5-FC9D-C26E6CB3B331}"/>
          </ac:spMkLst>
        </pc:spChg>
        <pc:spChg chg="add mod">
          <ac:chgData name="Shin Lora" userId="9592adf0c34cf16e" providerId="LiveId" clId="{CAB62F40-68BD-7646-A0DF-2E86521B818F}" dt="2025-04-29T04:47:59.200" v="6897" actId="20577"/>
          <ac:spMkLst>
            <pc:docMk/>
            <pc:sldMk cId="1582209483" sldId="282"/>
            <ac:spMk id="12" creationId="{0A31FCAD-5E2F-A617-3029-E7EF17971BD3}"/>
          </ac:spMkLst>
        </pc:spChg>
        <pc:spChg chg="add mod">
          <ac:chgData name="Shin Lora" userId="9592adf0c34cf16e" providerId="LiveId" clId="{CAB62F40-68BD-7646-A0DF-2E86521B818F}" dt="2025-04-30T00:39:40.330" v="20923" actId="1076"/>
          <ac:spMkLst>
            <pc:docMk/>
            <pc:sldMk cId="1582209483" sldId="282"/>
            <ac:spMk id="18" creationId="{FBD6B9EA-90C7-84D6-FA15-0BAEC14B69D7}"/>
          </ac:spMkLst>
        </pc:spChg>
        <pc:picChg chg="add mod">
          <ac:chgData name="Shin Lora" userId="9592adf0c34cf16e" providerId="LiveId" clId="{CAB62F40-68BD-7646-A0DF-2E86521B818F}" dt="2025-04-30T03:17:41.063" v="21033" actId="1076"/>
          <ac:picMkLst>
            <pc:docMk/>
            <pc:sldMk cId="1582209483" sldId="282"/>
            <ac:picMk id="4" creationId="{2418D8A6-3CB9-7AEA-AF4D-9191927A20D1}"/>
          </ac:picMkLst>
        </pc:picChg>
      </pc:sldChg>
      <pc:sldChg chg="modSp add mod">
        <pc:chgData name="Shin Lora" userId="9592adf0c34cf16e" providerId="LiveId" clId="{CAB62F40-68BD-7646-A0DF-2E86521B818F}" dt="2025-04-29T06:06:18.344" v="8210" actId="313"/>
        <pc:sldMkLst>
          <pc:docMk/>
          <pc:sldMk cId="1544724519" sldId="283"/>
        </pc:sldMkLst>
        <pc:spChg chg="mod">
          <ac:chgData name="Shin Lora" userId="9592adf0c34cf16e" providerId="LiveId" clId="{CAB62F40-68BD-7646-A0DF-2E86521B818F}" dt="2025-04-29T05:04:59.013" v="7200" actId="20577"/>
          <ac:spMkLst>
            <pc:docMk/>
            <pc:sldMk cId="1544724519" sldId="283"/>
            <ac:spMk id="2" creationId="{8B14B88F-D650-36E7-5A16-3EDEA94FD041}"/>
          </ac:spMkLst>
        </pc:spChg>
        <pc:spChg chg="mod">
          <ac:chgData name="Shin Lora" userId="9592adf0c34cf16e" providerId="LiveId" clId="{CAB62F40-68BD-7646-A0DF-2E86521B818F}" dt="2025-04-29T05:49:35.080" v="7809" actId="1076"/>
          <ac:spMkLst>
            <pc:docMk/>
            <pc:sldMk cId="1544724519" sldId="283"/>
            <ac:spMk id="24" creationId="{2DEA3F5F-0513-9E15-21E1-77475D995349}"/>
          </ac:spMkLst>
        </pc:spChg>
        <pc:spChg chg="mod">
          <ac:chgData name="Shin Lora" userId="9592adf0c34cf16e" providerId="LiveId" clId="{CAB62F40-68BD-7646-A0DF-2E86521B818F}" dt="2025-04-29T06:05:26.537" v="8114" actId="1076"/>
          <ac:spMkLst>
            <pc:docMk/>
            <pc:sldMk cId="1544724519" sldId="283"/>
            <ac:spMk id="28" creationId="{F78C5C3A-C3E6-0E4B-5D4D-02A98816DC9F}"/>
          </ac:spMkLst>
        </pc:spChg>
        <pc:spChg chg="mod">
          <ac:chgData name="Shin Lora" userId="9592adf0c34cf16e" providerId="LiveId" clId="{CAB62F40-68BD-7646-A0DF-2E86521B818F}" dt="2025-04-29T05:48:53.895" v="7684" actId="14100"/>
          <ac:spMkLst>
            <pc:docMk/>
            <pc:sldMk cId="1544724519" sldId="283"/>
            <ac:spMk id="33" creationId="{50217339-0B32-AC24-0364-025FB0B42E3A}"/>
          </ac:spMkLst>
        </pc:spChg>
        <pc:spChg chg="mod">
          <ac:chgData name="Shin Lora" userId="9592adf0c34cf16e" providerId="LiveId" clId="{CAB62F40-68BD-7646-A0DF-2E86521B818F}" dt="2025-04-29T05:58:35.627" v="7858" actId="20577"/>
          <ac:spMkLst>
            <pc:docMk/>
            <pc:sldMk cId="1544724519" sldId="283"/>
            <ac:spMk id="37" creationId="{6056374A-C47E-F766-0377-F67D76D03282}"/>
          </ac:spMkLst>
        </pc:spChg>
        <pc:spChg chg="mod">
          <ac:chgData name="Shin Lora" userId="9592adf0c34cf16e" providerId="LiveId" clId="{CAB62F40-68BD-7646-A0DF-2E86521B818F}" dt="2025-04-29T06:02:59.924" v="8040" actId="20577"/>
          <ac:spMkLst>
            <pc:docMk/>
            <pc:sldMk cId="1544724519" sldId="283"/>
            <ac:spMk id="46" creationId="{3DFFDD0F-03B5-CB3B-C5BE-41F88099459E}"/>
          </ac:spMkLst>
        </pc:spChg>
        <pc:spChg chg="mod">
          <ac:chgData name="Shin Lora" userId="9592adf0c34cf16e" providerId="LiveId" clId="{CAB62F40-68BD-7646-A0DF-2E86521B818F}" dt="2025-04-29T06:03:36.228" v="8087" actId="14100"/>
          <ac:spMkLst>
            <pc:docMk/>
            <pc:sldMk cId="1544724519" sldId="283"/>
            <ac:spMk id="47" creationId="{2ABB4FEC-0AFB-DB1E-9C82-C683319F7F27}"/>
          </ac:spMkLst>
        </pc:spChg>
        <pc:spChg chg="mod">
          <ac:chgData name="Shin Lora" userId="9592adf0c34cf16e" providerId="LiveId" clId="{CAB62F40-68BD-7646-A0DF-2E86521B818F}" dt="2025-04-29T06:05:34.280" v="8157" actId="313"/>
          <ac:spMkLst>
            <pc:docMk/>
            <pc:sldMk cId="1544724519" sldId="283"/>
            <ac:spMk id="50" creationId="{C8746265-7007-5638-3A44-077E98E2AA3F}"/>
          </ac:spMkLst>
        </pc:spChg>
        <pc:spChg chg="mod">
          <ac:chgData name="Shin Lora" userId="9592adf0c34cf16e" providerId="LiveId" clId="{CAB62F40-68BD-7646-A0DF-2E86521B818F}" dt="2025-04-29T05:58:12.984" v="7810" actId="2711"/>
          <ac:spMkLst>
            <pc:docMk/>
            <pc:sldMk cId="1544724519" sldId="283"/>
            <ac:spMk id="51" creationId="{EE77DB48-4F9A-3297-9853-EE8F2BE36F9F}"/>
          </ac:spMkLst>
        </pc:spChg>
        <pc:spChg chg="mod">
          <ac:chgData name="Shin Lora" userId="9592adf0c34cf16e" providerId="LiveId" clId="{CAB62F40-68BD-7646-A0DF-2E86521B818F}" dt="2025-04-29T06:06:05.316" v="8162" actId="20577"/>
          <ac:spMkLst>
            <pc:docMk/>
            <pc:sldMk cId="1544724519" sldId="283"/>
            <ac:spMk id="58" creationId="{AC92C67C-0AB2-6EA9-3207-7E570261D17C}"/>
          </ac:spMkLst>
        </pc:spChg>
        <pc:spChg chg="mod">
          <ac:chgData name="Shin Lora" userId="9592adf0c34cf16e" providerId="LiveId" clId="{CAB62F40-68BD-7646-A0DF-2E86521B818F}" dt="2025-04-29T06:06:18.344" v="8210" actId="313"/>
          <ac:spMkLst>
            <pc:docMk/>
            <pc:sldMk cId="1544724519" sldId="283"/>
            <ac:spMk id="59" creationId="{CF08DD5A-5447-08BC-38D9-0E576515A028}"/>
          </ac:spMkLst>
        </pc:spChg>
      </pc:sldChg>
      <pc:sldChg chg="addSp delSp modSp add mod ord modShow">
        <pc:chgData name="Shin Lora" userId="9592adf0c34cf16e" providerId="LiveId" clId="{CAB62F40-68BD-7646-A0DF-2E86521B818F}" dt="2025-04-29T08:44:20.501" v="19556" actId="20577"/>
        <pc:sldMkLst>
          <pc:docMk/>
          <pc:sldMk cId="3680334457" sldId="284"/>
        </pc:sldMkLst>
        <pc:spChg chg="mod">
          <ac:chgData name="Shin Lora" userId="9592adf0c34cf16e" providerId="LiveId" clId="{CAB62F40-68BD-7646-A0DF-2E86521B818F}" dt="2025-04-29T08:16:14.355" v="16406" actId="20577"/>
          <ac:spMkLst>
            <pc:docMk/>
            <pc:sldMk cId="3680334457" sldId="284"/>
            <ac:spMk id="7" creationId="{B8B7966D-25F5-62EA-AC7D-652ECDE9EEA2}"/>
          </ac:spMkLst>
        </pc:spChg>
        <pc:spChg chg="add mod">
          <ac:chgData name="Shin Lora" userId="9592adf0c34cf16e" providerId="LiveId" clId="{CAB62F40-68BD-7646-A0DF-2E86521B818F}" dt="2025-04-29T00:42:34.955" v="5636" actId="20577"/>
          <ac:spMkLst>
            <pc:docMk/>
            <pc:sldMk cId="3680334457" sldId="284"/>
            <ac:spMk id="11" creationId="{94BAF3C8-9E02-1171-30C4-F24FB2F2784A}"/>
          </ac:spMkLst>
        </pc:spChg>
        <pc:spChg chg="mod">
          <ac:chgData name="Shin Lora" userId="9592adf0c34cf16e" providerId="LiveId" clId="{CAB62F40-68BD-7646-A0DF-2E86521B818F}" dt="2025-04-29T08:16:24.587" v="16435" actId="20577"/>
          <ac:spMkLst>
            <pc:docMk/>
            <pc:sldMk cId="3680334457" sldId="284"/>
            <ac:spMk id="13" creationId="{2734A08B-BAF7-124E-0242-61742C164589}"/>
          </ac:spMkLst>
        </pc:spChg>
        <pc:spChg chg="add mod">
          <ac:chgData name="Shin Lora" userId="9592adf0c34cf16e" providerId="LiveId" clId="{CAB62F40-68BD-7646-A0DF-2E86521B818F}" dt="2025-04-28T23:35:37.602" v="5534" actId="1038"/>
          <ac:spMkLst>
            <pc:docMk/>
            <pc:sldMk cId="3680334457" sldId="284"/>
            <ac:spMk id="17" creationId="{7D2CAC89-9FBA-1C75-709A-06DBD1E0CE2E}"/>
          </ac:spMkLst>
        </pc:spChg>
        <pc:spChg chg="mod">
          <ac:chgData name="Shin Lora" userId="9592adf0c34cf16e" providerId="LiveId" clId="{CAB62F40-68BD-7646-A0DF-2E86521B818F}" dt="2025-04-29T08:16:21.321" v="16430" actId="20577"/>
          <ac:spMkLst>
            <pc:docMk/>
            <pc:sldMk cId="3680334457" sldId="284"/>
            <ac:spMk id="23" creationId="{653858DF-9FE8-D3B0-6A8E-B402A87CD852}"/>
          </ac:spMkLst>
        </pc:spChg>
        <pc:spChg chg="add mod">
          <ac:chgData name="Shin Lora" userId="9592adf0c34cf16e" providerId="LiveId" clId="{CAB62F40-68BD-7646-A0DF-2E86521B818F}" dt="2025-04-29T08:44:20.501" v="19556" actId="20577"/>
          <ac:spMkLst>
            <pc:docMk/>
            <pc:sldMk cId="3680334457" sldId="284"/>
            <ac:spMk id="34" creationId="{A5DA957F-224A-34B1-8923-332572E8FAE9}"/>
          </ac:spMkLst>
        </pc:spChg>
        <pc:picChg chg="add mod">
          <ac:chgData name="Shin Lora" userId="9592adf0c34cf16e" providerId="LiveId" clId="{CAB62F40-68BD-7646-A0DF-2E86521B818F}" dt="2025-04-28T23:35:37.602" v="5534" actId="1038"/>
          <ac:picMkLst>
            <pc:docMk/>
            <pc:sldMk cId="3680334457" sldId="284"/>
            <ac:picMk id="3" creationId="{D47B1E50-A439-BD8C-F789-EA03C27DD842}"/>
          </ac:picMkLst>
        </pc:picChg>
        <pc:picChg chg="add del mod">
          <ac:chgData name="Shin Lora" userId="9592adf0c34cf16e" providerId="LiveId" clId="{CAB62F40-68BD-7646-A0DF-2E86521B818F}" dt="2025-04-28T23:37:41.006" v="5563" actId="478"/>
          <ac:picMkLst>
            <pc:docMk/>
            <pc:sldMk cId="3680334457" sldId="284"/>
            <ac:picMk id="12" creationId="{6A26D736-B333-32B2-2D6E-F9921FD62C6F}"/>
          </ac:picMkLst>
        </pc:picChg>
        <pc:picChg chg="add mod">
          <ac:chgData name="Shin Lora" userId="9592adf0c34cf16e" providerId="LiveId" clId="{CAB62F40-68BD-7646-A0DF-2E86521B818F}" dt="2025-04-28T08:11:33.156" v="4457" actId="1076"/>
          <ac:picMkLst>
            <pc:docMk/>
            <pc:sldMk cId="3680334457" sldId="284"/>
            <ac:picMk id="1028" creationId="{4E34B4C8-21B8-673C-49D6-51C091C43761}"/>
          </ac:picMkLst>
        </pc:picChg>
        <pc:cxnChg chg="add mod">
          <ac:chgData name="Shin Lora" userId="9592adf0c34cf16e" providerId="LiveId" clId="{CAB62F40-68BD-7646-A0DF-2E86521B818F}" dt="2025-04-28T23:34:58.408" v="5471" actId="14100"/>
          <ac:cxnSpMkLst>
            <pc:docMk/>
            <pc:sldMk cId="3680334457" sldId="284"/>
            <ac:cxnSpMk id="4" creationId="{F54ED68E-E6D8-CBF7-0312-B528149F6A25}"/>
          </ac:cxnSpMkLst>
        </pc:cxnChg>
        <pc:cxnChg chg="add mod">
          <ac:chgData name="Shin Lora" userId="9592adf0c34cf16e" providerId="LiveId" clId="{CAB62F40-68BD-7646-A0DF-2E86521B818F}" dt="2025-04-28T23:35:41.501" v="5535" actId="14100"/>
          <ac:cxnSpMkLst>
            <pc:docMk/>
            <pc:sldMk cId="3680334457" sldId="284"/>
            <ac:cxnSpMk id="8" creationId="{6203D0CC-8B02-9055-2DCB-17BBB5901A0A}"/>
          </ac:cxnSpMkLst>
        </pc:cxnChg>
      </pc:sldChg>
      <pc:sldChg chg="delSp add mod modShow">
        <pc:chgData name="Shin Lora" userId="9592adf0c34cf16e" providerId="LiveId" clId="{CAB62F40-68BD-7646-A0DF-2E86521B818F}" dt="2025-04-28T23:54:26.358" v="5599" actId="478"/>
        <pc:sldMkLst>
          <pc:docMk/>
          <pc:sldMk cId="1055466884" sldId="285"/>
        </pc:sldMkLst>
      </pc:sldChg>
      <pc:sldChg chg="add del">
        <pc:chgData name="Shin Lora" userId="9592adf0c34cf16e" providerId="LiveId" clId="{CAB62F40-68BD-7646-A0DF-2E86521B818F}" dt="2025-04-28T08:35:26.811" v="4558" actId="2890"/>
        <pc:sldMkLst>
          <pc:docMk/>
          <pc:sldMk cId="3403127938" sldId="285"/>
        </pc:sldMkLst>
      </pc:sldChg>
      <pc:sldChg chg="delSp modSp add del mod">
        <pc:chgData name="Shin Lora" userId="9592adf0c34cf16e" providerId="LiveId" clId="{CAB62F40-68BD-7646-A0DF-2E86521B818F}" dt="2025-04-29T06:46:12.379" v="11046" actId="2696"/>
        <pc:sldMkLst>
          <pc:docMk/>
          <pc:sldMk cId="234793763" sldId="286"/>
        </pc:sldMkLst>
      </pc:sldChg>
      <pc:sldChg chg="addSp delSp modSp add mod ord">
        <pc:chgData name="Shin Lora" userId="9592adf0c34cf16e" providerId="LiveId" clId="{CAB62F40-68BD-7646-A0DF-2E86521B818F}" dt="2025-04-30T03:18:57.416" v="21047" actId="1076"/>
        <pc:sldMkLst>
          <pc:docMk/>
          <pc:sldMk cId="2016027141" sldId="287"/>
        </pc:sldMkLst>
        <pc:spChg chg="add mod">
          <ac:chgData name="Shin Lora" userId="9592adf0c34cf16e" providerId="LiveId" clId="{CAB62F40-68BD-7646-A0DF-2E86521B818F}" dt="2025-04-29T07:31:51.290" v="12365" actId="242"/>
          <ac:spMkLst>
            <pc:docMk/>
            <pc:sldMk cId="2016027141" sldId="287"/>
            <ac:spMk id="5" creationId="{97646881-E339-A024-AEEF-25625135EF53}"/>
          </ac:spMkLst>
        </pc:spChg>
        <pc:spChg chg="add mod">
          <ac:chgData name="Shin Lora" userId="9592adf0c34cf16e" providerId="LiveId" clId="{CAB62F40-68BD-7646-A0DF-2E86521B818F}" dt="2025-04-30T03:18:57.416" v="21047" actId="1076"/>
          <ac:spMkLst>
            <pc:docMk/>
            <pc:sldMk cId="2016027141" sldId="287"/>
            <ac:spMk id="8" creationId="{8A537248-0EDD-0E3F-8257-3519406A1EB5}"/>
          </ac:spMkLst>
        </pc:spChg>
        <pc:spChg chg="add mod">
          <ac:chgData name="Shin Lora" userId="9592adf0c34cf16e" providerId="LiveId" clId="{CAB62F40-68BD-7646-A0DF-2E86521B818F}" dt="2025-04-30T03:18:52.006" v="21046" actId="14100"/>
          <ac:spMkLst>
            <pc:docMk/>
            <pc:sldMk cId="2016027141" sldId="287"/>
            <ac:spMk id="9" creationId="{8970F865-E750-C674-8D72-EE50462AFABE}"/>
          </ac:spMkLst>
        </pc:spChg>
        <pc:spChg chg="mod">
          <ac:chgData name="Shin Lora" userId="9592adf0c34cf16e" providerId="LiveId" clId="{CAB62F40-68BD-7646-A0DF-2E86521B818F}" dt="2025-04-29T04:48:11.503" v="6914" actId="20577"/>
          <ac:spMkLst>
            <pc:docMk/>
            <pc:sldMk cId="2016027141" sldId="287"/>
            <ac:spMk id="10" creationId="{E86E5184-710D-A24F-0A65-6531C04E33D2}"/>
          </ac:spMkLst>
        </pc:spChg>
        <pc:picChg chg="add mod">
          <ac:chgData name="Shin Lora" userId="9592adf0c34cf16e" providerId="LiveId" clId="{CAB62F40-68BD-7646-A0DF-2E86521B818F}" dt="2025-04-30T03:18:45.423" v="21040" actId="1076"/>
          <ac:picMkLst>
            <pc:docMk/>
            <pc:sldMk cId="2016027141" sldId="287"/>
            <ac:picMk id="11" creationId="{A194543C-3970-C561-1138-F1886FB81271}"/>
          </ac:picMkLst>
        </pc:picChg>
      </pc:sldChg>
      <pc:sldChg chg="addSp modSp add mod">
        <pc:chgData name="Shin Lora" userId="9592adf0c34cf16e" providerId="LiveId" clId="{CAB62F40-68BD-7646-A0DF-2E86521B818F}" dt="2025-04-29T08:26:57.564" v="17765" actId="1076"/>
        <pc:sldMkLst>
          <pc:docMk/>
          <pc:sldMk cId="1145051381" sldId="288"/>
        </pc:sldMkLst>
        <pc:spChg chg="mod">
          <ac:chgData name="Shin Lora" userId="9592adf0c34cf16e" providerId="LiveId" clId="{CAB62F40-68BD-7646-A0DF-2E86521B818F}" dt="2025-04-29T05:22:45.760" v="7402" actId="20577"/>
          <ac:spMkLst>
            <pc:docMk/>
            <pc:sldMk cId="1145051381" sldId="288"/>
            <ac:spMk id="2" creationId="{E9086C54-B3B2-3911-EA87-FE7E40518F1E}"/>
          </ac:spMkLst>
        </pc:spChg>
        <pc:spChg chg="add mod">
          <ac:chgData name="Shin Lora" userId="9592adf0c34cf16e" providerId="LiveId" clId="{CAB62F40-68BD-7646-A0DF-2E86521B818F}" dt="2025-04-29T08:25:57.655" v="17755" actId="242"/>
          <ac:spMkLst>
            <pc:docMk/>
            <pc:sldMk cId="1145051381" sldId="288"/>
            <ac:spMk id="3" creationId="{37229EDF-53B0-E24E-1C02-3C623026750C}"/>
          </ac:spMkLst>
        </pc:spChg>
        <pc:spChg chg="mod">
          <ac:chgData name="Shin Lora" userId="9592adf0c34cf16e" providerId="LiveId" clId="{CAB62F40-68BD-7646-A0DF-2E86521B818F}" dt="2025-04-29T04:49:54.313" v="7136" actId="20577"/>
          <ac:spMkLst>
            <pc:docMk/>
            <pc:sldMk cId="1145051381" sldId="288"/>
            <ac:spMk id="11" creationId="{C623E10C-42E7-61CD-AD93-C2E6C53FB596}"/>
          </ac:spMkLst>
        </pc:spChg>
        <pc:spChg chg="mod">
          <ac:chgData name="Shin Lora" userId="9592adf0c34cf16e" providerId="LiveId" clId="{CAB62F40-68BD-7646-A0DF-2E86521B818F}" dt="2025-04-29T04:50:12.264" v="7152" actId="14100"/>
          <ac:spMkLst>
            <pc:docMk/>
            <pc:sldMk cId="1145051381" sldId="288"/>
            <ac:spMk id="12" creationId="{37E06244-F4FF-121F-F7FC-E388A70CC64A}"/>
          </ac:spMkLst>
        </pc:spChg>
        <pc:picChg chg="add mod">
          <ac:chgData name="Shin Lora" userId="9592adf0c34cf16e" providerId="LiveId" clId="{CAB62F40-68BD-7646-A0DF-2E86521B818F}" dt="2025-04-29T08:26:40.197" v="17762" actId="1076"/>
          <ac:picMkLst>
            <pc:docMk/>
            <pc:sldMk cId="1145051381" sldId="288"/>
            <ac:picMk id="5" creationId="{1E78DB97-7249-7393-3465-F93C684E405E}"/>
          </ac:picMkLst>
        </pc:picChg>
        <pc:picChg chg="add mod modCrop">
          <ac:chgData name="Shin Lora" userId="9592adf0c34cf16e" providerId="LiveId" clId="{CAB62F40-68BD-7646-A0DF-2E86521B818F}" dt="2025-04-29T08:26:57.564" v="17765" actId="1076"/>
          <ac:picMkLst>
            <pc:docMk/>
            <pc:sldMk cId="1145051381" sldId="288"/>
            <ac:picMk id="8" creationId="{86DC0805-0179-8C45-3672-AFA65AA63B29}"/>
          </ac:picMkLst>
        </pc:picChg>
      </pc:sldChg>
      <pc:sldChg chg="add del">
        <pc:chgData name="Shin Lora" userId="9592adf0c34cf16e" providerId="LiveId" clId="{CAB62F40-68BD-7646-A0DF-2E86521B818F}" dt="2025-04-29T04:45:20.917" v="6875" actId="2890"/>
        <pc:sldMkLst>
          <pc:docMk/>
          <pc:sldMk cId="3104268427" sldId="288"/>
        </pc:sldMkLst>
      </pc:sldChg>
      <pc:sldChg chg="delSp add del mod">
        <pc:chgData name="Shin Lora" userId="9592adf0c34cf16e" providerId="LiveId" clId="{CAB62F40-68BD-7646-A0DF-2E86521B818F}" dt="2025-04-29T05:19:26.218" v="7204" actId="2696"/>
        <pc:sldMkLst>
          <pc:docMk/>
          <pc:sldMk cId="1346550017" sldId="289"/>
        </pc:sldMkLst>
      </pc:sldChg>
      <pc:sldChg chg="addSp modSp add mod">
        <pc:chgData name="Shin Lora" userId="9592adf0c34cf16e" providerId="LiveId" clId="{CAB62F40-68BD-7646-A0DF-2E86521B818F}" dt="2025-04-29T08:20:52.295" v="16636" actId="1076"/>
        <pc:sldMkLst>
          <pc:docMk/>
          <pc:sldMk cId="2887505739" sldId="289"/>
        </pc:sldMkLst>
        <pc:spChg chg="mod">
          <ac:chgData name="Shin Lora" userId="9592adf0c34cf16e" providerId="LiveId" clId="{CAB62F40-68BD-7646-A0DF-2E86521B818F}" dt="2025-04-29T05:23:24.993" v="7439" actId="20577"/>
          <ac:spMkLst>
            <pc:docMk/>
            <pc:sldMk cId="2887505739" sldId="289"/>
            <ac:spMk id="2" creationId="{046CCC1D-B462-D4E2-E123-509681F105A6}"/>
          </ac:spMkLst>
        </pc:spChg>
        <pc:spChg chg="add mod">
          <ac:chgData name="Shin Lora" userId="9592adf0c34cf16e" providerId="LiveId" clId="{CAB62F40-68BD-7646-A0DF-2E86521B818F}" dt="2025-04-29T08:20:52.295" v="16636" actId="1076"/>
          <ac:spMkLst>
            <pc:docMk/>
            <pc:sldMk cId="2887505739" sldId="289"/>
            <ac:spMk id="5" creationId="{8AA2C7A0-435C-58F5-797A-14D7C17FF18F}"/>
          </ac:spMkLst>
        </pc:spChg>
        <pc:spChg chg="mod">
          <ac:chgData name="Shin Lora" userId="9592adf0c34cf16e" providerId="LiveId" clId="{CAB62F40-68BD-7646-A0DF-2E86521B818F}" dt="2025-04-29T05:25:48.401" v="7584" actId="20577"/>
          <ac:spMkLst>
            <pc:docMk/>
            <pc:sldMk cId="2887505739" sldId="289"/>
            <ac:spMk id="11" creationId="{4ABE701B-DF4A-7522-5D59-728212B26F4B}"/>
          </ac:spMkLst>
        </pc:spChg>
        <pc:spChg chg="mod">
          <ac:chgData name="Shin Lora" userId="9592adf0c34cf16e" providerId="LiveId" clId="{CAB62F40-68BD-7646-A0DF-2E86521B818F}" dt="2025-04-29T05:26:54.173" v="7590" actId="20577"/>
          <ac:spMkLst>
            <pc:docMk/>
            <pc:sldMk cId="2887505739" sldId="289"/>
            <ac:spMk id="12" creationId="{CB76015D-D81F-7A17-CE84-75421663B8BF}"/>
          </ac:spMkLst>
        </pc:spChg>
        <pc:picChg chg="add mod">
          <ac:chgData name="Shin Lora" userId="9592adf0c34cf16e" providerId="LiveId" clId="{CAB62F40-68BD-7646-A0DF-2E86521B818F}" dt="2025-04-29T06:45:45.425" v="11039" actId="1076"/>
          <ac:picMkLst>
            <pc:docMk/>
            <pc:sldMk cId="2887505739" sldId="289"/>
            <ac:picMk id="4" creationId="{6EA4EE9E-8089-1745-6C0F-C717132C2BB1}"/>
          </ac:picMkLst>
        </pc:picChg>
      </pc:sldChg>
      <pc:sldChg chg="addSp modSp add mod">
        <pc:chgData name="Shin Lora" userId="9592adf0c34cf16e" providerId="LiveId" clId="{CAB62F40-68BD-7646-A0DF-2E86521B818F}" dt="2025-05-08T02:08:48.781" v="21048" actId="1076"/>
        <pc:sldMkLst>
          <pc:docMk/>
          <pc:sldMk cId="1468892845" sldId="290"/>
        </pc:sldMkLst>
        <pc:spChg chg="add mod">
          <ac:chgData name="Shin Lora" userId="9592adf0c34cf16e" providerId="LiveId" clId="{CAB62F40-68BD-7646-A0DF-2E86521B818F}" dt="2025-04-30T01:24:09.719" v="20991" actId="207"/>
          <ac:spMkLst>
            <pc:docMk/>
            <pc:sldMk cId="1468892845" sldId="290"/>
            <ac:spMk id="3" creationId="{BA6AF826-FC59-7097-9511-3F23AD5D22D5}"/>
          </ac:spMkLst>
        </pc:spChg>
        <pc:spChg chg="add mod">
          <ac:chgData name="Shin Lora" userId="9592adf0c34cf16e" providerId="LiveId" clId="{CAB62F40-68BD-7646-A0DF-2E86521B818F}" dt="2025-04-30T00:23:53.069" v="19793"/>
          <ac:spMkLst>
            <pc:docMk/>
            <pc:sldMk cId="1468892845" sldId="290"/>
            <ac:spMk id="6" creationId="{E45C8CBF-D9F5-D522-8B1B-A0F41E62C501}"/>
          </ac:spMkLst>
        </pc:spChg>
        <pc:spChg chg="mod">
          <ac:chgData name="Shin Lora" userId="9592adf0c34cf16e" providerId="LiveId" clId="{CAB62F40-68BD-7646-A0DF-2E86521B818F}" dt="2025-05-08T02:08:48.781" v="21048" actId="1076"/>
          <ac:spMkLst>
            <pc:docMk/>
            <pc:sldMk cId="1468892845" sldId="290"/>
            <ac:spMk id="7" creationId="{808C974F-207A-A588-1E5F-2035BF56FB95}"/>
          </ac:spMkLst>
        </pc:spChg>
        <pc:spChg chg="add mod">
          <ac:chgData name="Shin Lora" userId="9592adf0c34cf16e" providerId="LiveId" clId="{CAB62F40-68BD-7646-A0DF-2E86521B818F}" dt="2025-04-30T00:23:53.069" v="19793"/>
          <ac:spMkLst>
            <pc:docMk/>
            <pc:sldMk cId="1468892845" sldId="290"/>
            <ac:spMk id="8" creationId="{991C619B-B2B0-D55D-2FCC-BF8830669595}"/>
          </ac:spMkLst>
        </pc:spChg>
        <pc:spChg chg="mod">
          <ac:chgData name="Shin Lora" userId="9592adf0c34cf16e" providerId="LiveId" clId="{CAB62F40-68BD-7646-A0DF-2E86521B818F}" dt="2025-04-29T05:25:50.895" v="7585"/>
          <ac:spMkLst>
            <pc:docMk/>
            <pc:sldMk cId="1468892845" sldId="290"/>
            <ac:spMk id="11" creationId="{51F563F6-047F-BB1C-29C0-69213EA3B85F}"/>
          </ac:spMkLst>
        </pc:spChg>
        <pc:spChg chg="mod">
          <ac:chgData name="Shin Lora" userId="9592adf0c34cf16e" providerId="LiveId" clId="{CAB62F40-68BD-7646-A0DF-2E86521B818F}" dt="2025-04-30T01:20:14.414" v="20958" actId="20577"/>
          <ac:spMkLst>
            <pc:docMk/>
            <pc:sldMk cId="1468892845" sldId="290"/>
            <ac:spMk id="12" creationId="{B5978DA1-8180-80FA-C198-FB9C03C0CCCC}"/>
          </ac:spMkLst>
        </pc:spChg>
        <pc:picChg chg="add mod">
          <ac:chgData name="Shin Lora" userId="9592adf0c34cf16e" providerId="LiveId" clId="{CAB62F40-68BD-7646-A0DF-2E86521B818F}" dt="2025-04-30T00:23:53.069" v="19793"/>
          <ac:picMkLst>
            <pc:docMk/>
            <pc:sldMk cId="1468892845" sldId="290"/>
            <ac:picMk id="4" creationId="{26BE736C-5415-6FF3-303B-310416646D88}"/>
          </ac:picMkLst>
        </pc:picChg>
        <pc:picChg chg="add mod">
          <ac:chgData name="Shin Lora" userId="9592adf0c34cf16e" providerId="LiveId" clId="{CAB62F40-68BD-7646-A0DF-2E86521B818F}" dt="2025-04-30T00:23:53.069" v="19793"/>
          <ac:picMkLst>
            <pc:docMk/>
            <pc:sldMk cId="1468892845" sldId="290"/>
            <ac:picMk id="5" creationId="{63E2AAB1-594E-D8B6-B0F2-BCEE9CFAEFE8}"/>
          </ac:picMkLst>
        </pc:picChg>
      </pc:sldChg>
      <pc:sldChg chg="addSp delSp modSp add mod">
        <pc:chgData name="Shin Lora" userId="9592adf0c34cf16e" providerId="LiveId" clId="{CAB62F40-68BD-7646-A0DF-2E86521B818F}" dt="2025-04-29T07:48:21.295" v="14859" actId="1076"/>
        <pc:sldMkLst>
          <pc:docMk/>
          <pc:sldMk cId="922545687" sldId="291"/>
        </pc:sldMkLst>
        <pc:picChg chg="add mod">
          <ac:chgData name="Shin Lora" userId="9592adf0c34cf16e" providerId="LiveId" clId="{CAB62F40-68BD-7646-A0DF-2E86521B818F}" dt="2025-04-29T07:48:21.295" v="14859" actId="1076"/>
          <ac:picMkLst>
            <pc:docMk/>
            <pc:sldMk cId="922545687" sldId="291"/>
            <ac:picMk id="4" creationId="{8AAFB0C9-18E4-FF3E-D07E-C9BFCD22EFE4}"/>
          </ac:picMkLst>
        </pc:picChg>
      </pc:sldChg>
      <pc:sldChg chg="addSp delSp modSp add mod">
        <pc:chgData name="Shin Lora" userId="9592adf0c34cf16e" providerId="LiveId" clId="{CAB62F40-68BD-7646-A0DF-2E86521B818F}" dt="2025-04-29T07:48:37.117" v="14864" actId="1076"/>
        <pc:sldMkLst>
          <pc:docMk/>
          <pc:sldMk cId="2394817412" sldId="292"/>
        </pc:sldMkLst>
        <pc:picChg chg="add mod">
          <ac:chgData name="Shin Lora" userId="9592adf0c34cf16e" providerId="LiveId" clId="{CAB62F40-68BD-7646-A0DF-2E86521B818F}" dt="2025-04-29T07:48:37.117" v="14864" actId="1076"/>
          <ac:picMkLst>
            <pc:docMk/>
            <pc:sldMk cId="2394817412" sldId="292"/>
            <ac:picMk id="4" creationId="{199A0A9F-E24C-D68C-ADB8-1C62D37DAB3D}"/>
          </ac:picMkLst>
        </pc:picChg>
      </pc:sldChg>
      <pc:sldChg chg="addSp delSp modSp add mod ord">
        <pc:chgData name="Shin Lora" userId="9592adf0c34cf16e" providerId="LiveId" clId="{CAB62F40-68BD-7646-A0DF-2E86521B818F}" dt="2025-04-30T01:40:49.183" v="21028" actId="2711"/>
        <pc:sldMkLst>
          <pc:docMk/>
          <pc:sldMk cId="881497039" sldId="293"/>
        </pc:sldMkLst>
        <pc:spChg chg="mod">
          <ac:chgData name="Shin Lora" userId="9592adf0c34cf16e" providerId="LiveId" clId="{CAB62F40-68BD-7646-A0DF-2E86521B818F}" dt="2025-04-29T08:17:49.222" v="16562" actId="20577"/>
          <ac:spMkLst>
            <pc:docMk/>
            <pc:sldMk cId="881497039" sldId="293"/>
            <ac:spMk id="2" creationId="{E872DDF2-AA6A-DFAD-7EA2-3F68AA5E5CDB}"/>
          </ac:spMkLst>
        </pc:spChg>
        <pc:spChg chg="add mod">
          <ac:chgData name="Shin Lora" userId="9592adf0c34cf16e" providerId="LiveId" clId="{CAB62F40-68BD-7646-A0DF-2E86521B818F}" dt="2025-04-29T08:39:07.391" v="19551" actId="20577"/>
          <ac:spMkLst>
            <pc:docMk/>
            <pc:sldMk cId="881497039" sldId="293"/>
            <ac:spMk id="8" creationId="{4A6C785B-664E-F4A1-F7A6-B142D139DC6D}"/>
          </ac:spMkLst>
        </pc:spChg>
        <pc:spChg chg="mod">
          <ac:chgData name="Shin Lora" userId="9592adf0c34cf16e" providerId="LiveId" clId="{CAB62F40-68BD-7646-A0DF-2E86521B818F}" dt="2025-04-29T08:19:21.904" v="16625" actId="1076"/>
          <ac:spMkLst>
            <pc:docMk/>
            <pc:sldMk cId="881497039" sldId="293"/>
            <ac:spMk id="10" creationId="{D1279B4B-DD3D-C0AF-234A-DB23E9E8562F}"/>
          </ac:spMkLst>
        </pc:spChg>
        <pc:spChg chg="mod">
          <ac:chgData name="Shin Lora" userId="9592adf0c34cf16e" providerId="LiveId" clId="{CAB62F40-68BD-7646-A0DF-2E86521B818F}" dt="2025-04-30T01:40:49.183" v="21028" actId="2711"/>
          <ac:spMkLst>
            <pc:docMk/>
            <pc:sldMk cId="881497039" sldId="293"/>
            <ac:spMk id="11" creationId="{218652E0-A1EB-C3FC-957A-E9795BB2CFB3}"/>
          </ac:spMkLst>
        </pc:spChg>
        <pc:spChg chg="mod">
          <ac:chgData name="Shin Lora" userId="9592adf0c34cf16e" providerId="LiveId" clId="{CAB62F40-68BD-7646-A0DF-2E86521B818F}" dt="2025-04-29T08:19:01.016" v="16619" actId="20577"/>
          <ac:spMkLst>
            <pc:docMk/>
            <pc:sldMk cId="881497039" sldId="293"/>
            <ac:spMk id="12" creationId="{E100859B-0C78-4075-6003-B464B3B0A71C}"/>
          </ac:spMkLst>
        </pc:spChg>
        <pc:spChg chg="mod">
          <ac:chgData name="Shin Lora" userId="9592adf0c34cf16e" providerId="LiveId" clId="{CAB62F40-68BD-7646-A0DF-2E86521B818F}" dt="2025-04-29T08:18:47.931" v="16600" actId="20577"/>
          <ac:spMkLst>
            <pc:docMk/>
            <pc:sldMk cId="881497039" sldId="293"/>
            <ac:spMk id="20" creationId="{0AD7E9C1-FB50-D130-ADD3-BDC99904345E}"/>
          </ac:spMkLst>
        </pc:spChg>
      </pc:sldChg>
      <pc:sldChg chg="add del">
        <pc:chgData name="Shin Lora" userId="9592adf0c34cf16e" providerId="LiveId" clId="{CAB62F40-68BD-7646-A0DF-2E86521B818F}" dt="2025-04-29T08:16:35.653" v="16437" actId="2890"/>
        <pc:sldMkLst>
          <pc:docMk/>
          <pc:sldMk cId="968478353" sldId="293"/>
        </pc:sldMkLst>
      </pc:sldChg>
      <pc:sldChg chg="add del">
        <pc:chgData name="Shin Lora" userId="9592adf0c34cf16e" providerId="LiveId" clId="{CAB62F40-68BD-7646-A0DF-2E86521B818F}" dt="2025-04-29T08:08:07.118" v="15519" actId="2696"/>
        <pc:sldMkLst>
          <pc:docMk/>
          <pc:sldMk cId="2534564183" sldId="293"/>
        </pc:sldMkLst>
      </pc:sldChg>
      <pc:sldChg chg="modSp add del mod ord">
        <pc:chgData name="Shin Lora" userId="9592adf0c34cf16e" providerId="LiveId" clId="{CAB62F40-68BD-7646-A0DF-2E86521B818F}" dt="2025-04-29T08:31:51.980" v="18076" actId="2696"/>
        <pc:sldMkLst>
          <pc:docMk/>
          <pc:sldMk cId="352370288" sldId="294"/>
        </pc:sldMkLst>
      </pc:sldChg>
      <pc:sldChg chg="addSp delSp modSp add mod">
        <pc:chgData name="Shin Lora" userId="9592adf0c34cf16e" providerId="LiveId" clId="{CAB62F40-68BD-7646-A0DF-2E86521B818F}" dt="2025-04-30T01:32:22.104" v="21019" actId="20577"/>
        <pc:sldMkLst>
          <pc:docMk/>
          <pc:sldMk cId="615134194" sldId="294"/>
        </pc:sldMkLst>
        <pc:spChg chg="mod">
          <ac:chgData name="Shin Lora" userId="9592adf0c34cf16e" providerId="LiveId" clId="{CAB62F40-68BD-7646-A0DF-2E86521B818F}" dt="2025-04-30T01:32:03.058" v="21016" actId="20577"/>
          <ac:spMkLst>
            <pc:docMk/>
            <pc:sldMk cId="615134194" sldId="294"/>
            <ac:spMk id="3" creationId="{0C4F7358-DACB-BBA6-3FDD-F89D4FCEF0EA}"/>
          </ac:spMkLst>
        </pc:spChg>
        <pc:spChg chg="mod">
          <ac:chgData name="Shin Lora" userId="9592adf0c34cf16e" providerId="LiveId" clId="{CAB62F40-68BD-7646-A0DF-2E86521B818F}" dt="2025-04-30T01:21:11.176" v="20966" actId="20577"/>
          <ac:spMkLst>
            <pc:docMk/>
            <pc:sldMk cId="615134194" sldId="294"/>
            <ac:spMk id="12" creationId="{359ABA77-568F-9D43-A770-76750EA684FB}"/>
          </ac:spMkLst>
        </pc:spChg>
        <pc:spChg chg="add mod">
          <ac:chgData name="Shin Lora" userId="9592adf0c34cf16e" providerId="LiveId" clId="{CAB62F40-68BD-7646-A0DF-2E86521B818F}" dt="2025-04-30T00:26:42.693" v="19858" actId="1036"/>
          <ac:spMkLst>
            <pc:docMk/>
            <pc:sldMk cId="615134194" sldId="294"/>
            <ac:spMk id="17" creationId="{D54A012F-D56F-4021-A116-61C90EDF3BD1}"/>
          </ac:spMkLst>
        </pc:spChg>
        <pc:spChg chg="add mod">
          <ac:chgData name="Shin Lora" userId="9592adf0c34cf16e" providerId="LiveId" clId="{CAB62F40-68BD-7646-A0DF-2E86521B818F}" dt="2025-04-30T00:26:42.693" v="19858" actId="1036"/>
          <ac:spMkLst>
            <pc:docMk/>
            <pc:sldMk cId="615134194" sldId="294"/>
            <ac:spMk id="18" creationId="{48250555-CC4A-38B2-2E88-6CDA8F5AA867}"/>
          </ac:spMkLst>
        </pc:spChg>
        <pc:spChg chg="add mod">
          <ac:chgData name="Shin Lora" userId="9592adf0c34cf16e" providerId="LiveId" clId="{CAB62F40-68BD-7646-A0DF-2E86521B818F}" dt="2025-04-30T01:32:22.104" v="21019" actId="20577"/>
          <ac:spMkLst>
            <pc:docMk/>
            <pc:sldMk cId="615134194" sldId="294"/>
            <ac:spMk id="19" creationId="{35374AD7-C4A7-C4AA-58BF-C9CE0B934F24}"/>
          </ac:spMkLst>
        </pc:spChg>
        <pc:picChg chg="add mod">
          <ac:chgData name="Shin Lora" userId="9592adf0c34cf16e" providerId="LiveId" clId="{CAB62F40-68BD-7646-A0DF-2E86521B818F}" dt="2025-04-30T00:47:59.184" v="20924" actId="1076"/>
          <ac:picMkLst>
            <pc:docMk/>
            <pc:sldMk cId="615134194" sldId="294"/>
            <ac:picMk id="9" creationId="{9ADA608C-2BF7-BE38-456D-EF7BB9DC86F7}"/>
          </ac:picMkLst>
        </pc:picChg>
        <pc:picChg chg="add mod">
          <ac:chgData name="Shin Lora" userId="9592adf0c34cf16e" providerId="LiveId" clId="{CAB62F40-68BD-7646-A0DF-2E86521B818F}" dt="2025-04-30T00:26:16.305" v="19827" actId="1036"/>
          <ac:picMkLst>
            <pc:docMk/>
            <pc:sldMk cId="615134194" sldId="294"/>
            <ac:picMk id="10" creationId="{DB4786DE-BA83-44BC-F936-C9ADA0EF347D}"/>
          </ac:picMkLst>
        </pc:picChg>
        <pc:picChg chg="add mod">
          <ac:chgData name="Shin Lora" userId="9592adf0c34cf16e" providerId="LiveId" clId="{CAB62F40-68BD-7646-A0DF-2E86521B818F}" dt="2025-04-30T00:26:16.305" v="19827" actId="1036"/>
          <ac:picMkLst>
            <pc:docMk/>
            <pc:sldMk cId="615134194" sldId="294"/>
            <ac:picMk id="13" creationId="{218629B7-867B-BA9B-207D-E90517FAF92D}"/>
          </ac:picMkLst>
        </pc:picChg>
        <pc:picChg chg="add mod">
          <ac:chgData name="Shin Lora" userId="9592adf0c34cf16e" providerId="LiveId" clId="{CAB62F40-68BD-7646-A0DF-2E86521B818F}" dt="2025-04-30T00:26:16.305" v="19827" actId="1036"/>
          <ac:picMkLst>
            <pc:docMk/>
            <pc:sldMk cId="615134194" sldId="294"/>
            <ac:picMk id="14" creationId="{BCB455C7-9D89-9C6A-85FB-5475B90B994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69189-F1B6-B64D-A4C5-EB39A95A7407}" type="datetimeFigureOut">
              <a:rPr lang="en-KR" smtClean="0"/>
              <a:t>5/8/25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B491E-E25E-7742-A576-FA423DBF5FB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7746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B491E-E25E-7742-A576-FA423DBF5FB2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69963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inherit"/>
              </a:rPr>
              <a:t>스포츠에도 시장 논리가 섞여 있어 복합적인 분석이 가능한 여지가 많다</a:t>
            </a:r>
          </a:p>
          <a:p>
            <a:pPr algn="l"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inherit"/>
              </a:rPr>
              <a:t>야구는 기록의 스포츠라 불릴 정도로 다양한 기록이 존재해 데이터 분석에 유리하다</a:t>
            </a:r>
          </a:p>
          <a:p>
            <a:pPr algn="l" fontAlgn="base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inherit"/>
              </a:rPr>
              <a:t>국내 스포츠 중 가장 대중성이 있고 시장 규모가 큰 것이 야구이며 최근 마켓 성장 속도도 빨라 시의성도 있는 주제이다</a:t>
            </a:r>
          </a:p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B491E-E25E-7742-A576-FA423DBF5FB2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55628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B491E-E25E-7742-A576-FA423DBF5FB2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20923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E073A-2FF0-CD0F-2E57-856BF578D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B26A78-8A5A-353E-490E-99E4F5C14A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DD8A96-9BFF-AC55-A264-A1E5C53D30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9A9E9-42AA-DA55-FEE1-FE3344252C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B491E-E25E-7742-A576-FA423DBF5FB2}" type="slidenum">
              <a:rPr lang="en-KR" smtClean="0"/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72469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B491E-E25E-7742-A576-FA423DBF5FB2}" type="slidenum">
              <a:rPr lang="en-KR" smtClean="0"/>
              <a:t>20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28554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87170-68C2-07F9-B6E8-1EEBD5756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54CDC7-2762-D465-B424-E12311E570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2673AF-2B2D-11E5-E872-CEFE990F9F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96778-A7C5-23E6-B095-616B6E232A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B491E-E25E-7742-A576-FA423DBF5FB2}" type="slidenum">
              <a:rPr lang="en-KR" smtClean="0"/>
              <a:t>21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28714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35385-EB68-3CC5-A8DD-EE5A9BF0A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89F90C-543A-0376-11B5-2D32DE3661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48D376-2B7A-5AE9-0B91-11BF9F5C7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FA5A4-4787-0F9F-C5E4-D27F4E86FF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B491E-E25E-7742-A576-FA423DBF5FB2}" type="slidenum">
              <a:rPr lang="en-KR" smtClean="0"/>
              <a:t>23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89261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7CCD8-D44D-4C90-A2F8-71852A77B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05A373-F1FB-45C8-8B70-A0127DC94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60ED9B-41D0-46AE-AEB5-801CAD78D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22BE-9E16-48F0-89C0-DC2F500DA29B}" type="datetimeFigureOut">
              <a:rPr lang="ko-KR" altLang="en-US" smtClean="0"/>
              <a:t>2025. 5. 8.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531EB4-FDDE-4C1A-AC38-9C548B8D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49710A-3F36-4119-98EC-EB9F13A5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14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54637-7D7C-4373-985B-07856D12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285EE6-C990-4FBB-B716-53C329E00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2885BC-49B9-44CA-A1A2-AC1C7721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22BE-9E16-48F0-89C0-DC2F500DA29B}" type="datetimeFigureOut">
              <a:rPr lang="ko-KR" altLang="en-US" smtClean="0"/>
              <a:t>2025. 5. 8.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0DA145-CBB9-453C-BCD1-777CC6044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1BC0D-471C-4BAD-8BC8-DADD8B14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20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4D2765-6926-4D2C-A1DE-97214E0D6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C2BBA3-868F-438E-9026-FE627F17C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CE505-F484-4AB1-BDC9-8D30C084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22BE-9E16-48F0-89C0-DC2F500DA29B}" type="datetimeFigureOut">
              <a:rPr lang="ko-KR" altLang="en-US" smtClean="0"/>
              <a:t>2025. 5. 8.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9EE3E2-1233-48BA-8560-68526C8D0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CF937-0FC9-428B-935B-53F84F03C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06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9B982-9E74-4566-85E5-B587D1E9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65EB9-45C8-4547-87A6-BCFF3E615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9FF86D-C061-420A-9C55-30E42A35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22BE-9E16-48F0-89C0-DC2F500DA29B}" type="datetimeFigureOut">
              <a:rPr lang="ko-KR" altLang="en-US" smtClean="0"/>
              <a:t>2025. 5. 8.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ACB25-75B7-453B-8FA8-DF6852869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DA345-2E29-4396-991A-44B793D92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61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A1A11-A93A-4D9F-A98E-07D19DEEE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93DEBF-B1B1-4199-BE1F-A8A978050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52AF07-D708-4FB2-BEF3-11AAEB62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22BE-9E16-48F0-89C0-DC2F500DA29B}" type="datetimeFigureOut">
              <a:rPr lang="ko-KR" altLang="en-US" smtClean="0"/>
              <a:t>2025. 5. 8.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265FFE-C89A-447D-A6DA-CAF9B9C3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D15645-79D5-401F-8563-C5CDB15D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25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8E1F3-E80D-4825-B4A4-F9F4691C9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95D349-0E26-4E39-9064-81D2488EA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CF4914-0947-4D34-85EC-32C877C45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BEAF8C-4586-4476-8286-6784A3D30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22BE-9E16-48F0-89C0-DC2F500DA29B}" type="datetimeFigureOut">
              <a:rPr lang="ko-KR" altLang="en-US" smtClean="0"/>
              <a:t>2025. 5. 8.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C5E562-3063-4A81-BD20-8F962628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CCAE02-8F62-4821-9A07-AE456E2D1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46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C9166-D4A4-4CBE-9E99-C37EFE7E1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5674E7-61B8-420E-9647-A948E2478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952328-9871-47BB-8CA7-48C7BE1D7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125CEB-3993-4533-9942-57D9D400B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935530-FA8A-4897-B034-7A56B0B5B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A7AC29-70AA-460E-8040-6EAF32E2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22BE-9E16-48F0-89C0-DC2F500DA29B}" type="datetimeFigureOut">
              <a:rPr lang="ko-KR" altLang="en-US" smtClean="0"/>
              <a:t>2025. 5. 8.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592D85-ACAC-4B9F-911A-3C9DF9FE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41E19C-AC3D-4B98-B524-ED53004F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3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D1CEF-17BA-4631-AA10-D0A9B12F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630DD5-72FC-472A-8434-84B541DB5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22BE-9E16-48F0-89C0-DC2F500DA29B}" type="datetimeFigureOut">
              <a:rPr lang="ko-KR" altLang="en-US" smtClean="0"/>
              <a:t>2025. 5. 8.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00A3F1-2540-4FB5-B8D1-E9450E9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E9AF7F-0988-4F77-BD22-3267A068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64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E21508-A7E0-4661-972D-E870F045C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22BE-9E16-48F0-89C0-DC2F500DA29B}" type="datetimeFigureOut">
              <a:rPr lang="ko-KR" altLang="en-US" smtClean="0"/>
              <a:t>2025. 5. 8.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5EA1ED-6D73-4AD8-963C-D8DAC435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C468E5-8E59-425C-9762-9A75A691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933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A8FCD-8377-4E66-B809-AC546365F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3A9F9D-5CD9-41BB-B0FE-B73859065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D0339D-C1B1-4E9C-A369-E30B15F39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DAACE-BB14-4D8C-9177-738C9716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22BE-9E16-48F0-89C0-DC2F500DA29B}" type="datetimeFigureOut">
              <a:rPr lang="ko-KR" altLang="en-US" smtClean="0"/>
              <a:t>2025. 5. 8.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9BFA96-8602-4CEC-8608-1DBED2A8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4F9AA5-1170-4E99-8A57-067D7D93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65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CA104-831C-4969-BE21-B7E16F143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774808-0546-4314-AC63-13F6BE73C9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6FFB05-EA01-4BDA-A7FF-30BA6B608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BD889E-A1E4-46DF-8FE7-0A2C56FB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822BE-9E16-48F0-89C0-DC2F500DA29B}" type="datetimeFigureOut">
              <a:rPr lang="ko-KR" altLang="en-US" smtClean="0"/>
              <a:t>2025. 5. 8.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58A950-3954-4E73-A57F-E12505E36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92A15A-AB31-4583-8522-BC53E837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75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0E42AE-25CB-4AE1-98E8-DC896EE4A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996C6D-CE0E-4F3B-97F3-58454D77D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3D84B7-5B52-4ED9-BEC5-82879730F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822BE-9E16-48F0-89C0-DC2F500DA29B}" type="datetimeFigureOut">
              <a:rPr lang="ko-KR" altLang="en-US" smtClean="0"/>
              <a:t>2025. 5. 8.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055ADC-0E59-4086-93B3-5CFAD261F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E41EB2-318E-4733-88D8-A523FC1A0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CBE24-20D2-46D1-A438-7F1E289666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5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CE3AC-CA45-489A-AF8F-C5105C25D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ko-KR" altLang="en-US" b="1" dirty="0"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F58028-F838-4819-B7C5-1E7495B95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ko-KR" altLang="en-US" b="1" dirty="0">
              <a:latin typeface="KBO Dia Gothic Bold" pitchFamily="2" charset="-127"/>
              <a:ea typeface="KBO Dia Gothic Bold" pitchFamily="2" charset="-127"/>
            </a:endParaRPr>
          </a:p>
        </p:txBody>
      </p:sp>
      <p:pic>
        <p:nvPicPr>
          <p:cNvPr id="1030" name="Picture 6" descr="aerial photography of baseball stadium">
            <a:extLst>
              <a:ext uri="{FF2B5EF4-FFF2-40B4-BE49-F238E27FC236}">
                <a16:creationId xmlns:a16="http://schemas.microsoft.com/office/drawing/2014/main" id="{1107B443-6869-425B-858D-B8E8E4A65A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7" b="7897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2F4375E-D3D4-42C7-BEE9-61505AD3F56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3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BC017F-8481-44B6-B120-C6261674B5C8}"/>
              </a:ext>
            </a:extLst>
          </p:cNvPr>
          <p:cNvSpPr/>
          <p:nvPr/>
        </p:nvSpPr>
        <p:spPr>
          <a:xfrm>
            <a:off x="574765" y="3619372"/>
            <a:ext cx="2551611" cy="5746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F07BD3-8EA8-4949-94A9-CBCA9623C55D}"/>
              </a:ext>
            </a:extLst>
          </p:cNvPr>
          <p:cNvSpPr txBox="1"/>
          <p:nvPr/>
        </p:nvSpPr>
        <p:spPr>
          <a:xfrm>
            <a:off x="518584" y="1692518"/>
            <a:ext cx="264486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spc="-150" dirty="0">
                <a:solidFill>
                  <a:schemeClr val="bg1"/>
                </a:solidFill>
                <a:latin typeface="KBO Dia Gothic Bold" pitchFamily="2" charset="-127"/>
                <a:ea typeface="KBO Dia Gothic Bold" pitchFamily="2" charset="-127"/>
                <a:cs typeface="KoPubWorld돋움체_Pro Bold" panose="00000800000000000000" pitchFamily="50" charset="-127"/>
              </a:rPr>
              <a:t>FA </a:t>
            </a:r>
            <a:r>
              <a:rPr lang="ko-KR" altLang="en-US" sz="4000" spc="-150" dirty="0">
                <a:solidFill>
                  <a:schemeClr val="bg1"/>
                </a:solidFill>
                <a:latin typeface="KBO Dia Gothic Bold" pitchFamily="2" charset="-127"/>
                <a:ea typeface="KBO Dia Gothic Bold" pitchFamily="2" charset="-127"/>
                <a:cs typeface="KoPubWorld돋움체_Pro Bold" panose="00000800000000000000" pitchFamily="50" charset="-127"/>
              </a:rPr>
              <a:t>선수의 성과 기반 시장 가치 </a:t>
            </a:r>
            <a:r>
              <a:rPr lang="ko-KR" altLang="en-US" sz="4000" spc="-150" dirty="0">
                <a:latin typeface="KBO Dia Gothic Bold" pitchFamily="2" charset="-127"/>
                <a:ea typeface="KBO Dia Gothic Bold" pitchFamily="2" charset="-127"/>
                <a:cs typeface="KoPubWorld돋움체_Pro Bold" panose="00000800000000000000" pitchFamily="50" charset="-127"/>
              </a:rPr>
              <a:t>예측 모델링</a:t>
            </a:r>
            <a:endParaRPr lang="en-US" altLang="ko-KR" sz="4000" spc="-150" dirty="0">
              <a:latin typeface="KBO Dia Gothic Bold" pitchFamily="2" charset="-127"/>
              <a:ea typeface="KBO Dia Gothic Bold" pitchFamily="2" charset="-127"/>
              <a:cs typeface="KoPubWorld돋움체_Pro Bold" panose="00000800000000000000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D30063A-0777-49EC-BC13-4C393D916991}"/>
              </a:ext>
            </a:extLst>
          </p:cNvPr>
          <p:cNvCxnSpPr/>
          <p:nvPr/>
        </p:nvCxnSpPr>
        <p:spPr>
          <a:xfrm>
            <a:off x="574766" y="1560548"/>
            <a:ext cx="25516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E0F031A-3141-436F-9E9C-041D184FE4F3}"/>
              </a:ext>
            </a:extLst>
          </p:cNvPr>
          <p:cNvCxnSpPr/>
          <p:nvPr/>
        </p:nvCxnSpPr>
        <p:spPr>
          <a:xfrm>
            <a:off x="574765" y="4379032"/>
            <a:ext cx="255161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5B47D6-B848-478A-8DA7-1A28A15F89C1}"/>
              </a:ext>
            </a:extLst>
          </p:cNvPr>
          <p:cNvSpPr txBox="1"/>
          <p:nvPr/>
        </p:nvSpPr>
        <p:spPr>
          <a:xfrm>
            <a:off x="481512" y="4552636"/>
            <a:ext cx="4337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chemeClr val="bg1"/>
                </a:solidFill>
                <a:latin typeface="KBO DIA GOTHIC MEDIUM" pitchFamily="2" charset="-127"/>
                <a:ea typeface="KBO DIA GOTHIC MEDIUM" pitchFamily="2" charset="-127"/>
              </a:rPr>
              <a:t>Datathon</a:t>
            </a:r>
            <a:r>
              <a:rPr lang="en-US" altLang="ko-KR" sz="1600" dirty="0">
                <a:solidFill>
                  <a:schemeClr val="bg1"/>
                </a:solidFill>
                <a:latin typeface="KBO DIA GOTHIC MEDIUM" pitchFamily="2" charset="-127"/>
                <a:ea typeface="KBO DIA GOTHIC MEDIUM" pitchFamily="2" charset="-127"/>
              </a:rPr>
              <a:t> 1</a:t>
            </a:r>
            <a:r>
              <a:rPr lang="ko-KR" altLang="en-US" sz="1600" dirty="0">
                <a:solidFill>
                  <a:schemeClr val="bg1"/>
                </a:solidFill>
                <a:latin typeface="KBO DIA GOTHIC MEDIUM" pitchFamily="2" charset="-127"/>
                <a:ea typeface="KBO DIA GOTHIC MEDIUM" pitchFamily="2" charset="-127"/>
              </a:rPr>
              <a:t>팀</a:t>
            </a:r>
            <a:r>
              <a:rPr lang="en-US" altLang="ko-KR" sz="1600" dirty="0">
                <a:solidFill>
                  <a:schemeClr val="bg1"/>
                </a:solidFill>
                <a:latin typeface="KBO DIA GOTHIC MEDIUM" pitchFamily="2" charset="-127"/>
                <a:ea typeface="KBO DIA GOTHIC MEDIUM" pitchFamily="2" charset="-127"/>
              </a:rPr>
              <a:t>:</a:t>
            </a:r>
            <a:r>
              <a:rPr lang="ko-KR" altLang="en-US" sz="1600" dirty="0">
                <a:solidFill>
                  <a:schemeClr val="bg1"/>
                </a:solidFill>
                <a:latin typeface="KBO DIA GOTHIC MEDIUM" pitchFamily="2" charset="-127"/>
                <a:ea typeface="KBO DIA GOTHIC MEDIUM" pitchFamily="2" charset="-127"/>
              </a:rPr>
              <a:t> 퍼펙트 게임</a:t>
            </a:r>
            <a:r>
              <a:rPr lang="en-US" altLang="ko-KR" sz="1600" dirty="0">
                <a:solidFill>
                  <a:schemeClr val="bg1"/>
                </a:solidFill>
                <a:latin typeface="KBO DIA GOTHIC MEDIUM" pitchFamily="2" charset="-127"/>
                <a:ea typeface="KBO DIA GOTHIC MEDIUM" pitchFamily="2" charset="-127"/>
              </a:rPr>
              <a:t>(Perfect Game)</a:t>
            </a:r>
            <a:endParaRPr lang="ko-KR" altLang="en-US" sz="1600" dirty="0">
              <a:solidFill>
                <a:schemeClr val="bg1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66B009-D1C0-4822-9872-43F343BBC156}"/>
              </a:ext>
            </a:extLst>
          </p:cNvPr>
          <p:cNvSpPr txBox="1"/>
          <p:nvPr/>
        </p:nvSpPr>
        <p:spPr>
          <a:xfrm>
            <a:off x="481513" y="4856672"/>
            <a:ext cx="3622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팀장</a:t>
            </a:r>
            <a:r>
              <a:rPr lang="en-US" altLang="ko-KR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 신은서</a:t>
            </a:r>
            <a:endParaRPr lang="en-US" altLang="ko-KR" sz="1400" dirty="0">
              <a:solidFill>
                <a:schemeClr val="bg1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ko-KR" altLang="en-US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팀원</a:t>
            </a:r>
            <a:r>
              <a:rPr lang="en-US" altLang="ko-KR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 강상민 이선엽 </a:t>
            </a:r>
            <a:r>
              <a:rPr lang="ko-KR" altLang="en-US" sz="1400" dirty="0" err="1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이정태</a:t>
            </a:r>
            <a:r>
              <a:rPr lang="ko-KR" altLang="en-US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400" dirty="0" err="1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표룡희</a:t>
            </a:r>
            <a:endParaRPr lang="ko-KR" altLang="en-US" sz="1400" dirty="0">
              <a:solidFill>
                <a:schemeClr val="bg1"/>
              </a:solidFill>
              <a:latin typeface="KBO DIA GOTHIC LIGHT" pitchFamily="2" charset="-127"/>
              <a:ea typeface="KBO DIA GOTHIC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657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C8A676-6947-7391-21FE-9F335C5DC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AD7E9C1-FB50-D130-ADD3-BDC99904345E}"/>
              </a:ext>
            </a:extLst>
          </p:cNvPr>
          <p:cNvSpPr txBox="1"/>
          <p:nvPr/>
        </p:nvSpPr>
        <p:spPr>
          <a:xfrm>
            <a:off x="463240" y="635200"/>
            <a:ext cx="7102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전처리</a:t>
            </a:r>
            <a:r>
              <a:rPr lang="en-US" altLang="ko-KR" sz="3200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(EDA) </a:t>
            </a:r>
            <a:r>
              <a:rPr lang="ko-KR" altLang="en-US" sz="3200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과정</a:t>
            </a:r>
            <a:endParaRPr lang="ko-KR" altLang="en-US" sz="2800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2ED8A4-FA2B-46ED-8EF2-3A5180A0019A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1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 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프로젝트 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72DDF2-AA6A-DFAD-7EA2-3F68AA5E5CDB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4)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400" dirty="0" err="1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전처리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(EDA)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과정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1279B4B-DD3D-C0AF-234A-DB23E9E85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231" y="1681163"/>
            <a:ext cx="5157787" cy="823912"/>
          </a:xfrm>
        </p:spPr>
        <p:txBody>
          <a:bodyPr anchor="ctr"/>
          <a:lstStyle/>
          <a:p>
            <a:pPr algn="ctr"/>
            <a:r>
              <a:rPr lang="ko-KR" altLang="en-US" b="0" u="sng" dirty="0" err="1">
                <a:latin typeface="KBO DIA GOTHIC MEDIUM" pitchFamily="2" charset="-127"/>
                <a:ea typeface="KBO DIA GOTHIC MEDIUM" pitchFamily="2" charset="-127"/>
              </a:rPr>
              <a:t>결측치</a:t>
            </a:r>
            <a:endParaRPr lang="en-KR" b="0" u="sng" dirty="0"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18652E0-A1EB-C3FC-957A-E9795BB2C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66682"/>
            <a:ext cx="5157787" cy="4216997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ko-KR" altLang="en-US" sz="1600" dirty="0">
                <a:latin typeface="KBO DIA GOTHIC MEDIUM" pitchFamily="2" charset="-127"/>
                <a:ea typeface="KBO DIA GOTHIC MEDIUM" pitchFamily="2" charset="-127"/>
              </a:rPr>
              <a:t>투수 데이터</a:t>
            </a:r>
            <a:endParaRPr lang="en-US" altLang="ko-KR" sz="1600" dirty="0">
              <a:latin typeface="KBO DIA GOTHIC MEDIUM" pitchFamily="2" charset="-127"/>
              <a:ea typeface="KBO DIA GOTHIC MEDIUM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경기 수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,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승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/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패 데이터에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15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개의 </a:t>
            </a:r>
            <a:r>
              <a:rPr lang="ko-KR" altLang="en-US" sz="1400" dirty="0" err="1">
                <a:latin typeface="KBO DIA GOTHIC LIGHT" pitchFamily="2" charset="-127"/>
                <a:ea typeface="KBO DIA GOTHIC LIGHT" pitchFamily="2" charset="-127"/>
              </a:rPr>
              <a:t>결측치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존재</a:t>
            </a:r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이닝 수에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19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개의 </a:t>
            </a:r>
            <a:r>
              <a:rPr lang="ko-KR" altLang="en-US" sz="1400" dirty="0" err="1">
                <a:latin typeface="KBO DIA GOTHIC LIGHT" pitchFamily="2" charset="-127"/>
                <a:ea typeface="KBO DIA GOTHIC LIGHT" pitchFamily="2" charset="-127"/>
              </a:rPr>
              <a:t>결측치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존재</a:t>
            </a:r>
            <a:b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(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군 복무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,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부상으로 인한 시즌 아웃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,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1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군 미등록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2</a:t>
            </a:r>
            <a:r>
              <a:rPr lang="ko-KR" altLang="en-US" sz="1400" dirty="0" err="1">
                <a:latin typeface="KBO DIA GOTHIC LIGHT" pitchFamily="2" charset="-127"/>
                <a:ea typeface="KBO DIA GOTHIC LIGHT" pitchFamily="2" charset="-127"/>
              </a:rPr>
              <a:t>루타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/3</a:t>
            </a:r>
            <a:r>
              <a:rPr lang="ko-KR" altLang="en-US" sz="1400" dirty="0" err="1">
                <a:latin typeface="KBO DIA GOTHIC LIGHT" pitchFamily="2" charset="-127"/>
                <a:ea typeface="KBO DIA GOTHIC LIGHT" pitchFamily="2" charset="-127"/>
              </a:rPr>
              <a:t>루타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총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68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개의 </a:t>
            </a:r>
            <a:r>
              <a:rPr lang="ko-KR" altLang="en-US" sz="1400" dirty="0" err="1">
                <a:latin typeface="KBO DIA GOTHIC LIGHT" pitchFamily="2" charset="-127"/>
                <a:ea typeface="KBO DIA GOTHIC LIGHT" pitchFamily="2" charset="-127"/>
              </a:rPr>
              <a:t>결측치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존재</a:t>
            </a:r>
            <a:b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(2012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년 이전의 것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KBO, </a:t>
            </a:r>
            <a:r>
              <a:rPr lang="ko-KR" altLang="en-US" sz="1400" dirty="0" err="1">
                <a:latin typeface="KBO DIA GOTHIC LIGHT" pitchFamily="2" charset="-127"/>
                <a:ea typeface="KBO DIA GOTHIC LIGHT" pitchFamily="2" charset="-127"/>
              </a:rPr>
              <a:t>스탯티즈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모두 누락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)</a:t>
            </a:r>
            <a:b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</a:br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600" dirty="0">
                <a:latin typeface="KBO DIA GOTHIC MEDIUM" pitchFamily="2" charset="-127"/>
                <a:ea typeface="KBO DIA GOTHIC MEDIUM" pitchFamily="2" charset="-127"/>
              </a:rPr>
              <a:t>야수 데이터</a:t>
            </a:r>
            <a:endParaRPr lang="en-US" altLang="ko-KR" sz="1600" dirty="0">
              <a:latin typeface="KBO DIA GOTHIC MEDIUM" pitchFamily="2" charset="-127"/>
              <a:ea typeface="KBO DIA GOTHIC MEDIUM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안타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,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홈런 등 모든 지표에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14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개의 </a:t>
            </a:r>
            <a:r>
              <a:rPr lang="ko-KR" altLang="en-US" sz="1400" dirty="0" err="1">
                <a:latin typeface="KBO DIA GOTHIC LIGHT" pitchFamily="2" charset="-127"/>
                <a:ea typeface="KBO DIA GOTHIC LIGHT" pitchFamily="2" charset="-127"/>
              </a:rPr>
              <a:t>결측치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존재</a:t>
            </a:r>
            <a:b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(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군 복무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연봉에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29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개의 </a:t>
            </a:r>
            <a:r>
              <a:rPr lang="ko-KR" altLang="en-US" sz="1400" dirty="0" err="1">
                <a:latin typeface="KBO DIA GOTHIC LIGHT" pitchFamily="2" charset="-127"/>
                <a:ea typeface="KBO DIA GOTHIC LIGHT" pitchFamily="2" charset="-127"/>
              </a:rPr>
              <a:t>결측치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존재</a:t>
            </a:r>
            <a:b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(2012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년 이전 자료 존재하지 않음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)</a:t>
            </a:r>
          </a:p>
          <a:p>
            <a:pPr lvl="1">
              <a:buFont typeface="Wingdings" pitchFamily="2" charset="2"/>
              <a:buChar char="§"/>
            </a:pPr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군 복무의 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경우 선수 개인이 제어할 수 있는 영역이 </a:t>
            </a:r>
            <a:b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아니라고 판단되기 때문에</a:t>
            </a:r>
            <a:r>
              <a:rPr lang="ko-KR" altLang="en-US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 </a:t>
            </a:r>
            <a:r>
              <a:rPr lang="ko-KR" altLang="en-US" sz="1600" dirty="0" err="1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결측치</a:t>
            </a:r>
            <a:r>
              <a:rPr lang="ko-KR" altLang="en-US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 제거</a:t>
            </a:r>
            <a:r>
              <a:rPr lang="en-US" altLang="ko-KR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 O</a:t>
            </a:r>
            <a:br>
              <a:rPr lang="en-US" altLang="ko-KR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</a:br>
            <a:endParaRPr lang="en-US" altLang="ko-KR" sz="1600" dirty="0">
              <a:solidFill>
                <a:srgbClr val="BF2F47"/>
              </a:solidFill>
              <a:latin typeface="KBO DIA GOTHIC MEDIUM" pitchFamily="2" charset="-127"/>
              <a:ea typeface="KBO DIA GOTHIC MEDIUM" pitchFamily="2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부상</a:t>
            </a:r>
            <a:r>
              <a:rPr lang="en-US" altLang="ko-KR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/1</a:t>
            </a:r>
            <a:r>
              <a:rPr lang="ko-KR" altLang="en-US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군 미등록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은 선수의 역량에 포함하여</a:t>
            </a:r>
            <a:r>
              <a:rPr lang="ko-KR" altLang="en-US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 </a:t>
            </a:r>
            <a:r>
              <a:rPr lang="ko-KR" altLang="en-US" sz="1600" dirty="0" err="1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결측치</a:t>
            </a:r>
            <a:r>
              <a:rPr lang="ko-KR" altLang="en-US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 제거 </a:t>
            </a:r>
            <a:r>
              <a:rPr lang="en-US" altLang="ko-KR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X</a:t>
            </a:r>
            <a:r>
              <a:rPr lang="ko-KR" altLang="en-US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 </a:t>
            </a:r>
            <a:endParaRPr lang="en-US" altLang="ko-KR" sz="1800" dirty="0">
              <a:solidFill>
                <a:srgbClr val="BF2F47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100859B-0C78-4075-6003-B464B3B0A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ctr"/>
          <a:lstStyle/>
          <a:p>
            <a:pPr algn="ctr"/>
            <a:r>
              <a:rPr lang="ko-KR" altLang="en-US" b="0" u="sng" dirty="0">
                <a:latin typeface="KBO DIA GOTHIC MEDIUM" pitchFamily="2" charset="-127"/>
                <a:ea typeface="KBO DIA GOTHIC MEDIUM" pitchFamily="2" charset="-127"/>
              </a:rPr>
              <a:t>이상치</a:t>
            </a:r>
            <a:endParaRPr lang="en-KR" sz="1600" b="0" u="sng" dirty="0"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4A6C785B-664E-F4A1-F7A6-B142D139DC6D}"/>
              </a:ext>
            </a:extLst>
          </p:cNvPr>
          <p:cNvSpPr txBox="1">
            <a:spLocks/>
          </p:cNvSpPr>
          <p:nvPr/>
        </p:nvSpPr>
        <p:spPr>
          <a:xfrm>
            <a:off x="6184900" y="2505073"/>
            <a:ext cx="5157787" cy="4078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확인 결과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,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비정상적인 이상치는 존재하지 않는다고 판단</a:t>
            </a:r>
            <a:endParaRPr lang="en-US" altLang="ko-KR" sz="1600" dirty="0">
              <a:solidFill>
                <a:srgbClr val="BF2F47"/>
              </a:solidFill>
              <a:latin typeface="KBO DIA GOTHIC MEDIUM" pitchFamily="2" charset="-127"/>
              <a:ea typeface="KBO DIA GOTHIC MEDIUM" pitchFamily="2" charset="-127"/>
            </a:endParaRPr>
          </a:p>
          <a:p>
            <a:pPr>
              <a:buFont typeface="Wingdings" pitchFamily="2" charset="2"/>
              <a:buChar char="§"/>
            </a:pPr>
            <a:endParaRPr lang="en-US" altLang="ko-KR" sz="1600" dirty="0">
              <a:solidFill>
                <a:srgbClr val="BF2F47"/>
              </a:solidFill>
              <a:latin typeface="KBO DIA GOTHIC MEDIUM" pitchFamily="2" charset="-127"/>
              <a:ea typeface="KBO DIA GOTHIC MEDIUM" pitchFamily="2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Q3+1.5IQR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을 크게 초과하는 최대값 데이터 존재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투수의 세이브</a:t>
            </a:r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타자의 홈런</a:t>
            </a:r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이외 지표</a:t>
            </a:r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  <a:p>
            <a:pPr>
              <a:buFont typeface="Wingdings" pitchFamily="2" charset="2"/>
              <a:buChar char="§"/>
            </a:pP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다만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,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이는 그 선수의 역량이 좋아서 생겨난 결과로 추정하여</a:t>
            </a:r>
            <a:b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비합리적인 이상치로 보기 어렵다고 판단</a:t>
            </a:r>
            <a:b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en-US" altLang="ko-KR" sz="16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→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이상치 제거하지 않았음</a:t>
            </a:r>
            <a:endParaRPr lang="en-US" altLang="ko-KR" sz="1600" dirty="0">
              <a:solidFill>
                <a:srgbClr val="BF2F47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1497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86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AA7902-856B-9C72-A941-04FB5053F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1196375-C251-51EC-8C8B-91FB8BD0AC08}"/>
              </a:ext>
            </a:extLst>
          </p:cNvPr>
          <p:cNvSpPr txBox="1"/>
          <p:nvPr/>
        </p:nvSpPr>
        <p:spPr>
          <a:xfrm>
            <a:off x="2254820" y="1909091"/>
            <a:ext cx="6776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1)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프로젝트 배경 및 목적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2)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도메인 이해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한국 프로야구 및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제도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3)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데이터 출처 및 수집 기준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4)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전처리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(EDA)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과정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B4C832-284C-A1B6-86DB-86304EFD9A5B}"/>
              </a:ext>
            </a:extLst>
          </p:cNvPr>
          <p:cNvSpPr txBox="1"/>
          <p:nvPr/>
        </p:nvSpPr>
        <p:spPr>
          <a:xfrm>
            <a:off x="120201" y="1649180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1</a:t>
            </a:r>
            <a:r>
              <a:rPr lang="ko-KR" altLang="en-US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루</a:t>
            </a:r>
            <a:endParaRPr lang="en-US" altLang="ko-KR" sz="2400" b="1" dirty="0">
              <a:solidFill>
                <a:srgbClr val="F9FAFD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EA9EC6C-2F69-BB32-B9A5-BB702BDD75BA}"/>
              </a:ext>
            </a:extLst>
          </p:cNvPr>
          <p:cNvSpPr/>
          <p:nvPr/>
        </p:nvSpPr>
        <p:spPr>
          <a:xfrm>
            <a:off x="8587703" y="4108635"/>
            <a:ext cx="1691149" cy="1646819"/>
          </a:xfrm>
          <a:prstGeom prst="ellipse">
            <a:avLst/>
          </a:prstGeom>
          <a:solidFill>
            <a:srgbClr val="944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60E6C1AE-AC04-D767-4B37-D4B432FCC56D}"/>
              </a:ext>
            </a:extLst>
          </p:cNvPr>
          <p:cNvSpPr/>
          <p:nvPr/>
        </p:nvSpPr>
        <p:spPr>
          <a:xfrm rot="6593428">
            <a:off x="6023468" y="-5405470"/>
            <a:ext cx="10346060" cy="11041502"/>
          </a:xfrm>
          <a:prstGeom prst="diamond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D2C375-6850-9F79-3455-8049D9A350A4}"/>
              </a:ext>
            </a:extLst>
          </p:cNvPr>
          <p:cNvSpPr txBox="1"/>
          <p:nvPr/>
        </p:nvSpPr>
        <p:spPr>
          <a:xfrm>
            <a:off x="1468510" y="1408033"/>
            <a:ext cx="515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9FAFD"/>
                </a:solidFill>
                <a:latin typeface="KBO DIA GOTHIC MEDIUM" pitchFamily="2" charset="-127"/>
                <a:ea typeface="KBO DIA GOTHIC MEDIUM" pitchFamily="2" charset="-127"/>
              </a:rPr>
              <a:t>프로젝트 개요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2A7830-7561-304F-5461-B2B7262A23BA}"/>
              </a:ext>
            </a:extLst>
          </p:cNvPr>
          <p:cNvSpPr txBox="1"/>
          <p:nvPr/>
        </p:nvSpPr>
        <p:spPr>
          <a:xfrm>
            <a:off x="1210819" y="2971181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2</a:t>
            </a:r>
            <a:r>
              <a:rPr lang="ko-KR" altLang="en-US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루</a:t>
            </a:r>
            <a:endParaRPr lang="en-US" altLang="ko-KR" sz="2400" b="1" dirty="0">
              <a:solidFill>
                <a:srgbClr val="F9FAFD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411F33-FA44-4268-8BE1-741C3DF818C7}"/>
              </a:ext>
            </a:extLst>
          </p:cNvPr>
          <p:cNvSpPr txBox="1"/>
          <p:nvPr/>
        </p:nvSpPr>
        <p:spPr>
          <a:xfrm>
            <a:off x="2579665" y="2857588"/>
            <a:ext cx="515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9FAFD"/>
                </a:solidFill>
                <a:latin typeface="KBO DIA GOTHIC MEDIUM" pitchFamily="2" charset="-127"/>
                <a:ea typeface="KBO DIA GOTHIC MEDIUM" pitchFamily="2" charset="-127"/>
              </a:rPr>
              <a:t>데이터 분석 과정 및 결론</a:t>
            </a:r>
          </a:p>
        </p:txBody>
      </p:sp>
      <p:pic>
        <p:nvPicPr>
          <p:cNvPr id="21" name="그림 20" descr="야구, 스포츠, 운동경기이(가) 표시된 사진&#10;&#10;매우 높은 신뢰도로 생성된 설명">
            <a:extLst>
              <a:ext uri="{FF2B5EF4-FFF2-40B4-BE49-F238E27FC236}">
                <a16:creationId xmlns:a16="http://schemas.microsoft.com/office/drawing/2014/main" id="{CAC8C251-DC90-EB4E-E64F-23EC1BFCC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027" y="1178621"/>
            <a:ext cx="791316" cy="7913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2019032-DFD5-C466-69D7-F296DA71DA2F}"/>
              </a:ext>
            </a:extLst>
          </p:cNvPr>
          <p:cNvSpPr txBox="1"/>
          <p:nvPr/>
        </p:nvSpPr>
        <p:spPr>
          <a:xfrm>
            <a:off x="409226" y="4474853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3</a:t>
            </a:r>
            <a:r>
              <a:rPr lang="ko-KR" altLang="en-US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루</a:t>
            </a:r>
            <a:endParaRPr lang="en-US" altLang="ko-KR" sz="2400" b="1" dirty="0">
              <a:solidFill>
                <a:srgbClr val="F9FAFD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37507C-5168-AE3E-C3A2-4403ACC2AB63}"/>
              </a:ext>
            </a:extLst>
          </p:cNvPr>
          <p:cNvSpPr txBox="1"/>
          <p:nvPr/>
        </p:nvSpPr>
        <p:spPr>
          <a:xfrm>
            <a:off x="1766032" y="4383550"/>
            <a:ext cx="515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9FAFD"/>
                </a:solidFill>
                <a:latin typeface="KBO DIA GOTHIC MEDIUM" pitchFamily="2" charset="-127"/>
                <a:ea typeface="KBO DIA GOTHIC MEDIUM" pitchFamily="2" charset="-127"/>
              </a:rPr>
              <a:t>프로젝트 요약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FB58E1-A5B8-29F3-0336-317B04CE9CAC}"/>
              </a:ext>
            </a:extLst>
          </p:cNvPr>
          <p:cNvSpPr txBox="1"/>
          <p:nvPr/>
        </p:nvSpPr>
        <p:spPr>
          <a:xfrm>
            <a:off x="2816375" y="3369971"/>
            <a:ext cx="6776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1)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경기 내 성적에 따른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계약금의 차이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2)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포지션 별 가치 차이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3)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계약 세부 요소에 따른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계약금의 차이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4)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FA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이후의 기록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F1D3FC-09AF-4E29-B79D-3E39C48656FE}"/>
              </a:ext>
            </a:extLst>
          </p:cNvPr>
          <p:cNvSpPr txBox="1"/>
          <p:nvPr/>
        </p:nvSpPr>
        <p:spPr>
          <a:xfrm>
            <a:off x="2460207" y="4940715"/>
            <a:ext cx="6776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1)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프로젝트 의의 및 한계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2)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향후 프로젝트 주제 제안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7D161D-B697-83F7-2884-D925203A3745}"/>
              </a:ext>
            </a:extLst>
          </p:cNvPr>
          <p:cNvSpPr/>
          <p:nvPr/>
        </p:nvSpPr>
        <p:spPr>
          <a:xfrm>
            <a:off x="0" y="1032606"/>
            <a:ext cx="7121114" cy="1857528"/>
          </a:xfrm>
          <a:prstGeom prst="rect">
            <a:avLst/>
          </a:prstGeom>
          <a:solidFill>
            <a:srgbClr val="81863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KR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2EE6051-3AC5-2A01-44A6-EF89AEEAF9E9}"/>
              </a:ext>
            </a:extLst>
          </p:cNvPr>
          <p:cNvCxnSpPr>
            <a:cxnSpLocks/>
          </p:cNvCxnSpPr>
          <p:nvPr/>
        </p:nvCxnSpPr>
        <p:spPr>
          <a:xfrm flipH="1">
            <a:off x="1096214" y="-108155"/>
            <a:ext cx="1558496" cy="1824364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C7F2820-B35E-B3BE-CA5C-DDECA3B98FE3}"/>
              </a:ext>
            </a:extLst>
          </p:cNvPr>
          <p:cNvCxnSpPr>
            <a:cxnSpLocks/>
          </p:cNvCxnSpPr>
          <p:nvPr/>
        </p:nvCxnSpPr>
        <p:spPr>
          <a:xfrm>
            <a:off x="1162396" y="2079949"/>
            <a:ext cx="1297811" cy="1094331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D34C069-D404-E74F-6358-C61C8123E857}"/>
              </a:ext>
            </a:extLst>
          </p:cNvPr>
          <p:cNvSpPr/>
          <p:nvPr/>
        </p:nvSpPr>
        <p:spPr>
          <a:xfrm rot="18669513">
            <a:off x="978165" y="1693321"/>
            <a:ext cx="366243" cy="373385"/>
          </a:xfrm>
          <a:prstGeom prst="rect">
            <a:avLst/>
          </a:prstGeom>
          <a:solidFill>
            <a:srgbClr val="F9F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6279DF-1561-DDBE-6009-3A6A7661AB64}"/>
              </a:ext>
            </a:extLst>
          </p:cNvPr>
          <p:cNvSpPr/>
          <p:nvPr/>
        </p:nvSpPr>
        <p:spPr>
          <a:xfrm>
            <a:off x="248326" y="4359477"/>
            <a:ext cx="7121114" cy="1857528"/>
          </a:xfrm>
          <a:prstGeom prst="rect">
            <a:avLst/>
          </a:prstGeom>
          <a:solidFill>
            <a:srgbClr val="81863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KR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013077D2-6340-6C1B-7E34-8AFEBDC17C82}"/>
              </a:ext>
            </a:extLst>
          </p:cNvPr>
          <p:cNvCxnSpPr>
            <a:cxnSpLocks/>
          </p:cNvCxnSpPr>
          <p:nvPr/>
        </p:nvCxnSpPr>
        <p:spPr>
          <a:xfrm>
            <a:off x="1149411" y="4686840"/>
            <a:ext cx="2898824" cy="2325854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4329A85-0DA4-CE07-CF23-1C515BF38A9B}"/>
              </a:ext>
            </a:extLst>
          </p:cNvPr>
          <p:cNvCxnSpPr>
            <a:cxnSpLocks/>
          </p:cNvCxnSpPr>
          <p:nvPr/>
        </p:nvCxnSpPr>
        <p:spPr>
          <a:xfrm flipH="1">
            <a:off x="1347200" y="3341875"/>
            <a:ext cx="922756" cy="1153061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84252CF-FA60-5F01-8143-E1E0C26D838F}"/>
              </a:ext>
            </a:extLst>
          </p:cNvPr>
          <p:cNvSpPr/>
          <p:nvPr/>
        </p:nvSpPr>
        <p:spPr>
          <a:xfrm rot="18517421">
            <a:off x="1211873" y="4495647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2" name="직사각형 38">
            <a:extLst>
              <a:ext uri="{FF2B5EF4-FFF2-40B4-BE49-F238E27FC236}">
                <a16:creationId xmlns:a16="http://schemas.microsoft.com/office/drawing/2014/main" id="{4F3974CB-9615-F210-A1DD-F96DA818ED44}"/>
              </a:ext>
            </a:extLst>
          </p:cNvPr>
          <p:cNvSpPr/>
          <p:nvPr/>
        </p:nvSpPr>
        <p:spPr>
          <a:xfrm rot="18605975">
            <a:off x="2049946" y="2977734"/>
            <a:ext cx="366243" cy="373385"/>
          </a:xfrm>
          <a:prstGeom prst="rect">
            <a:avLst/>
          </a:prstGeom>
          <a:solidFill>
            <a:srgbClr val="BF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5306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76DF9D-1AE4-8DA1-152C-B14294535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25AF215-5DD3-4831-FD9E-8F3153D9470C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2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데이터 분석 과정 및 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008BBB-3095-8E46-5A3A-293696EC1247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1) 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경기 내 성적에 따른 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계약금의 차이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3B943A-73E2-41A5-FC9D-C26E6CB3B331}"/>
              </a:ext>
            </a:extLst>
          </p:cNvPr>
          <p:cNvSpPr txBox="1"/>
          <p:nvPr/>
        </p:nvSpPr>
        <p:spPr>
          <a:xfrm>
            <a:off x="463240" y="635200"/>
            <a:ext cx="10821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WAR</a:t>
            </a:r>
            <a:r>
              <a:rPr lang="ko-KR" altLang="en-US" sz="3200" b="1" dirty="0" err="1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에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 따라서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FA 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계약금이 달라질 것이다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.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31FCAD-5E2F-A617-3029-E7EF17971BD3}"/>
              </a:ext>
            </a:extLst>
          </p:cNvPr>
          <p:cNvSpPr txBox="1"/>
          <p:nvPr/>
        </p:nvSpPr>
        <p:spPr>
          <a:xfrm>
            <a:off x="463240" y="1219975"/>
            <a:ext cx="1082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FA 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직전 시즌의 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WAR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이 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5 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이상인 경우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, 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계약금은 급격히 증가한다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. </a:t>
            </a:r>
            <a:r>
              <a:rPr lang="en-US" altLang="ko-KR" sz="2400" dirty="0">
                <a:solidFill>
                  <a:srgbClr val="818630"/>
                </a:solidFill>
                <a:latin typeface="KBO DIA GOTHIC MEDIUM" pitchFamily="2" charset="-127"/>
                <a:ea typeface="KBO DIA GOTHIC MEDIUM" pitchFamily="2" charset="-127"/>
              </a:rPr>
              <a:t>(</a:t>
            </a:r>
            <a:r>
              <a:rPr lang="ko-KR" altLang="en-US" sz="2400" dirty="0">
                <a:solidFill>
                  <a:srgbClr val="818630"/>
                </a:solidFill>
                <a:latin typeface="KBO DIA GOTHIC MEDIUM" pitchFamily="2" charset="-127"/>
                <a:ea typeface="KBO DIA GOTHIC MEDIUM" pitchFamily="2" charset="-127"/>
              </a:rPr>
              <a:t>채택</a:t>
            </a:r>
            <a:r>
              <a:rPr lang="en-US" altLang="ko-KR" sz="2400" dirty="0">
                <a:solidFill>
                  <a:srgbClr val="818630"/>
                </a:solidFill>
                <a:latin typeface="KBO DIA GOTHIC MEDIUM" pitchFamily="2" charset="-127"/>
                <a:ea typeface="KBO DIA GOTHIC MEDIUM" pitchFamily="2" charset="-127"/>
              </a:rPr>
              <a:t>)</a:t>
            </a:r>
            <a:endParaRPr lang="ko-KR" altLang="en-US" sz="1600" dirty="0">
              <a:solidFill>
                <a:srgbClr val="818630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18" name="Content Placeholder 10">
            <a:extLst>
              <a:ext uri="{FF2B5EF4-FFF2-40B4-BE49-F238E27FC236}">
                <a16:creationId xmlns:a16="http://schemas.microsoft.com/office/drawing/2014/main" id="{FBD6B9EA-90C7-84D6-FA15-0BAEC14B69D7}"/>
              </a:ext>
            </a:extLst>
          </p:cNvPr>
          <p:cNvSpPr txBox="1">
            <a:spLocks/>
          </p:cNvSpPr>
          <p:nvPr/>
        </p:nvSpPr>
        <p:spPr>
          <a:xfrm>
            <a:off x="6629400" y="2320203"/>
            <a:ext cx="5301991" cy="35861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가설 배경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WAR: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 야구계에서 선수 종합 가치를 나타내는 가장 포괄적인 지표로 활용</a:t>
            </a:r>
            <a:endParaRPr lang="en-US" altLang="ko-KR" sz="12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따라서 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WAR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이 높으면 선수의 가치가 높기 때문에 연봉이 높아질 것으로 추측함</a:t>
            </a:r>
            <a:endParaRPr lang="en-US" altLang="ko-KR" sz="1200" dirty="0">
              <a:latin typeface="KBO DIA GOTHIC LIGHT" pitchFamily="2" charset="-127"/>
              <a:ea typeface="KBO DIA GOTHIC LIGHT" pitchFamily="2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WAR == 5 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설정 이유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WAR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&gt;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5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인 경우 스타 선수로 취급 받는 경우가 많다는 가설</a:t>
            </a:r>
            <a:endParaRPr lang="en-US" altLang="ko-KR" sz="12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분석 단계에서는 전체 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WAR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도 같이 보았음</a:t>
            </a:r>
            <a:endParaRPr lang="en-US" altLang="ko-KR" sz="1200" dirty="0">
              <a:latin typeface="KBO DIA GOTHIC LIGHT" pitchFamily="2" charset="-127"/>
              <a:ea typeface="KBO DIA GOTHIC LIGHT" pitchFamily="2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T-statistic = 5.3111 / P-value = 0.00000149</a:t>
            </a:r>
            <a:b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⇒ 통계적으로 유의미하게 높다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. (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가설 채택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)</a:t>
            </a:r>
          </a:p>
          <a:p>
            <a:pPr>
              <a:buFont typeface="Wingdings" pitchFamily="2" charset="2"/>
              <a:buChar char="§"/>
            </a:pP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하지만 실질적으로 금액 격차가 높아지는 구간은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WAR&gt;3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이 경우 평균 계약금이 거의 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2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배 이상 차이가 남</a:t>
            </a:r>
            <a:endParaRPr lang="en-US" altLang="ko-KR" sz="1200" dirty="0">
              <a:latin typeface="KBO DIA GOTHIC LIGHT" pitchFamily="2" charset="-127"/>
              <a:ea typeface="KBO DIA GOTHIC LIGHT" pitchFamily="2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오히려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WAR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&gt;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7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인 경우 통계적으로 유의미하지 않음</a:t>
            </a:r>
            <a:b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⇒ 그 정도의 선수가 없기 때문에 표본 수가 부족할 것으로 추정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18D8A6-3CB9-7AEA-AF4D-9191927A2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2070935"/>
            <a:ext cx="61722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09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9F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AC478F-FE8D-41E9-539C-73A69175D7A2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2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데이터 분석 과정 및 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AE500C-8B56-0AA7-B348-D232DBED43E2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1) 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경기 내 성적에 따른 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계약금의 차이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E2C3E5-3FB4-33FB-EE18-2BA272EFF219}"/>
              </a:ext>
            </a:extLst>
          </p:cNvPr>
          <p:cNvSpPr txBox="1"/>
          <p:nvPr/>
        </p:nvSpPr>
        <p:spPr>
          <a:xfrm>
            <a:off x="463241" y="635200"/>
            <a:ext cx="99296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선수는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FA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 시즌 직전이 될수록 개인 성적이 좋을 것이다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.</a:t>
            </a:r>
          </a:p>
          <a:p>
            <a:r>
              <a:rPr lang="en-US" altLang="ko-KR" sz="3200" b="1" dirty="0">
                <a:solidFill>
                  <a:srgbClr val="D75E71"/>
                </a:solidFill>
                <a:latin typeface="KBO Dia Gothic Bold" pitchFamily="2" charset="-127"/>
                <a:ea typeface="KBO Dia Gothic Bold" pitchFamily="2" charset="-127"/>
              </a:rPr>
              <a:t>(</a:t>
            </a:r>
            <a:r>
              <a:rPr lang="ko-KR" altLang="en-US" sz="3200" b="1" dirty="0">
                <a:solidFill>
                  <a:srgbClr val="D75E71"/>
                </a:solidFill>
                <a:latin typeface="KBO Dia Gothic Bold" pitchFamily="2" charset="-127"/>
                <a:ea typeface="KBO Dia Gothic Bold" pitchFamily="2" charset="-127"/>
              </a:rPr>
              <a:t>시간적 제약 및 조작적 정의 불가</a:t>
            </a:r>
            <a:r>
              <a:rPr lang="en-US" altLang="ko-KR" sz="3200" b="1" dirty="0">
                <a:solidFill>
                  <a:srgbClr val="D75E71"/>
                </a:solidFill>
                <a:latin typeface="KBO Dia Gothic Bold" pitchFamily="2" charset="-127"/>
                <a:ea typeface="KBO Dia Gothic Bold" pitchFamily="2" charset="-127"/>
              </a:rPr>
              <a:t>)</a:t>
            </a:r>
            <a:endParaRPr lang="ko-KR" altLang="en-US" sz="2000" b="1" dirty="0">
              <a:solidFill>
                <a:srgbClr val="D75E71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F5A9E3-68CF-B620-333C-CC9789636B51}"/>
              </a:ext>
            </a:extLst>
          </p:cNvPr>
          <p:cNvSpPr txBox="1"/>
          <p:nvPr/>
        </p:nvSpPr>
        <p:spPr>
          <a:xfrm>
            <a:off x="737907" y="1977473"/>
            <a:ext cx="5096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1)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 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FA 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시즌을 맞이한 선수들은 </a:t>
            </a:r>
            <a:b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</a:b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팀의 성적보다는 개인 성적에 집중한다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.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 </a:t>
            </a:r>
            <a:endParaRPr lang="ko-KR" altLang="en-US" sz="2400" dirty="0">
              <a:solidFill>
                <a:srgbClr val="BF2F47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BA688D-9206-65EA-FCFC-29D5D40C8563}"/>
              </a:ext>
            </a:extLst>
          </p:cNvPr>
          <p:cNvSpPr txBox="1"/>
          <p:nvPr/>
        </p:nvSpPr>
        <p:spPr>
          <a:xfrm>
            <a:off x="6190241" y="1977474"/>
            <a:ext cx="5096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2)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 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FA</a:t>
            </a:r>
            <a:r>
              <a:rPr lang="ko-KR" altLang="en-US" sz="2400" dirty="0" err="1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를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 앞둔 선수들이 성적에 비해 </a:t>
            </a:r>
            <a:b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</a:b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과한 욕심을 부린다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.</a:t>
            </a:r>
            <a:endParaRPr lang="ko-KR" altLang="en-US" sz="2400" dirty="0">
              <a:solidFill>
                <a:srgbClr val="D75E71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16" name="Content Placeholder 10">
            <a:extLst>
              <a:ext uri="{FF2B5EF4-FFF2-40B4-BE49-F238E27FC236}">
                <a16:creationId xmlns:a16="http://schemas.microsoft.com/office/drawing/2014/main" id="{A232F029-BD02-6115-1232-E85B9773FDA9}"/>
              </a:ext>
            </a:extLst>
          </p:cNvPr>
          <p:cNvSpPr txBox="1">
            <a:spLocks/>
          </p:cNvSpPr>
          <p:nvPr/>
        </p:nvSpPr>
        <p:spPr>
          <a:xfrm>
            <a:off x="1245991" y="3429000"/>
            <a:ext cx="9700018" cy="24451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첫 번째 가설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:</a:t>
            </a:r>
            <a:b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팀 성적을 확인하기 위해 평균 레버리지 인덱스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(</a:t>
            </a:r>
            <a:r>
              <a:rPr lang="en-US" altLang="ko-KR" sz="1600" dirty="0" err="1">
                <a:latin typeface="KBO DIA GOTHIC LIGHT" pitchFamily="2" charset="-127"/>
                <a:ea typeface="KBO DIA GOTHIC LIGHT" pitchFamily="2" charset="-127"/>
              </a:rPr>
              <a:t>avLI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)</a:t>
            </a:r>
            <a:r>
              <a:rPr lang="ko-KR" altLang="en-US" sz="1600" dirty="0" err="1">
                <a:latin typeface="KBO DIA GOTHIC LIGHT" pitchFamily="2" charset="-127"/>
                <a:ea typeface="KBO DIA GOTHIC LIGHT" pitchFamily="2" charset="-127"/>
              </a:rPr>
              <a:t>를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확인해야 함 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선수 한 명 당 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1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 시즌 내 각 경기의 타석마다 확인을 </a:t>
            </a:r>
            <a:r>
              <a:rPr lang="ko-KR" altLang="en-US" sz="1200" dirty="0" err="1">
                <a:latin typeface="KBO DIA GOTHIC LIGHT" pitchFamily="2" charset="-127"/>
                <a:ea typeface="KBO DIA GOTHIC LIGHT" pitchFamily="2" charset="-127"/>
              </a:rPr>
              <a:t>해야하는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 상황</a:t>
            </a:r>
            <a:endParaRPr lang="en-US" altLang="ko-KR" sz="12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FA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선수의 경우 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4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년*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96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경기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(FA 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자격 조건 경기 수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)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*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4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타석 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=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 최소 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1,500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개 이상의 타석 분석해야 함</a:t>
            </a:r>
            <a:endParaRPr lang="en-US" altLang="ko-KR" sz="12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시간적 제한으로 해당 가설은 증명하기 어렵다고 생각</a:t>
            </a:r>
            <a:endParaRPr lang="en-US" altLang="ko-KR" sz="1200" dirty="0">
              <a:latin typeface="KBO DIA GOTHIC LIGHT" pitchFamily="2" charset="-127"/>
              <a:ea typeface="KBO DIA GOTHIC LIGHT" pitchFamily="2" charset="-127"/>
            </a:endParaRPr>
          </a:p>
          <a:p>
            <a:pPr marL="457200" lvl="1" indent="0">
              <a:buNone/>
            </a:pPr>
            <a:endParaRPr lang="en-US" altLang="ko-KR" sz="1200" dirty="0">
              <a:latin typeface="KBO DIA GOTHIC LIGHT" pitchFamily="2" charset="-127"/>
              <a:ea typeface="KBO DIA GOTHIC LIGHT" pitchFamily="2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두 번째 가설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</a:t>
            </a:r>
            <a:b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‘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욕심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’</a:t>
            </a:r>
            <a:r>
              <a:rPr lang="ko-KR" altLang="en-US" sz="1600" dirty="0" err="1">
                <a:latin typeface="KBO DIA GOTHIC LIGHT" pitchFamily="2" charset="-127"/>
                <a:ea typeface="KBO DIA GOTHIC LIGHT" pitchFamily="2" charset="-127"/>
              </a:rPr>
              <a:t>에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대한 조작적 정의가 불가능하다고 판단하여 검증을 보류 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(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심리학적 요인으로 판단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,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 현 데이터셋 내에서 추정할 수 없는 영역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8771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D1A72C-D136-CAC8-0585-AED0C3101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194543C-3970-C561-1138-F1886FB81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8" y="1804750"/>
            <a:ext cx="6455216" cy="46820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71E3ED-83E9-BC91-9480-1AE5B72ECC88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2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데이터 분석 과정 및 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365756-37A3-A313-41B9-7A2DEE4B235D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2)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포지션 별 가치 차이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17C25-512F-42B8-6E01-08C115B81DEE}"/>
              </a:ext>
            </a:extLst>
          </p:cNvPr>
          <p:cNvSpPr txBox="1"/>
          <p:nvPr/>
        </p:nvSpPr>
        <p:spPr>
          <a:xfrm>
            <a:off x="463240" y="635200"/>
            <a:ext cx="10821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포지션 별 희소성에 따라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FA 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시장 내 가격 차이가 있을 것이다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.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6E5184-710D-A24F-0A65-6531C04E33D2}"/>
              </a:ext>
            </a:extLst>
          </p:cNvPr>
          <p:cNvSpPr txBox="1"/>
          <p:nvPr/>
        </p:nvSpPr>
        <p:spPr>
          <a:xfrm>
            <a:off x="463240" y="1219975"/>
            <a:ext cx="1082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구원 투수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(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일명 불펜 투수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)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는 다른 포지션에 비해 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FA 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가격이 낮다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.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 </a:t>
            </a:r>
            <a:r>
              <a:rPr lang="en-US" altLang="ko-KR" sz="2400" dirty="0">
                <a:solidFill>
                  <a:srgbClr val="818630"/>
                </a:solidFill>
                <a:latin typeface="KBO DIA GOTHIC MEDIUM" pitchFamily="2" charset="-127"/>
                <a:ea typeface="KBO DIA GOTHIC MEDIUM" pitchFamily="2" charset="-127"/>
              </a:rPr>
              <a:t>(</a:t>
            </a:r>
            <a:r>
              <a:rPr lang="ko-KR" altLang="en-US" sz="2400" dirty="0">
                <a:solidFill>
                  <a:srgbClr val="818630"/>
                </a:solidFill>
                <a:latin typeface="KBO DIA GOTHIC MEDIUM" pitchFamily="2" charset="-127"/>
                <a:ea typeface="KBO DIA GOTHIC MEDIUM" pitchFamily="2" charset="-127"/>
              </a:rPr>
              <a:t>채택</a:t>
            </a:r>
            <a:r>
              <a:rPr lang="en-US" altLang="ko-KR" sz="2400" dirty="0">
                <a:solidFill>
                  <a:srgbClr val="818630"/>
                </a:solidFill>
                <a:latin typeface="KBO DIA GOTHIC MEDIUM" pitchFamily="2" charset="-127"/>
                <a:ea typeface="KBO DIA GOTHIC MEDIUM" pitchFamily="2" charset="-127"/>
              </a:rPr>
              <a:t>)</a:t>
            </a:r>
            <a:endParaRPr lang="ko-KR" altLang="en-US" sz="1600" dirty="0">
              <a:solidFill>
                <a:srgbClr val="818630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97646881-E339-A024-AEEF-25625135EF53}"/>
              </a:ext>
            </a:extLst>
          </p:cNvPr>
          <p:cNvSpPr txBox="1">
            <a:spLocks/>
          </p:cNvSpPr>
          <p:nvPr/>
        </p:nvSpPr>
        <p:spPr>
          <a:xfrm>
            <a:off x="6641083" y="2409918"/>
            <a:ext cx="5405085" cy="40009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구원 투수 포지션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RP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(Relief Pitcher; 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중간 계투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)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</a:t>
            </a:r>
            <a:b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	                CP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(Closing Pitcher; 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마무리 투수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)</a:t>
            </a:r>
          </a:p>
          <a:p>
            <a:pPr>
              <a:buFont typeface="Wingdings" pitchFamily="2" charset="2"/>
              <a:buChar char="§"/>
            </a:pP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각 포지션 별로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금액의 평균을 사용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불펜 투수 내에서도 세부 포지션을 나누어 평균 구분</a:t>
            </a:r>
            <a:endParaRPr lang="en-US" altLang="ko-KR" sz="12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불펜 투수 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(RP, CP) 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그룹과 그 이외의 그룹을 나누어 </a:t>
            </a:r>
            <a:b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그룹별 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금액 평균을 제시</a:t>
            </a:r>
            <a:endParaRPr lang="en-US" altLang="ko-KR" sz="1200" dirty="0">
              <a:latin typeface="KBO DIA GOTHIC LIGHT" pitchFamily="2" charset="-127"/>
              <a:ea typeface="KBO DIA GOTHIC LIGHT" pitchFamily="2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ANOVA 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검정 시행</a:t>
            </a:r>
            <a:b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F-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통계량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 = 3.0853 / P-value = 0.0007</a:t>
            </a:r>
            <a:b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⇒ 통계적으로 유의미하게 높다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. (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가설 채택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)</a:t>
            </a:r>
          </a:p>
          <a:p>
            <a:pPr>
              <a:buFont typeface="Wingdings" pitchFamily="2" charset="2"/>
              <a:buChar char="§"/>
            </a:pP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FA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까지 가게 된 중간 계투의 경우 필승조의 역할을 많이 보여줌</a:t>
            </a:r>
            <a:b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⇒ 자주 등판하여 많은 이닝을 소화하여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,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몸에 부하가 많음</a:t>
            </a:r>
            <a:b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   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이후 부상 위험이 크기 때문에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FA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금액 낮은 것으로 추정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다만 마무리 투수의 경우는 고정적인 이닝에 등판하는 경우가 </a:t>
            </a:r>
            <a:b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많아 관리의 측면에서 매우 원활하므로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FA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금액이 증가함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537248-0EDD-0E3F-8257-3519406A1EB5}"/>
              </a:ext>
            </a:extLst>
          </p:cNvPr>
          <p:cNvSpPr/>
          <p:nvPr/>
        </p:nvSpPr>
        <p:spPr>
          <a:xfrm>
            <a:off x="564777" y="4988859"/>
            <a:ext cx="605118" cy="1435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K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70F865-E750-C674-8D72-EE50462AFABE}"/>
              </a:ext>
            </a:extLst>
          </p:cNvPr>
          <p:cNvSpPr/>
          <p:nvPr/>
        </p:nvSpPr>
        <p:spPr>
          <a:xfrm>
            <a:off x="5074023" y="2985247"/>
            <a:ext cx="605118" cy="3439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016027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EC37A5-1975-0AA3-048D-BA7D6C24D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F7ED90-82CB-FD88-6038-4793BE7EDC6A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2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데이터 분석 과정 및 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61A1A6-8EE0-4564-AC26-CDB6FD6CD1B4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2)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포지션 별 가치 차이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C4AE21-6D21-75F4-04E7-2A031CB9CF6C}"/>
              </a:ext>
            </a:extLst>
          </p:cNvPr>
          <p:cNvSpPr txBox="1"/>
          <p:nvPr/>
        </p:nvSpPr>
        <p:spPr>
          <a:xfrm>
            <a:off x="463240" y="635200"/>
            <a:ext cx="10821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포지션 별 희소성에 따라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FA 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시장 내 가격 차이가 있을 것이다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.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D94995-034C-0820-DF4F-8B98F1FCFB79}"/>
              </a:ext>
            </a:extLst>
          </p:cNvPr>
          <p:cNvSpPr txBox="1"/>
          <p:nvPr/>
        </p:nvSpPr>
        <p:spPr>
          <a:xfrm>
            <a:off x="463240" y="1219975"/>
            <a:ext cx="1082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센터라인과 비센터라인 포지션의 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FA 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계약 연평균 금액 차이가 뚜렷하다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.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 </a:t>
            </a:r>
            <a:r>
              <a:rPr lang="en-US" altLang="ko-KR" sz="24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(</a:t>
            </a:r>
            <a:r>
              <a:rPr lang="ko-KR" altLang="en-US" sz="24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기각</a:t>
            </a:r>
            <a:r>
              <a:rPr lang="en-US" altLang="ko-KR" sz="24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)</a:t>
            </a:r>
            <a:endParaRPr lang="ko-KR" altLang="en-US" sz="1600" dirty="0">
              <a:solidFill>
                <a:srgbClr val="BF2F47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6B27923-12E7-91A3-D582-31C2141A167A}"/>
              </a:ext>
            </a:extLst>
          </p:cNvPr>
          <p:cNvSpPr txBox="1">
            <a:spLocks/>
          </p:cNvSpPr>
          <p:nvPr/>
        </p:nvSpPr>
        <p:spPr>
          <a:xfrm>
            <a:off x="6356608" y="2125411"/>
            <a:ext cx="5405085" cy="381288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ko-KR" altLang="en-US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센터라인 포지션</a:t>
            </a:r>
            <a:r>
              <a:rPr lang="en-US" altLang="ko-KR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:</a:t>
            </a:r>
            <a:br>
              <a:rPr lang="en-US" altLang="ko-KR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</a:br>
            <a:r>
              <a:rPr lang="en-US" altLang="ko-KR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SS(</a:t>
            </a:r>
            <a:r>
              <a:rPr lang="ko-KR" altLang="en-US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유격수</a:t>
            </a:r>
            <a:r>
              <a:rPr lang="en-US" altLang="ko-KR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),</a:t>
            </a:r>
            <a:r>
              <a:rPr lang="ko-KR" altLang="en-US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 </a:t>
            </a:r>
            <a:r>
              <a:rPr lang="en-US" altLang="ko-KR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2B(2</a:t>
            </a:r>
            <a:r>
              <a:rPr lang="ko-KR" altLang="en-US" sz="1600" dirty="0" err="1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루수</a:t>
            </a:r>
            <a:r>
              <a:rPr lang="en-US" altLang="ko-KR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),</a:t>
            </a:r>
            <a:r>
              <a:rPr lang="ko-KR" altLang="en-US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 </a:t>
            </a:r>
            <a:r>
              <a:rPr lang="en-US" altLang="ko-KR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CF(</a:t>
            </a:r>
            <a:r>
              <a:rPr lang="ko-KR" altLang="en-US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중견수</a:t>
            </a:r>
            <a:r>
              <a:rPr lang="en-US" altLang="ko-KR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),</a:t>
            </a:r>
            <a:r>
              <a:rPr lang="ko-KR" altLang="en-US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 </a:t>
            </a:r>
            <a:r>
              <a:rPr lang="en-US" altLang="ko-KR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C(</a:t>
            </a:r>
            <a:r>
              <a:rPr lang="ko-KR" altLang="en-US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포수</a:t>
            </a:r>
            <a:r>
              <a:rPr lang="en-US" altLang="ko-KR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)</a:t>
            </a:r>
          </a:p>
          <a:p>
            <a:pPr>
              <a:buFont typeface="Wingdings" pitchFamily="2" charset="2"/>
              <a:buChar char="§"/>
            </a:pP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4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년 누적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WAR</a:t>
            </a:r>
            <a:r>
              <a:rPr lang="ko-KR" altLang="en-US" sz="1600" dirty="0" err="1">
                <a:latin typeface="KBO DIA GOTHIC LIGHT" pitchFamily="2" charset="-127"/>
                <a:ea typeface="KBO DIA GOTHIC LIGHT" pitchFamily="2" charset="-127"/>
              </a:rPr>
              <a:t>에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따라 구간을 구분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상위 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25%: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 고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WAR 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구간</a:t>
            </a:r>
            <a:endParaRPr lang="en-US" altLang="ko-KR" sz="12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25%~75%: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 중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WAR 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구간</a:t>
            </a:r>
            <a:endParaRPr lang="en-US" altLang="ko-KR" sz="12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하위 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25%: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 저 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WAR 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구간</a:t>
            </a:r>
            <a:endParaRPr lang="en-US" altLang="ko-KR" sz="800" dirty="0">
              <a:latin typeface="KBO DIA GOTHIC LIGHT" pitchFamily="2" charset="-127"/>
              <a:ea typeface="KBO DIA GOTHIC LIGHT" pitchFamily="2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결과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어느 성적 구간에서도 유격수가 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3</a:t>
            </a:r>
            <a:r>
              <a:rPr lang="ko-KR" altLang="en-US" sz="1200" dirty="0" err="1">
                <a:latin typeface="KBO DIA GOTHIC LIGHT" pitchFamily="2" charset="-127"/>
                <a:ea typeface="KBO DIA GOTHIC LIGHT" pitchFamily="2" charset="-127"/>
              </a:rPr>
              <a:t>루수를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 앞서지 못했음</a:t>
            </a:r>
            <a:endParaRPr lang="en-US" altLang="ko-KR" sz="12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어느 성적 구간에서도 중견수가 우익수를 앞서지 못했음</a:t>
            </a:r>
            <a:endParaRPr lang="en-US" altLang="ko-KR" sz="12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성적 구간의 구분이 없는 전체 분포의 경우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,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 수비 기여가 없는 지명타자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(DH)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가 </a:t>
            </a:r>
            <a:r>
              <a:rPr lang="ko-KR" altLang="en-US" sz="1200" u="sng" dirty="0">
                <a:latin typeface="KBO DIA GOTHIC LIGHT" pitchFamily="2" charset="-127"/>
                <a:ea typeface="KBO DIA GOTHIC LIGHT" pitchFamily="2" charset="-127"/>
              </a:rPr>
              <a:t>포수를 제외한 센터라인보다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 연평균 계약금액이 높음</a:t>
            </a:r>
            <a:endParaRPr lang="en-US" altLang="ko-KR" sz="1200" dirty="0">
              <a:latin typeface="KBO DIA GOTHIC LIGHT" pitchFamily="2" charset="-127"/>
              <a:ea typeface="KBO DIA GOTHIC LIGHT" pitchFamily="2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이유 분석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각 구단이 수비가 중요한 포지션인 센터라인보다 </a:t>
            </a:r>
            <a:b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타격이 중요한 좌익수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,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 우익수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,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3</a:t>
            </a:r>
            <a:r>
              <a:rPr lang="ko-KR" altLang="en-US" sz="1200" dirty="0" err="1">
                <a:latin typeface="KBO DIA GOTHIC LIGHT" pitchFamily="2" charset="-127"/>
                <a:ea typeface="KBO DIA GOTHIC LIGHT" pitchFamily="2" charset="-127"/>
              </a:rPr>
              <a:t>루수에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 더 큰 투자를 하고 있는 것으로 보임</a:t>
            </a:r>
            <a:endParaRPr lang="en-US" altLang="ko-KR" sz="12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ko-KR" sz="12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KBO</a:t>
            </a:r>
            <a:r>
              <a:rPr lang="ko-KR" altLang="en-US" sz="12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 시장은 타격에 더 큰 가치를 부여하고 있는 것으로 보임</a:t>
            </a:r>
            <a:endParaRPr lang="en-US" altLang="ko-KR" sz="1200" dirty="0">
              <a:solidFill>
                <a:srgbClr val="BF2F47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22636C-533B-80DF-FF68-86C2986D2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22" y="1958740"/>
            <a:ext cx="4463640" cy="414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40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F3D5DB-81EB-B2D2-468F-29FC594D3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16DFBAA-963A-A54D-6A6A-A899CD7CDAE1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2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데이터 분석 과정 및 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2DEC1A-4AC9-1A53-5CEA-E3D629059D82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2)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포지션 별 가치 차이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F697E3-73A0-50D5-E4DD-8F53BD4AFB78}"/>
              </a:ext>
            </a:extLst>
          </p:cNvPr>
          <p:cNvSpPr txBox="1"/>
          <p:nvPr/>
        </p:nvSpPr>
        <p:spPr>
          <a:xfrm>
            <a:off x="463240" y="635200"/>
            <a:ext cx="10821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포지션 별 희소성에 따라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FA 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시장 내 가격 차이가 있을 것이다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.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66B2BA-0D15-8B89-8678-D6E8A9FE1065}"/>
              </a:ext>
            </a:extLst>
          </p:cNvPr>
          <p:cNvSpPr txBox="1"/>
          <p:nvPr/>
        </p:nvSpPr>
        <p:spPr>
          <a:xfrm>
            <a:off x="463240" y="1219975"/>
            <a:ext cx="1082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센터라인과 비센터라인 포지션의 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FA 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계약 연평균 금액 차이가 뚜렷하다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.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 </a:t>
            </a:r>
            <a:r>
              <a:rPr lang="en-US" altLang="ko-KR" sz="24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(</a:t>
            </a:r>
            <a:r>
              <a:rPr lang="ko-KR" altLang="en-US" sz="24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기각</a:t>
            </a:r>
            <a:r>
              <a:rPr lang="en-US" altLang="ko-KR" sz="24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)</a:t>
            </a:r>
            <a:endParaRPr lang="ko-KR" altLang="en-US" sz="1600" dirty="0">
              <a:solidFill>
                <a:srgbClr val="BF2F47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EFB5B4C-D1F8-6D4B-FEBF-EBA2691C2268}"/>
              </a:ext>
            </a:extLst>
          </p:cNvPr>
          <p:cNvSpPr txBox="1">
            <a:spLocks/>
          </p:cNvSpPr>
          <p:nvPr/>
        </p:nvSpPr>
        <p:spPr>
          <a:xfrm>
            <a:off x="6356608" y="2125411"/>
            <a:ext cx="5405085" cy="381288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ko-KR" altLang="en-US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센터라인 포지션</a:t>
            </a:r>
            <a:r>
              <a:rPr lang="en-US" altLang="ko-KR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:</a:t>
            </a:r>
            <a:br>
              <a:rPr lang="en-US" altLang="ko-KR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</a:br>
            <a:r>
              <a:rPr lang="en-US" altLang="ko-KR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SS(</a:t>
            </a:r>
            <a:r>
              <a:rPr lang="ko-KR" altLang="en-US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유격수</a:t>
            </a:r>
            <a:r>
              <a:rPr lang="en-US" altLang="ko-KR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),</a:t>
            </a:r>
            <a:r>
              <a:rPr lang="ko-KR" altLang="en-US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 </a:t>
            </a:r>
            <a:r>
              <a:rPr lang="en-US" altLang="ko-KR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2B(2</a:t>
            </a:r>
            <a:r>
              <a:rPr lang="ko-KR" altLang="en-US" sz="1600" dirty="0" err="1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루수</a:t>
            </a:r>
            <a:r>
              <a:rPr lang="en-US" altLang="ko-KR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),</a:t>
            </a:r>
            <a:r>
              <a:rPr lang="ko-KR" altLang="en-US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 </a:t>
            </a:r>
            <a:r>
              <a:rPr lang="en-US" altLang="ko-KR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CF(</a:t>
            </a:r>
            <a:r>
              <a:rPr lang="ko-KR" altLang="en-US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중견수</a:t>
            </a:r>
            <a:r>
              <a:rPr lang="en-US" altLang="ko-KR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),</a:t>
            </a:r>
            <a:r>
              <a:rPr lang="ko-KR" altLang="en-US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 </a:t>
            </a:r>
            <a:r>
              <a:rPr lang="en-US" altLang="ko-KR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C(</a:t>
            </a:r>
            <a:r>
              <a:rPr lang="ko-KR" altLang="en-US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포수</a:t>
            </a:r>
            <a:r>
              <a:rPr lang="en-US" altLang="ko-KR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)</a:t>
            </a:r>
          </a:p>
          <a:p>
            <a:pPr>
              <a:buFont typeface="Wingdings" pitchFamily="2" charset="2"/>
              <a:buChar char="§"/>
            </a:pP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4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년 누적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WAR</a:t>
            </a:r>
            <a:r>
              <a:rPr lang="ko-KR" altLang="en-US" sz="1600" dirty="0" err="1">
                <a:latin typeface="KBO DIA GOTHIC LIGHT" pitchFamily="2" charset="-127"/>
                <a:ea typeface="KBO DIA GOTHIC LIGHT" pitchFamily="2" charset="-127"/>
              </a:rPr>
              <a:t>에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따라 구간을 구분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상위 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25%: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 고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WAR 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구간</a:t>
            </a:r>
            <a:endParaRPr lang="en-US" altLang="ko-KR" sz="12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25%~75%: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 중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WAR 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구간</a:t>
            </a:r>
            <a:endParaRPr lang="en-US" altLang="ko-KR" sz="12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하위 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25%: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 저 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WAR 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구간</a:t>
            </a:r>
            <a:endParaRPr lang="en-US" altLang="ko-KR" sz="800" dirty="0">
              <a:latin typeface="KBO DIA GOTHIC LIGHT" pitchFamily="2" charset="-127"/>
              <a:ea typeface="KBO DIA GOTHIC LIGHT" pitchFamily="2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결과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어느 성적 구간에서도 유격수가 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3</a:t>
            </a:r>
            <a:r>
              <a:rPr lang="ko-KR" altLang="en-US" sz="1200" dirty="0" err="1">
                <a:latin typeface="KBO DIA GOTHIC LIGHT" pitchFamily="2" charset="-127"/>
                <a:ea typeface="KBO DIA GOTHIC LIGHT" pitchFamily="2" charset="-127"/>
              </a:rPr>
              <a:t>루수를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 앞서지 못했음</a:t>
            </a:r>
            <a:endParaRPr lang="en-US" altLang="ko-KR" sz="12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어느 성적 구간에서도 중견수가 우익수를 앞서지 못했음</a:t>
            </a:r>
            <a:endParaRPr lang="en-US" altLang="ko-KR" sz="12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성적 구간의 구분이 없는 전체 분포의 경우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,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 수비 기여가 없는 지명타자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(DH)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가 </a:t>
            </a:r>
            <a:r>
              <a:rPr lang="ko-KR" altLang="en-US" sz="1200" u="sng" dirty="0">
                <a:latin typeface="KBO DIA GOTHIC LIGHT" pitchFamily="2" charset="-127"/>
                <a:ea typeface="KBO DIA GOTHIC LIGHT" pitchFamily="2" charset="-127"/>
              </a:rPr>
              <a:t>포수를 제외한 센터라인보다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 연평균 계약금액이 높음</a:t>
            </a:r>
            <a:endParaRPr lang="en-US" altLang="ko-KR" sz="1200" dirty="0">
              <a:latin typeface="KBO DIA GOTHIC LIGHT" pitchFamily="2" charset="-127"/>
              <a:ea typeface="KBO DIA GOTHIC LIGHT" pitchFamily="2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이유 분석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각 구단이 수비가 중요한 포지션인 센터라인보다 </a:t>
            </a:r>
            <a:b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타격이 중요한 좌익수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,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 우익수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,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3</a:t>
            </a:r>
            <a:r>
              <a:rPr lang="ko-KR" altLang="en-US" sz="1200" dirty="0" err="1">
                <a:latin typeface="KBO DIA GOTHIC LIGHT" pitchFamily="2" charset="-127"/>
                <a:ea typeface="KBO DIA GOTHIC LIGHT" pitchFamily="2" charset="-127"/>
              </a:rPr>
              <a:t>루수에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 더 큰 투자를 하고 있는 것으로 보임</a:t>
            </a:r>
            <a:endParaRPr lang="en-US" altLang="ko-KR" sz="12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ko-KR" sz="12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KBO</a:t>
            </a:r>
            <a:r>
              <a:rPr lang="ko-KR" altLang="en-US" sz="12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 시장은 타격에 더 큰 가치를 부여하고 있는 것으로 보임</a:t>
            </a:r>
            <a:endParaRPr lang="en-US" altLang="ko-KR" sz="1200" dirty="0">
              <a:solidFill>
                <a:srgbClr val="BF2F47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AFB0C9-18E4-FF3E-D07E-C9BFCD22E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34" y="1804750"/>
            <a:ext cx="4722381" cy="441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545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78DF47-EBDE-7507-7C39-989B21AD5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E9F2341-0B0E-1DBC-EF7F-8B4B0266C14C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2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데이터 분석 과정 및 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96FF5F-F7F5-E0F7-D92A-75D616C04E22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2)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포지션 별 가치 차이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F3722E-F2AA-A7B6-BFD9-8C5BB09FBF93}"/>
              </a:ext>
            </a:extLst>
          </p:cNvPr>
          <p:cNvSpPr txBox="1"/>
          <p:nvPr/>
        </p:nvSpPr>
        <p:spPr>
          <a:xfrm>
            <a:off x="463240" y="635200"/>
            <a:ext cx="10821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포지션 별 희소성에 따라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FA 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시장 내 가격 차이가 있을 것이다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.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8FF0C-A894-DD92-B660-540A1962AFAB}"/>
              </a:ext>
            </a:extLst>
          </p:cNvPr>
          <p:cNvSpPr txBox="1"/>
          <p:nvPr/>
        </p:nvSpPr>
        <p:spPr>
          <a:xfrm>
            <a:off x="463240" y="1219975"/>
            <a:ext cx="10821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센터라인과 비센터라인 포지션의 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FA 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계약 연평균 금액 차이가 뚜렷하다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.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 </a:t>
            </a:r>
            <a:r>
              <a:rPr lang="en-US" altLang="ko-KR" sz="24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(</a:t>
            </a:r>
            <a:r>
              <a:rPr lang="ko-KR" altLang="en-US" sz="24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기각</a:t>
            </a:r>
            <a:r>
              <a:rPr lang="en-US" altLang="ko-KR" sz="24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)</a:t>
            </a:r>
            <a:endParaRPr lang="ko-KR" altLang="en-US" sz="1600" dirty="0">
              <a:solidFill>
                <a:srgbClr val="BF2F47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C8B8D5-C396-890E-FA13-BA3D21EA948E}"/>
              </a:ext>
            </a:extLst>
          </p:cNvPr>
          <p:cNvSpPr txBox="1">
            <a:spLocks/>
          </p:cNvSpPr>
          <p:nvPr/>
        </p:nvSpPr>
        <p:spPr>
          <a:xfrm>
            <a:off x="6356608" y="2125411"/>
            <a:ext cx="5405085" cy="381288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ko-KR" altLang="en-US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센터라인 포지션</a:t>
            </a:r>
            <a:r>
              <a:rPr lang="en-US" altLang="ko-KR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:</a:t>
            </a:r>
            <a:br>
              <a:rPr lang="en-US" altLang="ko-KR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</a:br>
            <a:r>
              <a:rPr lang="en-US" altLang="ko-KR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SS(</a:t>
            </a:r>
            <a:r>
              <a:rPr lang="ko-KR" altLang="en-US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유격수</a:t>
            </a:r>
            <a:r>
              <a:rPr lang="en-US" altLang="ko-KR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),</a:t>
            </a:r>
            <a:r>
              <a:rPr lang="ko-KR" altLang="en-US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 </a:t>
            </a:r>
            <a:r>
              <a:rPr lang="en-US" altLang="ko-KR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2B(2</a:t>
            </a:r>
            <a:r>
              <a:rPr lang="ko-KR" altLang="en-US" sz="1600" dirty="0" err="1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루수</a:t>
            </a:r>
            <a:r>
              <a:rPr lang="en-US" altLang="ko-KR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),</a:t>
            </a:r>
            <a:r>
              <a:rPr lang="ko-KR" altLang="en-US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 </a:t>
            </a:r>
            <a:r>
              <a:rPr lang="en-US" altLang="ko-KR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CF(</a:t>
            </a:r>
            <a:r>
              <a:rPr lang="ko-KR" altLang="en-US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중견수</a:t>
            </a:r>
            <a:r>
              <a:rPr lang="en-US" altLang="ko-KR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),</a:t>
            </a:r>
            <a:r>
              <a:rPr lang="ko-KR" altLang="en-US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 </a:t>
            </a:r>
            <a:r>
              <a:rPr lang="en-US" altLang="ko-KR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C(</a:t>
            </a:r>
            <a:r>
              <a:rPr lang="ko-KR" altLang="en-US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포수</a:t>
            </a:r>
            <a:r>
              <a:rPr lang="en-US" altLang="ko-KR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)</a:t>
            </a:r>
          </a:p>
          <a:p>
            <a:pPr>
              <a:buFont typeface="Wingdings" pitchFamily="2" charset="2"/>
              <a:buChar char="§"/>
            </a:pP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4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년 누적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WAR</a:t>
            </a:r>
            <a:r>
              <a:rPr lang="ko-KR" altLang="en-US" sz="1600" dirty="0" err="1">
                <a:latin typeface="KBO DIA GOTHIC LIGHT" pitchFamily="2" charset="-127"/>
                <a:ea typeface="KBO DIA GOTHIC LIGHT" pitchFamily="2" charset="-127"/>
              </a:rPr>
              <a:t>에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따라 구간을 구분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상위 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25%: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 고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WAR 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구간</a:t>
            </a:r>
            <a:endParaRPr lang="en-US" altLang="ko-KR" sz="12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25%~75%: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 중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WAR 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구간</a:t>
            </a:r>
            <a:endParaRPr lang="en-US" altLang="ko-KR" sz="12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하위 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25%: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 저 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WAR 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구간</a:t>
            </a:r>
            <a:endParaRPr lang="en-US" altLang="ko-KR" sz="800" dirty="0">
              <a:latin typeface="KBO DIA GOTHIC LIGHT" pitchFamily="2" charset="-127"/>
              <a:ea typeface="KBO DIA GOTHIC LIGHT" pitchFamily="2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결과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어느 성적 구간에서도 유격수가 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3</a:t>
            </a:r>
            <a:r>
              <a:rPr lang="ko-KR" altLang="en-US" sz="1200" dirty="0" err="1">
                <a:latin typeface="KBO DIA GOTHIC LIGHT" pitchFamily="2" charset="-127"/>
                <a:ea typeface="KBO DIA GOTHIC LIGHT" pitchFamily="2" charset="-127"/>
              </a:rPr>
              <a:t>루수를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 앞서지 못했음</a:t>
            </a:r>
            <a:endParaRPr lang="en-US" altLang="ko-KR" sz="12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어느 성적 구간에서도 중견수가 우익수를 앞서지 못했음</a:t>
            </a:r>
            <a:endParaRPr lang="en-US" altLang="ko-KR" sz="12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성적 구간의 구분이 없는 전체 분포의 경우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,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 수비 기여가 없는 지명타자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(DH)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가 </a:t>
            </a:r>
            <a:r>
              <a:rPr lang="ko-KR" altLang="en-US" sz="1200" u="sng" dirty="0">
                <a:latin typeface="KBO DIA GOTHIC LIGHT" pitchFamily="2" charset="-127"/>
                <a:ea typeface="KBO DIA GOTHIC LIGHT" pitchFamily="2" charset="-127"/>
              </a:rPr>
              <a:t>포수를 제외한 센터라인보다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 연평균 계약금액이 높음</a:t>
            </a:r>
            <a:endParaRPr lang="en-US" altLang="ko-KR" sz="1200" dirty="0">
              <a:latin typeface="KBO DIA GOTHIC LIGHT" pitchFamily="2" charset="-127"/>
              <a:ea typeface="KBO DIA GOTHIC LIGHT" pitchFamily="2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이유 분석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각 구단이 수비가 중요한 포지션인 센터라인보다 </a:t>
            </a:r>
            <a:b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타격이 중요한 좌익수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,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 우익수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,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3</a:t>
            </a:r>
            <a:r>
              <a:rPr lang="ko-KR" altLang="en-US" sz="1200" dirty="0" err="1">
                <a:latin typeface="KBO DIA GOTHIC LIGHT" pitchFamily="2" charset="-127"/>
                <a:ea typeface="KBO DIA GOTHIC LIGHT" pitchFamily="2" charset="-127"/>
              </a:rPr>
              <a:t>루수에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 더 큰 투자를 하고 있는 것으로 보임</a:t>
            </a:r>
            <a:endParaRPr lang="en-US" altLang="ko-KR" sz="12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ko-KR" sz="12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KBO</a:t>
            </a:r>
            <a:r>
              <a:rPr lang="ko-KR" altLang="en-US" sz="12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 시장은 타격에 더 큰 가치를 부여하고 있는 것으로 보임</a:t>
            </a:r>
            <a:endParaRPr lang="en-US" altLang="ko-KR" sz="1200" dirty="0">
              <a:solidFill>
                <a:srgbClr val="BF2F47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9A0A9F-E24C-D68C-ADB8-1C62D37DA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086" y="1858739"/>
            <a:ext cx="4790077" cy="436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17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CBD929-D34B-B170-202B-59B88585F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A2652C-32DF-5C0F-73C2-6A214199C44F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2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데이터 분석 과정 및 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86C54-B3B2-3911-EA87-FE7E40518F1E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3)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계약 세부 요소에 따른 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FA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계약금의 차이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23E10C-42E7-61CD-AD93-C2E6C53FB596}"/>
              </a:ext>
            </a:extLst>
          </p:cNvPr>
          <p:cNvSpPr txBox="1"/>
          <p:nvPr/>
        </p:nvSpPr>
        <p:spPr>
          <a:xfrm>
            <a:off x="463240" y="635200"/>
            <a:ext cx="10821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팀 이적 여부에 따라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FA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 계약금의 차이가 존재할 것이다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.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E06244-F4FF-121F-F7FC-E388A70CC64A}"/>
              </a:ext>
            </a:extLst>
          </p:cNvPr>
          <p:cNvSpPr txBox="1"/>
          <p:nvPr/>
        </p:nvSpPr>
        <p:spPr>
          <a:xfrm>
            <a:off x="463240" y="1219975"/>
            <a:ext cx="1126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FA 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계약으로 이적한 선수는 잔류한 선수보다 유의미하게 높은 연평균 연봉을 받는다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. </a:t>
            </a:r>
            <a:r>
              <a:rPr lang="en-US" altLang="ko-KR" sz="2400" dirty="0">
                <a:solidFill>
                  <a:srgbClr val="818630"/>
                </a:solidFill>
                <a:latin typeface="KBO DIA GOTHIC MEDIUM" pitchFamily="2" charset="-127"/>
                <a:ea typeface="KBO DIA GOTHIC MEDIUM" pitchFamily="2" charset="-127"/>
              </a:rPr>
              <a:t>(</a:t>
            </a:r>
            <a:r>
              <a:rPr lang="ko-KR" altLang="en-US" sz="2400" dirty="0">
                <a:solidFill>
                  <a:srgbClr val="818630"/>
                </a:solidFill>
                <a:latin typeface="KBO DIA GOTHIC MEDIUM" pitchFamily="2" charset="-127"/>
                <a:ea typeface="KBO DIA GOTHIC MEDIUM" pitchFamily="2" charset="-127"/>
              </a:rPr>
              <a:t>채택</a:t>
            </a:r>
            <a:r>
              <a:rPr lang="en-US" altLang="ko-KR" sz="2400" dirty="0">
                <a:solidFill>
                  <a:srgbClr val="818630"/>
                </a:solidFill>
                <a:latin typeface="KBO DIA GOTHIC MEDIUM" pitchFamily="2" charset="-127"/>
                <a:ea typeface="KBO DIA GOTHIC MEDIUM" pitchFamily="2" charset="-127"/>
              </a:rPr>
              <a:t>)</a:t>
            </a:r>
            <a:endParaRPr lang="ko-KR" altLang="en-US" sz="1600" dirty="0">
              <a:solidFill>
                <a:srgbClr val="818630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37229EDF-53B0-E24E-1C02-3C623026750C}"/>
              </a:ext>
            </a:extLst>
          </p:cNvPr>
          <p:cNvSpPr txBox="1">
            <a:spLocks/>
          </p:cNvSpPr>
          <p:nvPr/>
        </p:nvSpPr>
        <p:spPr>
          <a:xfrm>
            <a:off x="6356608" y="2125410"/>
            <a:ext cx="5588094" cy="44367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분석 방법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선수 성적이 담긴 데이터셋에 </a:t>
            </a:r>
            <a:r>
              <a:rPr lang="en-US" altLang="ko-KR" sz="12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2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시점의 잔류</a:t>
            </a:r>
            <a:r>
              <a:rPr lang="en-US" altLang="ko-KR" sz="12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/</a:t>
            </a:r>
            <a:r>
              <a:rPr lang="ko-KR" altLang="en-US" sz="1200" dirty="0">
                <a:solidFill>
                  <a:srgbClr val="BF2F47"/>
                </a:solidFill>
                <a:latin typeface="KBO DIA GOTHIC LIGHT" pitchFamily="2" charset="-127"/>
                <a:ea typeface="KBO DIA GOTHIC LIGHT" pitchFamily="2" charset="-127"/>
              </a:rPr>
              <a:t>이적 여부를 나타내는 칼럼 추가</a:t>
            </a:r>
            <a:endParaRPr lang="en-US" altLang="ko-KR" sz="1200" dirty="0">
              <a:solidFill>
                <a:srgbClr val="BF2F47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전체 선수를 대상으로 한 잔류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/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이적 여부 구분 및 포지션에 따른 잔류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/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이적 여부를 나누어 시각화 진행</a:t>
            </a:r>
            <a:endParaRPr lang="en-US" altLang="ko-KR" sz="1200" dirty="0">
              <a:latin typeface="KBO DIA GOTHIC LIGHT" pitchFamily="2" charset="-127"/>
              <a:ea typeface="KBO DIA GOTHIC LIGHT" pitchFamily="2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결과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포지션에 관계 없이 이적한 선수들의 계약 금액 최저치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/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최고치 및 중앙값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/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평균이 모두 잔류한 선수들보다 높음</a:t>
            </a:r>
            <a:b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→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 따라서 잔류했을 때에 비해 이적했을 때 시장 가치가 대체로 높게 평가받고 </a:t>
            </a:r>
            <a:b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있다는 점을 알 수 있음</a:t>
            </a:r>
            <a:endParaRPr lang="en-US" altLang="ko-KR" sz="1200" dirty="0">
              <a:latin typeface="KBO DIA GOTHIC LIGHT" pitchFamily="2" charset="-127"/>
              <a:ea typeface="KBO DIA GOTHIC LIGHT" pitchFamily="2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추가 분석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모든 선수의 데이터를 한 그래프에 넣고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,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 계약 연수와 연평균 금액 확인</a:t>
            </a:r>
            <a:b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→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 이적한 선수들이 전반적으로 더 긴 계약 기간과 높은 액수를 보장받음</a:t>
            </a:r>
            <a:b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→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 이적한 선수들은 특히 연수가 높아질수록 연평균 금액도 빠르게 증가하는 추세</a:t>
            </a:r>
            <a:endParaRPr lang="en-US" altLang="ko-KR" sz="1200" dirty="0">
              <a:latin typeface="KBO DIA GOTHIC LIGHT" pitchFamily="2" charset="-127"/>
              <a:ea typeface="KBO DIA GOTHIC LIGHT" pitchFamily="2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이유 분석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선수의 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권리가 발효되기 전 구단은 그 선수에게 계약 연장을 제안할 수 있음</a:t>
            </a:r>
            <a:endParaRPr lang="en-US" altLang="ko-KR" sz="12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원 소속 구단의 제안을 거절해 시장에서 경쟁적 입찰을 받을 자신이 있는 선수들이 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시장에 나오면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, 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복수의 구단이 한 선수를 영입하기 위해 서로 더 좋은 조건을 제시해 선수의 몸값이 크게 오를 수 있음</a:t>
            </a:r>
            <a:endParaRPr lang="en-US" altLang="ko-KR" sz="1200" dirty="0">
              <a:latin typeface="KBO DIA GOTHIC LIGHT" pitchFamily="2" charset="-127"/>
              <a:ea typeface="KBO DIA GOTHIC LIGHT" pitchFamily="2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8DB97-7249-7393-3465-F93C684E4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67" y="1804750"/>
            <a:ext cx="3203291" cy="27428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DC0805-0179-8C45-3672-AFA65AA63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50"/>
          <a:stretch/>
        </p:blipFill>
        <p:spPr>
          <a:xfrm>
            <a:off x="792455" y="4595028"/>
            <a:ext cx="3866713" cy="221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51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29D409-A5B4-449A-9D36-C82A1D9AB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30904E-7372-E438-4381-AD8901514F92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2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데이터 분석 과정 및 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CCC1D-B462-D4E2-E123-509681F105A6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4)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계약 이후의 성적 차이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E701B-DF4A-7522-5D59-728212B26F4B}"/>
              </a:ext>
            </a:extLst>
          </p:cNvPr>
          <p:cNvSpPr txBox="1"/>
          <p:nvPr/>
        </p:nvSpPr>
        <p:spPr>
          <a:xfrm>
            <a:off x="463240" y="635200"/>
            <a:ext cx="10821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계약의 조건에 따라 </a:t>
            </a:r>
            <a:r>
              <a:rPr lang="ko-KR" altLang="en-US" sz="3200" b="1" dirty="0" err="1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차기년도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 성적에 차이가 있을 것이다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.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76015D-D81F-7A17-CE84-75421663B8BF}"/>
              </a:ext>
            </a:extLst>
          </p:cNvPr>
          <p:cNvSpPr txBox="1"/>
          <p:nvPr/>
        </p:nvSpPr>
        <p:spPr>
          <a:xfrm>
            <a:off x="463240" y="1219975"/>
            <a:ext cx="1126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FA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 선수가 되어 연봉이 오른 선수의 경우 차기 년도 성적이 좋다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. </a:t>
            </a:r>
            <a:r>
              <a:rPr lang="en-US" altLang="ko-KR" sz="24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(</a:t>
            </a:r>
            <a:r>
              <a:rPr lang="ko-KR" altLang="en-US" sz="24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기각</a:t>
            </a:r>
            <a:r>
              <a:rPr lang="en-US" altLang="ko-KR" sz="24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)</a:t>
            </a:r>
            <a:endParaRPr lang="ko-KR" altLang="en-US" sz="1600" dirty="0">
              <a:solidFill>
                <a:srgbClr val="BF2F47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A4EE9E-8089-1745-6C0F-C717132C2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46" y="1939590"/>
            <a:ext cx="5323757" cy="4526787"/>
          </a:xfrm>
          <a:prstGeom prst="rect">
            <a:avLst/>
          </a:prstGeom>
        </p:spPr>
      </p:pic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8AA2C7A0-435C-58F5-797A-14D7C17FF18F}"/>
              </a:ext>
            </a:extLst>
          </p:cNvPr>
          <p:cNvSpPr txBox="1">
            <a:spLocks/>
          </p:cNvSpPr>
          <p:nvPr/>
        </p:nvSpPr>
        <p:spPr>
          <a:xfrm>
            <a:off x="6786915" y="2588929"/>
            <a:ext cx="5157787" cy="322810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성적 판단 지표 설정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투수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ERA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(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평균자책점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), FIP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(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수비 무관 평균자책점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), 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종합 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WAR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야수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 종합 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WAR</a:t>
            </a:r>
          </a:p>
          <a:p>
            <a:pPr>
              <a:buFont typeface="Wingdings" pitchFamily="2" charset="2"/>
              <a:buChar char="§"/>
            </a:pP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투수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,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야수 모두 성적과 관련하여 귀무가설 채택</a:t>
            </a:r>
            <a:b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“FA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선수가 되어 연봉이 오른 선수의 경우 차기 년도 성적이 좋을 것이다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”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라는 가설 기각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이유 분석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FA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 금액이 오른 선수의 경우 성적을 제외한 여러 복합 요인들이 있을 것</a:t>
            </a:r>
            <a:b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(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에이전시</a:t>
            </a:r>
            <a:endParaRPr lang="en-US" altLang="ko-KR" sz="12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따라서 이로 인해 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FA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 가격이 예상보다 오르게 될 것</a:t>
            </a:r>
            <a:endParaRPr lang="en-US" altLang="ko-KR" sz="12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또한 각 해 별로 컨디션에 따라 성적이 달라질 가능성 농후</a:t>
            </a:r>
            <a:b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(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부상으로 인한 시즌 아웃 등 포함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750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86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C4A0A88-B252-4056-BCBA-5923EDE04846}"/>
              </a:ext>
            </a:extLst>
          </p:cNvPr>
          <p:cNvSpPr txBox="1"/>
          <p:nvPr/>
        </p:nvSpPr>
        <p:spPr>
          <a:xfrm>
            <a:off x="120201" y="1649180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1</a:t>
            </a:r>
            <a:r>
              <a:rPr lang="ko-KR" altLang="en-US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루</a:t>
            </a:r>
            <a:endParaRPr lang="en-US" altLang="ko-KR" sz="2400" b="1" dirty="0">
              <a:solidFill>
                <a:srgbClr val="F9FAFD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28A40F4-1246-4784-A136-694CEB8CA6B2}"/>
              </a:ext>
            </a:extLst>
          </p:cNvPr>
          <p:cNvSpPr/>
          <p:nvPr/>
        </p:nvSpPr>
        <p:spPr>
          <a:xfrm>
            <a:off x="8587703" y="4108635"/>
            <a:ext cx="1691149" cy="1646819"/>
          </a:xfrm>
          <a:prstGeom prst="ellipse">
            <a:avLst/>
          </a:prstGeom>
          <a:solidFill>
            <a:srgbClr val="944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3D4A588F-B015-45F9-BDD4-E1700E4E3DC3}"/>
              </a:ext>
            </a:extLst>
          </p:cNvPr>
          <p:cNvSpPr/>
          <p:nvPr/>
        </p:nvSpPr>
        <p:spPr>
          <a:xfrm rot="6593428">
            <a:off x="6023468" y="-5405470"/>
            <a:ext cx="10346060" cy="11041502"/>
          </a:xfrm>
          <a:prstGeom prst="diamond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9F5CF4-4722-4CA1-AF4B-C53B6B4A44AD}"/>
              </a:ext>
            </a:extLst>
          </p:cNvPr>
          <p:cNvSpPr txBox="1"/>
          <p:nvPr/>
        </p:nvSpPr>
        <p:spPr>
          <a:xfrm>
            <a:off x="1468510" y="1408033"/>
            <a:ext cx="515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9FAFD"/>
                </a:solidFill>
                <a:latin typeface="KBO DIA GOTHIC MEDIUM" pitchFamily="2" charset="-127"/>
                <a:ea typeface="KBO DIA GOTHIC MEDIUM" pitchFamily="2" charset="-127"/>
              </a:rPr>
              <a:t>프로젝트 개요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2622BA-C812-4DA4-90EB-63859A6F1D32}"/>
              </a:ext>
            </a:extLst>
          </p:cNvPr>
          <p:cNvSpPr txBox="1"/>
          <p:nvPr/>
        </p:nvSpPr>
        <p:spPr>
          <a:xfrm>
            <a:off x="1210819" y="2971181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2</a:t>
            </a:r>
            <a:r>
              <a:rPr lang="ko-KR" altLang="en-US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루</a:t>
            </a:r>
            <a:endParaRPr lang="en-US" altLang="ko-KR" sz="2400" b="1" dirty="0">
              <a:solidFill>
                <a:srgbClr val="F9FAFD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65674B-E8A5-4C11-9AF8-369B8892F8C2}"/>
              </a:ext>
            </a:extLst>
          </p:cNvPr>
          <p:cNvSpPr txBox="1"/>
          <p:nvPr/>
        </p:nvSpPr>
        <p:spPr>
          <a:xfrm>
            <a:off x="2579665" y="2857588"/>
            <a:ext cx="515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9FAFD"/>
                </a:solidFill>
                <a:latin typeface="KBO DIA GOTHIC MEDIUM" pitchFamily="2" charset="-127"/>
                <a:ea typeface="KBO DIA GOTHIC MEDIUM" pitchFamily="2" charset="-127"/>
              </a:rPr>
              <a:t>데이터 분석 과정 및 결론</a:t>
            </a:r>
          </a:p>
        </p:txBody>
      </p:sp>
      <p:pic>
        <p:nvPicPr>
          <p:cNvPr id="21" name="그림 20" descr="야구, 스포츠, 운동경기이(가) 표시된 사진&#10;&#10;매우 높은 신뢰도로 생성된 설명">
            <a:extLst>
              <a:ext uri="{FF2B5EF4-FFF2-40B4-BE49-F238E27FC236}">
                <a16:creationId xmlns:a16="http://schemas.microsoft.com/office/drawing/2014/main" id="{BE431454-5063-4679-8968-75CC6DBD9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027" y="1178621"/>
            <a:ext cx="791316" cy="7913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6CB5E83-B195-462D-89AE-6E6AEE11C33C}"/>
              </a:ext>
            </a:extLst>
          </p:cNvPr>
          <p:cNvSpPr txBox="1"/>
          <p:nvPr/>
        </p:nvSpPr>
        <p:spPr>
          <a:xfrm>
            <a:off x="409226" y="4474853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3</a:t>
            </a:r>
            <a:r>
              <a:rPr lang="ko-KR" altLang="en-US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루</a:t>
            </a:r>
            <a:endParaRPr lang="en-US" altLang="ko-KR" sz="2400" b="1" dirty="0">
              <a:solidFill>
                <a:srgbClr val="F9FAFD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DDA4C7-F6FF-49ED-ADD9-C1C3D53FBCEB}"/>
              </a:ext>
            </a:extLst>
          </p:cNvPr>
          <p:cNvSpPr txBox="1"/>
          <p:nvPr/>
        </p:nvSpPr>
        <p:spPr>
          <a:xfrm>
            <a:off x="1766032" y="4383550"/>
            <a:ext cx="515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9FAFD"/>
                </a:solidFill>
                <a:latin typeface="KBO DIA GOTHIC MEDIUM" pitchFamily="2" charset="-127"/>
                <a:ea typeface="KBO DIA GOTHIC MEDIUM" pitchFamily="2" charset="-127"/>
              </a:rPr>
              <a:t>프로젝트 요약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44008A6-347C-45D4-91AF-98FD38CE0796}"/>
              </a:ext>
            </a:extLst>
          </p:cNvPr>
          <p:cNvCxnSpPr>
            <a:cxnSpLocks/>
          </p:cNvCxnSpPr>
          <p:nvPr/>
        </p:nvCxnSpPr>
        <p:spPr>
          <a:xfrm flipH="1">
            <a:off x="1096214" y="-108155"/>
            <a:ext cx="1558496" cy="1824364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E645AF6-D8FB-4881-80E4-A89D7D6F5738}"/>
              </a:ext>
            </a:extLst>
          </p:cNvPr>
          <p:cNvCxnSpPr>
            <a:cxnSpLocks/>
          </p:cNvCxnSpPr>
          <p:nvPr/>
        </p:nvCxnSpPr>
        <p:spPr>
          <a:xfrm>
            <a:off x="1162396" y="2079949"/>
            <a:ext cx="1297811" cy="1094331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96AA6E1-6634-47BA-B4BF-92C642D6ED75}"/>
              </a:ext>
            </a:extLst>
          </p:cNvPr>
          <p:cNvCxnSpPr>
            <a:cxnSpLocks/>
          </p:cNvCxnSpPr>
          <p:nvPr/>
        </p:nvCxnSpPr>
        <p:spPr>
          <a:xfrm flipH="1">
            <a:off x="1347200" y="3341875"/>
            <a:ext cx="922756" cy="1153061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73A361DC-0EFD-4F6D-8301-3E2B138D2BFC}"/>
              </a:ext>
            </a:extLst>
          </p:cNvPr>
          <p:cNvCxnSpPr>
            <a:cxnSpLocks/>
          </p:cNvCxnSpPr>
          <p:nvPr/>
        </p:nvCxnSpPr>
        <p:spPr>
          <a:xfrm>
            <a:off x="1149411" y="4686840"/>
            <a:ext cx="2898824" cy="2325854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524A532-7ACA-42BB-90B7-834E75C2074C}"/>
              </a:ext>
            </a:extLst>
          </p:cNvPr>
          <p:cNvSpPr/>
          <p:nvPr/>
        </p:nvSpPr>
        <p:spPr>
          <a:xfrm rot="18669513">
            <a:off x="966290" y="1693321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AC518DB-AA41-4657-983C-AE10D0832723}"/>
              </a:ext>
            </a:extLst>
          </p:cNvPr>
          <p:cNvSpPr/>
          <p:nvPr/>
        </p:nvSpPr>
        <p:spPr>
          <a:xfrm rot="18517421">
            <a:off x="1227371" y="4464651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6825DD-4839-45F4-B932-748ECEB49D0D}"/>
              </a:ext>
            </a:extLst>
          </p:cNvPr>
          <p:cNvSpPr txBox="1"/>
          <p:nvPr/>
        </p:nvSpPr>
        <p:spPr>
          <a:xfrm>
            <a:off x="2254820" y="1909091"/>
            <a:ext cx="6776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1)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프로젝트 배경 및 목적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2)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도메인 이해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한국 프로야구 및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제도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3)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데이터 출처 및 수집 기준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4)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전처리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(EDA)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과정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FBFBDF-65F6-44C1-B74F-086161E2B935}"/>
              </a:ext>
            </a:extLst>
          </p:cNvPr>
          <p:cNvSpPr txBox="1"/>
          <p:nvPr/>
        </p:nvSpPr>
        <p:spPr>
          <a:xfrm>
            <a:off x="2460207" y="4940715"/>
            <a:ext cx="6776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1)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프로젝트 의의 및 한계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2)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향후 프로젝트 주제 제안</a:t>
            </a:r>
          </a:p>
        </p:txBody>
      </p:sp>
      <p:sp>
        <p:nvSpPr>
          <p:cNvPr id="3" name="직사각형 38">
            <a:extLst>
              <a:ext uri="{FF2B5EF4-FFF2-40B4-BE49-F238E27FC236}">
                <a16:creationId xmlns:a16="http://schemas.microsoft.com/office/drawing/2014/main" id="{6B497FBD-46C1-5EE8-0FB1-CC9EF6382362}"/>
              </a:ext>
            </a:extLst>
          </p:cNvPr>
          <p:cNvSpPr/>
          <p:nvPr/>
        </p:nvSpPr>
        <p:spPr>
          <a:xfrm rot="18605975">
            <a:off x="2038444" y="2985826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14D2D9-9634-C038-CAF9-B568F4AF9DE4}"/>
              </a:ext>
            </a:extLst>
          </p:cNvPr>
          <p:cNvSpPr txBox="1"/>
          <p:nvPr/>
        </p:nvSpPr>
        <p:spPr>
          <a:xfrm>
            <a:off x="2816375" y="3369971"/>
            <a:ext cx="6776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1)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경기 내 성적에 따른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계약금의 차이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2)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포지션 별 가치 차이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3)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계약 세부 요소에 따른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계약금의 차이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4)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FA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이후의 기록</a:t>
            </a:r>
          </a:p>
        </p:txBody>
      </p:sp>
    </p:spTree>
    <p:extLst>
      <p:ext uri="{BB962C8B-B14F-4D97-AF65-F5344CB8AC3E}">
        <p14:creationId xmlns:p14="http://schemas.microsoft.com/office/powerpoint/2010/main" val="1042109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0EC670-90A1-30F2-29AD-40914779A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08C974F-207A-A588-1E5F-2035BF56FB95}"/>
              </a:ext>
            </a:extLst>
          </p:cNvPr>
          <p:cNvSpPr txBox="1"/>
          <p:nvPr/>
        </p:nvSpPr>
        <p:spPr>
          <a:xfrm>
            <a:off x="0" y="294448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2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데이터 분석 과정 및 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E5ED6-6766-8571-E3A8-89E2011EDBC1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4)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계약 이후의 성적 차이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563F6-047F-BB1C-29C0-69213EA3B85F}"/>
              </a:ext>
            </a:extLst>
          </p:cNvPr>
          <p:cNvSpPr txBox="1"/>
          <p:nvPr/>
        </p:nvSpPr>
        <p:spPr>
          <a:xfrm>
            <a:off x="463240" y="635200"/>
            <a:ext cx="10821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계약의 조건에 따라 </a:t>
            </a:r>
            <a:r>
              <a:rPr lang="ko-KR" altLang="en-US" sz="3200" b="1" dirty="0" err="1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차기년도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 성적에 차이가 있을 것이다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.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978DA1-8180-80FA-C198-FB9C03C0CCCC}"/>
              </a:ext>
            </a:extLst>
          </p:cNvPr>
          <p:cNvSpPr txBox="1"/>
          <p:nvPr/>
        </p:nvSpPr>
        <p:spPr>
          <a:xfrm>
            <a:off x="463240" y="1219975"/>
            <a:ext cx="11481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(FA</a:t>
            </a:r>
            <a:r>
              <a:rPr lang="ko-KR" altLang="en-US" sz="2400" dirty="0" err="1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를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 이미 한 번 치른 경험이 있는 선수의 경우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) </a:t>
            </a:r>
            <a:b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</a:b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이번 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FA 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금액이 지난 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FA 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금액보다 낮을 시 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(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분발하기 위해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) 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성적이 좋아진다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. </a:t>
            </a:r>
            <a:r>
              <a:rPr lang="en-US" altLang="ko-KR" sz="24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(</a:t>
            </a:r>
            <a:r>
              <a:rPr lang="ko-KR" altLang="en-US" sz="24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부분 기각</a:t>
            </a:r>
            <a:r>
              <a:rPr lang="en-US" altLang="ko-KR" sz="24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)</a:t>
            </a:r>
            <a:endParaRPr lang="ko-KR" altLang="en-US" sz="1600" dirty="0">
              <a:solidFill>
                <a:srgbClr val="BF2F47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BA6AF826-FC59-7097-9511-3F23AD5D22D5}"/>
              </a:ext>
            </a:extLst>
          </p:cNvPr>
          <p:cNvSpPr txBox="1">
            <a:spLocks/>
          </p:cNvSpPr>
          <p:nvPr/>
        </p:nvSpPr>
        <p:spPr>
          <a:xfrm>
            <a:off x="6356608" y="2125410"/>
            <a:ext cx="5588094" cy="44367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분석 방법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WAR, </a:t>
            </a:r>
            <a:r>
              <a:rPr lang="en-US" altLang="ko-KR" sz="1200" dirty="0" err="1">
                <a:latin typeface="KBO DIA GOTHIC LIGHT" pitchFamily="2" charset="-127"/>
                <a:ea typeface="KBO DIA GOTHIC LIGHT" pitchFamily="2" charset="-127"/>
              </a:rPr>
              <a:t>oWAR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(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공격 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WAR), </a:t>
            </a:r>
            <a:r>
              <a:rPr lang="en-US" altLang="ko-KR" sz="1200" dirty="0" err="1">
                <a:latin typeface="KBO DIA GOTHIC LIGHT" pitchFamily="2" charset="-127"/>
                <a:ea typeface="KBO DIA GOTHIC LIGHT" pitchFamily="2" charset="-127"/>
              </a:rPr>
              <a:t>dWAR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(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수비 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WAR) 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활용</a:t>
            </a:r>
            <a:endParaRPr lang="en-US" altLang="ko-KR" sz="12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두 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계약 간의 총액 차이와 성적 지표인 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WAR 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변화량 비교</a:t>
            </a:r>
            <a:endParaRPr lang="en-US" altLang="ko-KR" sz="12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계약 총액 차이 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= 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두 번째 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계약 총액 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- 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첫 번째 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계약 총액 </a:t>
            </a:r>
            <a:b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WAR 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차이 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= 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두 번째 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FA WAR - 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첫 번째 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FA WAR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투수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/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야수 구분 이유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 계산식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,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 평가 기준 금액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,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 부상 리스크의 측면에서 다름</a:t>
            </a:r>
            <a:b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투수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 투구 기록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(ERA, FIP, 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이닝 수 등으로 기록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)</a:t>
            </a:r>
            <a:b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야수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 공격 기록과 수비 기록의 합산</a:t>
            </a:r>
            <a:endParaRPr lang="en-US" altLang="ko-KR" sz="1200" dirty="0">
              <a:latin typeface="KBO DIA GOTHIC LIGHT" pitchFamily="2" charset="-127"/>
              <a:ea typeface="KBO DIA GOTHIC LIGHT" pitchFamily="2" charset="-127"/>
            </a:endParaRPr>
          </a:p>
          <a:p>
            <a:pPr marL="457200" lvl="1" indent="0">
              <a:buNone/>
            </a:pPr>
            <a:endParaRPr lang="en-US" altLang="ko-KR" sz="1200" dirty="0">
              <a:latin typeface="KBO DIA GOTHIC LIGHT" pitchFamily="2" charset="-127"/>
              <a:ea typeface="KBO DIA GOTHIC LIGHT" pitchFamily="2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결과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대부분 선수는 돈을 덜 받게 되었지만 드물게 더 많이 받은 선수들이 더 좋은 성적 향상을 보여서 전체적인 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금액 증가 → 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WAR 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증가의 경향이 나옴</a:t>
            </a:r>
            <a:r>
              <a:rPr lang="en-US" altLang="ko-KR" sz="1200" dirty="0">
                <a:latin typeface="KBO DIA GOTHIC LIGHT" pitchFamily="2" charset="-127"/>
                <a:ea typeface="KBO DIA GOTHIC LIGHT" pitchFamily="2" charset="-127"/>
              </a:rPr>
              <a:t>, </a:t>
            </a:r>
            <a:r>
              <a:rPr lang="ko-KR" altLang="en-US" sz="1200" dirty="0">
                <a:latin typeface="KBO DIA GOTHIC LIGHT" pitchFamily="2" charset="-127"/>
                <a:ea typeface="KBO DIA GOTHIC LIGHT" pitchFamily="2" charset="-127"/>
              </a:rPr>
              <a:t>가설과 반대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2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야수는 </a:t>
            </a:r>
            <a:r>
              <a:rPr lang="en-US" altLang="ko-KR" sz="12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p-value</a:t>
            </a:r>
            <a:r>
              <a:rPr lang="ko-KR" altLang="en-US" sz="12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가 </a:t>
            </a:r>
            <a:r>
              <a:rPr lang="en-US" altLang="ko-KR" sz="12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0.0016</a:t>
            </a:r>
            <a:r>
              <a:rPr lang="ko-KR" altLang="en-US" sz="1200" dirty="0" err="1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으로</a:t>
            </a:r>
            <a:r>
              <a:rPr lang="ko-KR" altLang="en-US" sz="12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 </a:t>
            </a:r>
            <a:r>
              <a:rPr lang="en-US" altLang="ko-KR" sz="12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0.05</a:t>
            </a:r>
            <a:r>
              <a:rPr lang="ko-KR" altLang="en-US" sz="12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보다 훨씬 작기 때문에 가설 채택 가능 </a:t>
            </a:r>
            <a:br>
              <a:rPr lang="en-US" altLang="ko-KR" sz="12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</a:br>
            <a:r>
              <a:rPr lang="en-US" altLang="ko-KR" sz="12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(</a:t>
            </a:r>
            <a:r>
              <a:rPr lang="ko-KR" altLang="en-US" sz="12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통계적으로 </a:t>
            </a:r>
            <a:r>
              <a:rPr lang="ko-KR" altLang="en-US" sz="1200" dirty="0" err="1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유의미</a:t>
            </a:r>
            <a:r>
              <a:rPr lang="en-US" altLang="ko-KR" sz="12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) 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2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투수는 </a:t>
            </a:r>
            <a:r>
              <a:rPr lang="en-US" altLang="ko-KR" sz="12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p-value</a:t>
            </a:r>
            <a:r>
              <a:rPr lang="ko-KR" altLang="en-US" sz="12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가 </a:t>
            </a:r>
            <a:r>
              <a:rPr lang="en-US" altLang="ko-KR" sz="12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0.063</a:t>
            </a:r>
            <a:r>
              <a:rPr lang="ko-KR" altLang="en-US" sz="1200" dirty="0" err="1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으로</a:t>
            </a:r>
            <a:r>
              <a:rPr lang="ko-KR" altLang="en-US" sz="12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 </a:t>
            </a:r>
            <a:r>
              <a:rPr lang="en-US" altLang="ko-KR" sz="12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0.05</a:t>
            </a:r>
            <a:r>
              <a:rPr lang="ko-KR" altLang="en-US" sz="12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보다 크기 </a:t>
            </a:r>
            <a:r>
              <a:rPr lang="ko-KR" altLang="en-US" sz="1200" dirty="0" err="1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때문에가설</a:t>
            </a:r>
            <a:r>
              <a:rPr lang="ko-KR" altLang="en-US" sz="12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 기각 </a:t>
            </a:r>
            <a:br>
              <a:rPr lang="en-US" altLang="ko-KR" sz="12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</a:br>
            <a:r>
              <a:rPr lang="en-US" altLang="ko-KR" sz="12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(</a:t>
            </a:r>
            <a:r>
              <a:rPr lang="ko-KR" altLang="en-US" sz="12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통계적으로 유의미하지 않음</a:t>
            </a:r>
            <a:r>
              <a:rPr lang="en-US" altLang="ko-KR" sz="12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)</a:t>
            </a:r>
            <a:endParaRPr lang="ko-KR" altLang="en-US" sz="1200" dirty="0">
              <a:solidFill>
                <a:srgbClr val="BF2F47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BE736C-5415-6FF3-303B-310416646D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16"/>
          <a:stretch/>
        </p:blipFill>
        <p:spPr>
          <a:xfrm>
            <a:off x="1004047" y="2392966"/>
            <a:ext cx="3175000" cy="1866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E2AAB1-594E-D8B6-B0F2-BCEE9CFAEF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47" y="4448082"/>
            <a:ext cx="3175000" cy="180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5C8CBF-D9F5-D522-8B1B-A0F41E62C501}"/>
              </a:ext>
            </a:extLst>
          </p:cNvPr>
          <p:cNvSpPr txBox="1"/>
          <p:nvPr/>
        </p:nvSpPr>
        <p:spPr>
          <a:xfrm>
            <a:off x="4235152" y="3172527"/>
            <a:ext cx="1378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가설 검증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-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투수</a:t>
            </a:r>
            <a:endParaRPr lang="en-KR" sz="1400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C619B-B2B0-D55D-2FCC-BF8830669595}"/>
              </a:ext>
            </a:extLst>
          </p:cNvPr>
          <p:cNvSpPr txBox="1"/>
          <p:nvPr/>
        </p:nvSpPr>
        <p:spPr>
          <a:xfrm>
            <a:off x="4254388" y="5195893"/>
            <a:ext cx="1340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가설 검증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-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야수</a:t>
            </a:r>
            <a:endParaRPr lang="en-KR" sz="1400" dirty="0">
              <a:latin typeface="KBO DIA GOTHIC LIGHT" pitchFamily="2" charset="-127"/>
              <a:ea typeface="KBO DIA GOTHIC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8892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8083ED-8779-CFB7-A646-42BBEACFF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7F069D-9D1C-3153-80D0-D771D15A9A3D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2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데이터 분석 과정 및 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3A2B57-9549-8ADB-BBD9-B18EE0AA7847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4)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계약 이후의 성적 차이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2CAC50-8A6F-4BEF-D32B-8FA73DAABEB2}"/>
              </a:ext>
            </a:extLst>
          </p:cNvPr>
          <p:cNvSpPr txBox="1"/>
          <p:nvPr/>
        </p:nvSpPr>
        <p:spPr>
          <a:xfrm>
            <a:off x="463240" y="635200"/>
            <a:ext cx="108217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계약의 조건에 따라 </a:t>
            </a:r>
            <a:r>
              <a:rPr lang="ko-KR" altLang="en-US" sz="3200" b="1" dirty="0" err="1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차기년도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 성적에 차이가 있을 것이다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.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9ABA77-568F-9D43-A770-76750EA684FB}"/>
              </a:ext>
            </a:extLst>
          </p:cNvPr>
          <p:cNvSpPr txBox="1"/>
          <p:nvPr/>
        </p:nvSpPr>
        <p:spPr>
          <a:xfrm>
            <a:off x="463240" y="1219975"/>
            <a:ext cx="11481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(FA</a:t>
            </a:r>
            <a:r>
              <a:rPr lang="ko-KR" altLang="en-US" sz="2400" dirty="0" err="1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를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 이미 한 번 치른 경험이 있는 선수의 경우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) </a:t>
            </a:r>
            <a:b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</a:b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이번 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FA 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금액이 지난 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FA 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금액보다 낮을 시 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(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분발하기 위해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) </a:t>
            </a:r>
            <a:r>
              <a:rPr lang="ko-KR" altLang="en-US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성적이 좋아진다</a:t>
            </a:r>
            <a:r>
              <a:rPr lang="en-US" altLang="ko-KR" sz="24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. </a:t>
            </a:r>
            <a:r>
              <a:rPr lang="en-US" altLang="ko-KR" sz="24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(</a:t>
            </a:r>
            <a:r>
              <a:rPr lang="ko-KR" altLang="en-US" sz="24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부분 기각</a:t>
            </a:r>
            <a:r>
              <a:rPr lang="en-US" altLang="ko-KR" sz="24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)</a:t>
            </a:r>
            <a:endParaRPr lang="ko-KR" altLang="en-US" sz="1600" dirty="0">
              <a:solidFill>
                <a:srgbClr val="BF2F47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0C4F7358-DACB-BBA6-3FDD-F89D4FCEF0EA}"/>
              </a:ext>
            </a:extLst>
          </p:cNvPr>
          <p:cNvSpPr txBox="1">
            <a:spLocks/>
          </p:cNvSpPr>
          <p:nvPr/>
        </p:nvSpPr>
        <p:spPr>
          <a:xfrm>
            <a:off x="286042" y="5163700"/>
            <a:ext cx="5588094" cy="107191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600" dirty="0">
                <a:solidFill>
                  <a:schemeClr val="dk1"/>
                </a:solidFill>
                <a:latin typeface="KBO DIA GOTHIC LIGHT" pitchFamily="2" charset="-127"/>
                <a:ea typeface="KBO DIA GOTHIC LIGHT" pitchFamily="2" charset="-127"/>
              </a:rPr>
              <a:t>계약 총액 및 성적 대부분 </a:t>
            </a:r>
            <a:br>
              <a:rPr lang="en-US" altLang="ko-KR" sz="1600" dirty="0">
                <a:solidFill>
                  <a:schemeClr val="dk1"/>
                </a:solidFill>
                <a:latin typeface="KBO DIA GOTHIC LIGHT" pitchFamily="2" charset="-127"/>
                <a:ea typeface="KBO DIA GOTHIC LIGHT" pitchFamily="2" charset="-127"/>
              </a:rPr>
            </a:br>
            <a:r>
              <a:rPr lang="ko-KR" altLang="en-US" sz="1600" dirty="0">
                <a:solidFill>
                  <a:schemeClr val="dk1"/>
                </a:solidFill>
                <a:latin typeface="KBO DIA GOTHIC LIGHT" pitchFamily="2" charset="-127"/>
                <a:ea typeface="KBO DIA GOTHIC LIGHT" pitchFamily="2" charset="-127"/>
              </a:rPr>
              <a:t>첫번째 </a:t>
            </a:r>
            <a:r>
              <a:rPr lang="en-US" sz="1600" dirty="0">
                <a:solidFill>
                  <a:schemeClr val="dk1"/>
                </a:solidFill>
                <a:latin typeface="KBO DIA GOTHIC LIGHT" pitchFamily="2" charset="-127"/>
                <a:ea typeface="KBO DIA GOTHIC LIGHT" pitchFamily="2" charset="-127"/>
              </a:rPr>
              <a:t>FA</a:t>
            </a:r>
            <a:r>
              <a:rPr lang="ko-KR" altLang="en-US" sz="1600" dirty="0" err="1">
                <a:solidFill>
                  <a:schemeClr val="dk1"/>
                </a:solidFill>
                <a:latin typeface="KBO DIA GOTHIC LIGHT" pitchFamily="2" charset="-127"/>
                <a:ea typeface="KBO DIA GOTHIC LIGHT" pitchFamily="2" charset="-127"/>
              </a:rPr>
              <a:t>에</a:t>
            </a:r>
            <a:r>
              <a:rPr lang="ko-KR" altLang="en-US" sz="1600" dirty="0">
                <a:solidFill>
                  <a:schemeClr val="dk1"/>
                </a:solidFill>
                <a:latin typeface="KBO DIA GOTHIC LIGHT" pitchFamily="2" charset="-127"/>
                <a:ea typeface="KBO DIA GOTHIC LIGHT" pitchFamily="2" charset="-127"/>
              </a:rPr>
              <a:t> 비해 두번째 </a:t>
            </a:r>
            <a:r>
              <a:rPr lang="en-US" sz="1600" dirty="0">
                <a:solidFill>
                  <a:schemeClr val="dk1"/>
                </a:solidFill>
                <a:latin typeface="KBO DIA GOTHIC LIGHT" pitchFamily="2" charset="-127"/>
                <a:ea typeface="KBO DIA GOTHIC LIGHT" pitchFamily="2" charset="-127"/>
              </a:rPr>
              <a:t>FA</a:t>
            </a:r>
            <a:r>
              <a:rPr lang="ko-KR" altLang="en-US" sz="1600" dirty="0">
                <a:solidFill>
                  <a:schemeClr val="dk1"/>
                </a:solidFill>
                <a:latin typeface="KBO DIA GOTHIC LIGHT" pitchFamily="2" charset="-127"/>
                <a:ea typeface="KBO DIA GOTHIC LIGHT" pitchFamily="2" charset="-127"/>
              </a:rPr>
              <a:t>에서 감소</a:t>
            </a:r>
            <a:endParaRPr lang="en-US" sz="1600" dirty="0">
              <a:solidFill>
                <a:schemeClr val="dk1"/>
              </a:solidFill>
              <a:latin typeface="KBO DIA GOTHIC LIGHT" pitchFamily="2" charset="-127"/>
              <a:ea typeface="KBO DIA GOTHIC LIGHT" pitchFamily="2" charset="-127"/>
            </a:endParaRPr>
          </a:p>
        </p:txBody>
      </p:sp>
      <p:pic>
        <p:nvPicPr>
          <p:cNvPr id="9" name="Google Shape;383;p27">
            <a:extLst>
              <a:ext uri="{FF2B5EF4-FFF2-40B4-BE49-F238E27FC236}">
                <a16:creationId xmlns:a16="http://schemas.microsoft.com/office/drawing/2014/main" id="{9ADA608C-2BF7-BE38-456D-EF7BB9DC86F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96033"/>
            <a:ext cx="3115453" cy="226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84;p27">
            <a:extLst>
              <a:ext uri="{FF2B5EF4-FFF2-40B4-BE49-F238E27FC236}">
                <a16:creationId xmlns:a16="http://schemas.microsoft.com/office/drawing/2014/main" id="{DB4786DE-BA83-44BC-F936-C9ADA0EF347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8583" y="2617345"/>
            <a:ext cx="3207417" cy="2217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385;p27">
            <a:extLst>
              <a:ext uri="{FF2B5EF4-FFF2-40B4-BE49-F238E27FC236}">
                <a16:creationId xmlns:a16="http://schemas.microsoft.com/office/drawing/2014/main" id="{218629B7-867B-BA9B-207D-E90517FAF92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59490" y="2606518"/>
            <a:ext cx="2932510" cy="226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386;p27">
            <a:extLst>
              <a:ext uri="{FF2B5EF4-FFF2-40B4-BE49-F238E27FC236}">
                <a16:creationId xmlns:a16="http://schemas.microsoft.com/office/drawing/2014/main" id="{BCB455C7-9D89-9C6A-85FB-5475B90B994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23489" y="2606518"/>
            <a:ext cx="2950665" cy="226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54A012F-D56F-4021-A116-61C90EDF3BD1}"/>
              </a:ext>
            </a:extLst>
          </p:cNvPr>
          <p:cNvSpPr txBox="1">
            <a:spLocks/>
          </p:cNvSpPr>
          <p:nvPr/>
        </p:nvSpPr>
        <p:spPr>
          <a:xfrm>
            <a:off x="839788" y="201733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u="sng" dirty="0">
                <a:latin typeface="KBO DIA GOTHIC MEDIUM" pitchFamily="2" charset="-127"/>
                <a:ea typeface="KBO DIA GOTHIC MEDIUM" pitchFamily="2" charset="-127"/>
              </a:rPr>
              <a:t>투수</a:t>
            </a:r>
            <a:endParaRPr lang="en-KR" u="sng" dirty="0"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48250555-CC4A-38B2-2E88-6CDA8F5AA867}"/>
              </a:ext>
            </a:extLst>
          </p:cNvPr>
          <p:cNvSpPr txBox="1">
            <a:spLocks/>
          </p:cNvSpPr>
          <p:nvPr/>
        </p:nvSpPr>
        <p:spPr>
          <a:xfrm>
            <a:off x="6172200" y="2017338"/>
            <a:ext cx="5183188" cy="82391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u="sng" dirty="0">
                <a:latin typeface="KBO DIA GOTHIC MEDIUM" pitchFamily="2" charset="-127"/>
                <a:ea typeface="KBO DIA GOTHIC MEDIUM" pitchFamily="2" charset="-127"/>
              </a:rPr>
              <a:t>야수</a:t>
            </a:r>
            <a:endParaRPr lang="en-KR" sz="1600" u="sng" dirty="0"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35374AD7-C4A7-C4AA-58BF-C9CE0B934F24}"/>
              </a:ext>
            </a:extLst>
          </p:cNvPr>
          <p:cNvSpPr txBox="1">
            <a:spLocks/>
          </p:cNvSpPr>
          <p:nvPr/>
        </p:nvSpPr>
        <p:spPr>
          <a:xfrm>
            <a:off x="6317864" y="5163700"/>
            <a:ext cx="5588094" cy="107191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chemeClr val="dk1"/>
                </a:solidFill>
                <a:latin typeface="KBO DIA GOTHIC LIGHT" pitchFamily="2" charset="-127"/>
                <a:ea typeface="KBO DIA GOTHIC LIGHT" pitchFamily="2" charset="-127"/>
                <a:cs typeface="Malgun Gothic"/>
                <a:sym typeface="Malgun Gothic"/>
              </a:rPr>
              <a:t>대부분의 선수는 두번째 </a:t>
            </a:r>
            <a:r>
              <a:rPr lang="en-US" altLang="ko-KR" sz="1600" dirty="0">
                <a:solidFill>
                  <a:schemeClr val="dk1"/>
                </a:solidFill>
                <a:latin typeface="KBO DIA GOTHIC LIGHT" pitchFamily="2" charset="-127"/>
                <a:ea typeface="KBO DIA GOTHIC LIGHT" pitchFamily="2" charset="-127"/>
                <a:cs typeface="Malgun Gothic"/>
                <a:sym typeface="Malgun Gothic"/>
              </a:rPr>
              <a:t>FA</a:t>
            </a:r>
            <a:r>
              <a:rPr lang="ko-KR" altLang="en-US" sz="1600" dirty="0" err="1">
                <a:solidFill>
                  <a:schemeClr val="dk1"/>
                </a:solidFill>
                <a:latin typeface="KBO DIA GOTHIC LIGHT" pitchFamily="2" charset="-127"/>
                <a:ea typeface="KBO DIA GOTHIC LIGHT" pitchFamily="2" charset="-127"/>
                <a:cs typeface="Malgun Gothic"/>
                <a:sym typeface="Malgun Gothic"/>
              </a:rPr>
              <a:t>에</a:t>
            </a:r>
            <a:r>
              <a:rPr lang="ko-KR" altLang="en-US" sz="1600" dirty="0">
                <a:solidFill>
                  <a:schemeClr val="dk1"/>
                </a:solidFill>
                <a:latin typeface="KBO DIA GOTHIC LIGHT" pitchFamily="2" charset="-127"/>
                <a:ea typeface="KBO DIA GOTHIC LIGHT" pitchFamily="2" charset="-127"/>
                <a:cs typeface="Malgun Gothic"/>
                <a:sym typeface="Malgun Gothic"/>
              </a:rPr>
              <a:t> 돈과 성적이 줄어들었지만 </a:t>
            </a:r>
            <a:br>
              <a:rPr lang="en-US" altLang="ko-KR" sz="1600" dirty="0">
                <a:solidFill>
                  <a:schemeClr val="dk1"/>
                </a:solidFill>
                <a:latin typeface="KBO DIA GOTHIC LIGHT" pitchFamily="2" charset="-127"/>
                <a:ea typeface="KBO DIA GOTHIC LIGHT" pitchFamily="2" charset="-127"/>
                <a:cs typeface="Malgun Gothic"/>
                <a:sym typeface="Malgun Gothic"/>
              </a:rPr>
            </a:br>
            <a:r>
              <a:rPr lang="ko-KR" altLang="en-US" sz="1600" dirty="0">
                <a:solidFill>
                  <a:schemeClr val="dk1"/>
                </a:solidFill>
                <a:latin typeface="KBO DIA GOTHIC LIGHT" pitchFamily="2" charset="-127"/>
                <a:ea typeface="KBO DIA GOTHIC LIGHT" pitchFamily="2" charset="-127"/>
                <a:cs typeface="Malgun Gothic"/>
                <a:sym typeface="Malgun Gothic"/>
              </a:rPr>
              <a:t>드물게 더 좋은 성적을 낸 선수는 더 많은 비용을 받음</a:t>
            </a:r>
          </a:p>
        </p:txBody>
      </p:sp>
    </p:spTree>
    <p:extLst>
      <p:ext uri="{BB962C8B-B14F-4D97-AF65-F5344CB8AC3E}">
        <p14:creationId xmlns:p14="http://schemas.microsoft.com/office/powerpoint/2010/main" val="615134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439767-35C0-E82A-2571-B3F9C0EC8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>
            <a:extLst>
              <a:ext uri="{FF2B5EF4-FFF2-40B4-BE49-F238E27FC236}">
                <a16:creationId xmlns:a16="http://schemas.microsoft.com/office/drawing/2014/main" id="{CA983187-3E67-E90A-9D21-30433B78A3CE}"/>
              </a:ext>
            </a:extLst>
          </p:cNvPr>
          <p:cNvSpPr/>
          <p:nvPr/>
        </p:nvSpPr>
        <p:spPr>
          <a:xfrm>
            <a:off x="4297679" y="1861600"/>
            <a:ext cx="3474722" cy="3474720"/>
          </a:xfrm>
          <a:prstGeom prst="ellipse">
            <a:avLst/>
          </a:prstGeom>
          <a:solidFill>
            <a:srgbClr val="CDCC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BO DIA GOTHIC MEDIUM" pitchFamily="2" charset="-127"/>
              <a:ea typeface="KBO DIA GOTHIC MEDIUM" pitchFamily="2" charset="-127"/>
            </a:endParaRPr>
          </a:p>
        </p:txBody>
      </p:sp>
      <p:pic>
        <p:nvPicPr>
          <p:cNvPr id="14" name="내용 개체 틀 7" descr="야구, 사람, 실외, 플레이어이(가) 표시된 사진&#10;&#10;매우 높은 신뢰도로 생성된 설명">
            <a:extLst>
              <a:ext uri="{FF2B5EF4-FFF2-40B4-BE49-F238E27FC236}">
                <a16:creationId xmlns:a16="http://schemas.microsoft.com/office/drawing/2014/main" id="{659C53D6-D076-4E00-59C2-0051C6C22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806" y="698962"/>
            <a:ext cx="3855268" cy="5816138"/>
          </a:xfrm>
          <a:prstGeom prst="rect">
            <a:avLst/>
          </a:prstGeom>
          <a:noFill/>
          <a:effectLst/>
        </p:spPr>
      </p:pic>
      <p:pic>
        <p:nvPicPr>
          <p:cNvPr id="8" name="내용 개체 틀 7" descr="야구, 사람, 실외, 플레이어이(가) 표시된 사진&#10;&#10;매우 높은 신뢰도로 생성된 설명">
            <a:extLst>
              <a:ext uri="{FF2B5EF4-FFF2-40B4-BE49-F238E27FC236}">
                <a16:creationId xmlns:a16="http://schemas.microsoft.com/office/drawing/2014/main" id="{CE758003-4358-8F85-35CC-4241422DA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523" y="723014"/>
            <a:ext cx="3834274" cy="5784466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DEA3F5F-0513-9E15-21E1-77475D995349}"/>
              </a:ext>
            </a:extLst>
          </p:cNvPr>
          <p:cNvSpPr txBox="1"/>
          <p:nvPr/>
        </p:nvSpPr>
        <p:spPr>
          <a:xfrm>
            <a:off x="2538359" y="1155493"/>
            <a:ext cx="154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BO DIA GOTHIC MEDIUM" pitchFamily="2" charset="-127"/>
                <a:ea typeface="KBO DIA GOTHIC MEDIUM" pitchFamily="2" charset="-127"/>
              </a:rPr>
              <a:t>직전 시즌 성적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8C5C3A-C3E6-0E4B-5D4D-02A98816DC9F}"/>
              </a:ext>
            </a:extLst>
          </p:cNvPr>
          <p:cNvSpPr txBox="1"/>
          <p:nvPr/>
        </p:nvSpPr>
        <p:spPr>
          <a:xfrm>
            <a:off x="777006" y="3573308"/>
            <a:ext cx="2751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KBO DIA GOTHIC MEDIUM" pitchFamily="2" charset="-127"/>
                <a:ea typeface="KBO DIA GOTHIC MEDIUM" pitchFamily="2" charset="-127"/>
              </a:rPr>
              <a:t>계약 세부 요소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217339-0B32-AC24-0364-025FB0B42E3A}"/>
              </a:ext>
            </a:extLst>
          </p:cNvPr>
          <p:cNvSpPr txBox="1"/>
          <p:nvPr/>
        </p:nvSpPr>
        <p:spPr>
          <a:xfrm>
            <a:off x="777006" y="5180000"/>
            <a:ext cx="309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KBO DIA GOTHIC MEDIUM" pitchFamily="2" charset="-127"/>
                <a:ea typeface="KBO DIA GOTHIC MEDIUM" pitchFamily="2" charset="-127"/>
              </a:rPr>
              <a:t>이외에 무언가 존재하지 않을까</a:t>
            </a:r>
            <a:r>
              <a:rPr lang="en-US" altLang="ko-KR" dirty="0">
                <a:latin typeface="KBO DIA GOTHIC MEDIUM" pitchFamily="2" charset="-127"/>
                <a:ea typeface="KBO DIA GOTHIC MEDIUM" pitchFamily="2" charset="-127"/>
              </a:rPr>
              <a:t>?</a:t>
            </a:r>
            <a:endParaRPr lang="ko-KR" altLang="en-US" dirty="0"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56374A-C47E-F766-0377-F67D76D03282}"/>
              </a:ext>
            </a:extLst>
          </p:cNvPr>
          <p:cNvSpPr txBox="1"/>
          <p:nvPr/>
        </p:nvSpPr>
        <p:spPr>
          <a:xfrm>
            <a:off x="7183292" y="1774173"/>
            <a:ext cx="182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BO DIA GOTHIC MEDIUM" pitchFamily="2" charset="-127"/>
                <a:ea typeface="KBO DIA GOTHIC MEDIUM" pitchFamily="2" charset="-127"/>
              </a:rPr>
              <a:t>포지션 별 희소성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FFDD0F-03B5-CB3B-C5BE-41F88099459E}"/>
              </a:ext>
            </a:extLst>
          </p:cNvPr>
          <p:cNvSpPr txBox="1"/>
          <p:nvPr/>
        </p:nvSpPr>
        <p:spPr>
          <a:xfrm>
            <a:off x="2095621" y="1436823"/>
            <a:ext cx="19569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가설 기각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1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먹튀가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 아니었다고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?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BB4FEC-0AFB-DB1E-9C82-C683319F7F27}"/>
              </a:ext>
            </a:extLst>
          </p:cNvPr>
          <p:cNvSpPr txBox="1"/>
          <p:nvPr/>
        </p:nvSpPr>
        <p:spPr>
          <a:xfrm>
            <a:off x="7190911" y="2053406"/>
            <a:ext cx="3467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어라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..?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 센터라인이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..?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(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눈물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)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 그래도 불펜은 건졌으니까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…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8746265-7007-5638-3A44-077E98E2AA3F}"/>
              </a:ext>
            </a:extLst>
          </p:cNvPr>
          <p:cNvSpPr txBox="1"/>
          <p:nvPr/>
        </p:nvSpPr>
        <p:spPr>
          <a:xfrm>
            <a:off x="1345074" y="3855720"/>
            <a:ext cx="2185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“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이적할 땐 이유가 있겠죠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”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77DB48-4F9A-3297-9853-EE8F2BE36F9F}"/>
              </a:ext>
            </a:extLst>
          </p:cNvPr>
          <p:cNvSpPr txBox="1"/>
          <p:nvPr/>
        </p:nvSpPr>
        <p:spPr>
          <a:xfrm>
            <a:off x="981635" y="5476802"/>
            <a:ext cx="28830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오늘도 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1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팀은 더 나은 가설을 세우고 있습니다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…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C92C67C-0AB2-6EA9-3207-7E570261D17C}"/>
              </a:ext>
            </a:extLst>
          </p:cNvPr>
          <p:cNvSpPr txBox="1"/>
          <p:nvPr/>
        </p:nvSpPr>
        <p:spPr>
          <a:xfrm>
            <a:off x="8585464" y="4037611"/>
            <a:ext cx="198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BO DIA GOTHIC MEDIUM" pitchFamily="2" charset="-127"/>
                <a:ea typeface="KBO DIA GOTHIC MEDIUM" pitchFamily="2" charset="-127"/>
              </a:rPr>
              <a:t>완벽한 실력</a:t>
            </a:r>
            <a:r>
              <a:rPr lang="en-US" altLang="ko-KR" dirty="0">
                <a:latin typeface="KBO DIA GOTHIC MEDIUM" pitchFamily="2" charset="-127"/>
                <a:ea typeface="KBO DIA GOTHIC MEDIUM" pitchFamily="2" charset="-127"/>
              </a:rPr>
              <a:t>:</a:t>
            </a:r>
            <a:r>
              <a:rPr lang="ko-KR" altLang="en-US" dirty="0">
                <a:latin typeface="KBO DIA GOTHIC MEDIUM" pitchFamily="2" charset="-127"/>
                <a:ea typeface="KBO DIA GOTHIC MEDIUM" pitchFamily="2" charset="-127"/>
              </a:rPr>
              <a:t> </a:t>
            </a:r>
            <a:r>
              <a:rPr lang="en-US" altLang="ko-KR" dirty="0">
                <a:latin typeface="KBO DIA GOTHIC MEDIUM" pitchFamily="2" charset="-127"/>
                <a:ea typeface="KBO DIA GOTHIC MEDIUM" pitchFamily="2" charset="-127"/>
              </a:rPr>
              <a:t>WAR</a:t>
            </a:r>
            <a:endParaRPr lang="ko-KR" altLang="en-US" dirty="0"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F08DD5A-5447-08BC-38D9-0E576515A028}"/>
              </a:ext>
            </a:extLst>
          </p:cNvPr>
          <p:cNvSpPr txBox="1"/>
          <p:nvPr/>
        </p:nvSpPr>
        <p:spPr>
          <a:xfrm>
            <a:off x="8585464" y="4325230"/>
            <a:ext cx="21856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”WAR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은 의미가 있어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KBO DIA GOTHIC LIGHT" pitchFamily="2" charset="-127"/>
                <a:ea typeface="KBO DIA GOTHIC LIGHT" pitchFamily="2" charset="-127"/>
              </a:rPr>
              <a:t>.”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latin typeface="KBO DIA GOTHIC LIGHT" pitchFamily="2" charset="-127"/>
              <a:ea typeface="KBO DIA GOTHIC LIGHT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6E6B6C1-102B-BA71-EDA8-B310246DD2D2}"/>
              </a:ext>
            </a:extLst>
          </p:cNvPr>
          <p:cNvCxnSpPr>
            <a:cxnSpLocks/>
          </p:cNvCxnSpPr>
          <p:nvPr/>
        </p:nvCxnSpPr>
        <p:spPr>
          <a:xfrm>
            <a:off x="4052576" y="1363980"/>
            <a:ext cx="1075684" cy="5105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A07B950-10F9-0FE3-231E-E3D756A8B448}"/>
              </a:ext>
            </a:extLst>
          </p:cNvPr>
          <p:cNvCxnSpPr>
            <a:cxnSpLocks/>
          </p:cNvCxnSpPr>
          <p:nvPr/>
        </p:nvCxnSpPr>
        <p:spPr>
          <a:xfrm flipH="1">
            <a:off x="6400800" y="2004060"/>
            <a:ext cx="777240" cy="40386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12E4A1E-C0C8-8CA3-5338-DA291BF9C781}"/>
              </a:ext>
            </a:extLst>
          </p:cNvPr>
          <p:cNvCxnSpPr>
            <a:cxnSpLocks/>
          </p:cNvCxnSpPr>
          <p:nvPr/>
        </p:nvCxnSpPr>
        <p:spPr>
          <a:xfrm flipV="1">
            <a:off x="3511556" y="3238500"/>
            <a:ext cx="999484" cy="6096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E2AC8B0-2F7B-2EB9-427D-CED76C5B6938}"/>
              </a:ext>
            </a:extLst>
          </p:cNvPr>
          <p:cNvCxnSpPr>
            <a:cxnSpLocks/>
          </p:cNvCxnSpPr>
          <p:nvPr/>
        </p:nvCxnSpPr>
        <p:spPr>
          <a:xfrm>
            <a:off x="3930656" y="5448300"/>
            <a:ext cx="656584" cy="57150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FCD8F12-3FFA-7997-72FF-AFAED2CF11C8}"/>
              </a:ext>
            </a:extLst>
          </p:cNvPr>
          <p:cNvCxnSpPr>
            <a:cxnSpLocks/>
          </p:cNvCxnSpPr>
          <p:nvPr/>
        </p:nvCxnSpPr>
        <p:spPr>
          <a:xfrm flipH="1" flipV="1">
            <a:off x="6621780" y="3489960"/>
            <a:ext cx="1943100" cy="73152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D1B136-86EA-0070-A451-FDF7AB21A3ED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2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데이터 분석 과정 및 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14B88F-D650-36E7-5A16-3EDEA94FD041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계약금에 영향을 주는 요소들</a:t>
            </a:r>
          </a:p>
        </p:txBody>
      </p:sp>
    </p:spTree>
    <p:extLst>
      <p:ext uri="{BB962C8B-B14F-4D97-AF65-F5344CB8AC3E}">
        <p14:creationId xmlns:p14="http://schemas.microsoft.com/office/powerpoint/2010/main" val="1544724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86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9A2193-3CB3-987F-A567-2C203D9C0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6DF5FF-A58D-B2FF-AFCD-D7BA65350512}"/>
              </a:ext>
            </a:extLst>
          </p:cNvPr>
          <p:cNvSpPr txBox="1"/>
          <p:nvPr/>
        </p:nvSpPr>
        <p:spPr>
          <a:xfrm>
            <a:off x="2254820" y="1909091"/>
            <a:ext cx="6776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1)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프로젝트 배경 및 목적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2)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도메인 이해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한국 프로야구 및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제도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3)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데이터 출처 및 수집 기준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4)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전처리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(EDA)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과정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887BB-E565-FED7-912D-B7B57A8AA179}"/>
              </a:ext>
            </a:extLst>
          </p:cNvPr>
          <p:cNvSpPr txBox="1"/>
          <p:nvPr/>
        </p:nvSpPr>
        <p:spPr>
          <a:xfrm>
            <a:off x="2816375" y="3369971"/>
            <a:ext cx="6776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1)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경기 내 성적에 따른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계약금의 차이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2)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포지션 별 가치 차이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3)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계약 세부 요소에 따른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계약금의 차이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4)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FA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이후의 기록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348A8B-CAE1-DB5B-1ECA-A251F88EBF06}"/>
              </a:ext>
            </a:extLst>
          </p:cNvPr>
          <p:cNvSpPr txBox="1"/>
          <p:nvPr/>
        </p:nvSpPr>
        <p:spPr>
          <a:xfrm>
            <a:off x="120201" y="1649180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1</a:t>
            </a:r>
            <a:r>
              <a:rPr lang="ko-KR" altLang="en-US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루</a:t>
            </a:r>
            <a:endParaRPr lang="en-US" altLang="ko-KR" sz="2400" b="1" dirty="0">
              <a:solidFill>
                <a:srgbClr val="F9FAFD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555E72C-307F-5BBE-F09A-E2404002A56D}"/>
              </a:ext>
            </a:extLst>
          </p:cNvPr>
          <p:cNvSpPr/>
          <p:nvPr/>
        </p:nvSpPr>
        <p:spPr>
          <a:xfrm>
            <a:off x="8587703" y="4108635"/>
            <a:ext cx="1691149" cy="1646819"/>
          </a:xfrm>
          <a:prstGeom prst="ellipse">
            <a:avLst/>
          </a:prstGeom>
          <a:solidFill>
            <a:srgbClr val="944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0DC1EA7C-B3D4-7A7C-92DA-414BA2308BFB}"/>
              </a:ext>
            </a:extLst>
          </p:cNvPr>
          <p:cNvSpPr/>
          <p:nvPr/>
        </p:nvSpPr>
        <p:spPr>
          <a:xfrm rot="6593428">
            <a:off x="6023468" y="-5405470"/>
            <a:ext cx="10346060" cy="11041502"/>
          </a:xfrm>
          <a:prstGeom prst="diamond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619903-A89A-2C36-63E5-1E823EF2346B}"/>
              </a:ext>
            </a:extLst>
          </p:cNvPr>
          <p:cNvSpPr txBox="1"/>
          <p:nvPr/>
        </p:nvSpPr>
        <p:spPr>
          <a:xfrm>
            <a:off x="1468510" y="1408033"/>
            <a:ext cx="515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9FAFD"/>
                </a:solidFill>
                <a:latin typeface="KBO DIA GOTHIC MEDIUM" pitchFamily="2" charset="-127"/>
                <a:ea typeface="KBO DIA GOTHIC MEDIUM" pitchFamily="2" charset="-127"/>
              </a:rPr>
              <a:t>프로젝트 개요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3128D1-1C0F-1BD3-8570-09B7D278DC7E}"/>
              </a:ext>
            </a:extLst>
          </p:cNvPr>
          <p:cNvSpPr txBox="1"/>
          <p:nvPr/>
        </p:nvSpPr>
        <p:spPr>
          <a:xfrm>
            <a:off x="1210819" y="2971181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2</a:t>
            </a:r>
            <a:r>
              <a:rPr lang="ko-KR" altLang="en-US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루</a:t>
            </a:r>
            <a:endParaRPr lang="en-US" altLang="ko-KR" sz="2400" b="1" dirty="0">
              <a:solidFill>
                <a:srgbClr val="F9FAFD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F4F3CF-4AFA-FFDA-A439-918318FCA3FB}"/>
              </a:ext>
            </a:extLst>
          </p:cNvPr>
          <p:cNvSpPr txBox="1"/>
          <p:nvPr/>
        </p:nvSpPr>
        <p:spPr>
          <a:xfrm>
            <a:off x="2579665" y="2857588"/>
            <a:ext cx="515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9FAFD"/>
                </a:solidFill>
                <a:latin typeface="KBO DIA GOTHIC MEDIUM" pitchFamily="2" charset="-127"/>
                <a:ea typeface="KBO DIA GOTHIC MEDIUM" pitchFamily="2" charset="-127"/>
              </a:rPr>
              <a:t>데이터 분석 과정 및 결론</a:t>
            </a:r>
          </a:p>
        </p:txBody>
      </p:sp>
      <p:pic>
        <p:nvPicPr>
          <p:cNvPr id="21" name="그림 20" descr="야구, 스포츠, 운동경기이(가) 표시된 사진&#10;&#10;매우 높은 신뢰도로 생성된 설명">
            <a:extLst>
              <a:ext uri="{FF2B5EF4-FFF2-40B4-BE49-F238E27FC236}">
                <a16:creationId xmlns:a16="http://schemas.microsoft.com/office/drawing/2014/main" id="{77D05E53-CE3A-BDBD-9194-ADCECA724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027" y="1178621"/>
            <a:ext cx="791316" cy="7913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DF7CED2-A5DD-FCCA-7F1F-96B18DC00481}"/>
              </a:ext>
            </a:extLst>
          </p:cNvPr>
          <p:cNvSpPr txBox="1"/>
          <p:nvPr/>
        </p:nvSpPr>
        <p:spPr>
          <a:xfrm>
            <a:off x="409226" y="4474853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3</a:t>
            </a:r>
            <a:r>
              <a:rPr lang="ko-KR" altLang="en-US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루</a:t>
            </a:r>
            <a:endParaRPr lang="en-US" altLang="ko-KR" sz="2400" b="1" dirty="0">
              <a:solidFill>
                <a:srgbClr val="F9FAFD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01B210-B462-985A-8EAD-B7183CFF6D63}"/>
              </a:ext>
            </a:extLst>
          </p:cNvPr>
          <p:cNvSpPr txBox="1"/>
          <p:nvPr/>
        </p:nvSpPr>
        <p:spPr>
          <a:xfrm>
            <a:off x="1766032" y="4383550"/>
            <a:ext cx="515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9FAFD"/>
                </a:solidFill>
                <a:latin typeface="KBO DIA GOTHIC MEDIUM" pitchFamily="2" charset="-127"/>
                <a:ea typeface="KBO DIA GOTHIC MEDIUM" pitchFamily="2" charset="-127"/>
              </a:rPr>
              <a:t>프로젝트 요약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96038C-E6EE-2AC9-9438-F952075A9159}"/>
              </a:ext>
            </a:extLst>
          </p:cNvPr>
          <p:cNvSpPr txBox="1"/>
          <p:nvPr/>
        </p:nvSpPr>
        <p:spPr>
          <a:xfrm>
            <a:off x="2460207" y="4940715"/>
            <a:ext cx="6776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1)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프로젝트 의의 및 한계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2)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향후 프로젝트 주제 제안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F058E5-7F05-D543-F25F-EC48753F8E72}"/>
              </a:ext>
            </a:extLst>
          </p:cNvPr>
          <p:cNvSpPr/>
          <p:nvPr/>
        </p:nvSpPr>
        <p:spPr>
          <a:xfrm>
            <a:off x="51478" y="95228"/>
            <a:ext cx="6776202" cy="4322089"/>
          </a:xfrm>
          <a:prstGeom prst="rect">
            <a:avLst/>
          </a:prstGeom>
          <a:solidFill>
            <a:srgbClr val="81863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KR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72B56E6-FCE8-C3DA-A4AD-654167A9DB98}"/>
              </a:ext>
            </a:extLst>
          </p:cNvPr>
          <p:cNvCxnSpPr>
            <a:cxnSpLocks/>
          </p:cNvCxnSpPr>
          <p:nvPr/>
        </p:nvCxnSpPr>
        <p:spPr>
          <a:xfrm flipH="1">
            <a:off x="1096214" y="-108155"/>
            <a:ext cx="1558496" cy="1824364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4933C2F-CFA4-7453-40D3-2DAB7E661B9A}"/>
              </a:ext>
            </a:extLst>
          </p:cNvPr>
          <p:cNvCxnSpPr>
            <a:cxnSpLocks/>
          </p:cNvCxnSpPr>
          <p:nvPr/>
        </p:nvCxnSpPr>
        <p:spPr>
          <a:xfrm>
            <a:off x="1162396" y="2079949"/>
            <a:ext cx="1297811" cy="1094331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D39DBCB-3C94-D09F-797C-B2EA82555D9A}"/>
              </a:ext>
            </a:extLst>
          </p:cNvPr>
          <p:cNvSpPr/>
          <p:nvPr/>
        </p:nvSpPr>
        <p:spPr>
          <a:xfrm rot="18669513">
            <a:off x="978165" y="1693321"/>
            <a:ext cx="366243" cy="373385"/>
          </a:xfrm>
          <a:prstGeom prst="rect">
            <a:avLst/>
          </a:prstGeom>
          <a:solidFill>
            <a:srgbClr val="F9F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83FB85F-8F35-6165-695D-06BD84ED04A2}"/>
              </a:ext>
            </a:extLst>
          </p:cNvPr>
          <p:cNvCxnSpPr>
            <a:cxnSpLocks/>
          </p:cNvCxnSpPr>
          <p:nvPr/>
        </p:nvCxnSpPr>
        <p:spPr>
          <a:xfrm>
            <a:off x="1149411" y="4686840"/>
            <a:ext cx="2898824" cy="2325854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CA60D7C-1570-5C6B-4C8F-B8F407B73949}"/>
              </a:ext>
            </a:extLst>
          </p:cNvPr>
          <p:cNvCxnSpPr>
            <a:cxnSpLocks/>
          </p:cNvCxnSpPr>
          <p:nvPr/>
        </p:nvCxnSpPr>
        <p:spPr>
          <a:xfrm flipH="1">
            <a:off x="1347200" y="3341875"/>
            <a:ext cx="922756" cy="1153061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38">
            <a:extLst>
              <a:ext uri="{FF2B5EF4-FFF2-40B4-BE49-F238E27FC236}">
                <a16:creationId xmlns:a16="http://schemas.microsoft.com/office/drawing/2014/main" id="{581F235E-BF7F-70CA-0730-894465E78A4D}"/>
              </a:ext>
            </a:extLst>
          </p:cNvPr>
          <p:cNvSpPr/>
          <p:nvPr/>
        </p:nvSpPr>
        <p:spPr>
          <a:xfrm rot="18605975">
            <a:off x="2049946" y="2977734"/>
            <a:ext cx="366243" cy="373385"/>
          </a:xfrm>
          <a:prstGeom prst="rect">
            <a:avLst/>
          </a:prstGeom>
          <a:solidFill>
            <a:srgbClr val="F9F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B93E8A-CD84-BD4D-D0D1-6F0613D2E07D}"/>
              </a:ext>
            </a:extLst>
          </p:cNvPr>
          <p:cNvSpPr/>
          <p:nvPr/>
        </p:nvSpPr>
        <p:spPr>
          <a:xfrm rot="18517421">
            <a:off x="1186473" y="4495647"/>
            <a:ext cx="366243" cy="373385"/>
          </a:xfrm>
          <a:prstGeom prst="rect">
            <a:avLst/>
          </a:prstGeom>
          <a:solidFill>
            <a:srgbClr val="BF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2695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620E3-2826-410B-98A0-143AE1D7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6FFC25-551F-447C-B18B-933EF28B9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Picture 2" descr="people watching baseball game during daytime">
            <a:extLst>
              <a:ext uri="{FF2B5EF4-FFF2-40B4-BE49-F238E27FC236}">
                <a16:creationId xmlns:a16="http://schemas.microsoft.com/office/drawing/2014/main" id="{2123DD39-6B44-4415-A299-F937B1E00E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" t="51709" r="1261" b="6869"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70F1FFAC-C9FA-455D-8DC7-C0F2E5053C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E0D0235-09E2-668A-D1A6-D42AC95F6625}"/>
              </a:ext>
            </a:extLst>
          </p:cNvPr>
          <p:cNvGrpSpPr/>
          <p:nvPr/>
        </p:nvGrpSpPr>
        <p:grpSpPr>
          <a:xfrm>
            <a:off x="3426835" y="2119120"/>
            <a:ext cx="5338330" cy="3193509"/>
            <a:chOff x="3426835" y="2761099"/>
            <a:chExt cx="5338330" cy="319350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0646D6-6156-A0AE-93EE-F4993DB6AE62}"/>
                </a:ext>
              </a:extLst>
            </p:cNvPr>
            <p:cNvSpPr txBox="1"/>
            <p:nvPr/>
          </p:nvSpPr>
          <p:spPr>
            <a:xfrm>
              <a:off x="3426835" y="3515151"/>
              <a:ext cx="53383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dirty="0">
                  <a:solidFill>
                    <a:srgbClr val="F9FAFD"/>
                  </a:solidFill>
                  <a:latin typeface="CAFE24 OHSQUARE AIR" pitchFamily="2" charset="-127"/>
                  <a:ea typeface="CAFE24 OHSQUARE AIR" pitchFamily="2" charset="-127"/>
                </a:rPr>
                <a:t>끝날 때까지 </a:t>
              </a:r>
              <a:endParaRPr lang="en-US" altLang="ko-KR" sz="2000" dirty="0">
                <a:solidFill>
                  <a:srgbClr val="F9FAFD"/>
                </a:solidFill>
                <a:latin typeface="CAFE24 OHSQUARE AIR" pitchFamily="2" charset="-127"/>
                <a:ea typeface="CAFE24 OHSQUARE AIR" pitchFamily="2" charset="-127"/>
              </a:endParaRPr>
            </a:p>
            <a:p>
              <a:pPr algn="ctr"/>
              <a:r>
                <a:rPr lang="ko-KR" altLang="en-US" sz="2000" dirty="0">
                  <a:solidFill>
                    <a:srgbClr val="F9FAFD"/>
                  </a:solidFill>
                  <a:latin typeface="CAFE24 OHSQUARE AIR" pitchFamily="2" charset="-127"/>
                  <a:ea typeface="CAFE24 OHSQUARE AIR" pitchFamily="2" charset="-127"/>
                </a:rPr>
                <a:t>끝난 게 아니다</a:t>
              </a:r>
              <a:endParaRPr lang="ko-KR" altLang="en-US" sz="1600" dirty="0">
                <a:solidFill>
                  <a:srgbClr val="F9FAFD"/>
                </a:solidFill>
                <a:latin typeface="CAFE24 OHSQUARE AIR" pitchFamily="2" charset="-127"/>
                <a:ea typeface="CAFE24 OHSQUARE AIR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BF5666-8A56-30C8-8B9D-6DB5128AF7A4}"/>
                </a:ext>
              </a:extLst>
            </p:cNvPr>
            <p:cNvSpPr txBox="1"/>
            <p:nvPr/>
          </p:nvSpPr>
          <p:spPr>
            <a:xfrm>
              <a:off x="4589102" y="2761099"/>
              <a:ext cx="1641764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800" dirty="0">
                  <a:solidFill>
                    <a:srgbClr val="F9FAFD">
                      <a:alpha val="20000"/>
                    </a:srgbClr>
                  </a:solidFill>
                  <a:latin typeface="CAFE24 OHSQUARE AIR" pitchFamily="2" charset="-127"/>
                  <a:ea typeface="CAFE24 OHSQUARE AIR" pitchFamily="2" charset="-127"/>
                </a:rPr>
                <a:t>“</a:t>
              </a:r>
              <a:endParaRPr lang="ko-KR" altLang="en-US" sz="13800" dirty="0">
                <a:solidFill>
                  <a:srgbClr val="F9FAFD">
                    <a:alpha val="20000"/>
                  </a:srgbClr>
                </a:solidFill>
                <a:latin typeface="CAFE24 OHSQUARE AIR" pitchFamily="2" charset="-127"/>
                <a:ea typeface="CAFE24 OHSQUARE AIR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60F9C7B-69DC-FF8C-CFF2-ED34329F3EB1}"/>
                </a:ext>
              </a:extLst>
            </p:cNvPr>
            <p:cNvSpPr txBox="1"/>
            <p:nvPr/>
          </p:nvSpPr>
          <p:spPr>
            <a:xfrm>
              <a:off x="6940521" y="3738617"/>
              <a:ext cx="1641764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800" dirty="0">
                  <a:solidFill>
                    <a:srgbClr val="F9FAFD">
                      <a:alpha val="20000"/>
                    </a:srgbClr>
                  </a:solidFill>
                  <a:latin typeface="CAFE24 OHSQUARE AIR" pitchFamily="2" charset="-127"/>
                  <a:ea typeface="CAFE24 OHSQUARE AIR" pitchFamily="2" charset="-127"/>
                </a:rPr>
                <a:t>”</a:t>
              </a:r>
              <a:endParaRPr lang="ko-KR" altLang="en-US" sz="13800" dirty="0">
                <a:solidFill>
                  <a:srgbClr val="F9FAFD">
                    <a:alpha val="20000"/>
                  </a:srgbClr>
                </a:solidFill>
                <a:latin typeface="CAFE24 OHSQUARE AIR" pitchFamily="2" charset="-127"/>
                <a:ea typeface="CAFE24 OHSQUARE AIR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3162B17-B0F8-8ACE-3E81-99969727FCBF}"/>
                </a:ext>
              </a:extLst>
            </p:cNvPr>
            <p:cNvSpPr txBox="1"/>
            <p:nvPr/>
          </p:nvSpPr>
          <p:spPr>
            <a:xfrm>
              <a:off x="3426835" y="4533393"/>
              <a:ext cx="5338330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solidFill>
                    <a:srgbClr val="F9FAFD"/>
                  </a:solidFill>
                  <a:latin typeface="CAFE24 OHSQUARE AIR" pitchFamily="2" charset="-127"/>
                  <a:ea typeface="CAFE24 OHSQUARE AIR" pitchFamily="2" charset="-127"/>
                </a:rPr>
                <a:t>-</a:t>
              </a:r>
              <a:r>
                <a:rPr lang="ko-KR" altLang="en-US" sz="12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solidFill>
                    <a:srgbClr val="F9FAFD"/>
                  </a:solidFill>
                  <a:latin typeface="CAFE24 OHSQUARE AIR" pitchFamily="2" charset="-127"/>
                  <a:ea typeface="CAFE24 OHSQUARE AIR" pitchFamily="2" charset="-127"/>
                </a:rPr>
                <a:t>요기 베라 </a:t>
              </a:r>
              <a:r>
                <a:rPr lang="en-US" altLang="ko-KR" sz="105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solidFill>
                    <a:srgbClr val="F9FAFD"/>
                  </a:solidFill>
                  <a:latin typeface="CAFE24 OHSQUARE AIR" pitchFamily="2" charset="-127"/>
                  <a:ea typeface="CAFE24 OHSQUARE AIR" pitchFamily="2" charset="-127"/>
                </a:rPr>
                <a:t>(Yogi</a:t>
              </a:r>
              <a:r>
                <a:rPr lang="ko-KR" altLang="en-US" sz="105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solidFill>
                    <a:srgbClr val="F9FAFD"/>
                  </a:solidFill>
                  <a:latin typeface="CAFE24 OHSQUARE AIR" pitchFamily="2" charset="-127"/>
                  <a:ea typeface="CAFE24 OHSQUARE AIR" pitchFamily="2" charset="-127"/>
                </a:rPr>
                <a:t> </a:t>
              </a:r>
              <a:r>
                <a:rPr lang="en-US" altLang="ko-KR" sz="105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solidFill>
                    <a:srgbClr val="F9FAFD"/>
                  </a:solidFill>
                  <a:latin typeface="CAFE24 OHSQUARE AIR" pitchFamily="2" charset="-127"/>
                  <a:ea typeface="CAFE24 OHSQUARE AIR" pitchFamily="2" charset="-127"/>
                </a:rPr>
                <a:t>Berra)</a:t>
              </a:r>
            </a:p>
            <a:p>
              <a:pPr algn="ctr"/>
              <a:r>
                <a:rPr lang="en-US" altLang="ko-KR" sz="105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solidFill>
                    <a:srgbClr val="F9FAFD"/>
                  </a:solidFill>
                  <a:latin typeface="CAFE24 OHSQUARE AIR" pitchFamily="2" charset="-127"/>
                  <a:ea typeface="CAFE24 OHSQUARE AIR" pitchFamily="2" charset="-127"/>
                </a:rPr>
                <a:t>   1925.5.12. ~ 2015.9.22.</a:t>
              </a:r>
            </a:p>
            <a:p>
              <a:pPr algn="ctr"/>
              <a:r>
                <a:rPr lang="en-US" altLang="ko-KR" sz="105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solidFill>
                    <a:srgbClr val="F9FAFD"/>
                  </a:solidFill>
                  <a:latin typeface="CAFE24 OHSQUARE AIR" pitchFamily="2" charset="-127"/>
                  <a:ea typeface="CAFE24 OHSQUARE AIR" pitchFamily="2" charset="-127"/>
                </a:rPr>
                <a:t>/</a:t>
              </a:r>
              <a:r>
                <a:rPr lang="ko-KR" altLang="en-US" sz="105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solidFill>
                    <a:srgbClr val="F9FAFD"/>
                  </a:solidFill>
                  <a:latin typeface="CAFE24 OHSQUARE AIR" pitchFamily="2" charset="-127"/>
                  <a:ea typeface="CAFE24 OHSQUARE AIR" pitchFamily="2" charset="-127"/>
                </a:rPr>
                <a:t>전 야구선수</a:t>
              </a:r>
              <a:r>
                <a:rPr lang="en-US" altLang="ko-KR" sz="105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solidFill>
                    <a:srgbClr val="F9FAFD"/>
                  </a:solidFill>
                  <a:latin typeface="CAFE24 OHSQUARE AIR" pitchFamily="2" charset="-127"/>
                  <a:ea typeface="CAFE24 OHSQUARE AIR" pitchFamily="2" charset="-127"/>
                </a:rPr>
                <a:t>, </a:t>
              </a:r>
              <a:r>
                <a:rPr lang="ko-KR" altLang="en-US" sz="105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solidFill>
                    <a:srgbClr val="F9FAFD"/>
                  </a:solidFill>
                  <a:latin typeface="CAFE24 OHSQUARE AIR" pitchFamily="2" charset="-127"/>
                  <a:ea typeface="CAFE24 OHSQUARE AIR" pitchFamily="2" charset="-127"/>
                </a:rPr>
                <a:t>전 야구감독</a:t>
              </a:r>
              <a:endParaRPr lang="en-US" altLang="ko-KR" sz="12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CAFE24 OHSQUARE AIR" pitchFamily="2" charset="-127"/>
                <a:ea typeface="CAFE24 OHSQUARE AIR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1776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BE72AC10-F30B-4447-911D-8A87819D15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lowChartProcess">
            <a:avLst/>
          </a:prstGeom>
          <a:solidFill>
            <a:srgbClr val="818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CAFE24 OHSQUARE AIR" pitchFamily="2" charset="-127"/>
              <a:ea typeface="CAFE24 OHSQUARE AIR" pitchFamily="2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F6D9028-973C-44F1-9200-2E686F40197A}"/>
              </a:ext>
            </a:extLst>
          </p:cNvPr>
          <p:cNvCxnSpPr>
            <a:cxnSpLocks/>
          </p:cNvCxnSpPr>
          <p:nvPr/>
        </p:nvCxnSpPr>
        <p:spPr>
          <a:xfrm>
            <a:off x="6096000" y="-94049"/>
            <a:ext cx="0" cy="2255358"/>
          </a:xfrm>
          <a:prstGeom prst="line">
            <a:avLst/>
          </a:prstGeom>
          <a:ln w="127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B780A64-E79E-49CA-AE37-E2F1CE3CB6EC}"/>
              </a:ext>
            </a:extLst>
          </p:cNvPr>
          <p:cNvCxnSpPr>
            <a:cxnSpLocks/>
          </p:cNvCxnSpPr>
          <p:nvPr/>
        </p:nvCxnSpPr>
        <p:spPr>
          <a:xfrm>
            <a:off x="6096000" y="2266214"/>
            <a:ext cx="0" cy="311064"/>
          </a:xfrm>
          <a:prstGeom prst="line">
            <a:avLst/>
          </a:prstGeom>
          <a:ln w="127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C76CE30-3E2F-4E67-A721-CACEFB34F95B}"/>
              </a:ext>
            </a:extLst>
          </p:cNvPr>
          <p:cNvCxnSpPr>
            <a:cxnSpLocks/>
          </p:cNvCxnSpPr>
          <p:nvPr/>
        </p:nvCxnSpPr>
        <p:spPr>
          <a:xfrm>
            <a:off x="6096000" y="2686174"/>
            <a:ext cx="0" cy="119370"/>
          </a:xfrm>
          <a:prstGeom prst="line">
            <a:avLst/>
          </a:prstGeom>
          <a:ln w="127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5C6E509-C939-48CE-A7A4-4EF09CB47BB9}"/>
              </a:ext>
            </a:extLst>
          </p:cNvPr>
          <p:cNvCxnSpPr>
            <a:cxnSpLocks/>
          </p:cNvCxnSpPr>
          <p:nvPr/>
        </p:nvCxnSpPr>
        <p:spPr>
          <a:xfrm>
            <a:off x="6096000" y="2947141"/>
            <a:ext cx="0" cy="128567"/>
          </a:xfrm>
          <a:prstGeom prst="line">
            <a:avLst/>
          </a:prstGeom>
          <a:ln w="127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20" descr="야구, 스포츠, 운동경기이(가) 표시된 사진&#10;&#10;매우 높은 신뢰도로 생성된 설명">
            <a:extLst>
              <a:ext uri="{FF2B5EF4-FFF2-40B4-BE49-F238E27FC236}">
                <a16:creationId xmlns:a16="http://schemas.microsoft.com/office/drawing/2014/main" id="{D606F554-2C62-9AAB-2631-99192625B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81769">
            <a:off x="4233410" y="1445045"/>
            <a:ext cx="3725178" cy="37251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BE4F19-3377-F388-BB6B-DEE7A4C11F82}"/>
              </a:ext>
            </a:extLst>
          </p:cNvPr>
          <p:cNvSpPr txBox="1"/>
          <p:nvPr/>
        </p:nvSpPr>
        <p:spPr>
          <a:xfrm>
            <a:off x="4418296" y="2922914"/>
            <a:ext cx="33554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KR" sz="4400" b="1" i="1" dirty="0">
                <a:solidFill>
                  <a:srgbClr val="D75E71"/>
                </a:solidFill>
                <a:latin typeface="KBO Dia Gothic Bold" pitchFamily="2" charset="-127"/>
                <a:ea typeface="KBO Dia Gothic Bold" pitchFamily="2" charset="-127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995227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0AF590-9074-A08A-9730-C4E394A48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F826D22-C545-7241-A13F-8A7E9BD5C7AA}"/>
              </a:ext>
            </a:extLst>
          </p:cNvPr>
          <p:cNvSpPr txBox="1"/>
          <p:nvPr/>
        </p:nvSpPr>
        <p:spPr>
          <a:xfrm>
            <a:off x="285523" y="152358"/>
            <a:ext cx="6321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Appendix</a:t>
            </a:r>
            <a:endParaRPr lang="ko-KR" altLang="en-US" sz="3600" dirty="0">
              <a:solidFill>
                <a:srgbClr val="2C190A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D1CE51-146C-50E1-BF41-2F302BD310E2}"/>
              </a:ext>
            </a:extLst>
          </p:cNvPr>
          <p:cNvSpPr txBox="1"/>
          <p:nvPr/>
        </p:nvSpPr>
        <p:spPr>
          <a:xfrm>
            <a:off x="9225935" y="244691"/>
            <a:ext cx="2680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프로야구 기본 지식 </a:t>
            </a:r>
            <a:r>
              <a:rPr lang="en-US" altLang="ko-KR" sz="2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+</a:t>
            </a:r>
            <a:endParaRPr lang="ko-KR" altLang="en-US" sz="2400" dirty="0">
              <a:solidFill>
                <a:srgbClr val="2C190A"/>
              </a:solidFill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CDC2D2-68B8-198E-6B85-0E1AE7481CB3}"/>
              </a:ext>
            </a:extLst>
          </p:cNvPr>
          <p:cNvSpPr txBox="1"/>
          <p:nvPr/>
        </p:nvSpPr>
        <p:spPr>
          <a:xfrm>
            <a:off x="285524" y="1504747"/>
            <a:ext cx="11620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KBO DIA GOTHIC LIGHT" pitchFamily="2" charset="-127"/>
                <a:ea typeface="KBO DIA GOTHIC LIGHT" pitchFamily="2" charset="-127"/>
              </a:rPr>
              <a:t>WAR(Wins Above Replacement) :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구단의 승리에 기여하지도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,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패배에 영향을 주지도 않아 기여도가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0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인 가상의 선수를 대체 선수라고 가정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. </a:t>
            </a:r>
          </a:p>
          <a:p>
            <a:pPr algn="l"/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대체 선수 대비 얼마나 승리에 기여했는지를 숫자로 나타낸 지표가 </a:t>
            </a:r>
            <a:r>
              <a:rPr lang="en-US" sz="1400" dirty="0">
                <a:latin typeface="KBO DIA GOTHIC LIGHT" pitchFamily="2" charset="-127"/>
                <a:ea typeface="KBO DIA GOTHIC LIGHT" pitchFamily="2" charset="-127"/>
              </a:rPr>
              <a:t>WAR. </a:t>
            </a:r>
          </a:p>
          <a:p>
            <a:pPr algn="l"/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  <a:p>
            <a:pPr algn="l"/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안타나 홈런을 쳐서 팀의 승리 가능성을 높이면 이 지표가 상승하고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, </a:t>
            </a:r>
          </a:p>
          <a:p>
            <a:pPr algn="l"/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반대로 삼진을 당하거나 실책을 저질러 패배 가능성을 높이면 이 지표가 떨어지게 됨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. </a:t>
            </a:r>
          </a:p>
          <a:p>
            <a:pPr algn="l"/>
            <a:endParaRPr lang="en-US" sz="1400" dirty="0">
              <a:latin typeface="KBO DIA GOTHIC LIGHT" pitchFamily="2" charset="-127"/>
              <a:ea typeface="KBO DIA GOTHIC LIGHT" pitchFamily="2" charset="-127"/>
            </a:endParaRPr>
          </a:p>
          <a:p>
            <a:pPr algn="l"/>
            <a:r>
              <a:rPr lang="en-US" sz="1400" dirty="0">
                <a:latin typeface="KBO DIA GOTHIC LIGHT" pitchFamily="2" charset="-127"/>
                <a:ea typeface="KBO DIA GOTHIC LIGHT" pitchFamily="2" charset="-127"/>
              </a:rPr>
              <a:t>WAR 5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라면 해당 시즌에 그 선수가 산술적으로 팀에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5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승을 보탰다는 의미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. </a:t>
            </a:r>
          </a:p>
          <a:p>
            <a:pPr algn="l"/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안타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,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볼넷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,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홈런 등 다양한 기본 지표들을 모두 포함한 산식으로 구성되어 있어 </a:t>
            </a:r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  <a:p>
            <a:pPr algn="l"/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일반적으로 선수 종합 가치를 나타내는 가장 포괄적인 지표로 인식되고 있음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.</a:t>
            </a:r>
            <a:endParaRPr lang="en-KR" sz="1400" dirty="0">
              <a:solidFill>
                <a:schemeClr val="bg1"/>
              </a:solidFill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A1ED98-ECED-C3AF-C0E1-6660BEB3AAAA}"/>
              </a:ext>
            </a:extLst>
          </p:cNvPr>
          <p:cNvSpPr txBox="1"/>
          <p:nvPr/>
        </p:nvSpPr>
        <p:spPr>
          <a:xfrm>
            <a:off x="285523" y="4334463"/>
            <a:ext cx="9089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포지션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: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그라운드 위에서 어느 위치에 서 있는가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.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말로 표현할 때는 한글 단어 그대로 말하지만 방송에서는 주로 영어 약어로 표시됨</a:t>
            </a:r>
            <a:endParaRPr lang="en-KR" sz="1400" dirty="0">
              <a:solidFill>
                <a:schemeClr val="bg1"/>
              </a:solidFill>
              <a:latin typeface="KBO DIA GOTHIC LIGHT" pitchFamily="2" charset="-127"/>
              <a:ea typeface="KBO DIA GOTHIC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008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274797-B48C-BC9A-F8D4-8C78B148D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A19F30DE-FD02-2DA8-95BF-83A4473D78CC}"/>
              </a:ext>
            </a:extLst>
          </p:cNvPr>
          <p:cNvSpPr txBox="1"/>
          <p:nvPr/>
        </p:nvSpPr>
        <p:spPr>
          <a:xfrm>
            <a:off x="285523" y="152358"/>
            <a:ext cx="6321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2C190A"/>
                </a:solidFill>
                <a:latin typeface="KBO DIA GOTHIC MEDIUM" pitchFamily="2" charset="-127"/>
                <a:ea typeface="KBO DIA GOTHIC MEDIUM" pitchFamily="2" charset="-127"/>
              </a:rPr>
              <a:t>Appendix</a:t>
            </a:r>
            <a:endParaRPr lang="ko-KR" altLang="en-US" sz="3600" dirty="0">
              <a:solidFill>
                <a:srgbClr val="2C190A"/>
              </a:solidFill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1A5916-3F4C-9680-BA08-7D4C8BB0A061}"/>
              </a:ext>
            </a:extLst>
          </p:cNvPr>
          <p:cNvSpPr txBox="1"/>
          <p:nvPr/>
        </p:nvSpPr>
        <p:spPr>
          <a:xfrm>
            <a:off x="9325321" y="244691"/>
            <a:ext cx="2581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KBO FA </a:t>
            </a:r>
            <a:r>
              <a:rPr lang="ko-KR" altLang="en-US" sz="2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상세 정보</a:t>
            </a:r>
            <a:r>
              <a:rPr lang="en-US" altLang="ko-KR" sz="2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endParaRPr lang="ko-KR" altLang="en-US" sz="2400" dirty="0">
              <a:solidFill>
                <a:srgbClr val="2C190A"/>
              </a:solidFill>
              <a:latin typeface="KBO DIA GOTHIC LIGHT" pitchFamily="2" charset="-127"/>
              <a:ea typeface="KBO DIA GOTHIC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5466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B37095-1A9F-437B-BFA3-4799425704B1}"/>
              </a:ext>
            </a:extLst>
          </p:cNvPr>
          <p:cNvSpPr txBox="1"/>
          <p:nvPr/>
        </p:nvSpPr>
        <p:spPr>
          <a:xfrm>
            <a:off x="6834424" y="72766"/>
            <a:ext cx="51521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관전문화</a:t>
            </a:r>
            <a:r>
              <a:rPr lang="ko-KR" altLang="en-US" sz="20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의 장점 </a:t>
            </a:r>
            <a:endParaRPr lang="en-US" altLang="ko-KR" sz="2000" dirty="0">
              <a:solidFill>
                <a:srgbClr val="2C190A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pPr algn="r"/>
            <a:r>
              <a:rPr lang="en-US" altLang="ko-KR" sz="32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3</a:t>
            </a:r>
            <a:r>
              <a:rPr lang="ko-KR" altLang="en-US" sz="32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가지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069989-19DF-400E-972F-C2269EE66E5F}"/>
              </a:ext>
            </a:extLst>
          </p:cNvPr>
          <p:cNvSpPr txBox="1"/>
          <p:nvPr/>
        </p:nvSpPr>
        <p:spPr>
          <a:xfrm>
            <a:off x="94058" y="72766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3</a:t>
            </a:r>
            <a:r>
              <a:rPr lang="ko-KR" altLang="en-US" sz="2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endParaRPr lang="en-US" altLang="ko-KR" sz="2400" dirty="0">
              <a:solidFill>
                <a:srgbClr val="2C190A"/>
              </a:solidFill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40FC52-394F-4C9A-9F10-0BE5E869D678}"/>
              </a:ext>
            </a:extLst>
          </p:cNvPr>
          <p:cNvSpPr txBox="1"/>
          <p:nvPr/>
        </p:nvSpPr>
        <p:spPr>
          <a:xfrm>
            <a:off x="692221" y="72766"/>
            <a:ext cx="5152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야구의 꽃</a:t>
            </a:r>
            <a:r>
              <a:rPr lang="en-US" altLang="ko-KR" sz="20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,</a:t>
            </a:r>
          </a:p>
          <a:p>
            <a:r>
              <a:rPr lang="ko-KR" altLang="en-US" sz="20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관전문화</a:t>
            </a:r>
            <a:endParaRPr lang="en-US" altLang="ko-KR" sz="2000" dirty="0">
              <a:solidFill>
                <a:srgbClr val="2C190A"/>
              </a:solidFill>
              <a:latin typeface="KBO DIA GOTHIC LIGHT" pitchFamily="2" charset="-127"/>
              <a:ea typeface="KBO DIA GOTHIC LIGHT" pitchFamily="2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429A67A-3B33-4F76-A344-75FAC9AF0173}"/>
              </a:ext>
            </a:extLst>
          </p:cNvPr>
          <p:cNvCxnSpPr>
            <a:cxnSpLocks/>
          </p:cNvCxnSpPr>
          <p:nvPr/>
        </p:nvCxnSpPr>
        <p:spPr>
          <a:xfrm flipH="1">
            <a:off x="686549" y="159753"/>
            <a:ext cx="4" cy="545995"/>
          </a:xfrm>
          <a:prstGeom prst="line">
            <a:avLst/>
          </a:prstGeom>
          <a:ln w="28575">
            <a:solidFill>
              <a:srgbClr val="2C19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CB6D67C-FE5A-4871-9EA7-D63068C112A7}"/>
              </a:ext>
            </a:extLst>
          </p:cNvPr>
          <p:cNvGrpSpPr/>
          <p:nvPr/>
        </p:nvGrpSpPr>
        <p:grpSpPr>
          <a:xfrm>
            <a:off x="766318" y="1362475"/>
            <a:ext cx="11299445" cy="4569962"/>
            <a:chOff x="640454" y="1478280"/>
            <a:chExt cx="11299445" cy="456996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565D35E-37EA-474F-9BC7-6028A3D3DA2A}"/>
                </a:ext>
              </a:extLst>
            </p:cNvPr>
            <p:cNvSpPr/>
            <p:nvPr/>
          </p:nvSpPr>
          <p:spPr>
            <a:xfrm>
              <a:off x="746760" y="1478280"/>
              <a:ext cx="2545080" cy="2819400"/>
            </a:xfrm>
            <a:prstGeom prst="rect">
              <a:avLst/>
            </a:prstGeom>
            <a:solidFill>
              <a:srgbClr val="81863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KBO DIA GOTHIC LIGHT" pitchFamily="2" charset="-127"/>
                <a:ea typeface="KBO DIA GOTHIC LIGHT" pitchFamily="2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4DE0EC07-B757-4F6D-B4AF-9A33CF511553}"/>
                </a:ext>
              </a:extLst>
            </p:cNvPr>
            <p:cNvSpPr/>
            <p:nvPr/>
          </p:nvSpPr>
          <p:spPr>
            <a:xfrm>
              <a:off x="4072580" y="1478280"/>
              <a:ext cx="2545080" cy="2819400"/>
            </a:xfrm>
            <a:prstGeom prst="rect">
              <a:avLst/>
            </a:prstGeom>
            <a:solidFill>
              <a:srgbClr val="81863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KBO DIA GOTHIC LIGHT" pitchFamily="2" charset="-127"/>
                <a:ea typeface="KBO DIA GOTHIC LIGHT" pitchFamily="2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5F8BE53-D73E-4B94-8138-00759DC67CD3}"/>
                </a:ext>
              </a:extLst>
            </p:cNvPr>
            <p:cNvSpPr/>
            <p:nvPr/>
          </p:nvSpPr>
          <p:spPr>
            <a:xfrm>
              <a:off x="7682661" y="1478280"/>
              <a:ext cx="2545080" cy="2819400"/>
            </a:xfrm>
            <a:prstGeom prst="rect">
              <a:avLst/>
            </a:prstGeom>
            <a:solidFill>
              <a:srgbClr val="81863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KBO DIA GOTHIC LIGHT" pitchFamily="2" charset="-127"/>
                <a:ea typeface="KBO DIA GOTHIC LIGHT" pitchFamily="2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68D43C2-A383-422D-896D-228771D0FA9C}"/>
                </a:ext>
              </a:extLst>
            </p:cNvPr>
            <p:cNvSpPr txBox="1"/>
            <p:nvPr/>
          </p:nvSpPr>
          <p:spPr>
            <a:xfrm>
              <a:off x="7569084" y="4549134"/>
              <a:ext cx="14959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>
                      <a:lumMod val="75000"/>
                      <a:alpha val="60000"/>
                    </a:schemeClr>
                  </a:solidFill>
                  <a:latin typeface="KBO DIA GOTHIC LIGHT" pitchFamily="2" charset="-127"/>
                  <a:ea typeface="KBO DIA GOTHIC LIGHT" pitchFamily="2" charset="-127"/>
                </a:rPr>
                <a:t>03</a:t>
              </a:r>
              <a:endParaRPr lang="ko-KR" altLang="en-US" sz="5400" dirty="0">
                <a:solidFill>
                  <a:schemeClr val="bg1">
                    <a:lumMod val="75000"/>
                    <a:alpha val="60000"/>
                  </a:schemeClr>
                </a:solidFill>
                <a:latin typeface="KBO DIA GOTHIC LIGHT" pitchFamily="2" charset="-127"/>
                <a:ea typeface="KBO DIA GOTHIC LIGHT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FEF0B1A-431D-4B84-A033-7B6C5C85ADD6}"/>
                </a:ext>
              </a:extLst>
            </p:cNvPr>
            <p:cNvSpPr txBox="1"/>
            <p:nvPr/>
          </p:nvSpPr>
          <p:spPr>
            <a:xfrm>
              <a:off x="640454" y="4549134"/>
              <a:ext cx="14959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>
                      <a:lumMod val="75000"/>
                      <a:alpha val="60000"/>
                    </a:schemeClr>
                  </a:solidFill>
                  <a:latin typeface="KBO DIA GOTHIC LIGHT" pitchFamily="2" charset="-127"/>
                  <a:ea typeface="KBO DIA GOTHIC LIGHT" pitchFamily="2" charset="-127"/>
                </a:rPr>
                <a:t>01</a:t>
              </a:r>
              <a:endParaRPr lang="ko-KR" altLang="en-US" sz="5400" dirty="0">
                <a:solidFill>
                  <a:schemeClr val="bg1">
                    <a:lumMod val="75000"/>
                    <a:alpha val="60000"/>
                  </a:schemeClr>
                </a:solidFill>
                <a:latin typeface="KBO DIA GOTHIC LIGHT" pitchFamily="2" charset="-127"/>
                <a:ea typeface="KBO DIA GOTHIC LIGHT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E25279-E3A0-476D-ABAA-9E6DDDDC2BDA}"/>
                </a:ext>
              </a:extLst>
            </p:cNvPr>
            <p:cNvSpPr txBox="1"/>
            <p:nvPr/>
          </p:nvSpPr>
          <p:spPr>
            <a:xfrm>
              <a:off x="3982357" y="4549134"/>
              <a:ext cx="14959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>
                      <a:lumMod val="75000"/>
                      <a:alpha val="60000"/>
                    </a:schemeClr>
                  </a:solidFill>
                  <a:latin typeface="KBO DIA GOTHIC LIGHT" pitchFamily="2" charset="-127"/>
                  <a:ea typeface="KBO DIA GOTHIC LIGHT" pitchFamily="2" charset="-127"/>
                </a:rPr>
                <a:t>02</a:t>
              </a:r>
              <a:endParaRPr lang="ko-KR" altLang="en-US" sz="5400" dirty="0">
                <a:solidFill>
                  <a:schemeClr val="bg1">
                    <a:lumMod val="75000"/>
                    <a:alpha val="60000"/>
                  </a:schemeClr>
                </a:solidFill>
                <a:latin typeface="KBO DIA GOTHIC LIGHT" pitchFamily="2" charset="-127"/>
                <a:ea typeface="KBO DIA GOTHIC LIGHT" pitchFamily="2" charset="-127"/>
              </a:endParaRPr>
            </a:p>
          </p:txBody>
        </p:sp>
        <p:pic>
          <p:nvPicPr>
            <p:cNvPr id="4098" name="Picture 2" descr="https://images.unsplash.com/photo-1543551865-7da552338743?ixlib=rb-1.2.1&amp;ixid=eyJhcHBfaWQiOjEyMDd9&amp;auto=format&amp;fit=crop&amp;w=1000&amp;q=80">
              <a:extLst>
                <a:ext uri="{FF2B5EF4-FFF2-40B4-BE49-F238E27FC236}">
                  <a16:creationId xmlns:a16="http://schemas.microsoft.com/office/drawing/2014/main" id="{59397B70-003A-479C-B425-3B2EBD2B58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52" t="716" r="25248" b="155"/>
            <a:stretch/>
          </p:blipFill>
          <p:spPr bwMode="auto">
            <a:xfrm>
              <a:off x="1099210" y="1841029"/>
              <a:ext cx="2556320" cy="2750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순서도: 처리 6">
              <a:extLst>
                <a:ext uri="{FF2B5EF4-FFF2-40B4-BE49-F238E27FC236}">
                  <a16:creationId xmlns:a16="http://schemas.microsoft.com/office/drawing/2014/main" id="{7FB36DEA-1BCD-44AE-9288-3B094D8015F9}"/>
                </a:ext>
              </a:extLst>
            </p:cNvPr>
            <p:cNvSpPr/>
            <p:nvPr/>
          </p:nvSpPr>
          <p:spPr>
            <a:xfrm>
              <a:off x="1099755" y="1844988"/>
              <a:ext cx="2564824" cy="2746816"/>
            </a:xfrm>
            <a:prstGeom prst="flowChartProcess">
              <a:avLst/>
            </a:prstGeom>
            <a:gradFill>
              <a:gsLst>
                <a:gs pos="0">
                  <a:srgbClr val="818630">
                    <a:alpha val="19000"/>
                    <a:lumMod val="46000"/>
                  </a:srgbClr>
                </a:gs>
                <a:gs pos="100000">
                  <a:srgbClr val="08172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현장감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14E14E0-29FF-4713-B5DA-68B9240D8089}"/>
                </a:ext>
              </a:extLst>
            </p:cNvPr>
            <p:cNvSpPr txBox="1"/>
            <p:nvPr/>
          </p:nvSpPr>
          <p:spPr>
            <a:xfrm>
              <a:off x="1646561" y="4632470"/>
              <a:ext cx="2838836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TV</a:t>
              </a:r>
              <a:r>
                <a:rPr lang="ko-KR" altLang="en-US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로는</a:t>
              </a:r>
              <a:endParaRPr lang="en-US" altLang="ko-KR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endParaRPr>
            </a:p>
            <a:p>
              <a:r>
                <a:rPr lang="ko-KR" altLang="en-US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느낄 수 없어요</a:t>
              </a:r>
              <a:endParaRPr lang="en-US" altLang="ko-KR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endParaRPr>
            </a:p>
            <a:p>
              <a:endParaRPr lang="en-US" altLang="ko-KR" sz="10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endParaRPr>
            </a:p>
            <a:p>
              <a:r>
                <a:rPr lang="ko-KR" altLang="en-US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마치 선수와 함께 뛰는 것 같은 </a:t>
              </a:r>
              <a:endParaRPr lang="en-US" altLang="ko-KR" sz="10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endParaRPr>
            </a:p>
            <a:p>
              <a:r>
                <a:rPr lang="ko-KR" altLang="en-US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현장감이 펼쳐집니다</a:t>
              </a:r>
              <a:r>
                <a:rPr lang="en-US" altLang="ko-KR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.</a:t>
              </a:r>
            </a:p>
            <a:p>
              <a:r>
                <a:rPr lang="ko-KR" altLang="en-US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선수와 함께 한다는 그 느낌</a:t>
              </a:r>
              <a:r>
                <a:rPr lang="en-US" altLang="ko-KR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,</a:t>
              </a:r>
            </a:p>
            <a:p>
              <a:r>
                <a:rPr lang="ko-KR" altLang="en-US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여러분들도 한 번 느껴보세요</a:t>
              </a:r>
            </a:p>
          </p:txBody>
        </p:sp>
        <p:pic>
          <p:nvPicPr>
            <p:cNvPr id="20" name="Picture 4" descr="photo of baseball players in stadium during daytime">
              <a:extLst>
                <a:ext uri="{FF2B5EF4-FFF2-40B4-BE49-F238E27FC236}">
                  <a16:creationId xmlns:a16="http://schemas.microsoft.com/office/drawing/2014/main" id="{737F6830-7D5F-4679-9CDC-2F27268F19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35" t="25830" r="24914" b="38176"/>
            <a:stretch/>
          </p:blipFill>
          <p:spPr bwMode="auto">
            <a:xfrm>
              <a:off x="4380322" y="1841034"/>
              <a:ext cx="2585402" cy="2750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순서도: 처리 20">
              <a:extLst>
                <a:ext uri="{FF2B5EF4-FFF2-40B4-BE49-F238E27FC236}">
                  <a16:creationId xmlns:a16="http://schemas.microsoft.com/office/drawing/2014/main" id="{DEB507E9-2923-4CFB-A9C7-7AD7158A8704}"/>
                </a:ext>
              </a:extLst>
            </p:cNvPr>
            <p:cNvSpPr/>
            <p:nvPr/>
          </p:nvSpPr>
          <p:spPr>
            <a:xfrm>
              <a:off x="4380321" y="1844988"/>
              <a:ext cx="2585402" cy="2746812"/>
            </a:xfrm>
            <a:prstGeom prst="flowChartProcess">
              <a:avLst/>
            </a:prstGeom>
            <a:gradFill>
              <a:gsLst>
                <a:gs pos="0">
                  <a:srgbClr val="818630">
                    <a:alpha val="19000"/>
                    <a:lumMod val="46000"/>
                  </a:srgbClr>
                </a:gs>
                <a:gs pos="100000">
                  <a:srgbClr val="08172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응원 문화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9CC4E51-2224-47B4-A2C4-1A3221EB9B78}"/>
                </a:ext>
              </a:extLst>
            </p:cNvPr>
            <p:cNvSpPr txBox="1"/>
            <p:nvPr/>
          </p:nvSpPr>
          <p:spPr>
            <a:xfrm>
              <a:off x="4984040" y="4632470"/>
              <a:ext cx="3106559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팀 그리고</a:t>
              </a:r>
              <a:r>
                <a:rPr lang="en-US" altLang="ko-KR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 </a:t>
              </a:r>
            </a:p>
            <a:p>
              <a:r>
                <a:rPr lang="ko-KR" altLang="en-US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선수마다 다른 응원가</a:t>
              </a:r>
              <a:endParaRPr lang="en-US" altLang="ko-KR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endParaRPr>
            </a:p>
            <a:p>
              <a:endParaRPr lang="en-US" altLang="ko-KR" sz="10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endParaRPr>
            </a:p>
            <a:p>
              <a:r>
                <a:rPr lang="ko-KR" altLang="en-US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한 목소리로 응원하는 짜릿함은 </a:t>
              </a:r>
              <a:endParaRPr lang="en-US" altLang="ko-KR" sz="10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endParaRPr>
            </a:p>
            <a:p>
              <a:r>
                <a:rPr lang="ko-KR" altLang="en-US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말로 표현할 수 없죠</a:t>
              </a:r>
              <a:r>
                <a:rPr lang="en-US" altLang="ko-KR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,</a:t>
              </a:r>
            </a:p>
            <a:p>
              <a:r>
                <a:rPr lang="ko-KR" altLang="en-US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직접 경험해 보신다면 현장의</a:t>
              </a:r>
              <a:endParaRPr lang="en-US" altLang="ko-KR" sz="10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endParaRPr>
            </a:p>
            <a:p>
              <a:r>
                <a:rPr lang="ko-KR" altLang="en-US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느낌과 짜릿함은 잊으실 수 </a:t>
              </a:r>
              <a:r>
                <a:rPr lang="ko-KR" altLang="en-US" sz="1000" dirty="0" err="1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없을거에요</a:t>
              </a:r>
              <a:endParaRPr lang="en-US" altLang="ko-KR" sz="10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endParaRPr>
            </a:p>
          </p:txBody>
        </p:sp>
        <p:pic>
          <p:nvPicPr>
            <p:cNvPr id="22" name="Picture 6" descr="two baseball player hugging on ball park">
              <a:extLst>
                <a:ext uri="{FF2B5EF4-FFF2-40B4-BE49-F238E27FC236}">
                  <a16:creationId xmlns:a16="http://schemas.microsoft.com/office/drawing/2014/main" id="{446ED11E-B241-4906-9AC2-0A14FA0D1D2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63" t="736" r="18702" b="974"/>
            <a:stretch/>
          </p:blipFill>
          <p:spPr bwMode="auto">
            <a:xfrm>
              <a:off x="8010846" y="1841033"/>
              <a:ext cx="2636170" cy="2750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순서도: 처리 22">
              <a:extLst>
                <a:ext uri="{FF2B5EF4-FFF2-40B4-BE49-F238E27FC236}">
                  <a16:creationId xmlns:a16="http://schemas.microsoft.com/office/drawing/2014/main" id="{7F32C2E2-032C-49BE-A31B-6BFF620D5A15}"/>
                </a:ext>
              </a:extLst>
            </p:cNvPr>
            <p:cNvSpPr/>
            <p:nvPr/>
          </p:nvSpPr>
          <p:spPr>
            <a:xfrm>
              <a:off x="8010844" y="1844987"/>
              <a:ext cx="2636170" cy="2746810"/>
            </a:xfrm>
            <a:prstGeom prst="flowChartProcess">
              <a:avLst/>
            </a:prstGeom>
            <a:gradFill>
              <a:gsLst>
                <a:gs pos="0">
                  <a:srgbClr val="818630">
                    <a:alpha val="19000"/>
                    <a:lumMod val="46000"/>
                  </a:srgb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기적같은 순간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A4D25BB-3E75-4808-8F1D-6A16FD636330}"/>
                </a:ext>
              </a:extLst>
            </p:cNvPr>
            <p:cNvSpPr txBox="1"/>
            <p:nvPr/>
          </p:nvSpPr>
          <p:spPr>
            <a:xfrm>
              <a:off x="8596862" y="4632470"/>
              <a:ext cx="3343037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야구는 </a:t>
              </a:r>
              <a:endParaRPr lang="en-US" altLang="ko-KR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endParaRPr>
            </a:p>
            <a:p>
              <a:r>
                <a:rPr lang="en-US" altLang="ko-KR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9</a:t>
              </a:r>
              <a:r>
                <a:rPr lang="ko-KR" altLang="en-US" dirty="0" err="1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회말</a:t>
              </a:r>
              <a:r>
                <a:rPr lang="ko-KR" altLang="en-US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 </a:t>
              </a:r>
              <a:r>
                <a:rPr lang="en-US" altLang="ko-KR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2</a:t>
              </a:r>
              <a:r>
                <a:rPr lang="ko-KR" altLang="en-US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아웃부터</a:t>
              </a:r>
              <a:endParaRPr lang="en-US" altLang="ko-KR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endParaRPr>
            </a:p>
            <a:p>
              <a:endParaRPr lang="en-US" altLang="ko-KR" sz="10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endParaRPr>
            </a:p>
            <a:p>
              <a:r>
                <a:rPr lang="ko-KR" altLang="en-US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역전하는 그 순간의 전율을 </a:t>
              </a:r>
              <a:endParaRPr lang="en-US" altLang="ko-KR" sz="10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endParaRPr>
            </a:p>
            <a:p>
              <a:r>
                <a:rPr lang="ko-KR" altLang="en-US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또 어디서 느낄 수 있을까요</a:t>
              </a:r>
              <a:endParaRPr lang="en-US" altLang="ko-KR" sz="10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endParaRPr>
            </a:p>
            <a:p>
              <a:r>
                <a:rPr lang="ko-KR" altLang="en-US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자신이 응원하는 팀이 </a:t>
              </a:r>
              <a:r>
                <a:rPr lang="en-US" altLang="ko-KR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9</a:t>
              </a:r>
              <a:r>
                <a:rPr lang="ko-KR" altLang="en-US" sz="1000" dirty="0" err="1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회말</a:t>
              </a:r>
              <a:r>
                <a:rPr lang="ko-KR" altLang="en-US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 </a:t>
              </a:r>
              <a:r>
                <a:rPr lang="en-US" altLang="ko-KR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2</a:t>
              </a:r>
              <a:r>
                <a:rPr lang="ko-KR" altLang="en-US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아웃에</a:t>
              </a:r>
              <a:endParaRPr lang="en-US" altLang="ko-KR" sz="10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endParaRPr>
            </a:p>
            <a:p>
              <a:r>
                <a:rPr lang="ko-KR" altLang="en-US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극적인 역전을 이뤄낸다면</a:t>
              </a:r>
              <a:r>
                <a:rPr lang="en-US" altLang="ko-KR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235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86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8D5435-3705-215E-7D8A-1833F913A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BBC8F98-C4E7-D35E-04BB-C002ECE52575}"/>
              </a:ext>
            </a:extLst>
          </p:cNvPr>
          <p:cNvSpPr txBox="1"/>
          <p:nvPr/>
        </p:nvSpPr>
        <p:spPr>
          <a:xfrm>
            <a:off x="120201" y="1649180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1</a:t>
            </a:r>
            <a:r>
              <a:rPr lang="ko-KR" altLang="en-US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루</a:t>
            </a:r>
            <a:endParaRPr lang="en-US" altLang="ko-KR" sz="2400" b="1" dirty="0">
              <a:solidFill>
                <a:srgbClr val="F9FAFD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5AD16B8-14F7-B858-22E5-D4518E46B5D5}"/>
              </a:ext>
            </a:extLst>
          </p:cNvPr>
          <p:cNvSpPr/>
          <p:nvPr/>
        </p:nvSpPr>
        <p:spPr>
          <a:xfrm>
            <a:off x="8587703" y="4108635"/>
            <a:ext cx="1691149" cy="1646819"/>
          </a:xfrm>
          <a:prstGeom prst="ellipse">
            <a:avLst/>
          </a:prstGeom>
          <a:solidFill>
            <a:srgbClr val="944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529B9E55-4AC7-1FD4-AC13-23979FE63088}"/>
              </a:ext>
            </a:extLst>
          </p:cNvPr>
          <p:cNvSpPr/>
          <p:nvPr/>
        </p:nvSpPr>
        <p:spPr>
          <a:xfrm rot="6593428">
            <a:off x="6023468" y="-5405470"/>
            <a:ext cx="10346060" cy="11041502"/>
          </a:xfrm>
          <a:prstGeom prst="diamond">
            <a:avLst/>
          </a:prstGeom>
          <a:noFill/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6EA44A-19B2-08DD-9CBA-B64F24077BFC}"/>
              </a:ext>
            </a:extLst>
          </p:cNvPr>
          <p:cNvSpPr txBox="1"/>
          <p:nvPr/>
        </p:nvSpPr>
        <p:spPr>
          <a:xfrm>
            <a:off x="1468510" y="1408033"/>
            <a:ext cx="515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9FAFD"/>
                </a:solidFill>
                <a:latin typeface="KBO DIA GOTHIC MEDIUM" pitchFamily="2" charset="-127"/>
                <a:ea typeface="KBO DIA GOTHIC MEDIUM" pitchFamily="2" charset="-127"/>
              </a:rPr>
              <a:t>프로젝트 개요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9944C-3259-96AA-B7BA-E57A1412C342}"/>
              </a:ext>
            </a:extLst>
          </p:cNvPr>
          <p:cNvSpPr txBox="1"/>
          <p:nvPr/>
        </p:nvSpPr>
        <p:spPr>
          <a:xfrm>
            <a:off x="1210819" y="2971181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2</a:t>
            </a:r>
            <a:r>
              <a:rPr lang="ko-KR" altLang="en-US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루</a:t>
            </a:r>
            <a:endParaRPr lang="en-US" altLang="ko-KR" sz="2400" b="1" dirty="0">
              <a:solidFill>
                <a:srgbClr val="F9FAFD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CA0D6B-9FB7-6985-D08B-CDE8ECD78AEE}"/>
              </a:ext>
            </a:extLst>
          </p:cNvPr>
          <p:cNvSpPr txBox="1"/>
          <p:nvPr/>
        </p:nvSpPr>
        <p:spPr>
          <a:xfrm>
            <a:off x="2579665" y="2857588"/>
            <a:ext cx="515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9FAFD"/>
                </a:solidFill>
                <a:latin typeface="KBO DIA GOTHIC MEDIUM" pitchFamily="2" charset="-127"/>
                <a:ea typeface="KBO DIA GOTHIC MEDIUM" pitchFamily="2" charset="-127"/>
              </a:rPr>
              <a:t>데이터 분석 과정 및 결론</a:t>
            </a:r>
          </a:p>
        </p:txBody>
      </p:sp>
      <p:pic>
        <p:nvPicPr>
          <p:cNvPr id="21" name="그림 20" descr="야구, 스포츠, 운동경기이(가) 표시된 사진&#10;&#10;매우 높은 신뢰도로 생성된 설명">
            <a:extLst>
              <a:ext uri="{FF2B5EF4-FFF2-40B4-BE49-F238E27FC236}">
                <a16:creationId xmlns:a16="http://schemas.microsoft.com/office/drawing/2014/main" id="{AE4C921C-E5F4-7F43-45B7-C3A01E82B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027" y="1178621"/>
            <a:ext cx="791316" cy="7913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69A1EDA-87F2-378E-F4A6-1AD40A064C75}"/>
              </a:ext>
            </a:extLst>
          </p:cNvPr>
          <p:cNvSpPr txBox="1"/>
          <p:nvPr/>
        </p:nvSpPr>
        <p:spPr>
          <a:xfrm>
            <a:off x="409226" y="4474853"/>
            <a:ext cx="1138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3</a:t>
            </a:r>
            <a:r>
              <a:rPr lang="ko-KR" altLang="en-US" sz="2400" b="1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루</a:t>
            </a:r>
            <a:endParaRPr lang="en-US" altLang="ko-KR" sz="2400" b="1" dirty="0">
              <a:solidFill>
                <a:srgbClr val="F9FAFD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83B833-758B-B3C5-1B3E-EBFD2040BAF9}"/>
              </a:ext>
            </a:extLst>
          </p:cNvPr>
          <p:cNvSpPr txBox="1"/>
          <p:nvPr/>
        </p:nvSpPr>
        <p:spPr>
          <a:xfrm>
            <a:off x="1766032" y="4383550"/>
            <a:ext cx="51521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9FAFD"/>
                </a:solidFill>
                <a:latin typeface="KBO DIA GOTHIC MEDIUM" pitchFamily="2" charset="-127"/>
                <a:ea typeface="KBO DIA GOTHIC MEDIUM" pitchFamily="2" charset="-127"/>
              </a:rPr>
              <a:t>프로젝트 요약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5EEF1E-F47E-C89F-493D-97C8C72ABCE1}"/>
              </a:ext>
            </a:extLst>
          </p:cNvPr>
          <p:cNvSpPr txBox="1"/>
          <p:nvPr/>
        </p:nvSpPr>
        <p:spPr>
          <a:xfrm>
            <a:off x="2460207" y="4940715"/>
            <a:ext cx="6776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1)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프로젝트 의의 및 한계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2)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향후 프로젝트 주제 제안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0E3548-AE44-0F8A-7740-771B0236FE2D}"/>
              </a:ext>
            </a:extLst>
          </p:cNvPr>
          <p:cNvSpPr/>
          <p:nvPr/>
        </p:nvSpPr>
        <p:spPr>
          <a:xfrm>
            <a:off x="182931" y="2734896"/>
            <a:ext cx="7038139" cy="3735752"/>
          </a:xfrm>
          <a:prstGeom prst="rect">
            <a:avLst/>
          </a:prstGeom>
          <a:solidFill>
            <a:srgbClr val="81863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KR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0386ADA-12CC-1230-4940-C9FDA2265934}"/>
              </a:ext>
            </a:extLst>
          </p:cNvPr>
          <p:cNvCxnSpPr>
            <a:cxnSpLocks/>
          </p:cNvCxnSpPr>
          <p:nvPr/>
        </p:nvCxnSpPr>
        <p:spPr>
          <a:xfrm flipH="1">
            <a:off x="1096214" y="-108155"/>
            <a:ext cx="1558496" cy="1824364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3BB904E-BD4A-2655-42BD-ECE8544DF5BB}"/>
              </a:ext>
            </a:extLst>
          </p:cNvPr>
          <p:cNvCxnSpPr>
            <a:cxnSpLocks/>
          </p:cNvCxnSpPr>
          <p:nvPr/>
        </p:nvCxnSpPr>
        <p:spPr>
          <a:xfrm flipH="1">
            <a:off x="1347200" y="3341875"/>
            <a:ext cx="922756" cy="1153061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8DFD509-6D52-3821-FBF9-A1E241B3E97B}"/>
              </a:ext>
            </a:extLst>
          </p:cNvPr>
          <p:cNvCxnSpPr>
            <a:cxnSpLocks/>
          </p:cNvCxnSpPr>
          <p:nvPr/>
        </p:nvCxnSpPr>
        <p:spPr>
          <a:xfrm>
            <a:off x="1149411" y="4686840"/>
            <a:ext cx="2898824" cy="2325854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EC8BC27-D117-CD68-02A0-23F80EBCA0C3}"/>
              </a:ext>
            </a:extLst>
          </p:cNvPr>
          <p:cNvSpPr/>
          <p:nvPr/>
        </p:nvSpPr>
        <p:spPr>
          <a:xfrm rot="18605975">
            <a:off x="2038444" y="2985826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0570787-CBFC-5CAF-39F9-F3EAA3085644}"/>
              </a:ext>
            </a:extLst>
          </p:cNvPr>
          <p:cNvSpPr/>
          <p:nvPr/>
        </p:nvSpPr>
        <p:spPr>
          <a:xfrm rot="18517421">
            <a:off x="1211873" y="4495647"/>
            <a:ext cx="366243" cy="373385"/>
          </a:xfrm>
          <a:prstGeom prst="rect">
            <a:avLst/>
          </a:prstGeom>
          <a:solidFill>
            <a:srgbClr val="F9FA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F2A330B-30BC-04EA-70E2-F767402E2DBF}"/>
              </a:ext>
            </a:extLst>
          </p:cNvPr>
          <p:cNvCxnSpPr>
            <a:cxnSpLocks/>
          </p:cNvCxnSpPr>
          <p:nvPr/>
        </p:nvCxnSpPr>
        <p:spPr>
          <a:xfrm>
            <a:off x="1162396" y="2079949"/>
            <a:ext cx="1297811" cy="1094331"/>
          </a:xfrm>
          <a:prstGeom prst="line">
            <a:avLst/>
          </a:prstGeom>
          <a:ln w="76200">
            <a:solidFill>
              <a:srgbClr val="F9FA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128BBBA-5592-7700-944A-018168512C47}"/>
              </a:ext>
            </a:extLst>
          </p:cNvPr>
          <p:cNvSpPr/>
          <p:nvPr/>
        </p:nvSpPr>
        <p:spPr>
          <a:xfrm rot="18669513">
            <a:off x="947629" y="1674660"/>
            <a:ext cx="366243" cy="373385"/>
          </a:xfrm>
          <a:prstGeom prst="rect">
            <a:avLst/>
          </a:prstGeom>
          <a:solidFill>
            <a:srgbClr val="BF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A7EFFE-14B3-F7AF-1B5A-E27C9DAA9C48}"/>
              </a:ext>
            </a:extLst>
          </p:cNvPr>
          <p:cNvSpPr txBox="1"/>
          <p:nvPr/>
        </p:nvSpPr>
        <p:spPr>
          <a:xfrm>
            <a:off x="2816375" y="3369971"/>
            <a:ext cx="6776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1)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경기 내 성적에 따른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계약금의 차이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2)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포지션 별 가치 차이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3)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계약 세부 요소에 따른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계약금의 차이</a:t>
            </a:r>
            <a:endParaRPr lang="en-US" altLang="ko-KR" sz="1400" dirty="0">
              <a:ln>
                <a:solidFill>
                  <a:srgbClr val="F9FAFD">
                    <a:alpha val="0"/>
                  </a:srgb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4)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FA</a:t>
            </a:r>
            <a:r>
              <a:rPr lang="ko-KR" altLang="en-US" sz="1400" dirty="0">
                <a:ln>
                  <a:solidFill>
                    <a:srgbClr val="F9FAFD">
                      <a:alpha val="0"/>
                    </a:srgb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이후의 기록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37976-E523-B6ED-63FB-6369C6726B1B}"/>
              </a:ext>
            </a:extLst>
          </p:cNvPr>
          <p:cNvSpPr txBox="1"/>
          <p:nvPr/>
        </p:nvSpPr>
        <p:spPr>
          <a:xfrm>
            <a:off x="2254820" y="1909091"/>
            <a:ext cx="6776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1)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프로젝트 배경 및 목적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2)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도메인 이해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한국 프로야구 및 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제도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3)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데이터 출처 및 수집 기준</a:t>
            </a:r>
            <a:endParaRPr lang="en-US" altLang="ko-KR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9FAFD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4)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ko-KR" altLang="en-US" sz="1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전처리</a:t>
            </a:r>
            <a:r>
              <a: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(EDA) </a:t>
            </a:r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9FAFD"/>
                </a:solidFill>
                <a:latin typeface="KBO DIA GOTHIC LIGHT" pitchFamily="2" charset="-127"/>
                <a:ea typeface="KBO DIA GOTHIC LIGHT" pitchFamily="2" charset="-127"/>
              </a:rPr>
              <a:t>과정</a:t>
            </a:r>
          </a:p>
        </p:txBody>
      </p:sp>
    </p:spTree>
    <p:extLst>
      <p:ext uri="{BB962C8B-B14F-4D97-AF65-F5344CB8AC3E}">
        <p14:creationId xmlns:p14="http://schemas.microsoft.com/office/powerpoint/2010/main" val="1337152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65E313-73F4-0893-426C-1908C2351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A38FFFCF-60A9-03B6-9DC0-98CFDCF2F91D}"/>
              </a:ext>
            </a:extLst>
          </p:cNvPr>
          <p:cNvSpPr/>
          <p:nvPr/>
        </p:nvSpPr>
        <p:spPr>
          <a:xfrm>
            <a:off x="-1" y="3911962"/>
            <a:ext cx="12192000" cy="581891"/>
          </a:xfrm>
          <a:prstGeom prst="rect">
            <a:avLst/>
          </a:prstGeom>
          <a:solidFill>
            <a:srgbClr val="818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C82500-9719-57C4-F7CB-6F307A805C96}"/>
              </a:ext>
            </a:extLst>
          </p:cNvPr>
          <p:cNvSpPr txBox="1"/>
          <p:nvPr/>
        </p:nvSpPr>
        <p:spPr>
          <a:xfrm>
            <a:off x="2298218" y="765765"/>
            <a:ext cx="7595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“</a:t>
            </a:r>
            <a:r>
              <a:rPr lang="ko-KR" altLang="en-US" sz="40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도대체 화내면서 야구는 왜 봐요</a:t>
            </a:r>
            <a:r>
              <a:rPr lang="en-US" altLang="ko-KR" sz="40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?”</a:t>
            </a:r>
            <a:endParaRPr lang="ko-KR" altLang="en-US" sz="4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B4569-3905-EBEC-ED40-65572670CFF3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1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 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프로젝트 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452B8D-5B73-5055-7A69-557FE5F65979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1)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프로젝트 배경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5CDBB0-F91B-D851-49C1-73BCF8CBEEC2}"/>
              </a:ext>
            </a:extLst>
          </p:cNvPr>
          <p:cNvSpPr txBox="1"/>
          <p:nvPr/>
        </p:nvSpPr>
        <p:spPr>
          <a:xfrm>
            <a:off x="8954219" y="790179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KR" sz="1400" dirty="0">
              <a:solidFill>
                <a:schemeClr val="bg1"/>
              </a:solidFill>
              <a:latin typeface="KBO DIA GOTHIC LIGHT" pitchFamily="2" charset="-127"/>
              <a:ea typeface="KBO DIA GOTHIC LIGHT" pitchFamily="2" charset="-127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61427AF-24EA-D687-0CCB-A46CE043EACB}"/>
              </a:ext>
            </a:extLst>
          </p:cNvPr>
          <p:cNvGrpSpPr/>
          <p:nvPr/>
        </p:nvGrpSpPr>
        <p:grpSpPr>
          <a:xfrm>
            <a:off x="487600" y="2542896"/>
            <a:ext cx="11216801" cy="3320022"/>
            <a:chOff x="460010" y="2542896"/>
            <a:chExt cx="11216801" cy="3320022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995011C-E01E-FA9A-8A1B-C1E62BA0CB55}"/>
                </a:ext>
              </a:extLst>
            </p:cNvPr>
            <p:cNvGrpSpPr/>
            <p:nvPr/>
          </p:nvGrpSpPr>
          <p:grpSpPr>
            <a:xfrm>
              <a:off x="460010" y="2542896"/>
              <a:ext cx="2670463" cy="3320022"/>
              <a:chOff x="460010" y="2542896"/>
              <a:chExt cx="2670463" cy="3320022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059AA5-6905-4663-2C4D-862FD8344A55}"/>
                  </a:ext>
                </a:extLst>
              </p:cNvPr>
              <p:cNvSpPr txBox="1"/>
              <p:nvPr/>
            </p:nvSpPr>
            <p:spPr>
              <a:xfrm>
                <a:off x="460010" y="5279364"/>
                <a:ext cx="26704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2C190A"/>
                    </a:solidFill>
                    <a:latin typeface="KBO DIA GOTHIC MEDIUM" pitchFamily="2" charset="-127"/>
                    <a:ea typeface="KBO DIA GOTHIC MEDIUM" pitchFamily="2" charset="-127"/>
                  </a:rPr>
                  <a:t>다양한 먹거리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C1AD6D-C750-4F9C-C32F-40E332D69AD1}"/>
                  </a:ext>
                </a:extLst>
              </p:cNvPr>
              <p:cNvSpPr txBox="1"/>
              <p:nvPr/>
            </p:nvSpPr>
            <p:spPr>
              <a:xfrm>
                <a:off x="460010" y="5585919"/>
                <a:ext cx="26704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2C190A"/>
                    </a:solidFill>
                    <a:latin typeface="KBO DIA GOTHIC MEDIUM" pitchFamily="2" charset="-127"/>
                    <a:ea typeface="KBO DIA GOTHIC MEDIUM" pitchFamily="2" charset="-127"/>
                  </a:rPr>
                  <a:t>Food and Beverage</a:t>
                </a:r>
                <a:endPara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C190A"/>
                  </a:solidFill>
                  <a:latin typeface="KBO DIA GOTHIC MEDIUM" pitchFamily="2" charset="-127"/>
                  <a:ea typeface="KBO DIA GOTHIC MEDIUM" pitchFamily="2" charset="-127"/>
                </a:endParaRPr>
              </a:p>
            </p:txBody>
          </p:sp>
          <p:pic>
            <p:nvPicPr>
              <p:cNvPr id="32" name="Picture 31" descr="먹으러 야구장 가는 거 맞습니다&quot;... 국내 야구장별 맛집 추천 &lt; 국내 여행 &lt; 기사본문 - 여행톡톡">
                <a:extLst>
                  <a:ext uri="{FF2B5EF4-FFF2-40B4-BE49-F238E27FC236}">
                    <a16:creationId xmlns:a16="http://schemas.microsoft.com/office/drawing/2014/main" id="{8ACA2E78-258B-2A17-46A0-E3214F583B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417" r="5374" b="2417"/>
              <a:stretch>
                <a:fillRect/>
              </a:stretch>
            </p:blipFill>
            <p:spPr bwMode="auto">
              <a:xfrm>
                <a:off x="491239" y="2542896"/>
                <a:ext cx="2608004" cy="2604186"/>
              </a:xfrm>
              <a:custGeom>
                <a:avLst/>
                <a:gdLst>
                  <a:gd name="connsiteX0" fmla="*/ 1304002 w 2608004"/>
                  <a:gd name="connsiteY0" fmla="*/ 0 h 2604186"/>
                  <a:gd name="connsiteX1" fmla="*/ 2608004 w 2608004"/>
                  <a:gd name="connsiteY1" fmla="*/ 1302093 h 2604186"/>
                  <a:gd name="connsiteX2" fmla="*/ 1304002 w 2608004"/>
                  <a:gd name="connsiteY2" fmla="*/ 2604186 h 2604186"/>
                  <a:gd name="connsiteX3" fmla="*/ 0 w 2608004"/>
                  <a:gd name="connsiteY3" fmla="*/ 1302093 h 2604186"/>
                  <a:gd name="connsiteX4" fmla="*/ 1304002 w 2608004"/>
                  <a:gd name="connsiteY4" fmla="*/ 0 h 2604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8004" h="2604186">
                    <a:moveTo>
                      <a:pt x="1304002" y="0"/>
                    </a:moveTo>
                    <a:cubicBezTo>
                      <a:pt x="2024182" y="0"/>
                      <a:pt x="2608004" y="582967"/>
                      <a:pt x="2608004" y="1302093"/>
                    </a:cubicBezTo>
                    <a:cubicBezTo>
                      <a:pt x="2608004" y="2021219"/>
                      <a:pt x="2024182" y="2604186"/>
                      <a:pt x="1304002" y="2604186"/>
                    </a:cubicBezTo>
                    <a:cubicBezTo>
                      <a:pt x="583822" y="2604186"/>
                      <a:pt x="0" y="2021219"/>
                      <a:pt x="0" y="1302093"/>
                    </a:cubicBezTo>
                    <a:cubicBezTo>
                      <a:pt x="0" y="582967"/>
                      <a:pt x="583822" y="0"/>
                      <a:pt x="1304002" y="0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1778909-E792-8664-AE16-A3707320E0C4}"/>
                </a:ext>
              </a:extLst>
            </p:cNvPr>
            <p:cNvGrpSpPr/>
            <p:nvPr/>
          </p:nvGrpSpPr>
          <p:grpSpPr>
            <a:xfrm>
              <a:off x="4733179" y="2542896"/>
              <a:ext cx="2670463" cy="3320022"/>
              <a:chOff x="4733179" y="2542896"/>
              <a:chExt cx="2670463" cy="332002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450EBF0-9A07-BD9D-8DBF-403935D1C35C}"/>
                  </a:ext>
                </a:extLst>
              </p:cNvPr>
              <p:cNvSpPr txBox="1"/>
              <p:nvPr/>
            </p:nvSpPr>
            <p:spPr>
              <a:xfrm>
                <a:off x="4733179" y="5279364"/>
                <a:ext cx="26704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2C190A"/>
                    </a:solidFill>
                    <a:latin typeface="KBO DIA GOTHIC MEDIUM" pitchFamily="2" charset="-127"/>
                    <a:ea typeface="KBO DIA GOTHIC MEDIUM" pitchFamily="2" charset="-127"/>
                  </a:rPr>
                  <a:t>열정적인 응원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2BF4722-5318-D0F1-6270-7E1184B23BBE}"/>
                  </a:ext>
                </a:extLst>
              </p:cNvPr>
              <p:cNvSpPr txBox="1"/>
              <p:nvPr/>
            </p:nvSpPr>
            <p:spPr>
              <a:xfrm>
                <a:off x="4733179" y="5585919"/>
                <a:ext cx="26704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2C190A"/>
                    </a:solidFill>
                    <a:latin typeface="KBO DIA GOTHIC MEDIUM" pitchFamily="2" charset="-127"/>
                    <a:ea typeface="KBO DIA GOTHIC MEDIUM" pitchFamily="2" charset="-127"/>
                  </a:rPr>
                  <a:t>Passionate Cheer</a:t>
                </a:r>
                <a:endPara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C190A"/>
                  </a:solidFill>
                  <a:latin typeface="KBO DIA GOTHIC MEDIUM" pitchFamily="2" charset="-127"/>
                  <a:ea typeface="KBO DIA GOTHIC MEDIUM" pitchFamily="2" charset="-127"/>
                </a:endParaRPr>
              </a:p>
            </p:txBody>
          </p:sp>
          <p:pic>
            <p:nvPicPr>
              <p:cNvPr id="34" name="Picture 33" descr="야구 구단 응원방법과 야구 구단 응원문화!">
                <a:extLst>
                  <a:ext uri="{FF2B5EF4-FFF2-40B4-BE49-F238E27FC236}">
                    <a16:creationId xmlns:a16="http://schemas.microsoft.com/office/drawing/2014/main" id="{3813553D-DED4-226E-5C22-9C636FC041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640" t="8411" r="21116" b="3256"/>
              <a:stretch/>
            </p:blipFill>
            <p:spPr bwMode="auto">
              <a:xfrm>
                <a:off x="4764408" y="2542896"/>
                <a:ext cx="2608004" cy="2604186"/>
              </a:xfrm>
              <a:custGeom>
                <a:avLst/>
                <a:gdLst>
                  <a:gd name="connsiteX0" fmla="*/ 1304002 w 2608004"/>
                  <a:gd name="connsiteY0" fmla="*/ 0 h 2604186"/>
                  <a:gd name="connsiteX1" fmla="*/ 2608004 w 2608004"/>
                  <a:gd name="connsiteY1" fmla="*/ 1302093 h 2604186"/>
                  <a:gd name="connsiteX2" fmla="*/ 1304002 w 2608004"/>
                  <a:gd name="connsiteY2" fmla="*/ 2604186 h 2604186"/>
                  <a:gd name="connsiteX3" fmla="*/ 0 w 2608004"/>
                  <a:gd name="connsiteY3" fmla="*/ 1302093 h 2604186"/>
                  <a:gd name="connsiteX4" fmla="*/ 1304002 w 2608004"/>
                  <a:gd name="connsiteY4" fmla="*/ 0 h 2604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8004" h="2604186">
                    <a:moveTo>
                      <a:pt x="1304002" y="0"/>
                    </a:moveTo>
                    <a:cubicBezTo>
                      <a:pt x="2024182" y="0"/>
                      <a:pt x="2608004" y="582967"/>
                      <a:pt x="2608004" y="1302093"/>
                    </a:cubicBezTo>
                    <a:cubicBezTo>
                      <a:pt x="2608004" y="2021219"/>
                      <a:pt x="2024182" y="2604186"/>
                      <a:pt x="1304002" y="2604186"/>
                    </a:cubicBezTo>
                    <a:cubicBezTo>
                      <a:pt x="583822" y="2604186"/>
                      <a:pt x="0" y="2021219"/>
                      <a:pt x="0" y="1302093"/>
                    </a:cubicBezTo>
                    <a:cubicBezTo>
                      <a:pt x="0" y="582967"/>
                      <a:pt x="583822" y="0"/>
                      <a:pt x="1304002" y="0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DA1F166-EC71-6C38-47B2-AC5B23ED0A5A}"/>
                </a:ext>
              </a:extLst>
            </p:cNvPr>
            <p:cNvGrpSpPr/>
            <p:nvPr/>
          </p:nvGrpSpPr>
          <p:grpSpPr>
            <a:xfrm>
              <a:off x="9006348" y="2542897"/>
              <a:ext cx="2670463" cy="3320021"/>
              <a:chOff x="9006348" y="2542897"/>
              <a:chExt cx="2670463" cy="3320021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1FF9683-1C8E-9CA9-2A85-D12E6359285D}"/>
                  </a:ext>
                </a:extLst>
              </p:cNvPr>
              <p:cNvSpPr txBox="1"/>
              <p:nvPr/>
            </p:nvSpPr>
            <p:spPr>
              <a:xfrm>
                <a:off x="9006348" y="5279364"/>
                <a:ext cx="26704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000" dirty="0">
                    <a:solidFill>
                      <a:srgbClr val="2C190A"/>
                    </a:solidFill>
                    <a:latin typeface="KBO DIA GOTHIC MEDIUM" pitchFamily="2" charset="-127"/>
                    <a:ea typeface="KBO DIA GOTHIC MEDIUM" pitchFamily="2" charset="-127"/>
                  </a:rPr>
                  <a:t>재미있는 </a:t>
                </a:r>
                <a:r>
                  <a:rPr lang="ko-KR" altLang="en-US" sz="2000" dirty="0" err="1">
                    <a:solidFill>
                      <a:srgbClr val="2C190A"/>
                    </a:solidFill>
                    <a:latin typeface="KBO DIA GOTHIC MEDIUM" pitchFamily="2" charset="-127"/>
                    <a:ea typeface="KBO DIA GOTHIC MEDIUM" pitchFamily="2" charset="-127"/>
                  </a:rPr>
                  <a:t>밈</a:t>
                </a:r>
                <a:endParaRPr lang="ko-KR" altLang="en-US" sz="2000" dirty="0">
                  <a:solidFill>
                    <a:srgbClr val="2C190A"/>
                  </a:solidFill>
                  <a:latin typeface="KBO DIA GOTHIC MEDIUM" pitchFamily="2" charset="-127"/>
                  <a:ea typeface="KBO DIA GOTHIC MEDIUM" pitchFamily="2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EE1182-798D-6906-B906-FC18E097FF35}"/>
                  </a:ext>
                </a:extLst>
              </p:cNvPr>
              <p:cNvSpPr txBox="1"/>
              <p:nvPr/>
            </p:nvSpPr>
            <p:spPr>
              <a:xfrm>
                <a:off x="9006348" y="5585919"/>
                <a:ext cx="26704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rgbClr val="2C190A"/>
                    </a:solidFill>
                    <a:latin typeface="KBO DIA GOTHIC MEDIUM" pitchFamily="2" charset="-127"/>
                    <a:ea typeface="KBO DIA GOTHIC MEDIUM" pitchFamily="2" charset="-127"/>
                  </a:rPr>
                  <a:t>Funny Memes</a:t>
                </a:r>
                <a:endPara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2C190A"/>
                  </a:solidFill>
                  <a:latin typeface="KBO DIA GOTHIC MEDIUM" pitchFamily="2" charset="-127"/>
                  <a:ea typeface="KBO DIA GOTHIC MEDIUM" pitchFamily="2" charset="-127"/>
                </a:endParaRPr>
              </a:p>
            </p:txBody>
          </p:sp>
          <p:pic>
            <p:nvPicPr>
              <p:cNvPr id="59" name="Picture 58" descr="사람 1명 및 문구: '질 박사분면 이김 점수차름 나눠서차지 요 좀.!! 좀니(소녹(국대오 (소닉 (극대오) 절수차직음 (중노)국극대뉴 (중노) (극극대노) 꾸역승 시간아깝다'의 이미지일 수 있음">
                <a:extLst>
                  <a:ext uri="{FF2B5EF4-FFF2-40B4-BE49-F238E27FC236}">
                    <a16:creationId xmlns:a16="http://schemas.microsoft.com/office/drawing/2014/main" id="{7AE5F69D-DD20-A521-7365-30915F4A21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289" t="951" r="20305"/>
              <a:stretch/>
            </p:blipFill>
            <p:spPr bwMode="auto">
              <a:xfrm>
                <a:off x="9037577" y="2542897"/>
                <a:ext cx="2608004" cy="2604185"/>
              </a:xfrm>
              <a:custGeom>
                <a:avLst/>
                <a:gdLst>
                  <a:gd name="connsiteX0" fmla="*/ 1304002 w 2608004"/>
                  <a:gd name="connsiteY0" fmla="*/ 0 h 2604185"/>
                  <a:gd name="connsiteX1" fmla="*/ 2608004 w 2608004"/>
                  <a:gd name="connsiteY1" fmla="*/ 1302093 h 2604185"/>
                  <a:gd name="connsiteX2" fmla="*/ 1437329 w 2608004"/>
                  <a:gd name="connsiteY2" fmla="*/ 2597464 h 2604185"/>
                  <a:gd name="connsiteX3" fmla="*/ 1304021 w 2608004"/>
                  <a:gd name="connsiteY3" fmla="*/ 2604185 h 2604185"/>
                  <a:gd name="connsiteX4" fmla="*/ 1303983 w 2608004"/>
                  <a:gd name="connsiteY4" fmla="*/ 2604185 h 2604185"/>
                  <a:gd name="connsiteX5" fmla="*/ 1170675 w 2608004"/>
                  <a:gd name="connsiteY5" fmla="*/ 2597464 h 2604185"/>
                  <a:gd name="connsiteX6" fmla="*/ 0 w 2608004"/>
                  <a:gd name="connsiteY6" fmla="*/ 1302093 h 2604185"/>
                  <a:gd name="connsiteX7" fmla="*/ 1304002 w 2608004"/>
                  <a:gd name="connsiteY7" fmla="*/ 0 h 2604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08004" h="2604185">
                    <a:moveTo>
                      <a:pt x="1304002" y="0"/>
                    </a:moveTo>
                    <a:cubicBezTo>
                      <a:pt x="2024182" y="0"/>
                      <a:pt x="2608004" y="582967"/>
                      <a:pt x="2608004" y="1302093"/>
                    </a:cubicBezTo>
                    <a:cubicBezTo>
                      <a:pt x="2608004" y="1976274"/>
                      <a:pt x="2094879" y="2530783"/>
                      <a:pt x="1437329" y="2597464"/>
                    </a:cubicBezTo>
                    <a:lnTo>
                      <a:pt x="1304021" y="2604185"/>
                    </a:lnTo>
                    <a:lnTo>
                      <a:pt x="1303983" y="2604185"/>
                    </a:lnTo>
                    <a:lnTo>
                      <a:pt x="1170675" y="2597464"/>
                    </a:lnTo>
                    <a:cubicBezTo>
                      <a:pt x="513125" y="2530783"/>
                      <a:pt x="0" y="1976274"/>
                      <a:pt x="0" y="1302093"/>
                    </a:cubicBezTo>
                    <a:cubicBezTo>
                      <a:pt x="0" y="582967"/>
                      <a:pt x="583822" y="0"/>
                      <a:pt x="1304002" y="0"/>
                    </a:cubicBezTo>
                    <a:close/>
                  </a:path>
                </a:pathLst>
              </a:cu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85881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E82DB6-F809-3DCD-A7E4-3CF1AC64B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1D44A8C-AD4C-8BB7-D4A8-3F2B95AD1475}"/>
              </a:ext>
            </a:extLst>
          </p:cNvPr>
          <p:cNvSpPr txBox="1"/>
          <p:nvPr/>
        </p:nvSpPr>
        <p:spPr>
          <a:xfrm>
            <a:off x="2836464" y="598386"/>
            <a:ext cx="6876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야구 데이터를 주제로 선택한 이유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E17CC-1E84-5BB8-3334-D68F037CDB76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1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 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프로젝트 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1F8ED4-123E-EDE0-337C-CBDFA132837A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1)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프로젝트 배경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20CE4F9-6A0B-5450-2C0E-F84138CEDA2F}"/>
              </a:ext>
            </a:extLst>
          </p:cNvPr>
          <p:cNvGrpSpPr/>
          <p:nvPr/>
        </p:nvGrpSpPr>
        <p:grpSpPr>
          <a:xfrm>
            <a:off x="849746" y="1508082"/>
            <a:ext cx="11514593" cy="4934011"/>
            <a:chOff x="551170" y="1728236"/>
            <a:chExt cx="11514593" cy="4934011"/>
          </a:xfrm>
        </p:grpSpPr>
        <p:pic>
          <p:nvPicPr>
            <p:cNvPr id="38" name="Picture 2" descr="[서울=뉴시스] 김근수 기자 = 6일 오후 서울 송파구 잠실야구장에서 열린 2024 프로야구 준플레이오프 2차전 kt 위즈와 LG 트윈스의 경기에서 관중들이 열띤 응원을 펼치고 있다. 2024.10.06. ks@newsis.com">
              <a:extLst>
                <a:ext uri="{FF2B5EF4-FFF2-40B4-BE49-F238E27FC236}">
                  <a16:creationId xmlns:a16="http://schemas.microsoft.com/office/drawing/2014/main" id="{08F820A4-C14D-88D8-FADB-95719601D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24" r="17223"/>
            <a:stretch/>
          </p:blipFill>
          <p:spPr bwMode="auto">
            <a:xfrm>
              <a:off x="8238945" y="2074676"/>
              <a:ext cx="2655914" cy="27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직사각형 10">
              <a:extLst>
                <a:ext uri="{FF2B5EF4-FFF2-40B4-BE49-F238E27FC236}">
                  <a16:creationId xmlns:a16="http://schemas.microsoft.com/office/drawing/2014/main" id="{E790730D-6CA6-AF10-970A-3F2865056337}"/>
                </a:ext>
              </a:extLst>
            </p:cNvPr>
            <p:cNvSpPr/>
            <p:nvPr/>
          </p:nvSpPr>
          <p:spPr>
            <a:xfrm>
              <a:off x="872624" y="1728236"/>
              <a:ext cx="2545080" cy="2819400"/>
            </a:xfrm>
            <a:prstGeom prst="rect">
              <a:avLst/>
            </a:prstGeom>
            <a:solidFill>
              <a:srgbClr val="81863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KBO DIA GOTHIC LIGHT" pitchFamily="2" charset="-127"/>
                <a:ea typeface="KBO DIA GOTHIC LIGHT" pitchFamily="2" charset="-127"/>
              </a:endParaRPr>
            </a:p>
          </p:txBody>
        </p:sp>
        <p:sp>
          <p:nvSpPr>
            <p:cNvPr id="5" name="직사각형 28">
              <a:extLst>
                <a:ext uri="{FF2B5EF4-FFF2-40B4-BE49-F238E27FC236}">
                  <a16:creationId xmlns:a16="http://schemas.microsoft.com/office/drawing/2014/main" id="{09947CC1-F559-86DF-4878-1C331C124F06}"/>
                </a:ext>
              </a:extLst>
            </p:cNvPr>
            <p:cNvSpPr/>
            <p:nvPr/>
          </p:nvSpPr>
          <p:spPr>
            <a:xfrm>
              <a:off x="4421469" y="1728236"/>
              <a:ext cx="2545080" cy="2819400"/>
            </a:xfrm>
            <a:prstGeom prst="rect">
              <a:avLst/>
            </a:prstGeom>
            <a:solidFill>
              <a:srgbClr val="81863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KBO DIA GOTHIC LIGHT" pitchFamily="2" charset="-127"/>
                <a:ea typeface="KBO DIA GOTHIC LIGHT" pitchFamily="2" charset="-127"/>
              </a:endParaRPr>
            </a:p>
          </p:txBody>
        </p:sp>
        <p:sp>
          <p:nvSpPr>
            <p:cNvPr id="7" name="직사각형 31">
              <a:extLst>
                <a:ext uri="{FF2B5EF4-FFF2-40B4-BE49-F238E27FC236}">
                  <a16:creationId xmlns:a16="http://schemas.microsoft.com/office/drawing/2014/main" id="{393CA8A3-2232-8487-374F-3C9C73304250}"/>
                </a:ext>
              </a:extLst>
            </p:cNvPr>
            <p:cNvSpPr/>
            <p:nvPr/>
          </p:nvSpPr>
          <p:spPr>
            <a:xfrm>
              <a:off x="7930506" y="1728236"/>
              <a:ext cx="2545080" cy="2819400"/>
            </a:xfrm>
            <a:prstGeom prst="rect">
              <a:avLst/>
            </a:prstGeom>
            <a:solidFill>
              <a:srgbClr val="81863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latin typeface="KBO DIA GOTHIC LIGHT" pitchFamily="2" charset="-127"/>
                <a:ea typeface="KBO DIA GOTHIC LIGHT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68651E-04B3-60A4-654F-5823472A095C}"/>
                </a:ext>
              </a:extLst>
            </p:cNvPr>
            <p:cNvSpPr txBox="1"/>
            <p:nvPr/>
          </p:nvSpPr>
          <p:spPr>
            <a:xfrm>
              <a:off x="7694948" y="4855362"/>
              <a:ext cx="14959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>
                      <a:lumMod val="75000"/>
                      <a:alpha val="60000"/>
                    </a:schemeClr>
                  </a:solidFill>
                  <a:latin typeface="KBO DIA GOTHIC LIGHT" pitchFamily="2" charset="-127"/>
                  <a:ea typeface="KBO DIA GOTHIC LIGHT" pitchFamily="2" charset="-127"/>
                </a:rPr>
                <a:t>3</a:t>
              </a:r>
              <a:endParaRPr lang="ko-KR" altLang="en-US" sz="5400" dirty="0">
                <a:solidFill>
                  <a:schemeClr val="bg1">
                    <a:lumMod val="75000"/>
                    <a:alpha val="60000"/>
                  </a:schemeClr>
                </a:solidFill>
                <a:latin typeface="KBO DIA GOTHIC LIGHT" pitchFamily="2" charset="-127"/>
                <a:ea typeface="KBO DIA GOTHIC LIGHT" pitchFamily="2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0973A3-9B7F-8C5D-EB84-E2F0876D3AF0}"/>
                </a:ext>
              </a:extLst>
            </p:cNvPr>
            <p:cNvSpPr txBox="1"/>
            <p:nvPr/>
          </p:nvSpPr>
          <p:spPr>
            <a:xfrm>
              <a:off x="551170" y="4855362"/>
              <a:ext cx="14959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>
                      <a:lumMod val="75000"/>
                      <a:alpha val="60000"/>
                    </a:schemeClr>
                  </a:solidFill>
                  <a:latin typeface="KBO DIA GOTHIC LIGHT" pitchFamily="2" charset="-127"/>
                  <a:ea typeface="KBO DIA GOTHIC LIGHT" pitchFamily="2" charset="-127"/>
                </a:rPr>
                <a:t>1</a:t>
              </a:r>
              <a:endParaRPr lang="ko-KR" altLang="en-US" sz="5400" dirty="0">
                <a:solidFill>
                  <a:schemeClr val="bg1">
                    <a:lumMod val="75000"/>
                    <a:alpha val="60000"/>
                  </a:schemeClr>
                </a:solidFill>
                <a:latin typeface="KBO DIA GOTHIC LIGHT" pitchFamily="2" charset="-127"/>
                <a:ea typeface="KBO DIA GOTHIC LIGHT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21F3F5-B3A9-D861-4638-83855C5C9EBF}"/>
                </a:ext>
              </a:extLst>
            </p:cNvPr>
            <p:cNvSpPr txBox="1"/>
            <p:nvPr/>
          </p:nvSpPr>
          <p:spPr>
            <a:xfrm>
              <a:off x="4054434" y="4855362"/>
              <a:ext cx="14959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800" dirty="0">
                  <a:solidFill>
                    <a:schemeClr val="bg1">
                      <a:lumMod val="75000"/>
                      <a:alpha val="60000"/>
                    </a:schemeClr>
                  </a:solidFill>
                  <a:latin typeface="KBO DIA GOTHIC LIGHT" pitchFamily="2" charset="-127"/>
                  <a:ea typeface="KBO DIA GOTHIC LIGHT" pitchFamily="2" charset="-127"/>
                </a:rPr>
                <a:t>2</a:t>
              </a:r>
              <a:endParaRPr lang="ko-KR" altLang="en-US" sz="5400" dirty="0">
                <a:solidFill>
                  <a:schemeClr val="bg1">
                    <a:lumMod val="75000"/>
                    <a:alpha val="60000"/>
                  </a:schemeClr>
                </a:solidFill>
                <a:latin typeface="KBO DIA GOTHIC LIGHT" pitchFamily="2" charset="-127"/>
                <a:ea typeface="KBO DIA GOTHIC LIGHT" pitchFamily="2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0B633DF-0A81-75B2-EFED-4E96FCEEDDD2}"/>
                </a:ext>
              </a:extLst>
            </p:cNvPr>
            <p:cNvSpPr txBox="1"/>
            <p:nvPr/>
          </p:nvSpPr>
          <p:spPr>
            <a:xfrm>
              <a:off x="1557277" y="4938698"/>
              <a:ext cx="2838836" cy="17235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야구경기도 </a:t>
              </a:r>
              <a:br>
                <a:rPr lang="en-US" altLang="ko-KR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</a:br>
              <a:r>
                <a:rPr lang="ko-KR" altLang="en-US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시장논리에 지배된다</a:t>
              </a:r>
              <a:endParaRPr lang="en-US" altLang="ko-KR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endParaRPr>
            </a:p>
            <a:p>
              <a:endParaRPr lang="en-US" altLang="ko-KR" sz="10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endParaRPr>
            </a:p>
            <a:p>
              <a:r>
                <a:rPr lang="en-US" altLang="ko-KR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LG</a:t>
              </a:r>
              <a:r>
                <a:rPr lang="ko-KR" altLang="en-US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 </a:t>
              </a:r>
              <a:r>
                <a:rPr lang="ko-KR" altLang="en-US" sz="1000" dirty="0" err="1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트윈스</a:t>
              </a:r>
              <a:r>
                <a:rPr lang="en-US" altLang="ko-KR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:</a:t>
              </a:r>
              <a:r>
                <a:rPr lang="ko-KR" altLang="en-US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 </a:t>
              </a:r>
              <a:r>
                <a:rPr lang="en-US" altLang="ko-KR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10</a:t>
              </a:r>
              <a:r>
                <a:rPr lang="ko-KR" altLang="en-US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개 구단 중 유일하게</a:t>
              </a:r>
              <a:br>
                <a:rPr lang="en-US" altLang="ko-KR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</a:br>
              <a:r>
                <a:rPr lang="ko-KR" altLang="en-US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구장 입장 수익 </a:t>
              </a:r>
              <a:r>
                <a:rPr lang="en-US" altLang="ko-KR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200</a:t>
              </a:r>
              <a:r>
                <a:rPr lang="ko-KR" altLang="en-US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억 원을 달성</a:t>
              </a:r>
              <a:endParaRPr lang="en-US" altLang="ko-KR" sz="10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endParaRPr>
            </a:p>
            <a:p>
              <a:endParaRPr lang="en-US" altLang="ko-KR" sz="10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endParaRPr>
            </a:p>
            <a:p>
              <a:r>
                <a:rPr lang="en-US" altLang="ko-KR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KIA </a:t>
              </a:r>
              <a:r>
                <a:rPr lang="ko-KR" altLang="en-US" sz="1000" dirty="0" err="1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타이거스</a:t>
              </a:r>
              <a:r>
                <a:rPr lang="en-US" altLang="ko-KR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:</a:t>
              </a:r>
              <a:r>
                <a:rPr lang="ko-KR" altLang="en-US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 전년 대비 유니폼 등 </a:t>
              </a:r>
              <a:br>
                <a:rPr lang="en-US" altLang="ko-KR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</a:br>
              <a:r>
                <a:rPr lang="ko-KR" altLang="en-US" sz="1000" dirty="0" err="1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굿즈</a:t>
              </a:r>
              <a:r>
                <a:rPr lang="ko-KR" altLang="en-US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 매출 </a:t>
              </a:r>
              <a:r>
                <a:rPr lang="en-US" altLang="ko-KR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350%</a:t>
              </a:r>
              <a:r>
                <a:rPr lang="ko-KR" altLang="en-US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 증가</a:t>
              </a:r>
              <a:endParaRPr lang="en-US" altLang="ko-KR" sz="10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endParaRPr>
            </a:p>
            <a:p>
              <a:r>
                <a:rPr lang="en-US" altLang="ko-KR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(2024</a:t>
              </a:r>
              <a:r>
                <a:rPr lang="ko-KR" altLang="en-US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년 기준</a:t>
              </a:r>
              <a:r>
                <a:rPr lang="en-US" altLang="ko-KR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)</a:t>
              </a:r>
              <a:endParaRPr lang="ko-KR" altLang="en-US" sz="10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FBE1D79-C415-E893-979E-3FC815D8404B}"/>
                </a:ext>
              </a:extLst>
            </p:cNvPr>
            <p:cNvSpPr txBox="1"/>
            <p:nvPr/>
          </p:nvSpPr>
          <p:spPr>
            <a:xfrm>
              <a:off x="5056117" y="4938698"/>
              <a:ext cx="310655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타 스포츠에 비해</a:t>
              </a:r>
              <a:br>
                <a:rPr lang="en-US" altLang="ko-KR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</a:br>
              <a:r>
                <a:rPr lang="ko-KR" altLang="en-US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다양한 기록 존재</a:t>
              </a:r>
              <a:endParaRPr lang="en-US" altLang="ko-KR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endParaRPr>
            </a:p>
            <a:p>
              <a:endParaRPr lang="en-US" altLang="ko-KR" sz="10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endParaRPr>
            </a:p>
            <a:p>
              <a:r>
                <a:rPr lang="en-US" altLang="ko-KR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ex)</a:t>
              </a:r>
              <a:r>
                <a:rPr lang="ko-KR" altLang="en-US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 </a:t>
              </a:r>
              <a:r>
                <a:rPr lang="en-US" altLang="ko-KR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 KIA </a:t>
              </a:r>
              <a:r>
                <a:rPr lang="ko-KR" altLang="en-US" sz="1000" dirty="0" err="1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김도영</a:t>
              </a:r>
              <a:r>
                <a:rPr lang="en-US" altLang="ko-KR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:</a:t>
              </a:r>
              <a:r>
                <a:rPr lang="ko-KR" altLang="en-US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 사이클링 히트 달성</a:t>
              </a:r>
              <a:r>
                <a:rPr lang="en-US" altLang="ko-KR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,</a:t>
              </a:r>
              <a:br>
                <a:rPr lang="en-US" altLang="ko-KR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</a:br>
              <a:r>
                <a:rPr lang="ko-KR" altLang="en-US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      </a:t>
              </a:r>
              <a:r>
                <a:rPr lang="en-US" altLang="ko-KR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	</a:t>
              </a:r>
              <a:r>
                <a:rPr lang="ko-KR" altLang="en-US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최연소 </a:t>
              </a:r>
              <a:r>
                <a:rPr lang="en-US" altLang="ko-KR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30</a:t>
              </a:r>
              <a:r>
                <a:rPr lang="ko-KR" altLang="en-US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홈런</a:t>
              </a:r>
              <a:r>
                <a:rPr lang="en-US" altLang="ko-KR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-30</a:t>
              </a:r>
              <a:r>
                <a:rPr lang="ko-KR" altLang="en-US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도루</a:t>
              </a:r>
              <a:endParaRPr lang="en-US" altLang="ko-KR" sz="10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endParaRPr>
            </a:p>
            <a:p>
              <a:r>
                <a:rPr lang="en-US" altLang="ko-KR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ex)</a:t>
              </a:r>
              <a:r>
                <a:rPr lang="ko-KR" altLang="en-US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  삼성 강민호</a:t>
              </a:r>
              <a:r>
                <a:rPr lang="en-US" altLang="ko-KR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:</a:t>
              </a:r>
              <a:r>
                <a:rPr lang="ko-KR" altLang="en-US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 최다  경기 출장 </a:t>
              </a:r>
              <a:r>
                <a:rPr lang="en-US" altLang="ko-KR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(~</a:t>
              </a:r>
              <a:r>
                <a:rPr lang="en-US" altLang="ko-KR" sz="1000" dirty="0" err="1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ing</a:t>
              </a:r>
              <a:r>
                <a:rPr lang="en-US" altLang="ko-KR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)</a:t>
              </a:r>
            </a:p>
            <a:p>
              <a:r>
                <a:rPr lang="en-US" altLang="ko-KR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ex)</a:t>
              </a:r>
              <a:r>
                <a:rPr lang="ko-KR" altLang="en-US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 </a:t>
              </a:r>
              <a:r>
                <a:rPr lang="en-US" altLang="ko-KR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 </a:t>
              </a:r>
              <a:r>
                <a:rPr lang="ko-KR" altLang="en-US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두산 </a:t>
              </a:r>
              <a:r>
                <a:rPr lang="ko-KR" altLang="en-US" sz="1000" dirty="0" err="1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베어스</a:t>
              </a:r>
              <a:r>
                <a:rPr lang="ko-KR" altLang="en-US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 팀 최다 득점 </a:t>
              </a:r>
              <a:r>
                <a:rPr lang="en-US" altLang="ko-KR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(KIA </a:t>
              </a:r>
              <a:r>
                <a:rPr lang="ko-KR" altLang="en-US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상대 </a:t>
              </a:r>
              <a:r>
                <a:rPr lang="en-US" altLang="ko-KR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6:30)</a:t>
              </a:r>
            </a:p>
            <a:p>
              <a:r>
                <a:rPr lang="ko-KR" altLang="en-US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                               </a:t>
              </a:r>
              <a:r>
                <a:rPr lang="en-US" altLang="ko-KR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KBO </a:t>
              </a:r>
              <a:r>
                <a:rPr lang="ko-KR" altLang="en-US" sz="1000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특정 요일 최다 연패</a:t>
              </a:r>
              <a:endParaRPr lang="en-US" altLang="ko-KR" sz="1000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03A1B7A-B985-46E0-D0B4-8485C1C8F623}"/>
                </a:ext>
              </a:extLst>
            </p:cNvPr>
            <p:cNvSpPr txBox="1"/>
            <p:nvPr/>
          </p:nvSpPr>
          <p:spPr>
            <a:xfrm>
              <a:off x="8722726" y="4938698"/>
              <a:ext cx="33430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2024</a:t>
              </a:r>
              <a:r>
                <a:rPr lang="ko-KR" altLang="en-US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년 </a:t>
              </a:r>
              <a:r>
                <a:rPr lang="en-US" altLang="ko-KR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KBO </a:t>
              </a:r>
              <a:r>
                <a:rPr lang="ko-KR" altLang="en-US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최초</a:t>
              </a:r>
              <a:br>
                <a:rPr lang="en-US" altLang="ko-KR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</a:br>
              <a:r>
                <a:rPr lang="ko-KR" altLang="en-US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리그 </a:t>
              </a:r>
              <a:r>
                <a:rPr lang="en-US" altLang="ko-KR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1</a:t>
              </a:r>
              <a:r>
                <a:rPr lang="ko-KR" altLang="en-US" dirty="0">
                  <a:ln>
                    <a:solidFill>
                      <a:srgbClr val="F9FAFD">
                        <a:alpha val="0"/>
                      </a:srgb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천만 관중 돌파</a:t>
              </a:r>
              <a:endParaRPr lang="en-US" altLang="ko-KR" dirty="0">
                <a:ln>
                  <a:solidFill>
                    <a:srgbClr val="F9FAFD">
                      <a:alpha val="0"/>
                    </a:srgbClr>
                  </a:solidFill>
                </a:ln>
                <a:latin typeface="KBO DIA GOTHIC LIGHT" pitchFamily="2" charset="-127"/>
                <a:ea typeface="KBO DIA GOTHIC LIGHT" pitchFamily="2" charset="-127"/>
              </a:endParaRPr>
            </a:p>
          </p:txBody>
        </p:sp>
        <p:sp>
          <p:nvSpPr>
            <p:cNvPr id="39" name="순서도: 처리 22">
              <a:extLst>
                <a:ext uri="{FF2B5EF4-FFF2-40B4-BE49-F238E27FC236}">
                  <a16:creationId xmlns:a16="http://schemas.microsoft.com/office/drawing/2014/main" id="{E422FB96-D614-5247-6903-3DD3DD3BE6D4}"/>
                </a:ext>
              </a:extLst>
            </p:cNvPr>
            <p:cNvSpPr/>
            <p:nvPr/>
          </p:nvSpPr>
          <p:spPr>
            <a:xfrm>
              <a:off x="8248817" y="2090796"/>
              <a:ext cx="2636170" cy="2746810"/>
            </a:xfrm>
            <a:prstGeom prst="flowChartProcess">
              <a:avLst/>
            </a:prstGeom>
            <a:gradFill>
              <a:gsLst>
                <a:gs pos="0">
                  <a:srgbClr val="818630">
                    <a:alpha val="19000"/>
                    <a:lumMod val="46000"/>
                  </a:srgb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국내 프로 스포츠 중</a:t>
              </a:r>
              <a:br>
                <a:rPr lang="en-US" altLang="ko-KR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</a:br>
              <a:r>
                <a:rPr lang="ko-KR" alt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가장 높은 대중성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6E0C170-F1CD-C9B7-74A7-0341663DB08A}"/>
                </a:ext>
              </a:extLst>
            </p:cNvPr>
            <p:cNvGrpSpPr/>
            <p:nvPr/>
          </p:nvGrpSpPr>
          <p:grpSpPr>
            <a:xfrm>
              <a:off x="1220288" y="2087109"/>
              <a:ext cx="2635200" cy="2743200"/>
              <a:chOff x="1220288" y="2087109"/>
              <a:chExt cx="2661505" cy="2766618"/>
            </a:xfrm>
          </p:grpSpPr>
          <p:pic>
            <p:nvPicPr>
              <p:cNvPr id="40" name="Picture 4" descr="KIA 우승·두산 PS진출 확정 빅매치에 '망곰' 뜬다! 내친김에 ...">
                <a:extLst>
                  <a:ext uri="{FF2B5EF4-FFF2-40B4-BE49-F238E27FC236}">
                    <a16:creationId xmlns:a16="http://schemas.microsoft.com/office/drawing/2014/main" id="{B13D847C-0D97-CA8D-A826-95FB51AA78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49" b="11215"/>
              <a:stretch/>
            </p:blipFill>
            <p:spPr bwMode="auto">
              <a:xfrm>
                <a:off x="1220288" y="2087109"/>
                <a:ext cx="2661505" cy="27666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순서도: 처리 6">
                <a:extLst>
                  <a:ext uri="{FF2B5EF4-FFF2-40B4-BE49-F238E27FC236}">
                    <a16:creationId xmlns:a16="http://schemas.microsoft.com/office/drawing/2014/main" id="{A27C6939-C532-EEAD-716A-886F32209A98}"/>
                  </a:ext>
                </a:extLst>
              </p:cNvPr>
              <p:cNvSpPr/>
              <p:nvPr/>
            </p:nvSpPr>
            <p:spPr>
              <a:xfrm>
                <a:off x="1232989" y="2094943"/>
                <a:ext cx="2648803" cy="2758784"/>
              </a:xfrm>
              <a:prstGeom prst="flowChartProcess">
                <a:avLst/>
              </a:prstGeom>
              <a:gradFill>
                <a:gsLst>
                  <a:gs pos="0">
                    <a:srgbClr val="818630">
                      <a:alpha val="19000"/>
                      <a:lumMod val="46000"/>
                    </a:srgbClr>
                  </a:gs>
                  <a:gs pos="100000">
                    <a:srgbClr val="081721"/>
                  </a:gs>
                </a:gsLst>
                <a:lin ang="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200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latin typeface="KBO DIA GOTHIC LIGHT" pitchFamily="2" charset="-127"/>
                    <a:ea typeface="KBO DIA GOTHIC LIGHT" pitchFamily="2" charset="-127"/>
                  </a:rPr>
                  <a:t>하나의 매출로 기록</a:t>
                </a:r>
              </a:p>
            </p:txBody>
          </p:sp>
        </p:grpSp>
        <p:pic>
          <p:nvPicPr>
            <p:cNvPr id="43" name="Picture 6" descr="어딜 가도 파격시프트…KBO 기록실은 '비상 근무중' - 스포츠경향">
              <a:extLst>
                <a:ext uri="{FF2B5EF4-FFF2-40B4-BE49-F238E27FC236}">
                  <a16:creationId xmlns:a16="http://schemas.microsoft.com/office/drawing/2014/main" id="{73D85984-5F8D-3CCD-6021-48502D9799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31" r="23794" b="15979"/>
            <a:stretch/>
          </p:blipFill>
          <p:spPr bwMode="auto">
            <a:xfrm>
              <a:off x="4705730" y="2074675"/>
              <a:ext cx="2627267" cy="277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순서도: 처리 20">
              <a:extLst>
                <a:ext uri="{FF2B5EF4-FFF2-40B4-BE49-F238E27FC236}">
                  <a16:creationId xmlns:a16="http://schemas.microsoft.com/office/drawing/2014/main" id="{EC7E0B10-675A-C80B-746E-C94FDEC1D7E6}"/>
                </a:ext>
              </a:extLst>
            </p:cNvPr>
            <p:cNvSpPr/>
            <p:nvPr/>
          </p:nvSpPr>
          <p:spPr>
            <a:xfrm>
              <a:off x="4697797" y="2070989"/>
              <a:ext cx="2635200" cy="2743200"/>
            </a:xfrm>
            <a:prstGeom prst="flowChartProcess">
              <a:avLst/>
            </a:prstGeom>
            <a:gradFill>
              <a:gsLst>
                <a:gs pos="0">
                  <a:srgbClr val="818630">
                    <a:alpha val="19000"/>
                    <a:lumMod val="46000"/>
                  </a:srgbClr>
                </a:gs>
                <a:gs pos="100000">
                  <a:srgbClr val="08172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2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KBO DIA GOTHIC LIGHT" pitchFamily="2" charset="-127"/>
                  <a:ea typeface="KBO DIA GOTHIC LIGHT" pitchFamily="2" charset="-127"/>
                </a:rPr>
                <a:t>기록의 스포츠</a:t>
              </a:r>
            </a:p>
          </p:txBody>
        </p:sp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A57ED02C-8904-8DF0-772F-881571D11B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01"/>
          <a:stretch/>
        </p:blipFill>
        <p:spPr>
          <a:xfrm>
            <a:off x="8305243" y="5466205"/>
            <a:ext cx="3106559" cy="97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66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20238-7F0D-B7E6-6CF6-3C2E35F87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67C08E97-0E16-F650-791A-FF5825AF62FF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1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 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프로젝트 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BACCF-6965-2982-6A94-7AFEC664DB70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1)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프로젝트 목적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2774C0-A704-71EA-918F-BE2613550D3B}"/>
              </a:ext>
            </a:extLst>
          </p:cNvPr>
          <p:cNvGrpSpPr/>
          <p:nvPr/>
        </p:nvGrpSpPr>
        <p:grpSpPr>
          <a:xfrm>
            <a:off x="575962" y="1841608"/>
            <a:ext cx="10884145" cy="843670"/>
            <a:chOff x="1092707" y="2110547"/>
            <a:chExt cx="10884145" cy="843670"/>
          </a:xfrm>
        </p:grpSpPr>
        <p:pic>
          <p:nvPicPr>
            <p:cNvPr id="12" name="그림 11" descr="개체이(가) 표시된 사진&#10;&#10;높은 신뢰도로 생성된 설명">
              <a:extLst>
                <a:ext uri="{FF2B5EF4-FFF2-40B4-BE49-F238E27FC236}">
                  <a16:creationId xmlns:a16="http://schemas.microsoft.com/office/drawing/2014/main" id="{4EA1BA70-F7B0-2930-7744-9E25F771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707" y="2110547"/>
              <a:ext cx="843670" cy="84367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34162B9-50C3-4026-C7F6-4C85F9FA09C4}"/>
                </a:ext>
              </a:extLst>
            </p:cNvPr>
            <p:cNvSpPr txBox="1"/>
            <p:nvPr/>
          </p:nvSpPr>
          <p:spPr>
            <a:xfrm>
              <a:off x="2111651" y="2270772"/>
              <a:ext cx="98652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800" dirty="0">
                  <a:latin typeface="KBO DIA GOTHIC LIGHT" pitchFamily="2" charset="-127"/>
                  <a:ea typeface="KBO DIA GOTHIC LIGHT" pitchFamily="2" charset="-127"/>
                </a:rPr>
                <a:t>성과 대비 과대</a:t>
              </a:r>
              <a:r>
                <a:rPr lang="en-US" altLang="ko-KR" sz="2800" dirty="0">
                  <a:latin typeface="KBO DIA GOTHIC LIGHT" pitchFamily="2" charset="-127"/>
                  <a:ea typeface="KBO DIA GOTHIC LIGHT" pitchFamily="2" charset="-127"/>
                </a:rPr>
                <a:t>/</a:t>
              </a:r>
              <a:r>
                <a:rPr lang="ko-KR" altLang="en-US" sz="2800" dirty="0">
                  <a:latin typeface="KBO DIA GOTHIC LIGHT" pitchFamily="2" charset="-127"/>
                  <a:ea typeface="KBO DIA GOTHIC LIGHT" pitchFamily="2" charset="-127"/>
                </a:rPr>
                <a:t>과소평가된 사례 분석을 통해 </a:t>
              </a:r>
              <a:r>
                <a:rPr lang="en-US" sz="2800" dirty="0">
                  <a:latin typeface="KBO DIA GOTHIC LIGHT" pitchFamily="2" charset="-127"/>
                  <a:ea typeface="KBO DIA GOTHIC LIGHT" pitchFamily="2" charset="-127"/>
                </a:rPr>
                <a:t>FA </a:t>
              </a:r>
              <a:r>
                <a:rPr lang="ko-KR" altLang="en-US" sz="2800" dirty="0">
                  <a:latin typeface="KBO DIA GOTHIC LIGHT" pitchFamily="2" charset="-127"/>
                  <a:ea typeface="KBO DIA GOTHIC LIGHT" pitchFamily="2" charset="-127"/>
                </a:rPr>
                <a:t>시장의 비효율성 진단</a:t>
              </a:r>
              <a:endParaRPr lang="en-KR" sz="28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A66585A-672B-5EA6-8304-BFE18ACA11EE}"/>
              </a:ext>
            </a:extLst>
          </p:cNvPr>
          <p:cNvSpPr txBox="1"/>
          <p:nvPr/>
        </p:nvSpPr>
        <p:spPr>
          <a:xfrm>
            <a:off x="2877089" y="598386"/>
            <a:ext cx="6437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본 프로젝트의 목적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EBBC389-59DE-2E40-8963-18D6A34A6117}"/>
              </a:ext>
            </a:extLst>
          </p:cNvPr>
          <p:cNvGrpSpPr/>
          <p:nvPr/>
        </p:nvGrpSpPr>
        <p:grpSpPr>
          <a:xfrm>
            <a:off x="575962" y="3374643"/>
            <a:ext cx="10991546" cy="843670"/>
            <a:chOff x="1092707" y="2110547"/>
            <a:chExt cx="10991546" cy="843670"/>
          </a:xfrm>
        </p:grpSpPr>
        <p:pic>
          <p:nvPicPr>
            <p:cNvPr id="8" name="그림 11" descr="개체이(가) 표시된 사진&#10;&#10;높은 신뢰도로 생성된 설명">
              <a:extLst>
                <a:ext uri="{FF2B5EF4-FFF2-40B4-BE49-F238E27FC236}">
                  <a16:creationId xmlns:a16="http://schemas.microsoft.com/office/drawing/2014/main" id="{FE004BD5-7970-1E38-67B4-46911E7DD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707" y="2110547"/>
              <a:ext cx="843670" cy="84367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C1B8F0-7566-7E9D-9CA5-A3F450847493}"/>
                </a:ext>
              </a:extLst>
            </p:cNvPr>
            <p:cNvSpPr txBox="1"/>
            <p:nvPr/>
          </p:nvSpPr>
          <p:spPr>
            <a:xfrm>
              <a:off x="2111651" y="2270772"/>
              <a:ext cx="99726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800" dirty="0">
                  <a:latin typeface="KBO DIA GOTHIC LIGHT" pitchFamily="2" charset="-127"/>
                  <a:ea typeface="KBO DIA GOTHIC LIGHT" pitchFamily="2" charset="-127"/>
                </a:rPr>
                <a:t>리그 전체의 자원 배분 효율성을 높이기 위한 데이터 기반 의사결정 도출</a:t>
              </a:r>
              <a:endParaRPr lang="en-KR" sz="28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BEA2D0-92C2-3900-9253-EC89579C8B7A}"/>
              </a:ext>
            </a:extLst>
          </p:cNvPr>
          <p:cNvGrpSpPr/>
          <p:nvPr/>
        </p:nvGrpSpPr>
        <p:grpSpPr>
          <a:xfrm>
            <a:off x="575962" y="4907678"/>
            <a:ext cx="11450005" cy="1114332"/>
            <a:chOff x="1092707" y="2110547"/>
            <a:chExt cx="11450005" cy="1114332"/>
          </a:xfrm>
        </p:grpSpPr>
        <p:pic>
          <p:nvPicPr>
            <p:cNvPr id="15" name="그림 11" descr="개체이(가) 표시된 사진&#10;&#10;높은 신뢰도로 생성된 설명">
              <a:extLst>
                <a:ext uri="{FF2B5EF4-FFF2-40B4-BE49-F238E27FC236}">
                  <a16:creationId xmlns:a16="http://schemas.microsoft.com/office/drawing/2014/main" id="{065E0E32-ECB3-7856-F725-B6BC784C4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707" y="2110547"/>
              <a:ext cx="843670" cy="84367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C4395C-79CF-0A4A-4BED-39238FD080F7}"/>
                </a:ext>
              </a:extLst>
            </p:cNvPr>
            <p:cNvSpPr txBox="1"/>
            <p:nvPr/>
          </p:nvSpPr>
          <p:spPr>
            <a:xfrm>
              <a:off x="2111651" y="2270772"/>
              <a:ext cx="1043106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800" dirty="0">
                  <a:latin typeface="KBO DIA GOTHIC LIGHT" pitchFamily="2" charset="-127"/>
                  <a:ea typeface="KBO DIA GOTHIC LIGHT" pitchFamily="2" charset="-127"/>
                </a:rPr>
                <a:t>FA </a:t>
              </a:r>
              <a:r>
                <a:rPr lang="ko-KR" altLang="en-US" sz="2800" dirty="0">
                  <a:latin typeface="KBO DIA GOTHIC LIGHT" pitchFamily="2" charset="-127"/>
                  <a:ea typeface="KBO DIA GOTHIC LIGHT" pitchFamily="2" charset="-127"/>
                </a:rPr>
                <a:t>직전 시즌 성과를 기반으로 해당 선수의 시장 가치</a:t>
              </a:r>
              <a:r>
                <a:rPr lang="en-US" altLang="ko-KR" sz="2800" dirty="0">
                  <a:latin typeface="KBO DIA GOTHIC LIGHT" pitchFamily="2" charset="-127"/>
                  <a:ea typeface="KBO DIA GOTHIC LIGHT" pitchFamily="2" charset="-127"/>
                </a:rPr>
                <a:t>(</a:t>
              </a:r>
              <a:r>
                <a:rPr lang="ko-KR" altLang="en-US" sz="2800" dirty="0">
                  <a:latin typeface="KBO DIA GOTHIC LIGHT" pitchFamily="2" charset="-127"/>
                  <a:ea typeface="KBO DIA GOTHIC LIGHT" pitchFamily="2" charset="-127"/>
                </a:rPr>
                <a:t>계약금 또는 연봉</a:t>
              </a:r>
              <a:r>
                <a:rPr lang="en-US" altLang="ko-KR" sz="2800" dirty="0">
                  <a:latin typeface="KBO DIA GOTHIC LIGHT" pitchFamily="2" charset="-127"/>
                  <a:ea typeface="KBO DIA GOTHIC LIGHT" pitchFamily="2" charset="-127"/>
                </a:rPr>
                <a:t>)</a:t>
              </a:r>
              <a:r>
                <a:rPr lang="ko-KR" altLang="en-US" sz="2800" dirty="0">
                  <a:latin typeface="KBO DIA GOTHIC LIGHT" pitchFamily="2" charset="-127"/>
                  <a:ea typeface="KBO DIA GOTHIC LIGHT" pitchFamily="2" charset="-127"/>
                </a:rPr>
                <a:t> </a:t>
              </a:r>
              <a:br>
                <a:rPr lang="en-US" altLang="ko-KR" sz="2800" dirty="0">
                  <a:latin typeface="KBO DIA GOTHIC LIGHT" pitchFamily="2" charset="-127"/>
                  <a:ea typeface="KBO DIA GOTHIC LIGHT" pitchFamily="2" charset="-127"/>
                </a:rPr>
              </a:br>
              <a:r>
                <a:rPr lang="ko-KR" altLang="en-US" sz="2800" dirty="0">
                  <a:latin typeface="KBO DIA GOTHIC LIGHT" pitchFamily="2" charset="-127"/>
                  <a:ea typeface="KBO DIA GOTHIC LIGHT" pitchFamily="2" charset="-127"/>
                </a:rPr>
                <a:t>예측 모델 개발 </a:t>
              </a:r>
              <a:r>
                <a:rPr lang="en-US" altLang="ko-KR" sz="2800" dirty="0">
                  <a:latin typeface="KBO DIA GOTHIC LIGHT" pitchFamily="2" charset="-127"/>
                  <a:ea typeface="KBO DIA GOTHIC LIGHT" pitchFamily="2" charset="-127"/>
                </a:rPr>
                <a:t>(</a:t>
              </a:r>
              <a:r>
                <a:rPr lang="ko-KR" altLang="en-US" sz="2800" dirty="0">
                  <a:latin typeface="KBO DIA GOTHIC LIGHT" pitchFamily="2" charset="-127"/>
                  <a:ea typeface="KBO DIA GOTHIC LIGHT" pitchFamily="2" charset="-127"/>
                </a:rPr>
                <a:t>회귀 기반 모델</a:t>
              </a:r>
              <a:r>
                <a:rPr lang="en-US" altLang="ko-KR" sz="2800" dirty="0">
                  <a:latin typeface="KBO DIA GOTHIC LIGHT" pitchFamily="2" charset="-127"/>
                  <a:ea typeface="KBO DIA GOTHIC LIGHT" pitchFamily="2" charset="-127"/>
                </a:rPr>
                <a:t>)</a:t>
              </a:r>
              <a:endParaRPr lang="en-KR" sz="28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60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290729-EFE3-87B0-3DC3-AEC83EACE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내용 개체 틀 7" descr="야구, 사람, 실외, 플레이어이(가) 표시된 사진&#10;&#10;매우 높은 신뢰도로 생성된 설명">
            <a:extLst>
              <a:ext uri="{FF2B5EF4-FFF2-40B4-BE49-F238E27FC236}">
                <a16:creationId xmlns:a16="http://schemas.microsoft.com/office/drawing/2014/main" id="{FDC96808-FE69-B9E6-D936-81845CDD66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0" t="4380" r="-1"/>
          <a:stretch/>
        </p:blipFill>
        <p:spPr>
          <a:xfrm>
            <a:off x="-106551" y="3589365"/>
            <a:ext cx="2390097" cy="3501025"/>
          </a:xfrm>
          <a:prstGeom prst="rect">
            <a:avLst/>
          </a:prstGeom>
          <a:noFill/>
          <a:effectLst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331DF2-EBFD-22E9-6883-9E47100A0280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1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 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프로젝트 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BB1711-BEDF-D663-C33C-A18AF509ADFA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2)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도메인 이해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: 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한국 프로야구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6A1C4C-D53C-D318-951A-7DB37B83E5D4}"/>
              </a:ext>
            </a:extLst>
          </p:cNvPr>
          <p:cNvSpPr txBox="1"/>
          <p:nvPr/>
        </p:nvSpPr>
        <p:spPr>
          <a:xfrm>
            <a:off x="463241" y="635200"/>
            <a:ext cx="8985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프로야구 </a:t>
            </a:r>
            <a:r>
              <a:rPr lang="en-US" altLang="ko-KR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(KBO)</a:t>
            </a:r>
            <a:r>
              <a:rPr lang="ko-KR" altLang="en-US" sz="3200" b="1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 기본 지식</a:t>
            </a:r>
            <a:endParaRPr lang="ko-KR" altLang="en-US" sz="2000" b="1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pic>
        <p:nvPicPr>
          <p:cNvPr id="3074" name="Picture 2" descr="1,300+ Baseball Pitcher Silhouette Stock Illustrations ...">
            <a:extLst>
              <a:ext uri="{FF2B5EF4-FFF2-40B4-BE49-F238E27FC236}">
                <a16:creationId xmlns:a16="http://schemas.microsoft.com/office/drawing/2014/main" id="{2085E79D-E1BC-6B51-3757-F9999F6ADB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680" b="91340" l="9804" r="89706">
                        <a14:foregroundMark x1="54085" y1="7843" x2="54085" y2="7843"/>
                        <a14:foregroundMark x1="51471" y1="91340" x2="51471" y2="913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370" r="27569" b="7079"/>
          <a:stretch/>
        </p:blipFill>
        <p:spPr bwMode="auto">
          <a:xfrm>
            <a:off x="10470775" y="3385681"/>
            <a:ext cx="1721225" cy="347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37F9F9-A177-C707-1065-718FFB6031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705" y="2044043"/>
            <a:ext cx="5678660" cy="4109142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90309A2-7A6C-0AE7-3FE8-2A7CC034944B}"/>
              </a:ext>
            </a:extLst>
          </p:cNvPr>
          <p:cNvSpPr/>
          <p:nvPr/>
        </p:nvSpPr>
        <p:spPr>
          <a:xfrm>
            <a:off x="5773271" y="4410634"/>
            <a:ext cx="627529" cy="591671"/>
          </a:xfrm>
          <a:prstGeom prst="ellipse">
            <a:avLst/>
          </a:prstGeom>
          <a:noFill/>
          <a:ln w="28575">
            <a:solidFill>
              <a:srgbClr val="BF2F4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KR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3864D8-6C08-CF56-E618-5F514A54832B}"/>
              </a:ext>
            </a:extLst>
          </p:cNvPr>
          <p:cNvCxnSpPr>
            <a:stCxn id="17" idx="6"/>
          </p:cNvCxnSpPr>
          <p:nvPr/>
        </p:nvCxnSpPr>
        <p:spPr>
          <a:xfrm>
            <a:off x="6400800" y="4706470"/>
            <a:ext cx="4069975" cy="8964"/>
          </a:xfrm>
          <a:prstGeom prst="straightConnector1">
            <a:avLst/>
          </a:prstGeom>
          <a:ln w="28575">
            <a:solidFill>
              <a:srgbClr val="BF2F47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A90D65-7F7E-CE18-12C7-AE51714CD023}"/>
              </a:ext>
            </a:extLst>
          </p:cNvPr>
          <p:cNvSpPr txBox="1"/>
          <p:nvPr/>
        </p:nvSpPr>
        <p:spPr>
          <a:xfrm>
            <a:off x="6789004" y="5101076"/>
            <a:ext cx="4206601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dirty="0">
                <a:latin typeface="KBO DIA GOTHIC LIGHT" pitchFamily="2" charset="-127"/>
                <a:ea typeface="KBO DIA GOTHIC LIGHT" pitchFamily="2" charset="-127"/>
              </a:rPr>
              <a:t>투수는 크게 선발</a:t>
            </a:r>
            <a:r>
              <a:rPr lang="en-US" altLang="ko-KR" sz="2000" dirty="0">
                <a:latin typeface="KBO DIA GOTHIC LIGHT" pitchFamily="2" charset="-127"/>
                <a:ea typeface="KBO DIA GOTHIC LIGHT" pitchFamily="2" charset="-127"/>
              </a:rPr>
              <a:t>/</a:t>
            </a:r>
            <a:r>
              <a:rPr lang="ko-KR" altLang="en-US" sz="2000" dirty="0">
                <a:latin typeface="KBO DIA GOTHIC LIGHT" pitchFamily="2" charset="-127"/>
                <a:ea typeface="KBO DIA GOTHIC LIGHT" pitchFamily="2" charset="-127"/>
              </a:rPr>
              <a:t>계투</a:t>
            </a:r>
            <a:r>
              <a:rPr lang="en-US" altLang="ko-KR" sz="2000" dirty="0">
                <a:latin typeface="KBO DIA GOTHIC LIGHT" pitchFamily="2" charset="-127"/>
                <a:ea typeface="KBO DIA GOTHIC LIGHT" pitchFamily="2" charset="-127"/>
              </a:rPr>
              <a:t>/</a:t>
            </a:r>
            <a:r>
              <a:rPr lang="ko-KR" altLang="en-US" sz="2000" dirty="0">
                <a:latin typeface="KBO DIA GOTHIC LIGHT" pitchFamily="2" charset="-127"/>
                <a:ea typeface="KBO DIA GOTHIC LIGHT" pitchFamily="2" charset="-127"/>
              </a:rPr>
              <a:t>마무리로 나뉨</a:t>
            </a:r>
            <a:endParaRPr lang="en-US" altLang="ko-KR" sz="2000" dirty="0">
              <a:latin typeface="KBO DIA GOTHIC LIGHT" pitchFamily="2" charset="-127"/>
              <a:ea typeface="KBO DIA GOTHIC LIGHT" pitchFamily="2" charset="-127"/>
            </a:endParaRPr>
          </a:p>
          <a:p>
            <a:pPr algn="l"/>
            <a:endParaRPr lang="en-US" altLang="ko-KR" sz="2000" dirty="0">
              <a:latin typeface="KBO DIA GOTHIC LIGHT" pitchFamily="2" charset="-127"/>
              <a:ea typeface="KBO DIA GOTHIC LIGHT" pitchFamily="2" charset="-127"/>
            </a:endParaRPr>
          </a:p>
          <a:p>
            <a:pPr algn="l"/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1)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선발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경기를 시작하는 투수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 algn="l"/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2)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계투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(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중간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/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마무리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):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선발 투수 제외 투수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(=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불펜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)</a:t>
            </a:r>
          </a:p>
          <a:p>
            <a:pPr algn="l"/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3)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마무리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계투 중 승리 흐름 시 경기를 마무리</a:t>
            </a:r>
            <a:b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    → 일반적으로 한 팀에 한 명 정함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(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세이브 전용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0F7DC0-7AE5-8AF2-AA26-8BD31F79CA49}"/>
              </a:ext>
            </a:extLst>
          </p:cNvPr>
          <p:cNvSpPr txBox="1"/>
          <p:nvPr/>
        </p:nvSpPr>
        <p:spPr>
          <a:xfrm>
            <a:off x="1822531" y="5109879"/>
            <a:ext cx="3894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야수는 공격 시 타자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,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수비 시 각 포지션에 위치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 algn="l"/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→ 필드 내 수비수 외에 지명타자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(DH) 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존재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 algn="l"/>
            <a:endParaRPr lang="en-KR" sz="1600" dirty="0">
              <a:latin typeface="KBO DIA GOTHIC LIGHT" pitchFamily="2" charset="-127"/>
              <a:ea typeface="KBO DIA GOTHIC LIGHT" pitchFamily="2" charset="-127"/>
            </a:endParaRPr>
          </a:p>
          <a:p>
            <a:pPr algn="l"/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안타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/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사사구를 통해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1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루로 나갈 수 있음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 algn="l"/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→ 이 때 다음 베이스를 훔치는 도루 가능</a:t>
            </a:r>
            <a:endParaRPr lang="en-US" sz="1600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3A8D7E-A493-ECF6-0CD8-EE336E4184C0}"/>
              </a:ext>
            </a:extLst>
          </p:cNvPr>
          <p:cNvSpPr txBox="1"/>
          <p:nvPr/>
        </p:nvSpPr>
        <p:spPr>
          <a:xfrm>
            <a:off x="2958764" y="1410252"/>
            <a:ext cx="6274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KBO Dia Gothic Bold" pitchFamily="2" charset="-127"/>
                <a:ea typeface="KBO Dia Gothic Bold" pitchFamily="2" charset="-127"/>
              </a:rPr>
              <a:t>[</a:t>
            </a:r>
            <a:r>
              <a:rPr lang="ko-KR" altLang="en-US" dirty="0">
                <a:latin typeface="KBO Dia Gothic Bold" pitchFamily="2" charset="-127"/>
                <a:ea typeface="KBO Dia Gothic Bold" pitchFamily="2" charset="-127"/>
              </a:rPr>
              <a:t>주요 지표</a:t>
            </a:r>
            <a:r>
              <a:rPr lang="en-US" altLang="ko-KR" dirty="0">
                <a:latin typeface="KBO Dia Gothic Bold" pitchFamily="2" charset="-127"/>
                <a:ea typeface="KBO Dia Gothic Bold" pitchFamily="2" charset="-127"/>
              </a:rPr>
              <a:t>]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latin typeface="KBO DIA GOTHIC LIGHT" pitchFamily="2" charset="-127"/>
                <a:ea typeface="KBO DIA GOTHIC LIGHT" pitchFamily="2" charset="-127"/>
              </a:rPr>
              <a:t>WAR</a:t>
            </a:r>
            <a:r>
              <a:rPr lang="ko-KR" altLang="en-US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dirty="0">
                <a:latin typeface="KBO DIA GOTHIC LIGHT" pitchFamily="2" charset="-127"/>
                <a:ea typeface="KBO DIA GOTHIC LIGHT" pitchFamily="2" charset="-127"/>
              </a:rPr>
              <a:t>(Wins Above Replacement</a:t>
            </a:r>
            <a:r>
              <a:rPr lang="ko-KR" altLang="en-US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dirty="0">
                <a:latin typeface="KBO DIA GOTHIC LIGHT" pitchFamily="2" charset="-127"/>
                <a:ea typeface="KBO DIA GOTHIC LIGHT" pitchFamily="2" charset="-127"/>
              </a:rPr>
              <a:t>=</a:t>
            </a:r>
            <a:r>
              <a:rPr lang="ko-KR" altLang="en-US" dirty="0">
                <a:latin typeface="KBO DIA GOTHIC LIGHT" pitchFamily="2" charset="-127"/>
                <a:ea typeface="KBO DIA GOTHIC LIGHT" pitchFamily="2" charset="-127"/>
              </a:rPr>
              <a:t> 대체선수 대비 승리 기여도</a:t>
            </a:r>
            <a:r>
              <a:rPr lang="en-US" altLang="ko-KR" dirty="0">
                <a:latin typeface="KBO DIA GOTHIC LIGHT" pitchFamily="2" charset="-127"/>
                <a:ea typeface="KBO DIA GOTHIC LIGHT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0585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DF89C7-1C44-088D-1291-CDCC2BFC1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75FFC856-87FD-5CC6-6580-3C8CCCB26DD7}"/>
              </a:ext>
            </a:extLst>
          </p:cNvPr>
          <p:cNvSpPr txBox="1"/>
          <p:nvPr/>
        </p:nvSpPr>
        <p:spPr>
          <a:xfrm>
            <a:off x="463240" y="635200"/>
            <a:ext cx="7102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한국 프로야구 </a:t>
            </a:r>
            <a:r>
              <a:rPr lang="en-US" altLang="ko-KR" sz="3200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FA </a:t>
            </a:r>
            <a:r>
              <a:rPr lang="ko-KR" altLang="en-US" sz="3200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제도 </a:t>
            </a:r>
            <a:r>
              <a:rPr lang="en-US" altLang="ko-KR" sz="2000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(</a:t>
            </a:r>
            <a:r>
              <a:rPr lang="ko-KR" altLang="en-US" sz="2000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등급제</a:t>
            </a:r>
            <a:r>
              <a:rPr lang="en-US" altLang="ko-KR" sz="2000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, </a:t>
            </a:r>
            <a:r>
              <a:rPr lang="ko-KR" altLang="en-US" sz="2000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보상 시스템</a:t>
            </a:r>
            <a:r>
              <a:rPr lang="en-US" altLang="ko-KR" sz="2000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)</a:t>
            </a:r>
            <a:endParaRPr lang="ko-KR" altLang="en-US" sz="2800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65613-DC5E-6CFD-AF7E-089177C86250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1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 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프로젝트 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99BDF5-CA74-39EA-CC12-E459BFA7EFA1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2)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도메인 이해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: FA 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제도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251278E-5F9C-62A8-D620-C7FC68419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ctr"/>
          <a:lstStyle/>
          <a:p>
            <a:pPr algn="ctr"/>
            <a:r>
              <a:rPr lang="en-KR" b="0" u="sng" dirty="0">
                <a:latin typeface="KBO DIA GOTHIC MEDIUM" pitchFamily="2" charset="-127"/>
                <a:ea typeface="KBO DIA GOTHIC MEDIUM" pitchFamily="2" charset="-127"/>
              </a:rPr>
              <a:t>KBO FA</a:t>
            </a:r>
            <a:r>
              <a:rPr lang="ko-KR" altLang="en-US" b="0" u="sng" dirty="0">
                <a:latin typeface="KBO DIA GOTHIC MEDIUM" pitchFamily="2" charset="-127"/>
                <a:ea typeface="KBO DIA GOTHIC MEDIUM" pitchFamily="2" charset="-127"/>
              </a:rPr>
              <a:t> 제도에 대해서</a:t>
            </a:r>
            <a:endParaRPr lang="en-KR" b="0" u="sng" dirty="0">
              <a:latin typeface="KBO DIA GOTHIC MEDIUM" pitchFamily="2" charset="-127"/>
              <a:ea typeface="KBO DIA GOTHIC MEDIUM" pitchFamily="2" charset="-127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BDE334D-311F-E647-D5F1-6096354D3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407860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KR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FA (Free Agent</a:t>
            </a:r>
            <a:r>
              <a:rPr lang="en-US" altLang="ko-KR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;</a:t>
            </a:r>
            <a:r>
              <a:rPr lang="ko-KR" altLang="en-US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 자유 계약 선수</a:t>
            </a:r>
            <a:r>
              <a:rPr lang="en-US" altLang="ko-KR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)</a:t>
            </a:r>
            <a:br>
              <a:rPr lang="en-US" altLang="ko-KR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</a:br>
            <a:r>
              <a:rPr lang="ko-KR" altLang="en-US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선수가 시장에서 협상하여 다음 소속팀을 결정할 수 있는 </a:t>
            </a:r>
            <a:br>
              <a:rPr lang="en-US" altLang="ko-KR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</a:br>
            <a:r>
              <a:rPr lang="ko-KR" altLang="en-US" sz="1600" dirty="0">
                <a:solidFill>
                  <a:srgbClr val="BF2F47"/>
                </a:solidFill>
                <a:latin typeface="KBO DIA GOTHIC MEDIUM" pitchFamily="2" charset="-127"/>
                <a:ea typeface="KBO DIA GOTHIC MEDIUM" pitchFamily="2" charset="-127"/>
              </a:rPr>
              <a:t>권리를 부여하는 제도</a:t>
            </a:r>
            <a:endParaRPr lang="en-US" altLang="ko-KR" sz="1600" dirty="0">
              <a:solidFill>
                <a:srgbClr val="BF2F47"/>
              </a:solidFill>
              <a:latin typeface="KBO DIA GOTHIC MEDIUM" pitchFamily="2" charset="-127"/>
              <a:ea typeface="KBO DIA GOTHIC MEDIUM" pitchFamily="2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이 때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,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원래 소속 구단과 재계약을 하는 경우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‘</a:t>
            </a:r>
            <a:r>
              <a:rPr lang="ko-KR" altLang="en-US" sz="1600" b="1" dirty="0">
                <a:latin typeface="KBO DIA GOTHIC LIGHT" pitchFamily="2" charset="-127"/>
                <a:ea typeface="KBO DIA GOTHIC LIGHT" pitchFamily="2" charset="-127"/>
              </a:rPr>
              <a:t>잔류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’,</a:t>
            </a:r>
            <a:b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           다른 구단과 계약하는 경우 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’</a:t>
            </a:r>
            <a:r>
              <a:rPr lang="ko-KR" altLang="en-US" sz="1600" b="1" dirty="0">
                <a:latin typeface="KBO DIA GOTHIC LIGHT" pitchFamily="2" charset="-127"/>
                <a:ea typeface="KBO DIA GOTHIC LIGHT" pitchFamily="2" charset="-127"/>
              </a:rPr>
              <a:t>이적</a:t>
            </a:r>
            <a:r>
              <a:rPr lang="en-US" altLang="ko-KR" sz="1600" dirty="0">
                <a:latin typeface="KBO DIA GOTHIC LIGHT" pitchFamily="2" charset="-127"/>
                <a:ea typeface="KBO DIA GOTHIC LIGHT" pitchFamily="2" charset="-127"/>
              </a:rPr>
              <a:t>’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이라고 부름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>
              <a:buFont typeface="Wingdings" pitchFamily="2" charset="2"/>
              <a:buChar char="§"/>
            </a:pPr>
            <a:r>
              <a:rPr lang="en-US" sz="1600" dirty="0"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600" dirty="0">
                <a:latin typeface="KBO DIA GOTHIC LIGHT" pitchFamily="2" charset="-127"/>
                <a:ea typeface="KBO DIA GOTHIC LIGHT" pitchFamily="2" charset="-127"/>
              </a:rPr>
              <a:t>자격 취득 조건</a:t>
            </a:r>
            <a:endParaRPr lang="en-US" altLang="ko-KR" sz="16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ko-KR" sz="1300" dirty="0">
                <a:latin typeface="KBO DIA GOTHIC LIGHT" pitchFamily="2" charset="-127"/>
                <a:ea typeface="KBO DIA GOTHIC LIGHT" pitchFamily="2" charset="-127"/>
              </a:rPr>
              <a:t>1</a:t>
            </a:r>
            <a:r>
              <a:rPr lang="ko-KR" altLang="en-US" sz="1300" dirty="0">
                <a:latin typeface="KBO DIA GOTHIC LIGHT" pitchFamily="2" charset="-127"/>
                <a:ea typeface="KBO DIA GOTHIC LIGHT" pitchFamily="2" charset="-127"/>
              </a:rPr>
              <a:t>군에서 출장선수 등록일수를 </a:t>
            </a:r>
            <a:r>
              <a:rPr lang="en-US" altLang="ko-KR" sz="1300" dirty="0">
                <a:latin typeface="KBO DIA GOTHIC LIGHT" pitchFamily="2" charset="-127"/>
                <a:ea typeface="KBO DIA GOTHIC LIGHT" pitchFamily="2" charset="-127"/>
              </a:rPr>
              <a:t>145</a:t>
            </a:r>
            <a:r>
              <a:rPr lang="ko-KR" altLang="en-US" sz="1300" dirty="0">
                <a:latin typeface="KBO DIA GOTHIC LIGHT" pitchFamily="2" charset="-127"/>
                <a:ea typeface="KBO DIA GOTHIC LIGHT" pitchFamily="2" charset="-127"/>
              </a:rPr>
              <a:t>일 채울 시 </a:t>
            </a:r>
            <a:r>
              <a:rPr lang="en-US" altLang="ko-KR" sz="1300" dirty="0">
                <a:latin typeface="KBO DIA GOTHIC LIGHT" pitchFamily="2" charset="-127"/>
                <a:ea typeface="KBO DIA GOTHIC LIGHT" pitchFamily="2" charset="-127"/>
              </a:rPr>
              <a:t>1</a:t>
            </a:r>
            <a:r>
              <a:rPr lang="ko-KR" altLang="en-US" sz="1300" dirty="0">
                <a:latin typeface="KBO DIA GOTHIC LIGHT" pitchFamily="2" charset="-127"/>
                <a:ea typeface="KBO DIA GOTHIC LIGHT" pitchFamily="2" charset="-127"/>
              </a:rPr>
              <a:t>년 충족</a:t>
            </a:r>
            <a:endParaRPr lang="en-US" altLang="ko-KR" sz="13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300" dirty="0">
                <a:latin typeface="KBO DIA GOTHIC LIGHT" pitchFamily="2" charset="-127"/>
                <a:ea typeface="KBO DIA GOTHIC LIGHT" pitchFamily="2" charset="-127"/>
              </a:rPr>
              <a:t>해당 연수가 일정 연도 이상이 될 경우 </a:t>
            </a:r>
            <a:r>
              <a:rPr lang="en-US" altLang="ko-KR" sz="1300" dirty="0">
                <a:latin typeface="KBO DIA GOTHIC LIGHT" pitchFamily="2" charset="-127"/>
                <a:ea typeface="KBO DIA GOTHIC LIGHT" pitchFamily="2" charset="-127"/>
              </a:rPr>
              <a:t>FA</a:t>
            </a:r>
            <a:r>
              <a:rPr lang="ko-KR" altLang="en-US" sz="1300" dirty="0">
                <a:latin typeface="KBO DIA GOTHIC LIGHT" pitchFamily="2" charset="-127"/>
                <a:ea typeface="KBO DIA GOTHIC LIGHT" pitchFamily="2" charset="-127"/>
              </a:rPr>
              <a:t> 자격 부여</a:t>
            </a:r>
            <a:br>
              <a:rPr lang="en-US" altLang="ko-KR" sz="13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en-US" altLang="ko-KR" sz="1300" dirty="0">
                <a:latin typeface="KBO DIA GOTHIC LIGHT" pitchFamily="2" charset="-127"/>
                <a:ea typeface="KBO DIA GOTHIC LIGHT" pitchFamily="2" charset="-127"/>
              </a:rPr>
              <a:t>(</a:t>
            </a:r>
            <a:r>
              <a:rPr lang="ko-KR" altLang="en-US" sz="1300" dirty="0">
                <a:latin typeface="KBO DIA GOTHIC LIGHT" pitchFamily="2" charset="-127"/>
                <a:ea typeface="KBO DIA GOTHIC LIGHT" pitchFamily="2" charset="-127"/>
              </a:rPr>
              <a:t>고졸 선수</a:t>
            </a:r>
            <a:r>
              <a:rPr lang="en-US" altLang="ko-KR" sz="1300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3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300" dirty="0">
                <a:latin typeface="KBO DIA GOTHIC LIGHT" pitchFamily="2" charset="-127"/>
                <a:ea typeface="KBO DIA GOTHIC LIGHT" pitchFamily="2" charset="-127"/>
              </a:rPr>
              <a:t>8</a:t>
            </a:r>
            <a:r>
              <a:rPr lang="ko-KR" altLang="en-US" sz="1300" dirty="0">
                <a:latin typeface="KBO DIA GOTHIC LIGHT" pitchFamily="2" charset="-127"/>
                <a:ea typeface="KBO DIA GOTHIC LIGHT" pitchFamily="2" charset="-127"/>
              </a:rPr>
              <a:t>년 </a:t>
            </a:r>
            <a:r>
              <a:rPr lang="en-US" altLang="ko-KR" sz="1300" dirty="0">
                <a:latin typeface="KBO DIA GOTHIC LIGHT" pitchFamily="2" charset="-127"/>
                <a:ea typeface="KBO DIA GOTHIC LIGHT" pitchFamily="2" charset="-127"/>
              </a:rPr>
              <a:t>/</a:t>
            </a:r>
            <a:r>
              <a:rPr lang="ko-KR" altLang="en-US" sz="1300" dirty="0">
                <a:latin typeface="KBO DIA GOTHIC LIGHT" pitchFamily="2" charset="-127"/>
                <a:ea typeface="KBO DIA GOTHIC LIGHT" pitchFamily="2" charset="-127"/>
              </a:rPr>
              <a:t> 대졸 선수</a:t>
            </a:r>
            <a:r>
              <a:rPr lang="en-US" altLang="ko-KR" sz="1300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3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300" dirty="0">
                <a:latin typeface="KBO DIA GOTHIC LIGHT" pitchFamily="2" charset="-127"/>
                <a:ea typeface="KBO DIA GOTHIC LIGHT" pitchFamily="2" charset="-127"/>
              </a:rPr>
              <a:t>7</a:t>
            </a:r>
            <a:r>
              <a:rPr lang="ko-KR" altLang="en-US" sz="1300" dirty="0">
                <a:latin typeface="KBO DIA GOTHIC LIGHT" pitchFamily="2" charset="-127"/>
                <a:ea typeface="KBO DIA GOTHIC LIGHT" pitchFamily="2" charset="-127"/>
              </a:rPr>
              <a:t>년</a:t>
            </a:r>
            <a:r>
              <a:rPr lang="en-US" altLang="ko-KR" sz="1300" dirty="0">
                <a:latin typeface="KBO DIA GOTHIC LIGHT" pitchFamily="2" charset="-127"/>
                <a:ea typeface="KBO DIA GOTHIC LIGHT" pitchFamily="2" charset="-127"/>
              </a:rPr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300" dirty="0">
                <a:latin typeface="KBO DIA GOTHIC LIGHT" pitchFamily="2" charset="-127"/>
                <a:ea typeface="KBO DIA GOTHIC LIGHT" pitchFamily="2" charset="-127"/>
              </a:rPr>
              <a:t>연봉과 재</a:t>
            </a:r>
            <a:r>
              <a:rPr lang="en-US" altLang="ko-KR" sz="1300" dirty="0">
                <a:latin typeface="KBO DIA GOTHIC LIGHT" pitchFamily="2" charset="-127"/>
                <a:ea typeface="KBO DIA GOTHIC LIGHT" pitchFamily="2" charset="-127"/>
              </a:rPr>
              <a:t>FA</a:t>
            </a:r>
            <a:r>
              <a:rPr lang="ko-KR" altLang="en-US" sz="1300" dirty="0">
                <a:latin typeface="KBO DIA GOTHIC LIGHT" pitchFamily="2" charset="-127"/>
                <a:ea typeface="KBO DIA GOTHIC LIGHT" pitchFamily="2" charset="-127"/>
              </a:rPr>
              <a:t> 여부에 따라 </a:t>
            </a:r>
            <a:r>
              <a:rPr lang="en-US" altLang="ko-KR" sz="1300" dirty="0">
                <a:latin typeface="KBO DIA GOTHIC LIGHT" pitchFamily="2" charset="-127"/>
                <a:ea typeface="KBO DIA GOTHIC LIGHT" pitchFamily="2" charset="-127"/>
              </a:rPr>
              <a:t>A, B, C</a:t>
            </a:r>
            <a:r>
              <a:rPr lang="ko-KR" altLang="en-US" sz="1300" dirty="0">
                <a:latin typeface="KBO DIA GOTHIC LIGHT" pitchFamily="2" charset="-127"/>
                <a:ea typeface="KBO DIA GOTHIC LIGHT" pitchFamily="2" charset="-127"/>
              </a:rPr>
              <a:t> 등급으로 나뉨</a:t>
            </a:r>
            <a:endParaRPr lang="en-US" altLang="ko-KR" sz="1300" dirty="0">
              <a:latin typeface="KBO DIA GOTHIC LIGHT" pitchFamily="2" charset="-127"/>
              <a:ea typeface="KBO DIA GOTHIC LIGHT" pitchFamily="2" charset="-127"/>
            </a:endParaRPr>
          </a:p>
          <a:p>
            <a:pPr>
              <a:buFont typeface="Wingdings" pitchFamily="2" charset="2"/>
              <a:buChar char="§"/>
            </a:pPr>
            <a:r>
              <a:rPr lang="ko-KR" altLang="en-US" sz="1700" dirty="0">
                <a:latin typeface="KBO DIA GOTHIC LIGHT" pitchFamily="2" charset="-127"/>
                <a:ea typeface="KBO DIA GOTHIC LIGHT" pitchFamily="2" charset="-127"/>
              </a:rPr>
              <a:t>과정 </a:t>
            </a:r>
            <a:r>
              <a:rPr lang="en-US" altLang="ko-KR" sz="1700" dirty="0">
                <a:latin typeface="KBO DIA GOTHIC LIGHT" pitchFamily="2" charset="-127"/>
                <a:ea typeface="KBO DIA GOTHIC LIGHT" pitchFamily="2" charset="-127"/>
              </a:rPr>
              <a:t>(</a:t>
            </a:r>
            <a:r>
              <a:rPr lang="ko-KR" altLang="en-US" sz="1700" dirty="0">
                <a:latin typeface="KBO DIA GOTHIC LIGHT" pitchFamily="2" charset="-127"/>
                <a:ea typeface="KBO DIA GOTHIC LIGHT" pitchFamily="2" charset="-127"/>
              </a:rPr>
              <a:t>자격 선수</a:t>
            </a:r>
            <a:r>
              <a:rPr lang="en-US" altLang="ko-KR" sz="1700" dirty="0">
                <a:latin typeface="KBO DIA GOTHIC LIGHT" pitchFamily="2" charset="-127"/>
                <a:ea typeface="KBO DIA GOTHIC LIGHT" pitchFamily="2" charset="-127"/>
              </a:rPr>
              <a:t>!=</a:t>
            </a:r>
            <a:r>
              <a:rPr lang="ko-KR" altLang="en-US" sz="1700" dirty="0">
                <a:latin typeface="KBO DIA GOTHIC LIGHT" pitchFamily="2" charset="-127"/>
                <a:ea typeface="KBO DIA GOTHIC LIGHT" pitchFamily="2" charset="-127"/>
              </a:rPr>
              <a:t>승인 선수</a:t>
            </a:r>
            <a:r>
              <a:rPr lang="en-US" altLang="ko-KR" sz="1700" dirty="0">
                <a:latin typeface="KBO DIA GOTHIC LIGHT" pitchFamily="2" charset="-127"/>
                <a:ea typeface="KBO DIA GOTHIC LIGHT" pitchFamily="2" charset="-127"/>
              </a:rPr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ko-KR" altLang="en-US" sz="1300" dirty="0">
                <a:latin typeface="KBO DIA GOTHIC LIGHT" pitchFamily="2" charset="-127"/>
                <a:ea typeface="KBO DIA GOTHIC LIGHT" pitchFamily="2" charset="-127"/>
              </a:rPr>
              <a:t>시즌 종료 후 </a:t>
            </a:r>
            <a:r>
              <a:rPr lang="en-US" altLang="ko-KR" sz="1300" dirty="0"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300" dirty="0">
                <a:latin typeface="KBO DIA GOTHIC LIGHT" pitchFamily="2" charset="-127"/>
                <a:ea typeface="KBO DIA GOTHIC LIGHT" pitchFamily="2" charset="-127"/>
              </a:rPr>
              <a:t>자격 취득</a:t>
            </a:r>
            <a:endParaRPr lang="en-US" altLang="ko-KR" sz="13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en-US" altLang="ko-KR" sz="1300" dirty="0"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300" dirty="0">
                <a:latin typeface="KBO DIA GOTHIC LIGHT" pitchFamily="2" charset="-127"/>
                <a:ea typeface="KBO DIA GOTHIC LIGHT" pitchFamily="2" charset="-127"/>
              </a:rPr>
              <a:t>공시 신청 </a:t>
            </a:r>
            <a:r>
              <a:rPr lang="en-US" altLang="ko-KR" sz="1300" dirty="0">
                <a:latin typeface="KBO DIA GOTHIC LIGHT" pitchFamily="2" charset="-127"/>
                <a:ea typeface="KBO DIA GOTHIC LIGHT" pitchFamily="2" charset="-127"/>
              </a:rPr>
              <a:t>(</a:t>
            </a:r>
            <a:r>
              <a:rPr lang="ko-KR" altLang="en-US" sz="1300" dirty="0">
                <a:latin typeface="KBO DIA GOTHIC LIGHT" pitchFamily="2" charset="-127"/>
                <a:ea typeface="KBO DIA GOTHIC LIGHT" pitchFamily="2" charset="-127"/>
              </a:rPr>
              <a:t>한국시리즈 종료 후 약 </a:t>
            </a:r>
            <a:r>
              <a:rPr lang="en-US" altLang="ko-KR" sz="1300" dirty="0">
                <a:latin typeface="KBO DIA GOTHIC LIGHT" pitchFamily="2" charset="-127"/>
                <a:ea typeface="KBO DIA GOTHIC LIGHT" pitchFamily="2" charset="-127"/>
              </a:rPr>
              <a:t>5</a:t>
            </a:r>
            <a:r>
              <a:rPr lang="ko-KR" altLang="en-US" sz="1300" dirty="0">
                <a:latin typeface="KBO DIA GOTHIC LIGHT" pitchFamily="2" charset="-127"/>
                <a:ea typeface="KBO DIA GOTHIC LIGHT" pitchFamily="2" charset="-127"/>
              </a:rPr>
              <a:t>일 이내</a:t>
            </a:r>
            <a:r>
              <a:rPr lang="en-US" altLang="ko-KR" sz="1300" dirty="0">
                <a:latin typeface="KBO DIA GOTHIC LIGHT" pitchFamily="2" charset="-127"/>
                <a:ea typeface="KBO DIA GOTHIC LIGHT" pitchFamily="2" charset="-127"/>
              </a:rPr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1300" dirty="0">
                <a:latin typeface="KBO DIA GOTHIC LIGHT" pitchFamily="2" charset="-127"/>
                <a:ea typeface="KBO DIA GOTHIC LIGHT" pitchFamily="2" charset="-127"/>
              </a:rPr>
              <a:t>KBO </a:t>
            </a:r>
            <a:r>
              <a:rPr lang="ko-KR" altLang="en-US" sz="1300" dirty="0">
                <a:latin typeface="KBO DIA GOTHIC LIGHT" pitchFamily="2" charset="-127"/>
                <a:ea typeface="KBO DIA GOTHIC LIGHT" pitchFamily="2" charset="-127"/>
              </a:rPr>
              <a:t>승인</a:t>
            </a:r>
            <a:endParaRPr lang="en-US" altLang="ko-KR" sz="1300" dirty="0">
              <a:latin typeface="KBO DIA GOTHIC LIGHT" pitchFamily="2" charset="-127"/>
              <a:ea typeface="KBO DIA GOTHIC LIGHT" pitchFamily="2" charset="-127"/>
            </a:endParaRPr>
          </a:p>
          <a:p>
            <a:pPr lvl="1">
              <a:buFont typeface="Wingdings" pitchFamily="2" charset="2"/>
              <a:buChar char="§"/>
            </a:pPr>
            <a:r>
              <a:rPr lang="ko-KR" altLang="en-US" sz="1300" dirty="0">
                <a:latin typeface="KBO DIA GOTHIC LIGHT" pitchFamily="2" charset="-127"/>
                <a:ea typeface="KBO DIA GOTHIC LIGHT" pitchFamily="2" charset="-127"/>
              </a:rPr>
              <a:t>시장에서 협상 개시 </a:t>
            </a:r>
            <a:r>
              <a:rPr lang="en-US" altLang="ko-KR" sz="1300" dirty="0">
                <a:latin typeface="KBO DIA GOTHIC LIGHT" pitchFamily="2" charset="-127"/>
                <a:ea typeface="KBO DIA GOTHIC LIGHT" pitchFamily="2" charset="-127"/>
              </a:rPr>
              <a:t>(</a:t>
            </a:r>
            <a:r>
              <a:rPr lang="ko-KR" altLang="en-US" sz="1300" dirty="0">
                <a:latin typeface="KBO DIA GOTHIC LIGHT" pitchFamily="2" charset="-127"/>
                <a:ea typeface="KBO DIA GOTHIC LIGHT" pitchFamily="2" charset="-127"/>
              </a:rPr>
              <a:t>원 소속팀과 우선 협상 가능</a:t>
            </a:r>
            <a:r>
              <a:rPr lang="en-US" altLang="ko-KR" sz="1300" dirty="0">
                <a:latin typeface="KBO DIA GOTHIC LIGHT" pitchFamily="2" charset="-127"/>
                <a:ea typeface="KBO DIA GOTHIC LIGHT" pitchFamily="2" charset="-127"/>
              </a:rPr>
              <a:t>)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9C23CF6-6614-BAB0-947B-ADAE3B19A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ctr"/>
          <a:lstStyle/>
          <a:p>
            <a:pPr algn="ctr"/>
            <a:r>
              <a:rPr lang="ko-KR" altLang="en-US" b="0" u="sng" dirty="0">
                <a:latin typeface="KBO DIA GOTHIC MEDIUM" pitchFamily="2" charset="-127"/>
                <a:ea typeface="KBO DIA GOTHIC MEDIUM" pitchFamily="2" charset="-127"/>
              </a:rPr>
              <a:t>등급제 및 보상 시스템 </a:t>
            </a:r>
            <a:r>
              <a:rPr lang="en-US" altLang="ko-KR" sz="1400" b="0" u="sng" dirty="0">
                <a:latin typeface="KBO DIA GOTHIC MEDIUM" pitchFamily="2" charset="-127"/>
                <a:ea typeface="KBO DIA GOTHIC MEDIUM" pitchFamily="2" charset="-127"/>
              </a:rPr>
              <a:t>(2021</a:t>
            </a:r>
            <a:r>
              <a:rPr lang="ko-KR" altLang="en-US" sz="1400" b="0" u="sng" dirty="0">
                <a:latin typeface="KBO DIA GOTHIC MEDIUM" pitchFamily="2" charset="-127"/>
                <a:ea typeface="KBO DIA GOTHIC MEDIUM" pitchFamily="2" charset="-127"/>
              </a:rPr>
              <a:t>년부터 시행</a:t>
            </a:r>
            <a:r>
              <a:rPr lang="en-US" altLang="ko-KR" sz="1400" b="0" u="sng" dirty="0">
                <a:latin typeface="KBO DIA GOTHIC MEDIUM" pitchFamily="2" charset="-127"/>
                <a:ea typeface="KBO DIA GOTHIC MEDIUM" pitchFamily="2" charset="-127"/>
              </a:rPr>
              <a:t>)</a:t>
            </a:r>
            <a:endParaRPr lang="en-KR" sz="1600" b="0" u="sng" dirty="0">
              <a:latin typeface="KBO DIA GOTHIC MEDIUM" pitchFamily="2" charset="-127"/>
              <a:ea typeface="KBO DIA GOTHIC MEDIUM" pitchFamily="2" charset="-127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F047611D-A052-F252-FA3D-F40EA1E1D1C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13050675"/>
              </p:ext>
            </p:extLst>
          </p:nvPr>
        </p:nvGraphicFramePr>
        <p:xfrm>
          <a:off x="5806563" y="2347265"/>
          <a:ext cx="5863792" cy="3830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18">
                  <a:extLst>
                    <a:ext uri="{9D8B030D-6E8A-4147-A177-3AD203B41FA5}">
                      <a16:colId xmlns:a16="http://schemas.microsoft.com/office/drawing/2014/main" val="1066520395"/>
                    </a:ext>
                  </a:extLst>
                </a:gridCol>
                <a:gridCol w="2899093">
                  <a:extLst>
                    <a:ext uri="{9D8B030D-6E8A-4147-A177-3AD203B41FA5}">
                      <a16:colId xmlns:a16="http://schemas.microsoft.com/office/drawing/2014/main" val="183429059"/>
                    </a:ext>
                  </a:extLst>
                </a:gridCol>
                <a:gridCol w="2316681">
                  <a:extLst>
                    <a:ext uri="{9D8B030D-6E8A-4147-A177-3AD203B41FA5}">
                      <a16:colId xmlns:a16="http://schemas.microsoft.com/office/drawing/2014/main" val="1057692076"/>
                    </a:ext>
                  </a:extLst>
                </a:gridCol>
              </a:tblGrid>
              <a:tr h="386441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i="0" dirty="0">
                          <a:latin typeface="KBO DIA GOTHIC MEDIUM" pitchFamily="2" charset="-127"/>
                          <a:ea typeface="KBO DIA GOTHIC MEDIUM" pitchFamily="2" charset="-127"/>
                        </a:rPr>
                        <a:t>등급</a:t>
                      </a:r>
                      <a:endParaRPr lang="en-KR" b="0" i="0" dirty="0"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86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i="0" dirty="0">
                          <a:latin typeface="KBO DIA GOTHIC MEDIUM" pitchFamily="2" charset="-127"/>
                          <a:ea typeface="KBO DIA GOTHIC MEDIUM" pitchFamily="2" charset="-127"/>
                        </a:rPr>
                        <a:t>조건 </a:t>
                      </a:r>
                      <a:r>
                        <a:rPr lang="en-US" altLang="ko-KR" sz="1400" b="0" i="0" dirty="0">
                          <a:latin typeface="KBO DIA GOTHIC MEDIUM" pitchFamily="2" charset="-127"/>
                          <a:ea typeface="KBO DIA GOTHIC MEDIUM" pitchFamily="2" charset="-127"/>
                        </a:rPr>
                        <a:t>(</a:t>
                      </a:r>
                      <a:r>
                        <a:rPr lang="ko-KR" altLang="en-US" sz="1400" b="0" i="0" dirty="0">
                          <a:latin typeface="KBO DIA GOTHIC MEDIUM" pitchFamily="2" charset="-127"/>
                          <a:ea typeface="KBO DIA GOTHIC MEDIUM" pitchFamily="2" charset="-127"/>
                        </a:rPr>
                        <a:t>평균 연봉</a:t>
                      </a:r>
                      <a:r>
                        <a:rPr lang="en-US" altLang="ko-KR" sz="1400" b="0" i="0" dirty="0">
                          <a:latin typeface="KBO DIA GOTHIC MEDIUM" pitchFamily="2" charset="-127"/>
                          <a:ea typeface="KBO DIA GOTHIC MEDIUM" pitchFamily="2" charset="-127"/>
                        </a:rPr>
                        <a:t>/</a:t>
                      </a:r>
                      <a:r>
                        <a:rPr lang="ko-KR" altLang="en-US" sz="1400" b="0" i="0" dirty="0" err="1">
                          <a:latin typeface="KBO DIA GOTHIC MEDIUM" pitchFamily="2" charset="-127"/>
                          <a:ea typeface="KBO DIA GOTHIC MEDIUM" pitchFamily="2" charset="-127"/>
                        </a:rPr>
                        <a:t>재자격</a:t>
                      </a:r>
                      <a:r>
                        <a:rPr lang="ko-KR" altLang="en-US" sz="1400" b="0" i="0" dirty="0">
                          <a:latin typeface="KBO DIA GOTHIC MEDIUM" pitchFamily="2" charset="-127"/>
                          <a:ea typeface="KBO DIA GOTHIC MEDIUM" pitchFamily="2" charset="-127"/>
                        </a:rPr>
                        <a:t> 기준</a:t>
                      </a:r>
                      <a:r>
                        <a:rPr lang="en-US" altLang="ko-KR" sz="1400" b="0" i="0" dirty="0">
                          <a:latin typeface="KBO DIA GOTHIC MEDIUM" pitchFamily="2" charset="-127"/>
                          <a:ea typeface="KBO DIA GOTHIC MEDIUM" pitchFamily="2" charset="-127"/>
                        </a:rPr>
                        <a:t>)</a:t>
                      </a:r>
                      <a:endParaRPr lang="en-KR" sz="1500" b="0" i="0" dirty="0"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86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0" i="0" dirty="0">
                          <a:latin typeface="KBO DIA GOTHIC MEDIUM" pitchFamily="2" charset="-127"/>
                          <a:ea typeface="KBO DIA GOTHIC MEDIUM" pitchFamily="2" charset="-127"/>
                        </a:rPr>
                        <a:t>보상 시스템</a:t>
                      </a:r>
                      <a:endParaRPr lang="en-KR" b="0" i="0" dirty="0">
                        <a:latin typeface="KBO DIA GOTHIC MEDIUM" pitchFamily="2" charset="-127"/>
                        <a:ea typeface="KBO DIA GOTHIC MEDIUM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186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428001"/>
                  </a:ext>
                </a:extLst>
              </a:tr>
              <a:tr h="790545">
                <a:tc>
                  <a:txBody>
                    <a:bodyPr/>
                    <a:lstStyle/>
                    <a:p>
                      <a:pPr algn="ctr"/>
                      <a:r>
                        <a:rPr lang="en-KR" sz="1400" b="1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소속 구단에서 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1~3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위</a:t>
                      </a:r>
                      <a:endParaRPr lang="en-US" altLang="ko-KR" sz="1400" b="0" i="0" dirty="0">
                        <a:solidFill>
                          <a:schemeClr val="tx1"/>
                        </a:solidFill>
                        <a:latin typeface="KBO DIA GOTHIC LIGHT" pitchFamily="2" charset="-127"/>
                        <a:ea typeface="KBO DIA GOTHIC LIGHT" pitchFamily="2" charset="-127"/>
                      </a:endParaRPr>
                    </a:p>
                    <a:p>
                      <a:pPr algn="ctr"/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전체 리그에서 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1~30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위</a:t>
                      </a:r>
                      <a:endParaRPr lang="en-KR" sz="1400" b="0" i="0" dirty="0">
                        <a:solidFill>
                          <a:schemeClr val="tx1"/>
                        </a:solidFill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보상선수 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1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명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+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전년도 연봉*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2</a:t>
                      </a:r>
                      <a:br>
                        <a:rPr lang="en-US" altLang="ko-KR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</a:b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(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보호선수 </a:t>
                      </a:r>
                      <a:r>
                        <a:rPr lang="en-US" altLang="ko-KR" sz="1200" b="0" i="0" dirty="0">
                          <a:solidFill>
                            <a:srgbClr val="BF2F47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20</a:t>
                      </a:r>
                      <a:r>
                        <a:rPr lang="ko-KR" altLang="en-US" sz="1200" b="0" i="0" dirty="0">
                          <a:solidFill>
                            <a:srgbClr val="BF2F47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인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 제외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)</a:t>
                      </a:r>
                      <a:endParaRPr lang="en-US" altLang="ko-KR" sz="1400" b="0" i="0" dirty="0">
                        <a:solidFill>
                          <a:schemeClr val="tx1"/>
                        </a:solidFill>
                        <a:latin typeface="KBO DIA GOTHIC LIGHT" pitchFamily="2" charset="-127"/>
                        <a:ea typeface="KBO DIA GOTHIC LIGHT" pitchFamily="2" charset="-127"/>
                      </a:endParaRPr>
                    </a:p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or</a:t>
                      </a:r>
                    </a:p>
                    <a:p>
                      <a:pPr algn="ctr"/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전년도 연봉*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3</a:t>
                      </a:r>
                      <a:endParaRPr lang="en-KR" sz="1400" b="0" i="0" dirty="0">
                        <a:solidFill>
                          <a:schemeClr val="tx1"/>
                        </a:solidFill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6651530"/>
                  </a:ext>
                </a:extLst>
              </a:tr>
              <a:tr h="810913">
                <a:tc>
                  <a:txBody>
                    <a:bodyPr/>
                    <a:lstStyle/>
                    <a:p>
                      <a:pPr algn="ctr"/>
                      <a:r>
                        <a:rPr lang="en-KR" sz="1400" b="1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소속 구단에서 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4~10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위</a:t>
                      </a:r>
                      <a:endParaRPr lang="en-US" altLang="ko-KR" sz="1400" b="0" i="0" dirty="0">
                        <a:solidFill>
                          <a:schemeClr val="tx1"/>
                        </a:solidFill>
                        <a:latin typeface="KBO DIA GOTHIC LIGHT" pitchFamily="2" charset="-127"/>
                        <a:ea typeface="KBO DIA GOTHIC LIGHT" pitchFamily="2" charset="-127"/>
                      </a:endParaRPr>
                    </a:p>
                    <a:p>
                      <a:pPr algn="ctr"/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전체 리그에서 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31~60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위</a:t>
                      </a:r>
                      <a:endParaRPr lang="en-US" altLang="ko-KR" sz="1400" b="0" i="0" dirty="0">
                        <a:solidFill>
                          <a:schemeClr val="tx1"/>
                        </a:solidFill>
                        <a:latin typeface="KBO DIA GOTHIC LIGHT" pitchFamily="2" charset="-127"/>
                        <a:ea typeface="KBO DIA GOTHIC LIGHT" pitchFamily="2" charset="-127"/>
                      </a:endParaRPr>
                    </a:p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or</a:t>
                      </a:r>
                      <a:br>
                        <a:rPr lang="en-US" altLang="ko-KR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</a:b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 지난 회 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A/B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 등급을 받은  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2</a:t>
                      </a:r>
                      <a:r>
                        <a:rPr lang="ko-KR" altLang="en-US" sz="1400" b="0" i="0" dirty="0" err="1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회차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 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FA</a:t>
                      </a:r>
                      <a:endParaRPr lang="en-KR" sz="1400" b="0" i="0" dirty="0">
                        <a:solidFill>
                          <a:schemeClr val="tx1"/>
                        </a:solidFill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보상선수 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1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명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+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전년도 연봉</a:t>
                      </a:r>
                      <a:endParaRPr lang="en-US" altLang="ko-KR" sz="1400" b="0" i="0" dirty="0">
                        <a:solidFill>
                          <a:schemeClr val="tx1"/>
                        </a:solidFill>
                        <a:latin typeface="KBO DIA GOTHIC LIGHT" pitchFamily="2" charset="-127"/>
                        <a:ea typeface="KBO DIA GOTHIC LIGHT" pitchFamily="2" charset="-127"/>
                      </a:endParaRPr>
                    </a:p>
                    <a:p>
                      <a:pPr algn="ctr"/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(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보호선수 </a:t>
                      </a:r>
                      <a:r>
                        <a:rPr lang="en-US" altLang="ko-KR" sz="1200" b="0" i="0" dirty="0">
                          <a:solidFill>
                            <a:srgbClr val="BF2F47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25</a:t>
                      </a:r>
                      <a:r>
                        <a:rPr lang="ko-KR" altLang="en-US" sz="1200" b="0" i="0" dirty="0">
                          <a:solidFill>
                            <a:srgbClr val="BF2F47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인</a:t>
                      </a:r>
                      <a:r>
                        <a:rPr lang="ko-KR" altLang="en-US" sz="12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 제외</a:t>
                      </a:r>
                      <a:r>
                        <a:rPr lang="en-US" altLang="ko-KR" sz="12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)</a:t>
                      </a:r>
                    </a:p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or</a:t>
                      </a:r>
                    </a:p>
                    <a:p>
                      <a:pPr algn="ctr"/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전년도 연봉*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2</a:t>
                      </a:r>
                      <a:endParaRPr lang="en-KR" sz="1400" b="0" i="0" dirty="0">
                        <a:solidFill>
                          <a:schemeClr val="tx1"/>
                        </a:solidFill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0874920"/>
                  </a:ext>
                </a:extLst>
              </a:tr>
              <a:tr h="1296476">
                <a:tc>
                  <a:txBody>
                    <a:bodyPr/>
                    <a:lstStyle/>
                    <a:p>
                      <a:pPr algn="ctr"/>
                      <a:r>
                        <a:rPr lang="en-KR" sz="1400" b="1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A,B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 등급에 해당되지 않는 그 외의 선수</a:t>
                      </a:r>
                      <a:br>
                        <a:rPr lang="en-US" altLang="ko-KR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</a:b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or</a:t>
                      </a:r>
                      <a:br>
                        <a:rPr lang="en-US" altLang="ko-KR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</a:b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35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세 이상의 신규 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FA</a:t>
                      </a:r>
                    </a:p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or</a:t>
                      </a:r>
                    </a:p>
                    <a:p>
                      <a:pPr algn="ctr"/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지난 회 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C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등급을 받은 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2</a:t>
                      </a:r>
                      <a:r>
                        <a:rPr lang="ko-KR" altLang="en-US" sz="1400" b="0" i="0" dirty="0" err="1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회차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 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FA</a:t>
                      </a:r>
                    </a:p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or</a:t>
                      </a:r>
                    </a:p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3</a:t>
                      </a:r>
                      <a:r>
                        <a:rPr lang="ko-KR" altLang="en-US" sz="1400" b="0" i="0" dirty="0" err="1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회차</a:t>
                      </a: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 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FA</a:t>
                      </a:r>
                      <a:endParaRPr lang="en-KR" sz="1400" b="0" i="0" dirty="0">
                        <a:solidFill>
                          <a:schemeClr val="tx1"/>
                        </a:solidFill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보상선수 없음</a:t>
                      </a:r>
                      <a:br>
                        <a:rPr lang="en-US" altLang="ko-KR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</a:br>
                      <a:r>
                        <a:rPr lang="ko-KR" altLang="en-US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전년도 연봉*</a:t>
                      </a:r>
                      <a:r>
                        <a:rPr lang="en-US" altLang="ko-KR" sz="1400" b="0" i="0" dirty="0">
                          <a:solidFill>
                            <a:schemeClr val="tx1"/>
                          </a:solidFill>
                          <a:latin typeface="KBO DIA GOTHIC LIGHT" pitchFamily="2" charset="-127"/>
                          <a:ea typeface="KBO DIA GOTHIC LIGHT" pitchFamily="2" charset="-127"/>
                        </a:rPr>
                        <a:t>1.5</a:t>
                      </a:r>
                      <a:endParaRPr lang="en-KR" sz="1400" b="0" i="0" dirty="0">
                        <a:solidFill>
                          <a:schemeClr val="tx1"/>
                        </a:solidFill>
                        <a:latin typeface="KBO DIA GOTHIC LIGHT" pitchFamily="2" charset="-127"/>
                        <a:ea typeface="KBO DIA GOTHIC LIGHT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50652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A465636-2966-65BB-7E50-DE7C587C942E}"/>
              </a:ext>
            </a:extLst>
          </p:cNvPr>
          <p:cNvSpPr txBox="1"/>
          <p:nvPr/>
        </p:nvSpPr>
        <p:spPr>
          <a:xfrm>
            <a:off x="8056866" y="6177946"/>
            <a:ext cx="36134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i="1" dirty="0">
                <a:latin typeface="KBO DIA GOTHIC LIGHT" pitchFamily="2" charset="-127"/>
                <a:ea typeface="KBO DIA GOTHIC LIGHT" pitchFamily="2" charset="-127"/>
              </a:rPr>
              <a:t>*보상선수</a:t>
            </a:r>
            <a:r>
              <a:rPr lang="en-US" altLang="ko-KR" sz="1100" i="1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100" i="1" dirty="0">
                <a:latin typeface="KBO DIA GOTHIC LIGHT" pitchFamily="2" charset="-127"/>
                <a:ea typeface="KBO DIA GOTHIC LIGHT" pitchFamily="2" charset="-127"/>
              </a:rPr>
              <a:t> 보상의 한 형태로 원 구단이 선택하는 타 구단의 선수</a:t>
            </a:r>
            <a:endParaRPr lang="en-US" altLang="ko-KR" sz="1100" i="1" dirty="0">
              <a:latin typeface="KBO DIA GOTHIC LIGHT" pitchFamily="2" charset="-127"/>
              <a:ea typeface="KBO DIA GOTHIC LIGHT" pitchFamily="2" charset="-127"/>
            </a:endParaRPr>
          </a:p>
          <a:p>
            <a:pPr algn="r"/>
            <a:r>
              <a:rPr lang="ko-KR" altLang="en-US" sz="1100" i="1" dirty="0">
                <a:latin typeface="KBO DIA GOTHIC LIGHT" pitchFamily="2" charset="-127"/>
                <a:ea typeface="KBO DIA GOTHIC LIGHT" pitchFamily="2" charset="-127"/>
              </a:rPr>
              <a:t>*보호선수</a:t>
            </a:r>
            <a:r>
              <a:rPr lang="en-US" altLang="ko-KR" sz="1100" i="1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100" i="1" dirty="0">
                <a:latin typeface="KBO DIA GOTHIC LIGHT" pitchFamily="2" charset="-127"/>
                <a:ea typeface="KBO DIA GOTHIC LIGHT" pitchFamily="2" charset="-127"/>
              </a:rPr>
              <a:t> 다른 구단에서 보상 선수로 지목할 수 없는 엔트리</a:t>
            </a:r>
            <a:endParaRPr lang="en-KR" sz="1100" i="1" dirty="0">
              <a:latin typeface="KBO DIA GOTHIC LIGHT" pitchFamily="2" charset="-127"/>
              <a:ea typeface="KBO DIA GOTHIC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8672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81B545-E6F2-A854-BB43-FADD9FF07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AC504D4D-9AB5-5D7E-717A-01162328DDA2}"/>
              </a:ext>
            </a:extLst>
          </p:cNvPr>
          <p:cNvSpPr/>
          <p:nvPr/>
        </p:nvSpPr>
        <p:spPr>
          <a:xfrm>
            <a:off x="6096000" y="-1"/>
            <a:ext cx="6096000" cy="6858001"/>
          </a:xfrm>
          <a:prstGeom prst="rect">
            <a:avLst/>
          </a:prstGeom>
          <a:solidFill>
            <a:srgbClr val="8186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KBO DIA GOTHIC LIGHT" pitchFamily="2" charset="-127"/>
              <a:ea typeface="KBO DIA GOTHIC LIGHT" pitchFamily="2" charset="-127"/>
            </a:endParaRPr>
          </a:p>
        </p:txBody>
      </p:sp>
      <p:pic>
        <p:nvPicPr>
          <p:cNvPr id="12" name="그림 11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6A26D736-B333-32B2-2D6E-F9921FD62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936" y="2740281"/>
            <a:ext cx="2241780" cy="22417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34A08B-BAF7-124E-0242-61742C164589}"/>
              </a:ext>
            </a:extLst>
          </p:cNvPr>
          <p:cNvSpPr txBox="1"/>
          <p:nvPr/>
        </p:nvSpPr>
        <p:spPr>
          <a:xfrm>
            <a:off x="2027700" y="568817"/>
            <a:ext cx="4041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u="sng" dirty="0">
                <a:solidFill>
                  <a:srgbClr val="2C190A"/>
                </a:solidFill>
                <a:latin typeface="KBO Dia Gothic Bold" pitchFamily="2" charset="-127"/>
                <a:ea typeface="KBO Dia Gothic Bold" pitchFamily="2" charset="-127"/>
              </a:rPr>
              <a:t>데이터셋 출처</a:t>
            </a:r>
            <a:endParaRPr lang="ko-KR" altLang="en-US" sz="2400" u="sng" dirty="0">
              <a:solidFill>
                <a:srgbClr val="2C190A"/>
              </a:solidFill>
              <a:latin typeface="KBO Dia Gothic Bold" pitchFamily="2" charset="-127"/>
              <a:ea typeface="KBO Dia Gothic Bold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3858DF-9FE8-D3B0-6A8E-B402A87CD852}"/>
              </a:ext>
            </a:extLst>
          </p:cNvPr>
          <p:cNvSpPr txBox="1"/>
          <p:nvPr/>
        </p:nvSpPr>
        <p:spPr>
          <a:xfrm>
            <a:off x="6084657" y="557731"/>
            <a:ext cx="4041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u="sng" dirty="0">
                <a:solidFill>
                  <a:srgbClr val="F9FAFD"/>
                </a:solidFill>
                <a:latin typeface="KBO Dia Gothic Bold" pitchFamily="2" charset="-127"/>
                <a:ea typeface="KBO Dia Gothic Bold" pitchFamily="2" charset="-127"/>
              </a:rPr>
              <a:t>데이터 수집 기준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56501B-EC60-98B9-C787-99BB3452BE72}"/>
              </a:ext>
            </a:extLst>
          </p:cNvPr>
          <p:cNvSpPr txBox="1"/>
          <p:nvPr/>
        </p:nvSpPr>
        <p:spPr>
          <a:xfrm>
            <a:off x="79882" y="44190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1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루</a:t>
            </a:r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. 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프로젝트 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B7966D-25F5-62EA-AC7D-652ECDE9EEA2}"/>
              </a:ext>
            </a:extLst>
          </p:cNvPr>
          <p:cNvSpPr txBox="1"/>
          <p:nvPr/>
        </p:nvSpPr>
        <p:spPr>
          <a:xfrm>
            <a:off x="8738459" y="50093"/>
            <a:ext cx="320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3)</a:t>
            </a:r>
            <a:r>
              <a:rPr lang="ko-KR" altLang="en-US" sz="1400" dirty="0">
                <a:solidFill>
                  <a:srgbClr val="2C190A"/>
                </a:solidFill>
                <a:latin typeface="KBO DIA GOTHIC LIGHT" pitchFamily="2" charset="-127"/>
                <a:ea typeface="KBO DIA GOTHIC LIGHT" pitchFamily="2" charset="-127"/>
              </a:rPr>
              <a:t> 데이터 출처 및 수집 기준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7B1E50-A439-BD8C-F789-EA03C27DD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90" b="33266"/>
          <a:stretch/>
        </p:blipFill>
        <p:spPr>
          <a:xfrm>
            <a:off x="2935269" y="5447953"/>
            <a:ext cx="1815670" cy="663509"/>
          </a:xfrm>
          <a:prstGeom prst="rect">
            <a:avLst/>
          </a:prstGeom>
        </p:spPr>
      </p:pic>
      <p:pic>
        <p:nvPicPr>
          <p:cNvPr id="1028" name="Picture 4" descr="Primary Identity, Symbol, Logotype">
            <a:extLst>
              <a:ext uri="{FF2B5EF4-FFF2-40B4-BE49-F238E27FC236}">
                <a16:creationId xmlns:a16="http://schemas.microsoft.com/office/drawing/2014/main" id="{4E34B4C8-21B8-673C-49D6-51C091C437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3" t="6425" r="23306" b="66013"/>
          <a:stretch/>
        </p:blipFill>
        <p:spPr bwMode="auto">
          <a:xfrm>
            <a:off x="174076" y="1553113"/>
            <a:ext cx="1218428" cy="110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2">
            <a:extLst>
              <a:ext uri="{FF2B5EF4-FFF2-40B4-BE49-F238E27FC236}">
                <a16:creationId xmlns:a16="http://schemas.microsoft.com/office/drawing/2014/main" id="{F54ED68E-E6D8-CBF7-0312-B528149F6A25}"/>
              </a:ext>
            </a:extLst>
          </p:cNvPr>
          <p:cNvCxnSpPr>
            <a:cxnSpLocks/>
          </p:cNvCxnSpPr>
          <p:nvPr/>
        </p:nvCxnSpPr>
        <p:spPr>
          <a:xfrm>
            <a:off x="1931005" y="2563871"/>
            <a:ext cx="207152" cy="48808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40">
            <a:extLst>
              <a:ext uri="{FF2B5EF4-FFF2-40B4-BE49-F238E27FC236}">
                <a16:creationId xmlns:a16="http://schemas.microsoft.com/office/drawing/2014/main" id="{6203D0CC-8B02-9055-2DCB-17BBB5901A0A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3533636" y="4755717"/>
            <a:ext cx="309468" cy="69223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BAF3C8-9E02-1171-30C4-F24FB2F2784A}"/>
              </a:ext>
            </a:extLst>
          </p:cNvPr>
          <p:cNvSpPr txBox="1"/>
          <p:nvPr/>
        </p:nvSpPr>
        <p:spPr>
          <a:xfrm>
            <a:off x="1224555" y="1842462"/>
            <a:ext cx="4818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750" indent="-177750" algn="l">
              <a:buFont typeface="Wingdings" pitchFamily="2" charset="2"/>
              <a:buChar char="§"/>
            </a:pPr>
            <a:r>
              <a:rPr lang="en-KR" sz="1400" dirty="0">
                <a:latin typeface="KBO DIA GOTHIC LIGHT" pitchFamily="2" charset="-127"/>
                <a:ea typeface="KBO DIA GOTHIC LIGHT" pitchFamily="2" charset="-127"/>
              </a:rPr>
              <a:t>KBO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기록실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선수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,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팀 통계</a:t>
            </a:r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  <a:p>
            <a:pPr marL="177750" indent="-177750" algn="l">
              <a:buFont typeface="Wingdings" pitchFamily="2" charset="2"/>
              <a:buChar char="§"/>
            </a:pPr>
            <a:r>
              <a:rPr lang="en-KR" altLang="ko-KR" sz="1400" dirty="0">
                <a:latin typeface="KBO DIA GOTHIC LIGHT" pitchFamily="2" charset="-127"/>
                <a:ea typeface="KBO DIA GOTHIC LIGHT" pitchFamily="2" charset="-127"/>
              </a:rPr>
              <a:t>KBO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공식 보도자료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자격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/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승인 선수 명단 및 계약 체결 현황</a:t>
            </a:r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2CAC89-9FBA-1C75-709A-06DBD1E0CE2E}"/>
              </a:ext>
            </a:extLst>
          </p:cNvPr>
          <p:cNvSpPr txBox="1"/>
          <p:nvPr/>
        </p:nvSpPr>
        <p:spPr>
          <a:xfrm>
            <a:off x="1718162" y="6058664"/>
            <a:ext cx="42498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750" indent="-177750" algn="l">
              <a:buFont typeface="Wingdings" pitchFamily="2" charset="2"/>
              <a:buChar char="§"/>
            </a:pP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선수와 팀 관련 </a:t>
            </a:r>
            <a:r>
              <a:rPr lang="ko-KR" altLang="en-US" sz="1400" dirty="0" err="1">
                <a:latin typeface="KBO DIA GOTHIC LIGHT" pitchFamily="2" charset="-127"/>
                <a:ea typeface="KBO DIA GOTHIC LIGHT" pitchFamily="2" charset="-127"/>
              </a:rPr>
              <a:t>세이버메트릭스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수집 가능한 사설 사이트</a:t>
            </a:r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  <a:p>
            <a:pPr marL="177750" indent="-177750">
              <a:buFont typeface="Wingdings" pitchFamily="2" charset="2"/>
              <a:buChar char="§"/>
            </a:pPr>
            <a:r>
              <a:rPr lang="ko-KR" altLang="en-US" sz="1400" dirty="0" err="1">
                <a:latin typeface="KBO DIA GOTHIC LIGHT" pitchFamily="2" charset="-127"/>
                <a:ea typeface="KBO DIA GOTHIC LIGHT" pitchFamily="2" charset="-127"/>
              </a:rPr>
              <a:t>세이버메트릭스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(sabermetrics)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란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?</a:t>
            </a:r>
            <a:b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</a:b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→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 야구선수에 대해 좀 더 계량적</a:t>
            </a:r>
            <a:r>
              <a:rPr lang="en-US" altLang="ko-KR" sz="1400" dirty="0">
                <a:latin typeface="KBO DIA GOTHIC LIGHT" pitchFamily="2" charset="-127"/>
                <a:ea typeface="KBO DIA GOTHIC LIGHT" pitchFamily="2" charset="-127"/>
              </a:rPr>
              <a:t>/</a:t>
            </a:r>
            <a:r>
              <a:rPr lang="ko-KR" altLang="en-US" sz="1400" dirty="0">
                <a:latin typeface="KBO DIA GOTHIC LIGHT" pitchFamily="2" charset="-127"/>
                <a:ea typeface="KBO DIA GOTHIC LIGHT" pitchFamily="2" charset="-127"/>
              </a:rPr>
              <a:t>통계적으로 접근</a:t>
            </a:r>
            <a:endParaRPr lang="en-US" altLang="ko-KR" sz="1400" dirty="0">
              <a:latin typeface="KBO DIA GOTHIC LIGHT" pitchFamily="2" charset="-127"/>
              <a:ea typeface="KBO DIA GOTHIC LIGHT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DA957F-224A-34B1-8923-332572E8FAE9}"/>
              </a:ext>
            </a:extLst>
          </p:cNvPr>
          <p:cNvSpPr txBox="1"/>
          <p:nvPr/>
        </p:nvSpPr>
        <p:spPr>
          <a:xfrm>
            <a:off x="6621308" y="1842462"/>
            <a:ext cx="51852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750" indent="-177750" algn="l">
              <a:buFont typeface="Wingdings" pitchFamily="2" charset="2"/>
              <a:buChar char="§"/>
            </a:pPr>
            <a:r>
              <a:rPr lang="ko-KR" altLang="en-US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방식</a:t>
            </a:r>
            <a:r>
              <a:rPr lang="en-US" altLang="ko-KR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: </a:t>
            </a:r>
            <a:r>
              <a:rPr lang="ko-KR" altLang="en-US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웹 </a:t>
            </a:r>
            <a:r>
              <a:rPr lang="ko-KR" altLang="en-US" sz="1400" dirty="0" err="1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크롤링에</a:t>
            </a:r>
            <a:r>
              <a:rPr lang="ko-KR" altLang="en-US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IP</a:t>
            </a:r>
            <a:r>
              <a:rPr lang="ko-KR" altLang="en-US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 제약이 있어 </a:t>
            </a:r>
            <a:r>
              <a:rPr lang="ko-KR" altLang="en-US" sz="1400" dirty="0">
                <a:highlight>
                  <a:srgbClr val="FFFF00"/>
                </a:highlight>
                <a:latin typeface="KBO DIA GOTHIC MEDIUM" pitchFamily="2" charset="-127"/>
                <a:ea typeface="KBO DIA GOTHIC MEDIUM" pitchFamily="2" charset="-127"/>
              </a:rPr>
              <a:t>엑셀을 통한 수동 데이터 클렌징</a:t>
            </a:r>
            <a:endParaRPr lang="en-US" altLang="ko-KR" sz="1400" dirty="0">
              <a:highlight>
                <a:srgbClr val="FFFF00"/>
              </a:highlight>
              <a:latin typeface="KBO DIA GOTHIC MEDIUM" pitchFamily="2" charset="-127"/>
              <a:ea typeface="KBO DIA GOTHIC MEDIUM" pitchFamily="2" charset="-127"/>
            </a:endParaRPr>
          </a:p>
          <a:p>
            <a:pPr marL="177750" indent="-177750" algn="l">
              <a:buFont typeface="Wingdings" pitchFamily="2" charset="2"/>
              <a:buChar char="§"/>
            </a:pPr>
            <a:endParaRPr lang="en-KR" altLang="ko-KR" sz="1400" dirty="0">
              <a:solidFill>
                <a:schemeClr val="bg1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pPr marL="177750" indent="-177750" algn="l">
              <a:buFont typeface="Wingdings" pitchFamily="2" charset="2"/>
              <a:buChar char="§"/>
            </a:pPr>
            <a:r>
              <a:rPr lang="en-US" sz="1400" dirty="0">
                <a:highlight>
                  <a:srgbClr val="FFFF00"/>
                </a:highlight>
                <a:latin typeface="KBO DIA GOTHIC MEDIUM" pitchFamily="2" charset="-127"/>
                <a:ea typeface="KBO DIA GOTHIC MEDIUM" pitchFamily="2" charset="-127"/>
              </a:rPr>
              <a:t>FA </a:t>
            </a:r>
            <a:r>
              <a:rPr lang="ko-KR" altLang="en-US" sz="1400" dirty="0">
                <a:highlight>
                  <a:srgbClr val="FFFF00"/>
                </a:highlight>
                <a:latin typeface="KBO DIA GOTHIC MEDIUM" pitchFamily="2" charset="-127"/>
                <a:ea typeface="KBO DIA GOTHIC MEDIUM" pitchFamily="2" charset="-127"/>
              </a:rPr>
              <a:t>연도를 기준으로 직전 </a:t>
            </a:r>
            <a:r>
              <a:rPr lang="en-US" altLang="ko-KR" sz="1400">
                <a:highlight>
                  <a:srgbClr val="FFFF00"/>
                </a:highlight>
                <a:latin typeface="KBO DIA GOTHIC MEDIUM" pitchFamily="2" charset="-127"/>
                <a:ea typeface="KBO DIA GOTHIC MEDIUM" pitchFamily="2" charset="-127"/>
              </a:rPr>
              <a:t>4</a:t>
            </a:r>
            <a:r>
              <a:rPr lang="ko-KR" altLang="en-US" sz="1400">
                <a:highlight>
                  <a:srgbClr val="FFFF00"/>
                </a:highlight>
                <a:latin typeface="KBO DIA GOTHIC MEDIUM" pitchFamily="2" charset="-127"/>
                <a:ea typeface="KBO DIA GOTHIC MEDIUM" pitchFamily="2" charset="-127"/>
              </a:rPr>
              <a:t>년 </a:t>
            </a:r>
            <a:r>
              <a:rPr lang="en-US" altLang="ko-KR" sz="1400" dirty="0">
                <a:highlight>
                  <a:srgbClr val="FFFF00"/>
                </a:highlight>
                <a:latin typeface="KBO DIA GOTHIC MEDIUM" pitchFamily="2" charset="-127"/>
                <a:ea typeface="KBO DIA GOTHIC MEDIUM" pitchFamily="2" charset="-127"/>
              </a:rPr>
              <a:t>+</a:t>
            </a:r>
            <a:r>
              <a:rPr lang="ko-KR" altLang="en-US" sz="1400" dirty="0">
                <a:highlight>
                  <a:srgbClr val="FFFF00"/>
                </a:highlight>
                <a:latin typeface="KBO DIA GOTHIC MEDIUM" pitchFamily="2" charset="-127"/>
                <a:ea typeface="KBO DIA GOTHIC MEDIUM" pitchFamily="2" charset="-127"/>
              </a:rPr>
              <a:t> 이후 </a:t>
            </a:r>
            <a:r>
              <a:rPr lang="en-US" altLang="ko-KR" sz="1400" dirty="0">
                <a:highlight>
                  <a:srgbClr val="FFFF00"/>
                </a:highlight>
                <a:latin typeface="KBO DIA GOTHIC MEDIUM" pitchFamily="2" charset="-127"/>
                <a:ea typeface="KBO DIA GOTHIC MEDIUM" pitchFamily="2" charset="-127"/>
              </a:rPr>
              <a:t>1</a:t>
            </a:r>
            <a:r>
              <a:rPr lang="ko-KR" altLang="en-US" sz="1400" dirty="0">
                <a:highlight>
                  <a:srgbClr val="FFFF00"/>
                </a:highlight>
                <a:latin typeface="KBO DIA GOTHIC MEDIUM" pitchFamily="2" charset="-127"/>
                <a:ea typeface="KBO DIA GOTHIC MEDIUM" pitchFamily="2" charset="-127"/>
              </a:rPr>
              <a:t>년 </a:t>
            </a:r>
            <a:r>
              <a:rPr lang="en-US" altLang="ko-KR" sz="1400" dirty="0">
                <a:highlight>
                  <a:srgbClr val="FFFF00"/>
                </a:highlight>
                <a:latin typeface="KBO DIA GOTHIC MEDIUM" pitchFamily="2" charset="-127"/>
                <a:ea typeface="KBO DIA GOTHIC MEDIUM" pitchFamily="2" charset="-127"/>
              </a:rPr>
              <a:t>=</a:t>
            </a:r>
            <a:r>
              <a:rPr lang="ko-KR" altLang="en-US" sz="1400" dirty="0">
                <a:highlight>
                  <a:srgbClr val="FFFF00"/>
                </a:highlight>
                <a:latin typeface="KBO DIA GOTHIC MEDIUM" pitchFamily="2" charset="-127"/>
                <a:ea typeface="KBO DIA GOTHIC MEDIUM" pitchFamily="2" charset="-127"/>
              </a:rPr>
              <a:t> 총 </a:t>
            </a:r>
            <a:r>
              <a:rPr lang="en-US" altLang="ko-KR" sz="1400" dirty="0">
                <a:highlight>
                  <a:srgbClr val="FFFF00"/>
                </a:highlight>
                <a:latin typeface="KBO DIA GOTHIC MEDIUM" pitchFamily="2" charset="-127"/>
                <a:ea typeface="KBO DIA GOTHIC MEDIUM" pitchFamily="2" charset="-127"/>
              </a:rPr>
              <a:t>5</a:t>
            </a:r>
            <a:r>
              <a:rPr lang="ko-KR" altLang="en-US" sz="1400" dirty="0">
                <a:highlight>
                  <a:srgbClr val="FFFF00"/>
                </a:highlight>
                <a:latin typeface="KBO DIA GOTHIC MEDIUM" pitchFamily="2" charset="-127"/>
                <a:ea typeface="KBO DIA GOTHIC MEDIUM" pitchFamily="2" charset="-127"/>
              </a:rPr>
              <a:t>년 선수 기록 수집</a:t>
            </a:r>
            <a:endParaRPr lang="en-US" altLang="ko-KR" sz="1400" dirty="0">
              <a:highlight>
                <a:srgbClr val="FFFF00"/>
              </a:highlight>
              <a:latin typeface="KBO DIA GOTHIC MEDIUM" pitchFamily="2" charset="-127"/>
              <a:ea typeface="KBO DIA GOTHIC MEDIUM" pitchFamily="2" charset="-127"/>
            </a:endParaRPr>
          </a:p>
          <a:p>
            <a:pPr marL="177750" indent="-177750" algn="l">
              <a:buFont typeface="Wingdings" pitchFamily="2" charset="2"/>
              <a:buChar char="§"/>
            </a:pPr>
            <a:endParaRPr lang="en-US" altLang="ko-KR" sz="1400" dirty="0">
              <a:solidFill>
                <a:schemeClr val="bg1"/>
              </a:solidFill>
              <a:latin typeface="KBO DIA GOTHIC MEDIUM" pitchFamily="2" charset="-127"/>
              <a:ea typeface="KBO DIA GOTHIC MEDIUM" pitchFamily="2" charset="-127"/>
            </a:endParaRPr>
          </a:p>
          <a:p>
            <a:pPr marL="177750" indent="-177750">
              <a:buFont typeface="Wingdings" pitchFamily="2" charset="2"/>
              <a:buChar char="§"/>
            </a:pPr>
            <a:r>
              <a:rPr lang="ko-KR" altLang="en-US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선수 기록을 볼 때에는 </a:t>
            </a:r>
            <a:r>
              <a:rPr lang="ko-KR" altLang="en-US" sz="1400" dirty="0">
                <a:highlight>
                  <a:srgbClr val="FFFF00"/>
                </a:highlight>
                <a:latin typeface="KBO DIA GOTHIC MEDIUM" pitchFamily="2" charset="-127"/>
                <a:ea typeface="KBO DIA GOTHIC MEDIUM" pitchFamily="2" charset="-127"/>
              </a:rPr>
              <a:t>기본</a:t>
            </a:r>
            <a:r>
              <a:rPr lang="en-US" altLang="ko-KR" sz="1400" dirty="0">
                <a:highlight>
                  <a:srgbClr val="FFFF00"/>
                </a:highlight>
                <a:latin typeface="KBO DIA GOTHIC MEDIUM" pitchFamily="2" charset="-127"/>
                <a:ea typeface="KBO DIA GOTHIC MEDIUM" pitchFamily="2" charset="-127"/>
              </a:rPr>
              <a:t>+</a:t>
            </a:r>
            <a:r>
              <a:rPr lang="ko-KR" altLang="en-US" sz="1400" dirty="0">
                <a:highlight>
                  <a:srgbClr val="FFFF00"/>
                </a:highlight>
                <a:latin typeface="KBO DIA GOTHIC MEDIUM" pitchFamily="2" charset="-127"/>
                <a:ea typeface="KBO DIA GOTHIC MEDIUM" pitchFamily="2" charset="-127"/>
              </a:rPr>
              <a:t>가치 탭을 이용</a:t>
            </a:r>
            <a:endParaRPr lang="en-US" altLang="ko-KR" sz="1400" dirty="0">
              <a:highlight>
                <a:srgbClr val="FFFF00"/>
              </a:highlight>
              <a:latin typeface="KBO DIA GOTHIC MEDIUM" pitchFamily="2" charset="-127"/>
              <a:ea typeface="KBO DIA GOTHIC MEDIUM" pitchFamily="2" charset="-127"/>
            </a:endParaRPr>
          </a:p>
          <a:p>
            <a:pPr marL="634950" lvl="1" indent="-177750">
              <a:buFont typeface="Wingdings" pitchFamily="2" charset="2"/>
              <a:buChar char="§"/>
            </a:pPr>
            <a:r>
              <a:rPr lang="ko-KR" altLang="en-US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지나친 데이터 수집을 방지하고자 함</a:t>
            </a:r>
            <a:endParaRPr lang="en-US" altLang="ko-KR" sz="1400" dirty="0">
              <a:solidFill>
                <a:schemeClr val="bg1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pPr marL="634950" lvl="1" indent="-177750">
              <a:buFont typeface="Wingdings" pitchFamily="2" charset="2"/>
              <a:buChar char="§"/>
            </a:pPr>
            <a:r>
              <a:rPr lang="ko-KR" altLang="en-US" sz="1400" dirty="0">
                <a:highlight>
                  <a:srgbClr val="FFFF00"/>
                </a:highlight>
                <a:latin typeface="KBO DIA GOTHIC MEDIUM" pitchFamily="2" charset="-127"/>
                <a:ea typeface="KBO DIA GOTHIC MEDIUM" pitchFamily="2" charset="-127"/>
              </a:rPr>
              <a:t>공격 못지않게 수비 데이터의 중요성 강조</a:t>
            </a:r>
            <a:br>
              <a:rPr lang="en-US" altLang="ko-KR" sz="1400" dirty="0">
                <a:solidFill>
                  <a:schemeClr val="bg1"/>
                </a:solidFill>
                <a:latin typeface="KBO DIA GOTHIC MEDIUM" pitchFamily="2" charset="-127"/>
                <a:ea typeface="KBO DIA GOTHIC MEDIUM" pitchFamily="2" charset="-127"/>
              </a:rPr>
            </a:br>
            <a:r>
              <a:rPr lang="en-US" altLang="ko-KR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 타 탭과 달리 </a:t>
            </a:r>
            <a:r>
              <a:rPr lang="en-US" altLang="ko-KR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’</a:t>
            </a:r>
            <a:r>
              <a:rPr lang="ko-KR" altLang="en-US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가치</a:t>
            </a:r>
            <a:r>
              <a:rPr lang="en-US" altLang="ko-KR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’</a:t>
            </a:r>
            <a:r>
              <a:rPr lang="ko-KR" altLang="en-US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 탭에만 수비 관련 지표들이 존재함</a:t>
            </a:r>
            <a:endParaRPr lang="en-US" altLang="ko-KR" sz="1400" dirty="0">
              <a:solidFill>
                <a:schemeClr val="bg1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pPr marL="177750" indent="-177750" algn="l">
              <a:buFont typeface="Wingdings" pitchFamily="2" charset="2"/>
              <a:buChar char="§"/>
            </a:pPr>
            <a:endParaRPr lang="en-US" altLang="ko-KR" sz="1400" dirty="0">
              <a:solidFill>
                <a:schemeClr val="bg1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pPr marL="177750" indent="-177750" algn="l">
              <a:buFont typeface="Wingdings" pitchFamily="2" charset="2"/>
              <a:buChar char="§"/>
            </a:pPr>
            <a:r>
              <a:rPr lang="en-US" altLang="ko-KR" sz="1400" dirty="0">
                <a:highlight>
                  <a:srgbClr val="FFFF00"/>
                </a:highlight>
                <a:latin typeface="KBO DIA GOTHIC MEDIUM" pitchFamily="2" charset="-127"/>
                <a:ea typeface="KBO DIA GOTHIC MEDIUM" pitchFamily="2" charset="-127"/>
              </a:rPr>
              <a:t>2013</a:t>
            </a:r>
            <a:r>
              <a:rPr lang="ko-KR" altLang="en-US" sz="1400" dirty="0">
                <a:highlight>
                  <a:srgbClr val="FFFF00"/>
                </a:highlight>
                <a:latin typeface="KBO DIA GOTHIC MEDIUM" pitchFamily="2" charset="-127"/>
                <a:ea typeface="KBO DIA GOTHIC MEDIUM" pitchFamily="2" charset="-127"/>
              </a:rPr>
              <a:t>년부터 </a:t>
            </a:r>
            <a:r>
              <a:rPr lang="en-US" altLang="ko-KR" sz="1400" dirty="0">
                <a:highlight>
                  <a:srgbClr val="FFFF00"/>
                </a:highlight>
                <a:latin typeface="KBO DIA GOTHIC MEDIUM" pitchFamily="2" charset="-127"/>
                <a:ea typeface="KBO DIA GOTHIC MEDIUM" pitchFamily="2" charset="-127"/>
              </a:rPr>
              <a:t>2024</a:t>
            </a:r>
            <a:r>
              <a:rPr lang="ko-KR" altLang="en-US" sz="1400" dirty="0">
                <a:highlight>
                  <a:srgbClr val="FFFF00"/>
                </a:highlight>
                <a:latin typeface="KBO DIA GOTHIC LIGHT" pitchFamily="2" charset="-127"/>
                <a:ea typeface="KBO DIA GOTHIC LIGHT" pitchFamily="2" charset="-127"/>
              </a:rPr>
              <a:t>년까지의 </a:t>
            </a:r>
            <a:r>
              <a:rPr lang="en-US" sz="1400" dirty="0">
                <a:highlight>
                  <a:srgbClr val="FFFF00"/>
                </a:highlight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400" dirty="0">
                <a:highlight>
                  <a:srgbClr val="FFFF00"/>
                </a:highlight>
                <a:latin typeface="KBO DIA GOTHIC LIGHT" pitchFamily="2" charset="-127"/>
                <a:ea typeface="KBO DIA GOTHIC LIGHT" pitchFamily="2" charset="-127"/>
              </a:rPr>
              <a:t>선수</a:t>
            </a:r>
            <a:r>
              <a:rPr lang="ko-KR" altLang="en-US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 데이터를 수집</a:t>
            </a:r>
            <a:endParaRPr lang="en-US" altLang="ko-KR" sz="1400" dirty="0">
              <a:solidFill>
                <a:schemeClr val="bg1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pPr marL="634950" lvl="1" indent="-177750">
              <a:buFont typeface="Wingdings" pitchFamily="2" charset="2"/>
              <a:buChar char="§"/>
            </a:pPr>
            <a:r>
              <a:rPr lang="en-US" altLang="ko-KR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2013</a:t>
            </a:r>
            <a:r>
              <a:rPr lang="ko-KR" altLang="en-US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년</a:t>
            </a:r>
            <a:r>
              <a:rPr lang="en-US" altLang="ko-KR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10</a:t>
            </a:r>
            <a:r>
              <a:rPr lang="ko-KR" altLang="en-US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팀 체제로 바뀐 이후</a:t>
            </a:r>
            <a:endParaRPr lang="en-US" altLang="ko-KR" sz="1400" dirty="0">
              <a:solidFill>
                <a:schemeClr val="bg1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pPr marL="634950" lvl="1" indent="-177750">
              <a:buFont typeface="Wingdings" pitchFamily="2" charset="2"/>
              <a:buChar char="§"/>
            </a:pPr>
            <a:r>
              <a:rPr lang="en-US" altLang="ko-KR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2021</a:t>
            </a:r>
            <a:r>
              <a:rPr lang="ko-KR" altLang="en-US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년</a:t>
            </a:r>
            <a:r>
              <a:rPr lang="en-US" altLang="ko-KR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altLang="ko-KR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선수 등급제</a:t>
            </a:r>
            <a:r>
              <a:rPr lang="en-US" altLang="ko-KR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/</a:t>
            </a:r>
            <a:r>
              <a:rPr lang="ko-KR" altLang="en-US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보상 제도 도입 </a:t>
            </a:r>
            <a:br>
              <a:rPr lang="en-US" altLang="ko-KR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</a:br>
            <a:r>
              <a:rPr lang="ko-KR" altLang="en-US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     </a:t>
            </a:r>
            <a:r>
              <a:rPr lang="en-US" altLang="ko-KR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	</a:t>
            </a:r>
            <a:r>
              <a:rPr lang="ko-KR" altLang="en-US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         </a:t>
            </a:r>
            <a:r>
              <a:rPr lang="en-US" altLang="ko-KR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(</a:t>
            </a:r>
            <a:r>
              <a:rPr lang="ko-KR" altLang="en-US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이전 선수들의 경우 금액을 고려하여 </a:t>
            </a:r>
            <a:r>
              <a:rPr lang="en-US" altLang="ko-KR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A</a:t>
            </a:r>
            <a:r>
              <a:rPr lang="ko-KR" altLang="en-US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등급으로 처리</a:t>
            </a:r>
            <a:r>
              <a:rPr lang="en-US" altLang="ko-KR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)</a:t>
            </a:r>
          </a:p>
          <a:p>
            <a:pPr marL="634950" lvl="1" indent="-177750">
              <a:buFont typeface="Wingdings" pitchFamily="2" charset="2"/>
              <a:buChar char="§"/>
            </a:pPr>
            <a:endParaRPr lang="en-US" altLang="ko-KR" sz="1400" dirty="0">
              <a:solidFill>
                <a:schemeClr val="bg1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pPr marL="177750" indent="-177750" algn="l">
              <a:buFont typeface="Wingdings" pitchFamily="2" charset="2"/>
              <a:buChar char="§"/>
            </a:pPr>
            <a:r>
              <a:rPr lang="ko-KR" altLang="en-US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주의사항</a:t>
            </a:r>
            <a:r>
              <a:rPr lang="en-US" altLang="ko-KR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:</a:t>
            </a:r>
            <a:r>
              <a:rPr lang="ko-KR" altLang="en-US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 플레이 연도 </a:t>
            </a:r>
            <a:r>
              <a:rPr lang="en-US" altLang="ko-KR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!=</a:t>
            </a:r>
            <a:r>
              <a:rPr lang="ko-KR" altLang="en-US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FA </a:t>
            </a:r>
            <a:r>
              <a:rPr lang="ko-KR" altLang="en-US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연도</a:t>
            </a:r>
            <a:br>
              <a:rPr lang="en-US" altLang="ko-KR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</a:br>
            <a:r>
              <a:rPr lang="en-US" altLang="ko-KR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ex) 2024</a:t>
            </a:r>
            <a:r>
              <a:rPr lang="ko-KR" altLang="en-US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년도 </a:t>
            </a:r>
            <a:r>
              <a:rPr lang="en-US" altLang="ko-KR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FA</a:t>
            </a:r>
            <a:r>
              <a:rPr lang="ko-KR" altLang="en-US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 선수의 경우 </a:t>
            </a:r>
            <a:r>
              <a:rPr lang="en-US" altLang="ko-KR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2021~2023</a:t>
            </a:r>
            <a:r>
              <a:rPr lang="ko-KR" altLang="en-US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년 데이터 수집</a:t>
            </a:r>
            <a:endParaRPr lang="en-US" altLang="ko-KR" sz="1400" dirty="0">
              <a:solidFill>
                <a:schemeClr val="bg1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pPr marL="177750" indent="-177750" algn="l">
              <a:buFont typeface="Wingdings" pitchFamily="2" charset="2"/>
              <a:buChar char="§"/>
            </a:pPr>
            <a:endParaRPr lang="en-US" altLang="ko-KR" sz="1400" dirty="0">
              <a:solidFill>
                <a:schemeClr val="bg1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pPr marL="177750" indent="-177750" algn="l">
              <a:buFont typeface="Wingdings" pitchFamily="2" charset="2"/>
              <a:buChar char="§"/>
            </a:pPr>
            <a:r>
              <a:rPr lang="ko-KR" altLang="en-US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데이터 추가 수집 이유</a:t>
            </a:r>
            <a:endParaRPr lang="en-US" altLang="ko-KR" sz="1400" dirty="0">
              <a:solidFill>
                <a:schemeClr val="bg1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pPr marL="634950" lvl="1" indent="-177750">
              <a:buFont typeface="Wingdings" pitchFamily="2" charset="2"/>
              <a:buChar char="§"/>
            </a:pPr>
            <a:r>
              <a:rPr lang="ko-KR" altLang="en-US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대상 기간과 필터링 측면의 한계</a:t>
            </a:r>
            <a:endParaRPr lang="en-US" altLang="ko-KR" sz="1400" dirty="0">
              <a:solidFill>
                <a:schemeClr val="bg1"/>
              </a:solidFill>
              <a:latin typeface="KBO DIA GOTHIC LIGHT" pitchFamily="2" charset="-127"/>
              <a:ea typeface="KBO DIA GOTHIC LIGHT" pitchFamily="2" charset="-127"/>
            </a:endParaRPr>
          </a:p>
          <a:p>
            <a:pPr marL="634950" lvl="1" indent="-177750">
              <a:buFont typeface="Wingdings" pitchFamily="2" charset="2"/>
              <a:buChar char="§"/>
            </a:pPr>
            <a:r>
              <a:rPr lang="ko-KR" altLang="en-US" sz="1400" dirty="0">
                <a:solidFill>
                  <a:schemeClr val="bg1"/>
                </a:solidFill>
                <a:latin typeface="KBO DIA GOTHIC LIGHT" pitchFamily="2" charset="-127"/>
                <a:ea typeface="KBO DIA GOTHIC LIGHT" pitchFamily="2" charset="-127"/>
              </a:rPr>
              <a:t>필요한 종류의 데이터의 범위가 넓음</a:t>
            </a:r>
            <a:endParaRPr lang="en-US" altLang="ko-KR" sz="1400" dirty="0">
              <a:solidFill>
                <a:schemeClr val="bg1"/>
              </a:solidFill>
              <a:latin typeface="KBO DIA GOTHIC LIGHT" pitchFamily="2" charset="-127"/>
              <a:ea typeface="KBO DIA GOTHIC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0334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818630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400" dirty="0">
            <a:solidFill>
              <a:schemeClr val="bg1"/>
            </a:solidFill>
            <a:latin typeface="KBO DIA GOTHIC LIGHT" pitchFamily="2" charset="-127"/>
            <a:ea typeface="KBO DIA GOTHIC LIGHT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2548</TotalTime>
  <Words>3354</Words>
  <Application>Microsoft Macintosh PowerPoint</Application>
  <PresentationFormat>Widescreen</PresentationFormat>
  <Paragraphs>421</Paragraphs>
  <Slides>28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CAFE24 OHSQUARE AIR</vt:lpstr>
      <vt:lpstr>inherit</vt:lpstr>
      <vt:lpstr>KBO Dia Gothic Bold</vt:lpstr>
      <vt:lpstr>KBO DIA GOTHIC LIGHT</vt:lpstr>
      <vt:lpstr>KBO DIA GOTHIC MEDIUM</vt:lpstr>
      <vt:lpstr>맑은 고딕</vt:lpstr>
      <vt:lpstr>Aptos</vt:lpstr>
      <vt:lpstr>Arial</vt:lpstr>
      <vt:lpstr>Wingdings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정지현</dc:creator>
  <cp:lastModifiedBy>Shin Lora</cp:lastModifiedBy>
  <cp:revision>60</cp:revision>
  <cp:lastPrinted>2025-04-30T01:46:07Z</cp:lastPrinted>
  <dcterms:created xsi:type="dcterms:W3CDTF">2019-01-13T12:37:37Z</dcterms:created>
  <dcterms:modified xsi:type="dcterms:W3CDTF">2025-05-08T02:08:58Z</dcterms:modified>
</cp:coreProperties>
</file>