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25"/>
  </p:notesMasterIdLst>
  <p:sldIdLst>
    <p:sldId id="324" r:id="rId2"/>
    <p:sldId id="323" r:id="rId3"/>
    <p:sldId id="271" r:id="rId4"/>
    <p:sldId id="312" r:id="rId5"/>
    <p:sldId id="313" r:id="rId6"/>
    <p:sldId id="314" r:id="rId7"/>
    <p:sldId id="319" r:id="rId8"/>
    <p:sldId id="325" r:id="rId9"/>
    <p:sldId id="329" r:id="rId10"/>
    <p:sldId id="335" r:id="rId11"/>
    <p:sldId id="330" r:id="rId12"/>
    <p:sldId id="331" r:id="rId13"/>
    <p:sldId id="333" r:id="rId14"/>
    <p:sldId id="332" r:id="rId15"/>
    <p:sldId id="264" r:id="rId16"/>
    <p:sldId id="265" r:id="rId17"/>
    <p:sldId id="267" r:id="rId18"/>
    <p:sldId id="328" r:id="rId19"/>
    <p:sldId id="326" r:id="rId20"/>
    <p:sldId id="316" r:id="rId21"/>
    <p:sldId id="320" r:id="rId22"/>
    <p:sldId id="334"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717C8-D287-411F-BA7B-1EBCF2058E83}" v="1" dt="2020-12-08T08:17:09.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JO MEKKUNNEL" userId="4cd346cf260dac53" providerId="LiveId" clId="{58F717C8-D287-411F-BA7B-1EBCF2058E83}"/>
    <pc:docChg chg="undo custSel mod addSld delSld modSld sldOrd">
      <pc:chgData name="LIJO MEKKUNNEL" userId="4cd346cf260dac53" providerId="LiveId" clId="{58F717C8-D287-411F-BA7B-1EBCF2058E83}" dt="2020-12-08T08:17:24.164" v="17" actId="14100"/>
      <pc:docMkLst>
        <pc:docMk/>
      </pc:docMkLst>
      <pc:sldChg chg="add del ord">
        <pc:chgData name="LIJO MEKKUNNEL" userId="4cd346cf260dac53" providerId="LiveId" clId="{58F717C8-D287-411F-BA7B-1EBCF2058E83}" dt="2020-12-08T08:13:12.745" v="3"/>
        <pc:sldMkLst>
          <pc:docMk/>
          <pc:sldMk cId="4202704235" sldId="256"/>
        </pc:sldMkLst>
      </pc:sldChg>
      <pc:sldChg chg="addSp delSp modSp mod setClrOvrMap">
        <pc:chgData name="LIJO MEKKUNNEL" userId="4cd346cf260dac53" providerId="LiveId" clId="{58F717C8-D287-411F-BA7B-1EBCF2058E83}" dt="2020-12-08T08:13:30.916" v="4" actId="26606"/>
        <pc:sldMkLst>
          <pc:docMk/>
          <pc:sldMk cId="2261921904" sldId="259"/>
        </pc:sldMkLst>
        <pc:spChg chg="mod">
          <ac:chgData name="LIJO MEKKUNNEL" userId="4cd346cf260dac53" providerId="LiveId" clId="{58F717C8-D287-411F-BA7B-1EBCF2058E83}" dt="2020-12-08T08:13:30.916" v="4" actId="26606"/>
          <ac:spMkLst>
            <pc:docMk/>
            <pc:sldMk cId="2261921904" sldId="259"/>
            <ac:spMk id="2" creationId="{48A0F6EB-8868-4896-8FB0-B81944E7ACC5}"/>
          </ac:spMkLst>
        </pc:spChg>
        <pc:spChg chg="mod">
          <ac:chgData name="LIJO MEKKUNNEL" userId="4cd346cf260dac53" providerId="LiveId" clId="{58F717C8-D287-411F-BA7B-1EBCF2058E83}" dt="2020-12-08T08:13:30.916" v="4" actId="26606"/>
          <ac:spMkLst>
            <pc:docMk/>
            <pc:sldMk cId="2261921904" sldId="259"/>
            <ac:spMk id="4" creationId="{5F53EB71-9CB5-45E3-85E7-C97CFA0C2859}"/>
          </ac:spMkLst>
        </pc:spChg>
        <pc:spChg chg="del">
          <ac:chgData name="LIJO MEKKUNNEL" userId="4cd346cf260dac53" providerId="LiveId" clId="{58F717C8-D287-411F-BA7B-1EBCF2058E83}" dt="2020-12-08T08:13:30.916" v="4" actId="26606"/>
          <ac:spMkLst>
            <pc:docMk/>
            <pc:sldMk cId="2261921904" sldId="259"/>
            <ac:spMk id="21" creationId="{59647F54-801D-44AB-8284-EDDFF7763139}"/>
          </ac:spMkLst>
        </pc:spChg>
        <pc:spChg chg="del">
          <ac:chgData name="LIJO MEKKUNNEL" userId="4cd346cf260dac53" providerId="LiveId" clId="{58F717C8-D287-411F-BA7B-1EBCF2058E83}" dt="2020-12-08T08:13:30.916" v="4" actId="26606"/>
          <ac:spMkLst>
            <pc:docMk/>
            <pc:sldMk cId="2261921904" sldId="259"/>
            <ac:spMk id="23" creationId="{510C9632-BB6F-48EE-AB65-501878BA5DB6}"/>
          </ac:spMkLst>
        </pc:spChg>
        <pc:spChg chg="del">
          <ac:chgData name="LIJO MEKKUNNEL" userId="4cd346cf260dac53" providerId="LiveId" clId="{58F717C8-D287-411F-BA7B-1EBCF2058E83}" dt="2020-12-08T08:13:30.916" v="4" actId="26606"/>
          <ac:spMkLst>
            <pc:docMk/>
            <pc:sldMk cId="2261921904" sldId="259"/>
            <ac:spMk id="25" creationId="{4EC8AAB6-953B-4D29-9967-3C44D06BB4E8}"/>
          </ac:spMkLst>
        </pc:spChg>
        <pc:spChg chg="del">
          <ac:chgData name="LIJO MEKKUNNEL" userId="4cd346cf260dac53" providerId="LiveId" clId="{58F717C8-D287-411F-BA7B-1EBCF2058E83}" dt="2020-12-08T08:13:30.916" v="4" actId="26606"/>
          <ac:spMkLst>
            <pc:docMk/>
            <pc:sldMk cId="2261921904" sldId="259"/>
            <ac:spMk id="27" creationId="{C89ED458-2326-40DC-9C7B-1A717B6551AD}"/>
          </ac:spMkLst>
        </pc:spChg>
        <pc:spChg chg="del">
          <ac:chgData name="LIJO MEKKUNNEL" userId="4cd346cf260dac53" providerId="LiveId" clId="{58F717C8-D287-411F-BA7B-1EBCF2058E83}" dt="2020-12-08T08:13:30.916" v="4" actId="26606"/>
          <ac:spMkLst>
            <pc:docMk/>
            <pc:sldMk cId="2261921904" sldId="259"/>
            <ac:spMk id="29" creationId="{6F9D1DE6-E368-4F07-85F9-D5B767477DDF}"/>
          </ac:spMkLst>
        </pc:spChg>
        <pc:spChg chg="del">
          <ac:chgData name="LIJO MEKKUNNEL" userId="4cd346cf260dac53" providerId="LiveId" clId="{58F717C8-D287-411F-BA7B-1EBCF2058E83}" dt="2020-12-08T08:13:30.916" v="4" actId="26606"/>
          <ac:spMkLst>
            <pc:docMk/>
            <pc:sldMk cId="2261921904" sldId="259"/>
            <ac:spMk id="31" creationId="{F63B1F66-4ACE-4A01-8ADF-F175A9C358B2}"/>
          </ac:spMkLst>
        </pc:spChg>
        <pc:spChg chg="del">
          <ac:chgData name="LIJO MEKKUNNEL" userId="4cd346cf260dac53" providerId="LiveId" clId="{58F717C8-D287-411F-BA7B-1EBCF2058E83}" dt="2020-12-08T08:13:30.916" v="4" actId="26606"/>
          <ac:spMkLst>
            <pc:docMk/>
            <pc:sldMk cId="2261921904" sldId="259"/>
            <ac:spMk id="33" creationId="{CF8448ED-9332-4A9B-8CAB-B1985E596E20}"/>
          </ac:spMkLst>
        </pc:spChg>
        <pc:spChg chg="del">
          <ac:chgData name="LIJO MEKKUNNEL" userId="4cd346cf260dac53" providerId="LiveId" clId="{58F717C8-D287-411F-BA7B-1EBCF2058E83}" dt="2020-12-08T08:13:30.916" v="4" actId="26606"/>
          <ac:spMkLst>
            <pc:docMk/>
            <pc:sldMk cId="2261921904" sldId="259"/>
            <ac:spMk id="35" creationId="{ED3A2261-1C75-40FF-8CD6-18C5900C1C8D}"/>
          </ac:spMkLst>
        </pc:spChg>
        <pc:spChg chg="add">
          <ac:chgData name="LIJO MEKKUNNEL" userId="4cd346cf260dac53" providerId="LiveId" clId="{58F717C8-D287-411F-BA7B-1EBCF2058E83}" dt="2020-12-08T08:13:30.916" v="4" actId="26606"/>
          <ac:spMkLst>
            <pc:docMk/>
            <pc:sldMk cId="2261921904" sldId="259"/>
            <ac:spMk id="51" creationId="{59647F54-801D-44AB-8284-EDDFF7763139}"/>
          </ac:spMkLst>
        </pc:spChg>
        <pc:grpChg chg="del">
          <ac:chgData name="LIJO MEKKUNNEL" userId="4cd346cf260dac53" providerId="LiveId" clId="{58F717C8-D287-411F-BA7B-1EBCF2058E83}" dt="2020-12-08T08:13:30.916" v="4" actId="26606"/>
          <ac:grpSpMkLst>
            <pc:docMk/>
            <pc:sldMk cId="2261921904" sldId="259"/>
            <ac:grpSpMk id="10" creationId="{FAEF28A3-012D-4640-B8B8-1EF6EAF7233B}"/>
          </ac:grpSpMkLst>
        </pc:grpChg>
        <pc:grpChg chg="add">
          <ac:chgData name="LIJO MEKKUNNEL" userId="4cd346cf260dac53" providerId="LiveId" clId="{58F717C8-D287-411F-BA7B-1EBCF2058E83}" dt="2020-12-08T08:13:30.916" v="4" actId="26606"/>
          <ac:grpSpMkLst>
            <pc:docMk/>
            <pc:sldMk cId="2261921904" sldId="259"/>
            <ac:grpSpMk id="40" creationId="{FAEF28A3-012D-4640-B8B8-1EF6EAF7233B}"/>
          </ac:grpSpMkLst>
        </pc:grpChg>
        <pc:picChg chg="mod ord">
          <ac:chgData name="LIJO MEKKUNNEL" userId="4cd346cf260dac53" providerId="LiveId" clId="{58F717C8-D287-411F-BA7B-1EBCF2058E83}" dt="2020-12-08T08:13:30.916" v="4" actId="26606"/>
          <ac:picMkLst>
            <pc:docMk/>
            <pc:sldMk cId="2261921904" sldId="259"/>
            <ac:picMk id="5" creationId="{056CBCC0-6E27-43AD-A45E-DD43EE06C6F4}"/>
          </ac:picMkLst>
        </pc:picChg>
      </pc:sldChg>
      <pc:sldChg chg="addSp delSp modSp mod">
        <pc:chgData name="LIJO MEKKUNNEL" userId="4cd346cf260dac53" providerId="LiveId" clId="{58F717C8-D287-411F-BA7B-1EBCF2058E83}" dt="2020-12-08T08:17:24.164" v="17" actId="14100"/>
        <pc:sldMkLst>
          <pc:docMk/>
          <pc:sldMk cId="515036845" sldId="261"/>
        </pc:sldMkLst>
        <pc:picChg chg="add mod">
          <ac:chgData name="LIJO MEKKUNNEL" userId="4cd346cf260dac53" providerId="LiveId" clId="{58F717C8-D287-411F-BA7B-1EBCF2058E83}" dt="2020-12-08T08:17:24.164" v="17" actId="14100"/>
          <ac:picMkLst>
            <pc:docMk/>
            <pc:sldMk cId="515036845" sldId="261"/>
            <ac:picMk id="3" creationId="{14C53D07-2224-48E3-9D5D-B9A396F60EC3}"/>
          </ac:picMkLst>
        </pc:picChg>
        <pc:picChg chg="del mod">
          <ac:chgData name="LIJO MEKKUNNEL" userId="4cd346cf260dac53" providerId="LiveId" clId="{58F717C8-D287-411F-BA7B-1EBCF2058E83}" dt="2020-12-08T08:17:12.594" v="14" actId="478"/>
          <ac:picMkLst>
            <pc:docMk/>
            <pc:sldMk cId="515036845" sldId="261"/>
            <ac:picMk id="8" creationId="{AE727007-1E84-498A-BD3E-C5952EC6A60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svg"/><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svg"/><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F7E80-95E5-44BB-A558-CE752571DD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36609E-3CE7-40D6-8F10-977F90967FB5}">
      <dgm:prSet/>
      <dgm:spPr/>
      <dgm:t>
        <a:bodyPr/>
        <a:lstStyle/>
        <a:p>
          <a:pPr>
            <a:lnSpc>
              <a:spcPct val="100000"/>
            </a:lnSpc>
          </a:pPr>
          <a:r>
            <a:rPr lang="en-US" dirty="0"/>
            <a:t>1. Problem Statement</a:t>
          </a:r>
        </a:p>
      </dgm:t>
    </dgm:pt>
    <dgm:pt modelId="{2560EB23-E749-43AA-953D-397C00B6A964}" type="parTrans" cxnId="{0EB4C376-EF07-41ED-8A4E-579D00CE261D}">
      <dgm:prSet/>
      <dgm:spPr/>
      <dgm:t>
        <a:bodyPr/>
        <a:lstStyle/>
        <a:p>
          <a:endParaRPr lang="en-US"/>
        </a:p>
      </dgm:t>
    </dgm:pt>
    <dgm:pt modelId="{AB8B347A-AC8E-4578-BFA7-6F2607CCD96F}" type="sibTrans" cxnId="{0EB4C376-EF07-41ED-8A4E-579D00CE261D}">
      <dgm:prSet/>
      <dgm:spPr/>
      <dgm:t>
        <a:bodyPr/>
        <a:lstStyle/>
        <a:p>
          <a:endParaRPr lang="en-US"/>
        </a:p>
      </dgm:t>
    </dgm:pt>
    <dgm:pt modelId="{80E99462-0F4E-4A3C-8C50-B86DA3CE06B3}">
      <dgm:prSet/>
      <dgm:spPr/>
      <dgm:t>
        <a:bodyPr/>
        <a:lstStyle/>
        <a:p>
          <a:pPr>
            <a:lnSpc>
              <a:spcPct val="100000"/>
            </a:lnSpc>
          </a:pPr>
          <a:r>
            <a:rPr lang="en-US" dirty="0"/>
            <a:t>2. Project Objectives</a:t>
          </a:r>
        </a:p>
      </dgm:t>
    </dgm:pt>
    <dgm:pt modelId="{83F8F904-0E49-42D8-B512-3BE328B2F7FC}" type="parTrans" cxnId="{222A88E9-BDD1-418C-A0FB-BF00100512A8}">
      <dgm:prSet/>
      <dgm:spPr/>
      <dgm:t>
        <a:bodyPr/>
        <a:lstStyle/>
        <a:p>
          <a:endParaRPr lang="en-US"/>
        </a:p>
      </dgm:t>
    </dgm:pt>
    <dgm:pt modelId="{D240AC10-9607-400E-A067-11F73BE7EFD1}" type="sibTrans" cxnId="{222A88E9-BDD1-418C-A0FB-BF00100512A8}">
      <dgm:prSet/>
      <dgm:spPr/>
      <dgm:t>
        <a:bodyPr/>
        <a:lstStyle/>
        <a:p>
          <a:endParaRPr lang="en-US"/>
        </a:p>
      </dgm:t>
    </dgm:pt>
    <dgm:pt modelId="{F207A58F-4EA7-4E30-84E8-6BF8D39CF830}">
      <dgm:prSet/>
      <dgm:spPr/>
      <dgm:t>
        <a:bodyPr/>
        <a:lstStyle/>
        <a:p>
          <a:pPr>
            <a:lnSpc>
              <a:spcPct val="100000"/>
            </a:lnSpc>
          </a:pPr>
          <a:r>
            <a:rPr lang="en-US" dirty="0"/>
            <a:t>3. Dataset Information</a:t>
          </a:r>
        </a:p>
      </dgm:t>
    </dgm:pt>
    <dgm:pt modelId="{34517DCE-46C4-4D17-8AAA-B51C345D2059}" type="parTrans" cxnId="{158CB178-04D4-4828-90F9-CB49D805FDEF}">
      <dgm:prSet/>
      <dgm:spPr/>
      <dgm:t>
        <a:bodyPr/>
        <a:lstStyle/>
        <a:p>
          <a:endParaRPr lang="en-US"/>
        </a:p>
      </dgm:t>
    </dgm:pt>
    <dgm:pt modelId="{9E8BD348-5610-4D89-96E4-59BBBF60F2ED}" type="sibTrans" cxnId="{158CB178-04D4-4828-90F9-CB49D805FDEF}">
      <dgm:prSet/>
      <dgm:spPr/>
      <dgm:t>
        <a:bodyPr/>
        <a:lstStyle/>
        <a:p>
          <a:endParaRPr lang="en-US"/>
        </a:p>
      </dgm:t>
    </dgm:pt>
    <dgm:pt modelId="{4C2BAB03-5F1E-41E3-BF6F-E6D2B3A2EFC3}">
      <dgm:prSet/>
      <dgm:spPr/>
      <dgm:t>
        <a:bodyPr/>
        <a:lstStyle/>
        <a:p>
          <a:pPr>
            <a:lnSpc>
              <a:spcPct val="100000"/>
            </a:lnSpc>
          </a:pPr>
          <a:r>
            <a:rPr lang="en-US" dirty="0"/>
            <a:t>4. Data exploration and Visualizations</a:t>
          </a:r>
        </a:p>
      </dgm:t>
    </dgm:pt>
    <dgm:pt modelId="{750C0AC6-279F-4330-B241-399CE92CD99D}" type="parTrans" cxnId="{8193DABB-E325-4637-A91D-13A738F1723D}">
      <dgm:prSet/>
      <dgm:spPr/>
      <dgm:t>
        <a:bodyPr/>
        <a:lstStyle/>
        <a:p>
          <a:endParaRPr lang="en-US"/>
        </a:p>
      </dgm:t>
    </dgm:pt>
    <dgm:pt modelId="{3FBE384B-093D-4074-8579-271AD9B7C291}" type="sibTrans" cxnId="{8193DABB-E325-4637-A91D-13A738F1723D}">
      <dgm:prSet/>
      <dgm:spPr/>
      <dgm:t>
        <a:bodyPr/>
        <a:lstStyle/>
        <a:p>
          <a:endParaRPr lang="en-US"/>
        </a:p>
      </dgm:t>
    </dgm:pt>
    <dgm:pt modelId="{2DA45764-D66A-4A2B-ADD6-F810D4879A52}">
      <dgm:prSet/>
      <dgm:spPr/>
      <dgm:t>
        <a:bodyPr/>
        <a:lstStyle/>
        <a:p>
          <a:pPr>
            <a:lnSpc>
              <a:spcPct val="100000"/>
            </a:lnSpc>
          </a:pPr>
          <a:r>
            <a:rPr lang="en-US" dirty="0"/>
            <a:t>5.  Implementing ML Models</a:t>
          </a:r>
        </a:p>
      </dgm:t>
    </dgm:pt>
    <dgm:pt modelId="{333EEAB0-BAEB-4B2F-8B69-29526D8F6576}" type="parTrans" cxnId="{0210CB5A-F4EF-43C0-97E3-EE7AEE6F806C}">
      <dgm:prSet/>
      <dgm:spPr/>
      <dgm:t>
        <a:bodyPr/>
        <a:lstStyle/>
        <a:p>
          <a:endParaRPr lang="en-US"/>
        </a:p>
      </dgm:t>
    </dgm:pt>
    <dgm:pt modelId="{73EF3ED8-0433-4826-A8E2-6A046B5546C4}" type="sibTrans" cxnId="{0210CB5A-F4EF-43C0-97E3-EE7AEE6F806C}">
      <dgm:prSet/>
      <dgm:spPr/>
      <dgm:t>
        <a:bodyPr/>
        <a:lstStyle/>
        <a:p>
          <a:endParaRPr lang="en-US"/>
        </a:p>
      </dgm:t>
    </dgm:pt>
    <dgm:pt modelId="{64927093-CF3C-4EA8-B04E-F6F0609D2B6C}">
      <dgm:prSet/>
      <dgm:spPr/>
      <dgm:t>
        <a:bodyPr/>
        <a:lstStyle/>
        <a:p>
          <a:pPr>
            <a:lnSpc>
              <a:spcPct val="100000"/>
            </a:lnSpc>
          </a:pPr>
          <a:r>
            <a:rPr lang="en-US" dirty="0"/>
            <a:t>7. Challenges faced</a:t>
          </a:r>
        </a:p>
      </dgm:t>
    </dgm:pt>
    <dgm:pt modelId="{737085F2-E2DF-4898-BA7B-CDF7B0B6C8FE}" type="parTrans" cxnId="{E9B88CD2-4F66-4043-B7F0-BEA8D1CCD03E}">
      <dgm:prSet/>
      <dgm:spPr/>
      <dgm:t>
        <a:bodyPr/>
        <a:lstStyle/>
        <a:p>
          <a:endParaRPr lang="en-US"/>
        </a:p>
      </dgm:t>
    </dgm:pt>
    <dgm:pt modelId="{289ED278-3352-4D34-A4B1-6976654A6718}" type="sibTrans" cxnId="{E9B88CD2-4F66-4043-B7F0-BEA8D1CCD03E}">
      <dgm:prSet/>
      <dgm:spPr/>
      <dgm:t>
        <a:bodyPr/>
        <a:lstStyle/>
        <a:p>
          <a:endParaRPr lang="en-US"/>
        </a:p>
      </dgm:t>
    </dgm:pt>
    <dgm:pt modelId="{26358B50-6C9A-48FD-9966-455162EA82DD}">
      <dgm:prSet/>
      <dgm:spPr/>
      <dgm:t>
        <a:bodyPr/>
        <a:lstStyle/>
        <a:p>
          <a:pPr>
            <a:lnSpc>
              <a:spcPct val="100000"/>
            </a:lnSpc>
          </a:pPr>
          <a:r>
            <a:rPr lang="en-US" dirty="0"/>
            <a:t>8. </a:t>
          </a:r>
          <a:r>
            <a:rPr lang="en-CA" dirty="0"/>
            <a:t>References</a:t>
          </a:r>
          <a:endParaRPr lang="en-US" dirty="0"/>
        </a:p>
      </dgm:t>
    </dgm:pt>
    <dgm:pt modelId="{5FF53F49-70A4-4246-B39A-5DE389507BFB}" type="parTrans" cxnId="{AE8CE6CE-DCF7-4F45-86B6-9A024B60CF3E}">
      <dgm:prSet/>
      <dgm:spPr/>
      <dgm:t>
        <a:bodyPr/>
        <a:lstStyle/>
        <a:p>
          <a:endParaRPr lang="en-US"/>
        </a:p>
      </dgm:t>
    </dgm:pt>
    <dgm:pt modelId="{A337C111-4643-45CC-ADCD-0D5876A77DB7}" type="sibTrans" cxnId="{AE8CE6CE-DCF7-4F45-86B6-9A024B60CF3E}">
      <dgm:prSet/>
      <dgm:spPr/>
      <dgm:t>
        <a:bodyPr/>
        <a:lstStyle/>
        <a:p>
          <a:endParaRPr lang="en-US"/>
        </a:p>
      </dgm:t>
    </dgm:pt>
    <dgm:pt modelId="{353064B1-E1C2-41BF-9285-83DC8B67AFFA}">
      <dgm:prSet/>
      <dgm:spPr/>
      <dgm:t>
        <a:bodyPr/>
        <a:lstStyle/>
        <a:p>
          <a:pPr>
            <a:lnSpc>
              <a:spcPct val="100000"/>
            </a:lnSpc>
          </a:pPr>
          <a:r>
            <a:rPr lang="en-CA" dirty="0"/>
            <a:t>Why Age Dataset</a:t>
          </a:r>
        </a:p>
      </dgm:t>
    </dgm:pt>
    <dgm:pt modelId="{213106BA-CDC0-4BA7-B28F-7919883A8602}" type="parTrans" cxnId="{82D5A17D-919F-43E1-ADF1-975089261DC5}">
      <dgm:prSet/>
      <dgm:spPr/>
      <dgm:t>
        <a:bodyPr/>
        <a:lstStyle/>
        <a:p>
          <a:endParaRPr lang="en-CA"/>
        </a:p>
      </dgm:t>
    </dgm:pt>
    <dgm:pt modelId="{CA3A0D1E-B695-464E-A857-C792B1E96C9A}" type="sibTrans" cxnId="{82D5A17D-919F-43E1-ADF1-975089261DC5}">
      <dgm:prSet/>
      <dgm:spPr/>
      <dgm:t>
        <a:bodyPr/>
        <a:lstStyle/>
        <a:p>
          <a:endParaRPr lang="en-CA"/>
        </a:p>
      </dgm:t>
    </dgm:pt>
    <dgm:pt modelId="{81273F73-08BB-4AB9-963E-1193B8274192}">
      <dgm:prSet/>
      <dgm:spPr/>
      <dgm:t>
        <a:bodyPr/>
        <a:lstStyle/>
        <a:p>
          <a:pPr>
            <a:lnSpc>
              <a:spcPct val="100000"/>
            </a:lnSpc>
          </a:pPr>
          <a:r>
            <a:rPr lang="en-US" dirty="0"/>
            <a:t>6. Models performance evaluation</a:t>
          </a:r>
        </a:p>
      </dgm:t>
    </dgm:pt>
    <dgm:pt modelId="{D4C0BD64-0096-49B3-B619-FFE014EB4A8A}" type="parTrans" cxnId="{1D616845-03C8-495C-82CA-8849A0883034}">
      <dgm:prSet/>
      <dgm:spPr/>
      <dgm:t>
        <a:bodyPr/>
        <a:lstStyle/>
        <a:p>
          <a:endParaRPr lang="en-US"/>
        </a:p>
      </dgm:t>
    </dgm:pt>
    <dgm:pt modelId="{0F37E054-5957-4575-B435-09F97B3FE6C0}" type="sibTrans" cxnId="{1D616845-03C8-495C-82CA-8849A0883034}">
      <dgm:prSet/>
      <dgm:spPr/>
      <dgm:t>
        <a:bodyPr/>
        <a:lstStyle/>
        <a:p>
          <a:endParaRPr lang="en-US"/>
        </a:p>
      </dgm:t>
    </dgm:pt>
    <dgm:pt modelId="{D9FA45B3-70B3-4E69-A083-FED4394E8C2A}">
      <dgm:prSet/>
      <dgm:spPr/>
      <dgm:t>
        <a:bodyPr/>
        <a:lstStyle/>
        <a:p>
          <a:pPr>
            <a:lnSpc>
              <a:spcPct val="100000"/>
            </a:lnSpc>
          </a:pPr>
          <a:r>
            <a:rPr lang="en-IN" dirty="0"/>
            <a:t>9. Project documents  link</a:t>
          </a:r>
          <a:endParaRPr lang="en-US" dirty="0"/>
        </a:p>
      </dgm:t>
    </dgm:pt>
    <dgm:pt modelId="{CE4B88CB-26AD-461B-AE87-4387CD1A7F88}" type="parTrans" cxnId="{75090D31-6DAF-42E1-BEAE-7A60A21147B0}">
      <dgm:prSet/>
      <dgm:spPr/>
      <dgm:t>
        <a:bodyPr/>
        <a:lstStyle/>
        <a:p>
          <a:endParaRPr lang="en-IN"/>
        </a:p>
      </dgm:t>
    </dgm:pt>
    <dgm:pt modelId="{48081B84-49BE-4346-A8AB-B10BD1F650A5}" type="sibTrans" cxnId="{75090D31-6DAF-42E1-BEAE-7A60A21147B0}">
      <dgm:prSet/>
      <dgm:spPr/>
      <dgm:t>
        <a:bodyPr/>
        <a:lstStyle/>
        <a:p>
          <a:endParaRPr lang="en-IN"/>
        </a:p>
      </dgm:t>
    </dgm:pt>
    <dgm:pt modelId="{0B5C32B9-3758-473A-BBAD-E8B2527188B3}" type="pres">
      <dgm:prSet presAssocID="{FFAF7E80-95E5-44BB-A558-CE752571DDE1}" presName="root" presStyleCnt="0">
        <dgm:presLayoutVars>
          <dgm:dir/>
          <dgm:resizeHandles val="exact"/>
        </dgm:presLayoutVars>
      </dgm:prSet>
      <dgm:spPr/>
    </dgm:pt>
    <dgm:pt modelId="{EB7290A6-F12E-4DBE-B313-7B896DA7460A}" type="pres">
      <dgm:prSet presAssocID="{353064B1-E1C2-41BF-9285-83DC8B67AFFA}" presName="compNode" presStyleCnt="0"/>
      <dgm:spPr/>
    </dgm:pt>
    <dgm:pt modelId="{91E296CB-7128-478D-B837-205AF50F44D0}" type="pres">
      <dgm:prSet presAssocID="{353064B1-E1C2-41BF-9285-83DC8B67AFFA}" presName="bgRect" presStyleLbl="bgShp" presStyleIdx="0" presStyleCnt="10"/>
      <dgm:spPr/>
    </dgm:pt>
    <dgm:pt modelId="{41F041A4-A9B3-4C2D-B029-565978978947}" type="pres">
      <dgm:prSet presAssocID="{353064B1-E1C2-41BF-9285-83DC8B67AFFA}" presName="iconRect" presStyleLbl="node1" presStyleIdx="0" presStyleCnt="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sed book"/>
        </a:ext>
      </dgm:extLst>
    </dgm:pt>
    <dgm:pt modelId="{5D1CD431-9478-47F2-93DD-B26327DF232B}" type="pres">
      <dgm:prSet presAssocID="{353064B1-E1C2-41BF-9285-83DC8B67AFFA}" presName="spaceRect" presStyleCnt="0"/>
      <dgm:spPr/>
    </dgm:pt>
    <dgm:pt modelId="{CBB6A622-D4B3-4E45-AAAB-AD642E8626E1}" type="pres">
      <dgm:prSet presAssocID="{353064B1-E1C2-41BF-9285-83DC8B67AFFA}" presName="parTx" presStyleLbl="revTx" presStyleIdx="0" presStyleCnt="10">
        <dgm:presLayoutVars>
          <dgm:chMax val="0"/>
          <dgm:chPref val="0"/>
        </dgm:presLayoutVars>
      </dgm:prSet>
      <dgm:spPr/>
    </dgm:pt>
    <dgm:pt modelId="{F6E57480-9C50-4D94-B513-B052F00A86D8}" type="pres">
      <dgm:prSet presAssocID="{CA3A0D1E-B695-464E-A857-C792B1E96C9A}" presName="sibTrans" presStyleCnt="0"/>
      <dgm:spPr/>
    </dgm:pt>
    <dgm:pt modelId="{29C95D9C-E7D0-4426-BDD1-DF063243DAAA}" type="pres">
      <dgm:prSet presAssocID="{9636609E-3CE7-40D6-8F10-977F90967FB5}" presName="compNode" presStyleCnt="0"/>
      <dgm:spPr/>
    </dgm:pt>
    <dgm:pt modelId="{8B8B2B45-B40B-4637-868C-0FC259DCD400}" type="pres">
      <dgm:prSet presAssocID="{9636609E-3CE7-40D6-8F10-977F90967FB5}" presName="bgRect" presStyleLbl="bgShp" presStyleIdx="1" presStyleCnt="10"/>
      <dgm:spPr/>
    </dgm:pt>
    <dgm:pt modelId="{A7C39670-6534-474F-9AD3-DB5544B82660}" type="pres">
      <dgm:prSet presAssocID="{9636609E-3CE7-40D6-8F10-977F90967FB5}" presName="iconRect" presStyleLbl="node1" presStyleIdx="1" presStyleCnt="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6EA2DB88-4B3B-4230-99BB-1FBC5DBDD567}" type="pres">
      <dgm:prSet presAssocID="{9636609E-3CE7-40D6-8F10-977F90967FB5}" presName="spaceRect" presStyleCnt="0"/>
      <dgm:spPr/>
    </dgm:pt>
    <dgm:pt modelId="{A81860AE-098F-4F60-A8E1-01EFBEFC8AC3}" type="pres">
      <dgm:prSet presAssocID="{9636609E-3CE7-40D6-8F10-977F90967FB5}" presName="parTx" presStyleLbl="revTx" presStyleIdx="1" presStyleCnt="10">
        <dgm:presLayoutVars>
          <dgm:chMax val="0"/>
          <dgm:chPref val="0"/>
        </dgm:presLayoutVars>
      </dgm:prSet>
      <dgm:spPr/>
    </dgm:pt>
    <dgm:pt modelId="{DA312AF6-3963-4969-9A98-E96E17445C2C}" type="pres">
      <dgm:prSet presAssocID="{AB8B347A-AC8E-4578-BFA7-6F2607CCD96F}" presName="sibTrans" presStyleCnt="0"/>
      <dgm:spPr/>
    </dgm:pt>
    <dgm:pt modelId="{68ED6D89-FD9D-4D52-B494-4E38F3E1DDD3}" type="pres">
      <dgm:prSet presAssocID="{80E99462-0F4E-4A3C-8C50-B86DA3CE06B3}" presName="compNode" presStyleCnt="0"/>
      <dgm:spPr/>
    </dgm:pt>
    <dgm:pt modelId="{5BDF35BC-40E8-4B7B-B776-C089429BFD01}" type="pres">
      <dgm:prSet presAssocID="{80E99462-0F4E-4A3C-8C50-B86DA3CE06B3}" presName="bgRect" presStyleLbl="bgShp" presStyleIdx="2" presStyleCnt="10"/>
      <dgm:spPr/>
    </dgm:pt>
    <dgm:pt modelId="{11ECBDB4-97F7-4F66-B5DC-134DD76BF04C}" type="pres">
      <dgm:prSet presAssocID="{80E99462-0F4E-4A3C-8C50-B86DA3CE06B3}" presName="iconRect" presStyleLbl="node1" presStyleIdx="2" presStyleCnt="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99A06450-5D38-4876-B308-BEB8B309A627}" type="pres">
      <dgm:prSet presAssocID="{80E99462-0F4E-4A3C-8C50-B86DA3CE06B3}" presName="spaceRect" presStyleCnt="0"/>
      <dgm:spPr/>
    </dgm:pt>
    <dgm:pt modelId="{5A2AF2AF-B0FE-41AC-B3EB-F196323AF9BC}" type="pres">
      <dgm:prSet presAssocID="{80E99462-0F4E-4A3C-8C50-B86DA3CE06B3}" presName="parTx" presStyleLbl="revTx" presStyleIdx="2" presStyleCnt="10">
        <dgm:presLayoutVars>
          <dgm:chMax val="0"/>
          <dgm:chPref val="0"/>
        </dgm:presLayoutVars>
      </dgm:prSet>
      <dgm:spPr/>
    </dgm:pt>
    <dgm:pt modelId="{AF92437C-AF06-4AC8-B638-A2D6787A7518}" type="pres">
      <dgm:prSet presAssocID="{D240AC10-9607-400E-A067-11F73BE7EFD1}" presName="sibTrans" presStyleCnt="0"/>
      <dgm:spPr/>
    </dgm:pt>
    <dgm:pt modelId="{15E6F184-D999-4872-9A1F-716AE255529F}" type="pres">
      <dgm:prSet presAssocID="{F207A58F-4EA7-4E30-84E8-6BF8D39CF830}" presName="compNode" presStyleCnt="0"/>
      <dgm:spPr/>
    </dgm:pt>
    <dgm:pt modelId="{DCA8E1A6-117E-4BDF-8CCF-D5CB125AA515}" type="pres">
      <dgm:prSet presAssocID="{F207A58F-4EA7-4E30-84E8-6BF8D39CF830}" presName="bgRect" presStyleLbl="bgShp" presStyleIdx="3" presStyleCnt="10"/>
      <dgm:spPr/>
    </dgm:pt>
    <dgm:pt modelId="{5438D7BC-4C49-4C4D-A6F8-25CABF3C9359}" type="pres">
      <dgm:prSet presAssocID="{F207A58F-4EA7-4E30-84E8-6BF8D39CF830}" presName="iconRect" presStyleLbl="node1" presStyleIdx="3" presStyleCnt="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2FB1BE83-2A32-469D-9FFC-1C12DFA2AB83}" type="pres">
      <dgm:prSet presAssocID="{F207A58F-4EA7-4E30-84E8-6BF8D39CF830}" presName="spaceRect" presStyleCnt="0"/>
      <dgm:spPr/>
    </dgm:pt>
    <dgm:pt modelId="{332EE0C9-7AED-44A7-8E2D-908ED631BA7B}" type="pres">
      <dgm:prSet presAssocID="{F207A58F-4EA7-4E30-84E8-6BF8D39CF830}" presName="parTx" presStyleLbl="revTx" presStyleIdx="3" presStyleCnt="10">
        <dgm:presLayoutVars>
          <dgm:chMax val="0"/>
          <dgm:chPref val="0"/>
        </dgm:presLayoutVars>
      </dgm:prSet>
      <dgm:spPr/>
    </dgm:pt>
    <dgm:pt modelId="{C12E55EC-BB22-410B-BA2C-0EDCEDDE8594}" type="pres">
      <dgm:prSet presAssocID="{9E8BD348-5610-4D89-96E4-59BBBF60F2ED}" presName="sibTrans" presStyleCnt="0"/>
      <dgm:spPr/>
    </dgm:pt>
    <dgm:pt modelId="{9BDDCA85-3386-4F8B-B67C-44BD1B172067}" type="pres">
      <dgm:prSet presAssocID="{4C2BAB03-5F1E-41E3-BF6F-E6D2B3A2EFC3}" presName="compNode" presStyleCnt="0"/>
      <dgm:spPr/>
    </dgm:pt>
    <dgm:pt modelId="{A671D531-F4FB-4977-B16D-2A21DFB3CC2B}" type="pres">
      <dgm:prSet presAssocID="{4C2BAB03-5F1E-41E3-BF6F-E6D2B3A2EFC3}" presName="bgRect" presStyleLbl="bgShp" presStyleIdx="4" presStyleCnt="10"/>
      <dgm:spPr/>
    </dgm:pt>
    <dgm:pt modelId="{2C64831E-B4E1-44D0-8A77-CA7848D7EF7E}" type="pres">
      <dgm:prSet presAssocID="{4C2BAB03-5F1E-41E3-BF6F-E6D2B3A2EFC3}" presName="iconRect" presStyleLbl="node1" presStyleIdx="4" presStyleCnt="1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795A2D49-8FBA-40CB-AD35-BE9F05E84FAD}" type="pres">
      <dgm:prSet presAssocID="{4C2BAB03-5F1E-41E3-BF6F-E6D2B3A2EFC3}" presName="spaceRect" presStyleCnt="0"/>
      <dgm:spPr/>
    </dgm:pt>
    <dgm:pt modelId="{D800FA58-45F9-4DC0-9FD0-CE3BF480DFAE}" type="pres">
      <dgm:prSet presAssocID="{4C2BAB03-5F1E-41E3-BF6F-E6D2B3A2EFC3}" presName="parTx" presStyleLbl="revTx" presStyleIdx="4" presStyleCnt="10">
        <dgm:presLayoutVars>
          <dgm:chMax val="0"/>
          <dgm:chPref val="0"/>
        </dgm:presLayoutVars>
      </dgm:prSet>
      <dgm:spPr/>
    </dgm:pt>
    <dgm:pt modelId="{D3AF4837-FCA5-4219-B7B1-FBA88DDC69D1}" type="pres">
      <dgm:prSet presAssocID="{3FBE384B-093D-4074-8579-271AD9B7C291}" presName="sibTrans" presStyleCnt="0"/>
      <dgm:spPr/>
    </dgm:pt>
    <dgm:pt modelId="{7F0C4D87-DE30-43BB-B197-89DC48A1E5E0}" type="pres">
      <dgm:prSet presAssocID="{2DA45764-D66A-4A2B-ADD6-F810D4879A52}" presName="compNode" presStyleCnt="0"/>
      <dgm:spPr/>
    </dgm:pt>
    <dgm:pt modelId="{B9798BFB-3FB7-4052-B28E-F18B9DD89121}" type="pres">
      <dgm:prSet presAssocID="{2DA45764-D66A-4A2B-ADD6-F810D4879A52}" presName="bgRect" presStyleLbl="bgShp" presStyleIdx="5" presStyleCnt="10"/>
      <dgm:spPr/>
    </dgm:pt>
    <dgm:pt modelId="{42495220-8B54-4C61-B45C-DCD5F45DE39C}" type="pres">
      <dgm:prSet presAssocID="{2DA45764-D66A-4A2B-ADD6-F810D4879A52}" presName="iconRect" presStyleLbl="node1" presStyleIdx="5" presStyleCnt="1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atistics"/>
        </a:ext>
      </dgm:extLst>
    </dgm:pt>
    <dgm:pt modelId="{82FBE28F-6FBC-4A2A-887A-F804A49253F5}" type="pres">
      <dgm:prSet presAssocID="{2DA45764-D66A-4A2B-ADD6-F810D4879A52}" presName="spaceRect" presStyleCnt="0"/>
      <dgm:spPr/>
    </dgm:pt>
    <dgm:pt modelId="{7143C71F-E2E3-402B-83A4-6B25D8DC753F}" type="pres">
      <dgm:prSet presAssocID="{2DA45764-D66A-4A2B-ADD6-F810D4879A52}" presName="parTx" presStyleLbl="revTx" presStyleIdx="5" presStyleCnt="10">
        <dgm:presLayoutVars>
          <dgm:chMax val="0"/>
          <dgm:chPref val="0"/>
        </dgm:presLayoutVars>
      </dgm:prSet>
      <dgm:spPr/>
    </dgm:pt>
    <dgm:pt modelId="{25548AA9-3984-42CB-A7AC-30EAB7ED2CE0}" type="pres">
      <dgm:prSet presAssocID="{73EF3ED8-0433-4826-A8E2-6A046B5546C4}" presName="sibTrans" presStyleCnt="0"/>
      <dgm:spPr/>
    </dgm:pt>
    <dgm:pt modelId="{022B34A3-9503-44F9-8DB7-9D473F9E7A0A}" type="pres">
      <dgm:prSet presAssocID="{81273F73-08BB-4AB9-963E-1193B8274192}" presName="compNode" presStyleCnt="0"/>
      <dgm:spPr/>
    </dgm:pt>
    <dgm:pt modelId="{FEEB9EBC-95E8-494E-AD93-D85327B345CB}" type="pres">
      <dgm:prSet presAssocID="{81273F73-08BB-4AB9-963E-1193B8274192}" presName="bgRect" presStyleLbl="bgShp" presStyleIdx="6" presStyleCnt="10"/>
      <dgm:spPr/>
    </dgm:pt>
    <dgm:pt modelId="{20914CB3-F0D1-4B68-B7C6-E5A24852C234}" type="pres">
      <dgm:prSet presAssocID="{81273F73-08BB-4AB9-963E-1193B8274192}" presName="iconRect" presStyleLbl="node1" presStyleIdx="6" presStyleCnt="1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Gears"/>
        </a:ext>
      </dgm:extLst>
    </dgm:pt>
    <dgm:pt modelId="{69E4C269-EFD6-48E9-8D0E-802C95EFE38C}" type="pres">
      <dgm:prSet presAssocID="{81273F73-08BB-4AB9-963E-1193B8274192}" presName="spaceRect" presStyleCnt="0"/>
      <dgm:spPr/>
    </dgm:pt>
    <dgm:pt modelId="{C408AC53-0858-4179-AFFC-34AA8621E46F}" type="pres">
      <dgm:prSet presAssocID="{81273F73-08BB-4AB9-963E-1193B8274192}" presName="parTx" presStyleLbl="revTx" presStyleIdx="6" presStyleCnt="10">
        <dgm:presLayoutVars>
          <dgm:chMax val="0"/>
          <dgm:chPref val="0"/>
        </dgm:presLayoutVars>
      </dgm:prSet>
      <dgm:spPr/>
    </dgm:pt>
    <dgm:pt modelId="{1C509E7E-88C7-4BC7-9DFD-960664FB7FE8}" type="pres">
      <dgm:prSet presAssocID="{0F37E054-5957-4575-B435-09F97B3FE6C0}" presName="sibTrans" presStyleCnt="0"/>
      <dgm:spPr/>
    </dgm:pt>
    <dgm:pt modelId="{435C868C-F44D-40CF-91B0-CCE347590459}" type="pres">
      <dgm:prSet presAssocID="{64927093-CF3C-4EA8-B04E-F6F0609D2B6C}" presName="compNode" presStyleCnt="0"/>
      <dgm:spPr/>
    </dgm:pt>
    <dgm:pt modelId="{CBF42A3F-9C82-4F7A-8BC4-D822BA9799C3}" type="pres">
      <dgm:prSet presAssocID="{64927093-CF3C-4EA8-B04E-F6F0609D2B6C}" presName="bgRect" presStyleLbl="bgShp" presStyleIdx="7" presStyleCnt="10"/>
      <dgm:spPr/>
    </dgm:pt>
    <dgm:pt modelId="{A623E1A1-9EF0-4413-A2BF-3C34B7D416C9}" type="pres">
      <dgm:prSet presAssocID="{64927093-CF3C-4EA8-B04E-F6F0609D2B6C}" presName="iconRect" presStyleLbl="node1" presStyleIdx="7" presStyleCnt="10"/>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Head with gears"/>
        </a:ext>
      </dgm:extLst>
    </dgm:pt>
    <dgm:pt modelId="{E037199E-1256-4314-922B-340BB75ED2CC}" type="pres">
      <dgm:prSet presAssocID="{64927093-CF3C-4EA8-B04E-F6F0609D2B6C}" presName="spaceRect" presStyleCnt="0"/>
      <dgm:spPr/>
    </dgm:pt>
    <dgm:pt modelId="{6232551A-EE86-4BF5-B5E5-E39A4292F1C4}" type="pres">
      <dgm:prSet presAssocID="{64927093-CF3C-4EA8-B04E-F6F0609D2B6C}" presName="parTx" presStyleLbl="revTx" presStyleIdx="7" presStyleCnt="10">
        <dgm:presLayoutVars>
          <dgm:chMax val="0"/>
          <dgm:chPref val="0"/>
        </dgm:presLayoutVars>
      </dgm:prSet>
      <dgm:spPr/>
    </dgm:pt>
    <dgm:pt modelId="{DD867CB0-436C-41C7-92A0-87E063E8BA29}" type="pres">
      <dgm:prSet presAssocID="{289ED278-3352-4D34-A4B1-6976654A6718}" presName="sibTrans" presStyleCnt="0"/>
      <dgm:spPr/>
    </dgm:pt>
    <dgm:pt modelId="{F19B187F-051D-4D0C-8B41-D311A04C56AD}" type="pres">
      <dgm:prSet presAssocID="{26358B50-6C9A-48FD-9966-455162EA82DD}" presName="compNode" presStyleCnt="0"/>
      <dgm:spPr/>
    </dgm:pt>
    <dgm:pt modelId="{837D09B2-25B4-4E04-B83E-D88E4E6A109B}" type="pres">
      <dgm:prSet presAssocID="{26358B50-6C9A-48FD-9966-455162EA82DD}" presName="bgRect" presStyleLbl="bgShp" presStyleIdx="8" presStyleCnt="10"/>
      <dgm:spPr/>
    </dgm:pt>
    <dgm:pt modelId="{64DFB3E3-ABAF-408C-A815-18F7E44032A7}" type="pres">
      <dgm:prSet presAssocID="{26358B50-6C9A-48FD-9966-455162EA82DD}" presName="iconRect" presStyleLbl="node1" presStyleIdx="8" presStyleCnt="10"/>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Marketing"/>
        </a:ext>
      </dgm:extLst>
    </dgm:pt>
    <dgm:pt modelId="{C1BFEBFE-47A8-426D-BDE4-F8B275322B52}" type="pres">
      <dgm:prSet presAssocID="{26358B50-6C9A-48FD-9966-455162EA82DD}" presName="spaceRect" presStyleCnt="0"/>
      <dgm:spPr/>
    </dgm:pt>
    <dgm:pt modelId="{81A0922A-7BBD-4D18-B271-E9CD6445A0E7}" type="pres">
      <dgm:prSet presAssocID="{26358B50-6C9A-48FD-9966-455162EA82DD}" presName="parTx" presStyleLbl="revTx" presStyleIdx="8" presStyleCnt="10">
        <dgm:presLayoutVars>
          <dgm:chMax val="0"/>
          <dgm:chPref val="0"/>
        </dgm:presLayoutVars>
      </dgm:prSet>
      <dgm:spPr/>
    </dgm:pt>
    <dgm:pt modelId="{E535E070-E212-406E-9D2B-BA85B4223F30}" type="pres">
      <dgm:prSet presAssocID="{A337C111-4643-45CC-ADCD-0D5876A77DB7}" presName="sibTrans" presStyleCnt="0"/>
      <dgm:spPr/>
    </dgm:pt>
    <dgm:pt modelId="{EC2381B8-6FB0-46D7-BA14-389C9621697D}" type="pres">
      <dgm:prSet presAssocID="{D9FA45B3-70B3-4E69-A083-FED4394E8C2A}" presName="compNode" presStyleCnt="0"/>
      <dgm:spPr/>
    </dgm:pt>
    <dgm:pt modelId="{7EFB3DD5-123D-4482-A374-E95AE48AC1D9}" type="pres">
      <dgm:prSet presAssocID="{D9FA45B3-70B3-4E69-A083-FED4394E8C2A}" presName="bgRect" presStyleLbl="bgShp" presStyleIdx="9" presStyleCnt="10"/>
      <dgm:spPr/>
    </dgm:pt>
    <dgm:pt modelId="{C4B35F83-E805-4297-92AD-99CD2043C0C7}" type="pres">
      <dgm:prSet presAssocID="{D9FA45B3-70B3-4E69-A083-FED4394E8C2A}" presName="iconRect" presStyleLbl="node1" presStyleIdx="9" presStyleCnt="10"/>
      <dgm:spPr>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a:blipFill>
      </dgm:spPr>
      <dgm:extLst>
        <a:ext uri="{E40237B7-FDA0-4F09-8148-C483321AD2D9}">
          <dgm14:cNvPr xmlns:dgm14="http://schemas.microsoft.com/office/drawing/2010/diagram" id="0" name="" descr="Cursor"/>
        </a:ext>
      </dgm:extLst>
    </dgm:pt>
    <dgm:pt modelId="{29ECC4E7-637D-49A1-9D35-C2858F6AD43E}" type="pres">
      <dgm:prSet presAssocID="{D9FA45B3-70B3-4E69-A083-FED4394E8C2A}" presName="spaceRect" presStyleCnt="0"/>
      <dgm:spPr/>
    </dgm:pt>
    <dgm:pt modelId="{DCFFF28F-F992-4163-BB7A-3E8996ED5B1D}" type="pres">
      <dgm:prSet presAssocID="{D9FA45B3-70B3-4E69-A083-FED4394E8C2A}" presName="parTx" presStyleLbl="revTx" presStyleIdx="9" presStyleCnt="10">
        <dgm:presLayoutVars>
          <dgm:chMax val="0"/>
          <dgm:chPref val="0"/>
        </dgm:presLayoutVars>
      </dgm:prSet>
      <dgm:spPr/>
    </dgm:pt>
  </dgm:ptLst>
  <dgm:cxnLst>
    <dgm:cxn modelId="{C774F700-0169-413C-BE31-68877C734645}" type="presOf" srcId="{353064B1-E1C2-41BF-9285-83DC8B67AFFA}" destId="{CBB6A622-D4B3-4E45-AAAB-AD642E8626E1}" srcOrd="0" destOrd="0" presId="urn:microsoft.com/office/officeart/2018/2/layout/IconVerticalSolidList"/>
    <dgm:cxn modelId="{CB673E17-9F0B-436E-BEC9-4F590DFEA9DE}" type="presOf" srcId="{80E99462-0F4E-4A3C-8C50-B86DA3CE06B3}" destId="{5A2AF2AF-B0FE-41AC-B3EB-F196323AF9BC}" srcOrd="0" destOrd="0" presId="urn:microsoft.com/office/officeart/2018/2/layout/IconVerticalSolidList"/>
    <dgm:cxn modelId="{75090D31-6DAF-42E1-BEAE-7A60A21147B0}" srcId="{FFAF7E80-95E5-44BB-A558-CE752571DDE1}" destId="{D9FA45B3-70B3-4E69-A083-FED4394E8C2A}" srcOrd="9" destOrd="0" parTransId="{CE4B88CB-26AD-461B-AE87-4387CD1A7F88}" sibTransId="{48081B84-49BE-4346-A8AB-B10BD1F650A5}"/>
    <dgm:cxn modelId="{1D616845-03C8-495C-82CA-8849A0883034}" srcId="{FFAF7E80-95E5-44BB-A558-CE752571DDE1}" destId="{81273F73-08BB-4AB9-963E-1193B8274192}" srcOrd="6" destOrd="0" parTransId="{D4C0BD64-0096-49B3-B619-FFE014EB4A8A}" sibTransId="{0F37E054-5957-4575-B435-09F97B3FE6C0}"/>
    <dgm:cxn modelId="{54061746-6D9A-4898-BCBF-34E050F60F11}" type="presOf" srcId="{9636609E-3CE7-40D6-8F10-977F90967FB5}" destId="{A81860AE-098F-4F60-A8E1-01EFBEFC8AC3}" srcOrd="0" destOrd="0" presId="urn:microsoft.com/office/officeart/2018/2/layout/IconVerticalSolidList"/>
    <dgm:cxn modelId="{A0CD0B67-9214-4FD8-9C57-1B171E94F499}" type="presOf" srcId="{64927093-CF3C-4EA8-B04E-F6F0609D2B6C}" destId="{6232551A-EE86-4BF5-B5E5-E39A4292F1C4}" srcOrd="0" destOrd="0" presId="urn:microsoft.com/office/officeart/2018/2/layout/IconVerticalSolidList"/>
    <dgm:cxn modelId="{0EB4C376-EF07-41ED-8A4E-579D00CE261D}" srcId="{FFAF7E80-95E5-44BB-A558-CE752571DDE1}" destId="{9636609E-3CE7-40D6-8F10-977F90967FB5}" srcOrd="1" destOrd="0" parTransId="{2560EB23-E749-43AA-953D-397C00B6A964}" sibTransId="{AB8B347A-AC8E-4578-BFA7-6F2607CCD96F}"/>
    <dgm:cxn modelId="{158CB178-04D4-4828-90F9-CB49D805FDEF}" srcId="{FFAF7E80-95E5-44BB-A558-CE752571DDE1}" destId="{F207A58F-4EA7-4E30-84E8-6BF8D39CF830}" srcOrd="3" destOrd="0" parTransId="{34517DCE-46C4-4D17-8AAA-B51C345D2059}" sibTransId="{9E8BD348-5610-4D89-96E4-59BBBF60F2ED}"/>
    <dgm:cxn modelId="{786A4C79-5CE9-4461-8BB8-4068C20534F9}" type="presOf" srcId="{F207A58F-4EA7-4E30-84E8-6BF8D39CF830}" destId="{332EE0C9-7AED-44A7-8E2D-908ED631BA7B}" srcOrd="0" destOrd="0" presId="urn:microsoft.com/office/officeart/2018/2/layout/IconVerticalSolidList"/>
    <dgm:cxn modelId="{0210CB5A-F4EF-43C0-97E3-EE7AEE6F806C}" srcId="{FFAF7E80-95E5-44BB-A558-CE752571DDE1}" destId="{2DA45764-D66A-4A2B-ADD6-F810D4879A52}" srcOrd="5" destOrd="0" parTransId="{333EEAB0-BAEB-4B2F-8B69-29526D8F6576}" sibTransId="{73EF3ED8-0433-4826-A8E2-6A046B5546C4}"/>
    <dgm:cxn modelId="{82D5A17D-919F-43E1-ADF1-975089261DC5}" srcId="{FFAF7E80-95E5-44BB-A558-CE752571DDE1}" destId="{353064B1-E1C2-41BF-9285-83DC8B67AFFA}" srcOrd="0" destOrd="0" parTransId="{213106BA-CDC0-4BA7-B28F-7919883A8602}" sibTransId="{CA3A0D1E-B695-464E-A857-C792B1E96C9A}"/>
    <dgm:cxn modelId="{BDF71C7E-E386-4B5A-A86E-A8E32EFD9564}" type="presOf" srcId="{2DA45764-D66A-4A2B-ADD6-F810D4879A52}" destId="{7143C71F-E2E3-402B-83A4-6B25D8DC753F}" srcOrd="0" destOrd="0" presId="urn:microsoft.com/office/officeart/2018/2/layout/IconVerticalSolidList"/>
    <dgm:cxn modelId="{72601292-4AA3-4B06-A0A8-9945D9C0955C}" type="presOf" srcId="{FFAF7E80-95E5-44BB-A558-CE752571DDE1}" destId="{0B5C32B9-3758-473A-BBAD-E8B2527188B3}" srcOrd="0" destOrd="0" presId="urn:microsoft.com/office/officeart/2018/2/layout/IconVerticalSolidList"/>
    <dgm:cxn modelId="{F3E2F8A1-D56D-4975-8C63-F0390AC3DC01}" type="presOf" srcId="{4C2BAB03-5F1E-41E3-BF6F-E6D2B3A2EFC3}" destId="{D800FA58-45F9-4DC0-9FD0-CE3BF480DFAE}" srcOrd="0" destOrd="0" presId="urn:microsoft.com/office/officeart/2018/2/layout/IconVerticalSolidList"/>
    <dgm:cxn modelId="{8193DABB-E325-4637-A91D-13A738F1723D}" srcId="{FFAF7E80-95E5-44BB-A558-CE752571DDE1}" destId="{4C2BAB03-5F1E-41E3-BF6F-E6D2B3A2EFC3}" srcOrd="4" destOrd="0" parTransId="{750C0AC6-279F-4330-B241-399CE92CD99D}" sibTransId="{3FBE384B-093D-4074-8579-271AD9B7C291}"/>
    <dgm:cxn modelId="{AE8CE6CE-DCF7-4F45-86B6-9A024B60CF3E}" srcId="{FFAF7E80-95E5-44BB-A558-CE752571DDE1}" destId="{26358B50-6C9A-48FD-9966-455162EA82DD}" srcOrd="8" destOrd="0" parTransId="{5FF53F49-70A4-4246-B39A-5DE389507BFB}" sibTransId="{A337C111-4643-45CC-ADCD-0D5876A77DB7}"/>
    <dgm:cxn modelId="{E9B88CD2-4F66-4043-B7F0-BEA8D1CCD03E}" srcId="{FFAF7E80-95E5-44BB-A558-CE752571DDE1}" destId="{64927093-CF3C-4EA8-B04E-F6F0609D2B6C}" srcOrd="7" destOrd="0" parTransId="{737085F2-E2DF-4898-BA7B-CDF7B0B6C8FE}" sibTransId="{289ED278-3352-4D34-A4B1-6976654A6718}"/>
    <dgm:cxn modelId="{66F2A5D9-9D25-455A-9043-17F2C4BE3C15}" type="presOf" srcId="{26358B50-6C9A-48FD-9966-455162EA82DD}" destId="{81A0922A-7BBD-4D18-B271-E9CD6445A0E7}" srcOrd="0" destOrd="0" presId="urn:microsoft.com/office/officeart/2018/2/layout/IconVerticalSolidList"/>
    <dgm:cxn modelId="{A0A3A6DA-9601-48A3-9FB6-C248EB0036BF}" type="presOf" srcId="{81273F73-08BB-4AB9-963E-1193B8274192}" destId="{C408AC53-0858-4179-AFFC-34AA8621E46F}" srcOrd="0" destOrd="0" presId="urn:microsoft.com/office/officeart/2018/2/layout/IconVerticalSolidList"/>
    <dgm:cxn modelId="{AFF9E1E5-23B1-44B4-A02C-812334269240}" type="presOf" srcId="{D9FA45B3-70B3-4E69-A083-FED4394E8C2A}" destId="{DCFFF28F-F992-4163-BB7A-3E8996ED5B1D}" srcOrd="0" destOrd="0" presId="urn:microsoft.com/office/officeart/2018/2/layout/IconVerticalSolidList"/>
    <dgm:cxn modelId="{222A88E9-BDD1-418C-A0FB-BF00100512A8}" srcId="{FFAF7E80-95E5-44BB-A558-CE752571DDE1}" destId="{80E99462-0F4E-4A3C-8C50-B86DA3CE06B3}" srcOrd="2" destOrd="0" parTransId="{83F8F904-0E49-42D8-B512-3BE328B2F7FC}" sibTransId="{D240AC10-9607-400E-A067-11F73BE7EFD1}"/>
    <dgm:cxn modelId="{6D49905C-AD50-4615-8D57-39FA290D559C}" type="presParOf" srcId="{0B5C32B9-3758-473A-BBAD-E8B2527188B3}" destId="{EB7290A6-F12E-4DBE-B313-7B896DA7460A}" srcOrd="0" destOrd="0" presId="urn:microsoft.com/office/officeart/2018/2/layout/IconVerticalSolidList"/>
    <dgm:cxn modelId="{A9EB3FFA-1407-45A2-9B3F-F6D3006E59B4}" type="presParOf" srcId="{EB7290A6-F12E-4DBE-B313-7B896DA7460A}" destId="{91E296CB-7128-478D-B837-205AF50F44D0}" srcOrd="0" destOrd="0" presId="urn:microsoft.com/office/officeart/2018/2/layout/IconVerticalSolidList"/>
    <dgm:cxn modelId="{D802C446-4B08-49B8-9EE2-C1DBAD424982}" type="presParOf" srcId="{EB7290A6-F12E-4DBE-B313-7B896DA7460A}" destId="{41F041A4-A9B3-4C2D-B029-565978978947}" srcOrd="1" destOrd="0" presId="urn:microsoft.com/office/officeart/2018/2/layout/IconVerticalSolidList"/>
    <dgm:cxn modelId="{8A16C67C-BA3F-4A05-8AA6-ED1060FC5705}" type="presParOf" srcId="{EB7290A6-F12E-4DBE-B313-7B896DA7460A}" destId="{5D1CD431-9478-47F2-93DD-B26327DF232B}" srcOrd="2" destOrd="0" presId="urn:microsoft.com/office/officeart/2018/2/layout/IconVerticalSolidList"/>
    <dgm:cxn modelId="{649A85C7-4F18-400C-AD59-AF4C0526EEDC}" type="presParOf" srcId="{EB7290A6-F12E-4DBE-B313-7B896DA7460A}" destId="{CBB6A622-D4B3-4E45-AAAB-AD642E8626E1}" srcOrd="3" destOrd="0" presId="urn:microsoft.com/office/officeart/2018/2/layout/IconVerticalSolidList"/>
    <dgm:cxn modelId="{2C8D78D8-D099-40B7-81B0-F6AEC691A7BC}" type="presParOf" srcId="{0B5C32B9-3758-473A-BBAD-E8B2527188B3}" destId="{F6E57480-9C50-4D94-B513-B052F00A86D8}" srcOrd="1" destOrd="0" presId="urn:microsoft.com/office/officeart/2018/2/layout/IconVerticalSolidList"/>
    <dgm:cxn modelId="{265C8E9F-B2BC-4BC5-9F73-E5553EFBC16B}" type="presParOf" srcId="{0B5C32B9-3758-473A-BBAD-E8B2527188B3}" destId="{29C95D9C-E7D0-4426-BDD1-DF063243DAAA}" srcOrd="2" destOrd="0" presId="urn:microsoft.com/office/officeart/2018/2/layout/IconVerticalSolidList"/>
    <dgm:cxn modelId="{EE0B6E8E-6904-4AE5-B29D-9AA1E417F9F1}" type="presParOf" srcId="{29C95D9C-E7D0-4426-BDD1-DF063243DAAA}" destId="{8B8B2B45-B40B-4637-868C-0FC259DCD400}" srcOrd="0" destOrd="0" presId="urn:microsoft.com/office/officeart/2018/2/layout/IconVerticalSolidList"/>
    <dgm:cxn modelId="{24530A9B-CD4C-4870-900D-E69BDDEAFF89}" type="presParOf" srcId="{29C95D9C-E7D0-4426-BDD1-DF063243DAAA}" destId="{A7C39670-6534-474F-9AD3-DB5544B82660}" srcOrd="1" destOrd="0" presId="urn:microsoft.com/office/officeart/2018/2/layout/IconVerticalSolidList"/>
    <dgm:cxn modelId="{4E36B8CC-F6B7-4647-9F03-B23C50A55667}" type="presParOf" srcId="{29C95D9C-E7D0-4426-BDD1-DF063243DAAA}" destId="{6EA2DB88-4B3B-4230-99BB-1FBC5DBDD567}" srcOrd="2" destOrd="0" presId="urn:microsoft.com/office/officeart/2018/2/layout/IconVerticalSolidList"/>
    <dgm:cxn modelId="{63CA7901-C75E-4420-BBBC-799B145F65EA}" type="presParOf" srcId="{29C95D9C-E7D0-4426-BDD1-DF063243DAAA}" destId="{A81860AE-098F-4F60-A8E1-01EFBEFC8AC3}" srcOrd="3" destOrd="0" presId="urn:microsoft.com/office/officeart/2018/2/layout/IconVerticalSolidList"/>
    <dgm:cxn modelId="{5CBFC818-286D-4F16-A9EC-29DF18C39CC0}" type="presParOf" srcId="{0B5C32B9-3758-473A-BBAD-E8B2527188B3}" destId="{DA312AF6-3963-4969-9A98-E96E17445C2C}" srcOrd="3" destOrd="0" presId="urn:microsoft.com/office/officeart/2018/2/layout/IconVerticalSolidList"/>
    <dgm:cxn modelId="{8274F490-B637-458F-A6A1-ECCA86560910}" type="presParOf" srcId="{0B5C32B9-3758-473A-BBAD-E8B2527188B3}" destId="{68ED6D89-FD9D-4D52-B494-4E38F3E1DDD3}" srcOrd="4" destOrd="0" presId="urn:microsoft.com/office/officeart/2018/2/layout/IconVerticalSolidList"/>
    <dgm:cxn modelId="{89BC9540-1AD3-4294-B8D5-A2D423B6DE27}" type="presParOf" srcId="{68ED6D89-FD9D-4D52-B494-4E38F3E1DDD3}" destId="{5BDF35BC-40E8-4B7B-B776-C089429BFD01}" srcOrd="0" destOrd="0" presId="urn:microsoft.com/office/officeart/2018/2/layout/IconVerticalSolidList"/>
    <dgm:cxn modelId="{F9C54948-276B-4EA9-8AE7-BBD66B4E934F}" type="presParOf" srcId="{68ED6D89-FD9D-4D52-B494-4E38F3E1DDD3}" destId="{11ECBDB4-97F7-4F66-B5DC-134DD76BF04C}" srcOrd="1" destOrd="0" presId="urn:microsoft.com/office/officeart/2018/2/layout/IconVerticalSolidList"/>
    <dgm:cxn modelId="{9199A6F6-01C8-406B-8F7B-5F341E046B8A}" type="presParOf" srcId="{68ED6D89-FD9D-4D52-B494-4E38F3E1DDD3}" destId="{99A06450-5D38-4876-B308-BEB8B309A627}" srcOrd="2" destOrd="0" presId="urn:microsoft.com/office/officeart/2018/2/layout/IconVerticalSolidList"/>
    <dgm:cxn modelId="{FF1C1FE8-4EFC-4227-83C5-BA8E5ABB48F6}" type="presParOf" srcId="{68ED6D89-FD9D-4D52-B494-4E38F3E1DDD3}" destId="{5A2AF2AF-B0FE-41AC-B3EB-F196323AF9BC}" srcOrd="3" destOrd="0" presId="urn:microsoft.com/office/officeart/2018/2/layout/IconVerticalSolidList"/>
    <dgm:cxn modelId="{BDA3B43E-AABF-48EF-9FEE-C82368B35059}" type="presParOf" srcId="{0B5C32B9-3758-473A-BBAD-E8B2527188B3}" destId="{AF92437C-AF06-4AC8-B638-A2D6787A7518}" srcOrd="5" destOrd="0" presId="urn:microsoft.com/office/officeart/2018/2/layout/IconVerticalSolidList"/>
    <dgm:cxn modelId="{68FA380C-61F0-4C71-9B17-A46C2F5C9940}" type="presParOf" srcId="{0B5C32B9-3758-473A-BBAD-E8B2527188B3}" destId="{15E6F184-D999-4872-9A1F-716AE255529F}" srcOrd="6" destOrd="0" presId="urn:microsoft.com/office/officeart/2018/2/layout/IconVerticalSolidList"/>
    <dgm:cxn modelId="{970E000D-417A-4179-8674-B1F40D3B3550}" type="presParOf" srcId="{15E6F184-D999-4872-9A1F-716AE255529F}" destId="{DCA8E1A6-117E-4BDF-8CCF-D5CB125AA515}" srcOrd="0" destOrd="0" presId="urn:microsoft.com/office/officeart/2018/2/layout/IconVerticalSolidList"/>
    <dgm:cxn modelId="{338ED5A6-BE60-4AFA-9245-6EBF8CC4B49C}" type="presParOf" srcId="{15E6F184-D999-4872-9A1F-716AE255529F}" destId="{5438D7BC-4C49-4C4D-A6F8-25CABF3C9359}" srcOrd="1" destOrd="0" presId="urn:microsoft.com/office/officeart/2018/2/layout/IconVerticalSolidList"/>
    <dgm:cxn modelId="{DD559799-2168-4EA5-BF58-D5660AC64249}" type="presParOf" srcId="{15E6F184-D999-4872-9A1F-716AE255529F}" destId="{2FB1BE83-2A32-469D-9FFC-1C12DFA2AB83}" srcOrd="2" destOrd="0" presId="urn:microsoft.com/office/officeart/2018/2/layout/IconVerticalSolidList"/>
    <dgm:cxn modelId="{7D53CEC8-4DF4-4C80-B1E7-E76C6A61015C}" type="presParOf" srcId="{15E6F184-D999-4872-9A1F-716AE255529F}" destId="{332EE0C9-7AED-44A7-8E2D-908ED631BA7B}" srcOrd="3" destOrd="0" presId="urn:microsoft.com/office/officeart/2018/2/layout/IconVerticalSolidList"/>
    <dgm:cxn modelId="{92274D86-7CD7-4B56-8278-7BFEFE263F5E}" type="presParOf" srcId="{0B5C32B9-3758-473A-BBAD-E8B2527188B3}" destId="{C12E55EC-BB22-410B-BA2C-0EDCEDDE8594}" srcOrd="7" destOrd="0" presId="urn:microsoft.com/office/officeart/2018/2/layout/IconVerticalSolidList"/>
    <dgm:cxn modelId="{C2AD0FFB-C085-4F58-B99F-F6F72E18C096}" type="presParOf" srcId="{0B5C32B9-3758-473A-BBAD-E8B2527188B3}" destId="{9BDDCA85-3386-4F8B-B67C-44BD1B172067}" srcOrd="8" destOrd="0" presId="urn:microsoft.com/office/officeart/2018/2/layout/IconVerticalSolidList"/>
    <dgm:cxn modelId="{FE465CF9-EFD9-45B3-9923-BFE3060EF10E}" type="presParOf" srcId="{9BDDCA85-3386-4F8B-B67C-44BD1B172067}" destId="{A671D531-F4FB-4977-B16D-2A21DFB3CC2B}" srcOrd="0" destOrd="0" presId="urn:microsoft.com/office/officeart/2018/2/layout/IconVerticalSolidList"/>
    <dgm:cxn modelId="{A95FC033-9C1F-448F-B1E3-72BC29F589F4}" type="presParOf" srcId="{9BDDCA85-3386-4F8B-B67C-44BD1B172067}" destId="{2C64831E-B4E1-44D0-8A77-CA7848D7EF7E}" srcOrd="1" destOrd="0" presId="urn:microsoft.com/office/officeart/2018/2/layout/IconVerticalSolidList"/>
    <dgm:cxn modelId="{CB4B36E9-9A33-4D1D-8859-D170BB1CFD52}" type="presParOf" srcId="{9BDDCA85-3386-4F8B-B67C-44BD1B172067}" destId="{795A2D49-8FBA-40CB-AD35-BE9F05E84FAD}" srcOrd="2" destOrd="0" presId="urn:microsoft.com/office/officeart/2018/2/layout/IconVerticalSolidList"/>
    <dgm:cxn modelId="{2B9CC9E3-D3FF-4FC0-9A84-F332B825AACE}" type="presParOf" srcId="{9BDDCA85-3386-4F8B-B67C-44BD1B172067}" destId="{D800FA58-45F9-4DC0-9FD0-CE3BF480DFAE}" srcOrd="3" destOrd="0" presId="urn:microsoft.com/office/officeart/2018/2/layout/IconVerticalSolidList"/>
    <dgm:cxn modelId="{B815458F-7BD8-4366-8166-1A3F470A16D2}" type="presParOf" srcId="{0B5C32B9-3758-473A-BBAD-E8B2527188B3}" destId="{D3AF4837-FCA5-4219-B7B1-FBA88DDC69D1}" srcOrd="9" destOrd="0" presId="urn:microsoft.com/office/officeart/2018/2/layout/IconVerticalSolidList"/>
    <dgm:cxn modelId="{C99A32E3-C733-4446-B4D9-17E450A311FA}" type="presParOf" srcId="{0B5C32B9-3758-473A-BBAD-E8B2527188B3}" destId="{7F0C4D87-DE30-43BB-B197-89DC48A1E5E0}" srcOrd="10" destOrd="0" presId="urn:microsoft.com/office/officeart/2018/2/layout/IconVerticalSolidList"/>
    <dgm:cxn modelId="{3606216E-8EFC-4986-8EF2-15C736DC4C78}" type="presParOf" srcId="{7F0C4D87-DE30-43BB-B197-89DC48A1E5E0}" destId="{B9798BFB-3FB7-4052-B28E-F18B9DD89121}" srcOrd="0" destOrd="0" presId="urn:microsoft.com/office/officeart/2018/2/layout/IconVerticalSolidList"/>
    <dgm:cxn modelId="{CD09809F-E692-4B76-B84F-1D1F58F6FC9C}" type="presParOf" srcId="{7F0C4D87-DE30-43BB-B197-89DC48A1E5E0}" destId="{42495220-8B54-4C61-B45C-DCD5F45DE39C}" srcOrd="1" destOrd="0" presId="urn:microsoft.com/office/officeart/2018/2/layout/IconVerticalSolidList"/>
    <dgm:cxn modelId="{1B913AB4-701C-4D7A-AB25-2AF0E5BAC374}" type="presParOf" srcId="{7F0C4D87-DE30-43BB-B197-89DC48A1E5E0}" destId="{82FBE28F-6FBC-4A2A-887A-F804A49253F5}" srcOrd="2" destOrd="0" presId="urn:microsoft.com/office/officeart/2018/2/layout/IconVerticalSolidList"/>
    <dgm:cxn modelId="{6E6B6FF8-595B-452E-884B-1BD83F834EA7}" type="presParOf" srcId="{7F0C4D87-DE30-43BB-B197-89DC48A1E5E0}" destId="{7143C71F-E2E3-402B-83A4-6B25D8DC753F}" srcOrd="3" destOrd="0" presId="urn:microsoft.com/office/officeart/2018/2/layout/IconVerticalSolidList"/>
    <dgm:cxn modelId="{301F061A-8643-4CD3-896B-7518F160099E}" type="presParOf" srcId="{0B5C32B9-3758-473A-BBAD-E8B2527188B3}" destId="{25548AA9-3984-42CB-A7AC-30EAB7ED2CE0}" srcOrd="11" destOrd="0" presId="urn:microsoft.com/office/officeart/2018/2/layout/IconVerticalSolidList"/>
    <dgm:cxn modelId="{497BFA76-B454-4A74-B054-F53CDCD9330B}" type="presParOf" srcId="{0B5C32B9-3758-473A-BBAD-E8B2527188B3}" destId="{022B34A3-9503-44F9-8DB7-9D473F9E7A0A}" srcOrd="12" destOrd="0" presId="urn:microsoft.com/office/officeart/2018/2/layout/IconVerticalSolidList"/>
    <dgm:cxn modelId="{3509BE3E-B544-4C01-9347-7E1720731509}" type="presParOf" srcId="{022B34A3-9503-44F9-8DB7-9D473F9E7A0A}" destId="{FEEB9EBC-95E8-494E-AD93-D85327B345CB}" srcOrd="0" destOrd="0" presId="urn:microsoft.com/office/officeart/2018/2/layout/IconVerticalSolidList"/>
    <dgm:cxn modelId="{6017CB93-F4DE-4FAD-A75B-19F5C8DF871B}" type="presParOf" srcId="{022B34A3-9503-44F9-8DB7-9D473F9E7A0A}" destId="{20914CB3-F0D1-4B68-B7C6-E5A24852C234}" srcOrd="1" destOrd="0" presId="urn:microsoft.com/office/officeart/2018/2/layout/IconVerticalSolidList"/>
    <dgm:cxn modelId="{6AE86BF2-689B-4A3D-87B7-F7C3667840F6}" type="presParOf" srcId="{022B34A3-9503-44F9-8DB7-9D473F9E7A0A}" destId="{69E4C269-EFD6-48E9-8D0E-802C95EFE38C}" srcOrd="2" destOrd="0" presId="urn:microsoft.com/office/officeart/2018/2/layout/IconVerticalSolidList"/>
    <dgm:cxn modelId="{E2674946-332E-49CE-807D-F7D915A656A2}" type="presParOf" srcId="{022B34A3-9503-44F9-8DB7-9D473F9E7A0A}" destId="{C408AC53-0858-4179-AFFC-34AA8621E46F}" srcOrd="3" destOrd="0" presId="urn:microsoft.com/office/officeart/2018/2/layout/IconVerticalSolidList"/>
    <dgm:cxn modelId="{6B67EEAB-CA8D-4B3B-9BCD-D712A0C5B7D5}" type="presParOf" srcId="{0B5C32B9-3758-473A-BBAD-E8B2527188B3}" destId="{1C509E7E-88C7-4BC7-9DFD-960664FB7FE8}" srcOrd="13" destOrd="0" presId="urn:microsoft.com/office/officeart/2018/2/layout/IconVerticalSolidList"/>
    <dgm:cxn modelId="{14962D33-0706-4FF0-8694-6B8F819D8CC5}" type="presParOf" srcId="{0B5C32B9-3758-473A-BBAD-E8B2527188B3}" destId="{435C868C-F44D-40CF-91B0-CCE347590459}" srcOrd="14" destOrd="0" presId="urn:microsoft.com/office/officeart/2018/2/layout/IconVerticalSolidList"/>
    <dgm:cxn modelId="{EE097361-1CEB-4AD8-936A-A96312C03E37}" type="presParOf" srcId="{435C868C-F44D-40CF-91B0-CCE347590459}" destId="{CBF42A3F-9C82-4F7A-8BC4-D822BA9799C3}" srcOrd="0" destOrd="0" presId="urn:microsoft.com/office/officeart/2018/2/layout/IconVerticalSolidList"/>
    <dgm:cxn modelId="{520A38BE-428E-4193-83A6-3DEB370D3E68}" type="presParOf" srcId="{435C868C-F44D-40CF-91B0-CCE347590459}" destId="{A623E1A1-9EF0-4413-A2BF-3C34B7D416C9}" srcOrd="1" destOrd="0" presId="urn:microsoft.com/office/officeart/2018/2/layout/IconVerticalSolidList"/>
    <dgm:cxn modelId="{E857DBC2-CFE3-4451-AA99-2BB13D355124}" type="presParOf" srcId="{435C868C-F44D-40CF-91B0-CCE347590459}" destId="{E037199E-1256-4314-922B-340BB75ED2CC}" srcOrd="2" destOrd="0" presId="urn:microsoft.com/office/officeart/2018/2/layout/IconVerticalSolidList"/>
    <dgm:cxn modelId="{3722931E-00C0-4988-83ED-A0779CA7592D}" type="presParOf" srcId="{435C868C-F44D-40CF-91B0-CCE347590459}" destId="{6232551A-EE86-4BF5-B5E5-E39A4292F1C4}" srcOrd="3" destOrd="0" presId="urn:microsoft.com/office/officeart/2018/2/layout/IconVerticalSolidList"/>
    <dgm:cxn modelId="{88A1DDC7-839F-4415-B3E2-74F40A60E4E7}" type="presParOf" srcId="{0B5C32B9-3758-473A-BBAD-E8B2527188B3}" destId="{DD867CB0-436C-41C7-92A0-87E063E8BA29}" srcOrd="15" destOrd="0" presId="urn:microsoft.com/office/officeart/2018/2/layout/IconVerticalSolidList"/>
    <dgm:cxn modelId="{81571E3C-2133-4D20-AD91-3AF2029F85A3}" type="presParOf" srcId="{0B5C32B9-3758-473A-BBAD-E8B2527188B3}" destId="{F19B187F-051D-4D0C-8B41-D311A04C56AD}" srcOrd="16" destOrd="0" presId="urn:microsoft.com/office/officeart/2018/2/layout/IconVerticalSolidList"/>
    <dgm:cxn modelId="{3752E6B8-1B38-4D11-8A70-DC25EC9AA694}" type="presParOf" srcId="{F19B187F-051D-4D0C-8B41-D311A04C56AD}" destId="{837D09B2-25B4-4E04-B83E-D88E4E6A109B}" srcOrd="0" destOrd="0" presId="urn:microsoft.com/office/officeart/2018/2/layout/IconVerticalSolidList"/>
    <dgm:cxn modelId="{BC9542E1-C388-4CDC-B6DA-26B90DC1CF84}" type="presParOf" srcId="{F19B187F-051D-4D0C-8B41-D311A04C56AD}" destId="{64DFB3E3-ABAF-408C-A815-18F7E44032A7}" srcOrd="1" destOrd="0" presId="urn:microsoft.com/office/officeart/2018/2/layout/IconVerticalSolidList"/>
    <dgm:cxn modelId="{C19BBB12-D223-489D-83A6-5F89BD3D07D4}" type="presParOf" srcId="{F19B187F-051D-4D0C-8B41-D311A04C56AD}" destId="{C1BFEBFE-47A8-426D-BDE4-F8B275322B52}" srcOrd="2" destOrd="0" presId="urn:microsoft.com/office/officeart/2018/2/layout/IconVerticalSolidList"/>
    <dgm:cxn modelId="{64E7E595-4111-448F-933D-8F2CA98AECFF}" type="presParOf" srcId="{F19B187F-051D-4D0C-8B41-D311A04C56AD}" destId="{81A0922A-7BBD-4D18-B271-E9CD6445A0E7}" srcOrd="3" destOrd="0" presId="urn:microsoft.com/office/officeart/2018/2/layout/IconVerticalSolidList"/>
    <dgm:cxn modelId="{29D22A51-A34F-44CF-8BB6-C27933BA15B2}" type="presParOf" srcId="{0B5C32B9-3758-473A-BBAD-E8B2527188B3}" destId="{E535E070-E212-406E-9D2B-BA85B4223F30}" srcOrd="17" destOrd="0" presId="urn:microsoft.com/office/officeart/2018/2/layout/IconVerticalSolidList"/>
    <dgm:cxn modelId="{EA424E2B-A10B-41B4-9E0C-3CF4D69E7F1F}" type="presParOf" srcId="{0B5C32B9-3758-473A-BBAD-E8B2527188B3}" destId="{EC2381B8-6FB0-46D7-BA14-389C9621697D}" srcOrd="18" destOrd="0" presId="urn:microsoft.com/office/officeart/2018/2/layout/IconVerticalSolidList"/>
    <dgm:cxn modelId="{C4AA66C3-1813-4822-8F3A-5B0499EA2064}" type="presParOf" srcId="{EC2381B8-6FB0-46D7-BA14-389C9621697D}" destId="{7EFB3DD5-123D-4482-A374-E95AE48AC1D9}" srcOrd="0" destOrd="0" presId="urn:microsoft.com/office/officeart/2018/2/layout/IconVerticalSolidList"/>
    <dgm:cxn modelId="{F7D4C871-BDD8-49CF-A4A9-9413FCB2B800}" type="presParOf" srcId="{EC2381B8-6FB0-46D7-BA14-389C9621697D}" destId="{C4B35F83-E805-4297-92AD-99CD2043C0C7}" srcOrd="1" destOrd="0" presId="urn:microsoft.com/office/officeart/2018/2/layout/IconVerticalSolidList"/>
    <dgm:cxn modelId="{DECA65B0-4541-4216-AA5B-6D2881CBB3BD}" type="presParOf" srcId="{EC2381B8-6FB0-46D7-BA14-389C9621697D}" destId="{29ECC4E7-637D-49A1-9D35-C2858F6AD43E}" srcOrd="2" destOrd="0" presId="urn:microsoft.com/office/officeart/2018/2/layout/IconVerticalSolidList"/>
    <dgm:cxn modelId="{2F199660-CFBB-4906-81C0-998A72DCDF32}" type="presParOf" srcId="{EC2381B8-6FB0-46D7-BA14-389C9621697D}" destId="{DCFFF28F-F992-4163-BB7A-3E8996ED5B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F7E80-95E5-44BB-A558-CE752571DDE1}" type="doc">
      <dgm:prSet loTypeId="urn:microsoft.com/office/officeart/2005/8/layout/hList1" loCatId="list" qsTypeId="urn:microsoft.com/office/officeart/2005/8/quickstyle/simple1" qsCatId="simple" csTypeId="urn:microsoft.com/office/officeart/2018/5/colors/Iconchunking_neutralbg_colorful1" csCatId="colorful" phldr="1"/>
      <dgm:spPr/>
      <dgm:t>
        <a:bodyPr/>
        <a:lstStyle/>
        <a:p>
          <a:endParaRPr lang="en-US"/>
        </a:p>
      </dgm:t>
    </dgm:pt>
    <dgm:pt modelId="{9636609E-3CE7-40D6-8F10-977F90967FB5}">
      <dgm:prSet custT="1"/>
      <dgm:spPr/>
      <dgm:t>
        <a:bodyPr/>
        <a:lstStyle/>
        <a:p>
          <a:r>
            <a:rPr lang="en-US" sz="2000" dirty="0"/>
            <a:t>Gaussian Naive Bayes</a:t>
          </a:r>
        </a:p>
      </dgm:t>
    </dgm:pt>
    <dgm:pt modelId="{2560EB23-E749-43AA-953D-397C00B6A964}" type="parTrans" cxnId="{0EB4C376-EF07-41ED-8A4E-579D00CE261D}">
      <dgm:prSet/>
      <dgm:spPr/>
      <dgm:t>
        <a:bodyPr/>
        <a:lstStyle/>
        <a:p>
          <a:endParaRPr lang="en-US"/>
        </a:p>
      </dgm:t>
    </dgm:pt>
    <dgm:pt modelId="{AB8B347A-AC8E-4578-BFA7-6F2607CCD96F}" type="sibTrans" cxnId="{0EB4C376-EF07-41ED-8A4E-579D00CE261D}">
      <dgm:prSet/>
      <dgm:spPr/>
      <dgm:t>
        <a:bodyPr/>
        <a:lstStyle/>
        <a:p>
          <a:endParaRPr lang="en-US"/>
        </a:p>
      </dgm:t>
    </dgm:pt>
    <dgm:pt modelId="{80E99462-0F4E-4A3C-8C50-B86DA3CE06B3}">
      <dgm:prSet custT="1"/>
      <dgm:spPr/>
      <dgm:t>
        <a:bodyPr/>
        <a:lstStyle/>
        <a:p>
          <a:r>
            <a:rPr lang="en-US" sz="2000" dirty="0"/>
            <a:t>Decision Tree Classifier</a:t>
          </a:r>
        </a:p>
      </dgm:t>
    </dgm:pt>
    <dgm:pt modelId="{83F8F904-0E49-42D8-B512-3BE328B2F7FC}" type="parTrans" cxnId="{222A88E9-BDD1-418C-A0FB-BF00100512A8}">
      <dgm:prSet/>
      <dgm:spPr/>
      <dgm:t>
        <a:bodyPr/>
        <a:lstStyle/>
        <a:p>
          <a:endParaRPr lang="en-US"/>
        </a:p>
      </dgm:t>
    </dgm:pt>
    <dgm:pt modelId="{D240AC10-9607-400E-A067-11F73BE7EFD1}" type="sibTrans" cxnId="{222A88E9-BDD1-418C-A0FB-BF00100512A8}">
      <dgm:prSet/>
      <dgm:spPr/>
      <dgm:t>
        <a:bodyPr/>
        <a:lstStyle/>
        <a:p>
          <a:endParaRPr lang="en-US"/>
        </a:p>
      </dgm:t>
    </dgm:pt>
    <dgm:pt modelId="{F207A58F-4EA7-4E30-84E8-6BF8D39CF830}">
      <dgm:prSet custT="1"/>
      <dgm:spPr/>
      <dgm:t>
        <a:bodyPr/>
        <a:lstStyle/>
        <a:p>
          <a:r>
            <a:rPr lang="en-US" sz="2000" dirty="0"/>
            <a:t>Random Forest Classifier</a:t>
          </a:r>
        </a:p>
      </dgm:t>
    </dgm:pt>
    <dgm:pt modelId="{34517DCE-46C4-4D17-8AAA-B51C345D2059}" type="parTrans" cxnId="{158CB178-04D4-4828-90F9-CB49D805FDEF}">
      <dgm:prSet/>
      <dgm:spPr/>
      <dgm:t>
        <a:bodyPr/>
        <a:lstStyle/>
        <a:p>
          <a:endParaRPr lang="en-US"/>
        </a:p>
      </dgm:t>
    </dgm:pt>
    <dgm:pt modelId="{9E8BD348-5610-4D89-96E4-59BBBF60F2ED}" type="sibTrans" cxnId="{158CB178-04D4-4828-90F9-CB49D805FDEF}">
      <dgm:prSet/>
      <dgm:spPr/>
      <dgm:t>
        <a:bodyPr/>
        <a:lstStyle/>
        <a:p>
          <a:endParaRPr lang="en-US"/>
        </a:p>
      </dgm:t>
    </dgm:pt>
    <dgm:pt modelId="{4C2BAB03-5F1E-41E3-BF6F-E6D2B3A2EFC3}">
      <dgm:prSet custT="1"/>
      <dgm:spPr/>
      <dgm:t>
        <a:bodyPr/>
        <a:lstStyle/>
        <a:p>
          <a:r>
            <a:rPr lang="en-US" sz="2000" dirty="0"/>
            <a:t>SVC</a:t>
          </a:r>
          <a:endParaRPr lang="en-US" sz="1300" dirty="0"/>
        </a:p>
      </dgm:t>
    </dgm:pt>
    <dgm:pt modelId="{750C0AC6-279F-4330-B241-399CE92CD99D}" type="parTrans" cxnId="{8193DABB-E325-4637-A91D-13A738F1723D}">
      <dgm:prSet/>
      <dgm:spPr/>
      <dgm:t>
        <a:bodyPr/>
        <a:lstStyle/>
        <a:p>
          <a:endParaRPr lang="en-US"/>
        </a:p>
      </dgm:t>
    </dgm:pt>
    <dgm:pt modelId="{3FBE384B-093D-4074-8579-271AD9B7C291}" type="sibTrans" cxnId="{8193DABB-E325-4637-A91D-13A738F1723D}">
      <dgm:prSet/>
      <dgm:spPr/>
      <dgm:t>
        <a:bodyPr/>
        <a:lstStyle/>
        <a:p>
          <a:endParaRPr lang="en-US"/>
        </a:p>
      </dgm:t>
    </dgm:pt>
    <dgm:pt modelId="{353064B1-E1C2-41BF-9285-83DC8B67AFFA}">
      <dgm:prSet custT="1"/>
      <dgm:spPr/>
      <dgm:t>
        <a:bodyPr/>
        <a:lstStyle/>
        <a:p>
          <a:r>
            <a:rPr lang="en-CA" sz="2000" dirty="0"/>
            <a:t>KNN</a:t>
          </a:r>
          <a:endParaRPr lang="en-CA" sz="1300" dirty="0"/>
        </a:p>
      </dgm:t>
    </dgm:pt>
    <dgm:pt modelId="{213106BA-CDC0-4BA7-B28F-7919883A8602}" type="parTrans" cxnId="{82D5A17D-919F-43E1-ADF1-975089261DC5}">
      <dgm:prSet/>
      <dgm:spPr/>
      <dgm:t>
        <a:bodyPr/>
        <a:lstStyle/>
        <a:p>
          <a:endParaRPr lang="en-CA"/>
        </a:p>
      </dgm:t>
    </dgm:pt>
    <dgm:pt modelId="{CA3A0D1E-B695-464E-A857-C792B1E96C9A}" type="sibTrans" cxnId="{82D5A17D-919F-43E1-ADF1-975089261DC5}">
      <dgm:prSet/>
      <dgm:spPr/>
      <dgm:t>
        <a:bodyPr/>
        <a:lstStyle/>
        <a:p>
          <a:endParaRPr lang="en-CA"/>
        </a:p>
      </dgm:t>
    </dgm:pt>
    <dgm:pt modelId="{F894FC0B-8A44-42DF-8284-BF07A1307BC0}">
      <dgm:prSet custT="1"/>
      <dgm:spPr/>
      <dgm:t>
        <a:bodyPr/>
        <a:lstStyle/>
        <a:p>
          <a:r>
            <a:rPr lang="en-IN" sz="1600" dirty="0"/>
            <a:t>accuracy 0.2655</a:t>
          </a:r>
        </a:p>
      </dgm:t>
    </dgm:pt>
    <dgm:pt modelId="{0BB1A216-54BC-4729-AFB3-8C9A783C006B}" type="parTrans" cxnId="{693BC1F4-89C5-4FB7-A22B-1E008FB32D5B}">
      <dgm:prSet/>
      <dgm:spPr/>
      <dgm:t>
        <a:bodyPr/>
        <a:lstStyle/>
        <a:p>
          <a:endParaRPr lang="en-IN"/>
        </a:p>
      </dgm:t>
    </dgm:pt>
    <dgm:pt modelId="{6BD5D1B5-8F70-4C42-897A-EE15310AD7AF}" type="sibTrans" cxnId="{693BC1F4-89C5-4FB7-A22B-1E008FB32D5B}">
      <dgm:prSet/>
      <dgm:spPr/>
      <dgm:t>
        <a:bodyPr/>
        <a:lstStyle/>
        <a:p>
          <a:endParaRPr lang="en-IN"/>
        </a:p>
      </dgm:t>
    </dgm:pt>
    <dgm:pt modelId="{AB322349-783F-4288-8938-35F90E1F7226}">
      <dgm:prSet custT="1"/>
      <dgm:spPr/>
      <dgm:t>
        <a:bodyPr/>
        <a:lstStyle/>
        <a:p>
          <a:r>
            <a:rPr lang="en-IN" sz="1600" dirty="0"/>
            <a:t>precision 0.2655</a:t>
          </a:r>
        </a:p>
      </dgm:t>
    </dgm:pt>
    <dgm:pt modelId="{DA466BEA-A2E2-4619-A7E4-B6D66C8D2344}" type="parTrans" cxnId="{7D9573CF-0777-4C2A-B4DB-26124D9A5069}">
      <dgm:prSet/>
      <dgm:spPr/>
      <dgm:t>
        <a:bodyPr/>
        <a:lstStyle/>
        <a:p>
          <a:endParaRPr lang="en-IN"/>
        </a:p>
      </dgm:t>
    </dgm:pt>
    <dgm:pt modelId="{CDA4DBA6-A626-4AC1-B210-F07214528C55}" type="sibTrans" cxnId="{7D9573CF-0777-4C2A-B4DB-26124D9A5069}">
      <dgm:prSet/>
      <dgm:spPr/>
      <dgm:t>
        <a:bodyPr/>
        <a:lstStyle/>
        <a:p>
          <a:endParaRPr lang="en-IN"/>
        </a:p>
      </dgm:t>
    </dgm:pt>
    <dgm:pt modelId="{23594E05-090F-47DF-91AA-B213C3D5D458}">
      <dgm:prSet custT="1"/>
      <dgm:spPr/>
      <dgm:t>
        <a:bodyPr/>
        <a:lstStyle/>
        <a:p>
          <a:r>
            <a:rPr lang="en-IN" sz="1600" dirty="0"/>
            <a:t>f1 score 0.2655</a:t>
          </a:r>
        </a:p>
      </dgm:t>
    </dgm:pt>
    <dgm:pt modelId="{40E0903A-CABF-4645-95E1-E5DB78A70DB8}" type="parTrans" cxnId="{F15E27B5-0214-4BCB-81A1-970943AE2A6C}">
      <dgm:prSet/>
      <dgm:spPr/>
      <dgm:t>
        <a:bodyPr/>
        <a:lstStyle/>
        <a:p>
          <a:endParaRPr lang="en-IN"/>
        </a:p>
      </dgm:t>
    </dgm:pt>
    <dgm:pt modelId="{1304DDAE-6CC6-4485-A413-09A7CEBD0E23}" type="sibTrans" cxnId="{F15E27B5-0214-4BCB-81A1-970943AE2A6C}">
      <dgm:prSet/>
      <dgm:spPr/>
      <dgm:t>
        <a:bodyPr/>
        <a:lstStyle/>
        <a:p>
          <a:endParaRPr lang="en-IN"/>
        </a:p>
      </dgm:t>
    </dgm:pt>
    <dgm:pt modelId="{A747598B-5AC1-470B-B65C-6AC168BF75D0}">
      <dgm:prSet custT="1"/>
      <dgm:spPr/>
      <dgm:t>
        <a:bodyPr/>
        <a:lstStyle/>
        <a:p>
          <a:r>
            <a:rPr lang="en-IN" sz="1600" dirty="0"/>
            <a:t>accuracy 0.0065</a:t>
          </a:r>
        </a:p>
      </dgm:t>
    </dgm:pt>
    <dgm:pt modelId="{4B105AE0-69B1-4560-A9D9-35AB8B9F9ECF}" type="parTrans" cxnId="{6BDD3610-3519-494B-A2B5-0AA832010AEF}">
      <dgm:prSet/>
      <dgm:spPr/>
      <dgm:t>
        <a:bodyPr/>
        <a:lstStyle/>
        <a:p>
          <a:endParaRPr lang="en-IN"/>
        </a:p>
      </dgm:t>
    </dgm:pt>
    <dgm:pt modelId="{138103B1-1DA7-446A-A95F-A1A9B74EDE6D}" type="sibTrans" cxnId="{6BDD3610-3519-494B-A2B5-0AA832010AEF}">
      <dgm:prSet/>
      <dgm:spPr/>
      <dgm:t>
        <a:bodyPr/>
        <a:lstStyle/>
        <a:p>
          <a:endParaRPr lang="en-IN"/>
        </a:p>
      </dgm:t>
    </dgm:pt>
    <dgm:pt modelId="{6196843A-DDF2-4235-9E00-1CB3FC6AEC8B}">
      <dgm:prSet custT="1"/>
      <dgm:spPr/>
      <dgm:t>
        <a:bodyPr/>
        <a:lstStyle/>
        <a:p>
          <a:r>
            <a:rPr lang="en-IN" sz="1600" dirty="0"/>
            <a:t>precision 0.0065</a:t>
          </a:r>
        </a:p>
      </dgm:t>
    </dgm:pt>
    <dgm:pt modelId="{FC9D8E48-9A0E-4491-B047-B07C899ED865}" type="parTrans" cxnId="{BC9E38C5-738D-4595-AB82-DEAF558488D6}">
      <dgm:prSet/>
      <dgm:spPr/>
      <dgm:t>
        <a:bodyPr/>
        <a:lstStyle/>
        <a:p>
          <a:endParaRPr lang="en-IN"/>
        </a:p>
      </dgm:t>
    </dgm:pt>
    <dgm:pt modelId="{AFF050D5-D3B6-44F1-B766-0081D0CE4C0A}" type="sibTrans" cxnId="{BC9E38C5-738D-4595-AB82-DEAF558488D6}">
      <dgm:prSet/>
      <dgm:spPr/>
      <dgm:t>
        <a:bodyPr/>
        <a:lstStyle/>
        <a:p>
          <a:endParaRPr lang="en-IN"/>
        </a:p>
      </dgm:t>
    </dgm:pt>
    <dgm:pt modelId="{D5DBCCC2-5B27-4946-87F3-784A2F58A674}">
      <dgm:prSet custT="1"/>
      <dgm:spPr/>
      <dgm:t>
        <a:bodyPr/>
        <a:lstStyle/>
        <a:p>
          <a:r>
            <a:rPr lang="en-IN" sz="1600" dirty="0"/>
            <a:t>accuracy 0.9533</a:t>
          </a:r>
        </a:p>
      </dgm:t>
    </dgm:pt>
    <dgm:pt modelId="{F6077270-E274-4B29-89B8-13618D7CA2E1}" type="parTrans" cxnId="{0AA80427-CF3C-4BD8-B067-6CF857217236}">
      <dgm:prSet/>
      <dgm:spPr/>
      <dgm:t>
        <a:bodyPr/>
        <a:lstStyle/>
        <a:p>
          <a:endParaRPr lang="en-IN"/>
        </a:p>
      </dgm:t>
    </dgm:pt>
    <dgm:pt modelId="{0EBFD6D7-C985-4AE2-B1CA-BFD9BFAEFD6A}" type="sibTrans" cxnId="{0AA80427-CF3C-4BD8-B067-6CF857217236}">
      <dgm:prSet/>
      <dgm:spPr/>
      <dgm:t>
        <a:bodyPr/>
        <a:lstStyle/>
        <a:p>
          <a:endParaRPr lang="en-IN"/>
        </a:p>
      </dgm:t>
    </dgm:pt>
    <dgm:pt modelId="{35AE9C4A-C10A-4258-9C22-EC4A752E3AC8}">
      <dgm:prSet custT="1"/>
      <dgm:spPr/>
      <dgm:t>
        <a:bodyPr/>
        <a:lstStyle/>
        <a:p>
          <a:r>
            <a:rPr lang="en-IN" sz="1600" dirty="0"/>
            <a:t>recall 0.9533</a:t>
          </a:r>
        </a:p>
      </dgm:t>
    </dgm:pt>
    <dgm:pt modelId="{96816830-25AE-4ADA-8592-A67A4BDE0895}" type="parTrans" cxnId="{D67B0C84-97AB-47E8-938E-0361BE40FD3A}">
      <dgm:prSet/>
      <dgm:spPr/>
      <dgm:t>
        <a:bodyPr/>
        <a:lstStyle/>
        <a:p>
          <a:endParaRPr lang="en-IN"/>
        </a:p>
      </dgm:t>
    </dgm:pt>
    <dgm:pt modelId="{57E04CB6-02A7-4CAA-A223-AAF05BC5464F}" type="sibTrans" cxnId="{D67B0C84-97AB-47E8-938E-0361BE40FD3A}">
      <dgm:prSet/>
      <dgm:spPr/>
      <dgm:t>
        <a:bodyPr/>
        <a:lstStyle/>
        <a:p>
          <a:endParaRPr lang="en-IN"/>
        </a:p>
      </dgm:t>
    </dgm:pt>
    <dgm:pt modelId="{8F45F27B-77C6-4241-A19E-7F6DA3493136}">
      <dgm:prSet custT="1"/>
      <dgm:spPr/>
      <dgm:t>
        <a:bodyPr/>
        <a:lstStyle/>
        <a:p>
          <a:r>
            <a:rPr lang="en-IN" sz="1600" dirty="0"/>
            <a:t>precision 0.9533</a:t>
          </a:r>
        </a:p>
      </dgm:t>
    </dgm:pt>
    <dgm:pt modelId="{654EE048-605B-4557-A7DA-9607906D092E}" type="parTrans" cxnId="{0F89870D-E875-4C8B-929A-4BBE897C673C}">
      <dgm:prSet/>
      <dgm:spPr/>
      <dgm:t>
        <a:bodyPr/>
        <a:lstStyle/>
        <a:p>
          <a:endParaRPr lang="en-IN"/>
        </a:p>
      </dgm:t>
    </dgm:pt>
    <dgm:pt modelId="{A19CA31A-80AE-4673-87E8-1884811AAF3A}" type="sibTrans" cxnId="{0F89870D-E875-4C8B-929A-4BBE897C673C}">
      <dgm:prSet/>
      <dgm:spPr/>
      <dgm:t>
        <a:bodyPr/>
        <a:lstStyle/>
        <a:p>
          <a:endParaRPr lang="en-IN"/>
        </a:p>
      </dgm:t>
    </dgm:pt>
    <dgm:pt modelId="{F6E32315-85C4-492C-95BF-DDABFD868B28}">
      <dgm:prSet custT="1"/>
      <dgm:spPr/>
      <dgm:t>
        <a:bodyPr/>
        <a:lstStyle/>
        <a:p>
          <a:r>
            <a:rPr lang="en-IN" sz="1600" dirty="0"/>
            <a:t>f1 score 0.9533</a:t>
          </a:r>
          <a:endParaRPr lang="en-IN" sz="1400" dirty="0"/>
        </a:p>
      </dgm:t>
    </dgm:pt>
    <dgm:pt modelId="{FDC8639B-CDB5-4C40-8551-6C793B2D2B40}" type="parTrans" cxnId="{A3AC8855-22C7-4471-A65D-A9309B1166CA}">
      <dgm:prSet/>
      <dgm:spPr/>
      <dgm:t>
        <a:bodyPr/>
        <a:lstStyle/>
        <a:p>
          <a:endParaRPr lang="en-IN"/>
        </a:p>
      </dgm:t>
    </dgm:pt>
    <dgm:pt modelId="{3345068F-086A-406B-874E-1A84E9AF75B7}" type="sibTrans" cxnId="{A3AC8855-22C7-4471-A65D-A9309B1166CA}">
      <dgm:prSet/>
      <dgm:spPr/>
      <dgm:t>
        <a:bodyPr/>
        <a:lstStyle/>
        <a:p>
          <a:endParaRPr lang="en-IN"/>
        </a:p>
      </dgm:t>
    </dgm:pt>
    <dgm:pt modelId="{F4B49973-3772-4CA2-841A-035E315EE615}">
      <dgm:prSet custT="1"/>
      <dgm:spPr/>
      <dgm:t>
        <a:bodyPr/>
        <a:lstStyle/>
        <a:p>
          <a:r>
            <a:rPr lang="en-IN" sz="1600" dirty="0"/>
            <a:t>accuracy 0.6235</a:t>
          </a:r>
        </a:p>
      </dgm:t>
    </dgm:pt>
    <dgm:pt modelId="{1D6915A9-8EC5-468E-9165-0268DB2D54C0}" type="parTrans" cxnId="{3B3883C3-18D8-46C7-BC14-7E4834AF1D87}">
      <dgm:prSet/>
      <dgm:spPr/>
      <dgm:t>
        <a:bodyPr/>
        <a:lstStyle/>
        <a:p>
          <a:endParaRPr lang="en-IN"/>
        </a:p>
      </dgm:t>
    </dgm:pt>
    <dgm:pt modelId="{72F03129-43E4-4385-A224-B71FBB74514F}" type="sibTrans" cxnId="{3B3883C3-18D8-46C7-BC14-7E4834AF1D87}">
      <dgm:prSet/>
      <dgm:spPr/>
      <dgm:t>
        <a:bodyPr/>
        <a:lstStyle/>
        <a:p>
          <a:endParaRPr lang="en-IN"/>
        </a:p>
      </dgm:t>
    </dgm:pt>
    <dgm:pt modelId="{7B34315C-E131-4E89-AAB1-5C2B94C3D127}">
      <dgm:prSet custT="1"/>
      <dgm:spPr/>
      <dgm:t>
        <a:bodyPr/>
        <a:lstStyle/>
        <a:p>
          <a:r>
            <a:rPr lang="en-IN" sz="1600" dirty="0"/>
            <a:t>recall 0.6235</a:t>
          </a:r>
        </a:p>
      </dgm:t>
    </dgm:pt>
    <dgm:pt modelId="{CC924FF1-4F9E-48A1-AABE-F1A3C82C1C87}" type="parTrans" cxnId="{C3116F61-0E51-4CED-8940-4FD5480A8F61}">
      <dgm:prSet/>
      <dgm:spPr/>
      <dgm:t>
        <a:bodyPr/>
        <a:lstStyle/>
        <a:p>
          <a:endParaRPr lang="en-IN"/>
        </a:p>
      </dgm:t>
    </dgm:pt>
    <dgm:pt modelId="{272730F3-EFF3-4B99-A80F-98590942A17C}" type="sibTrans" cxnId="{C3116F61-0E51-4CED-8940-4FD5480A8F61}">
      <dgm:prSet/>
      <dgm:spPr/>
      <dgm:t>
        <a:bodyPr/>
        <a:lstStyle/>
        <a:p>
          <a:endParaRPr lang="en-IN"/>
        </a:p>
      </dgm:t>
    </dgm:pt>
    <dgm:pt modelId="{9BF01ED4-598F-4122-B19F-188FEB3823F7}">
      <dgm:prSet custT="1"/>
      <dgm:spPr/>
      <dgm:t>
        <a:bodyPr/>
        <a:lstStyle/>
        <a:p>
          <a:r>
            <a:rPr lang="en-IN" sz="1600" dirty="0"/>
            <a:t>precision 0.6235</a:t>
          </a:r>
        </a:p>
      </dgm:t>
    </dgm:pt>
    <dgm:pt modelId="{39400C8E-3576-4E90-A175-1B89E7313E85}" type="parTrans" cxnId="{82794EF5-A590-42A4-B37C-3B0A6ADE19AE}">
      <dgm:prSet/>
      <dgm:spPr/>
      <dgm:t>
        <a:bodyPr/>
        <a:lstStyle/>
        <a:p>
          <a:endParaRPr lang="en-IN"/>
        </a:p>
      </dgm:t>
    </dgm:pt>
    <dgm:pt modelId="{B5D01380-AC9F-4877-82EA-3C0B5FFEBD9E}" type="sibTrans" cxnId="{82794EF5-A590-42A4-B37C-3B0A6ADE19AE}">
      <dgm:prSet/>
      <dgm:spPr/>
      <dgm:t>
        <a:bodyPr/>
        <a:lstStyle/>
        <a:p>
          <a:endParaRPr lang="en-IN"/>
        </a:p>
      </dgm:t>
    </dgm:pt>
    <dgm:pt modelId="{AA67A435-BC42-4322-9985-0BFAEF985C60}">
      <dgm:prSet custT="1"/>
      <dgm:spPr/>
      <dgm:t>
        <a:bodyPr/>
        <a:lstStyle/>
        <a:p>
          <a:r>
            <a:rPr lang="en-IN" sz="1600" dirty="0"/>
            <a:t>f1 score 0.6235</a:t>
          </a:r>
        </a:p>
      </dgm:t>
    </dgm:pt>
    <dgm:pt modelId="{B469EBD6-32D4-419F-9869-559B90F9C2F2}" type="parTrans" cxnId="{A1C060FE-452D-43C2-8568-E0D00A55CCA5}">
      <dgm:prSet/>
      <dgm:spPr/>
      <dgm:t>
        <a:bodyPr/>
        <a:lstStyle/>
        <a:p>
          <a:endParaRPr lang="en-IN"/>
        </a:p>
      </dgm:t>
    </dgm:pt>
    <dgm:pt modelId="{577A5BE5-425B-4274-B9C1-3692439704B2}" type="sibTrans" cxnId="{A1C060FE-452D-43C2-8568-E0D00A55CCA5}">
      <dgm:prSet/>
      <dgm:spPr/>
      <dgm:t>
        <a:bodyPr/>
        <a:lstStyle/>
        <a:p>
          <a:endParaRPr lang="en-IN"/>
        </a:p>
      </dgm:t>
    </dgm:pt>
    <dgm:pt modelId="{65CFFA86-7E12-4B23-B5CC-B8507C597BAC}">
      <dgm:prSet custT="1"/>
      <dgm:spPr/>
      <dgm:t>
        <a:bodyPr/>
        <a:lstStyle/>
        <a:p>
          <a:r>
            <a:rPr lang="en-IN" sz="1600" dirty="0"/>
            <a:t>accuracy 0.3263</a:t>
          </a:r>
        </a:p>
      </dgm:t>
    </dgm:pt>
    <dgm:pt modelId="{15C97346-994A-4493-9950-8332057D91E3}" type="parTrans" cxnId="{AFB9389C-9A31-4795-B5D2-E94C8F2C41C4}">
      <dgm:prSet/>
      <dgm:spPr/>
      <dgm:t>
        <a:bodyPr/>
        <a:lstStyle/>
        <a:p>
          <a:endParaRPr lang="en-IN"/>
        </a:p>
      </dgm:t>
    </dgm:pt>
    <dgm:pt modelId="{BF3FF466-495B-4C83-85FD-35C5E902DBAD}" type="sibTrans" cxnId="{AFB9389C-9A31-4795-B5D2-E94C8F2C41C4}">
      <dgm:prSet/>
      <dgm:spPr/>
      <dgm:t>
        <a:bodyPr/>
        <a:lstStyle/>
        <a:p>
          <a:endParaRPr lang="en-IN"/>
        </a:p>
      </dgm:t>
    </dgm:pt>
    <dgm:pt modelId="{AC138221-BB4A-4AFC-B997-0703A2C4259B}">
      <dgm:prSet custT="1"/>
      <dgm:spPr/>
      <dgm:t>
        <a:bodyPr/>
        <a:lstStyle/>
        <a:p>
          <a:r>
            <a:rPr lang="en-IN" sz="1600" dirty="0"/>
            <a:t>precision 0.3263</a:t>
          </a:r>
        </a:p>
      </dgm:t>
    </dgm:pt>
    <dgm:pt modelId="{6221AA2D-80E8-4207-B999-03C741435247}" type="parTrans" cxnId="{AC604F71-9FA2-48AC-9A92-1625002D4F1D}">
      <dgm:prSet/>
      <dgm:spPr/>
      <dgm:t>
        <a:bodyPr/>
        <a:lstStyle/>
        <a:p>
          <a:endParaRPr lang="en-IN"/>
        </a:p>
      </dgm:t>
    </dgm:pt>
    <dgm:pt modelId="{FC283DD0-A685-45E6-ADBF-E168F605A11C}" type="sibTrans" cxnId="{AC604F71-9FA2-48AC-9A92-1625002D4F1D}">
      <dgm:prSet/>
      <dgm:spPr/>
      <dgm:t>
        <a:bodyPr/>
        <a:lstStyle/>
        <a:p>
          <a:endParaRPr lang="en-IN"/>
        </a:p>
      </dgm:t>
    </dgm:pt>
    <dgm:pt modelId="{A64EEB12-6684-4039-BC4B-B15F6C27602B}">
      <dgm:prSet custT="1"/>
      <dgm:spPr/>
      <dgm:t>
        <a:bodyPr/>
        <a:lstStyle/>
        <a:p>
          <a:r>
            <a:rPr lang="en-IN" sz="1600" dirty="0"/>
            <a:t>f1 score 0.3263</a:t>
          </a:r>
        </a:p>
      </dgm:t>
    </dgm:pt>
    <dgm:pt modelId="{91AF3B60-7D17-4D4B-8F4C-3D0820CBD422}" type="parTrans" cxnId="{00D66FFC-A761-4A9C-AC3B-B99423F3A519}">
      <dgm:prSet/>
      <dgm:spPr/>
      <dgm:t>
        <a:bodyPr/>
        <a:lstStyle/>
        <a:p>
          <a:endParaRPr lang="en-IN"/>
        </a:p>
      </dgm:t>
    </dgm:pt>
    <dgm:pt modelId="{305AB74D-F184-46D0-A04C-1FA0165171AB}" type="sibTrans" cxnId="{00D66FFC-A761-4A9C-AC3B-B99423F3A519}">
      <dgm:prSet/>
      <dgm:spPr/>
      <dgm:t>
        <a:bodyPr/>
        <a:lstStyle/>
        <a:p>
          <a:endParaRPr lang="en-IN"/>
        </a:p>
      </dgm:t>
    </dgm:pt>
    <dgm:pt modelId="{C4209D07-BD1C-4FA9-AB99-60F5738807EC}">
      <dgm:prSet custT="1"/>
      <dgm:spPr/>
      <dgm:t>
        <a:bodyPr/>
        <a:lstStyle/>
        <a:p>
          <a:r>
            <a:rPr lang="en-IN" sz="1600" dirty="0"/>
            <a:t>recall 0.2657</a:t>
          </a:r>
        </a:p>
      </dgm:t>
    </dgm:pt>
    <dgm:pt modelId="{A5F7F1B8-CE53-4607-AA16-51591A6BAD68}" type="sibTrans" cxnId="{18F089C0-FB50-450C-BE15-D743D67B9737}">
      <dgm:prSet/>
      <dgm:spPr/>
      <dgm:t>
        <a:bodyPr/>
        <a:lstStyle/>
        <a:p>
          <a:endParaRPr lang="en-IN"/>
        </a:p>
      </dgm:t>
    </dgm:pt>
    <dgm:pt modelId="{84D01AA5-7A43-4F20-A48F-264CBC8BC684}" type="parTrans" cxnId="{18F089C0-FB50-450C-BE15-D743D67B9737}">
      <dgm:prSet/>
      <dgm:spPr/>
      <dgm:t>
        <a:bodyPr/>
        <a:lstStyle/>
        <a:p>
          <a:endParaRPr lang="en-IN"/>
        </a:p>
      </dgm:t>
    </dgm:pt>
    <dgm:pt modelId="{AF280562-72AF-461C-AFB6-93B59648431A}">
      <dgm:prSet custT="1"/>
      <dgm:spPr/>
      <dgm:t>
        <a:bodyPr/>
        <a:lstStyle/>
        <a:p>
          <a:r>
            <a:rPr lang="en-IN" sz="1600" dirty="0"/>
            <a:t>recall 0.0065</a:t>
          </a:r>
        </a:p>
      </dgm:t>
    </dgm:pt>
    <dgm:pt modelId="{066300EE-A77C-45FB-9036-720C9F801B81}" type="sibTrans" cxnId="{AE6A9788-DFF0-4CD1-8289-A1E3E834426D}">
      <dgm:prSet/>
      <dgm:spPr/>
      <dgm:t>
        <a:bodyPr/>
        <a:lstStyle/>
        <a:p>
          <a:endParaRPr lang="en-IN"/>
        </a:p>
      </dgm:t>
    </dgm:pt>
    <dgm:pt modelId="{78B1600F-41B4-43F3-9937-D59D82ACA045}" type="parTrans" cxnId="{AE6A9788-DFF0-4CD1-8289-A1E3E834426D}">
      <dgm:prSet/>
      <dgm:spPr/>
      <dgm:t>
        <a:bodyPr/>
        <a:lstStyle/>
        <a:p>
          <a:endParaRPr lang="en-IN"/>
        </a:p>
      </dgm:t>
    </dgm:pt>
    <dgm:pt modelId="{2E73AB6F-3F56-45D0-A13F-900A2B17D753}">
      <dgm:prSet custT="1"/>
      <dgm:spPr/>
      <dgm:t>
        <a:bodyPr/>
        <a:lstStyle/>
        <a:p>
          <a:r>
            <a:rPr lang="en-IN" sz="1600" dirty="0"/>
            <a:t>f1 score 0.0065</a:t>
          </a:r>
        </a:p>
      </dgm:t>
    </dgm:pt>
    <dgm:pt modelId="{F2E29262-AF65-4F9F-BCA1-43C34C0834E8}" type="sibTrans" cxnId="{EEE33221-8392-4555-830F-D7BE42D65C68}">
      <dgm:prSet/>
      <dgm:spPr/>
      <dgm:t>
        <a:bodyPr/>
        <a:lstStyle/>
        <a:p>
          <a:endParaRPr lang="en-IN"/>
        </a:p>
      </dgm:t>
    </dgm:pt>
    <dgm:pt modelId="{9F08600F-3775-46C1-B5C0-83A736AC6016}" type="parTrans" cxnId="{EEE33221-8392-4555-830F-D7BE42D65C68}">
      <dgm:prSet/>
      <dgm:spPr/>
      <dgm:t>
        <a:bodyPr/>
        <a:lstStyle/>
        <a:p>
          <a:endParaRPr lang="en-IN"/>
        </a:p>
      </dgm:t>
    </dgm:pt>
    <dgm:pt modelId="{5489196E-92B7-4494-BFE7-E348B4BC7E81}">
      <dgm:prSet custT="1"/>
      <dgm:spPr/>
      <dgm:t>
        <a:bodyPr/>
        <a:lstStyle/>
        <a:p>
          <a:r>
            <a:rPr lang="en-IN" sz="1600" dirty="0"/>
            <a:t>recall 0.3263</a:t>
          </a:r>
        </a:p>
      </dgm:t>
    </dgm:pt>
    <dgm:pt modelId="{DF50E1B9-1A39-46D0-ADF0-A91522DB94F9}" type="sibTrans" cxnId="{2AC12645-C0F8-464F-8CB0-B5C0B8928446}">
      <dgm:prSet/>
      <dgm:spPr/>
      <dgm:t>
        <a:bodyPr/>
        <a:lstStyle/>
        <a:p>
          <a:endParaRPr lang="en-IN"/>
        </a:p>
      </dgm:t>
    </dgm:pt>
    <dgm:pt modelId="{3AF96483-E44E-406F-8CBC-D63F533CEF7C}" type="parTrans" cxnId="{2AC12645-C0F8-464F-8CB0-B5C0B8928446}">
      <dgm:prSet/>
      <dgm:spPr/>
      <dgm:t>
        <a:bodyPr/>
        <a:lstStyle/>
        <a:p>
          <a:endParaRPr lang="en-IN"/>
        </a:p>
      </dgm:t>
    </dgm:pt>
    <dgm:pt modelId="{25A4E853-7831-4FD1-9386-711C3D7C43AA}" type="pres">
      <dgm:prSet presAssocID="{FFAF7E80-95E5-44BB-A558-CE752571DDE1}" presName="Name0" presStyleCnt="0">
        <dgm:presLayoutVars>
          <dgm:dir/>
          <dgm:animLvl val="lvl"/>
          <dgm:resizeHandles val="exact"/>
        </dgm:presLayoutVars>
      </dgm:prSet>
      <dgm:spPr/>
    </dgm:pt>
    <dgm:pt modelId="{EF67458C-58C9-4262-92D8-684A17F29139}" type="pres">
      <dgm:prSet presAssocID="{353064B1-E1C2-41BF-9285-83DC8B67AFFA}" presName="composite" presStyleCnt="0"/>
      <dgm:spPr/>
    </dgm:pt>
    <dgm:pt modelId="{11345E24-38B5-4A03-868C-69B4416146DA}" type="pres">
      <dgm:prSet presAssocID="{353064B1-E1C2-41BF-9285-83DC8B67AFFA}" presName="parTx" presStyleLbl="alignNode1" presStyleIdx="0" presStyleCnt="5">
        <dgm:presLayoutVars>
          <dgm:chMax val="0"/>
          <dgm:chPref val="0"/>
          <dgm:bulletEnabled val="1"/>
        </dgm:presLayoutVars>
      </dgm:prSet>
      <dgm:spPr/>
    </dgm:pt>
    <dgm:pt modelId="{EC0C45C9-491A-408C-9DAE-4122638C2A44}" type="pres">
      <dgm:prSet presAssocID="{353064B1-E1C2-41BF-9285-83DC8B67AFFA}" presName="desTx" presStyleLbl="alignAccFollowNode1" presStyleIdx="0" presStyleCnt="5">
        <dgm:presLayoutVars>
          <dgm:bulletEnabled val="1"/>
        </dgm:presLayoutVars>
      </dgm:prSet>
      <dgm:spPr/>
    </dgm:pt>
    <dgm:pt modelId="{E93F9628-D06B-4533-AE9E-E7B3D4959F72}" type="pres">
      <dgm:prSet presAssocID="{CA3A0D1E-B695-464E-A857-C792B1E96C9A}" presName="space" presStyleCnt="0"/>
      <dgm:spPr/>
    </dgm:pt>
    <dgm:pt modelId="{9991AAE1-6716-4380-BD72-ECEEB2BA8976}" type="pres">
      <dgm:prSet presAssocID="{9636609E-3CE7-40D6-8F10-977F90967FB5}" presName="composite" presStyleCnt="0"/>
      <dgm:spPr/>
    </dgm:pt>
    <dgm:pt modelId="{EB240496-9356-47D0-83F7-C3860EAD3D9B}" type="pres">
      <dgm:prSet presAssocID="{9636609E-3CE7-40D6-8F10-977F90967FB5}" presName="parTx" presStyleLbl="alignNode1" presStyleIdx="1" presStyleCnt="5">
        <dgm:presLayoutVars>
          <dgm:chMax val="0"/>
          <dgm:chPref val="0"/>
          <dgm:bulletEnabled val="1"/>
        </dgm:presLayoutVars>
      </dgm:prSet>
      <dgm:spPr/>
    </dgm:pt>
    <dgm:pt modelId="{A59EAFDF-8AA2-4541-8553-CA146158D424}" type="pres">
      <dgm:prSet presAssocID="{9636609E-3CE7-40D6-8F10-977F90967FB5}" presName="desTx" presStyleLbl="alignAccFollowNode1" presStyleIdx="1" presStyleCnt="5">
        <dgm:presLayoutVars>
          <dgm:bulletEnabled val="1"/>
        </dgm:presLayoutVars>
      </dgm:prSet>
      <dgm:spPr/>
    </dgm:pt>
    <dgm:pt modelId="{545A5B82-F864-4D1F-9C18-11B8A0A490A7}" type="pres">
      <dgm:prSet presAssocID="{AB8B347A-AC8E-4578-BFA7-6F2607CCD96F}" presName="space" presStyleCnt="0"/>
      <dgm:spPr/>
    </dgm:pt>
    <dgm:pt modelId="{2BFFF746-DC27-4C31-A45E-AA91B41E3057}" type="pres">
      <dgm:prSet presAssocID="{80E99462-0F4E-4A3C-8C50-B86DA3CE06B3}" presName="composite" presStyleCnt="0"/>
      <dgm:spPr/>
    </dgm:pt>
    <dgm:pt modelId="{DB193E29-3B43-49A9-8F08-02CD1FB72D23}" type="pres">
      <dgm:prSet presAssocID="{80E99462-0F4E-4A3C-8C50-B86DA3CE06B3}" presName="parTx" presStyleLbl="alignNode1" presStyleIdx="2" presStyleCnt="5">
        <dgm:presLayoutVars>
          <dgm:chMax val="0"/>
          <dgm:chPref val="0"/>
          <dgm:bulletEnabled val="1"/>
        </dgm:presLayoutVars>
      </dgm:prSet>
      <dgm:spPr/>
    </dgm:pt>
    <dgm:pt modelId="{FBD4029A-1DF3-4260-8DD1-E3724FFD696F}" type="pres">
      <dgm:prSet presAssocID="{80E99462-0F4E-4A3C-8C50-B86DA3CE06B3}" presName="desTx" presStyleLbl="alignAccFollowNode1" presStyleIdx="2" presStyleCnt="5">
        <dgm:presLayoutVars>
          <dgm:bulletEnabled val="1"/>
        </dgm:presLayoutVars>
      </dgm:prSet>
      <dgm:spPr/>
    </dgm:pt>
    <dgm:pt modelId="{D1F0B7AF-CB2E-4E17-A4E3-C6C762932670}" type="pres">
      <dgm:prSet presAssocID="{D240AC10-9607-400E-A067-11F73BE7EFD1}" presName="space" presStyleCnt="0"/>
      <dgm:spPr/>
    </dgm:pt>
    <dgm:pt modelId="{F82242EC-05E0-4119-82AC-14B635C93182}" type="pres">
      <dgm:prSet presAssocID="{F207A58F-4EA7-4E30-84E8-6BF8D39CF830}" presName="composite" presStyleCnt="0"/>
      <dgm:spPr/>
    </dgm:pt>
    <dgm:pt modelId="{A7C0C109-F24B-427D-AD02-F70D92582659}" type="pres">
      <dgm:prSet presAssocID="{F207A58F-4EA7-4E30-84E8-6BF8D39CF830}" presName="parTx" presStyleLbl="alignNode1" presStyleIdx="3" presStyleCnt="5">
        <dgm:presLayoutVars>
          <dgm:chMax val="0"/>
          <dgm:chPref val="0"/>
          <dgm:bulletEnabled val="1"/>
        </dgm:presLayoutVars>
      </dgm:prSet>
      <dgm:spPr/>
    </dgm:pt>
    <dgm:pt modelId="{A262A3FD-FE77-45BE-ABC1-57900E81290C}" type="pres">
      <dgm:prSet presAssocID="{F207A58F-4EA7-4E30-84E8-6BF8D39CF830}" presName="desTx" presStyleLbl="alignAccFollowNode1" presStyleIdx="3" presStyleCnt="5">
        <dgm:presLayoutVars>
          <dgm:bulletEnabled val="1"/>
        </dgm:presLayoutVars>
      </dgm:prSet>
      <dgm:spPr/>
    </dgm:pt>
    <dgm:pt modelId="{695AE1A2-DAD5-45BF-B0D9-F1BE7818B7A6}" type="pres">
      <dgm:prSet presAssocID="{9E8BD348-5610-4D89-96E4-59BBBF60F2ED}" presName="space" presStyleCnt="0"/>
      <dgm:spPr/>
    </dgm:pt>
    <dgm:pt modelId="{36D5F003-D5E6-4DB3-A4BF-7CA84E1A0561}" type="pres">
      <dgm:prSet presAssocID="{4C2BAB03-5F1E-41E3-BF6F-E6D2B3A2EFC3}" presName="composite" presStyleCnt="0"/>
      <dgm:spPr/>
    </dgm:pt>
    <dgm:pt modelId="{D0608839-C429-4C8C-82A4-A24A731C3A03}" type="pres">
      <dgm:prSet presAssocID="{4C2BAB03-5F1E-41E3-BF6F-E6D2B3A2EFC3}" presName="parTx" presStyleLbl="alignNode1" presStyleIdx="4" presStyleCnt="5">
        <dgm:presLayoutVars>
          <dgm:chMax val="0"/>
          <dgm:chPref val="0"/>
          <dgm:bulletEnabled val="1"/>
        </dgm:presLayoutVars>
      </dgm:prSet>
      <dgm:spPr/>
    </dgm:pt>
    <dgm:pt modelId="{CF39F3F5-D389-4D99-94EC-D56F14091201}" type="pres">
      <dgm:prSet presAssocID="{4C2BAB03-5F1E-41E3-BF6F-E6D2B3A2EFC3}" presName="desTx" presStyleLbl="alignAccFollowNode1" presStyleIdx="4" presStyleCnt="5">
        <dgm:presLayoutVars>
          <dgm:bulletEnabled val="1"/>
        </dgm:presLayoutVars>
      </dgm:prSet>
      <dgm:spPr/>
    </dgm:pt>
  </dgm:ptLst>
  <dgm:cxnLst>
    <dgm:cxn modelId="{301D1609-6BF2-4795-A48D-D45AFE64203F}" type="presOf" srcId="{FFAF7E80-95E5-44BB-A558-CE752571DDE1}" destId="{25A4E853-7831-4FD1-9386-711C3D7C43AA}" srcOrd="0" destOrd="0" presId="urn:microsoft.com/office/officeart/2005/8/layout/hList1"/>
    <dgm:cxn modelId="{0F89870D-E875-4C8B-929A-4BBE897C673C}" srcId="{80E99462-0F4E-4A3C-8C50-B86DA3CE06B3}" destId="{8F45F27B-77C6-4241-A19E-7F6DA3493136}" srcOrd="2" destOrd="0" parTransId="{654EE048-605B-4557-A7DA-9607906D092E}" sibTransId="{A19CA31A-80AE-4673-87E8-1884811AAF3A}"/>
    <dgm:cxn modelId="{074C2F0E-FE0D-4A6E-B8E0-29B270FA25E1}" type="presOf" srcId="{35AE9C4A-C10A-4258-9C22-EC4A752E3AC8}" destId="{FBD4029A-1DF3-4260-8DD1-E3724FFD696F}" srcOrd="0" destOrd="1" presId="urn:microsoft.com/office/officeart/2005/8/layout/hList1"/>
    <dgm:cxn modelId="{6BDD3610-3519-494B-A2B5-0AA832010AEF}" srcId="{9636609E-3CE7-40D6-8F10-977F90967FB5}" destId="{A747598B-5AC1-470B-B65C-6AC168BF75D0}" srcOrd="0" destOrd="0" parTransId="{4B105AE0-69B1-4560-A9D9-35AB8B9F9ECF}" sibTransId="{138103B1-1DA7-446A-A95F-A1A9B74EDE6D}"/>
    <dgm:cxn modelId="{61986C1F-0862-42EA-90D6-C863A46928E4}" type="presOf" srcId="{AA67A435-BC42-4322-9985-0BFAEF985C60}" destId="{A262A3FD-FE77-45BE-ABC1-57900E81290C}" srcOrd="0" destOrd="3" presId="urn:microsoft.com/office/officeart/2005/8/layout/hList1"/>
    <dgm:cxn modelId="{EEE33221-8392-4555-830F-D7BE42D65C68}" srcId="{9636609E-3CE7-40D6-8F10-977F90967FB5}" destId="{2E73AB6F-3F56-45D0-A13F-900A2B17D753}" srcOrd="3" destOrd="0" parTransId="{9F08600F-3775-46C1-B5C0-83A736AC6016}" sibTransId="{F2E29262-AF65-4F9F-BCA1-43C34C0834E8}"/>
    <dgm:cxn modelId="{0AA80427-CF3C-4BD8-B067-6CF857217236}" srcId="{80E99462-0F4E-4A3C-8C50-B86DA3CE06B3}" destId="{D5DBCCC2-5B27-4946-87F3-784A2F58A674}" srcOrd="0" destOrd="0" parTransId="{F6077270-E274-4B29-89B8-13618D7CA2E1}" sibTransId="{0EBFD6D7-C985-4AE2-B1CA-BFD9BFAEFD6A}"/>
    <dgm:cxn modelId="{50ADA03A-9173-4D46-ACD8-CA0D1A757A0C}" type="presOf" srcId="{8F45F27B-77C6-4241-A19E-7F6DA3493136}" destId="{FBD4029A-1DF3-4260-8DD1-E3724FFD696F}" srcOrd="0" destOrd="2" presId="urn:microsoft.com/office/officeart/2005/8/layout/hList1"/>
    <dgm:cxn modelId="{24912D3F-9DDC-4126-BC2F-C0B6541D3F18}" type="presOf" srcId="{9636609E-3CE7-40D6-8F10-977F90967FB5}" destId="{EB240496-9356-47D0-83F7-C3860EAD3D9B}" srcOrd="0" destOrd="0" presId="urn:microsoft.com/office/officeart/2005/8/layout/hList1"/>
    <dgm:cxn modelId="{C3116F61-0E51-4CED-8940-4FD5480A8F61}" srcId="{F207A58F-4EA7-4E30-84E8-6BF8D39CF830}" destId="{7B34315C-E131-4E89-AAB1-5C2B94C3D127}" srcOrd="1" destOrd="0" parTransId="{CC924FF1-4F9E-48A1-AABE-F1A3C82C1C87}" sibTransId="{272730F3-EFF3-4B99-A80F-98590942A17C}"/>
    <dgm:cxn modelId="{EE762042-91C1-4B5C-9A31-6D356A2E2471}" type="presOf" srcId="{F894FC0B-8A44-42DF-8284-BF07A1307BC0}" destId="{EC0C45C9-491A-408C-9DAE-4122638C2A44}" srcOrd="0" destOrd="0" presId="urn:microsoft.com/office/officeart/2005/8/layout/hList1"/>
    <dgm:cxn modelId="{2AC12645-C0F8-464F-8CB0-B5C0B8928446}" srcId="{4C2BAB03-5F1E-41E3-BF6F-E6D2B3A2EFC3}" destId="{5489196E-92B7-4494-BFE7-E348B4BC7E81}" srcOrd="1" destOrd="0" parTransId="{3AF96483-E44E-406F-8CBC-D63F533CEF7C}" sibTransId="{DF50E1B9-1A39-46D0-ADF0-A91522DB94F9}"/>
    <dgm:cxn modelId="{32335E4B-CAD4-45B7-AF95-F60CE3751F38}" type="presOf" srcId="{A64EEB12-6684-4039-BC4B-B15F6C27602B}" destId="{CF39F3F5-D389-4D99-94EC-D56F14091201}" srcOrd="0" destOrd="3" presId="urn:microsoft.com/office/officeart/2005/8/layout/hList1"/>
    <dgm:cxn modelId="{5F44A74E-AAE3-4C64-8F9E-BA293D978118}" type="presOf" srcId="{353064B1-E1C2-41BF-9285-83DC8B67AFFA}" destId="{11345E24-38B5-4A03-868C-69B4416146DA}" srcOrd="0" destOrd="0" presId="urn:microsoft.com/office/officeart/2005/8/layout/hList1"/>
    <dgm:cxn modelId="{AC604F71-9FA2-48AC-9A92-1625002D4F1D}" srcId="{4C2BAB03-5F1E-41E3-BF6F-E6D2B3A2EFC3}" destId="{AC138221-BB4A-4AFC-B997-0703A2C4259B}" srcOrd="2" destOrd="0" parTransId="{6221AA2D-80E8-4207-B999-03C741435247}" sibTransId="{FC283DD0-A685-45E6-ADBF-E168F605A11C}"/>
    <dgm:cxn modelId="{08D9C971-5DB5-448B-A513-33A569C1EB1F}" type="presOf" srcId="{5489196E-92B7-4494-BFE7-E348B4BC7E81}" destId="{CF39F3F5-D389-4D99-94EC-D56F14091201}" srcOrd="0" destOrd="1" presId="urn:microsoft.com/office/officeart/2005/8/layout/hList1"/>
    <dgm:cxn modelId="{A3AC8855-22C7-4471-A65D-A9309B1166CA}" srcId="{80E99462-0F4E-4A3C-8C50-B86DA3CE06B3}" destId="{F6E32315-85C4-492C-95BF-DDABFD868B28}" srcOrd="3" destOrd="0" parTransId="{FDC8639B-CDB5-4C40-8551-6C793B2D2B40}" sibTransId="{3345068F-086A-406B-874E-1A84E9AF75B7}"/>
    <dgm:cxn modelId="{C0BFA075-41E5-46BA-A9F7-57CD4BE7798D}" type="presOf" srcId="{2E73AB6F-3F56-45D0-A13F-900A2B17D753}" destId="{A59EAFDF-8AA2-4541-8553-CA146158D424}" srcOrd="0" destOrd="3" presId="urn:microsoft.com/office/officeart/2005/8/layout/hList1"/>
    <dgm:cxn modelId="{66936576-B4F0-4674-8A41-73F39CC20F65}" type="presOf" srcId="{AC138221-BB4A-4AFC-B997-0703A2C4259B}" destId="{CF39F3F5-D389-4D99-94EC-D56F14091201}" srcOrd="0" destOrd="2" presId="urn:microsoft.com/office/officeart/2005/8/layout/hList1"/>
    <dgm:cxn modelId="{0EB4C376-EF07-41ED-8A4E-579D00CE261D}" srcId="{FFAF7E80-95E5-44BB-A558-CE752571DDE1}" destId="{9636609E-3CE7-40D6-8F10-977F90967FB5}" srcOrd="1" destOrd="0" parTransId="{2560EB23-E749-43AA-953D-397C00B6A964}" sibTransId="{AB8B347A-AC8E-4578-BFA7-6F2607CCD96F}"/>
    <dgm:cxn modelId="{158CB178-04D4-4828-90F9-CB49D805FDEF}" srcId="{FFAF7E80-95E5-44BB-A558-CE752571DDE1}" destId="{F207A58F-4EA7-4E30-84E8-6BF8D39CF830}" srcOrd="3" destOrd="0" parTransId="{34517DCE-46C4-4D17-8AAA-B51C345D2059}" sibTransId="{9E8BD348-5610-4D89-96E4-59BBBF60F2ED}"/>
    <dgm:cxn modelId="{5772A27B-01CE-4382-8ACE-60624CA1F3F6}" type="presOf" srcId="{C4209D07-BD1C-4FA9-AB99-60F5738807EC}" destId="{EC0C45C9-491A-408C-9DAE-4122638C2A44}" srcOrd="0" destOrd="1" presId="urn:microsoft.com/office/officeart/2005/8/layout/hList1"/>
    <dgm:cxn modelId="{224FFB7B-E13D-4F29-B8E4-5FD05D81DAF8}" type="presOf" srcId="{6196843A-DDF2-4235-9E00-1CB3FC6AEC8B}" destId="{A59EAFDF-8AA2-4541-8553-CA146158D424}" srcOrd="0" destOrd="2" presId="urn:microsoft.com/office/officeart/2005/8/layout/hList1"/>
    <dgm:cxn modelId="{362F227D-05B6-4563-9BAE-A5FE45D7E0EE}" type="presOf" srcId="{65CFFA86-7E12-4B23-B5CC-B8507C597BAC}" destId="{CF39F3F5-D389-4D99-94EC-D56F14091201}" srcOrd="0" destOrd="0" presId="urn:microsoft.com/office/officeart/2005/8/layout/hList1"/>
    <dgm:cxn modelId="{82D5A17D-919F-43E1-ADF1-975089261DC5}" srcId="{FFAF7E80-95E5-44BB-A558-CE752571DDE1}" destId="{353064B1-E1C2-41BF-9285-83DC8B67AFFA}" srcOrd="0" destOrd="0" parTransId="{213106BA-CDC0-4BA7-B28F-7919883A8602}" sibTransId="{CA3A0D1E-B695-464E-A857-C792B1E96C9A}"/>
    <dgm:cxn modelId="{758AD57D-BD3A-49A7-A66A-495B77C23AE1}" type="presOf" srcId="{F4B49973-3772-4CA2-841A-035E315EE615}" destId="{A262A3FD-FE77-45BE-ABC1-57900E81290C}" srcOrd="0" destOrd="0" presId="urn:microsoft.com/office/officeart/2005/8/layout/hList1"/>
    <dgm:cxn modelId="{8D23547F-51ED-40C1-9C04-A60DF48132D4}" type="presOf" srcId="{A747598B-5AC1-470B-B65C-6AC168BF75D0}" destId="{A59EAFDF-8AA2-4541-8553-CA146158D424}" srcOrd="0" destOrd="0" presId="urn:microsoft.com/office/officeart/2005/8/layout/hList1"/>
    <dgm:cxn modelId="{D67B0C84-97AB-47E8-938E-0361BE40FD3A}" srcId="{80E99462-0F4E-4A3C-8C50-B86DA3CE06B3}" destId="{35AE9C4A-C10A-4258-9C22-EC4A752E3AC8}" srcOrd="1" destOrd="0" parTransId="{96816830-25AE-4ADA-8592-A67A4BDE0895}" sibTransId="{57E04CB6-02A7-4CAA-A223-AAF05BC5464F}"/>
    <dgm:cxn modelId="{AE6A9788-DFF0-4CD1-8289-A1E3E834426D}" srcId="{9636609E-3CE7-40D6-8F10-977F90967FB5}" destId="{AF280562-72AF-461C-AFB6-93B59648431A}" srcOrd="1" destOrd="0" parTransId="{78B1600F-41B4-43F3-9937-D59D82ACA045}" sibTransId="{066300EE-A77C-45FB-9036-720C9F801B81}"/>
    <dgm:cxn modelId="{D573B588-51D3-40AF-929C-858CD30E349E}" type="presOf" srcId="{9BF01ED4-598F-4122-B19F-188FEB3823F7}" destId="{A262A3FD-FE77-45BE-ABC1-57900E81290C}" srcOrd="0" destOrd="2" presId="urn:microsoft.com/office/officeart/2005/8/layout/hList1"/>
    <dgm:cxn modelId="{5C892D8E-D602-4F00-A27A-9550CFD16355}" type="presOf" srcId="{AB322349-783F-4288-8938-35F90E1F7226}" destId="{EC0C45C9-491A-408C-9DAE-4122638C2A44}" srcOrd="0" destOrd="2" presId="urn:microsoft.com/office/officeart/2005/8/layout/hList1"/>
    <dgm:cxn modelId="{FDBCDA8F-6BCE-47CA-8ED8-7B61A84A068A}" type="presOf" srcId="{D5DBCCC2-5B27-4946-87F3-784A2F58A674}" destId="{FBD4029A-1DF3-4260-8DD1-E3724FFD696F}" srcOrd="0" destOrd="0" presId="urn:microsoft.com/office/officeart/2005/8/layout/hList1"/>
    <dgm:cxn modelId="{05B0DF90-196A-4508-9619-151A3C647B36}" type="presOf" srcId="{80E99462-0F4E-4A3C-8C50-B86DA3CE06B3}" destId="{DB193E29-3B43-49A9-8F08-02CD1FB72D23}" srcOrd="0" destOrd="0" presId="urn:microsoft.com/office/officeart/2005/8/layout/hList1"/>
    <dgm:cxn modelId="{A4AE5498-2DCA-4FED-8B34-23DB40D93A39}" type="presOf" srcId="{7B34315C-E131-4E89-AAB1-5C2B94C3D127}" destId="{A262A3FD-FE77-45BE-ABC1-57900E81290C}" srcOrd="0" destOrd="1" presId="urn:microsoft.com/office/officeart/2005/8/layout/hList1"/>
    <dgm:cxn modelId="{AFB9389C-9A31-4795-B5D2-E94C8F2C41C4}" srcId="{4C2BAB03-5F1E-41E3-BF6F-E6D2B3A2EFC3}" destId="{65CFFA86-7E12-4B23-B5CC-B8507C597BAC}" srcOrd="0" destOrd="0" parTransId="{15C97346-994A-4493-9950-8332057D91E3}" sibTransId="{BF3FF466-495B-4C83-85FD-35C5E902DBAD}"/>
    <dgm:cxn modelId="{B5D443AC-9C85-422D-B1E6-49B22160FDDF}" type="presOf" srcId="{23594E05-090F-47DF-91AA-B213C3D5D458}" destId="{EC0C45C9-491A-408C-9DAE-4122638C2A44}" srcOrd="0" destOrd="3" presId="urn:microsoft.com/office/officeart/2005/8/layout/hList1"/>
    <dgm:cxn modelId="{F15E27B5-0214-4BCB-81A1-970943AE2A6C}" srcId="{353064B1-E1C2-41BF-9285-83DC8B67AFFA}" destId="{23594E05-090F-47DF-91AA-B213C3D5D458}" srcOrd="3" destOrd="0" parTransId="{40E0903A-CABF-4645-95E1-E5DB78A70DB8}" sibTransId="{1304DDAE-6CC6-4485-A413-09A7CEBD0E23}"/>
    <dgm:cxn modelId="{8193DABB-E325-4637-A91D-13A738F1723D}" srcId="{FFAF7E80-95E5-44BB-A558-CE752571DDE1}" destId="{4C2BAB03-5F1E-41E3-BF6F-E6D2B3A2EFC3}" srcOrd="4" destOrd="0" parTransId="{750C0AC6-279F-4330-B241-399CE92CD99D}" sibTransId="{3FBE384B-093D-4074-8579-271AD9B7C291}"/>
    <dgm:cxn modelId="{18F089C0-FB50-450C-BE15-D743D67B9737}" srcId="{353064B1-E1C2-41BF-9285-83DC8B67AFFA}" destId="{C4209D07-BD1C-4FA9-AB99-60F5738807EC}" srcOrd="1" destOrd="0" parTransId="{84D01AA5-7A43-4F20-A48F-264CBC8BC684}" sibTransId="{A5F7F1B8-CE53-4607-AA16-51591A6BAD68}"/>
    <dgm:cxn modelId="{3B3883C3-18D8-46C7-BC14-7E4834AF1D87}" srcId="{F207A58F-4EA7-4E30-84E8-6BF8D39CF830}" destId="{F4B49973-3772-4CA2-841A-035E315EE615}" srcOrd="0" destOrd="0" parTransId="{1D6915A9-8EC5-468E-9165-0268DB2D54C0}" sibTransId="{72F03129-43E4-4385-A224-B71FBB74514F}"/>
    <dgm:cxn modelId="{BC9E38C5-738D-4595-AB82-DEAF558488D6}" srcId="{9636609E-3CE7-40D6-8F10-977F90967FB5}" destId="{6196843A-DDF2-4235-9E00-1CB3FC6AEC8B}" srcOrd="2" destOrd="0" parTransId="{FC9D8E48-9A0E-4491-B047-B07C899ED865}" sibTransId="{AFF050D5-D3B6-44F1-B766-0081D0CE4C0A}"/>
    <dgm:cxn modelId="{7D9573CF-0777-4C2A-B4DB-26124D9A5069}" srcId="{353064B1-E1C2-41BF-9285-83DC8B67AFFA}" destId="{AB322349-783F-4288-8938-35F90E1F7226}" srcOrd="2" destOrd="0" parTransId="{DA466BEA-A2E2-4619-A7E4-B6D66C8D2344}" sibTransId="{CDA4DBA6-A626-4AC1-B210-F07214528C55}"/>
    <dgm:cxn modelId="{222A88E9-BDD1-418C-A0FB-BF00100512A8}" srcId="{FFAF7E80-95E5-44BB-A558-CE752571DDE1}" destId="{80E99462-0F4E-4A3C-8C50-B86DA3CE06B3}" srcOrd="2" destOrd="0" parTransId="{83F8F904-0E49-42D8-B512-3BE328B2F7FC}" sibTransId="{D240AC10-9607-400E-A067-11F73BE7EFD1}"/>
    <dgm:cxn modelId="{7E4351EA-2F5E-4F96-BD0D-DDFFB3B4A8B7}" type="presOf" srcId="{AF280562-72AF-461C-AFB6-93B59648431A}" destId="{A59EAFDF-8AA2-4541-8553-CA146158D424}" srcOrd="0" destOrd="1" presId="urn:microsoft.com/office/officeart/2005/8/layout/hList1"/>
    <dgm:cxn modelId="{DB6E89EA-4184-4BD4-B4FA-857B39450FFB}" type="presOf" srcId="{4C2BAB03-5F1E-41E3-BF6F-E6D2B3A2EFC3}" destId="{D0608839-C429-4C8C-82A4-A24A731C3A03}" srcOrd="0" destOrd="0" presId="urn:microsoft.com/office/officeart/2005/8/layout/hList1"/>
    <dgm:cxn modelId="{7B31BCF0-6DC9-4D13-85D1-B7D1F0875AB7}" type="presOf" srcId="{F6E32315-85C4-492C-95BF-DDABFD868B28}" destId="{FBD4029A-1DF3-4260-8DD1-E3724FFD696F}" srcOrd="0" destOrd="3" presId="urn:microsoft.com/office/officeart/2005/8/layout/hList1"/>
    <dgm:cxn modelId="{48D51DF1-1418-4292-ABD1-FB7E3D98BDE2}" type="presOf" srcId="{F207A58F-4EA7-4E30-84E8-6BF8D39CF830}" destId="{A7C0C109-F24B-427D-AD02-F70D92582659}" srcOrd="0" destOrd="0" presId="urn:microsoft.com/office/officeart/2005/8/layout/hList1"/>
    <dgm:cxn modelId="{693BC1F4-89C5-4FB7-A22B-1E008FB32D5B}" srcId="{353064B1-E1C2-41BF-9285-83DC8B67AFFA}" destId="{F894FC0B-8A44-42DF-8284-BF07A1307BC0}" srcOrd="0" destOrd="0" parTransId="{0BB1A216-54BC-4729-AFB3-8C9A783C006B}" sibTransId="{6BD5D1B5-8F70-4C42-897A-EE15310AD7AF}"/>
    <dgm:cxn modelId="{82794EF5-A590-42A4-B37C-3B0A6ADE19AE}" srcId="{F207A58F-4EA7-4E30-84E8-6BF8D39CF830}" destId="{9BF01ED4-598F-4122-B19F-188FEB3823F7}" srcOrd="2" destOrd="0" parTransId="{39400C8E-3576-4E90-A175-1B89E7313E85}" sibTransId="{B5D01380-AC9F-4877-82EA-3C0B5FFEBD9E}"/>
    <dgm:cxn modelId="{00D66FFC-A761-4A9C-AC3B-B99423F3A519}" srcId="{4C2BAB03-5F1E-41E3-BF6F-E6D2B3A2EFC3}" destId="{A64EEB12-6684-4039-BC4B-B15F6C27602B}" srcOrd="3" destOrd="0" parTransId="{91AF3B60-7D17-4D4B-8F4C-3D0820CBD422}" sibTransId="{305AB74D-F184-46D0-A04C-1FA0165171AB}"/>
    <dgm:cxn modelId="{A1C060FE-452D-43C2-8568-E0D00A55CCA5}" srcId="{F207A58F-4EA7-4E30-84E8-6BF8D39CF830}" destId="{AA67A435-BC42-4322-9985-0BFAEF985C60}" srcOrd="3" destOrd="0" parTransId="{B469EBD6-32D4-419F-9869-559B90F9C2F2}" sibTransId="{577A5BE5-425B-4274-B9C1-3692439704B2}"/>
    <dgm:cxn modelId="{21B54E30-AA03-4995-8311-A28B9F68326D}" type="presParOf" srcId="{25A4E853-7831-4FD1-9386-711C3D7C43AA}" destId="{EF67458C-58C9-4262-92D8-684A17F29139}" srcOrd="0" destOrd="0" presId="urn:microsoft.com/office/officeart/2005/8/layout/hList1"/>
    <dgm:cxn modelId="{715B18B9-5B55-4BBD-BB9C-66BCD5C08E38}" type="presParOf" srcId="{EF67458C-58C9-4262-92D8-684A17F29139}" destId="{11345E24-38B5-4A03-868C-69B4416146DA}" srcOrd="0" destOrd="0" presId="urn:microsoft.com/office/officeart/2005/8/layout/hList1"/>
    <dgm:cxn modelId="{C429366A-831A-4042-9D9A-DB41F2C11374}" type="presParOf" srcId="{EF67458C-58C9-4262-92D8-684A17F29139}" destId="{EC0C45C9-491A-408C-9DAE-4122638C2A44}" srcOrd="1" destOrd="0" presId="urn:microsoft.com/office/officeart/2005/8/layout/hList1"/>
    <dgm:cxn modelId="{E94D654C-633C-4E25-A9A7-D498C258BA1B}" type="presParOf" srcId="{25A4E853-7831-4FD1-9386-711C3D7C43AA}" destId="{E93F9628-D06B-4533-AE9E-E7B3D4959F72}" srcOrd="1" destOrd="0" presId="urn:microsoft.com/office/officeart/2005/8/layout/hList1"/>
    <dgm:cxn modelId="{5FE41AB9-17AF-4C36-85FC-C60B3F8EF34F}" type="presParOf" srcId="{25A4E853-7831-4FD1-9386-711C3D7C43AA}" destId="{9991AAE1-6716-4380-BD72-ECEEB2BA8976}" srcOrd="2" destOrd="0" presId="urn:microsoft.com/office/officeart/2005/8/layout/hList1"/>
    <dgm:cxn modelId="{0FA03900-8399-4713-9CC9-DFC2986923FE}" type="presParOf" srcId="{9991AAE1-6716-4380-BD72-ECEEB2BA8976}" destId="{EB240496-9356-47D0-83F7-C3860EAD3D9B}" srcOrd="0" destOrd="0" presId="urn:microsoft.com/office/officeart/2005/8/layout/hList1"/>
    <dgm:cxn modelId="{25D0249D-C3FE-41C4-9A1A-F5D1625B7923}" type="presParOf" srcId="{9991AAE1-6716-4380-BD72-ECEEB2BA8976}" destId="{A59EAFDF-8AA2-4541-8553-CA146158D424}" srcOrd="1" destOrd="0" presId="urn:microsoft.com/office/officeart/2005/8/layout/hList1"/>
    <dgm:cxn modelId="{AB5B70A2-9B5E-4B42-A2DF-ADAA47F89ACC}" type="presParOf" srcId="{25A4E853-7831-4FD1-9386-711C3D7C43AA}" destId="{545A5B82-F864-4D1F-9C18-11B8A0A490A7}" srcOrd="3" destOrd="0" presId="urn:microsoft.com/office/officeart/2005/8/layout/hList1"/>
    <dgm:cxn modelId="{2B80969B-80B4-4E7D-9595-846B444B46DA}" type="presParOf" srcId="{25A4E853-7831-4FD1-9386-711C3D7C43AA}" destId="{2BFFF746-DC27-4C31-A45E-AA91B41E3057}" srcOrd="4" destOrd="0" presId="urn:microsoft.com/office/officeart/2005/8/layout/hList1"/>
    <dgm:cxn modelId="{34D7205C-9207-48C4-BF07-5995E447DB53}" type="presParOf" srcId="{2BFFF746-DC27-4C31-A45E-AA91B41E3057}" destId="{DB193E29-3B43-49A9-8F08-02CD1FB72D23}" srcOrd="0" destOrd="0" presId="urn:microsoft.com/office/officeart/2005/8/layout/hList1"/>
    <dgm:cxn modelId="{D32C69A2-B8BD-4E8A-8400-0A5C17FAE76A}" type="presParOf" srcId="{2BFFF746-DC27-4C31-A45E-AA91B41E3057}" destId="{FBD4029A-1DF3-4260-8DD1-E3724FFD696F}" srcOrd="1" destOrd="0" presId="urn:microsoft.com/office/officeart/2005/8/layout/hList1"/>
    <dgm:cxn modelId="{A15FBD21-1757-47E3-8D35-D4BBA4DBA0D6}" type="presParOf" srcId="{25A4E853-7831-4FD1-9386-711C3D7C43AA}" destId="{D1F0B7AF-CB2E-4E17-A4E3-C6C762932670}" srcOrd="5" destOrd="0" presId="urn:microsoft.com/office/officeart/2005/8/layout/hList1"/>
    <dgm:cxn modelId="{50825DD3-CE27-4FAC-A185-78A62584B7E6}" type="presParOf" srcId="{25A4E853-7831-4FD1-9386-711C3D7C43AA}" destId="{F82242EC-05E0-4119-82AC-14B635C93182}" srcOrd="6" destOrd="0" presId="urn:microsoft.com/office/officeart/2005/8/layout/hList1"/>
    <dgm:cxn modelId="{1A98D391-14B5-4117-8BB4-CFDDD0E1D0C1}" type="presParOf" srcId="{F82242EC-05E0-4119-82AC-14B635C93182}" destId="{A7C0C109-F24B-427D-AD02-F70D92582659}" srcOrd="0" destOrd="0" presId="urn:microsoft.com/office/officeart/2005/8/layout/hList1"/>
    <dgm:cxn modelId="{939B1992-1E4B-4CD7-A43B-57C78482B463}" type="presParOf" srcId="{F82242EC-05E0-4119-82AC-14B635C93182}" destId="{A262A3FD-FE77-45BE-ABC1-57900E81290C}" srcOrd="1" destOrd="0" presId="urn:microsoft.com/office/officeart/2005/8/layout/hList1"/>
    <dgm:cxn modelId="{16B0CFD5-0CF1-43CF-80A2-D7AFF2176939}" type="presParOf" srcId="{25A4E853-7831-4FD1-9386-711C3D7C43AA}" destId="{695AE1A2-DAD5-45BF-B0D9-F1BE7818B7A6}" srcOrd="7" destOrd="0" presId="urn:microsoft.com/office/officeart/2005/8/layout/hList1"/>
    <dgm:cxn modelId="{9862D98F-6425-4FC0-B830-800CDF48ED78}" type="presParOf" srcId="{25A4E853-7831-4FD1-9386-711C3D7C43AA}" destId="{36D5F003-D5E6-4DB3-A4BF-7CA84E1A0561}" srcOrd="8" destOrd="0" presId="urn:microsoft.com/office/officeart/2005/8/layout/hList1"/>
    <dgm:cxn modelId="{865CEC32-A686-40D0-9714-155D5D2F426A}" type="presParOf" srcId="{36D5F003-D5E6-4DB3-A4BF-7CA84E1A0561}" destId="{D0608839-C429-4C8C-82A4-A24A731C3A03}" srcOrd="0" destOrd="0" presId="urn:microsoft.com/office/officeart/2005/8/layout/hList1"/>
    <dgm:cxn modelId="{410C0F34-A3FB-4846-9136-12ABF23C517A}" type="presParOf" srcId="{36D5F003-D5E6-4DB3-A4BF-7CA84E1A0561}" destId="{CF39F3F5-D389-4D99-94EC-D56F140912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296CB-7128-478D-B837-205AF50F44D0}">
      <dsp:nvSpPr>
        <dsp:cNvPr id="0" name=""/>
        <dsp:cNvSpPr/>
      </dsp:nvSpPr>
      <dsp:spPr>
        <a:xfrm>
          <a:off x="0" y="1312"/>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041A4-A9B3-4C2D-B029-565978978947}">
      <dsp:nvSpPr>
        <dsp:cNvPr id="0" name=""/>
        <dsp:cNvSpPr/>
      </dsp:nvSpPr>
      <dsp:spPr>
        <a:xfrm>
          <a:off x="129496" y="97632"/>
          <a:ext cx="235447" cy="235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B6A622-D4B3-4E45-AAAB-AD642E8626E1}">
      <dsp:nvSpPr>
        <dsp:cNvPr id="0" name=""/>
        <dsp:cNvSpPr/>
      </dsp:nvSpPr>
      <dsp:spPr>
        <a:xfrm>
          <a:off x="494440" y="1312"/>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CA" sz="1600" kern="1200" dirty="0"/>
            <a:t>Why Age Dataset</a:t>
          </a:r>
        </a:p>
      </dsp:txBody>
      <dsp:txXfrm>
        <a:off x="494440" y="1312"/>
        <a:ext cx="5896834" cy="428086"/>
      </dsp:txXfrm>
    </dsp:sp>
    <dsp:sp modelId="{8B8B2B45-B40B-4637-868C-0FC259DCD400}">
      <dsp:nvSpPr>
        <dsp:cNvPr id="0" name=""/>
        <dsp:cNvSpPr/>
      </dsp:nvSpPr>
      <dsp:spPr>
        <a:xfrm>
          <a:off x="0" y="536421"/>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39670-6534-474F-9AD3-DB5544B82660}">
      <dsp:nvSpPr>
        <dsp:cNvPr id="0" name=""/>
        <dsp:cNvSpPr/>
      </dsp:nvSpPr>
      <dsp:spPr>
        <a:xfrm>
          <a:off x="129496" y="632740"/>
          <a:ext cx="235447" cy="235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860AE-098F-4F60-A8E1-01EFBEFC8AC3}">
      <dsp:nvSpPr>
        <dsp:cNvPr id="0" name=""/>
        <dsp:cNvSpPr/>
      </dsp:nvSpPr>
      <dsp:spPr>
        <a:xfrm>
          <a:off x="494440" y="536421"/>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1. Problem Statement</a:t>
          </a:r>
        </a:p>
      </dsp:txBody>
      <dsp:txXfrm>
        <a:off x="494440" y="536421"/>
        <a:ext cx="5896834" cy="428086"/>
      </dsp:txXfrm>
    </dsp:sp>
    <dsp:sp modelId="{5BDF35BC-40E8-4B7B-B776-C089429BFD01}">
      <dsp:nvSpPr>
        <dsp:cNvPr id="0" name=""/>
        <dsp:cNvSpPr/>
      </dsp:nvSpPr>
      <dsp:spPr>
        <a:xfrm>
          <a:off x="0" y="1071529"/>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ECBDB4-97F7-4F66-B5DC-134DD76BF04C}">
      <dsp:nvSpPr>
        <dsp:cNvPr id="0" name=""/>
        <dsp:cNvSpPr/>
      </dsp:nvSpPr>
      <dsp:spPr>
        <a:xfrm>
          <a:off x="129496" y="1167848"/>
          <a:ext cx="235447" cy="235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AF2AF-B0FE-41AC-B3EB-F196323AF9BC}">
      <dsp:nvSpPr>
        <dsp:cNvPr id="0" name=""/>
        <dsp:cNvSpPr/>
      </dsp:nvSpPr>
      <dsp:spPr>
        <a:xfrm>
          <a:off x="494440" y="1071529"/>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2. Project Objectives</a:t>
          </a:r>
        </a:p>
      </dsp:txBody>
      <dsp:txXfrm>
        <a:off x="494440" y="1071529"/>
        <a:ext cx="5896834" cy="428086"/>
      </dsp:txXfrm>
    </dsp:sp>
    <dsp:sp modelId="{DCA8E1A6-117E-4BDF-8CCF-D5CB125AA515}">
      <dsp:nvSpPr>
        <dsp:cNvPr id="0" name=""/>
        <dsp:cNvSpPr/>
      </dsp:nvSpPr>
      <dsp:spPr>
        <a:xfrm>
          <a:off x="0" y="1606637"/>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8D7BC-4C49-4C4D-A6F8-25CABF3C9359}">
      <dsp:nvSpPr>
        <dsp:cNvPr id="0" name=""/>
        <dsp:cNvSpPr/>
      </dsp:nvSpPr>
      <dsp:spPr>
        <a:xfrm>
          <a:off x="129496" y="1702957"/>
          <a:ext cx="235447" cy="235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2EE0C9-7AED-44A7-8E2D-908ED631BA7B}">
      <dsp:nvSpPr>
        <dsp:cNvPr id="0" name=""/>
        <dsp:cNvSpPr/>
      </dsp:nvSpPr>
      <dsp:spPr>
        <a:xfrm>
          <a:off x="494440" y="1606637"/>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3. Dataset Information</a:t>
          </a:r>
        </a:p>
      </dsp:txBody>
      <dsp:txXfrm>
        <a:off x="494440" y="1606637"/>
        <a:ext cx="5896834" cy="428086"/>
      </dsp:txXfrm>
    </dsp:sp>
    <dsp:sp modelId="{A671D531-F4FB-4977-B16D-2A21DFB3CC2B}">
      <dsp:nvSpPr>
        <dsp:cNvPr id="0" name=""/>
        <dsp:cNvSpPr/>
      </dsp:nvSpPr>
      <dsp:spPr>
        <a:xfrm>
          <a:off x="0" y="2141746"/>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4831E-B4E1-44D0-8A77-CA7848D7EF7E}">
      <dsp:nvSpPr>
        <dsp:cNvPr id="0" name=""/>
        <dsp:cNvSpPr/>
      </dsp:nvSpPr>
      <dsp:spPr>
        <a:xfrm>
          <a:off x="129496" y="2238065"/>
          <a:ext cx="235447" cy="2354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0FA58-45F9-4DC0-9FD0-CE3BF480DFAE}">
      <dsp:nvSpPr>
        <dsp:cNvPr id="0" name=""/>
        <dsp:cNvSpPr/>
      </dsp:nvSpPr>
      <dsp:spPr>
        <a:xfrm>
          <a:off x="494440" y="2141746"/>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4. Data exploration and Visualizations</a:t>
          </a:r>
        </a:p>
      </dsp:txBody>
      <dsp:txXfrm>
        <a:off x="494440" y="2141746"/>
        <a:ext cx="5896834" cy="428086"/>
      </dsp:txXfrm>
    </dsp:sp>
    <dsp:sp modelId="{B9798BFB-3FB7-4052-B28E-F18B9DD89121}">
      <dsp:nvSpPr>
        <dsp:cNvPr id="0" name=""/>
        <dsp:cNvSpPr/>
      </dsp:nvSpPr>
      <dsp:spPr>
        <a:xfrm>
          <a:off x="0" y="2676854"/>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95220-8B54-4C61-B45C-DCD5F45DE39C}">
      <dsp:nvSpPr>
        <dsp:cNvPr id="0" name=""/>
        <dsp:cNvSpPr/>
      </dsp:nvSpPr>
      <dsp:spPr>
        <a:xfrm>
          <a:off x="129496" y="2773173"/>
          <a:ext cx="235447" cy="2354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3C71F-E2E3-402B-83A4-6B25D8DC753F}">
      <dsp:nvSpPr>
        <dsp:cNvPr id="0" name=""/>
        <dsp:cNvSpPr/>
      </dsp:nvSpPr>
      <dsp:spPr>
        <a:xfrm>
          <a:off x="494440" y="2676854"/>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5.  Implementing ML Models</a:t>
          </a:r>
        </a:p>
      </dsp:txBody>
      <dsp:txXfrm>
        <a:off x="494440" y="2676854"/>
        <a:ext cx="5896834" cy="428086"/>
      </dsp:txXfrm>
    </dsp:sp>
    <dsp:sp modelId="{FEEB9EBC-95E8-494E-AD93-D85327B345CB}">
      <dsp:nvSpPr>
        <dsp:cNvPr id="0" name=""/>
        <dsp:cNvSpPr/>
      </dsp:nvSpPr>
      <dsp:spPr>
        <a:xfrm>
          <a:off x="0" y="3211962"/>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14CB3-F0D1-4B68-B7C6-E5A24852C234}">
      <dsp:nvSpPr>
        <dsp:cNvPr id="0" name=""/>
        <dsp:cNvSpPr/>
      </dsp:nvSpPr>
      <dsp:spPr>
        <a:xfrm>
          <a:off x="129496" y="3308282"/>
          <a:ext cx="235447" cy="23544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8AC53-0858-4179-AFFC-34AA8621E46F}">
      <dsp:nvSpPr>
        <dsp:cNvPr id="0" name=""/>
        <dsp:cNvSpPr/>
      </dsp:nvSpPr>
      <dsp:spPr>
        <a:xfrm>
          <a:off x="494440" y="3211962"/>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6. Models performance evaluation</a:t>
          </a:r>
        </a:p>
      </dsp:txBody>
      <dsp:txXfrm>
        <a:off x="494440" y="3211962"/>
        <a:ext cx="5896834" cy="428086"/>
      </dsp:txXfrm>
    </dsp:sp>
    <dsp:sp modelId="{CBF42A3F-9C82-4F7A-8BC4-D822BA9799C3}">
      <dsp:nvSpPr>
        <dsp:cNvPr id="0" name=""/>
        <dsp:cNvSpPr/>
      </dsp:nvSpPr>
      <dsp:spPr>
        <a:xfrm>
          <a:off x="0" y="3747070"/>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3E1A1-9EF0-4413-A2BF-3C34B7D416C9}">
      <dsp:nvSpPr>
        <dsp:cNvPr id="0" name=""/>
        <dsp:cNvSpPr/>
      </dsp:nvSpPr>
      <dsp:spPr>
        <a:xfrm>
          <a:off x="129496" y="3843390"/>
          <a:ext cx="235447" cy="23544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2551A-EE86-4BF5-B5E5-E39A4292F1C4}">
      <dsp:nvSpPr>
        <dsp:cNvPr id="0" name=""/>
        <dsp:cNvSpPr/>
      </dsp:nvSpPr>
      <dsp:spPr>
        <a:xfrm>
          <a:off x="494440" y="3747070"/>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7. Challenges faced</a:t>
          </a:r>
        </a:p>
      </dsp:txBody>
      <dsp:txXfrm>
        <a:off x="494440" y="3747070"/>
        <a:ext cx="5896834" cy="428086"/>
      </dsp:txXfrm>
    </dsp:sp>
    <dsp:sp modelId="{837D09B2-25B4-4E04-B83E-D88E4E6A109B}">
      <dsp:nvSpPr>
        <dsp:cNvPr id="0" name=""/>
        <dsp:cNvSpPr/>
      </dsp:nvSpPr>
      <dsp:spPr>
        <a:xfrm>
          <a:off x="0" y="4282179"/>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FB3E3-ABAF-408C-A815-18F7E44032A7}">
      <dsp:nvSpPr>
        <dsp:cNvPr id="0" name=""/>
        <dsp:cNvSpPr/>
      </dsp:nvSpPr>
      <dsp:spPr>
        <a:xfrm>
          <a:off x="129496" y="4378498"/>
          <a:ext cx="235447" cy="235447"/>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A0922A-7BBD-4D18-B271-E9CD6445A0E7}">
      <dsp:nvSpPr>
        <dsp:cNvPr id="0" name=""/>
        <dsp:cNvSpPr/>
      </dsp:nvSpPr>
      <dsp:spPr>
        <a:xfrm>
          <a:off x="494440" y="4282179"/>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US" sz="1600" kern="1200" dirty="0"/>
            <a:t>8. </a:t>
          </a:r>
          <a:r>
            <a:rPr lang="en-CA" sz="1600" kern="1200" dirty="0"/>
            <a:t>References</a:t>
          </a:r>
          <a:endParaRPr lang="en-US" sz="1600" kern="1200" dirty="0"/>
        </a:p>
      </dsp:txBody>
      <dsp:txXfrm>
        <a:off x="494440" y="4282179"/>
        <a:ext cx="5896834" cy="428086"/>
      </dsp:txXfrm>
    </dsp:sp>
    <dsp:sp modelId="{7EFB3DD5-123D-4482-A374-E95AE48AC1D9}">
      <dsp:nvSpPr>
        <dsp:cNvPr id="0" name=""/>
        <dsp:cNvSpPr/>
      </dsp:nvSpPr>
      <dsp:spPr>
        <a:xfrm>
          <a:off x="0" y="4817287"/>
          <a:ext cx="6391275" cy="4280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35F83-E805-4297-92AD-99CD2043C0C7}">
      <dsp:nvSpPr>
        <dsp:cNvPr id="0" name=""/>
        <dsp:cNvSpPr/>
      </dsp:nvSpPr>
      <dsp:spPr>
        <a:xfrm>
          <a:off x="129496" y="4913606"/>
          <a:ext cx="235447" cy="235447"/>
        </a:xfrm>
        <a:prstGeom prst="rect">
          <a:avLst/>
        </a:prstGeom>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FFF28F-F992-4163-BB7A-3E8996ED5B1D}">
      <dsp:nvSpPr>
        <dsp:cNvPr id="0" name=""/>
        <dsp:cNvSpPr/>
      </dsp:nvSpPr>
      <dsp:spPr>
        <a:xfrm>
          <a:off x="494440" y="4817287"/>
          <a:ext cx="5896834" cy="42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306" tIns="45306" rIns="45306" bIns="45306" numCol="1" spcCol="1270" anchor="ctr" anchorCtr="0">
          <a:noAutofit/>
        </a:bodyPr>
        <a:lstStyle/>
        <a:p>
          <a:pPr marL="0" lvl="0" indent="0" algn="l" defTabSz="711200">
            <a:lnSpc>
              <a:spcPct val="100000"/>
            </a:lnSpc>
            <a:spcBef>
              <a:spcPct val="0"/>
            </a:spcBef>
            <a:spcAft>
              <a:spcPct val="35000"/>
            </a:spcAft>
            <a:buNone/>
          </a:pPr>
          <a:r>
            <a:rPr lang="en-IN" sz="1600" kern="1200" dirty="0"/>
            <a:t>9. Project documents  link</a:t>
          </a:r>
          <a:endParaRPr lang="en-US" sz="1600" kern="1200" dirty="0"/>
        </a:p>
      </dsp:txBody>
      <dsp:txXfrm>
        <a:off x="494440" y="4817287"/>
        <a:ext cx="5896834" cy="42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45E24-38B5-4A03-868C-69B4416146DA}">
      <dsp:nvSpPr>
        <dsp:cNvPr id="0" name=""/>
        <dsp:cNvSpPr/>
      </dsp:nvSpPr>
      <dsp:spPr>
        <a:xfrm>
          <a:off x="5405" y="8962"/>
          <a:ext cx="2071988" cy="82879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KNN</a:t>
          </a:r>
          <a:endParaRPr lang="en-CA" sz="1300" kern="1200" dirty="0"/>
        </a:p>
      </dsp:txBody>
      <dsp:txXfrm>
        <a:off x="5405" y="8962"/>
        <a:ext cx="2071988" cy="828795"/>
      </dsp:txXfrm>
    </dsp:sp>
    <dsp:sp modelId="{EC0C45C9-491A-408C-9DAE-4122638C2A44}">
      <dsp:nvSpPr>
        <dsp:cNvPr id="0" name=""/>
        <dsp:cNvSpPr/>
      </dsp:nvSpPr>
      <dsp:spPr>
        <a:xfrm>
          <a:off x="5405" y="837757"/>
          <a:ext cx="2071988" cy="28108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accuracy 0.2655</a:t>
          </a:r>
        </a:p>
        <a:p>
          <a:pPr marL="171450" lvl="1" indent="-171450" algn="l" defTabSz="711200">
            <a:lnSpc>
              <a:spcPct val="90000"/>
            </a:lnSpc>
            <a:spcBef>
              <a:spcPct val="0"/>
            </a:spcBef>
            <a:spcAft>
              <a:spcPct val="15000"/>
            </a:spcAft>
            <a:buChar char="•"/>
          </a:pPr>
          <a:r>
            <a:rPr lang="en-IN" sz="1600" kern="1200" dirty="0"/>
            <a:t>recall 0.2657</a:t>
          </a:r>
        </a:p>
        <a:p>
          <a:pPr marL="171450" lvl="1" indent="-171450" algn="l" defTabSz="711200">
            <a:lnSpc>
              <a:spcPct val="90000"/>
            </a:lnSpc>
            <a:spcBef>
              <a:spcPct val="0"/>
            </a:spcBef>
            <a:spcAft>
              <a:spcPct val="15000"/>
            </a:spcAft>
            <a:buChar char="•"/>
          </a:pPr>
          <a:r>
            <a:rPr lang="en-IN" sz="1600" kern="1200" dirty="0"/>
            <a:t>precision 0.2655</a:t>
          </a:r>
        </a:p>
        <a:p>
          <a:pPr marL="171450" lvl="1" indent="-171450" algn="l" defTabSz="711200">
            <a:lnSpc>
              <a:spcPct val="90000"/>
            </a:lnSpc>
            <a:spcBef>
              <a:spcPct val="0"/>
            </a:spcBef>
            <a:spcAft>
              <a:spcPct val="15000"/>
            </a:spcAft>
            <a:buChar char="•"/>
          </a:pPr>
          <a:r>
            <a:rPr lang="en-IN" sz="1600" kern="1200" dirty="0"/>
            <a:t>f1 score 0.2655</a:t>
          </a:r>
        </a:p>
      </dsp:txBody>
      <dsp:txXfrm>
        <a:off x="5405" y="837757"/>
        <a:ext cx="2071988" cy="2810880"/>
      </dsp:txXfrm>
    </dsp:sp>
    <dsp:sp modelId="{EB240496-9356-47D0-83F7-C3860EAD3D9B}">
      <dsp:nvSpPr>
        <dsp:cNvPr id="0" name=""/>
        <dsp:cNvSpPr/>
      </dsp:nvSpPr>
      <dsp:spPr>
        <a:xfrm>
          <a:off x="2367471" y="8962"/>
          <a:ext cx="2071988" cy="82879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Gaussian Naive Bayes</a:t>
          </a:r>
        </a:p>
      </dsp:txBody>
      <dsp:txXfrm>
        <a:off x="2367471" y="8962"/>
        <a:ext cx="2071988" cy="828795"/>
      </dsp:txXfrm>
    </dsp:sp>
    <dsp:sp modelId="{A59EAFDF-8AA2-4541-8553-CA146158D424}">
      <dsp:nvSpPr>
        <dsp:cNvPr id="0" name=""/>
        <dsp:cNvSpPr/>
      </dsp:nvSpPr>
      <dsp:spPr>
        <a:xfrm>
          <a:off x="2367471" y="837757"/>
          <a:ext cx="2071988" cy="28108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accuracy 0.0065</a:t>
          </a:r>
        </a:p>
        <a:p>
          <a:pPr marL="171450" lvl="1" indent="-171450" algn="l" defTabSz="711200">
            <a:lnSpc>
              <a:spcPct val="90000"/>
            </a:lnSpc>
            <a:spcBef>
              <a:spcPct val="0"/>
            </a:spcBef>
            <a:spcAft>
              <a:spcPct val="15000"/>
            </a:spcAft>
            <a:buChar char="•"/>
          </a:pPr>
          <a:r>
            <a:rPr lang="en-IN" sz="1600" kern="1200" dirty="0"/>
            <a:t>recall 0.0065</a:t>
          </a:r>
        </a:p>
        <a:p>
          <a:pPr marL="171450" lvl="1" indent="-171450" algn="l" defTabSz="711200">
            <a:lnSpc>
              <a:spcPct val="90000"/>
            </a:lnSpc>
            <a:spcBef>
              <a:spcPct val="0"/>
            </a:spcBef>
            <a:spcAft>
              <a:spcPct val="15000"/>
            </a:spcAft>
            <a:buChar char="•"/>
          </a:pPr>
          <a:r>
            <a:rPr lang="en-IN" sz="1600" kern="1200" dirty="0"/>
            <a:t>precision 0.0065</a:t>
          </a:r>
        </a:p>
        <a:p>
          <a:pPr marL="171450" lvl="1" indent="-171450" algn="l" defTabSz="711200">
            <a:lnSpc>
              <a:spcPct val="90000"/>
            </a:lnSpc>
            <a:spcBef>
              <a:spcPct val="0"/>
            </a:spcBef>
            <a:spcAft>
              <a:spcPct val="15000"/>
            </a:spcAft>
            <a:buChar char="•"/>
          </a:pPr>
          <a:r>
            <a:rPr lang="en-IN" sz="1600" kern="1200" dirty="0"/>
            <a:t>f1 score 0.0065</a:t>
          </a:r>
        </a:p>
      </dsp:txBody>
      <dsp:txXfrm>
        <a:off x="2367471" y="837757"/>
        <a:ext cx="2071988" cy="2810880"/>
      </dsp:txXfrm>
    </dsp:sp>
    <dsp:sp modelId="{DB193E29-3B43-49A9-8F08-02CD1FB72D23}">
      <dsp:nvSpPr>
        <dsp:cNvPr id="0" name=""/>
        <dsp:cNvSpPr/>
      </dsp:nvSpPr>
      <dsp:spPr>
        <a:xfrm>
          <a:off x="4729538" y="8962"/>
          <a:ext cx="2071988" cy="82879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Decision Tree Classifier</a:t>
          </a:r>
        </a:p>
      </dsp:txBody>
      <dsp:txXfrm>
        <a:off x="4729538" y="8962"/>
        <a:ext cx="2071988" cy="828795"/>
      </dsp:txXfrm>
    </dsp:sp>
    <dsp:sp modelId="{FBD4029A-1DF3-4260-8DD1-E3724FFD696F}">
      <dsp:nvSpPr>
        <dsp:cNvPr id="0" name=""/>
        <dsp:cNvSpPr/>
      </dsp:nvSpPr>
      <dsp:spPr>
        <a:xfrm>
          <a:off x="4729538" y="837757"/>
          <a:ext cx="2071988" cy="28108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accuracy 0.9533</a:t>
          </a:r>
        </a:p>
        <a:p>
          <a:pPr marL="171450" lvl="1" indent="-171450" algn="l" defTabSz="711200">
            <a:lnSpc>
              <a:spcPct val="90000"/>
            </a:lnSpc>
            <a:spcBef>
              <a:spcPct val="0"/>
            </a:spcBef>
            <a:spcAft>
              <a:spcPct val="15000"/>
            </a:spcAft>
            <a:buChar char="•"/>
          </a:pPr>
          <a:r>
            <a:rPr lang="en-IN" sz="1600" kern="1200" dirty="0"/>
            <a:t>recall 0.9533</a:t>
          </a:r>
        </a:p>
        <a:p>
          <a:pPr marL="171450" lvl="1" indent="-171450" algn="l" defTabSz="711200">
            <a:lnSpc>
              <a:spcPct val="90000"/>
            </a:lnSpc>
            <a:spcBef>
              <a:spcPct val="0"/>
            </a:spcBef>
            <a:spcAft>
              <a:spcPct val="15000"/>
            </a:spcAft>
            <a:buChar char="•"/>
          </a:pPr>
          <a:r>
            <a:rPr lang="en-IN" sz="1600" kern="1200" dirty="0"/>
            <a:t>precision 0.9533</a:t>
          </a:r>
        </a:p>
        <a:p>
          <a:pPr marL="171450" lvl="1" indent="-171450" algn="l" defTabSz="711200">
            <a:lnSpc>
              <a:spcPct val="90000"/>
            </a:lnSpc>
            <a:spcBef>
              <a:spcPct val="0"/>
            </a:spcBef>
            <a:spcAft>
              <a:spcPct val="15000"/>
            </a:spcAft>
            <a:buChar char="•"/>
          </a:pPr>
          <a:r>
            <a:rPr lang="en-IN" sz="1600" kern="1200" dirty="0"/>
            <a:t>f1 score 0.9533</a:t>
          </a:r>
          <a:endParaRPr lang="en-IN" sz="1400" kern="1200" dirty="0"/>
        </a:p>
      </dsp:txBody>
      <dsp:txXfrm>
        <a:off x="4729538" y="837757"/>
        <a:ext cx="2071988" cy="2810880"/>
      </dsp:txXfrm>
    </dsp:sp>
    <dsp:sp modelId="{A7C0C109-F24B-427D-AD02-F70D92582659}">
      <dsp:nvSpPr>
        <dsp:cNvPr id="0" name=""/>
        <dsp:cNvSpPr/>
      </dsp:nvSpPr>
      <dsp:spPr>
        <a:xfrm>
          <a:off x="7091604" y="8962"/>
          <a:ext cx="2071988" cy="82879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Random Forest Classifier</a:t>
          </a:r>
        </a:p>
      </dsp:txBody>
      <dsp:txXfrm>
        <a:off x="7091604" y="8962"/>
        <a:ext cx="2071988" cy="828795"/>
      </dsp:txXfrm>
    </dsp:sp>
    <dsp:sp modelId="{A262A3FD-FE77-45BE-ABC1-57900E81290C}">
      <dsp:nvSpPr>
        <dsp:cNvPr id="0" name=""/>
        <dsp:cNvSpPr/>
      </dsp:nvSpPr>
      <dsp:spPr>
        <a:xfrm>
          <a:off x="7091604" y="837757"/>
          <a:ext cx="2071988" cy="28108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accuracy 0.6235</a:t>
          </a:r>
        </a:p>
        <a:p>
          <a:pPr marL="171450" lvl="1" indent="-171450" algn="l" defTabSz="711200">
            <a:lnSpc>
              <a:spcPct val="90000"/>
            </a:lnSpc>
            <a:spcBef>
              <a:spcPct val="0"/>
            </a:spcBef>
            <a:spcAft>
              <a:spcPct val="15000"/>
            </a:spcAft>
            <a:buChar char="•"/>
          </a:pPr>
          <a:r>
            <a:rPr lang="en-IN" sz="1600" kern="1200" dirty="0"/>
            <a:t>recall 0.6235</a:t>
          </a:r>
        </a:p>
        <a:p>
          <a:pPr marL="171450" lvl="1" indent="-171450" algn="l" defTabSz="711200">
            <a:lnSpc>
              <a:spcPct val="90000"/>
            </a:lnSpc>
            <a:spcBef>
              <a:spcPct val="0"/>
            </a:spcBef>
            <a:spcAft>
              <a:spcPct val="15000"/>
            </a:spcAft>
            <a:buChar char="•"/>
          </a:pPr>
          <a:r>
            <a:rPr lang="en-IN" sz="1600" kern="1200" dirty="0"/>
            <a:t>precision 0.6235</a:t>
          </a:r>
        </a:p>
        <a:p>
          <a:pPr marL="171450" lvl="1" indent="-171450" algn="l" defTabSz="711200">
            <a:lnSpc>
              <a:spcPct val="90000"/>
            </a:lnSpc>
            <a:spcBef>
              <a:spcPct val="0"/>
            </a:spcBef>
            <a:spcAft>
              <a:spcPct val="15000"/>
            </a:spcAft>
            <a:buChar char="•"/>
          </a:pPr>
          <a:r>
            <a:rPr lang="en-IN" sz="1600" kern="1200" dirty="0"/>
            <a:t>f1 score 0.6235</a:t>
          </a:r>
        </a:p>
      </dsp:txBody>
      <dsp:txXfrm>
        <a:off x="7091604" y="837757"/>
        <a:ext cx="2071988" cy="2810880"/>
      </dsp:txXfrm>
    </dsp:sp>
    <dsp:sp modelId="{D0608839-C429-4C8C-82A4-A24A731C3A03}">
      <dsp:nvSpPr>
        <dsp:cNvPr id="0" name=""/>
        <dsp:cNvSpPr/>
      </dsp:nvSpPr>
      <dsp:spPr>
        <a:xfrm>
          <a:off x="9453671" y="8962"/>
          <a:ext cx="2071988" cy="828795"/>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SVC</a:t>
          </a:r>
          <a:endParaRPr lang="en-US" sz="1300" kern="1200" dirty="0"/>
        </a:p>
      </dsp:txBody>
      <dsp:txXfrm>
        <a:off x="9453671" y="8962"/>
        <a:ext cx="2071988" cy="828795"/>
      </dsp:txXfrm>
    </dsp:sp>
    <dsp:sp modelId="{CF39F3F5-D389-4D99-94EC-D56F14091201}">
      <dsp:nvSpPr>
        <dsp:cNvPr id="0" name=""/>
        <dsp:cNvSpPr/>
      </dsp:nvSpPr>
      <dsp:spPr>
        <a:xfrm>
          <a:off x="9453671" y="837757"/>
          <a:ext cx="2071988" cy="281088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accuracy 0.3263</a:t>
          </a:r>
        </a:p>
        <a:p>
          <a:pPr marL="171450" lvl="1" indent="-171450" algn="l" defTabSz="711200">
            <a:lnSpc>
              <a:spcPct val="90000"/>
            </a:lnSpc>
            <a:spcBef>
              <a:spcPct val="0"/>
            </a:spcBef>
            <a:spcAft>
              <a:spcPct val="15000"/>
            </a:spcAft>
            <a:buChar char="•"/>
          </a:pPr>
          <a:r>
            <a:rPr lang="en-IN" sz="1600" kern="1200" dirty="0"/>
            <a:t>recall 0.3263</a:t>
          </a:r>
        </a:p>
        <a:p>
          <a:pPr marL="171450" lvl="1" indent="-171450" algn="l" defTabSz="711200">
            <a:lnSpc>
              <a:spcPct val="90000"/>
            </a:lnSpc>
            <a:spcBef>
              <a:spcPct val="0"/>
            </a:spcBef>
            <a:spcAft>
              <a:spcPct val="15000"/>
            </a:spcAft>
            <a:buChar char="•"/>
          </a:pPr>
          <a:r>
            <a:rPr lang="en-IN" sz="1600" kern="1200" dirty="0"/>
            <a:t>precision 0.3263</a:t>
          </a:r>
        </a:p>
        <a:p>
          <a:pPr marL="171450" lvl="1" indent="-171450" algn="l" defTabSz="711200">
            <a:lnSpc>
              <a:spcPct val="90000"/>
            </a:lnSpc>
            <a:spcBef>
              <a:spcPct val="0"/>
            </a:spcBef>
            <a:spcAft>
              <a:spcPct val="15000"/>
            </a:spcAft>
            <a:buChar char="•"/>
          </a:pPr>
          <a:r>
            <a:rPr lang="en-IN" sz="1600" kern="1200" dirty="0"/>
            <a:t>f1 score 0.3263</a:t>
          </a:r>
        </a:p>
      </dsp:txBody>
      <dsp:txXfrm>
        <a:off x="9453671" y="837757"/>
        <a:ext cx="2071988" cy="28108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D9FAC-E22C-490B-ACE1-04E9ECF095F2}" type="datetimeFigureOut">
              <a:rPr lang="en-CA" smtClean="0"/>
              <a:t>2022-12-07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C094-03D0-48EE-AD97-7F87C90CF0E6}" type="slidenum">
              <a:rPr lang="en-CA" smtClean="0"/>
              <a:t>‹#›</a:t>
            </a:fld>
            <a:endParaRPr lang="en-CA"/>
          </a:p>
        </p:txBody>
      </p:sp>
    </p:spTree>
    <p:extLst>
      <p:ext uri="{BB962C8B-B14F-4D97-AF65-F5344CB8AC3E}">
        <p14:creationId xmlns:p14="http://schemas.microsoft.com/office/powerpoint/2010/main" val="392303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94d958042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994d958042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94d958042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94d958042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90CF80-4135-44A6-8ECF-03BDE06BEA13}" type="slidenum">
              <a:rPr lang="en-CA" smtClean="0"/>
              <a:t>‹#›</a:t>
            </a:fld>
            <a:endParaRPr lang="en-CA"/>
          </a:p>
        </p:txBody>
      </p:sp>
    </p:spTree>
    <p:extLst>
      <p:ext uri="{BB962C8B-B14F-4D97-AF65-F5344CB8AC3E}">
        <p14:creationId xmlns:p14="http://schemas.microsoft.com/office/powerpoint/2010/main" val="268918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02255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44579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02">
  <p:cSld name="Title and body 02">
    <p:spTree>
      <p:nvGrpSpPr>
        <p:cNvPr id="1" name="Shape 185"/>
        <p:cNvGrpSpPr/>
        <p:nvPr/>
      </p:nvGrpSpPr>
      <p:grpSpPr>
        <a:xfrm>
          <a:off x="0" y="0"/>
          <a:ext cx="0" cy="0"/>
          <a:chOff x="0" y="0"/>
          <a:chExt cx="0" cy="0"/>
        </a:xfrm>
      </p:grpSpPr>
      <p:sp>
        <p:nvSpPr>
          <p:cNvPr id="186" name="Google Shape;186;p14"/>
          <p:cNvSpPr txBox="1">
            <a:spLocks noGrp="1"/>
          </p:cNvSpPr>
          <p:nvPr>
            <p:ph type="subTitle" idx="1"/>
          </p:nvPr>
        </p:nvSpPr>
        <p:spPr>
          <a:xfrm>
            <a:off x="950967" y="1498343"/>
            <a:ext cx="10290000" cy="41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AutoNum type="arabicPeriod"/>
              <a:defRPr sz="1600"/>
            </a:lvl1pPr>
            <a:lvl2pPr lvl="1" rtl="0">
              <a:spcBef>
                <a:spcPts val="2133"/>
              </a:spcBef>
              <a:spcAft>
                <a:spcPts val="0"/>
              </a:spcAft>
              <a:buClr>
                <a:srgbClr val="434343"/>
              </a:buClr>
              <a:buSzPts val="1400"/>
              <a:buFont typeface="Roboto Condensed Light"/>
              <a:buAutoNum type="alphaLcPeriod"/>
              <a:defRPr/>
            </a:lvl2pPr>
            <a:lvl3pPr lvl="2" rtl="0">
              <a:spcBef>
                <a:spcPts val="2133"/>
              </a:spcBef>
              <a:spcAft>
                <a:spcPts val="0"/>
              </a:spcAft>
              <a:buClr>
                <a:srgbClr val="434343"/>
              </a:buClr>
              <a:buSzPts val="1400"/>
              <a:buFont typeface="Roboto Condensed Light"/>
              <a:buAutoNum type="romanLcPeriod"/>
              <a:defRPr/>
            </a:lvl3pPr>
            <a:lvl4pPr lvl="3" rtl="0">
              <a:spcBef>
                <a:spcPts val="2133"/>
              </a:spcBef>
              <a:spcAft>
                <a:spcPts val="0"/>
              </a:spcAft>
              <a:buClr>
                <a:srgbClr val="434343"/>
              </a:buClr>
              <a:buSzPts val="1400"/>
              <a:buFont typeface="Roboto Condensed Light"/>
              <a:buAutoNum type="arabicPeriod"/>
              <a:defRPr/>
            </a:lvl4pPr>
            <a:lvl5pPr lvl="4" rtl="0">
              <a:spcBef>
                <a:spcPts val="2133"/>
              </a:spcBef>
              <a:spcAft>
                <a:spcPts val="0"/>
              </a:spcAft>
              <a:buClr>
                <a:srgbClr val="434343"/>
              </a:buClr>
              <a:buSzPts val="1400"/>
              <a:buFont typeface="Roboto Condensed Light"/>
              <a:buAutoNum type="alphaLcPeriod"/>
              <a:defRPr/>
            </a:lvl5pPr>
            <a:lvl6pPr lvl="5" rtl="0">
              <a:spcBef>
                <a:spcPts val="2133"/>
              </a:spcBef>
              <a:spcAft>
                <a:spcPts val="0"/>
              </a:spcAft>
              <a:buClr>
                <a:srgbClr val="434343"/>
              </a:buClr>
              <a:buSzPts val="1400"/>
              <a:buFont typeface="Roboto Condensed Light"/>
              <a:buAutoNum type="romanLcPeriod"/>
              <a:defRPr/>
            </a:lvl6pPr>
            <a:lvl7pPr lvl="6" rtl="0">
              <a:spcBef>
                <a:spcPts val="2133"/>
              </a:spcBef>
              <a:spcAft>
                <a:spcPts val="0"/>
              </a:spcAft>
              <a:buClr>
                <a:srgbClr val="434343"/>
              </a:buClr>
              <a:buSzPts val="1400"/>
              <a:buFont typeface="Roboto Condensed Light"/>
              <a:buAutoNum type="arabicPeriod"/>
              <a:defRPr/>
            </a:lvl7pPr>
            <a:lvl8pPr lvl="7" rtl="0">
              <a:spcBef>
                <a:spcPts val="2133"/>
              </a:spcBef>
              <a:spcAft>
                <a:spcPts val="0"/>
              </a:spcAft>
              <a:buClr>
                <a:srgbClr val="434343"/>
              </a:buClr>
              <a:buSzPts val="1400"/>
              <a:buFont typeface="Roboto Condensed Light"/>
              <a:buAutoNum type="alphaLcPeriod"/>
              <a:defRPr/>
            </a:lvl8pPr>
            <a:lvl9pPr lvl="8" rtl="0">
              <a:spcBef>
                <a:spcPts val="2133"/>
              </a:spcBef>
              <a:spcAft>
                <a:spcPts val="2133"/>
              </a:spcAft>
              <a:buClr>
                <a:srgbClr val="434343"/>
              </a:buClr>
              <a:buSzPts val="1400"/>
              <a:buFont typeface="Roboto Condensed Light"/>
              <a:buAutoNum type="romanLcPeriod"/>
              <a:defRPr/>
            </a:lvl9pPr>
          </a:lstStyle>
          <a:p>
            <a:endParaRPr/>
          </a:p>
        </p:txBody>
      </p:sp>
      <p:sp>
        <p:nvSpPr>
          <p:cNvPr id="188" name="Google Shape;188;p14"/>
          <p:cNvSpPr txBox="1">
            <a:spLocks noGrp="1"/>
          </p:cNvSpPr>
          <p:nvPr>
            <p:ph type="title"/>
          </p:nvPr>
        </p:nvSpPr>
        <p:spPr>
          <a:xfrm>
            <a:off x="0" y="580567"/>
            <a:ext cx="12192000" cy="55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2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341009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155"/>
        <p:cNvGrpSpPr/>
        <p:nvPr/>
      </p:nvGrpSpPr>
      <p:grpSpPr>
        <a:xfrm>
          <a:off x="0" y="0"/>
          <a:ext cx="0" cy="0"/>
          <a:chOff x="0" y="0"/>
          <a:chExt cx="0" cy="0"/>
        </a:xfrm>
      </p:grpSpPr>
      <p:sp>
        <p:nvSpPr>
          <p:cNvPr id="157" name="Google Shape;157;p8"/>
          <p:cNvSpPr txBox="1">
            <a:spLocks noGrp="1"/>
          </p:cNvSpPr>
          <p:nvPr>
            <p:ph type="title"/>
          </p:nvPr>
        </p:nvSpPr>
        <p:spPr>
          <a:xfrm>
            <a:off x="949000" y="2142400"/>
            <a:ext cx="4537200" cy="81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a:endParaRPr/>
          </a:p>
        </p:txBody>
      </p:sp>
      <p:sp>
        <p:nvSpPr>
          <p:cNvPr id="158" name="Google Shape;158;p8"/>
          <p:cNvSpPr txBox="1">
            <a:spLocks noGrp="1"/>
          </p:cNvSpPr>
          <p:nvPr>
            <p:ph type="body" idx="1"/>
          </p:nvPr>
        </p:nvSpPr>
        <p:spPr>
          <a:xfrm>
            <a:off x="949000" y="3478400"/>
            <a:ext cx="4537200" cy="21496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endParaRPr/>
          </a:p>
        </p:txBody>
      </p:sp>
    </p:spTree>
    <p:extLst>
      <p:ext uri="{BB962C8B-B14F-4D97-AF65-F5344CB8AC3E}">
        <p14:creationId xmlns:p14="http://schemas.microsoft.com/office/powerpoint/2010/main" val="296840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14495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2551F-8E3D-4AE7-BBE2-3ACF472AFB16}" type="datetimeFigureOut">
              <a:rPr lang="en-CA" smtClean="0"/>
              <a:t>2022-12-07</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90CF80-4135-44A6-8ECF-03BDE06BEA13}" type="slidenum">
              <a:rPr lang="en-CA" smtClean="0"/>
              <a:t>‹#›</a:t>
            </a:fld>
            <a:endParaRPr lang="en-CA"/>
          </a:p>
        </p:txBody>
      </p:sp>
    </p:spTree>
    <p:extLst>
      <p:ext uri="{BB962C8B-B14F-4D97-AF65-F5344CB8AC3E}">
        <p14:creationId xmlns:p14="http://schemas.microsoft.com/office/powerpoint/2010/main" val="82220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2551F-8E3D-4AE7-BBE2-3ACF472AFB16}" type="datetimeFigureOut">
              <a:rPr lang="en-CA" smtClean="0"/>
              <a:t>2022-12-07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9798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2551F-8E3D-4AE7-BBE2-3ACF472AFB16}" type="datetimeFigureOut">
              <a:rPr lang="en-CA" smtClean="0"/>
              <a:t>2022-12-07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3250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2551F-8E3D-4AE7-BBE2-3ACF472AFB16}" type="datetimeFigureOut">
              <a:rPr lang="en-CA" smtClean="0"/>
              <a:t>2022-12-07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72481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2551F-8E3D-4AE7-BBE2-3ACF472AFB16}" type="datetimeFigureOut">
              <a:rPr lang="en-CA" smtClean="0"/>
              <a:t>2022-12-07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08609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2551F-8E3D-4AE7-BBE2-3ACF472AFB16}" type="datetimeFigureOut">
              <a:rPr lang="en-CA" smtClean="0"/>
              <a:t>2022-12-07</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40851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2551F-8E3D-4AE7-BBE2-3ACF472AFB16}" type="datetimeFigureOut">
              <a:rPr lang="en-CA" smtClean="0"/>
              <a:t>2022-12-07</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88052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2551F-8E3D-4AE7-BBE2-3ACF472AFB16}" type="datetimeFigureOut">
              <a:rPr lang="en-CA" smtClean="0"/>
              <a:t>2022-12-07</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90CF80-4135-44A6-8ECF-03BDE06BEA13}" type="slidenum">
              <a:rPr lang="en-CA" smtClean="0"/>
              <a:t>‹#›</a:t>
            </a:fld>
            <a:endParaRPr lang="en-CA"/>
          </a:p>
        </p:txBody>
      </p:sp>
    </p:spTree>
    <p:extLst>
      <p:ext uri="{BB962C8B-B14F-4D97-AF65-F5344CB8AC3E}">
        <p14:creationId xmlns:p14="http://schemas.microsoft.com/office/powerpoint/2010/main" val="916578218"/>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hyperlink" Target="https://en.wikipedia.org/wiki/Biographies" TargetMode="External"/><Relationship Id="rId4" Type="http://schemas.openxmlformats.org/officeDocument/2006/relationships/hyperlink" Target="https://en.wikipedia.org/wiki/Wikipedi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orkshop-proceedings.icwsm.org/abstract?id=2022_82"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en.wikipedia.org/wiki/Gender_bias_on_Wikipedia#:~:text=The%20authors%20found%20that%20women,themselves%2C%20and%203)%20that%20externa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oradnejad/AgeDataset"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hub.com/DAB103-2021/HAproject-TheSpartianMartia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workshop-proceedings.icwsm.org/abstract?id=2022_82"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EF32-0AFB-4515-86D1-FF7C6B2D2C78}"/>
              </a:ext>
            </a:extLst>
          </p:cNvPr>
          <p:cNvSpPr>
            <a:spLocks noGrp="1"/>
          </p:cNvSpPr>
          <p:nvPr>
            <p:ph type="title"/>
          </p:nvPr>
        </p:nvSpPr>
        <p:spPr>
          <a:xfrm>
            <a:off x="883641" y="1461052"/>
            <a:ext cx="4240730" cy="4498513"/>
          </a:xfrm>
        </p:spPr>
        <p:txBody>
          <a:bodyPr>
            <a:normAutofit/>
          </a:bodyPr>
          <a:lstStyle/>
          <a:p>
            <a:r>
              <a:rPr lang="en-IN" b="1" dirty="0"/>
              <a:t>Predicting</a:t>
            </a:r>
            <a:r>
              <a:rPr lang="en-IN" sz="4800" b="1" dirty="0"/>
              <a:t> the Age of Death</a:t>
            </a:r>
          </a:p>
        </p:txBody>
      </p:sp>
      <p:pic>
        <p:nvPicPr>
          <p:cNvPr id="5" name="Picture 4">
            <a:extLst>
              <a:ext uri="{FF2B5EF4-FFF2-40B4-BE49-F238E27FC236}">
                <a16:creationId xmlns:a16="http://schemas.microsoft.com/office/drawing/2014/main" id="{1B40E228-C451-45E1-8276-91D93CED5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995" y="863867"/>
            <a:ext cx="6638603" cy="5130266"/>
          </a:xfrm>
          <a:prstGeom prst="rect">
            <a:avLst/>
          </a:prstGeom>
        </p:spPr>
      </p:pic>
      <p:sp>
        <p:nvSpPr>
          <p:cNvPr id="4" name="TextBox 3">
            <a:extLst>
              <a:ext uri="{FF2B5EF4-FFF2-40B4-BE49-F238E27FC236}">
                <a16:creationId xmlns:a16="http://schemas.microsoft.com/office/drawing/2014/main" id="{534FE2AA-642A-4FD9-9A45-F2B15DD38472}"/>
              </a:ext>
            </a:extLst>
          </p:cNvPr>
          <p:cNvSpPr txBox="1"/>
          <p:nvPr/>
        </p:nvSpPr>
        <p:spPr>
          <a:xfrm>
            <a:off x="5353995" y="5994133"/>
            <a:ext cx="6793108" cy="215444"/>
          </a:xfrm>
          <a:prstGeom prst="rect">
            <a:avLst/>
          </a:prstGeom>
          <a:noFill/>
        </p:spPr>
        <p:txBody>
          <a:bodyPr wrap="square" rtlCol="0">
            <a:spAutoFit/>
          </a:bodyPr>
          <a:lstStyle/>
          <a:p>
            <a:r>
              <a:rPr lang="en-IN" sz="800" dirty="0">
                <a:solidFill>
                  <a:schemeClr val="bg1">
                    <a:lumMod val="65000"/>
                  </a:schemeClr>
                </a:solidFill>
              </a:rPr>
              <a:t>https://www.healthcarefinancenews.com/news/machine-learning-overtakes-humans-when-it-comes-predicting-death-or-heart-attack</a:t>
            </a:r>
          </a:p>
        </p:txBody>
      </p:sp>
    </p:spTree>
    <p:extLst>
      <p:ext uri="{BB962C8B-B14F-4D97-AF65-F5344CB8AC3E}">
        <p14:creationId xmlns:p14="http://schemas.microsoft.com/office/powerpoint/2010/main" val="98137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BF1A8-AAED-43CF-BE75-6426875145B4}"/>
              </a:ext>
            </a:extLst>
          </p:cNvPr>
          <p:cNvSpPr txBox="1"/>
          <p:nvPr/>
        </p:nvSpPr>
        <p:spPr>
          <a:xfrm>
            <a:off x="718515" y="1331313"/>
            <a:ext cx="6097604" cy="523220"/>
          </a:xfrm>
          <a:prstGeom prst="rect">
            <a:avLst/>
          </a:prstGeom>
          <a:noFill/>
        </p:spPr>
        <p:txBody>
          <a:bodyPr wrap="square">
            <a:spAutoFit/>
          </a:bodyPr>
          <a:lstStyle/>
          <a:p>
            <a:r>
              <a:rPr lang="en-IN" sz="2800" dirty="0"/>
              <a:t>Data Cleaning: </a:t>
            </a:r>
          </a:p>
        </p:txBody>
      </p:sp>
      <p:sp>
        <p:nvSpPr>
          <p:cNvPr id="4" name="Subtitle 1">
            <a:extLst>
              <a:ext uri="{FF2B5EF4-FFF2-40B4-BE49-F238E27FC236}">
                <a16:creationId xmlns:a16="http://schemas.microsoft.com/office/drawing/2014/main" id="{31761803-3C82-4711-9D65-9ACFEE149DC1}"/>
              </a:ext>
            </a:extLst>
          </p:cNvPr>
          <p:cNvSpPr txBox="1">
            <a:spLocks/>
          </p:cNvSpPr>
          <p:nvPr/>
        </p:nvSpPr>
        <p:spPr>
          <a:xfrm>
            <a:off x="718515" y="653277"/>
            <a:ext cx="9041502" cy="487341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SzPct val="80000"/>
              <a:buFont typeface="Wingdings 3" charset="2"/>
              <a:buChar char=""/>
            </a:pPr>
            <a:r>
              <a:rPr lang="en-US" dirty="0"/>
              <a:t> Dropped unnecessary columns like ID,  Short Description, Name.</a:t>
            </a:r>
          </a:p>
          <a:p>
            <a:pPr>
              <a:spcBef>
                <a:spcPts val="1000"/>
              </a:spcBef>
              <a:buSzPct val="80000"/>
              <a:buFont typeface="Wingdings 3" charset="2"/>
              <a:buChar char=""/>
            </a:pPr>
            <a:r>
              <a:rPr lang="en-US" dirty="0"/>
              <a:t> Changed data types for numerical data.</a:t>
            </a:r>
          </a:p>
          <a:p>
            <a:pPr>
              <a:spcBef>
                <a:spcPts val="1000"/>
              </a:spcBef>
              <a:buSzPct val="80000"/>
              <a:buFont typeface="Wingdings 3" charset="2"/>
              <a:buChar char=""/>
            </a:pPr>
            <a:r>
              <a:rPr lang="en-US" dirty="0"/>
              <a:t> Filtered data for Gender to only include Male, Female. </a:t>
            </a:r>
          </a:p>
          <a:p>
            <a:pPr>
              <a:spcBef>
                <a:spcPts val="1000"/>
              </a:spcBef>
              <a:buSzPct val="80000"/>
              <a:buFont typeface="Wingdings 3" charset="2"/>
              <a:buChar char=""/>
            </a:pPr>
            <a:r>
              <a:rPr lang="en-US" dirty="0"/>
              <a:t> Filtered Birth to only include value greater than equal to 1800.</a:t>
            </a:r>
          </a:p>
          <a:p>
            <a:pPr>
              <a:spcBef>
                <a:spcPts val="1000"/>
              </a:spcBef>
              <a:buSzPct val="80000"/>
              <a:buFont typeface="Wingdings 3" charset="2"/>
              <a:buChar char=""/>
            </a:pPr>
            <a:r>
              <a:rPr lang="en-US" dirty="0"/>
              <a:t> Encoded and scaled required feature data.</a:t>
            </a:r>
          </a:p>
          <a:p>
            <a:pPr>
              <a:spcBef>
                <a:spcPts val="1000"/>
              </a:spcBef>
              <a:buSzPct val="80000"/>
              <a:buFont typeface="Wingdings 3" charset="2"/>
              <a:buChar char=""/>
            </a:pPr>
            <a:r>
              <a:rPr lang="en-US" dirty="0"/>
              <a:t> Filtered data to include records from top five countries.</a:t>
            </a:r>
          </a:p>
        </p:txBody>
      </p:sp>
    </p:spTree>
    <p:extLst>
      <p:ext uri="{BB962C8B-B14F-4D97-AF65-F5344CB8AC3E}">
        <p14:creationId xmlns:p14="http://schemas.microsoft.com/office/powerpoint/2010/main" val="250549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A45AC-5101-4CE3-8FA1-C2517C894757}"/>
              </a:ext>
            </a:extLst>
          </p:cNvPr>
          <p:cNvPicPr>
            <a:picLocks noChangeAspect="1"/>
          </p:cNvPicPr>
          <p:nvPr/>
        </p:nvPicPr>
        <p:blipFill>
          <a:blip r:embed="rId2"/>
          <a:stretch>
            <a:fillRect/>
          </a:stretch>
        </p:blipFill>
        <p:spPr>
          <a:xfrm>
            <a:off x="530027" y="587140"/>
            <a:ext cx="3797495" cy="1819175"/>
          </a:xfrm>
          <a:prstGeom prst="rect">
            <a:avLst/>
          </a:prstGeom>
        </p:spPr>
      </p:pic>
      <p:sp>
        <p:nvSpPr>
          <p:cNvPr id="6" name="TextBox 5">
            <a:extLst>
              <a:ext uri="{FF2B5EF4-FFF2-40B4-BE49-F238E27FC236}">
                <a16:creationId xmlns:a16="http://schemas.microsoft.com/office/drawing/2014/main" id="{0FF98B43-6C93-424C-9361-1C30D8351B9E}"/>
              </a:ext>
            </a:extLst>
          </p:cNvPr>
          <p:cNvSpPr txBox="1"/>
          <p:nvPr/>
        </p:nvSpPr>
        <p:spPr>
          <a:xfrm>
            <a:off x="2637322" y="171039"/>
            <a:ext cx="5271524" cy="523220"/>
          </a:xfrm>
          <a:prstGeom prst="rect">
            <a:avLst/>
          </a:prstGeom>
          <a:noFill/>
        </p:spPr>
        <p:txBody>
          <a:bodyPr wrap="square" rtlCol="0">
            <a:spAutoFit/>
          </a:bodyPr>
          <a:lstStyle/>
          <a:p>
            <a:pPr algn="ctr"/>
            <a:r>
              <a:rPr lang="en-IN" sz="2800" dirty="0"/>
              <a:t>Cleaned File EDA</a:t>
            </a:r>
          </a:p>
        </p:txBody>
      </p:sp>
      <p:pic>
        <p:nvPicPr>
          <p:cNvPr id="8" name="Picture 7">
            <a:extLst>
              <a:ext uri="{FF2B5EF4-FFF2-40B4-BE49-F238E27FC236}">
                <a16:creationId xmlns:a16="http://schemas.microsoft.com/office/drawing/2014/main" id="{D5EAE263-E445-4374-8FF3-2CD3D51E3592}"/>
              </a:ext>
            </a:extLst>
          </p:cNvPr>
          <p:cNvPicPr>
            <a:picLocks noChangeAspect="1"/>
          </p:cNvPicPr>
          <p:nvPr/>
        </p:nvPicPr>
        <p:blipFill>
          <a:blip r:embed="rId3"/>
          <a:stretch>
            <a:fillRect/>
          </a:stretch>
        </p:blipFill>
        <p:spPr>
          <a:xfrm>
            <a:off x="530027" y="2406316"/>
            <a:ext cx="3647337" cy="2974206"/>
          </a:xfrm>
          <a:prstGeom prst="rect">
            <a:avLst/>
          </a:prstGeom>
        </p:spPr>
      </p:pic>
      <p:sp>
        <p:nvSpPr>
          <p:cNvPr id="9" name="TextBox 8">
            <a:extLst>
              <a:ext uri="{FF2B5EF4-FFF2-40B4-BE49-F238E27FC236}">
                <a16:creationId xmlns:a16="http://schemas.microsoft.com/office/drawing/2014/main" id="{06536086-B3A5-45D0-B20C-5A3CED37B8B8}"/>
              </a:ext>
            </a:extLst>
          </p:cNvPr>
          <p:cNvSpPr txBox="1"/>
          <p:nvPr/>
        </p:nvSpPr>
        <p:spPr>
          <a:xfrm>
            <a:off x="530027" y="5380522"/>
            <a:ext cx="3824579" cy="1384995"/>
          </a:xfrm>
          <a:prstGeom prst="rect">
            <a:avLst/>
          </a:prstGeom>
          <a:noFill/>
        </p:spPr>
        <p:txBody>
          <a:bodyPr wrap="square" rtlCol="0">
            <a:spAutoFit/>
          </a:bodyPr>
          <a:lstStyle/>
          <a:p>
            <a:r>
              <a:rPr lang="en-US" sz="1400" i="0" dirty="0">
                <a:solidFill>
                  <a:srgbClr val="202122"/>
                </a:solidFill>
                <a:effectLst/>
                <a:latin typeface="Arial" panose="020B0604020202020204" pitchFamily="34" charset="0"/>
              </a:rPr>
              <a:t>Gender bias on Wikipedia, also known as the Wikipedia gender gap, refers to the fact that </a:t>
            </a:r>
            <a:r>
              <a:rPr lang="en-US" sz="1400" i="0" u="none" strike="noStrike" dirty="0">
                <a:solidFill>
                  <a:srgbClr val="0645AD"/>
                </a:solidFill>
                <a:effectLst/>
                <a:latin typeface="Arial" panose="020B0604020202020204" pitchFamily="34" charset="0"/>
                <a:hlinkClick r:id="rId4" tooltip="Wikipedia"/>
              </a:rPr>
              <a:t>Wikipedia</a:t>
            </a:r>
            <a:r>
              <a:rPr lang="en-US" sz="1400" i="0" dirty="0">
                <a:solidFill>
                  <a:srgbClr val="202122"/>
                </a:solidFill>
                <a:effectLst/>
                <a:latin typeface="Arial" panose="020B0604020202020204" pitchFamily="34" charset="0"/>
              </a:rPr>
              <a:t> contributors are mostly male, that relatively few </a:t>
            </a:r>
            <a:r>
              <a:rPr lang="en-US" sz="1400" i="0" u="none" strike="noStrike" dirty="0">
                <a:solidFill>
                  <a:srgbClr val="0645AD"/>
                </a:solidFill>
                <a:effectLst/>
                <a:latin typeface="Arial" panose="020B0604020202020204" pitchFamily="34" charset="0"/>
                <a:hlinkClick r:id="rId5" tooltip="Biographies"/>
              </a:rPr>
              <a:t>biographies</a:t>
            </a:r>
            <a:r>
              <a:rPr lang="en-US" sz="1400" i="0" dirty="0">
                <a:solidFill>
                  <a:srgbClr val="202122"/>
                </a:solidFill>
                <a:effectLst/>
                <a:latin typeface="Arial" panose="020B0604020202020204" pitchFamily="34" charset="0"/>
              </a:rPr>
              <a:t> on Wikipedia are about women, and that topics of interest to women are less well-covered.</a:t>
            </a:r>
            <a:endParaRPr lang="en-IN" sz="1400" dirty="0"/>
          </a:p>
        </p:txBody>
      </p:sp>
      <p:pic>
        <p:nvPicPr>
          <p:cNvPr id="11" name="Picture 10">
            <a:extLst>
              <a:ext uri="{FF2B5EF4-FFF2-40B4-BE49-F238E27FC236}">
                <a16:creationId xmlns:a16="http://schemas.microsoft.com/office/drawing/2014/main" id="{510403AD-EF41-4AB8-A146-A43CD31FE324}"/>
              </a:ext>
            </a:extLst>
          </p:cNvPr>
          <p:cNvPicPr>
            <a:picLocks noChangeAspect="1"/>
          </p:cNvPicPr>
          <p:nvPr/>
        </p:nvPicPr>
        <p:blipFill>
          <a:blip r:embed="rId6"/>
          <a:stretch>
            <a:fillRect/>
          </a:stretch>
        </p:blipFill>
        <p:spPr>
          <a:xfrm>
            <a:off x="4562375" y="3512900"/>
            <a:ext cx="7478829" cy="3338727"/>
          </a:xfrm>
          <a:prstGeom prst="rect">
            <a:avLst/>
          </a:prstGeom>
        </p:spPr>
      </p:pic>
      <p:pic>
        <p:nvPicPr>
          <p:cNvPr id="13" name="Picture 12">
            <a:extLst>
              <a:ext uri="{FF2B5EF4-FFF2-40B4-BE49-F238E27FC236}">
                <a16:creationId xmlns:a16="http://schemas.microsoft.com/office/drawing/2014/main" id="{3CC3D767-334A-4191-AFA3-0265C83A5FC6}"/>
              </a:ext>
            </a:extLst>
          </p:cNvPr>
          <p:cNvPicPr>
            <a:picLocks noChangeAspect="1"/>
          </p:cNvPicPr>
          <p:nvPr/>
        </p:nvPicPr>
        <p:blipFill>
          <a:blip r:embed="rId7"/>
          <a:stretch>
            <a:fillRect/>
          </a:stretch>
        </p:blipFill>
        <p:spPr>
          <a:xfrm>
            <a:off x="4500272" y="694259"/>
            <a:ext cx="3568773" cy="2677707"/>
          </a:xfrm>
          <a:prstGeom prst="rect">
            <a:avLst/>
          </a:prstGeom>
        </p:spPr>
      </p:pic>
      <p:pic>
        <p:nvPicPr>
          <p:cNvPr id="17" name="Picture 16">
            <a:extLst>
              <a:ext uri="{FF2B5EF4-FFF2-40B4-BE49-F238E27FC236}">
                <a16:creationId xmlns:a16="http://schemas.microsoft.com/office/drawing/2014/main" id="{37A3FA4F-4556-4932-8D32-31D315CF9BA5}"/>
              </a:ext>
            </a:extLst>
          </p:cNvPr>
          <p:cNvPicPr>
            <a:picLocks noChangeAspect="1"/>
          </p:cNvPicPr>
          <p:nvPr/>
        </p:nvPicPr>
        <p:blipFill>
          <a:blip r:embed="rId8"/>
          <a:stretch>
            <a:fillRect/>
          </a:stretch>
        </p:blipFill>
        <p:spPr>
          <a:xfrm>
            <a:off x="8241795" y="577514"/>
            <a:ext cx="3568773" cy="3126030"/>
          </a:xfrm>
          <a:prstGeom prst="rect">
            <a:avLst/>
          </a:prstGeom>
        </p:spPr>
      </p:pic>
      <p:sp>
        <p:nvSpPr>
          <p:cNvPr id="18" name="TextBox 17">
            <a:extLst>
              <a:ext uri="{FF2B5EF4-FFF2-40B4-BE49-F238E27FC236}">
                <a16:creationId xmlns:a16="http://schemas.microsoft.com/office/drawing/2014/main" id="{8EE62E2B-268C-437A-B013-899472881C5B}"/>
              </a:ext>
            </a:extLst>
          </p:cNvPr>
          <p:cNvSpPr txBox="1"/>
          <p:nvPr/>
        </p:nvSpPr>
        <p:spPr>
          <a:xfrm>
            <a:off x="8720488" y="423512"/>
            <a:ext cx="2867778" cy="276999"/>
          </a:xfrm>
          <a:prstGeom prst="rect">
            <a:avLst/>
          </a:prstGeom>
          <a:noFill/>
        </p:spPr>
        <p:txBody>
          <a:bodyPr wrap="square" rtlCol="0">
            <a:spAutoFit/>
          </a:bodyPr>
          <a:lstStyle/>
          <a:p>
            <a:r>
              <a:rPr lang="en-IN" sz="1200" dirty="0"/>
              <a:t>Birth and Death Year Distribution</a:t>
            </a:r>
          </a:p>
        </p:txBody>
      </p:sp>
    </p:spTree>
    <p:extLst>
      <p:ext uri="{BB962C8B-B14F-4D97-AF65-F5344CB8AC3E}">
        <p14:creationId xmlns:p14="http://schemas.microsoft.com/office/powerpoint/2010/main" val="112809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F9D6DA-333B-49F7-9113-E7954870660C}"/>
              </a:ext>
            </a:extLst>
          </p:cNvPr>
          <p:cNvPicPr>
            <a:picLocks noChangeAspect="1"/>
          </p:cNvPicPr>
          <p:nvPr/>
        </p:nvPicPr>
        <p:blipFill>
          <a:blip r:embed="rId2"/>
          <a:stretch>
            <a:fillRect/>
          </a:stretch>
        </p:blipFill>
        <p:spPr>
          <a:xfrm>
            <a:off x="6634998" y="1674795"/>
            <a:ext cx="5007824" cy="3619100"/>
          </a:xfrm>
          <a:prstGeom prst="rect">
            <a:avLst/>
          </a:prstGeom>
        </p:spPr>
      </p:pic>
      <p:sp>
        <p:nvSpPr>
          <p:cNvPr id="6" name="TextBox 5">
            <a:extLst>
              <a:ext uri="{FF2B5EF4-FFF2-40B4-BE49-F238E27FC236}">
                <a16:creationId xmlns:a16="http://schemas.microsoft.com/office/drawing/2014/main" id="{6B9519C6-412C-456A-A81C-16AE5DD906B4}"/>
              </a:ext>
            </a:extLst>
          </p:cNvPr>
          <p:cNvSpPr txBox="1"/>
          <p:nvPr/>
        </p:nvSpPr>
        <p:spPr>
          <a:xfrm>
            <a:off x="2919663" y="142163"/>
            <a:ext cx="5271524" cy="523220"/>
          </a:xfrm>
          <a:prstGeom prst="rect">
            <a:avLst/>
          </a:prstGeom>
          <a:noFill/>
        </p:spPr>
        <p:txBody>
          <a:bodyPr wrap="square" rtlCol="0">
            <a:spAutoFit/>
          </a:bodyPr>
          <a:lstStyle/>
          <a:p>
            <a:pPr algn="ctr"/>
            <a:r>
              <a:rPr lang="en-IN" sz="2800" dirty="0"/>
              <a:t>More data Insights</a:t>
            </a:r>
          </a:p>
        </p:txBody>
      </p:sp>
      <p:pic>
        <p:nvPicPr>
          <p:cNvPr id="4" name="Picture 3">
            <a:extLst>
              <a:ext uri="{FF2B5EF4-FFF2-40B4-BE49-F238E27FC236}">
                <a16:creationId xmlns:a16="http://schemas.microsoft.com/office/drawing/2014/main" id="{B79276BF-9392-4D33-AABE-A164FE94A637}"/>
              </a:ext>
            </a:extLst>
          </p:cNvPr>
          <p:cNvPicPr>
            <a:picLocks noChangeAspect="1"/>
          </p:cNvPicPr>
          <p:nvPr/>
        </p:nvPicPr>
        <p:blipFill>
          <a:blip r:embed="rId3"/>
          <a:stretch>
            <a:fillRect/>
          </a:stretch>
        </p:blipFill>
        <p:spPr>
          <a:xfrm>
            <a:off x="422060" y="1225437"/>
            <a:ext cx="6017241" cy="4407126"/>
          </a:xfrm>
          <a:prstGeom prst="rect">
            <a:avLst/>
          </a:prstGeom>
        </p:spPr>
      </p:pic>
    </p:spTree>
    <p:extLst>
      <p:ext uri="{BB962C8B-B14F-4D97-AF65-F5344CB8AC3E}">
        <p14:creationId xmlns:p14="http://schemas.microsoft.com/office/powerpoint/2010/main" val="98282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5AAF9-16F6-4B3C-AE7B-8D6D15A38BAC}"/>
              </a:ext>
            </a:extLst>
          </p:cNvPr>
          <p:cNvPicPr>
            <a:picLocks noChangeAspect="1"/>
          </p:cNvPicPr>
          <p:nvPr/>
        </p:nvPicPr>
        <p:blipFill>
          <a:blip r:embed="rId2"/>
          <a:stretch>
            <a:fillRect/>
          </a:stretch>
        </p:blipFill>
        <p:spPr>
          <a:xfrm>
            <a:off x="207997" y="1286101"/>
            <a:ext cx="5596037" cy="5336079"/>
          </a:xfrm>
          <a:prstGeom prst="rect">
            <a:avLst/>
          </a:prstGeom>
        </p:spPr>
      </p:pic>
      <p:pic>
        <p:nvPicPr>
          <p:cNvPr id="4" name="Picture 3">
            <a:extLst>
              <a:ext uri="{FF2B5EF4-FFF2-40B4-BE49-F238E27FC236}">
                <a16:creationId xmlns:a16="http://schemas.microsoft.com/office/drawing/2014/main" id="{33F21176-682B-4CAE-8333-C75DF1B6223C}"/>
              </a:ext>
            </a:extLst>
          </p:cNvPr>
          <p:cNvPicPr>
            <a:picLocks noChangeAspect="1"/>
          </p:cNvPicPr>
          <p:nvPr/>
        </p:nvPicPr>
        <p:blipFill>
          <a:blip r:embed="rId3"/>
          <a:stretch>
            <a:fillRect/>
          </a:stretch>
        </p:blipFill>
        <p:spPr>
          <a:xfrm>
            <a:off x="5804034" y="1199474"/>
            <a:ext cx="6176942" cy="4700811"/>
          </a:xfrm>
          <a:prstGeom prst="rect">
            <a:avLst/>
          </a:prstGeom>
        </p:spPr>
      </p:pic>
    </p:spTree>
    <p:extLst>
      <p:ext uri="{BB962C8B-B14F-4D97-AF65-F5344CB8AC3E}">
        <p14:creationId xmlns:p14="http://schemas.microsoft.com/office/powerpoint/2010/main" val="363365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B6E1D-D3F6-42C7-A8F6-FAC81C4F85FE}"/>
              </a:ext>
            </a:extLst>
          </p:cNvPr>
          <p:cNvPicPr>
            <a:picLocks noChangeAspect="1"/>
          </p:cNvPicPr>
          <p:nvPr/>
        </p:nvPicPr>
        <p:blipFill>
          <a:blip r:embed="rId2"/>
          <a:stretch>
            <a:fillRect/>
          </a:stretch>
        </p:blipFill>
        <p:spPr>
          <a:xfrm>
            <a:off x="1886551" y="2170577"/>
            <a:ext cx="8097680" cy="3465015"/>
          </a:xfrm>
          <a:prstGeom prst="rect">
            <a:avLst/>
          </a:prstGeom>
        </p:spPr>
      </p:pic>
      <p:sp>
        <p:nvSpPr>
          <p:cNvPr id="4" name="TextBox 3">
            <a:extLst>
              <a:ext uri="{FF2B5EF4-FFF2-40B4-BE49-F238E27FC236}">
                <a16:creationId xmlns:a16="http://schemas.microsoft.com/office/drawing/2014/main" id="{902C333D-6041-47A8-AC3F-C332DD813A9D}"/>
              </a:ext>
            </a:extLst>
          </p:cNvPr>
          <p:cNvSpPr txBox="1"/>
          <p:nvPr/>
        </p:nvSpPr>
        <p:spPr>
          <a:xfrm>
            <a:off x="2030931" y="1222408"/>
            <a:ext cx="7565456" cy="830997"/>
          </a:xfrm>
          <a:prstGeom prst="rect">
            <a:avLst/>
          </a:prstGeom>
          <a:noFill/>
        </p:spPr>
        <p:txBody>
          <a:bodyPr wrap="square" rtlCol="0">
            <a:spAutoFit/>
          </a:bodyPr>
          <a:lstStyle/>
          <a:p>
            <a:r>
              <a:rPr lang="en-US" sz="2400" dirty="0"/>
              <a:t>C</a:t>
            </a:r>
            <a:r>
              <a:rPr lang="en-US" sz="2400" i="0" dirty="0">
                <a:effectLst/>
              </a:rPr>
              <a:t>orrelation matrix table showing correlation coefficients between variables</a:t>
            </a:r>
            <a:r>
              <a:rPr lang="en-IN" sz="2400" dirty="0"/>
              <a:t> </a:t>
            </a:r>
          </a:p>
        </p:txBody>
      </p:sp>
    </p:spTree>
    <p:extLst>
      <p:ext uri="{BB962C8B-B14F-4D97-AF65-F5344CB8AC3E}">
        <p14:creationId xmlns:p14="http://schemas.microsoft.com/office/powerpoint/2010/main" val="390373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21830-F99F-42FB-BC7B-560EAD4AA053}"/>
              </a:ext>
            </a:extLst>
          </p:cNvPr>
          <p:cNvSpPr txBox="1"/>
          <p:nvPr/>
        </p:nvSpPr>
        <p:spPr>
          <a:xfrm>
            <a:off x="5325535" y="6022743"/>
            <a:ext cx="4866322" cy="338554"/>
          </a:xfrm>
          <a:prstGeom prst="rect">
            <a:avLst/>
          </a:prstGeom>
          <a:noFill/>
        </p:spPr>
        <p:txBody>
          <a:bodyPr wrap="square" rtlCol="0">
            <a:spAutoFit/>
          </a:bodyPr>
          <a:lstStyle/>
          <a:p>
            <a:r>
              <a:rPr lang="en-US" sz="800" b="0" i="0" dirty="0">
                <a:solidFill>
                  <a:srgbClr val="A0A0A0"/>
                </a:solidFill>
                <a:effectLst/>
                <a:latin typeface="GT America"/>
              </a:rPr>
              <a:t>CSA Images/Mod Art Collection/Getty Image</a:t>
            </a:r>
            <a:endParaRPr lang="en-IN" sz="800" dirty="0"/>
          </a:p>
          <a:p>
            <a:endParaRPr lang="en-IN" sz="800" dirty="0"/>
          </a:p>
        </p:txBody>
      </p:sp>
      <p:pic>
        <p:nvPicPr>
          <p:cNvPr id="7" name="Picture 6">
            <a:extLst>
              <a:ext uri="{FF2B5EF4-FFF2-40B4-BE49-F238E27FC236}">
                <a16:creationId xmlns:a16="http://schemas.microsoft.com/office/drawing/2014/main" id="{633FF869-1A51-491E-B3CB-A0DDF22CC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535" y="416226"/>
            <a:ext cx="6627948" cy="5561062"/>
          </a:xfrm>
          <a:prstGeom prst="rect">
            <a:avLst/>
          </a:prstGeom>
        </p:spPr>
      </p:pic>
      <p:sp>
        <p:nvSpPr>
          <p:cNvPr id="14" name="Title 4">
            <a:extLst>
              <a:ext uri="{FF2B5EF4-FFF2-40B4-BE49-F238E27FC236}">
                <a16:creationId xmlns:a16="http://schemas.microsoft.com/office/drawing/2014/main" id="{6773A272-D140-4430-BE77-28020BD4ED26}"/>
              </a:ext>
            </a:extLst>
          </p:cNvPr>
          <p:cNvSpPr txBox="1">
            <a:spLocks/>
          </p:cNvSpPr>
          <p:nvPr/>
        </p:nvSpPr>
        <p:spPr>
          <a:xfrm>
            <a:off x="1064504" y="2511647"/>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Implementing ML Models</a:t>
            </a:r>
          </a:p>
        </p:txBody>
      </p:sp>
    </p:spTree>
    <p:extLst>
      <p:ext uri="{BB962C8B-B14F-4D97-AF65-F5344CB8AC3E}">
        <p14:creationId xmlns:p14="http://schemas.microsoft.com/office/powerpoint/2010/main" val="297441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1">
            <a:extLst>
              <a:ext uri="{FF2B5EF4-FFF2-40B4-BE49-F238E27FC236}">
                <a16:creationId xmlns:a16="http://schemas.microsoft.com/office/drawing/2014/main" id="{B018A5CD-D01C-446B-B047-595B63559898}"/>
              </a:ext>
            </a:extLst>
          </p:cNvPr>
          <p:cNvSpPr txBox="1">
            <a:spLocks/>
          </p:cNvSpPr>
          <p:nvPr/>
        </p:nvSpPr>
        <p:spPr>
          <a:xfrm>
            <a:off x="539452" y="827773"/>
            <a:ext cx="5556548" cy="204329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Clr>
                <a:schemeClr val="accent1"/>
              </a:buClr>
              <a:buSzPct val="80000"/>
              <a:buFont typeface="Wingdings 3" charset="2"/>
              <a:buChar char=""/>
            </a:pPr>
            <a:r>
              <a:rPr lang="en-US" dirty="0"/>
              <a:t> KNN</a:t>
            </a:r>
          </a:p>
          <a:p>
            <a:pPr>
              <a:spcBef>
                <a:spcPts val="1000"/>
              </a:spcBef>
              <a:buClr>
                <a:schemeClr val="accent1"/>
              </a:buClr>
              <a:buSzPct val="80000"/>
              <a:buFont typeface="Wingdings 3" charset="2"/>
              <a:buChar char=""/>
            </a:pPr>
            <a:r>
              <a:rPr lang="en-US" dirty="0"/>
              <a:t> Gaussian Naive Bayes</a:t>
            </a:r>
          </a:p>
          <a:p>
            <a:pPr>
              <a:spcBef>
                <a:spcPts val="1000"/>
              </a:spcBef>
              <a:buClr>
                <a:schemeClr val="accent1"/>
              </a:buClr>
              <a:buSzPct val="80000"/>
              <a:buFont typeface="Wingdings 3" charset="2"/>
              <a:buChar char=""/>
            </a:pPr>
            <a:r>
              <a:rPr lang="en-US" dirty="0"/>
              <a:t> Decision Tree Classifier</a:t>
            </a:r>
          </a:p>
          <a:p>
            <a:pPr>
              <a:spcBef>
                <a:spcPts val="1000"/>
              </a:spcBef>
              <a:buClr>
                <a:schemeClr val="accent1"/>
              </a:buClr>
              <a:buSzPct val="80000"/>
              <a:buFont typeface="Wingdings 3" charset="2"/>
              <a:buChar char=""/>
            </a:pPr>
            <a:r>
              <a:rPr lang="en-US" dirty="0"/>
              <a:t> Random Forest Classifier</a:t>
            </a:r>
          </a:p>
          <a:p>
            <a:pPr>
              <a:spcBef>
                <a:spcPts val="1000"/>
              </a:spcBef>
              <a:buClr>
                <a:schemeClr val="accent1"/>
              </a:buClr>
              <a:buSzPct val="80000"/>
              <a:buFont typeface="Wingdings 3" charset="2"/>
              <a:buChar char=""/>
            </a:pPr>
            <a:r>
              <a:rPr lang="en-US" dirty="0"/>
              <a:t> SVC</a:t>
            </a:r>
          </a:p>
        </p:txBody>
      </p:sp>
    </p:spTree>
    <p:extLst>
      <p:ext uri="{BB962C8B-B14F-4D97-AF65-F5344CB8AC3E}">
        <p14:creationId xmlns:p14="http://schemas.microsoft.com/office/powerpoint/2010/main" val="303965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8EEFA-F0F4-4651-B30A-B215B5C54D76}"/>
              </a:ext>
            </a:extLst>
          </p:cNvPr>
          <p:cNvPicPr>
            <a:picLocks noChangeAspect="1"/>
          </p:cNvPicPr>
          <p:nvPr/>
        </p:nvPicPr>
        <p:blipFill>
          <a:blip r:embed="rId2"/>
          <a:stretch>
            <a:fillRect/>
          </a:stretch>
        </p:blipFill>
        <p:spPr>
          <a:xfrm>
            <a:off x="5713702" y="1617044"/>
            <a:ext cx="6096495" cy="3404400"/>
          </a:xfrm>
          <a:prstGeom prst="rect">
            <a:avLst/>
          </a:prstGeom>
        </p:spPr>
      </p:pic>
      <p:sp>
        <p:nvSpPr>
          <p:cNvPr id="6" name="Title 4">
            <a:extLst>
              <a:ext uri="{FF2B5EF4-FFF2-40B4-BE49-F238E27FC236}">
                <a16:creationId xmlns:a16="http://schemas.microsoft.com/office/drawing/2014/main" id="{F962A281-A8C7-434B-B455-574E33FF9D85}"/>
              </a:ext>
            </a:extLst>
          </p:cNvPr>
          <p:cNvSpPr txBox="1">
            <a:spLocks/>
          </p:cNvSpPr>
          <p:nvPr/>
        </p:nvSpPr>
        <p:spPr>
          <a:xfrm>
            <a:off x="1064504" y="2511647"/>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Models performance evaluation</a:t>
            </a:r>
          </a:p>
          <a:p>
            <a:endParaRPr lang="en-IN" dirty="0"/>
          </a:p>
        </p:txBody>
      </p:sp>
    </p:spTree>
    <p:extLst>
      <p:ext uri="{BB962C8B-B14F-4D97-AF65-F5344CB8AC3E}">
        <p14:creationId xmlns:p14="http://schemas.microsoft.com/office/powerpoint/2010/main" val="200642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Google Shape;367;p36">
            <a:extLst>
              <a:ext uri="{FF2B5EF4-FFF2-40B4-BE49-F238E27FC236}">
                <a16:creationId xmlns:a16="http://schemas.microsoft.com/office/drawing/2014/main" id="{16D6029D-7091-4FAE-BF68-BFAAA65BBD92}"/>
              </a:ext>
            </a:extLst>
          </p:cNvPr>
          <p:cNvGraphicFramePr/>
          <p:nvPr>
            <p:extLst>
              <p:ext uri="{D42A27DB-BD31-4B8C-83A1-F6EECF244321}">
                <p14:modId xmlns:p14="http://schemas.microsoft.com/office/powerpoint/2010/main" val="3861263131"/>
              </p:ext>
            </p:extLst>
          </p:nvPr>
        </p:nvGraphicFramePr>
        <p:xfrm>
          <a:off x="462013" y="2974206"/>
          <a:ext cx="1153106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2012F65-3F93-467A-B71C-FFC6419B80AB}"/>
              </a:ext>
            </a:extLst>
          </p:cNvPr>
          <p:cNvSpPr txBox="1"/>
          <p:nvPr/>
        </p:nvSpPr>
        <p:spPr>
          <a:xfrm>
            <a:off x="587141" y="606392"/>
            <a:ext cx="8845617" cy="1323439"/>
          </a:xfrm>
          <a:prstGeom prst="rect">
            <a:avLst/>
          </a:prstGeom>
          <a:noFill/>
        </p:spPr>
        <p:txBody>
          <a:bodyPr wrap="square" rtlCol="0">
            <a:spAutoFit/>
          </a:bodyPr>
          <a:lstStyle/>
          <a:p>
            <a:r>
              <a:rPr lang="en-IN" sz="2000" dirty="0"/>
              <a:t>Accuracy:</a:t>
            </a:r>
          </a:p>
          <a:p>
            <a:r>
              <a:rPr lang="en-IN" sz="2000" dirty="0"/>
              <a:t>Recall:</a:t>
            </a:r>
          </a:p>
          <a:p>
            <a:r>
              <a:rPr lang="en-IN" sz="2000" dirty="0"/>
              <a:t>Precision:</a:t>
            </a:r>
          </a:p>
          <a:p>
            <a:r>
              <a:rPr lang="en-IN" sz="2000" dirty="0"/>
              <a:t>F1 score: </a:t>
            </a:r>
            <a:endParaRPr lang="en-IN" dirty="0"/>
          </a:p>
        </p:txBody>
      </p:sp>
    </p:spTree>
    <p:extLst>
      <p:ext uri="{BB962C8B-B14F-4D97-AF65-F5344CB8AC3E}">
        <p14:creationId xmlns:p14="http://schemas.microsoft.com/office/powerpoint/2010/main" val="114929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868DD-78C0-42AA-8DB6-4E9B4F3D75B1}"/>
              </a:ext>
            </a:extLst>
          </p:cNvPr>
          <p:cNvPicPr>
            <a:picLocks noChangeAspect="1"/>
          </p:cNvPicPr>
          <p:nvPr/>
        </p:nvPicPr>
        <p:blipFill>
          <a:blip r:embed="rId2"/>
          <a:stretch>
            <a:fillRect/>
          </a:stretch>
        </p:blipFill>
        <p:spPr>
          <a:xfrm>
            <a:off x="596617" y="1543751"/>
            <a:ext cx="10998765" cy="3924502"/>
          </a:xfrm>
          <a:prstGeom prst="rect">
            <a:avLst/>
          </a:prstGeom>
        </p:spPr>
      </p:pic>
      <p:sp>
        <p:nvSpPr>
          <p:cNvPr id="4" name="Rectangle 3">
            <a:extLst>
              <a:ext uri="{FF2B5EF4-FFF2-40B4-BE49-F238E27FC236}">
                <a16:creationId xmlns:a16="http://schemas.microsoft.com/office/drawing/2014/main" id="{EF359B05-E010-4F2A-A6B4-9EBFA340B306}"/>
              </a:ext>
            </a:extLst>
          </p:cNvPr>
          <p:cNvSpPr/>
          <p:nvPr/>
        </p:nvSpPr>
        <p:spPr>
          <a:xfrm>
            <a:off x="1694046" y="1395663"/>
            <a:ext cx="548640" cy="3918586"/>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4B279C31-07A2-4F52-B16F-7D2757563024}"/>
              </a:ext>
            </a:extLst>
          </p:cNvPr>
          <p:cNvSpPr/>
          <p:nvPr/>
        </p:nvSpPr>
        <p:spPr>
          <a:xfrm>
            <a:off x="4416391" y="1310640"/>
            <a:ext cx="548640" cy="4003609"/>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9E9A098E-7DA1-4268-A3B4-D8F07606A850}"/>
              </a:ext>
            </a:extLst>
          </p:cNvPr>
          <p:cNvSpPr/>
          <p:nvPr/>
        </p:nvSpPr>
        <p:spPr>
          <a:xfrm>
            <a:off x="10047170" y="1304724"/>
            <a:ext cx="548640" cy="3918586"/>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13A5ECDC-2F24-40FB-9237-FDC38955FC83}"/>
              </a:ext>
            </a:extLst>
          </p:cNvPr>
          <p:cNvSpPr txBox="1"/>
          <p:nvPr/>
        </p:nvSpPr>
        <p:spPr>
          <a:xfrm>
            <a:off x="760396" y="644893"/>
            <a:ext cx="7863840" cy="369332"/>
          </a:xfrm>
          <a:prstGeom prst="rect">
            <a:avLst/>
          </a:prstGeom>
          <a:noFill/>
        </p:spPr>
        <p:txBody>
          <a:bodyPr wrap="square" rtlCol="0">
            <a:spAutoFit/>
          </a:bodyPr>
          <a:lstStyle/>
          <a:p>
            <a:r>
              <a:rPr lang="en-IN" dirty="0"/>
              <a:t>Age Prediction results: </a:t>
            </a:r>
          </a:p>
        </p:txBody>
      </p:sp>
    </p:spTree>
    <p:extLst>
      <p:ext uri="{BB962C8B-B14F-4D97-AF65-F5344CB8AC3E}">
        <p14:creationId xmlns:p14="http://schemas.microsoft.com/office/powerpoint/2010/main" val="114622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6EB6-1388-4E04-A506-F3243F5E972E}"/>
              </a:ext>
            </a:extLst>
          </p:cNvPr>
          <p:cNvSpPr>
            <a:spLocks noGrp="1"/>
          </p:cNvSpPr>
          <p:nvPr>
            <p:ph type="title"/>
          </p:nvPr>
        </p:nvSpPr>
        <p:spPr>
          <a:xfrm>
            <a:off x="1040973" y="2624328"/>
            <a:ext cx="4602320" cy="1609344"/>
          </a:xfrm>
        </p:spPr>
        <p:txBody>
          <a:bodyPr/>
          <a:lstStyle/>
          <a:p>
            <a:r>
              <a:rPr lang="en-US" dirty="0"/>
              <a:t>GROUP MEMEBERS</a:t>
            </a:r>
          </a:p>
        </p:txBody>
      </p:sp>
      <p:sp>
        <p:nvSpPr>
          <p:cNvPr id="3" name="Content Placeholder 2">
            <a:extLst>
              <a:ext uri="{FF2B5EF4-FFF2-40B4-BE49-F238E27FC236}">
                <a16:creationId xmlns:a16="http://schemas.microsoft.com/office/drawing/2014/main" id="{60636681-39C2-4EA5-B36B-3AC28F52D8E2}"/>
              </a:ext>
            </a:extLst>
          </p:cNvPr>
          <p:cNvSpPr>
            <a:spLocks noGrp="1"/>
          </p:cNvSpPr>
          <p:nvPr>
            <p:ph idx="1"/>
          </p:nvPr>
        </p:nvSpPr>
        <p:spPr>
          <a:xfrm>
            <a:off x="6096000" y="2491499"/>
            <a:ext cx="5512067" cy="3484345"/>
          </a:xfrm>
        </p:spPr>
        <p:txBody>
          <a:bodyPr>
            <a:normAutofit/>
          </a:bodyPr>
          <a:lstStyle/>
          <a:p>
            <a:r>
              <a:rPr lang="en-US" dirty="0"/>
              <a:t>Sachin Chaudhary - 0792544 </a:t>
            </a:r>
          </a:p>
          <a:p>
            <a:r>
              <a:rPr lang="en-US" dirty="0"/>
              <a:t>Parth Bhavinkumar Brahmbhatt - 0793999</a:t>
            </a:r>
          </a:p>
          <a:p>
            <a:r>
              <a:rPr lang="en-US" dirty="0"/>
              <a:t>Ruchit Alpeshbhai Patel -  0789968</a:t>
            </a:r>
          </a:p>
          <a:p>
            <a:r>
              <a:rPr lang="en-US" dirty="0"/>
              <a:t>Ritik Rajeshbhai Patel - 0801738</a:t>
            </a:r>
          </a:p>
          <a:p>
            <a:endParaRPr lang="en-US" sz="3200" dirty="0"/>
          </a:p>
        </p:txBody>
      </p:sp>
    </p:spTree>
    <p:extLst>
      <p:ext uri="{BB962C8B-B14F-4D97-AF65-F5344CB8AC3E}">
        <p14:creationId xmlns:p14="http://schemas.microsoft.com/office/powerpoint/2010/main" val="290511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4">
            <a:extLst>
              <a:ext uri="{FF2B5EF4-FFF2-40B4-BE49-F238E27FC236}">
                <a16:creationId xmlns:a16="http://schemas.microsoft.com/office/drawing/2014/main" id="{4B89B39B-2451-4C0B-BEA5-81A0D6C60525}"/>
              </a:ext>
            </a:extLst>
          </p:cNvPr>
          <p:cNvSpPr txBox="1">
            <a:spLocks/>
          </p:cNvSpPr>
          <p:nvPr/>
        </p:nvSpPr>
        <p:spPr>
          <a:xfrm>
            <a:off x="1558800" y="2846962"/>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CHALLENGES</a:t>
            </a:r>
          </a:p>
          <a:p>
            <a:endParaRPr lang="en-IN" dirty="0"/>
          </a:p>
          <a:p>
            <a:endParaRPr lang="en-IN" dirty="0"/>
          </a:p>
        </p:txBody>
      </p:sp>
      <p:sp>
        <p:nvSpPr>
          <p:cNvPr id="13" name="Subtitle 1">
            <a:extLst>
              <a:ext uri="{FF2B5EF4-FFF2-40B4-BE49-F238E27FC236}">
                <a16:creationId xmlns:a16="http://schemas.microsoft.com/office/drawing/2014/main" id="{90B7B75E-618C-4898-B905-522EED8DD64E}"/>
              </a:ext>
            </a:extLst>
          </p:cNvPr>
          <p:cNvSpPr txBox="1">
            <a:spLocks/>
          </p:cNvSpPr>
          <p:nvPr/>
        </p:nvSpPr>
        <p:spPr>
          <a:xfrm>
            <a:off x="6016226" y="1020279"/>
            <a:ext cx="5668843" cy="436986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Clr>
                <a:schemeClr val="accent1"/>
              </a:buClr>
              <a:buSzPct val="80000"/>
              <a:buFont typeface="Wingdings 3" charset="2"/>
              <a:buChar char=""/>
            </a:pPr>
            <a:r>
              <a:rPr lang="en-US" dirty="0"/>
              <a:t> Data issues like null, outliers, unsymmetrical data distribution made us to drop a lot of records.</a:t>
            </a:r>
          </a:p>
          <a:p>
            <a:pPr>
              <a:spcBef>
                <a:spcPts val="1000"/>
              </a:spcBef>
              <a:buClr>
                <a:schemeClr val="accent1"/>
              </a:buClr>
              <a:buSzPct val="80000"/>
              <a:buFont typeface="Wingdings 3" charset="2"/>
              <a:buChar char=""/>
            </a:pPr>
            <a:r>
              <a:rPr lang="en-US" dirty="0"/>
              <a:t> ML model performance issues due to low correlation between variables.</a:t>
            </a:r>
          </a:p>
          <a:p>
            <a:pPr>
              <a:spcBef>
                <a:spcPts val="1000"/>
              </a:spcBef>
              <a:buClr>
                <a:schemeClr val="accent1"/>
              </a:buClr>
              <a:buSzPct val="80000"/>
              <a:buFont typeface="Wingdings 3" charset="2"/>
              <a:buChar char=""/>
            </a:pPr>
            <a:r>
              <a:rPr lang="en-US" dirty="0"/>
              <a:t> Less features in data set for prediction.</a:t>
            </a:r>
          </a:p>
          <a:p>
            <a:pPr>
              <a:spcBef>
                <a:spcPts val="1000"/>
              </a:spcBef>
              <a:buClr>
                <a:schemeClr val="accent1"/>
              </a:buClr>
              <a:buSzPct val="80000"/>
              <a:buFont typeface="Wingdings 3" charset="2"/>
              <a:buChar char=""/>
            </a:pPr>
            <a:r>
              <a:rPr lang="en-US" dirty="0"/>
              <a:t> Age of death prediction is based on death year, country, gender, occupation and manner of death. We don’t have information like lifestyle, illness conditions and other external factors like war, pandemic to train model for better results.</a:t>
            </a:r>
          </a:p>
        </p:txBody>
      </p:sp>
    </p:spTree>
    <p:extLst>
      <p:ext uri="{BB962C8B-B14F-4D97-AF65-F5344CB8AC3E}">
        <p14:creationId xmlns:p14="http://schemas.microsoft.com/office/powerpoint/2010/main" val="261452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327D7E64-BE09-4F95-9CAE-37B2225BEBE5}"/>
              </a:ext>
            </a:extLst>
          </p:cNvPr>
          <p:cNvSpPr txBox="1">
            <a:spLocks/>
          </p:cNvSpPr>
          <p:nvPr/>
        </p:nvSpPr>
        <p:spPr>
          <a:xfrm>
            <a:off x="1635802" y="2896657"/>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References</a:t>
            </a:r>
          </a:p>
          <a:p>
            <a:endParaRPr lang="en-IN" dirty="0"/>
          </a:p>
          <a:p>
            <a:endParaRPr lang="en-IN" dirty="0"/>
          </a:p>
        </p:txBody>
      </p:sp>
      <p:sp>
        <p:nvSpPr>
          <p:cNvPr id="10" name="Subtitle 1">
            <a:extLst>
              <a:ext uri="{FF2B5EF4-FFF2-40B4-BE49-F238E27FC236}">
                <a16:creationId xmlns:a16="http://schemas.microsoft.com/office/drawing/2014/main" id="{5085FC08-4B7E-41EF-90E6-E0275CF853DD}"/>
              </a:ext>
            </a:extLst>
          </p:cNvPr>
          <p:cNvSpPr txBox="1">
            <a:spLocks/>
          </p:cNvSpPr>
          <p:nvPr/>
        </p:nvSpPr>
        <p:spPr>
          <a:xfrm>
            <a:off x="5769841" y="357395"/>
            <a:ext cx="5502614" cy="59543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SzPct val="80000"/>
              <a:buFont typeface="Wingdings 3" charset="2"/>
              <a:buChar char=""/>
            </a:pPr>
            <a:r>
              <a:rPr lang="en-US" dirty="0"/>
              <a:t> </a:t>
            </a:r>
            <a:r>
              <a:rPr lang="en-US" sz="2000" dirty="0">
                <a:effectLst/>
              </a:rPr>
              <a:t>Proceedings of the ICWSM Workshop: </a:t>
            </a:r>
            <a:r>
              <a:rPr lang="en-CA" sz="2000" dirty="0">
                <a:effectLst/>
              </a:rPr>
              <a:t> </a:t>
            </a:r>
            <a:r>
              <a:rPr lang="en-CA" sz="2000" dirty="0">
                <a:effectLst/>
                <a:hlinkClick r:id="rId3">
                  <a:extLst>
                    <a:ext uri="{A12FA001-AC4F-418D-AE19-62706E023703}">
                      <ahyp:hlinkClr xmlns:ahyp="http://schemas.microsoft.com/office/drawing/2018/hyperlinkcolor" val="tx"/>
                    </a:ext>
                  </a:extLst>
                </a:hlinkClick>
              </a:rPr>
              <a:t>https://workshop-proceedings.icwsm.org/abstract?id=2022_82</a:t>
            </a:r>
            <a:endParaRPr lang="en-CA" sz="2000" dirty="0">
              <a:effectLst/>
            </a:endParaRPr>
          </a:p>
          <a:p>
            <a:pPr>
              <a:spcBef>
                <a:spcPts val="1000"/>
              </a:spcBef>
              <a:buSzPct val="80000"/>
              <a:buFont typeface="Wingdings 3" charset="2"/>
              <a:buChar char=""/>
            </a:pPr>
            <a:r>
              <a:rPr lang="en-CA" dirty="0"/>
              <a:t> Gender bias on Wikipedia: </a:t>
            </a:r>
            <a:r>
              <a:rPr lang="en-CA" dirty="0">
                <a:hlinkClick r:id="rId4">
                  <a:extLst>
                    <a:ext uri="{A12FA001-AC4F-418D-AE19-62706E023703}">
                      <ahyp:hlinkClr xmlns:ahyp="http://schemas.microsoft.com/office/drawing/2018/hyperlinkcolor" val="tx"/>
                    </a:ext>
                  </a:extLst>
                </a:hlinkClick>
              </a:rPr>
              <a:t>https://en.wikipedia.org/wiki/Gender_bias_on_Wikipedia#:~:text=The%20authors%20found%20that%20women,themselves%2C%20and%203)%20that%20external</a:t>
            </a:r>
            <a:endParaRPr lang="en-CA" dirty="0"/>
          </a:p>
          <a:p>
            <a:pPr>
              <a:spcBef>
                <a:spcPts val="1000"/>
              </a:spcBef>
              <a:buSzPct val="80000"/>
              <a:buFont typeface="Wingdings 3" charset="2"/>
              <a:buChar char=""/>
            </a:pPr>
            <a:endParaRPr lang="en-CA" sz="2000" dirty="0">
              <a:effectLst/>
            </a:endParaRPr>
          </a:p>
          <a:p>
            <a:pPr marL="0" indent="0">
              <a:spcBef>
                <a:spcPts val="1000"/>
              </a:spcBef>
              <a:buSzPct val="80000"/>
              <a:buNone/>
            </a:pPr>
            <a:endParaRPr lang="en-US" dirty="0"/>
          </a:p>
        </p:txBody>
      </p:sp>
    </p:spTree>
    <p:extLst>
      <p:ext uri="{BB962C8B-B14F-4D97-AF65-F5344CB8AC3E}">
        <p14:creationId xmlns:p14="http://schemas.microsoft.com/office/powerpoint/2010/main" val="72834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70D8D50-1D7A-48FC-8CB2-0AC008D9D0EA}"/>
              </a:ext>
            </a:extLst>
          </p:cNvPr>
          <p:cNvSpPr txBox="1">
            <a:spLocks/>
          </p:cNvSpPr>
          <p:nvPr/>
        </p:nvSpPr>
        <p:spPr>
          <a:xfrm>
            <a:off x="1635802" y="2896657"/>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Project document Links</a:t>
            </a:r>
          </a:p>
          <a:p>
            <a:endParaRPr lang="en-IN" dirty="0"/>
          </a:p>
          <a:p>
            <a:endParaRPr lang="en-IN" dirty="0"/>
          </a:p>
        </p:txBody>
      </p:sp>
      <p:sp>
        <p:nvSpPr>
          <p:cNvPr id="3" name="Subtitle 1">
            <a:extLst>
              <a:ext uri="{FF2B5EF4-FFF2-40B4-BE49-F238E27FC236}">
                <a16:creationId xmlns:a16="http://schemas.microsoft.com/office/drawing/2014/main" id="{35B33632-1FBF-434A-A10D-5F2190EBFD60}"/>
              </a:ext>
            </a:extLst>
          </p:cNvPr>
          <p:cNvSpPr txBox="1">
            <a:spLocks/>
          </p:cNvSpPr>
          <p:nvPr/>
        </p:nvSpPr>
        <p:spPr>
          <a:xfrm>
            <a:off x="6347356" y="903675"/>
            <a:ext cx="5502614" cy="59543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SzPct val="80000"/>
              <a:buFont typeface="Wingdings 3" charset="2"/>
              <a:buChar char=""/>
            </a:pPr>
            <a:r>
              <a:rPr lang="en-US" dirty="0"/>
              <a:t> Data set (by author):  </a:t>
            </a:r>
            <a:r>
              <a:rPr lang="en-US" dirty="0">
                <a:hlinkClick r:id="rId3">
                  <a:extLst>
                    <a:ext uri="{A12FA001-AC4F-418D-AE19-62706E023703}">
                      <ahyp:hlinkClr xmlns:ahyp="http://schemas.microsoft.com/office/drawing/2018/hyperlinkcolor" val="tx"/>
                    </a:ext>
                  </a:extLst>
                </a:hlinkClick>
              </a:rPr>
              <a:t>here</a:t>
            </a:r>
            <a:endParaRPr lang="en-US" dirty="0"/>
          </a:p>
          <a:p>
            <a:pPr>
              <a:spcBef>
                <a:spcPts val="1000"/>
              </a:spcBef>
              <a:buSzPct val="80000"/>
              <a:buFont typeface="Wingdings 3" charset="2"/>
              <a:buChar char=""/>
            </a:pPr>
            <a:r>
              <a:rPr lang="en-US" dirty="0"/>
              <a:t> Data set (local GitHub): </a:t>
            </a:r>
            <a:r>
              <a:rPr lang="en-US" dirty="0">
                <a:hlinkClick r:id="rId4">
                  <a:extLst>
                    <a:ext uri="{A12FA001-AC4F-418D-AE19-62706E023703}">
                      <ahyp:hlinkClr xmlns:ahyp="http://schemas.microsoft.com/office/drawing/2018/hyperlinkcolor" val="tx"/>
                    </a:ext>
                  </a:extLst>
                </a:hlinkClick>
              </a:rPr>
              <a:t>here</a:t>
            </a:r>
            <a:endParaRPr lang="en-US" dirty="0"/>
          </a:p>
          <a:p>
            <a:pPr>
              <a:spcBef>
                <a:spcPts val="1000"/>
              </a:spcBef>
              <a:buSzPct val="80000"/>
              <a:buFont typeface="Wingdings 3" charset="2"/>
              <a:buChar char=""/>
            </a:pPr>
            <a:r>
              <a:rPr lang="en-US" sz="2000" dirty="0">
                <a:effectLst/>
                <a:latin typeface="-apple-system"/>
              </a:rPr>
              <a:t> </a:t>
            </a:r>
            <a:r>
              <a:rPr lang="en-US" sz="2000" dirty="0">
                <a:effectLst/>
              </a:rPr>
              <a:t>Python file (GitHub): </a:t>
            </a:r>
            <a:r>
              <a:rPr lang="en-US" dirty="0">
                <a:hlinkClick r:id="rId4">
                  <a:extLst>
                    <a:ext uri="{A12FA001-AC4F-418D-AE19-62706E023703}">
                      <ahyp:hlinkClr xmlns:ahyp="http://schemas.microsoft.com/office/drawing/2018/hyperlinkcolor" val="tx"/>
                    </a:ext>
                  </a:extLst>
                </a:hlinkClick>
              </a:rPr>
              <a:t>here</a:t>
            </a:r>
            <a:endParaRPr lang="en-US" dirty="0"/>
          </a:p>
          <a:p>
            <a:pPr>
              <a:spcBef>
                <a:spcPts val="1000"/>
              </a:spcBef>
              <a:buSzPct val="80000"/>
              <a:buFont typeface="Wingdings 3" charset="2"/>
              <a:buChar char=""/>
            </a:pPr>
            <a:r>
              <a:rPr lang="en-US" dirty="0"/>
              <a:t> PPT (GitHub): </a:t>
            </a:r>
            <a:r>
              <a:rPr lang="en-US" dirty="0">
                <a:hlinkClick r:id="rId4">
                  <a:extLst>
                    <a:ext uri="{A12FA001-AC4F-418D-AE19-62706E023703}">
                      <ahyp:hlinkClr xmlns:ahyp="http://schemas.microsoft.com/office/drawing/2018/hyperlinkcolor" val="tx"/>
                    </a:ext>
                  </a:extLst>
                </a:hlinkClick>
              </a:rPr>
              <a:t>here</a:t>
            </a:r>
            <a:endParaRPr lang="en-US" dirty="0"/>
          </a:p>
          <a:p>
            <a:pPr>
              <a:spcBef>
                <a:spcPts val="1000"/>
              </a:spcBef>
              <a:buSzPct val="80000"/>
              <a:buFont typeface="Wingdings 3" charset="2"/>
              <a:buChar char=""/>
            </a:pPr>
            <a:r>
              <a:rPr lang="en-US" sz="2000" dirty="0">
                <a:effectLst/>
              </a:rPr>
              <a:t> Project proposal (GitHub) : </a:t>
            </a:r>
            <a:r>
              <a:rPr lang="en-US" dirty="0">
                <a:hlinkClick r:id="rId4">
                  <a:extLst>
                    <a:ext uri="{A12FA001-AC4F-418D-AE19-62706E023703}">
                      <ahyp:hlinkClr xmlns:ahyp="http://schemas.microsoft.com/office/drawing/2018/hyperlinkcolor" val="tx"/>
                    </a:ext>
                  </a:extLst>
                </a:hlinkClick>
              </a:rPr>
              <a:t>here</a:t>
            </a:r>
            <a:endParaRPr lang="en-US" dirty="0"/>
          </a:p>
          <a:p>
            <a:pPr>
              <a:spcBef>
                <a:spcPts val="1000"/>
              </a:spcBef>
              <a:buSzPct val="80000"/>
              <a:buFont typeface="Wingdings 3" charset="2"/>
              <a:buChar char=""/>
            </a:pPr>
            <a:r>
              <a:rPr lang="en-US" dirty="0"/>
              <a:t> Tableau file </a:t>
            </a:r>
            <a:r>
              <a:rPr lang="en-US" sz="2000" dirty="0">
                <a:effectLst/>
              </a:rPr>
              <a:t>(GitHub) </a:t>
            </a:r>
            <a:r>
              <a:rPr lang="en-US" dirty="0"/>
              <a:t>: </a:t>
            </a:r>
            <a:r>
              <a:rPr lang="en-US" dirty="0">
                <a:hlinkClick r:id="rId4">
                  <a:extLst>
                    <a:ext uri="{A12FA001-AC4F-418D-AE19-62706E023703}">
                      <ahyp:hlinkClr xmlns:ahyp="http://schemas.microsoft.com/office/drawing/2018/hyperlinkcolor" val="tx"/>
                    </a:ext>
                  </a:extLst>
                </a:hlinkClick>
              </a:rPr>
              <a:t>here</a:t>
            </a:r>
            <a:endParaRPr lang="en-US" dirty="0"/>
          </a:p>
          <a:p>
            <a:pPr marL="0" indent="0">
              <a:spcBef>
                <a:spcPts val="1000"/>
              </a:spcBef>
              <a:buSzPct val="80000"/>
              <a:buNone/>
            </a:pPr>
            <a:endParaRPr lang="en-US" dirty="0"/>
          </a:p>
        </p:txBody>
      </p:sp>
    </p:spTree>
    <p:extLst>
      <p:ext uri="{BB962C8B-B14F-4D97-AF65-F5344CB8AC3E}">
        <p14:creationId xmlns:p14="http://schemas.microsoft.com/office/powerpoint/2010/main" val="242176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C03E7-ED4F-418E-BC10-D3E3A571A967}"/>
              </a:ext>
            </a:extLst>
          </p:cNvPr>
          <p:cNvSpPr/>
          <p:nvPr/>
        </p:nvSpPr>
        <p:spPr>
          <a:xfrm>
            <a:off x="1683171" y="1143000"/>
            <a:ext cx="8825658" cy="3389217"/>
          </a:xfrm>
          <a:prstGeom prst="rect">
            <a:avLst/>
          </a:prstGeom>
        </p:spPr>
        <p:txBody>
          <a:bodyPr vert="horz" lIns="91440" tIns="45720" rIns="91440" bIns="45720" rtlCol="0" anchor="ctr">
            <a:normAutofit/>
          </a:bodyPr>
          <a:lstStyle/>
          <a:p>
            <a:pPr algn="ctr" defTabSz="457200">
              <a:spcBef>
                <a:spcPct val="0"/>
              </a:spcBef>
              <a:spcAft>
                <a:spcPts val="600"/>
              </a:spcAft>
            </a:pPr>
            <a:endParaRPr lang="en-US" sz="6600" cap="none" spc="0"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endParaRPr>
          </a:p>
        </p:txBody>
      </p:sp>
      <p:sp>
        <p:nvSpPr>
          <p:cNvPr id="13" name="Title 4">
            <a:extLst>
              <a:ext uri="{FF2B5EF4-FFF2-40B4-BE49-F238E27FC236}">
                <a16:creationId xmlns:a16="http://schemas.microsoft.com/office/drawing/2014/main" id="{09E07FDD-8CC0-4D9D-82D7-FED3BDD0E275}"/>
              </a:ext>
            </a:extLst>
          </p:cNvPr>
          <p:cNvSpPr txBox="1">
            <a:spLocks/>
          </p:cNvSpPr>
          <p:nvPr/>
        </p:nvSpPr>
        <p:spPr>
          <a:xfrm>
            <a:off x="4726638" y="2837608"/>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Thank you</a:t>
            </a:r>
          </a:p>
          <a:p>
            <a:endParaRPr lang="en-IN" dirty="0"/>
          </a:p>
          <a:p>
            <a:endParaRPr lang="en-IN" dirty="0"/>
          </a:p>
        </p:txBody>
      </p:sp>
    </p:spTree>
    <p:extLst>
      <p:ext uri="{BB962C8B-B14F-4D97-AF65-F5344CB8AC3E}">
        <p14:creationId xmlns:p14="http://schemas.microsoft.com/office/powerpoint/2010/main" val="30255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graphicFrame>
        <p:nvGraphicFramePr>
          <p:cNvPr id="370" name="Google Shape;367;p36">
            <a:extLst>
              <a:ext uri="{FF2B5EF4-FFF2-40B4-BE49-F238E27FC236}">
                <a16:creationId xmlns:a16="http://schemas.microsoft.com/office/drawing/2014/main" id="{0CCDC6DF-4878-4789-8AF0-4CDD00ECEB87}"/>
              </a:ext>
            </a:extLst>
          </p:cNvPr>
          <p:cNvGraphicFramePr/>
          <p:nvPr>
            <p:extLst>
              <p:ext uri="{D42A27DB-BD31-4B8C-83A1-F6EECF244321}">
                <p14:modId xmlns:p14="http://schemas.microsoft.com/office/powerpoint/2010/main" val="1195596091"/>
              </p:ext>
            </p:extLst>
          </p:nvPr>
        </p:nvGraphicFramePr>
        <p:xfrm>
          <a:off x="5069172" y="805655"/>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3D468234-52D9-45D1-BB09-96658508970C}"/>
              </a:ext>
            </a:extLst>
          </p:cNvPr>
          <p:cNvSpPr>
            <a:spLocks noGrp="1"/>
          </p:cNvSpPr>
          <p:nvPr>
            <p:ph type="title"/>
          </p:nvPr>
        </p:nvSpPr>
        <p:spPr>
          <a:xfrm>
            <a:off x="247850" y="3005488"/>
            <a:ext cx="4670659" cy="847023"/>
          </a:xfrm>
        </p:spPr>
        <p:txBody>
          <a:bodyPr/>
          <a:lstStyle/>
          <a:p>
            <a:r>
              <a:rPr lang="en-IN" sz="5400" dirty="0"/>
              <a:t>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E63196-972A-428D-A129-DC132EDA9BA8}"/>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2000" dirty="0"/>
              <a:t> Age Dataset is a</a:t>
            </a:r>
            <a:r>
              <a:rPr lang="en-US" sz="2000" b="0" i="0" dirty="0">
                <a:solidFill>
                  <a:srgbClr val="202122"/>
                </a:solidFill>
                <a:effectLst/>
              </a:rPr>
              <a:t> structured general-purpose dataset on life, work, and death of 1.22 million distinguished people available in public domain. </a:t>
            </a:r>
            <a:r>
              <a:rPr lang="en-US" sz="2000" dirty="0"/>
              <a:t>It is the largest on notable deceased people and includes individuals from a variety of social groups, including but not limited to 107k females, 124 non-binary people, and 90k researchers, who are spread across more than 300 contemporary or historical regions.</a:t>
            </a:r>
          </a:p>
          <a:p>
            <a:pPr>
              <a:lnSpc>
                <a:spcPct val="90000"/>
              </a:lnSpc>
              <a:spcBef>
                <a:spcPts val="1000"/>
              </a:spcBef>
              <a:buClr>
                <a:schemeClr val="accent1"/>
              </a:buClr>
              <a:buSzPct val="80000"/>
              <a:buFont typeface="Wingdings 3" charset="2"/>
              <a:buChar char=""/>
            </a:pPr>
            <a:r>
              <a:rPr lang="en-US" sz="2000" dirty="0"/>
              <a:t> Historic recurrence is the repetition of similar events in history. Several fields of study can benefit from a large, structured, and accurate dataset of historical figures. In our project we aim Identifying the historical data and analyzing the trends/deeper insights in the data. </a:t>
            </a:r>
            <a:endParaRPr lang="en-US" sz="2000" b="0" i="0" dirty="0">
              <a:solidFill>
                <a:srgbClr val="A0A0A0"/>
              </a:solidFill>
              <a:effectLst/>
              <a:latin typeface="GT America"/>
            </a:endParaRPr>
          </a:p>
        </p:txBody>
      </p:sp>
      <p:sp>
        <p:nvSpPr>
          <p:cNvPr id="5" name="Title 4">
            <a:extLst>
              <a:ext uri="{FF2B5EF4-FFF2-40B4-BE49-F238E27FC236}">
                <a16:creationId xmlns:a16="http://schemas.microsoft.com/office/drawing/2014/main" id="{9733F3A1-6BA5-41EC-B207-C67E85C51D2B}"/>
              </a:ext>
            </a:extLst>
          </p:cNvPr>
          <p:cNvSpPr>
            <a:spLocks noGrp="1"/>
          </p:cNvSpPr>
          <p:nvPr>
            <p:ph type="title"/>
          </p:nvPr>
        </p:nvSpPr>
        <p:spPr>
          <a:xfrm>
            <a:off x="587769" y="2372627"/>
            <a:ext cx="3686476" cy="1085248"/>
          </a:xfrm>
        </p:spPr>
        <p:txBody>
          <a:bodyPr/>
          <a:lstStyle/>
          <a:p>
            <a:r>
              <a:rPr lang="en-IN" sz="5400" dirty="0"/>
              <a:t>Why Age Dataset</a:t>
            </a:r>
          </a:p>
        </p:txBody>
      </p:sp>
      <p:sp>
        <p:nvSpPr>
          <p:cNvPr id="3" name="TextBox 2">
            <a:extLst>
              <a:ext uri="{FF2B5EF4-FFF2-40B4-BE49-F238E27FC236}">
                <a16:creationId xmlns:a16="http://schemas.microsoft.com/office/drawing/2014/main" id="{03501427-590D-4746-A7D3-E52A4599C0EE}"/>
              </a:ext>
            </a:extLst>
          </p:cNvPr>
          <p:cNvSpPr txBox="1"/>
          <p:nvPr/>
        </p:nvSpPr>
        <p:spPr>
          <a:xfrm>
            <a:off x="962526" y="4485373"/>
            <a:ext cx="3830855" cy="1600438"/>
          </a:xfrm>
          <a:prstGeom prst="rect">
            <a:avLst/>
          </a:prstGeom>
          <a:noFill/>
        </p:spPr>
        <p:txBody>
          <a:bodyPr wrap="square" rtlCol="0">
            <a:spAutoFit/>
          </a:bodyPr>
          <a:lstStyle/>
          <a:p>
            <a:r>
              <a:rPr lang="en-US" sz="1600" b="0" i="1" dirty="0">
                <a:solidFill>
                  <a:srgbClr val="202122"/>
                </a:solidFill>
                <a:effectLst/>
              </a:rPr>
              <a:t>Favorite theory of mine is that no </a:t>
            </a:r>
            <a:r>
              <a:rPr lang="en-US" sz="1600" i="1" dirty="0">
                <a:solidFill>
                  <a:srgbClr val="202122"/>
                </a:solidFill>
                <a:effectLst/>
              </a:rPr>
              <a:t>occurrence</a:t>
            </a:r>
            <a:r>
              <a:rPr lang="en-US" sz="1600" b="0" i="1" dirty="0">
                <a:solidFill>
                  <a:srgbClr val="202122"/>
                </a:solidFill>
                <a:effectLst/>
              </a:rPr>
              <a:t> is sole and solitary, but is merely a repetition of a thing which has happened before, and perhaps often.  - Mark Twain</a:t>
            </a:r>
            <a:endParaRPr lang="en-IN" sz="1600" i="1" dirty="0"/>
          </a:p>
          <a:p>
            <a:endParaRPr lang="en-IN" dirty="0"/>
          </a:p>
        </p:txBody>
      </p:sp>
    </p:spTree>
    <p:extLst>
      <p:ext uri="{BB962C8B-B14F-4D97-AF65-F5344CB8AC3E}">
        <p14:creationId xmlns:p14="http://schemas.microsoft.com/office/powerpoint/2010/main" val="140623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0"/>
        <p:cNvGrpSpPr/>
        <p:nvPr/>
      </p:nvGrpSpPr>
      <p:grpSpPr>
        <a:xfrm>
          <a:off x="0" y="0"/>
          <a:ext cx="0" cy="0"/>
          <a:chOff x="0" y="0"/>
          <a:chExt cx="0" cy="0"/>
        </a:xfrm>
      </p:grpSpPr>
      <p:sp>
        <p:nvSpPr>
          <p:cNvPr id="391" name="Google Shape;391;p38"/>
          <p:cNvSpPr txBox="1">
            <a:spLocks noGrp="1"/>
          </p:cNvSpPr>
          <p:nvPr>
            <p:ph type="body" idx="1"/>
          </p:nvPr>
        </p:nvSpPr>
        <p:spPr>
          <a:xfrm>
            <a:off x="5463332" y="2230323"/>
            <a:ext cx="5502614" cy="2397354"/>
          </a:xfrm>
          <a:prstGeom prst="rect">
            <a:avLst/>
          </a:prstGeom>
        </p:spPr>
        <p:txBody>
          <a:bodyPr spcFirstLastPara="1" vert="horz" lIns="91440" tIns="45720" rIns="91440" bIns="45720" rtlCol="0" anchor="ctr" anchorCtr="0">
            <a:normAutofit/>
          </a:bodyPr>
          <a:lstStyle/>
          <a:p>
            <a:pPr>
              <a:spcBef>
                <a:spcPts val="1000"/>
              </a:spcBef>
              <a:buSzPct val="80000"/>
              <a:buFont typeface="Wingdings 3" charset="2"/>
              <a:buChar char=""/>
            </a:pPr>
            <a:r>
              <a:rPr lang="en-US" sz="2000" dirty="0"/>
              <a:t>Determine the Age of death of a person with various Machine learning Models using significant features and Comparing performance models to determine the best based on various performance evaluation metrics.</a:t>
            </a:r>
          </a:p>
        </p:txBody>
      </p:sp>
      <p:sp>
        <p:nvSpPr>
          <p:cNvPr id="4" name="Title 4">
            <a:extLst>
              <a:ext uri="{FF2B5EF4-FFF2-40B4-BE49-F238E27FC236}">
                <a16:creationId xmlns:a16="http://schemas.microsoft.com/office/drawing/2014/main" id="{CFF0FBFB-3320-4C7A-859D-1D63B82E84B3}"/>
              </a:ext>
            </a:extLst>
          </p:cNvPr>
          <p:cNvSpPr>
            <a:spLocks noGrp="1"/>
          </p:cNvSpPr>
          <p:nvPr>
            <p:ph type="title"/>
          </p:nvPr>
        </p:nvSpPr>
        <p:spPr>
          <a:xfrm>
            <a:off x="1399309" y="2663330"/>
            <a:ext cx="4138863" cy="1085248"/>
          </a:xfrm>
        </p:spPr>
        <p:txBody>
          <a:bodyPr/>
          <a:lstStyle/>
          <a:p>
            <a:r>
              <a:rPr lang="en-IN" sz="5400" dirty="0"/>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38F445C-C6E7-44BD-9F55-4A26027F6DDD}"/>
              </a:ext>
            </a:extLst>
          </p:cNvPr>
          <p:cNvSpPr>
            <a:spLocks noGrp="1"/>
          </p:cNvSpPr>
          <p:nvPr>
            <p:ph type="body" idx="1"/>
          </p:nvPr>
        </p:nvSpPr>
        <p:spPr>
          <a:xfrm>
            <a:off x="5290077" y="437513"/>
            <a:ext cx="5502614" cy="5954325"/>
          </a:xfrm>
        </p:spPr>
        <p:txBody>
          <a:bodyPr vert="horz" lIns="91440" tIns="45720" rIns="91440" bIns="45720" rtlCol="0" anchor="ctr">
            <a:normAutofit/>
          </a:bodyPr>
          <a:lstStyle/>
          <a:p>
            <a:pPr>
              <a:spcBef>
                <a:spcPts val="1000"/>
              </a:spcBef>
              <a:buSzPct val="80000"/>
              <a:buFont typeface="Wingdings 3" charset="2"/>
              <a:buChar char=""/>
            </a:pPr>
            <a:r>
              <a:rPr lang="en-US" sz="2000" dirty="0"/>
              <a:t>Identify the age of death of various people by taking into consideration analysis of various factors like age, sex, occupation, work history, demographics, birth and death year.</a:t>
            </a:r>
          </a:p>
          <a:p>
            <a:pPr>
              <a:spcBef>
                <a:spcPts val="1000"/>
              </a:spcBef>
              <a:buSzPct val="80000"/>
              <a:buFont typeface="Wingdings 3" charset="2"/>
              <a:buChar char=""/>
            </a:pPr>
            <a:r>
              <a:rPr lang="en-US" sz="2000" dirty="0"/>
              <a:t>Build a ML model based on the correlated data and training it to predict such cases according to the input data given.</a:t>
            </a:r>
          </a:p>
        </p:txBody>
      </p:sp>
      <p:sp>
        <p:nvSpPr>
          <p:cNvPr id="5" name="Title 4">
            <a:extLst>
              <a:ext uri="{FF2B5EF4-FFF2-40B4-BE49-F238E27FC236}">
                <a16:creationId xmlns:a16="http://schemas.microsoft.com/office/drawing/2014/main" id="{A7CB3F54-26C2-4D3D-A5E8-AEB2402376F7}"/>
              </a:ext>
            </a:extLst>
          </p:cNvPr>
          <p:cNvSpPr>
            <a:spLocks noGrp="1"/>
          </p:cNvSpPr>
          <p:nvPr>
            <p:ph type="title"/>
          </p:nvPr>
        </p:nvSpPr>
        <p:spPr>
          <a:xfrm>
            <a:off x="1305135" y="2473147"/>
            <a:ext cx="4537200" cy="816400"/>
          </a:xfrm>
        </p:spPr>
        <p:txBody>
          <a:bodyPr/>
          <a:lstStyle/>
          <a:p>
            <a:r>
              <a:rPr lang="en-IN" sz="5400" dirty="0"/>
              <a:t>PROBLEM OBJECTIVE</a:t>
            </a:r>
          </a:p>
        </p:txBody>
      </p:sp>
    </p:spTree>
    <p:extLst>
      <p:ext uri="{BB962C8B-B14F-4D97-AF65-F5344CB8AC3E}">
        <p14:creationId xmlns:p14="http://schemas.microsoft.com/office/powerpoint/2010/main" val="342599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E2C22F-255A-4820-B911-1B12888D6997}"/>
              </a:ext>
            </a:extLst>
          </p:cNvPr>
          <p:cNvSpPr>
            <a:spLocks noGrp="1"/>
          </p:cNvSpPr>
          <p:nvPr>
            <p:ph type="body" idx="1"/>
          </p:nvPr>
        </p:nvSpPr>
        <p:spPr>
          <a:xfrm>
            <a:off x="5290077" y="437513"/>
            <a:ext cx="5502614" cy="5954325"/>
          </a:xfrm>
        </p:spPr>
        <p:txBody>
          <a:bodyPr vert="horz" lIns="91440" tIns="45720" rIns="91440" bIns="45720" rtlCol="0" anchor="ctr">
            <a:normAutofit/>
          </a:bodyPr>
          <a:lstStyle/>
          <a:p>
            <a:pPr marL="169329" indent="0">
              <a:spcBef>
                <a:spcPts val="1000"/>
              </a:spcBef>
              <a:buSzPct val="80000"/>
              <a:buNone/>
            </a:pPr>
            <a:endParaRPr lang="en-US" sz="2000" dirty="0"/>
          </a:p>
          <a:p>
            <a:pPr marL="169329" indent="0">
              <a:spcBef>
                <a:spcPts val="1000"/>
              </a:spcBef>
              <a:buSzPct val="80000"/>
              <a:buFont typeface="Wingdings 3" charset="2"/>
              <a:buChar char=""/>
            </a:pPr>
            <a:r>
              <a:rPr lang="en-US" sz="2000" dirty="0"/>
              <a:t> This dataset was published on Wikipedia Article </a:t>
            </a:r>
            <a:r>
              <a:rPr lang="en-US" sz="2000" i="1" dirty="0"/>
              <a:t>“</a:t>
            </a:r>
            <a:r>
              <a:rPr lang="en-US" sz="2000" b="0" i="1" dirty="0">
                <a:solidFill>
                  <a:srgbClr val="000000"/>
                </a:solidFill>
                <a:effectLst/>
              </a:rPr>
              <a:t>List of datasets for machine-learning research” </a:t>
            </a:r>
            <a:r>
              <a:rPr lang="en-US" sz="2000" i="1" dirty="0">
                <a:solidFill>
                  <a:srgbClr val="000000"/>
                </a:solidFill>
              </a:rPr>
              <a:t> </a:t>
            </a:r>
            <a:r>
              <a:rPr lang="en-US" sz="2000" dirty="0">
                <a:solidFill>
                  <a:srgbClr val="000000"/>
                </a:solidFill>
              </a:rPr>
              <a:t>in biological data section.</a:t>
            </a:r>
          </a:p>
          <a:p>
            <a:pPr marL="169329" indent="0">
              <a:spcBef>
                <a:spcPts val="1000"/>
              </a:spcBef>
              <a:buSzPct val="80000"/>
              <a:buFont typeface="Wingdings 3" charset="2"/>
              <a:buChar char=""/>
            </a:pPr>
            <a:r>
              <a:rPr lang="en-US" sz="2000" b="0" i="1" dirty="0">
                <a:solidFill>
                  <a:srgbClr val="000000"/>
                </a:solidFill>
                <a:effectLst/>
              </a:rPr>
              <a:t> </a:t>
            </a:r>
            <a:r>
              <a:rPr lang="en-US" sz="2000" dirty="0">
                <a:solidFill>
                  <a:srgbClr val="000000"/>
                </a:solidFill>
                <a:effectLst/>
              </a:rPr>
              <a:t>This public domain data set was created by </a:t>
            </a:r>
            <a:r>
              <a:rPr lang="en-IN" sz="2000" b="0" i="0" dirty="0">
                <a:effectLst/>
              </a:rPr>
              <a:t>Issa and Rahimberdi Annamoradnejad in June 2022 and published at </a:t>
            </a:r>
            <a:r>
              <a:rPr lang="en-IN" sz="2000" b="0" i="0" dirty="0" err="1">
                <a:effectLst/>
                <a:hlinkClick r:id="rId2">
                  <a:extLst>
                    <a:ext uri="{A12FA001-AC4F-418D-AE19-62706E023703}">
                      <ahyp:hlinkClr xmlns:ahyp="http://schemas.microsoft.com/office/drawing/2018/hyperlinkcolor" val="tx"/>
                    </a:ext>
                  </a:extLst>
                </a:hlinkClick>
              </a:rPr>
              <a:t>icwsm</a:t>
            </a:r>
            <a:r>
              <a:rPr lang="en-IN" sz="2000" b="0" i="0" dirty="0">
                <a:effectLst/>
                <a:hlinkClick r:id="rId2">
                  <a:extLst>
                    <a:ext uri="{A12FA001-AC4F-418D-AE19-62706E023703}">
                      <ahyp:hlinkClr xmlns:ahyp="http://schemas.microsoft.com/office/drawing/2018/hyperlinkcolor" val="tx"/>
                    </a:ext>
                  </a:extLst>
                </a:hlinkClick>
              </a:rPr>
              <a:t> workshop</a:t>
            </a:r>
            <a:r>
              <a:rPr lang="en-IN" sz="2000" b="0" i="0" dirty="0">
                <a:effectLst/>
              </a:rPr>
              <a:t>.</a:t>
            </a:r>
          </a:p>
          <a:p>
            <a:pPr marL="169329" indent="0">
              <a:spcBef>
                <a:spcPts val="1000"/>
              </a:spcBef>
              <a:buSzPct val="80000"/>
              <a:buFont typeface="Wingdings 3" charset="2"/>
              <a:buChar char=""/>
            </a:pPr>
            <a:r>
              <a:rPr lang="en-IN" sz="2000" dirty="0">
                <a:solidFill>
                  <a:srgbClr val="002060"/>
                </a:solidFill>
              </a:rPr>
              <a:t> </a:t>
            </a:r>
            <a:r>
              <a:rPr lang="en-IN" sz="2000" dirty="0"/>
              <a:t>Data format is text stored in CSV file uploaded on GitHub</a:t>
            </a:r>
            <a:r>
              <a:rPr lang="en-IN" sz="2000" dirty="0">
                <a:solidFill>
                  <a:srgbClr val="002060"/>
                </a:solidFill>
              </a:rPr>
              <a:t>.</a:t>
            </a:r>
          </a:p>
          <a:p>
            <a:pPr marL="169329" indent="0">
              <a:spcBef>
                <a:spcPts val="1000"/>
              </a:spcBef>
              <a:buSzPct val="80000"/>
              <a:buFont typeface="Wingdings 3" charset="2"/>
              <a:buChar char=""/>
            </a:pPr>
            <a:r>
              <a:rPr lang="en-US" sz="2000" dirty="0"/>
              <a:t> A structured general-purpose dataset on life, work, and death of 1.22 million distinguished people.</a:t>
            </a:r>
          </a:p>
        </p:txBody>
      </p:sp>
      <p:sp>
        <p:nvSpPr>
          <p:cNvPr id="5" name="Title 4">
            <a:extLst>
              <a:ext uri="{FF2B5EF4-FFF2-40B4-BE49-F238E27FC236}">
                <a16:creationId xmlns:a16="http://schemas.microsoft.com/office/drawing/2014/main" id="{83E296EE-5C2C-4971-841E-48CF5738D4C2}"/>
              </a:ext>
            </a:extLst>
          </p:cNvPr>
          <p:cNvSpPr>
            <a:spLocks noGrp="1"/>
          </p:cNvSpPr>
          <p:nvPr>
            <p:ph type="title"/>
          </p:nvPr>
        </p:nvSpPr>
        <p:spPr>
          <a:xfrm>
            <a:off x="1064504" y="2511648"/>
            <a:ext cx="4537200" cy="816400"/>
          </a:xfrm>
        </p:spPr>
        <p:txBody>
          <a:bodyPr/>
          <a:lstStyle/>
          <a:p>
            <a:r>
              <a:rPr lang="en-IN" sz="5400" dirty="0"/>
              <a:t>DATA SET INFORMATION</a:t>
            </a:r>
          </a:p>
        </p:txBody>
      </p:sp>
    </p:spTree>
    <p:extLst>
      <p:ext uri="{BB962C8B-B14F-4D97-AF65-F5344CB8AC3E}">
        <p14:creationId xmlns:p14="http://schemas.microsoft.com/office/powerpoint/2010/main" val="131598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651CCC0B-41A7-4257-9A04-B8FF0F227D31}"/>
              </a:ext>
            </a:extLst>
          </p:cNvPr>
          <p:cNvSpPr txBox="1">
            <a:spLocks/>
          </p:cNvSpPr>
          <p:nvPr/>
        </p:nvSpPr>
        <p:spPr>
          <a:xfrm>
            <a:off x="1064504" y="2511647"/>
            <a:ext cx="4537200" cy="2252857"/>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Data exploration and Visualizations</a:t>
            </a:r>
          </a:p>
        </p:txBody>
      </p:sp>
      <p:sp>
        <p:nvSpPr>
          <p:cNvPr id="5" name="TextBox 4">
            <a:extLst>
              <a:ext uri="{FF2B5EF4-FFF2-40B4-BE49-F238E27FC236}">
                <a16:creationId xmlns:a16="http://schemas.microsoft.com/office/drawing/2014/main" id="{43632D62-A610-48D0-B98C-16028A3CEBF2}"/>
              </a:ext>
            </a:extLst>
          </p:cNvPr>
          <p:cNvSpPr txBox="1"/>
          <p:nvPr/>
        </p:nvSpPr>
        <p:spPr>
          <a:xfrm>
            <a:off x="6872437" y="5130480"/>
            <a:ext cx="3792354" cy="230832"/>
          </a:xfrm>
          <a:prstGeom prst="rect">
            <a:avLst/>
          </a:prstGeom>
          <a:noFill/>
        </p:spPr>
        <p:txBody>
          <a:bodyPr wrap="square" rtlCol="0">
            <a:spAutoFit/>
          </a:bodyPr>
          <a:lstStyle/>
          <a:p>
            <a:r>
              <a:rPr lang="en-IN" sz="900" dirty="0">
                <a:solidFill>
                  <a:schemeClr val="bg1">
                    <a:lumMod val="65000"/>
                  </a:schemeClr>
                </a:solidFill>
              </a:rPr>
              <a:t>https://www.edrawsoft.com/chart/choose-right-chart.html</a:t>
            </a:r>
          </a:p>
        </p:txBody>
      </p:sp>
      <p:pic>
        <p:nvPicPr>
          <p:cNvPr id="7" name="Picture 6">
            <a:extLst>
              <a:ext uri="{FF2B5EF4-FFF2-40B4-BE49-F238E27FC236}">
                <a16:creationId xmlns:a16="http://schemas.microsoft.com/office/drawing/2014/main" id="{F40105FC-58D8-4288-AFB8-83F5D37D2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727520"/>
            <a:ext cx="5650029" cy="3402960"/>
          </a:xfrm>
          <a:prstGeom prst="rect">
            <a:avLst/>
          </a:prstGeom>
        </p:spPr>
      </p:pic>
    </p:spTree>
    <p:extLst>
      <p:ext uri="{BB962C8B-B14F-4D97-AF65-F5344CB8AC3E}">
        <p14:creationId xmlns:p14="http://schemas.microsoft.com/office/powerpoint/2010/main" val="321723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52B8B4-5A6A-4D85-B32B-3ED5B9BB3491}"/>
              </a:ext>
            </a:extLst>
          </p:cNvPr>
          <p:cNvPicPr>
            <a:picLocks noChangeAspect="1"/>
          </p:cNvPicPr>
          <p:nvPr/>
        </p:nvPicPr>
        <p:blipFill>
          <a:blip r:embed="rId2"/>
          <a:stretch>
            <a:fillRect/>
          </a:stretch>
        </p:blipFill>
        <p:spPr>
          <a:xfrm>
            <a:off x="462012" y="652731"/>
            <a:ext cx="5271524" cy="2908616"/>
          </a:xfrm>
          <a:prstGeom prst="rect">
            <a:avLst/>
          </a:prstGeom>
        </p:spPr>
      </p:pic>
      <p:pic>
        <p:nvPicPr>
          <p:cNvPr id="5" name="Picture 4">
            <a:extLst>
              <a:ext uri="{FF2B5EF4-FFF2-40B4-BE49-F238E27FC236}">
                <a16:creationId xmlns:a16="http://schemas.microsoft.com/office/drawing/2014/main" id="{374F9B65-8505-4A8A-A431-AE804B405CD2}"/>
              </a:ext>
            </a:extLst>
          </p:cNvPr>
          <p:cNvPicPr>
            <a:picLocks noChangeAspect="1"/>
          </p:cNvPicPr>
          <p:nvPr/>
        </p:nvPicPr>
        <p:blipFill>
          <a:blip r:embed="rId3"/>
          <a:stretch>
            <a:fillRect/>
          </a:stretch>
        </p:blipFill>
        <p:spPr>
          <a:xfrm>
            <a:off x="5877915" y="652731"/>
            <a:ext cx="5778279" cy="3093430"/>
          </a:xfrm>
          <a:prstGeom prst="rect">
            <a:avLst/>
          </a:prstGeom>
        </p:spPr>
      </p:pic>
      <p:pic>
        <p:nvPicPr>
          <p:cNvPr id="7" name="Picture 6">
            <a:extLst>
              <a:ext uri="{FF2B5EF4-FFF2-40B4-BE49-F238E27FC236}">
                <a16:creationId xmlns:a16="http://schemas.microsoft.com/office/drawing/2014/main" id="{78C143A8-93AB-4043-8A08-401E3A09779D}"/>
              </a:ext>
            </a:extLst>
          </p:cNvPr>
          <p:cNvPicPr>
            <a:picLocks noChangeAspect="1"/>
          </p:cNvPicPr>
          <p:nvPr/>
        </p:nvPicPr>
        <p:blipFill>
          <a:blip r:embed="rId4"/>
          <a:stretch>
            <a:fillRect/>
          </a:stretch>
        </p:blipFill>
        <p:spPr>
          <a:xfrm>
            <a:off x="606391" y="3562011"/>
            <a:ext cx="5083591" cy="3278244"/>
          </a:xfrm>
          <a:prstGeom prst="rect">
            <a:avLst/>
          </a:prstGeom>
        </p:spPr>
      </p:pic>
      <p:pic>
        <p:nvPicPr>
          <p:cNvPr id="9" name="Picture 8">
            <a:extLst>
              <a:ext uri="{FF2B5EF4-FFF2-40B4-BE49-F238E27FC236}">
                <a16:creationId xmlns:a16="http://schemas.microsoft.com/office/drawing/2014/main" id="{D9EAE8EF-A1BC-453A-8A57-5A2BDC60BDE0}"/>
              </a:ext>
            </a:extLst>
          </p:cNvPr>
          <p:cNvPicPr>
            <a:picLocks noChangeAspect="1"/>
          </p:cNvPicPr>
          <p:nvPr/>
        </p:nvPicPr>
        <p:blipFill>
          <a:blip r:embed="rId5"/>
          <a:stretch>
            <a:fillRect/>
          </a:stretch>
        </p:blipFill>
        <p:spPr>
          <a:xfrm>
            <a:off x="5877914" y="3746161"/>
            <a:ext cx="5980343" cy="2940800"/>
          </a:xfrm>
          <a:prstGeom prst="rect">
            <a:avLst/>
          </a:prstGeom>
        </p:spPr>
      </p:pic>
      <p:sp>
        <p:nvSpPr>
          <p:cNvPr id="10" name="TextBox 9">
            <a:extLst>
              <a:ext uri="{FF2B5EF4-FFF2-40B4-BE49-F238E27FC236}">
                <a16:creationId xmlns:a16="http://schemas.microsoft.com/office/drawing/2014/main" id="{210C31E1-88FE-46D8-AC28-92C27C97BD72}"/>
              </a:ext>
            </a:extLst>
          </p:cNvPr>
          <p:cNvSpPr txBox="1"/>
          <p:nvPr/>
        </p:nvSpPr>
        <p:spPr>
          <a:xfrm>
            <a:off x="2637322" y="171039"/>
            <a:ext cx="5271524" cy="584775"/>
          </a:xfrm>
          <a:prstGeom prst="rect">
            <a:avLst/>
          </a:prstGeom>
          <a:noFill/>
        </p:spPr>
        <p:txBody>
          <a:bodyPr wrap="square" rtlCol="0">
            <a:spAutoFit/>
          </a:bodyPr>
          <a:lstStyle/>
          <a:p>
            <a:pPr algn="ctr"/>
            <a:r>
              <a:rPr lang="en-IN" sz="3200" dirty="0"/>
              <a:t>Raw File EDA</a:t>
            </a:r>
          </a:p>
        </p:txBody>
      </p:sp>
    </p:spTree>
    <p:extLst>
      <p:ext uri="{BB962C8B-B14F-4D97-AF65-F5344CB8AC3E}">
        <p14:creationId xmlns:p14="http://schemas.microsoft.com/office/powerpoint/2010/main" val="1853906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863</Words>
  <Application>Microsoft Office PowerPoint</Application>
  <PresentationFormat>Widescreen</PresentationFormat>
  <Paragraphs>102</Paragraphs>
  <Slides>23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-apple-system</vt:lpstr>
      <vt:lpstr>Arial</vt:lpstr>
      <vt:lpstr>Calibri</vt:lpstr>
      <vt:lpstr>GT America</vt:lpstr>
      <vt:lpstr>Livvic</vt:lpstr>
      <vt:lpstr>Open Sans Light</vt:lpstr>
      <vt:lpstr>Roboto Condensed Light</vt:lpstr>
      <vt:lpstr>Rockwell</vt:lpstr>
      <vt:lpstr>Rockwell Condensed</vt:lpstr>
      <vt:lpstr>Wingdings</vt:lpstr>
      <vt:lpstr>Wingdings 3</vt:lpstr>
      <vt:lpstr>Wood Type</vt:lpstr>
      <vt:lpstr>Predicting the Age of Death</vt:lpstr>
      <vt:lpstr>GROUP MEMEBERS</vt:lpstr>
      <vt:lpstr>CONTENTS</vt:lpstr>
      <vt:lpstr>Why Age Dataset</vt:lpstr>
      <vt:lpstr>Problem Statement</vt:lpstr>
      <vt:lpstr>PROBLEM OBJECTIVE</vt:lpstr>
      <vt:lpstr>DATA SET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dc:title>
  <dc:creator>Sivapriya Jayachandran</dc:creator>
  <cp:lastModifiedBy>Sachin Chaudhary</cp:lastModifiedBy>
  <cp:revision>83</cp:revision>
  <dcterms:created xsi:type="dcterms:W3CDTF">2020-12-08T16:21:13Z</dcterms:created>
  <dcterms:modified xsi:type="dcterms:W3CDTF">2022-12-07T14:01:46Z</dcterms:modified>
</cp:coreProperties>
</file>