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14"/>
  </p:notesMasterIdLst>
  <p:sldIdLst>
    <p:sldId id="324" r:id="rId2"/>
    <p:sldId id="323" r:id="rId3"/>
    <p:sldId id="271" r:id="rId4"/>
    <p:sldId id="313" r:id="rId5"/>
    <p:sldId id="314" r:id="rId6"/>
    <p:sldId id="319" r:id="rId7"/>
    <p:sldId id="326" r:id="rId8"/>
    <p:sldId id="325" r:id="rId9"/>
    <p:sldId id="327" r:id="rId10"/>
    <p:sldId id="328" r:id="rId11"/>
    <p:sldId id="320"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717C8-D287-411F-BA7B-1EBCF2058E83}" v="1" dt="2020-12-08T08:17:09.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JO MEKKUNNEL" userId="4cd346cf260dac53" providerId="LiveId" clId="{58F717C8-D287-411F-BA7B-1EBCF2058E83}"/>
    <pc:docChg chg="undo custSel mod addSld delSld modSld sldOrd">
      <pc:chgData name="LIJO MEKKUNNEL" userId="4cd346cf260dac53" providerId="LiveId" clId="{58F717C8-D287-411F-BA7B-1EBCF2058E83}" dt="2020-12-08T08:17:24.164" v="17" actId="14100"/>
      <pc:docMkLst>
        <pc:docMk/>
      </pc:docMkLst>
      <pc:sldChg chg="add del ord">
        <pc:chgData name="LIJO MEKKUNNEL" userId="4cd346cf260dac53" providerId="LiveId" clId="{58F717C8-D287-411F-BA7B-1EBCF2058E83}" dt="2020-12-08T08:13:12.745" v="3"/>
        <pc:sldMkLst>
          <pc:docMk/>
          <pc:sldMk cId="4202704235" sldId="256"/>
        </pc:sldMkLst>
      </pc:sldChg>
      <pc:sldChg chg="addSp delSp modSp mod setClrOvrMap">
        <pc:chgData name="LIJO MEKKUNNEL" userId="4cd346cf260dac53" providerId="LiveId" clId="{58F717C8-D287-411F-BA7B-1EBCF2058E83}" dt="2020-12-08T08:13:30.916" v="4" actId="26606"/>
        <pc:sldMkLst>
          <pc:docMk/>
          <pc:sldMk cId="2261921904" sldId="259"/>
        </pc:sldMkLst>
        <pc:spChg chg="mod">
          <ac:chgData name="LIJO MEKKUNNEL" userId="4cd346cf260dac53" providerId="LiveId" clId="{58F717C8-D287-411F-BA7B-1EBCF2058E83}" dt="2020-12-08T08:13:30.916" v="4" actId="26606"/>
          <ac:spMkLst>
            <pc:docMk/>
            <pc:sldMk cId="2261921904" sldId="259"/>
            <ac:spMk id="2" creationId="{48A0F6EB-8868-4896-8FB0-B81944E7ACC5}"/>
          </ac:spMkLst>
        </pc:spChg>
        <pc:spChg chg="mod">
          <ac:chgData name="LIJO MEKKUNNEL" userId="4cd346cf260dac53" providerId="LiveId" clId="{58F717C8-D287-411F-BA7B-1EBCF2058E83}" dt="2020-12-08T08:13:30.916" v="4" actId="26606"/>
          <ac:spMkLst>
            <pc:docMk/>
            <pc:sldMk cId="2261921904" sldId="259"/>
            <ac:spMk id="4" creationId="{5F53EB71-9CB5-45E3-85E7-C97CFA0C2859}"/>
          </ac:spMkLst>
        </pc:spChg>
        <pc:spChg chg="del">
          <ac:chgData name="LIJO MEKKUNNEL" userId="4cd346cf260dac53" providerId="LiveId" clId="{58F717C8-D287-411F-BA7B-1EBCF2058E83}" dt="2020-12-08T08:13:30.916" v="4" actId="26606"/>
          <ac:spMkLst>
            <pc:docMk/>
            <pc:sldMk cId="2261921904" sldId="259"/>
            <ac:spMk id="21" creationId="{59647F54-801D-44AB-8284-EDDFF7763139}"/>
          </ac:spMkLst>
        </pc:spChg>
        <pc:spChg chg="del">
          <ac:chgData name="LIJO MEKKUNNEL" userId="4cd346cf260dac53" providerId="LiveId" clId="{58F717C8-D287-411F-BA7B-1EBCF2058E83}" dt="2020-12-08T08:13:30.916" v="4" actId="26606"/>
          <ac:spMkLst>
            <pc:docMk/>
            <pc:sldMk cId="2261921904" sldId="259"/>
            <ac:spMk id="23" creationId="{510C9632-BB6F-48EE-AB65-501878BA5DB6}"/>
          </ac:spMkLst>
        </pc:spChg>
        <pc:spChg chg="del">
          <ac:chgData name="LIJO MEKKUNNEL" userId="4cd346cf260dac53" providerId="LiveId" clId="{58F717C8-D287-411F-BA7B-1EBCF2058E83}" dt="2020-12-08T08:13:30.916" v="4" actId="26606"/>
          <ac:spMkLst>
            <pc:docMk/>
            <pc:sldMk cId="2261921904" sldId="259"/>
            <ac:spMk id="25" creationId="{4EC8AAB6-953B-4D29-9967-3C44D06BB4E8}"/>
          </ac:spMkLst>
        </pc:spChg>
        <pc:spChg chg="del">
          <ac:chgData name="LIJO MEKKUNNEL" userId="4cd346cf260dac53" providerId="LiveId" clId="{58F717C8-D287-411F-BA7B-1EBCF2058E83}" dt="2020-12-08T08:13:30.916" v="4" actId="26606"/>
          <ac:spMkLst>
            <pc:docMk/>
            <pc:sldMk cId="2261921904" sldId="259"/>
            <ac:spMk id="27" creationId="{C89ED458-2326-40DC-9C7B-1A717B6551AD}"/>
          </ac:spMkLst>
        </pc:spChg>
        <pc:spChg chg="del">
          <ac:chgData name="LIJO MEKKUNNEL" userId="4cd346cf260dac53" providerId="LiveId" clId="{58F717C8-D287-411F-BA7B-1EBCF2058E83}" dt="2020-12-08T08:13:30.916" v="4" actId="26606"/>
          <ac:spMkLst>
            <pc:docMk/>
            <pc:sldMk cId="2261921904" sldId="259"/>
            <ac:spMk id="29" creationId="{6F9D1DE6-E368-4F07-85F9-D5B767477DDF}"/>
          </ac:spMkLst>
        </pc:spChg>
        <pc:spChg chg="del">
          <ac:chgData name="LIJO MEKKUNNEL" userId="4cd346cf260dac53" providerId="LiveId" clId="{58F717C8-D287-411F-BA7B-1EBCF2058E83}" dt="2020-12-08T08:13:30.916" v="4" actId="26606"/>
          <ac:spMkLst>
            <pc:docMk/>
            <pc:sldMk cId="2261921904" sldId="259"/>
            <ac:spMk id="31" creationId="{F63B1F66-4ACE-4A01-8ADF-F175A9C358B2}"/>
          </ac:spMkLst>
        </pc:spChg>
        <pc:spChg chg="del">
          <ac:chgData name="LIJO MEKKUNNEL" userId="4cd346cf260dac53" providerId="LiveId" clId="{58F717C8-D287-411F-BA7B-1EBCF2058E83}" dt="2020-12-08T08:13:30.916" v="4" actId="26606"/>
          <ac:spMkLst>
            <pc:docMk/>
            <pc:sldMk cId="2261921904" sldId="259"/>
            <ac:spMk id="33" creationId="{CF8448ED-9332-4A9B-8CAB-B1985E596E20}"/>
          </ac:spMkLst>
        </pc:spChg>
        <pc:spChg chg="del">
          <ac:chgData name="LIJO MEKKUNNEL" userId="4cd346cf260dac53" providerId="LiveId" clId="{58F717C8-D287-411F-BA7B-1EBCF2058E83}" dt="2020-12-08T08:13:30.916" v="4" actId="26606"/>
          <ac:spMkLst>
            <pc:docMk/>
            <pc:sldMk cId="2261921904" sldId="259"/>
            <ac:spMk id="35" creationId="{ED3A2261-1C75-40FF-8CD6-18C5900C1C8D}"/>
          </ac:spMkLst>
        </pc:spChg>
        <pc:spChg chg="add">
          <ac:chgData name="LIJO MEKKUNNEL" userId="4cd346cf260dac53" providerId="LiveId" clId="{58F717C8-D287-411F-BA7B-1EBCF2058E83}" dt="2020-12-08T08:13:30.916" v="4" actId="26606"/>
          <ac:spMkLst>
            <pc:docMk/>
            <pc:sldMk cId="2261921904" sldId="259"/>
            <ac:spMk id="51" creationId="{59647F54-801D-44AB-8284-EDDFF7763139}"/>
          </ac:spMkLst>
        </pc:spChg>
        <pc:grpChg chg="del">
          <ac:chgData name="LIJO MEKKUNNEL" userId="4cd346cf260dac53" providerId="LiveId" clId="{58F717C8-D287-411F-BA7B-1EBCF2058E83}" dt="2020-12-08T08:13:30.916" v="4" actId="26606"/>
          <ac:grpSpMkLst>
            <pc:docMk/>
            <pc:sldMk cId="2261921904" sldId="259"/>
            <ac:grpSpMk id="10" creationId="{FAEF28A3-012D-4640-B8B8-1EF6EAF7233B}"/>
          </ac:grpSpMkLst>
        </pc:grpChg>
        <pc:grpChg chg="add">
          <ac:chgData name="LIJO MEKKUNNEL" userId="4cd346cf260dac53" providerId="LiveId" clId="{58F717C8-D287-411F-BA7B-1EBCF2058E83}" dt="2020-12-08T08:13:30.916" v="4" actId="26606"/>
          <ac:grpSpMkLst>
            <pc:docMk/>
            <pc:sldMk cId="2261921904" sldId="259"/>
            <ac:grpSpMk id="40" creationId="{FAEF28A3-012D-4640-B8B8-1EF6EAF7233B}"/>
          </ac:grpSpMkLst>
        </pc:grpChg>
        <pc:picChg chg="mod ord">
          <ac:chgData name="LIJO MEKKUNNEL" userId="4cd346cf260dac53" providerId="LiveId" clId="{58F717C8-D287-411F-BA7B-1EBCF2058E83}" dt="2020-12-08T08:13:30.916" v="4" actId="26606"/>
          <ac:picMkLst>
            <pc:docMk/>
            <pc:sldMk cId="2261921904" sldId="259"/>
            <ac:picMk id="5" creationId="{056CBCC0-6E27-43AD-A45E-DD43EE06C6F4}"/>
          </ac:picMkLst>
        </pc:picChg>
      </pc:sldChg>
      <pc:sldChg chg="addSp delSp modSp mod">
        <pc:chgData name="LIJO MEKKUNNEL" userId="4cd346cf260dac53" providerId="LiveId" clId="{58F717C8-D287-411F-BA7B-1EBCF2058E83}" dt="2020-12-08T08:17:24.164" v="17" actId="14100"/>
        <pc:sldMkLst>
          <pc:docMk/>
          <pc:sldMk cId="515036845" sldId="261"/>
        </pc:sldMkLst>
        <pc:picChg chg="add mod">
          <ac:chgData name="LIJO MEKKUNNEL" userId="4cd346cf260dac53" providerId="LiveId" clId="{58F717C8-D287-411F-BA7B-1EBCF2058E83}" dt="2020-12-08T08:17:24.164" v="17" actId="14100"/>
          <ac:picMkLst>
            <pc:docMk/>
            <pc:sldMk cId="515036845" sldId="261"/>
            <ac:picMk id="3" creationId="{14C53D07-2224-48E3-9D5D-B9A396F60EC3}"/>
          </ac:picMkLst>
        </pc:picChg>
        <pc:picChg chg="del mod">
          <ac:chgData name="LIJO MEKKUNNEL" userId="4cd346cf260dac53" providerId="LiveId" clId="{58F717C8-D287-411F-BA7B-1EBCF2058E83}" dt="2020-12-08T08:17:12.594" v="14" actId="478"/>
          <ac:picMkLst>
            <pc:docMk/>
            <pc:sldMk cId="515036845" sldId="261"/>
            <ac:picMk id="8" creationId="{AE727007-1E84-498A-BD3E-C5952EC6A6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D9FAC-E22C-490B-ACE1-04E9ECF095F2}" type="datetimeFigureOut">
              <a:rPr lang="en-CA" smtClean="0"/>
              <a:t>2023-02-13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EC094-03D0-48EE-AD97-7F87C90CF0E6}" type="slidenum">
              <a:rPr lang="en-CA" smtClean="0"/>
              <a:t>‹#›</a:t>
            </a:fld>
            <a:endParaRPr lang="en-CA"/>
          </a:p>
        </p:txBody>
      </p:sp>
    </p:spTree>
    <p:extLst>
      <p:ext uri="{BB962C8B-B14F-4D97-AF65-F5344CB8AC3E}">
        <p14:creationId xmlns:p14="http://schemas.microsoft.com/office/powerpoint/2010/main" val="392303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994d958042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994d958042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94d958042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94d958042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90CF80-4135-44A6-8ECF-03BDE06BEA13}" type="slidenum">
              <a:rPr lang="en-CA" smtClean="0"/>
              <a:t>‹#›</a:t>
            </a:fld>
            <a:endParaRPr lang="en-CA"/>
          </a:p>
        </p:txBody>
      </p:sp>
    </p:spTree>
    <p:extLst>
      <p:ext uri="{BB962C8B-B14F-4D97-AF65-F5344CB8AC3E}">
        <p14:creationId xmlns:p14="http://schemas.microsoft.com/office/powerpoint/2010/main" val="268918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02255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445792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02">
  <p:cSld name="Title and body 02">
    <p:spTree>
      <p:nvGrpSpPr>
        <p:cNvPr id="1" name="Shape 185"/>
        <p:cNvGrpSpPr/>
        <p:nvPr/>
      </p:nvGrpSpPr>
      <p:grpSpPr>
        <a:xfrm>
          <a:off x="0" y="0"/>
          <a:ext cx="0" cy="0"/>
          <a:chOff x="0" y="0"/>
          <a:chExt cx="0" cy="0"/>
        </a:xfrm>
      </p:grpSpPr>
      <p:sp>
        <p:nvSpPr>
          <p:cNvPr id="186" name="Google Shape;186;p14"/>
          <p:cNvSpPr txBox="1">
            <a:spLocks noGrp="1"/>
          </p:cNvSpPr>
          <p:nvPr>
            <p:ph type="subTitle" idx="1"/>
          </p:nvPr>
        </p:nvSpPr>
        <p:spPr>
          <a:xfrm>
            <a:off x="950967" y="1498343"/>
            <a:ext cx="10290000" cy="41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Livvic"/>
              <a:buAutoNum type="arabicPeriod"/>
              <a:defRPr sz="1600"/>
            </a:lvl1pPr>
            <a:lvl2pPr lvl="1" rtl="0">
              <a:spcBef>
                <a:spcPts val="2133"/>
              </a:spcBef>
              <a:spcAft>
                <a:spcPts val="0"/>
              </a:spcAft>
              <a:buClr>
                <a:srgbClr val="434343"/>
              </a:buClr>
              <a:buSzPts val="1400"/>
              <a:buFont typeface="Roboto Condensed Light"/>
              <a:buAutoNum type="alphaLcPeriod"/>
              <a:defRPr/>
            </a:lvl2pPr>
            <a:lvl3pPr lvl="2" rtl="0">
              <a:spcBef>
                <a:spcPts val="2133"/>
              </a:spcBef>
              <a:spcAft>
                <a:spcPts val="0"/>
              </a:spcAft>
              <a:buClr>
                <a:srgbClr val="434343"/>
              </a:buClr>
              <a:buSzPts val="1400"/>
              <a:buFont typeface="Roboto Condensed Light"/>
              <a:buAutoNum type="romanLcPeriod"/>
              <a:defRPr/>
            </a:lvl3pPr>
            <a:lvl4pPr lvl="3" rtl="0">
              <a:spcBef>
                <a:spcPts val="2133"/>
              </a:spcBef>
              <a:spcAft>
                <a:spcPts val="0"/>
              </a:spcAft>
              <a:buClr>
                <a:srgbClr val="434343"/>
              </a:buClr>
              <a:buSzPts val="1400"/>
              <a:buFont typeface="Roboto Condensed Light"/>
              <a:buAutoNum type="arabicPeriod"/>
              <a:defRPr/>
            </a:lvl4pPr>
            <a:lvl5pPr lvl="4" rtl="0">
              <a:spcBef>
                <a:spcPts val="2133"/>
              </a:spcBef>
              <a:spcAft>
                <a:spcPts val="0"/>
              </a:spcAft>
              <a:buClr>
                <a:srgbClr val="434343"/>
              </a:buClr>
              <a:buSzPts val="1400"/>
              <a:buFont typeface="Roboto Condensed Light"/>
              <a:buAutoNum type="alphaLcPeriod"/>
              <a:defRPr/>
            </a:lvl5pPr>
            <a:lvl6pPr lvl="5" rtl="0">
              <a:spcBef>
                <a:spcPts val="2133"/>
              </a:spcBef>
              <a:spcAft>
                <a:spcPts val="0"/>
              </a:spcAft>
              <a:buClr>
                <a:srgbClr val="434343"/>
              </a:buClr>
              <a:buSzPts val="1400"/>
              <a:buFont typeface="Roboto Condensed Light"/>
              <a:buAutoNum type="romanLcPeriod"/>
              <a:defRPr/>
            </a:lvl6pPr>
            <a:lvl7pPr lvl="6" rtl="0">
              <a:spcBef>
                <a:spcPts val="2133"/>
              </a:spcBef>
              <a:spcAft>
                <a:spcPts val="0"/>
              </a:spcAft>
              <a:buClr>
                <a:srgbClr val="434343"/>
              </a:buClr>
              <a:buSzPts val="1400"/>
              <a:buFont typeface="Roboto Condensed Light"/>
              <a:buAutoNum type="arabicPeriod"/>
              <a:defRPr/>
            </a:lvl7pPr>
            <a:lvl8pPr lvl="7" rtl="0">
              <a:spcBef>
                <a:spcPts val="2133"/>
              </a:spcBef>
              <a:spcAft>
                <a:spcPts val="0"/>
              </a:spcAft>
              <a:buClr>
                <a:srgbClr val="434343"/>
              </a:buClr>
              <a:buSzPts val="1400"/>
              <a:buFont typeface="Roboto Condensed Light"/>
              <a:buAutoNum type="alphaLcPeriod"/>
              <a:defRPr/>
            </a:lvl8pPr>
            <a:lvl9pPr lvl="8" rtl="0">
              <a:spcBef>
                <a:spcPts val="2133"/>
              </a:spcBef>
              <a:spcAft>
                <a:spcPts val="2133"/>
              </a:spcAft>
              <a:buClr>
                <a:srgbClr val="434343"/>
              </a:buClr>
              <a:buSzPts val="1400"/>
              <a:buFont typeface="Roboto Condensed Light"/>
              <a:buAutoNum type="romanLcPeriod"/>
              <a:defRPr/>
            </a:lvl9pPr>
          </a:lstStyle>
          <a:p>
            <a:endParaRPr/>
          </a:p>
        </p:txBody>
      </p:sp>
      <p:sp>
        <p:nvSpPr>
          <p:cNvPr id="188" name="Google Shape;188;p14"/>
          <p:cNvSpPr txBox="1">
            <a:spLocks noGrp="1"/>
          </p:cNvSpPr>
          <p:nvPr>
            <p:ph type="title"/>
          </p:nvPr>
        </p:nvSpPr>
        <p:spPr>
          <a:xfrm>
            <a:off x="0" y="580567"/>
            <a:ext cx="12192000" cy="55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2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341009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155"/>
        <p:cNvGrpSpPr/>
        <p:nvPr/>
      </p:nvGrpSpPr>
      <p:grpSpPr>
        <a:xfrm>
          <a:off x="0" y="0"/>
          <a:ext cx="0" cy="0"/>
          <a:chOff x="0" y="0"/>
          <a:chExt cx="0" cy="0"/>
        </a:xfrm>
      </p:grpSpPr>
      <p:sp>
        <p:nvSpPr>
          <p:cNvPr id="157" name="Google Shape;157;p8"/>
          <p:cNvSpPr txBox="1">
            <a:spLocks noGrp="1"/>
          </p:cNvSpPr>
          <p:nvPr>
            <p:ph type="title"/>
          </p:nvPr>
        </p:nvSpPr>
        <p:spPr>
          <a:xfrm>
            <a:off x="949000" y="2142400"/>
            <a:ext cx="4537200" cy="81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a:endParaRPr/>
          </a:p>
        </p:txBody>
      </p:sp>
      <p:sp>
        <p:nvSpPr>
          <p:cNvPr id="158" name="Google Shape;158;p8"/>
          <p:cNvSpPr txBox="1">
            <a:spLocks noGrp="1"/>
          </p:cNvSpPr>
          <p:nvPr>
            <p:ph type="body" idx="1"/>
          </p:nvPr>
        </p:nvSpPr>
        <p:spPr>
          <a:xfrm>
            <a:off x="949000" y="3478400"/>
            <a:ext cx="4537200" cy="21496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endParaRPr/>
          </a:p>
        </p:txBody>
      </p:sp>
    </p:spTree>
    <p:extLst>
      <p:ext uri="{BB962C8B-B14F-4D97-AF65-F5344CB8AC3E}">
        <p14:creationId xmlns:p14="http://schemas.microsoft.com/office/powerpoint/2010/main" val="296840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14495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2551F-8E3D-4AE7-BBE2-3ACF472AFB16}" type="datetimeFigureOut">
              <a:rPr lang="en-CA" smtClean="0"/>
              <a:t>2023-02-13</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90CF80-4135-44A6-8ECF-03BDE06BEA13}" type="slidenum">
              <a:rPr lang="en-CA" smtClean="0"/>
              <a:t>‹#›</a:t>
            </a:fld>
            <a:endParaRPr lang="en-CA"/>
          </a:p>
        </p:txBody>
      </p:sp>
    </p:spTree>
    <p:extLst>
      <p:ext uri="{BB962C8B-B14F-4D97-AF65-F5344CB8AC3E}">
        <p14:creationId xmlns:p14="http://schemas.microsoft.com/office/powerpoint/2010/main" val="82220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2551F-8E3D-4AE7-BBE2-3ACF472AFB16}" type="datetimeFigureOut">
              <a:rPr lang="en-CA" smtClean="0"/>
              <a:t>2023-02-13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9798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2551F-8E3D-4AE7-BBE2-3ACF472AFB16}" type="datetimeFigureOut">
              <a:rPr lang="en-CA" smtClean="0"/>
              <a:t>2023-02-13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32501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2551F-8E3D-4AE7-BBE2-3ACF472AFB16}" type="datetimeFigureOut">
              <a:rPr lang="en-CA" smtClean="0"/>
              <a:t>2023-02-13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72481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2551F-8E3D-4AE7-BBE2-3ACF472AFB16}" type="datetimeFigureOut">
              <a:rPr lang="en-CA" smtClean="0"/>
              <a:t>2023-02-13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08609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2551F-8E3D-4AE7-BBE2-3ACF472AFB16}" type="datetimeFigureOut">
              <a:rPr lang="en-CA" smtClean="0"/>
              <a:t>2023-02-13</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40851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2551F-8E3D-4AE7-BBE2-3ACF472AFB16}" type="datetimeFigureOut">
              <a:rPr lang="en-CA" smtClean="0"/>
              <a:t>2023-02-13</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88052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2551F-8E3D-4AE7-BBE2-3ACF472AFB16}" type="datetimeFigureOut">
              <a:rPr lang="en-CA" smtClean="0"/>
              <a:t>2023-02-13</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90CF80-4135-44A6-8ECF-03BDE06BEA13}" type="slidenum">
              <a:rPr lang="en-CA" smtClean="0"/>
              <a:t>‹#›</a:t>
            </a:fld>
            <a:endParaRPr lang="en-CA"/>
          </a:p>
        </p:txBody>
      </p:sp>
    </p:spTree>
    <p:extLst>
      <p:ext uri="{BB962C8B-B14F-4D97-AF65-F5344CB8AC3E}">
        <p14:creationId xmlns:p14="http://schemas.microsoft.com/office/powerpoint/2010/main" val="916578218"/>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hyperlink" Target="https://www.sleepfoundation.org/drowsy-driving"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cdc.gov/sleep/features/drowsy-driving.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EF32-0AFB-4515-86D1-FF7C6B2D2C78}"/>
              </a:ext>
            </a:extLst>
          </p:cNvPr>
          <p:cNvSpPr>
            <a:spLocks noGrp="1"/>
          </p:cNvSpPr>
          <p:nvPr>
            <p:ph type="title"/>
          </p:nvPr>
        </p:nvSpPr>
        <p:spPr>
          <a:xfrm>
            <a:off x="883640" y="500514"/>
            <a:ext cx="10685925" cy="5459051"/>
          </a:xfrm>
        </p:spPr>
        <p:txBody>
          <a:bodyPr>
            <a:noAutofit/>
          </a:bodyPr>
          <a:lstStyle/>
          <a:p>
            <a:pPr>
              <a:lnSpc>
                <a:spcPct val="107000"/>
              </a:lnSpc>
              <a:spcAft>
                <a:spcPts val="800"/>
              </a:spcAft>
            </a:pPr>
            <a:r>
              <a:rPr lang="en-IN" sz="6000" b="1" dirty="0">
                <a:effectLst/>
                <a:ea typeface="Calibri" panose="020F0502020204030204" pitchFamily="34" charset="0"/>
                <a:cs typeface="Times New Roman" panose="02020603050405020304" pitchFamily="18" charset="0"/>
              </a:rPr>
              <a:t>Drowsy Driving Detection and Alert System</a:t>
            </a:r>
            <a:endParaRPr lang="en-IN" sz="6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137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195B9A-BB2C-0EBB-DC82-03C398E6658D}"/>
              </a:ext>
            </a:extLst>
          </p:cNvPr>
          <p:cNvPicPr>
            <a:picLocks noChangeAspect="1"/>
          </p:cNvPicPr>
          <p:nvPr/>
        </p:nvPicPr>
        <p:blipFill>
          <a:blip r:embed="rId2"/>
          <a:stretch>
            <a:fillRect/>
          </a:stretch>
        </p:blipFill>
        <p:spPr>
          <a:xfrm>
            <a:off x="1035574" y="856648"/>
            <a:ext cx="10641565" cy="5409398"/>
          </a:xfrm>
          <a:prstGeom prst="rect">
            <a:avLst/>
          </a:prstGeom>
        </p:spPr>
      </p:pic>
      <p:pic>
        <p:nvPicPr>
          <p:cNvPr id="4" name="Graphic 3" descr="Bar chart RTL">
            <a:extLst>
              <a:ext uri="{FF2B5EF4-FFF2-40B4-BE49-F238E27FC236}">
                <a16:creationId xmlns:a16="http://schemas.microsoft.com/office/drawing/2014/main" id="{1A5F6915-BDF2-9114-35AE-60C58460D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6959" y="4495799"/>
            <a:ext cx="986267" cy="1092201"/>
          </a:xfrm>
          <a:prstGeom prst="rect">
            <a:avLst/>
          </a:prstGeom>
        </p:spPr>
      </p:pic>
    </p:spTree>
    <p:extLst>
      <p:ext uri="{BB962C8B-B14F-4D97-AF65-F5344CB8AC3E}">
        <p14:creationId xmlns:p14="http://schemas.microsoft.com/office/powerpoint/2010/main" val="159405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327D7E64-BE09-4F95-9CAE-37B2225BEBE5}"/>
              </a:ext>
            </a:extLst>
          </p:cNvPr>
          <p:cNvSpPr txBox="1">
            <a:spLocks/>
          </p:cNvSpPr>
          <p:nvPr/>
        </p:nvSpPr>
        <p:spPr>
          <a:xfrm>
            <a:off x="1635802" y="2896657"/>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References</a:t>
            </a:r>
          </a:p>
          <a:p>
            <a:endParaRPr lang="en-IN" dirty="0"/>
          </a:p>
          <a:p>
            <a:endParaRPr lang="en-IN" dirty="0"/>
          </a:p>
        </p:txBody>
      </p:sp>
      <p:sp>
        <p:nvSpPr>
          <p:cNvPr id="10" name="Subtitle 1">
            <a:extLst>
              <a:ext uri="{FF2B5EF4-FFF2-40B4-BE49-F238E27FC236}">
                <a16:creationId xmlns:a16="http://schemas.microsoft.com/office/drawing/2014/main" id="{5085FC08-4B7E-41EF-90E6-E0275CF853DD}"/>
              </a:ext>
            </a:extLst>
          </p:cNvPr>
          <p:cNvSpPr txBox="1">
            <a:spLocks/>
          </p:cNvSpPr>
          <p:nvPr/>
        </p:nvSpPr>
        <p:spPr>
          <a:xfrm>
            <a:off x="4928134" y="903675"/>
            <a:ext cx="6949440" cy="59543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1000"/>
              </a:spcBef>
              <a:buSzPct val="80000"/>
              <a:buFont typeface="Wingdings 3" charset="2"/>
              <a:buChar char=""/>
            </a:pPr>
            <a:r>
              <a:rPr lang="en-IN" sz="2000" u="sng" dirty="0">
                <a:effectLs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https://www.sleepfoundation.org/drowsy-driving</a:t>
            </a:r>
            <a:endParaRPr lang="en-IN" sz="2000" u="sng" dirty="0">
              <a:effectLst/>
              <a:ea typeface="Calibri" panose="020F0502020204030204" pitchFamily="34" charset="0"/>
              <a:cs typeface="Times New Roman" panose="02020603050405020304" pitchFamily="18" charset="0"/>
            </a:endParaRPr>
          </a:p>
          <a:p>
            <a:pPr>
              <a:spcBef>
                <a:spcPts val="1000"/>
              </a:spcBef>
              <a:buSzPct val="80000"/>
              <a:buFont typeface="Wingdings 3" charset="2"/>
              <a:buChar char=""/>
            </a:pPr>
            <a:r>
              <a:rPr lang="en-IN" sz="2000" u="sng" dirty="0">
                <a:effectLst/>
                <a:ea typeface="Calibri" panose="020F0502020204030204" pitchFamily="34" charset="0"/>
                <a:cs typeface="Times New Roman" panose="02020603050405020304" pitchFamily="18" charset="0"/>
              </a:rPr>
              <a:t>https://docs.opencv.org/3.4/d2/d42/tutorial_face_landmark_detection_in_an_image.html</a:t>
            </a:r>
          </a:p>
          <a:p>
            <a:pPr>
              <a:spcBef>
                <a:spcPts val="1000"/>
              </a:spcBef>
              <a:buSzPct val="80000"/>
              <a:buFont typeface="Wingdings 3" charset="2"/>
              <a:buChar char=""/>
            </a:pPr>
            <a:r>
              <a:rPr lang="en-IN" sz="2000" u="sng" dirty="0">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https://www.cdc.gov/sleep/features/drowsy-driving.html</a:t>
            </a:r>
            <a:endParaRPr lang="en-CA" dirty="0"/>
          </a:p>
          <a:p>
            <a:pPr>
              <a:spcBef>
                <a:spcPts val="1000"/>
              </a:spcBef>
              <a:buSzPct val="80000"/>
              <a:buFont typeface="Wingdings 3" charset="2"/>
              <a:buChar char=""/>
            </a:pPr>
            <a:endParaRPr lang="en-CA" sz="2000" dirty="0">
              <a:effectLst/>
            </a:endParaRPr>
          </a:p>
          <a:p>
            <a:pPr marL="0" indent="0">
              <a:spcBef>
                <a:spcPts val="1000"/>
              </a:spcBef>
              <a:buSzPct val="80000"/>
              <a:buNone/>
            </a:pPr>
            <a:endParaRPr lang="en-US" dirty="0"/>
          </a:p>
        </p:txBody>
      </p:sp>
    </p:spTree>
    <p:extLst>
      <p:ext uri="{BB962C8B-B14F-4D97-AF65-F5344CB8AC3E}">
        <p14:creationId xmlns:p14="http://schemas.microsoft.com/office/powerpoint/2010/main" val="72834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C03E7-ED4F-418E-BC10-D3E3A571A967}"/>
              </a:ext>
            </a:extLst>
          </p:cNvPr>
          <p:cNvSpPr/>
          <p:nvPr/>
        </p:nvSpPr>
        <p:spPr>
          <a:xfrm>
            <a:off x="1683171" y="1143000"/>
            <a:ext cx="8825658" cy="3389217"/>
          </a:xfrm>
          <a:prstGeom prst="rect">
            <a:avLst/>
          </a:prstGeom>
        </p:spPr>
        <p:txBody>
          <a:bodyPr vert="horz" lIns="91440" tIns="45720" rIns="91440" bIns="45720" rtlCol="0" anchor="ctr">
            <a:normAutofit/>
          </a:bodyPr>
          <a:lstStyle/>
          <a:p>
            <a:pPr algn="ctr" defTabSz="457200">
              <a:spcBef>
                <a:spcPct val="0"/>
              </a:spcBef>
              <a:spcAft>
                <a:spcPts val="600"/>
              </a:spcAft>
            </a:pPr>
            <a:endParaRPr lang="en-US" sz="6600" cap="none" spc="0"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endParaRPr>
          </a:p>
        </p:txBody>
      </p:sp>
      <p:sp>
        <p:nvSpPr>
          <p:cNvPr id="13" name="Title 4">
            <a:extLst>
              <a:ext uri="{FF2B5EF4-FFF2-40B4-BE49-F238E27FC236}">
                <a16:creationId xmlns:a16="http://schemas.microsoft.com/office/drawing/2014/main" id="{09E07FDD-8CC0-4D9D-82D7-FED3BDD0E275}"/>
              </a:ext>
            </a:extLst>
          </p:cNvPr>
          <p:cNvSpPr txBox="1">
            <a:spLocks/>
          </p:cNvSpPr>
          <p:nvPr/>
        </p:nvSpPr>
        <p:spPr>
          <a:xfrm>
            <a:off x="4380129" y="2837608"/>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Thank you</a:t>
            </a:r>
          </a:p>
          <a:p>
            <a:endParaRPr lang="en-IN" dirty="0"/>
          </a:p>
          <a:p>
            <a:endParaRPr lang="en-IN" dirty="0"/>
          </a:p>
        </p:txBody>
      </p:sp>
    </p:spTree>
    <p:extLst>
      <p:ext uri="{BB962C8B-B14F-4D97-AF65-F5344CB8AC3E}">
        <p14:creationId xmlns:p14="http://schemas.microsoft.com/office/powerpoint/2010/main" val="30255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6EB6-1388-4E04-A506-F3243F5E972E}"/>
              </a:ext>
            </a:extLst>
          </p:cNvPr>
          <p:cNvSpPr>
            <a:spLocks noGrp="1"/>
          </p:cNvSpPr>
          <p:nvPr>
            <p:ph type="title"/>
          </p:nvPr>
        </p:nvSpPr>
        <p:spPr>
          <a:xfrm>
            <a:off x="1040973" y="2624328"/>
            <a:ext cx="4602320" cy="1609344"/>
          </a:xfrm>
        </p:spPr>
        <p:txBody>
          <a:bodyPr/>
          <a:lstStyle/>
          <a:p>
            <a:r>
              <a:rPr lang="en-US" dirty="0"/>
              <a:t>GROUP MEMEBERS</a:t>
            </a:r>
          </a:p>
        </p:txBody>
      </p:sp>
      <p:sp>
        <p:nvSpPr>
          <p:cNvPr id="3" name="Content Placeholder 2">
            <a:extLst>
              <a:ext uri="{FF2B5EF4-FFF2-40B4-BE49-F238E27FC236}">
                <a16:creationId xmlns:a16="http://schemas.microsoft.com/office/drawing/2014/main" id="{60636681-39C2-4EA5-B36B-3AC28F52D8E2}"/>
              </a:ext>
            </a:extLst>
          </p:cNvPr>
          <p:cNvSpPr>
            <a:spLocks noGrp="1"/>
          </p:cNvSpPr>
          <p:nvPr>
            <p:ph idx="1"/>
          </p:nvPr>
        </p:nvSpPr>
        <p:spPr>
          <a:xfrm>
            <a:off x="6096000" y="2491499"/>
            <a:ext cx="5512067" cy="3484345"/>
          </a:xfrm>
        </p:spPr>
        <p:txBody>
          <a:bodyPr>
            <a:normAutofit/>
          </a:bodyPr>
          <a:lstStyle/>
          <a:p>
            <a:r>
              <a:rPr lang="en-US" dirty="0"/>
              <a:t>Sachin Chaudhary - 0792544 </a:t>
            </a:r>
          </a:p>
          <a:p>
            <a:r>
              <a:rPr lang="en-US" dirty="0"/>
              <a:t>Dhruvin KetanKumar Raval - 0787447</a:t>
            </a:r>
          </a:p>
          <a:p>
            <a:r>
              <a:rPr lang="en-US" dirty="0"/>
              <a:t>Parth Bhavinkumar Brahmbhatt - 0793999</a:t>
            </a:r>
          </a:p>
          <a:p>
            <a:r>
              <a:rPr lang="en-US" dirty="0"/>
              <a:t>Ruchit Alpeshbhai Patel -  0789968</a:t>
            </a:r>
          </a:p>
          <a:p>
            <a:r>
              <a:rPr lang="en-US" dirty="0"/>
              <a:t>Ritik Rajeshbhai Patel - 0801738</a:t>
            </a:r>
          </a:p>
          <a:p>
            <a:endParaRPr lang="en-US" sz="3200" dirty="0"/>
          </a:p>
        </p:txBody>
      </p:sp>
    </p:spTree>
    <p:extLst>
      <p:ext uri="{BB962C8B-B14F-4D97-AF65-F5344CB8AC3E}">
        <p14:creationId xmlns:p14="http://schemas.microsoft.com/office/powerpoint/2010/main" val="290511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sp>
        <p:nvSpPr>
          <p:cNvPr id="3" name="Title 2">
            <a:extLst>
              <a:ext uri="{FF2B5EF4-FFF2-40B4-BE49-F238E27FC236}">
                <a16:creationId xmlns:a16="http://schemas.microsoft.com/office/drawing/2014/main" id="{3D468234-52D9-45D1-BB09-96658508970C}"/>
              </a:ext>
            </a:extLst>
          </p:cNvPr>
          <p:cNvSpPr>
            <a:spLocks noGrp="1"/>
          </p:cNvSpPr>
          <p:nvPr>
            <p:ph type="title"/>
          </p:nvPr>
        </p:nvSpPr>
        <p:spPr>
          <a:xfrm>
            <a:off x="430730" y="2370488"/>
            <a:ext cx="4670659" cy="847023"/>
          </a:xfrm>
        </p:spPr>
        <p:txBody>
          <a:bodyPr/>
          <a:lstStyle/>
          <a:p>
            <a:r>
              <a:rPr lang="en-IN" sz="5400" dirty="0"/>
              <a:t>CONTENTS</a:t>
            </a:r>
          </a:p>
        </p:txBody>
      </p:sp>
      <p:sp>
        <p:nvSpPr>
          <p:cNvPr id="5" name="TextBox 4">
            <a:extLst>
              <a:ext uri="{FF2B5EF4-FFF2-40B4-BE49-F238E27FC236}">
                <a16:creationId xmlns:a16="http://schemas.microsoft.com/office/drawing/2014/main" id="{BAF43EC2-9855-1DD9-9497-64008F5B6BEA}"/>
              </a:ext>
            </a:extLst>
          </p:cNvPr>
          <p:cNvSpPr txBox="1"/>
          <p:nvPr/>
        </p:nvSpPr>
        <p:spPr>
          <a:xfrm>
            <a:off x="6359018" y="1005840"/>
            <a:ext cx="4847462" cy="3416320"/>
          </a:xfrm>
          <a:prstGeom prst="rect">
            <a:avLst/>
          </a:prstGeom>
          <a:noFill/>
        </p:spPr>
        <p:txBody>
          <a:bodyPr wrap="square" rtlCol="0">
            <a:spAutoFit/>
          </a:bodyPr>
          <a:lstStyle/>
          <a:p>
            <a:endParaRPr lang="en-IN" dirty="0"/>
          </a:p>
          <a:p>
            <a:r>
              <a:rPr lang="en-IN" dirty="0"/>
              <a:t>Problem Statement</a:t>
            </a:r>
          </a:p>
          <a:p>
            <a:endParaRPr lang="en-IN" dirty="0"/>
          </a:p>
          <a:p>
            <a:r>
              <a:rPr lang="en-IN" dirty="0"/>
              <a:t>Problem Importance</a:t>
            </a:r>
          </a:p>
          <a:p>
            <a:endParaRPr lang="en-IN" dirty="0"/>
          </a:p>
          <a:p>
            <a:r>
              <a:rPr lang="en-IN" dirty="0"/>
              <a:t>Problem Solution</a:t>
            </a:r>
          </a:p>
          <a:p>
            <a:endParaRPr lang="en-IN" dirty="0"/>
          </a:p>
          <a:p>
            <a:r>
              <a:rPr lang="en-IN" dirty="0"/>
              <a:t>Product Architecture</a:t>
            </a:r>
          </a:p>
          <a:p>
            <a:endParaRPr lang="en-IN" dirty="0"/>
          </a:p>
          <a:p>
            <a:r>
              <a:rPr lang="en-IN" dirty="0"/>
              <a:t>Database Architecture</a:t>
            </a:r>
          </a:p>
          <a:p>
            <a:endParaRPr lang="en-IN" dirty="0"/>
          </a:p>
          <a:p>
            <a:r>
              <a:rPr lang="en-IN" dirty="0"/>
              <a:t>References</a:t>
            </a:r>
          </a:p>
        </p:txBody>
      </p:sp>
      <p:sp>
        <p:nvSpPr>
          <p:cNvPr id="6" name="Rectangle 5" descr="Bullseye">
            <a:extLst>
              <a:ext uri="{FF2B5EF4-FFF2-40B4-BE49-F238E27FC236}">
                <a16:creationId xmlns:a16="http://schemas.microsoft.com/office/drawing/2014/main" id="{99301D2B-98F5-AE90-4255-119D32744726}"/>
              </a:ext>
            </a:extLst>
          </p:cNvPr>
          <p:cNvSpPr/>
          <p:nvPr/>
        </p:nvSpPr>
        <p:spPr>
          <a:xfrm>
            <a:off x="5659102" y="1278021"/>
            <a:ext cx="436898" cy="44917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7" name="Rectangle 6" descr="Document">
            <a:extLst>
              <a:ext uri="{FF2B5EF4-FFF2-40B4-BE49-F238E27FC236}">
                <a16:creationId xmlns:a16="http://schemas.microsoft.com/office/drawing/2014/main" id="{BE77D6BA-C77A-3AD7-7773-768E691178CD}"/>
              </a:ext>
            </a:extLst>
          </p:cNvPr>
          <p:cNvSpPr/>
          <p:nvPr/>
        </p:nvSpPr>
        <p:spPr>
          <a:xfrm>
            <a:off x="5659102" y="1857141"/>
            <a:ext cx="436898" cy="35773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8" name="Rectangle 7" descr="Head with gears">
            <a:extLst>
              <a:ext uri="{FF2B5EF4-FFF2-40B4-BE49-F238E27FC236}">
                <a16:creationId xmlns:a16="http://schemas.microsoft.com/office/drawing/2014/main" id="{5A9115A6-2B0E-3EC9-CA26-8AF31E88F9F9}"/>
              </a:ext>
            </a:extLst>
          </p:cNvPr>
          <p:cNvSpPr/>
          <p:nvPr/>
        </p:nvSpPr>
        <p:spPr>
          <a:xfrm>
            <a:off x="5664173" y="2436261"/>
            <a:ext cx="497047" cy="35773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alpha val="0"/>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9" name="Rectangle 8" descr="Gears">
            <a:extLst>
              <a:ext uri="{FF2B5EF4-FFF2-40B4-BE49-F238E27FC236}">
                <a16:creationId xmlns:a16="http://schemas.microsoft.com/office/drawing/2014/main" id="{513DFB6E-84D7-E81E-317D-7D9F3626C5FD}"/>
              </a:ext>
            </a:extLst>
          </p:cNvPr>
          <p:cNvSpPr/>
          <p:nvPr/>
        </p:nvSpPr>
        <p:spPr>
          <a:xfrm>
            <a:off x="5694010" y="2926881"/>
            <a:ext cx="502118" cy="50211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0" name="Rectangle 9" descr="Gears">
            <a:extLst>
              <a:ext uri="{FF2B5EF4-FFF2-40B4-BE49-F238E27FC236}">
                <a16:creationId xmlns:a16="http://schemas.microsoft.com/office/drawing/2014/main" id="{1DEA330A-0B92-210D-8CFB-CF57A5D28515}"/>
              </a:ext>
            </a:extLst>
          </p:cNvPr>
          <p:cNvSpPr/>
          <p:nvPr/>
        </p:nvSpPr>
        <p:spPr>
          <a:xfrm>
            <a:off x="5725391" y="3447181"/>
            <a:ext cx="502118" cy="47243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ectangle 10" descr="Marketing">
            <a:extLst>
              <a:ext uri="{FF2B5EF4-FFF2-40B4-BE49-F238E27FC236}">
                <a16:creationId xmlns:a16="http://schemas.microsoft.com/office/drawing/2014/main" id="{7B456DA9-3186-7E27-E190-6D88225F8902}"/>
              </a:ext>
            </a:extLst>
          </p:cNvPr>
          <p:cNvSpPr/>
          <p:nvPr/>
        </p:nvSpPr>
        <p:spPr>
          <a:xfrm>
            <a:off x="5775455" y="4053839"/>
            <a:ext cx="372978" cy="510139"/>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0"/>
        <p:cNvGrpSpPr/>
        <p:nvPr/>
      </p:nvGrpSpPr>
      <p:grpSpPr>
        <a:xfrm>
          <a:off x="0" y="0"/>
          <a:ext cx="0" cy="0"/>
          <a:chOff x="0" y="0"/>
          <a:chExt cx="0" cy="0"/>
        </a:xfrm>
      </p:grpSpPr>
      <p:sp>
        <p:nvSpPr>
          <p:cNvPr id="391" name="Google Shape;391;p38"/>
          <p:cNvSpPr txBox="1">
            <a:spLocks noGrp="1"/>
          </p:cNvSpPr>
          <p:nvPr>
            <p:ph type="body" idx="1"/>
          </p:nvPr>
        </p:nvSpPr>
        <p:spPr>
          <a:xfrm>
            <a:off x="4350619" y="125128"/>
            <a:ext cx="7449954" cy="6732872"/>
          </a:xfrm>
          <a:prstGeom prst="rect">
            <a:avLst/>
          </a:prstGeom>
        </p:spPr>
        <p:txBody>
          <a:bodyPr spcFirstLastPara="1" vert="horz" lIns="91440" tIns="45720" rIns="91440" bIns="45720" rtlCol="0" anchor="ctr" anchorCtr="0">
            <a:noAutofit/>
          </a:bodyPr>
          <a:lstStyle/>
          <a:p>
            <a:pPr>
              <a:lnSpc>
                <a:spcPct val="90000"/>
              </a:lnSpc>
              <a:spcBef>
                <a:spcPts val="1000"/>
              </a:spcBef>
              <a:buClr>
                <a:schemeClr val="accent1"/>
              </a:buClr>
              <a:buSzPct val="80000"/>
              <a:buFont typeface="Wingdings 3" charset="2"/>
              <a:buChar char=""/>
            </a:pPr>
            <a:r>
              <a:rPr lang="en-IN" sz="2000" dirty="0">
                <a:solidFill>
                  <a:srgbClr val="000000"/>
                </a:solidFill>
                <a:effectLst/>
                <a:ea typeface="Calibri" panose="020F0502020204030204" pitchFamily="34" charset="0"/>
                <a:cs typeface="Times New Roman" panose="02020603050405020304" pitchFamily="18" charset="0"/>
              </a:rPr>
              <a:t>Drowsy driving is feeling sleepy while operating a vehicle. This usually happens when a driver has not slept enough, had alcohol, is under certain medications or has sleep disorders. Research has found that meals that are high in fat, carbohydrates, or calories may increase sleepiness</a:t>
            </a:r>
          </a:p>
          <a:p>
            <a:pPr>
              <a:lnSpc>
                <a:spcPct val="90000"/>
              </a:lnSpc>
              <a:spcBef>
                <a:spcPts val="1000"/>
              </a:spcBef>
              <a:buClr>
                <a:schemeClr val="accent1"/>
              </a:buClr>
              <a:buSzPct val="80000"/>
              <a:buFont typeface="Wingdings 3" charset="2"/>
              <a:buChar char=""/>
            </a:pPr>
            <a:r>
              <a:rPr lang="en-IN" sz="2000" b="0" i="0" dirty="0">
                <a:solidFill>
                  <a:srgbClr val="000000"/>
                </a:solidFill>
                <a:ea typeface="Calibri" panose="020F0502020204030204" pitchFamily="34" charset="0"/>
                <a:cs typeface="Times New Roman" panose="02020603050405020304" pitchFamily="18" charset="0"/>
              </a:rPr>
              <a:t> </a:t>
            </a:r>
            <a:r>
              <a:rPr lang="en-IN" sz="2000" dirty="0">
                <a:solidFill>
                  <a:srgbClr val="000000"/>
                </a:solidFill>
                <a:effectLst/>
                <a:ea typeface="Times New Roman" panose="02020603050405020304" pitchFamily="18" charset="0"/>
                <a:cs typeface="Times New Roman" panose="02020603050405020304" pitchFamily="18" charset="0"/>
              </a:rPr>
              <a:t>No one knows the exact moment when sleep will come over their body. Falling asleep at the wheel is clearly dangerous, but being sleepy also affects your ability to drive safely, even if you do not fall asleep. Drowsiness may: </a:t>
            </a:r>
          </a:p>
          <a:p>
            <a:pPr lvl="1">
              <a:spcBef>
                <a:spcPts val="1000"/>
              </a:spcBef>
              <a:buClr>
                <a:schemeClr val="accent1"/>
              </a:buClr>
              <a:buSzPct val="80000"/>
              <a:buFont typeface="Wingdings 3" charset="2"/>
              <a:buChar char=""/>
            </a:pPr>
            <a:r>
              <a:rPr lang="en-IN" sz="2000" dirty="0">
                <a:solidFill>
                  <a:srgbClr val="000000"/>
                </a:solidFill>
                <a:effectLst/>
                <a:ea typeface="Times New Roman" panose="02020603050405020304" pitchFamily="18" charset="0"/>
              </a:rPr>
              <a:t>Makes you less attentive to surroundings.</a:t>
            </a:r>
          </a:p>
          <a:p>
            <a:pPr lvl="1">
              <a:spcBef>
                <a:spcPts val="1000"/>
              </a:spcBef>
              <a:buClr>
                <a:schemeClr val="accent1"/>
              </a:buClr>
              <a:buSzPct val="80000"/>
              <a:buFont typeface="Wingdings 3" charset="2"/>
              <a:buChar char=""/>
            </a:pPr>
            <a:r>
              <a:rPr lang="en-IN" sz="2000" dirty="0">
                <a:solidFill>
                  <a:srgbClr val="000000"/>
                </a:solidFill>
                <a:effectLst/>
                <a:ea typeface="Times New Roman" panose="02020603050405020304" pitchFamily="18" charset="0"/>
              </a:rPr>
              <a:t>Slows your reaction time if need to steer suddenly or stop and Worsen decision making</a:t>
            </a:r>
            <a:r>
              <a:rPr lang="en-IN" sz="2000" dirty="0">
                <a:solidFill>
                  <a:srgbClr val="000000"/>
                </a:solidFill>
                <a:ea typeface="Times New Roman" panose="02020603050405020304" pitchFamily="18" charset="0"/>
              </a:rPr>
              <a:t>.</a:t>
            </a:r>
          </a:p>
          <a:p>
            <a:pPr lvl="1">
              <a:spcBef>
                <a:spcPts val="1000"/>
              </a:spcBef>
              <a:buClr>
                <a:schemeClr val="accent1"/>
              </a:buClr>
              <a:buSzPct val="80000"/>
              <a:buFont typeface="Wingdings 3" charset="2"/>
              <a:buChar char=""/>
            </a:pPr>
            <a:r>
              <a:rPr lang="en-IN" sz="2000" dirty="0">
                <a:solidFill>
                  <a:srgbClr val="000000"/>
                </a:solidFill>
                <a:effectLst/>
                <a:ea typeface="Times New Roman" panose="02020603050405020304" pitchFamily="18" charset="0"/>
                <a:cs typeface="Times New Roman" panose="02020603050405020304" pitchFamily="18" charset="0"/>
              </a:rPr>
              <a:t> </a:t>
            </a:r>
            <a:r>
              <a:rPr lang="en-IN" sz="2000" dirty="0">
                <a:solidFill>
                  <a:srgbClr val="000000"/>
                </a:solidFill>
                <a:effectLst/>
                <a:ea typeface="Calibri" panose="020F0502020204030204" pitchFamily="34" charset="0"/>
              </a:rPr>
              <a:t>Vision and depth perception</a:t>
            </a:r>
            <a:r>
              <a:rPr lang="en-IN" sz="2000" b="1" dirty="0">
                <a:solidFill>
                  <a:srgbClr val="000000"/>
                </a:solidFill>
                <a:effectLst/>
                <a:ea typeface="Calibri" panose="020F0502020204030204" pitchFamily="34" charset="0"/>
              </a:rPr>
              <a:t>:</a:t>
            </a:r>
            <a:r>
              <a:rPr lang="en-IN" sz="2000" dirty="0">
                <a:solidFill>
                  <a:srgbClr val="000000"/>
                </a:solidFill>
                <a:effectLst/>
                <a:ea typeface="Calibri" panose="020F0502020204030204" pitchFamily="34" charset="0"/>
              </a:rPr>
              <a:t> Along with slower reaction times, your vision can get blurry and sensitive to light when you are tired. It may be harder to tell how far away other cars are from you.</a:t>
            </a:r>
            <a:endParaRPr lang="en-IN" sz="2000" dirty="0">
              <a:solidFill>
                <a:srgbClr val="000000"/>
              </a:solidFill>
              <a:effectLst/>
              <a:ea typeface="Times New Roman" panose="02020603050405020304" pitchFamily="18" charset="0"/>
              <a:cs typeface="Times New Roman" panose="02020603050405020304" pitchFamily="18" charset="0"/>
            </a:endParaRPr>
          </a:p>
        </p:txBody>
      </p:sp>
      <p:sp>
        <p:nvSpPr>
          <p:cNvPr id="4" name="Title 4">
            <a:extLst>
              <a:ext uri="{FF2B5EF4-FFF2-40B4-BE49-F238E27FC236}">
                <a16:creationId xmlns:a16="http://schemas.microsoft.com/office/drawing/2014/main" id="{CFF0FBFB-3320-4C7A-859D-1D63B82E84B3}"/>
              </a:ext>
            </a:extLst>
          </p:cNvPr>
          <p:cNvSpPr>
            <a:spLocks noGrp="1"/>
          </p:cNvSpPr>
          <p:nvPr>
            <p:ph type="title"/>
          </p:nvPr>
        </p:nvSpPr>
        <p:spPr>
          <a:xfrm>
            <a:off x="1399309" y="2663330"/>
            <a:ext cx="4138863" cy="1085248"/>
          </a:xfrm>
        </p:spPr>
        <p:txBody>
          <a:bodyPr/>
          <a:lstStyle/>
          <a:p>
            <a:r>
              <a:rPr lang="en-IN" sz="5400" dirty="0"/>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38F445C-C6E7-44BD-9F55-4A26027F6DDD}"/>
              </a:ext>
            </a:extLst>
          </p:cNvPr>
          <p:cNvSpPr>
            <a:spLocks noGrp="1"/>
          </p:cNvSpPr>
          <p:nvPr>
            <p:ph type="body" idx="1"/>
          </p:nvPr>
        </p:nvSpPr>
        <p:spPr>
          <a:xfrm>
            <a:off x="4504624" y="437513"/>
            <a:ext cx="7103444" cy="5954325"/>
          </a:xfrm>
        </p:spPr>
        <p:txBody>
          <a:bodyPr vert="horz" lIns="91440" tIns="45720" rIns="91440" bIns="45720" rtlCol="0" anchor="ctr">
            <a:normAutofit/>
          </a:bodyPr>
          <a:lstStyle/>
          <a:p>
            <a:pPr>
              <a:spcBef>
                <a:spcPts val="1000"/>
              </a:spcBef>
              <a:buSzPct val="80000"/>
              <a:buFont typeface="Wingdings 3" charset="2"/>
              <a:buChar char=""/>
            </a:pPr>
            <a:r>
              <a:rPr lang="en-IN" sz="2000" dirty="0">
                <a:solidFill>
                  <a:srgbClr val="000000"/>
                </a:solidFill>
                <a:effectLst/>
                <a:ea typeface="Calibri" panose="020F0502020204030204" pitchFamily="34" charset="0"/>
              </a:rPr>
              <a:t>Drowsy driving is a major contributor to motor vehicle collisions. In a CDC survey, an estimated 1 in 25 adult drivers reported having fallen asleep while driving in the previous 30 days. </a:t>
            </a:r>
          </a:p>
          <a:p>
            <a:pPr>
              <a:spcBef>
                <a:spcPts val="1000"/>
              </a:spcBef>
              <a:buSzPct val="80000"/>
              <a:buFont typeface="Wingdings 3" charset="2"/>
              <a:buChar char=""/>
            </a:pPr>
            <a:r>
              <a:rPr lang="en-IN" sz="2000" dirty="0">
                <a:solidFill>
                  <a:srgbClr val="000000"/>
                </a:solidFill>
                <a:effectLst/>
                <a:ea typeface="Calibri" panose="020F0502020204030204" pitchFamily="34" charset="0"/>
              </a:rPr>
              <a:t>According to the National Highway Traffic Safety Administration (NHTSA), in 2017 drowsy driving led to at least 91,000 crashes, resulting in roughly 50,000 injuries and 800 deaths. In 2020, there were 633 deaths based on police reports.</a:t>
            </a:r>
            <a:endParaRPr lang="en-IN" sz="2000" baseline="30000" dirty="0">
              <a:solidFill>
                <a:srgbClr val="000000"/>
              </a:solidFill>
              <a:ea typeface="Calibri" panose="020F0502020204030204" pitchFamily="34" charset="0"/>
            </a:endParaRPr>
          </a:p>
          <a:p>
            <a:pPr>
              <a:spcBef>
                <a:spcPts val="1000"/>
              </a:spcBef>
              <a:buSzPct val="80000"/>
              <a:buFont typeface="Wingdings 3" charset="2"/>
              <a:buChar char=""/>
            </a:pPr>
            <a:r>
              <a:rPr lang="en-IN" sz="2000" dirty="0">
                <a:solidFill>
                  <a:srgbClr val="000000"/>
                </a:solidFill>
                <a:effectLst/>
                <a:ea typeface="Calibri" panose="020F0502020204030204" pitchFamily="34" charset="0"/>
              </a:rPr>
              <a:t> However, these numbers are underestimated, and over 6,000 fatal crashes each year may involve a drowsy driver.</a:t>
            </a:r>
            <a:endParaRPr lang="en-US" sz="2000" dirty="0"/>
          </a:p>
        </p:txBody>
      </p:sp>
      <p:sp>
        <p:nvSpPr>
          <p:cNvPr id="5" name="Title 4">
            <a:extLst>
              <a:ext uri="{FF2B5EF4-FFF2-40B4-BE49-F238E27FC236}">
                <a16:creationId xmlns:a16="http://schemas.microsoft.com/office/drawing/2014/main" id="{A7CB3F54-26C2-4D3D-A5E8-AEB2402376F7}"/>
              </a:ext>
            </a:extLst>
          </p:cNvPr>
          <p:cNvSpPr>
            <a:spLocks noGrp="1"/>
          </p:cNvSpPr>
          <p:nvPr>
            <p:ph type="title"/>
          </p:nvPr>
        </p:nvSpPr>
        <p:spPr>
          <a:xfrm>
            <a:off x="1305135" y="2473146"/>
            <a:ext cx="4537200" cy="1704217"/>
          </a:xfrm>
        </p:spPr>
        <p:txBody>
          <a:bodyPr/>
          <a:lstStyle/>
          <a:p>
            <a:r>
              <a:rPr lang="en-IN" sz="5400" dirty="0"/>
              <a:t>PROBLEM Importance</a:t>
            </a:r>
          </a:p>
        </p:txBody>
      </p:sp>
    </p:spTree>
    <p:extLst>
      <p:ext uri="{BB962C8B-B14F-4D97-AF65-F5344CB8AC3E}">
        <p14:creationId xmlns:p14="http://schemas.microsoft.com/office/powerpoint/2010/main" val="342599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E2C22F-255A-4820-B911-1B12888D6997}"/>
              </a:ext>
            </a:extLst>
          </p:cNvPr>
          <p:cNvSpPr>
            <a:spLocks noGrp="1"/>
          </p:cNvSpPr>
          <p:nvPr>
            <p:ph type="body" idx="1"/>
          </p:nvPr>
        </p:nvSpPr>
        <p:spPr>
          <a:xfrm>
            <a:off x="4639377" y="437513"/>
            <a:ext cx="7026442" cy="5954325"/>
          </a:xfrm>
        </p:spPr>
        <p:txBody>
          <a:bodyPr vert="horz" lIns="91440" tIns="45720" rIns="91440" bIns="45720" rtlCol="0" anchor="ctr">
            <a:normAutofit/>
          </a:bodyPr>
          <a:lstStyle/>
          <a:p>
            <a:pPr marL="169329" indent="0">
              <a:spcBef>
                <a:spcPts val="1000"/>
              </a:spcBef>
              <a:buSzPct val="80000"/>
              <a:buFont typeface="Wingdings 3" charset="2"/>
              <a:buChar char=""/>
            </a:pPr>
            <a:r>
              <a:rPr lang="en-US" sz="2000" dirty="0">
                <a:solidFill>
                  <a:srgbClr val="000000"/>
                </a:solidFill>
                <a:effectLst/>
                <a:ea typeface="Calibri" panose="020F0502020204030204" pitchFamily="34" charset="0"/>
              </a:rPr>
              <a:t>  </a:t>
            </a:r>
            <a:r>
              <a:rPr lang="en-IN" sz="2000" dirty="0">
                <a:solidFill>
                  <a:srgbClr val="000000"/>
                </a:solidFill>
                <a:effectLst/>
                <a:ea typeface="Calibri" panose="020F0502020204030204" pitchFamily="34" charset="0"/>
              </a:rPr>
              <a:t>We are developing a safety product to identify the     driver, capture car details, location and detect microsleep. </a:t>
            </a:r>
          </a:p>
          <a:p>
            <a:pPr marL="169329" indent="0">
              <a:spcBef>
                <a:spcPts val="1000"/>
              </a:spcBef>
              <a:buSzPct val="80000"/>
              <a:buFont typeface="Wingdings 3" charset="2"/>
              <a:buChar char=""/>
            </a:pPr>
            <a:r>
              <a:rPr lang="en-IN" sz="2000" dirty="0">
                <a:solidFill>
                  <a:srgbClr val="000000"/>
                </a:solidFill>
                <a:effectLst/>
                <a:ea typeface="Calibri" panose="020F0502020204030204" pitchFamily="34" charset="0"/>
              </a:rPr>
              <a:t> The details will be stored in RDBMS database and once the microsleep is detected the system will generate notification and send the alter to driver. </a:t>
            </a:r>
          </a:p>
          <a:p>
            <a:pPr marL="169329" indent="0">
              <a:spcBef>
                <a:spcPts val="1000"/>
              </a:spcBef>
              <a:buSzPct val="80000"/>
              <a:buFont typeface="Wingdings 3" charset="2"/>
              <a:buChar char=""/>
            </a:pPr>
            <a:r>
              <a:rPr lang="en-IN" sz="2000" dirty="0">
                <a:solidFill>
                  <a:srgbClr val="000000"/>
                </a:solidFill>
                <a:ea typeface="Calibri" panose="020F0502020204030204" pitchFamily="34" charset="0"/>
              </a:rPr>
              <a:t> Analytics will be perform on the data to extract insights on microsleep patterns with respect to factors like time, location, driver.</a:t>
            </a:r>
            <a:endParaRPr lang="en-IN" sz="2000" dirty="0">
              <a:solidFill>
                <a:srgbClr val="000000"/>
              </a:solidFill>
              <a:effectLst/>
              <a:ea typeface="Calibri" panose="020F0502020204030204" pitchFamily="34" charset="0"/>
            </a:endParaRPr>
          </a:p>
          <a:p>
            <a:pPr marL="169329" indent="0">
              <a:spcBef>
                <a:spcPts val="1000"/>
              </a:spcBef>
              <a:buSzPct val="80000"/>
              <a:buFont typeface="Wingdings 3" charset="2"/>
              <a:buChar char=""/>
            </a:pPr>
            <a:r>
              <a:rPr lang="en-IN" sz="2000" dirty="0">
                <a:solidFill>
                  <a:srgbClr val="000000"/>
                </a:solidFill>
                <a:effectLst/>
                <a:ea typeface="Calibri" panose="020F0502020204030204" pitchFamily="34" charset="0"/>
              </a:rPr>
              <a:t> This product will help rideshare or vehicle rental  companies to identify the sleep deprived drivers and can prevent the fatal accidents before it happens. Alert and notifications will allow them to track the driver details and location and time where the incident happened.</a:t>
            </a:r>
          </a:p>
        </p:txBody>
      </p:sp>
      <p:sp>
        <p:nvSpPr>
          <p:cNvPr id="5" name="Title 4">
            <a:extLst>
              <a:ext uri="{FF2B5EF4-FFF2-40B4-BE49-F238E27FC236}">
                <a16:creationId xmlns:a16="http://schemas.microsoft.com/office/drawing/2014/main" id="{83E296EE-5C2C-4971-841E-48CF5738D4C2}"/>
              </a:ext>
            </a:extLst>
          </p:cNvPr>
          <p:cNvSpPr>
            <a:spLocks noGrp="1"/>
          </p:cNvSpPr>
          <p:nvPr>
            <p:ph type="title"/>
          </p:nvPr>
        </p:nvSpPr>
        <p:spPr>
          <a:xfrm>
            <a:off x="1257009" y="2473146"/>
            <a:ext cx="3382368" cy="2204732"/>
          </a:xfrm>
        </p:spPr>
        <p:txBody>
          <a:bodyPr/>
          <a:lstStyle/>
          <a:p>
            <a:r>
              <a:rPr lang="en-IN" sz="5400" dirty="0"/>
              <a:t>Problem Solution</a:t>
            </a:r>
          </a:p>
        </p:txBody>
      </p:sp>
    </p:spTree>
    <p:extLst>
      <p:ext uri="{BB962C8B-B14F-4D97-AF65-F5344CB8AC3E}">
        <p14:creationId xmlns:p14="http://schemas.microsoft.com/office/powerpoint/2010/main" val="131598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A2124D48-8F80-AF44-89BB-B1B112BF4985}"/>
              </a:ext>
            </a:extLst>
          </p:cNvPr>
          <p:cNvSpPr txBox="1">
            <a:spLocks/>
          </p:cNvSpPr>
          <p:nvPr/>
        </p:nvSpPr>
        <p:spPr>
          <a:xfrm>
            <a:off x="3105406" y="2764310"/>
            <a:ext cx="59811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Product Architecture</a:t>
            </a:r>
          </a:p>
        </p:txBody>
      </p:sp>
    </p:spTree>
    <p:extLst>
      <p:ext uri="{BB962C8B-B14F-4D97-AF65-F5344CB8AC3E}">
        <p14:creationId xmlns:p14="http://schemas.microsoft.com/office/powerpoint/2010/main" val="255991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a:extLst>
              <a:ext uri="{FF2B5EF4-FFF2-40B4-BE49-F238E27FC236}">
                <a16:creationId xmlns:a16="http://schemas.microsoft.com/office/drawing/2014/main" id="{E47612AE-D4CC-529B-6CD7-6432336DA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549" y="705050"/>
            <a:ext cx="914400" cy="914400"/>
          </a:xfrm>
          <a:prstGeom prst="rect">
            <a:avLst/>
          </a:prstGeom>
        </p:spPr>
      </p:pic>
      <p:cxnSp>
        <p:nvCxnSpPr>
          <p:cNvPr id="8" name="Straight Arrow Connector 7">
            <a:extLst>
              <a:ext uri="{FF2B5EF4-FFF2-40B4-BE49-F238E27FC236}">
                <a16:creationId xmlns:a16="http://schemas.microsoft.com/office/drawing/2014/main" id="{0D7876AC-8977-6E73-0756-0C689B0F4BA8}"/>
              </a:ext>
            </a:extLst>
          </p:cNvPr>
          <p:cNvCxnSpPr>
            <a:cxnSpLocks/>
          </p:cNvCxnSpPr>
          <p:nvPr/>
        </p:nvCxnSpPr>
        <p:spPr>
          <a:xfrm>
            <a:off x="2146434" y="1162250"/>
            <a:ext cx="343885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7569987-173F-DF2F-5D0F-D192837BF932}"/>
              </a:ext>
            </a:extLst>
          </p:cNvPr>
          <p:cNvSpPr txBox="1"/>
          <p:nvPr/>
        </p:nvSpPr>
        <p:spPr>
          <a:xfrm>
            <a:off x="1086053" y="1619450"/>
            <a:ext cx="684997" cy="369332"/>
          </a:xfrm>
          <a:prstGeom prst="rect">
            <a:avLst/>
          </a:prstGeom>
          <a:noFill/>
        </p:spPr>
        <p:txBody>
          <a:bodyPr wrap="square" rtlCol="0">
            <a:spAutoFit/>
          </a:bodyPr>
          <a:lstStyle/>
          <a:p>
            <a:r>
              <a:rPr lang="en-IN" dirty="0"/>
              <a:t>User</a:t>
            </a:r>
          </a:p>
        </p:txBody>
      </p:sp>
      <p:sp>
        <p:nvSpPr>
          <p:cNvPr id="16" name="AutoShape 4" descr="SQL Server Consulting Services, Microsoft SQL Development Consultant">
            <a:extLst>
              <a:ext uri="{FF2B5EF4-FFF2-40B4-BE49-F238E27FC236}">
                <a16:creationId xmlns:a16="http://schemas.microsoft.com/office/drawing/2014/main" id="{51FC8258-3B89-A966-C603-768053F3B18A}"/>
              </a:ext>
            </a:extLst>
          </p:cNvPr>
          <p:cNvSpPr>
            <a:spLocks noChangeAspect="1" noChangeArrowheads="1"/>
          </p:cNvSpPr>
          <p:nvPr/>
        </p:nvSpPr>
        <p:spPr bwMode="auto">
          <a:xfrm>
            <a:off x="4278430" y="2381450"/>
            <a:ext cx="1525604" cy="15256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a:extLst>
              <a:ext uri="{FF2B5EF4-FFF2-40B4-BE49-F238E27FC236}">
                <a16:creationId xmlns:a16="http://schemas.microsoft.com/office/drawing/2014/main" id="{B5E1F070-FC91-C3A6-610F-E79942C2AC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772" y="811609"/>
            <a:ext cx="1088785" cy="8948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E39EC89-CF11-DC84-75A4-881EDBAFC259}"/>
              </a:ext>
            </a:extLst>
          </p:cNvPr>
          <p:cNvSpPr txBox="1"/>
          <p:nvPr/>
        </p:nvSpPr>
        <p:spPr>
          <a:xfrm>
            <a:off x="2744518" y="1273136"/>
            <a:ext cx="2165685" cy="369332"/>
          </a:xfrm>
          <a:prstGeom prst="rect">
            <a:avLst/>
          </a:prstGeom>
          <a:noFill/>
        </p:spPr>
        <p:txBody>
          <a:bodyPr wrap="square" rtlCol="0">
            <a:spAutoFit/>
          </a:bodyPr>
          <a:lstStyle/>
          <a:p>
            <a:r>
              <a:rPr lang="en-IN" dirty="0"/>
              <a:t>User Registration</a:t>
            </a:r>
          </a:p>
        </p:txBody>
      </p:sp>
      <p:cxnSp>
        <p:nvCxnSpPr>
          <p:cNvPr id="24" name="Straight Connector 23">
            <a:extLst>
              <a:ext uri="{FF2B5EF4-FFF2-40B4-BE49-F238E27FC236}">
                <a16:creationId xmlns:a16="http://schemas.microsoft.com/office/drawing/2014/main" id="{BC86F287-4000-1500-771B-7AB0CC5B89A9}"/>
              </a:ext>
            </a:extLst>
          </p:cNvPr>
          <p:cNvCxnSpPr>
            <a:cxnSpLocks/>
            <a:stCxn id="13" idx="2"/>
          </p:cNvCxnSpPr>
          <p:nvPr/>
        </p:nvCxnSpPr>
        <p:spPr>
          <a:xfrm>
            <a:off x="1428552" y="1988782"/>
            <a:ext cx="8774" cy="9536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C3C40E-C968-9284-0981-E029B36EB701}"/>
              </a:ext>
            </a:extLst>
          </p:cNvPr>
          <p:cNvCxnSpPr>
            <a:cxnSpLocks/>
          </p:cNvCxnSpPr>
          <p:nvPr/>
        </p:nvCxnSpPr>
        <p:spPr>
          <a:xfrm flipV="1">
            <a:off x="1437326" y="2932788"/>
            <a:ext cx="1912218" cy="1922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6A7EDD27-4AB1-72E1-3F45-B26358A9E2D3}"/>
              </a:ext>
            </a:extLst>
          </p:cNvPr>
          <p:cNvSpPr txBox="1"/>
          <p:nvPr/>
        </p:nvSpPr>
        <p:spPr>
          <a:xfrm>
            <a:off x="1739954" y="3048298"/>
            <a:ext cx="1525605" cy="646331"/>
          </a:xfrm>
          <a:prstGeom prst="rect">
            <a:avLst/>
          </a:prstGeom>
          <a:noFill/>
        </p:spPr>
        <p:txBody>
          <a:bodyPr wrap="square" rtlCol="0">
            <a:spAutoFit/>
          </a:bodyPr>
          <a:lstStyle/>
          <a:p>
            <a:r>
              <a:rPr lang="en-IN" dirty="0"/>
              <a:t>Capture details</a:t>
            </a:r>
          </a:p>
        </p:txBody>
      </p:sp>
      <p:cxnSp>
        <p:nvCxnSpPr>
          <p:cNvPr id="33" name="Straight Arrow Connector 32">
            <a:extLst>
              <a:ext uri="{FF2B5EF4-FFF2-40B4-BE49-F238E27FC236}">
                <a16:creationId xmlns:a16="http://schemas.microsoft.com/office/drawing/2014/main" id="{26326A1F-16EB-83C7-B343-C44DF319C937}"/>
              </a:ext>
            </a:extLst>
          </p:cNvPr>
          <p:cNvCxnSpPr>
            <a:cxnSpLocks/>
          </p:cNvCxnSpPr>
          <p:nvPr/>
        </p:nvCxnSpPr>
        <p:spPr>
          <a:xfrm>
            <a:off x="4626494" y="2932788"/>
            <a:ext cx="1951242"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35A55BE-87EA-55B7-E1BA-EF930F4276C3}"/>
              </a:ext>
            </a:extLst>
          </p:cNvPr>
          <p:cNvSpPr txBox="1"/>
          <p:nvPr/>
        </p:nvSpPr>
        <p:spPr>
          <a:xfrm>
            <a:off x="4872950" y="3025440"/>
            <a:ext cx="1729813" cy="646331"/>
          </a:xfrm>
          <a:prstGeom prst="rect">
            <a:avLst/>
          </a:prstGeom>
          <a:noFill/>
        </p:spPr>
        <p:txBody>
          <a:bodyPr wrap="square" rtlCol="0">
            <a:spAutoFit/>
          </a:bodyPr>
          <a:lstStyle/>
          <a:p>
            <a:r>
              <a:rPr lang="en-IN" dirty="0"/>
              <a:t>User Authentication</a:t>
            </a:r>
          </a:p>
        </p:txBody>
      </p:sp>
      <p:pic>
        <p:nvPicPr>
          <p:cNvPr id="1032" name="Picture 8" descr="Python - Python Icon Png, Transparent Png , Transparent Png Image - PNGitem">
            <a:extLst>
              <a:ext uri="{FF2B5EF4-FFF2-40B4-BE49-F238E27FC236}">
                <a16:creationId xmlns:a16="http://schemas.microsoft.com/office/drawing/2014/main" id="{E984763D-2317-0F66-0053-1A1F8982F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0959" y="2133691"/>
            <a:ext cx="568664"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B541F8E-F009-1587-033E-ECC105E9DC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5363" y="409223"/>
            <a:ext cx="550053" cy="59165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a:extLst>
              <a:ext uri="{FF2B5EF4-FFF2-40B4-BE49-F238E27FC236}">
                <a16:creationId xmlns:a16="http://schemas.microsoft.com/office/drawing/2014/main" id="{4D3408E0-5392-3922-0344-6E1C53DCFE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6028" y="2213515"/>
            <a:ext cx="550053" cy="591654"/>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6BA3169-2FD0-870E-9CC3-79518EAA6EBC}"/>
              </a:ext>
            </a:extLst>
          </p:cNvPr>
          <p:cNvCxnSpPr>
            <a:cxnSpLocks/>
          </p:cNvCxnSpPr>
          <p:nvPr/>
        </p:nvCxnSpPr>
        <p:spPr>
          <a:xfrm>
            <a:off x="7646535" y="3369672"/>
            <a:ext cx="1734576" cy="83656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43" name="Picture 10">
            <a:extLst>
              <a:ext uri="{FF2B5EF4-FFF2-40B4-BE49-F238E27FC236}">
                <a16:creationId xmlns:a16="http://schemas.microsoft.com/office/drawing/2014/main" id="{47DE3D9A-8387-57F5-3D3F-2068E80F7C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3823" y="3157057"/>
            <a:ext cx="550053" cy="591654"/>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Connector 43">
            <a:extLst>
              <a:ext uri="{FF2B5EF4-FFF2-40B4-BE49-F238E27FC236}">
                <a16:creationId xmlns:a16="http://schemas.microsoft.com/office/drawing/2014/main" id="{D7C7B0EA-8A91-C96A-FD3F-DBDA4701F8D1}"/>
              </a:ext>
            </a:extLst>
          </p:cNvPr>
          <p:cNvCxnSpPr>
            <a:cxnSpLocks/>
          </p:cNvCxnSpPr>
          <p:nvPr/>
        </p:nvCxnSpPr>
        <p:spPr>
          <a:xfrm>
            <a:off x="1450161" y="3952397"/>
            <a:ext cx="0" cy="1232813"/>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87B5A0-A1B0-41AA-113D-D13CA91C2B5A}"/>
              </a:ext>
            </a:extLst>
          </p:cNvPr>
          <p:cNvCxnSpPr>
            <a:cxnSpLocks/>
          </p:cNvCxnSpPr>
          <p:nvPr/>
        </p:nvCxnSpPr>
        <p:spPr>
          <a:xfrm flipH="1">
            <a:off x="1437326" y="3915905"/>
            <a:ext cx="5880463" cy="364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23447EC-09A8-FA47-C2B4-47522EEBBE42}"/>
              </a:ext>
            </a:extLst>
          </p:cNvPr>
          <p:cNvCxnSpPr>
            <a:cxnSpLocks/>
          </p:cNvCxnSpPr>
          <p:nvPr/>
        </p:nvCxnSpPr>
        <p:spPr>
          <a:xfrm>
            <a:off x="7317789" y="3427637"/>
            <a:ext cx="0" cy="488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1" name="Picture 8" descr="Python - Python Icon Png, Transparent Png , Transparent Png Image - PNGitem">
            <a:extLst>
              <a:ext uri="{FF2B5EF4-FFF2-40B4-BE49-F238E27FC236}">
                <a16:creationId xmlns:a16="http://schemas.microsoft.com/office/drawing/2014/main" id="{B69BED61-2D2B-4434-C426-906EAB6D8D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35" y="4526268"/>
            <a:ext cx="568664" cy="64008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49521FE-27CD-FDFC-6888-C46776AEC826}"/>
              </a:ext>
            </a:extLst>
          </p:cNvPr>
          <p:cNvCxnSpPr>
            <a:cxnSpLocks/>
          </p:cNvCxnSpPr>
          <p:nvPr/>
        </p:nvCxnSpPr>
        <p:spPr>
          <a:xfrm flipV="1">
            <a:off x="1450161" y="5144619"/>
            <a:ext cx="3224181" cy="2531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51E58D85-4558-E276-B4C1-9C90B704CEE6}"/>
              </a:ext>
            </a:extLst>
          </p:cNvPr>
          <p:cNvSpPr txBox="1"/>
          <p:nvPr/>
        </p:nvSpPr>
        <p:spPr>
          <a:xfrm>
            <a:off x="1650281" y="5274996"/>
            <a:ext cx="2378249" cy="923330"/>
          </a:xfrm>
          <a:prstGeom prst="rect">
            <a:avLst/>
          </a:prstGeom>
          <a:noFill/>
        </p:spPr>
        <p:txBody>
          <a:bodyPr wrap="square" rtlCol="0">
            <a:spAutoFit/>
          </a:bodyPr>
          <a:lstStyle/>
          <a:p>
            <a:r>
              <a:rPr lang="en-IN" dirty="0"/>
              <a:t>Initiate driver drowsiness monitor process</a:t>
            </a:r>
          </a:p>
        </p:txBody>
      </p:sp>
      <p:sp>
        <p:nvSpPr>
          <p:cNvPr id="62" name="TextBox 61">
            <a:extLst>
              <a:ext uri="{FF2B5EF4-FFF2-40B4-BE49-F238E27FC236}">
                <a16:creationId xmlns:a16="http://schemas.microsoft.com/office/drawing/2014/main" id="{EFF23EE2-28E3-6700-E9C3-18383F66F598}"/>
              </a:ext>
            </a:extLst>
          </p:cNvPr>
          <p:cNvSpPr txBox="1"/>
          <p:nvPr/>
        </p:nvSpPr>
        <p:spPr>
          <a:xfrm rot="16200000">
            <a:off x="468742" y="4438407"/>
            <a:ext cx="1432038" cy="369332"/>
          </a:xfrm>
          <a:prstGeom prst="rect">
            <a:avLst/>
          </a:prstGeom>
          <a:noFill/>
        </p:spPr>
        <p:txBody>
          <a:bodyPr wrap="square" rtlCol="0">
            <a:spAutoFit/>
          </a:bodyPr>
          <a:lstStyle/>
          <a:p>
            <a:r>
              <a:rPr lang="en-IN" dirty="0"/>
              <a:t>Trip started</a:t>
            </a:r>
          </a:p>
        </p:txBody>
      </p:sp>
      <p:pic>
        <p:nvPicPr>
          <p:cNvPr id="1031" name="Graphic 1030" descr="No sign">
            <a:extLst>
              <a:ext uri="{FF2B5EF4-FFF2-40B4-BE49-F238E27FC236}">
                <a16:creationId xmlns:a16="http://schemas.microsoft.com/office/drawing/2014/main" id="{2742B10E-CD3D-02EC-82A0-7F42255B2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81111" y="3907054"/>
            <a:ext cx="914400" cy="914400"/>
          </a:xfrm>
          <a:prstGeom prst="rect">
            <a:avLst/>
          </a:prstGeom>
        </p:spPr>
      </p:pic>
      <p:pic>
        <p:nvPicPr>
          <p:cNvPr id="1035" name="Picture 6">
            <a:extLst>
              <a:ext uri="{FF2B5EF4-FFF2-40B4-BE49-F238E27FC236}">
                <a16:creationId xmlns:a16="http://schemas.microsoft.com/office/drawing/2014/main" id="{A28FAF4D-A961-1498-F576-92D89B696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120" y="2441319"/>
            <a:ext cx="1088785" cy="8948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6">
            <a:extLst>
              <a:ext uri="{FF2B5EF4-FFF2-40B4-BE49-F238E27FC236}">
                <a16:creationId xmlns:a16="http://schemas.microsoft.com/office/drawing/2014/main" id="{80E43F9B-7981-B074-E011-E49B1C8A6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97" y="2357739"/>
            <a:ext cx="1088785" cy="89486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6">
            <a:extLst>
              <a:ext uri="{FF2B5EF4-FFF2-40B4-BE49-F238E27FC236}">
                <a16:creationId xmlns:a16="http://schemas.microsoft.com/office/drawing/2014/main" id="{9528A897-2C58-9AC4-6F80-D5483153E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342" y="4758796"/>
            <a:ext cx="1088785" cy="894860"/>
          </a:xfrm>
          <a:prstGeom prst="rect">
            <a:avLst/>
          </a:prstGeom>
          <a:noFill/>
          <a:extLst>
            <a:ext uri="{909E8E84-426E-40DD-AFC4-6F175D3DCCD1}">
              <a14:hiddenFill xmlns:a14="http://schemas.microsoft.com/office/drawing/2010/main">
                <a:solidFill>
                  <a:srgbClr val="FFFFFF"/>
                </a:solidFill>
              </a14:hiddenFill>
            </a:ext>
          </a:extLst>
        </p:spPr>
      </p:pic>
      <p:sp>
        <p:nvSpPr>
          <p:cNvPr id="1041" name="TextBox 1040">
            <a:extLst>
              <a:ext uri="{FF2B5EF4-FFF2-40B4-BE49-F238E27FC236}">
                <a16:creationId xmlns:a16="http://schemas.microsoft.com/office/drawing/2014/main" id="{9019F136-422A-14B2-CB42-3E5E4417FC24}"/>
              </a:ext>
            </a:extLst>
          </p:cNvPr>
          <p:cNvSpPr txBox="1"/>
          <p:nvPr/>
        </p:nvSpPr>
        <p:spPr>
          <a:xfrm>
            <a:off x="9491801" y="4821454"/>
            <a:ext cx="1607419" cy="646331"/>
          </a:xfrm>
          <a:prstGeom prst="rect">
            <a:avLst/>
          </a:prstGeom>
          <a:noFill/>
        </p:spPr>
        <p:txBody>
          <a:bodyPr wrap="square" rtlCol="0">
            <a:spAutoFit/>
          </a:bodyPr>
          <a:lstStyle/>
          <a:p>
            <a:r>
              <a:rPr lang="en-IN" dirty="0"/>
              <a:t>Access Denied</a:t>
            </a:r>
          </a:p>
        </p:txBody>
      </p:sp>
      <p:sp>
        <p:nvSpPr>
          <p:cNvPr id="1042" name="TextBox 1041">
            <a:extLst>
              <a:ext uri="{FF2B5EF4-FFF2-40B4-BE49-F238E27FC236}">
                <a16:creationId xmlns:a16="http://schemas.microsoft.com/office/drawing/2014/main" id="{13F087A4-B66A-EBC1-7831-0051341B852A}"/>
              </a:ext>
            </a:extLst>
          </p:cNvPr>
          <p:cNvSpPr txBox="1"/>
          <p:nvPr/>
        </p:nvSpPr>
        <p:spPr>
          <a:xfrm>
            <a:off x="2940248" y="4011865"/>
            <a:ext cx="3101323" cy="369332"/>
          </a:xfrm>
          <a:prstGeom prst="rect">
            <a:avLst/>
          </a:prstGeom>
          <a:noFill/>
        </p:spPr>
        <p:txBody>
          <a:bodyPr wrap="square" rtlCol="0">
            <a:spAutoFit/>
          </a:bodyPr>
          <a:lstStyle/>
          <a:p>
            <a:r>
              <a:rPr lang="en-IN" dirty="0"/>
              <a:t>Authentication Successful</a:t>
            </a:r>
          </a:p>
        </p:txBody>
      </p:sp>
    </p:spTree>
    <p:extLst>
      <p:ext uri="{BB962C8B-B14F-4D97-AF65-F5344CB8AC3E}">
        <p14:creationId xmlns:p14="http://schemas.microsoft.com/office/powerpoint/2010/main" val="321723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A2124D48-8F80-AF44-89BB-B1B112BF4985}"/>
              </a:ext>
            </a:extLst>
          </p:cNvPr>
          <p:cNvSpPr txBox="1">
            <a:spLocks/>
          </p:cNvSpPr>
          <p:nvPr/>
        </p:nvSpPr>
        <p:spPr>
          <a:xfrm>
            <a:off x="3105406" y="2764310"/>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Database Architecture</a:t>
            </a:r>
          </a:p>
        </p:txBody>
      </p:sp>
    </p:spTree>
    <p:extLst>
      <p:ext uri="{BB962C8B-B14F-4D97-AF65-F5344CB8AC3E}">
        <p14:creationId xmlns:p14="http://schemas.microsoft.com/office/powerpoint/2010/main" val="244990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507</Words>
  <Application>Microsoft Office PowerPoint</Application>
  <PresentationFormat>Widescreen</PresentationFormat>
  <Paragraphs>50</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Livvic</vt:lpstr>
      <vt:lpstr>Open Sans Light</vt:lpstr>
      <vt:lpstr>Roboto Condensed Light</vt:lpstr>
      <vt:lpstr>Rockwell</vt:lpstr>
      <vt:lpstr>Rockwell Condensed</vt:lpstr>
      <vt:lpstr>Wingdings</vt:lpstr>
      <vt:lpstr>Wingdings 3</vt:lpstr>
      <vt:lpstr>Wood Type</vt:lpstr>
      <vt:lpstr>Drowsy Driving Detection and Alert System</vt:lpstr>
      <vt:lpstr>GROUP MEMEBERS</vt:lpstr>
      <vt:lpstr>CONTENTS</vt:lpstr>
      <vt:lpstr>Problem Statement</vt:lpstr>
      <vt:lpstr>PROBLEM Importance</vt:lpstr>
      <vt:lpstr>Problem Solution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CARDIOVASCULAR  Disease</dc:title>
  <dc:creator>Sivapriya Jayachandran</dc:creator>
  <cp:lastModifiedBy>Sachin Chaudhary</cp:lastModifiedBy>
  <cp:revision>100</cp:revision>
  <dcterms:created xsi:type="dcterms:W3CDTF">2020-12-08T16:21:13Z</dcterms:created>
  <dcterms:modified xsi:type="dcterms:W3CDTF">2023-02-13T15:11:17Z</dcterms:modified>
</cp:coreProperties>
</file>