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9" r:id="rId1"/>
  </p:sldMasterIdLst>
  <p:sldIdLst>
    <p:sldId id="256" r:id="rId2"/>
    <p:sldId id="257" r:id="rId3"/>
    <p:sldId id="258" r:id="rId4"/>
    <p:sldId id="259" r:id="rId5"/>
    <p:sldId id="260" r:id="rId6"/>
    <p:sldId id="261" r:id="rId7"/>
    <p:sldId id="262" r:id="rId8"/>
    <p:sldId id="263" r:id="rId9"/>
    <p:sldId id="267"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March 24, 2023</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962965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March 24, 2023</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9902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March 24, 2023</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31879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March 24, 2023</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42308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March 24, 2023</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33424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March 24, 2023</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3739308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March 24, 2023</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14385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March 24, 2023</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28351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March 24, 2023</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531601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March 24, 2023</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819553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March 24, 2023</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120954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March 24, 2023</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311392400"/>
      </p:ext>
    </p:extLst>
  </p:cSld>
  <p:clrMap bg1="lt1" tx1="dk1" bg2="lt2" tx2="dk2" accent1="accent1" accent2="accent2" accent3="accent3" accent4="accent4" accent5="accent5" accent6="accent6" hlink="hlink" folHlink="folHlink"/>
  <p:sldLayoutIdLst>
    <p:sldLayoutId id="2147484008" r:id="rId1"/>
    <p:sldLayoutId id="2147484009" r:id="rId2"/>
    <p:sldLayoutId id="2147484010" r:id="rId3"/>
    <p:sldLayoutId id="2147484011" r:id="rId4"/>
    <p:sldLayoutId id="2147484012" r:id="rId5"/>
    <p:sldLayoutId id="2147484013" r:id="rId6"/>
    <p:sldLayoutId id="2147484018" r:id="rId7"/>
    <p:sldLayoutId id="2147484014" r:id="rId8"/>
    <p:sldLayoutId id="2147484015" r:id="rId9"/>
    <p:sldLayoutId id="2147484016" r:id="rId10"/>
    <p:sldLayoutId id="2147484017"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jknylaw.com/new-york-car-accident-lawyer/statistic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427117A6-3059-B965-CF21-D67DF14A04BD}"/>
              </a:ext>
            </a:extLst>
          </p:cNvPr>
          <p:cNvPicPr>
            <a:picLocks noChangeAspect="1"/>
          </p:cNvPicPr>
          <p:nvPr/>
        </p:nvPicPr>
        <p:blipFill rotWithShape="1">
          <a:blip r:embed="rId2"/>
          <a:srcRect b="24243"/>
          <a:stretch/>
        </p:blipFill>
        <p:spPr>
          <a:xfrm>
            <a:off x="20" y="10"/>
            <a:ext cx="12191979" cy="6857989"/>
          </a:xfrm>
          <a:prstGeom prst="rect">
            <a:avLst/>
          </a:prstGeom>
        </p:spPr>
      </p:pic>
      <p:sp useBgFill="1">
        <p:nvSpPr>
          <p:cNvPr id="16" name="Freeform: Shape 10">
            <a:extLst>
              <a:ext uri="{FF2B5EF4-FFF2-40B4-BE49-F238E27FC236}">
                <a16:creationId xmlns:a16="http://schemas.microsoft.com/office/drawing/2014/main" id="{9752D771-2D72-4B2C-B816-121D10C38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232" y="727064"/>
            <a:ext cx="3898347" cy="4256103"/>
          </a:xfrm>
          <a:custGeom>
            <a:avLst/>
            <a:gdLst>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87367 w 3898347"/>
              <a:gd name="connsiteY122" fmla="*/ 4246680 h 4299085"/>
              <a:gd name="connsiteX123" fmla="*/ 37148 w 3898347"/>
              <a:gd name="connsiteY123" fmla="*/ 4289154 h 4299085"/>
              <a:gd name="connsiteX124" fmla="*/ 5850 w 3898347"/>
              <a:gd name="connsiteY124" fmla="*/ 4296945 h 4299085"/>
              <a:gd name="connsiteX125" fmla="*/ 0 w 3898347"/>
              <a:gd name="connsiteY125" fmla="*/ 4299085 h 4299085"/>
              <a:gd name="connsiteX126" fmla="*/ 0 w 3898347"/>
              <a:gd name="connsiteY126" fmla="*/ 15850 h 4299085"/>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37148 w 3898347"/>
              <a:gd name="connsiteY122" fmla="*/ 4289154 h 4299085"/>
              <a:gd name="connsiteX123" fmla="*/ 5850 w 3898347"/>
              <a:gd name="connsiteY123" fmla="*/ 4296945 h 4299085"/>
              <a:gd name="connsiteX124" fmla="*/ 0 w 3898347"/>
              <a:gd name="connsiteY124" fmla="*/ 4299085 h 4299085"/>
              <a:gd name="connsiteX125" fmla="*/ 0 w 3898347"/>
              <a:gd name="connsiteY125" fmla="*/ 15850 h 4299085"/>
              <a:gd name="connsiteX126" fmla="*/ 3898347 w 3898347"/>
              <a:gd name="connsiteY126" fmla="*/ 0 h 429908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37148 w 3898347"/>
              <a:gd name="connsiteY122" fmla="*/ 4289154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82528 w 3898347"/>
              <a:gd name="connsiteY122" fmla="*/ 4275540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83259 w 3898347"/>
              <a:gd name="connsiteY9" fmla="*/ 3825276 h 4275540"/>
              <a:gd name="connsiteX10" fmla="*/ 3729936 w 3898347"/>
              <a:gd name="connsiteY10" fmla="*/ 3815386 h 4275540"/>
              <a:gd name="connsiteX11" fmla="*/ 3726018 w 3898347"/>
              <a:gd name="connsiteY11" fmla="*/ 3815100 h 4275540"/>
              <a:gd name="connsiteX12" fmla="*/ 3725413 w 3898347"/>
              <a:gd name="connsiteY12" fmla="*/ 3814615 h 4275540"/>
              <a:gd name="connsiteX13" fmla="*/ 3713801 w 3898347"/>
              <a:gd name="connsiteY13" fmla="*/ 3811018 h 4275540"/>
              <a:gd name="connsiteX14" fmla="*/ 3709087 w 3898347"/>
              <a:gd name="connsiteY14" fmla="*/ 3813195 h 4275540"/>
              <a:gd name="connsiteX15" fmla="*/ 3698038 w 3898347"/>
              <a:gd name="connsiteY15" fmla="*/ 3806182 h 4275540"/>
              <a:gd name="connsiteX16" fmla="*/ 3662227 w 3898347"/>
              <a:gd name="connsiteY16" fmla="*/ 3807761 h 4275540"/>
              <a:gd name="connsiteX17" fmla="*/ 3659872 w 3898347"/>
              <a:gd name="connsiteY17" fmla="*/ 3805524 h 4275540"/>
              <a:gd name="connsiteX18" fmla="*/ 3643454 w 3898347"/>
              <a:gd name="connsiteY18" fmla="*/ 3794831 h 4275540"/>
              <a:gd name="connsiteX19" fmla="*/ 3624789 w 3898347"/>
              <a:gd name="connsiteY19" fmla="*/ 3803185 h 4275540"/>
              <a:gd name="connsiteX20" fmla="*/ 3602327 w 3898347"/>
              <a:gd name="connsiteY20" fmla="*/ 3794616 h 4275540"/>
              <a:gd name="connsiteX21" fmla="*/ 3596645 w 3898347"/>
              <a:gd name="connsiteY21" fmla="*/ 3797108 h 4275540"/>
              <a:gd name="connsiteX22" fmla="*/ 3574144 w 3898347"/>
              <a:gd name="connsiteY22" fmla="*/ 3795108 h 4275540"/>
              <a:gd name="connsiteX23" fmla="*/ 3562310 w 3898347"/>
              <a:gd name="connsiteY23" fmla="*/ 3787534 h 4275540"/>
              <a:gd name="connsiteX24" fmla="*/ 3551635 w 3898347"/>
              <a:gd name="connsiteY24" fmla="*/ 3797705 h 4275540"/>
              <a:gd name="connsiteX25" fmla="*/ 3550175 w 3898347"/>
              <a:gd name="connsiteY25" fmla="*/ 3803199 h 4275540"/>
              <a:gd name="connsiteX26" fmla="*/ 3542668 w 3898347"/>
              <a:gd name="connsiteY26" fmla="*/ 3803283 h 4275540"/>
              <a:gd name="connsiteX27" fmla="*/ 3533033 w 3898347"/>
              <a:gd name="connsiteY27" fmla="*/ 3799071 h 4275540"/>
              <a:gd name="connsiteX28" fmla="*/ 3521726 w 3898347"/>
              <a:gd name="connsiteY28" fmla="*/ 3804691 h 4275540"/>
              <a:gd name="connsiteX29" fmla="*/ 3520080 w 3898347"/>
              <a:gd name="connsiteY29" fmla="*/ 3805210 h 4275540"/>
              <a:gd name="connsiteX30" fmla="*/ 3508491 w 3898347"/>
              <a:gd name="connsiteY30" fmla="*/ 3797398 h 4275540"/>
              <a:gd name="connsiteX31" fmla="*/ 3503787 w 3898347"/>
              <a:gd name="connsiteY31" fmla="*/ 3797787 h 4275540"/>
              <a:gd name="connsiteX32" fmla="*/ 3492165 w 3898347"/>
              <a:gd name="connsiteY32" fmla="*/ 3799887 h 4275540"/>
              <a:gd name="connsiteX33" fmla="*/ 3472233 w 3898347"/>
              <a:gd name="connsiteY33" fmla="*/ 3805682 h 4275540"/>
              <a:gd name="connsiteX34" fmla="*/ 3465921 w 3898347"/>
              <a:gd name="connsiteY34" fmla="*/ 3805814 h 4275540"/>
              <a:gd name="connsiteX35" fmla="*/ 3455541 w 3898347"/>
              <a:gd name="connsiteY35" fmla="*/ 3815505 h 4275540"/>
              <a:gd name="connsiteX36" fmla="*/ 3429027 w 3898347"/>
              <a:gd name="connsiteY36" fmla="*/ 3816906 h 4275540"/>
              <a:gd name="connsiteX37" fmla="*/ 3369507 w 3898347"/>
              <a:gd name="connsiteY37" fmla="*/ 3825563 h 4275540"/>
              <a:gd name="connsiteX38" fmla="*/ 3324491 w 3898347"/>
              <a:gd name="connsiteY38" fmla="*/ 3832006 h 4275540"/>
              <a:gd name="connsiteX39" fmla="*/ 3244235 w 3898347"/>
              <a:gd name="connsiteY39" fmla="*/ 3834376 h 4275540"/>
              <a:gd name="connsiteX40" fmla="*/ 3226507 w 3898347"/>
              <a:gd name="connsiteY40" fmla="*/ 3820131 h 4275540"/>
              <a:gd name="connsiteX41" fmla="*/ 3191688 w 3898347"/>
              <a:gd name="connsiteY41" fmla="*/ 3837359 h 4275540"/>
              <a:gd name="connsiteX42" fmla="*/ 3185553 w 3898347"/>
              <a:gd name="connsiteY42" fmla="*/ 3859030 h 4275540"/>
              <a:gd name="connsiteX43" fmla="*/ 3137926 w 3898347"/>
              <a:gd name="connsiteY43" fmla="*/ 3867782 h 4275540"/>
              <a:gd name="connsiteX44" fmla="*/ 3090188 w 3898347"/>
              <a:gd name="connsiteY44" fmla="*/ 3855036 h 4275540"/>
              <a:gd name="connsiteX45" fmla="*/ 3031422 w 3898347"/>
              <a:gd name="connsiteY45" fmla="*/ 3858298 h 4275540"/>
              <a:gd name="connsiteX46" fmla="*/ 2996288 w 3898347"/>
              <a:gd name="connsiteY46" fmla="*/ 3860020 h 4275540"/>
              <a:gd name="connsiteX47" fmla="*/ 2901661 w 3898347"/>
              <a:gd name="connsiteY47" fmla="*/ 3882243 h 4275540"/>
              <a:gd name="connsiteX48" fmla="*/ 2782141 w 3898347"/>
              <a:gd name="connsiteY48" fmla="*/ 3932983 h 4275540"/>
              <a:gd name="connsiteX49" fmla="*/ 2749597 w 3898347"/>
              <a:gd name="connsiteY49" fmla="*/ 3956746 h 4275540"/>
              <a:gd name="connsiteX50" fmla="*/ 2730493 w 3898347"/>
              <a:gd name="connsiteY50" fmla="*/ 3955236 h 4275540"/>
              <a:gd name="connsiteX51" fmla="*/ 2707507 w 3898347"/>
              <a:gd name="connsiteY51" fmla="*/ 3947771 h 4275540"/>
              <a:gd name="connsiteX52" fmla="*/ 2701937 w 3898347"/>
              <a:gd name="connsiteY52" fmla="*/ 3950565 h 4275540"/>
              <a:gd name="connsiteX53" fmla="*/ 2679435 w 3898347"/>
              <a:gd name="connsiteY53" fmla="*/ 3949768 h 4275540"/>
              <a:gd name="connsiteX54" fmla="*/ 2667352 w 3898347"/>
              <a:gd name="connsiteY54" fmla="*/ 3942821 h 4275540"/>
              <a:gd name="connsiteX55" fmla="*/ 2657096 w 3898347"/>
              <a:gd name="connsiteY55" fmla="*/ 3953571 h 4275540"/>
              <a:gd name="connsiteX56" fmla="*/ 2655161 w 3898347"/>
              <a:gd name="connsiteY56" fmla="*/ 3962216 h 4275540"/>
              <a:gd name="connsiteX57" fmla="*/ 2638604 w 3898347"/>
              <a:gd name="connsiteY57" fmla="*/ 3955936 h 4275540"/>
              <a:gd name="connsiteX58" fmla="*/ 2626185 w 3898347"/>
              <a:gd name="connsiteY58" fmla="*/ 3962937 h 4275540"/>
              <a:gd name="connsiteX59" fmla="*/ 2614077 w 3898347"/>
              <a:gd name="connsiteY59" fmla="*/ 3955576 h 4275540"/>
              <a:gd name="connsiteX60" fmla="*/ 2609403 w 3898347"/>
              <a:gd name="connsiteY60" fmla="*/ 3956215 h 4275540"/>
              <a:gd name="connsiteX61" fmla="*/ 2597896 w 3898347"/>
              <a:gd name="connsiteY61" fmla="*/ 3958939 h 4275540"/>
              <a:gd name="connsiteX62" fmla="*/ 2578251 w 3898347"/>
              <a:gd name="connsiteY62" fmla="*/ 3965812 h 4275540"/>
              <a:gd name="connsiteX63" fmla="*/ 2571961 w 3898347"/>
              <a:gd name="connsiteY63" fmla="*/ 3966278 h 4275540"/>
              <a:gd name="connsiteX64" fmla="*/ 2559399 w 3898347"/>
              <a:gd name="connsiteY64" fmla="*/ 3979193 h 4275540"/>
              <a:gd name="connsiteX65" fmla="*/ 2533560 w 3898347"/>
              <a:gd name="connsiteY65" fmla="*/ 3988160 h 4275540"/>
              <a:gd name="connsiteX66" fmla="*/ 2515299 w 3898347"/>
              <a:gd name="connsiteY66" fmla="*/ 4016867 h 4275540"/>
              <a:gd name="connsiteX67" fmla="*/ 2513423 w 3898347"/>
              <a:gd name="connsiteY67" fmla="*/ 4018759 h 4275540"/>
              <a:gd name="connsiteX68" fmla="*/ 2482991 w 3898347"/>
              <a:gd name="connsiteY68" fmla="*/ 4012935 h 4275540"/>
              <a:gd name="connsiteX69" fmla="*/ 2446940 w 3898347"/>
              <a:gd name="connsiteY69" fmla="*/ 4021172 h 4275540"/>
              <a:gd name="connsiteX70" fmla="*/ 2404883 w 3898347"/>
              <a:gd name="connsiteY70" fmla="*/ 4024808 h 4275540"/>
              <a:gd name="connsiteX71" fmla="*/ 2373894 w 3898347"/>
              <a:gd name="connsiteY71" fmla="*/ 4023827 h 4275540"/>
              <a:gd name="connsiteX72" fmla="*/ 2297080 w 3898347"/>
              <a:gd name="connsiteY72" fmla="*/ 4040841 h 4275540"/>
              <a:gd name="connsiteX73" fmla="*/ 2170615 w 3898347"/>
              <a:gd name="connsiteY73" fmla="*/ 4077196 h 4275540"/>
              <a:gd name="connsiteX74" fmla="*/ 2143580 w 3898347"/>
              <a:gd name="connsiteY74" fmla="*/ 4083102 h 4275540"/>
              <a:gd name="connsiteX75" fmla="*/ 2119893 w 3898347"/>
              <a:gd name="connsiteY75" fmla="*/ 4080874 h 4275540"/>
              <a:gd name="connsiteX76" fmla="*/ 2114008 w 3898347"/>
              <a:gd name="connsiteY76" fmla="*/ 4073996 h 4275540"/>
              <a:gd name="connsiteX77" fmla="*/ 2099067 w 3898347"/>
              <a:gd name="connsiteY77" fmla="*/ 4076068 h 4275540"/>
              <a:gd name="connsiteX78" fmla="*/ 2095000 w 3898347"/>
              <a:gd name="connsiteY78" fmla="*/ 4075096 h 4275540"/>
              <a:gd name="connsiteX79" fmla="*/ 2071767 w 3898347"/>
              <a:gd name="connsiteY79" fmla="*/ 4071044 h 4275540"/>
              <a:gd name="connsiteX80" fmla="*/ 2024486 w 3898347"/>
              <a:gd name="connsiteY80" fmla="*/ 4100276 h 4275540"/>
              <a:gd name="connsiteX81" fmla="*/ 1964411 w 3898347"/>
              <a:gd name="connsiteY81" fmla="*/ 4105069 h 4275540"/>
              <a:gd name="connsiteX82" fmla="*/ 1739945 w 3898347"/>
              <a:gd name="connsiteY82" fmla="*/ 4171795 h 4275540"/>
              <a:gd name="connsiteX83" fmla="*/ 1610556 w 3898347"/>
              <a:gd name="connsiteY83" fmla="*/ 4167701 h 4275540"/>
              <a:gd name="connsiteX84" fmla="*/ 1553623 w 3898347"/>
              <a:gd name="connsiteY84" fmla="*/ 4236045 h 4275540"/>
              <a:gd name="connsiteX85" fmla="*/ 1548640 w 3898347"/>
              <a:gd name="connsiteY85" fmla="*/ 4238297 h 4275540"/>
              <a:gd name="connsiteX86" fmla="*/ 1530136 w 3898347"/>
              <a:gd name="connsiteY86" fmla="*/ 4227121 h 4275540"/>
              <a:gd name="connsiteX87" fmla="*/ 1508787 w 3898347"/>
              <a:gd name="connsiteY87" fmla="*/ 4234213 h 4275540"/>
              <a:gd name="connsiteX88" fmla="*/ 1488914 w 3898347"/>
              <a:gd name="connsiteY88" fmla="*/ 4241772 h 4275540"/>
              <a:gd name="connsiteX89" fmla="*/ 1488999 w 3898347"/>
              <a:gd name="connsiteY89" fmla="*/ 4251186 h 4275540"/>
              <a:gd name="connsiteX90" fmla="*/ 1475364 w 3898347"/>
              <a:gd name="connsiteY90" fmla="*/ 4248364 h 4275540"/>
              <a:gd name="connsiteX91" fmla="*/ 1457275 w 3898347"/>
              <a:gd name="connsiteY91" fmla="*/ 4252863 h 4275540"/>
              <a:gd name="connsiteX92" fmla="*/ 1448085 w 3898347"/>
              <a:gd name="connsiteY92" fmla="*/ 4248391 h 4275540"/>
              <a:gd name="connsiteX93" fmla="*/ 1315306 w 3898347"/>
              <a:gd name="connsiteY93" fmla="*/ 4237004 h 4275540"/>
              <a:gd name="connsiteX94" fmla="*/ 1272434 w 3898347"/>
              <a:gd name="connsiteY94" fmla="*/ 4244958 h 4275540"/>
              <a:gd name="connsiteX95" fmla="*/ 1231567 w 3898347"/>
              <a:gd name="connsiteY95" fmla="*/ 4219356 h 4275540"/>
              <a:gd name="connsiteX96" fmla="*/ 1216643 w 3898347"/>
              <a:gd name="connsiteY96" fmla="*/ 4229828 h 4275540"/>
              <a:gd name="connsiteX97" fmla="*/ 1214101 w 3898347"/>
              <a:gd name="connsiteY97" fmla="*/ 4231991 h 4275540"/>
              <a:gd name="connsiteX98" fmla="*/ 1203193 w 3898347"/>
              <a:gd name="connsiteY98" fmla="*/ 4232867 h 4275540"/>
              <a:gd name="connsiteX99" fmla="*/ 1201049 w 3898347"/>
              <a:gd name="connsiteY99" fmla="*/ 4242842 h 4275540"/>
              <a:gd name="connsiteX100" fmla="*/ 1185298 w 3898347"/>
              <a:gd name="connsiteY100" fmla="*/ 4251133 h 4275540"/>
              <a:gd name="connsiteX101" fmla="*/ 1164955 w 3898347"/>
              <a:gd name="connsiteY101" fmla="*/ 4250027 h 4275540"/>
              <a:gd name="connsiteX102" fmla="*/ 1067357 w 3898347"/>
              <a:gd name="connsiteY102" fmla="*/ 4233908 h 4275540"/>
              <a:gd name="connsiteX103" fmla="*/ 1009492 w 3898347"/>
              <a:gd name="connsiteY103" fmla="*/ 4230455 h 4275540"/>
              <a:gd name="connsiteX104" fmla="*/ 988345 w 3898347"/>
              <a:gd name="connsiteY104" fmla="*/ 4238880 h 4275540"/>
              <a:gd name="connsiteX105" fmla="*/ 958251 w 3898347"/>
              <a:gd name="connsiteY105" fmla="*/ 4244100 h 4275540"/>
              <a:gd name="connsiteX106" fmla="*/ 905785 w 3898347"/>
              <a:gd name="connsiteY106" fmla="*/ 4260845 h 4275540"/>
              <a:gd name="connsiteX107" fmla="*/ 834176 w 3898347"/>
              <a:gd name="connsiteY107" fmla="*/ 4270241 h 4275540"/>
              <a:gd name="connsiteX108" fmla="*/ 778474 w 3898347"/>
              <a:gd name="connsiteY108" fmla="*/ 4235526 h 4275540"/>
              <a:gd name="connsiteX109" fmla="*/ 774418 w 3898347"/>
              <a:gd name="connsiteY109" fmla="*/ 4242583 h 4275540"/>
              <a:gd name="connsiteX110" fmla="*/ 737705 w 3898347"/>
              <a:gd name="connsiteY110" fmla="*/ 4238891 h 4275540"/>
              <a:gd name="connsiteX111" fmla="*/ 605027 w 3898347"/>
              <a:gd name="connsiteY111" fmla="*/ 4175863 h 4275540"/>
              <a:gd name="connsiteX112" fmla="*/ 533391 w 3898347"/>
              <a:gd name="connsiteY112" fmla="*/ 4170035 h 4275540"/>
              <a:gd name="connsiteX113" fmla="*/ 508621 w 3898347"/>
              <a:gd name="connsiteY113" fmla="*/ 4176044 h 4275540"/>
              <a:gd name="connsiteX114" fmla="*/ 467082 w 3898347"/>
              <a:gd name="connsiteY114" fmla="*/ 4185616 h 4275540"/>
              <a:gd name="connsiteX115" fmla="*/ 437646 w 3898347"/>
              <a:gd name="connsiteY115" fmla="*/ 4212658 h 4275540"/>
              <a:gd name="connsiteX116" fmla="*/ 402271 w 3898347"/>
              <a:gd name="connsiteY116" fmla="*/ 4212774 h 4275540"/>
              <a:gd name="connsiteX117" fmla="*/ 391968 w 3898347"/>
              <a:gd name="connsiteY117" fmla="*/ 4187073 h 4275540"/>
              <a:gd name="connsiteX118" fmla="*/ 354806 w 3898347"/>
              <a:gd name="connsiteY118" fmla="*/ 4195545 h 4275540"/>
              <a:gd name="connsiteX119" fmla="*/ 298662 w 3898347"/>
              <a:gd name="connsiteY119" fmla="*/ 4211227 h 4275540"/>
              <a:gd name="connsiteX120" fmla="*/ 265740 w 3898347"/>
              <a:gd name="connsiteY120" fmla="*/ 4213623 h 4275540"/>
              <a:gd name="connsiteX121" fmla="*/ 176403 w 3898347"/>
              <a:gd name="connsiteY121" fmla="*/ 4227393 h 4275540"/>
              <a:gd name="connsiteX122" fmla="*/ 82528 w 3898347"/>
              <a:gd name="connsiteY122" fmla="*/ 4275540 h 4275540"/>
              <a:gd name="connsiteX123" fmla="*/ 19464 w 3898347"/>
              <a:gd name="connsiteY123" fmla="*/ 4256103 h 4275540"/>
              <a:gd name="connsiteX124" fmla="*/ 0 w 3898347"/>
              <a:gd name="connsiteY124" fmla="*/ 4221939 h 4275540"/>
              <a:gd name="connsiteX125" fmla="*/ 0 w 3898347"/>
              <a:gd name="connsiteY125" fmla="*/ 15850 h 4275540"/>
              <a:gd name="connsiteX126" fmla="*/ 3898347 w 3898347"/>
              <a:gd name="connsiteY126"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50175 w 3898347"/>
              <a:gd name="connsiteY24" fmla="*/ 3803199 h 4275540"/>
              <a:gd name="connsiteX25" fmla="*/ 3542668 w 3898347"/>
              <a:gd name="connsiteY25" fmla="*/ 3803283 h 4275540"/>
              <a:gd name="connsiteX26" fmla="*/ 3533033 w 3898347"/>
              <a:gd name="connsiteY26" fmla="*/ 3799071 h 4275540"/>
              <a:gd name="connsiteX27" fmla="*/ 3521726 w 3898347"/>
              <a:gd name="connsiteY27" fmla="*/ 3804691 h 4275540"/>
              <a:gd name="connsiteX28" fmla="*/ 3520080 w 3898347"/>
              <a:gd name="connsiteY28" fmla="*/ 3805210 h 4275540"/>
              <a:gd name="connsiteX29" fmla="*/ 3508491 w 3898347"/>
              <a:gd name="connsiteY29" fmla="*/ 3797398 h 4275540"/>
              <a:gd name="connsiteX30" fmla="*/ 3503787 w 3898347"/>
              <a:gd name="connsiteY30" fmla="*/ 3797787 h 4275540"/>
              <a:gd name="connsiteX31" fmla="*/ 3492165 w 3898347"/>
              <a:gd name="connsiteY31" fmla="*/ 3799887 h 4275540"/>
              <a:gd name="connsiteX32" fmla="*/ 3472233 w 3898347"/>
              <a:gd name="connsiteY32" fmla="*/ 3805682 h 4275540"/>
              <a:gd name="connsiteX33" fmla="*/ 3465921 w 3898347"/>
              <a:gd name="connsiteY33" fmla="*/ 3805814 h 4275540"/>
              <a:gd name="connsiteX34" fmla="*/ 3455541 w 3898347"/>
              <a:gd name="connsiteY34" fmla="*/ 3815505 h 4275540"/>
              <a:gd name="connsiteX35" fmla="*/ 3429027 w 3898347"/>
              <a:gd name="connsiteY35" fmla="*/ 3816906 h 4275540"/>
              <a:gd name="connsiteX36" fmla="*/ 3369507 w 3898347"/>
              <a:gd name="connsiteY36" fmla="*/ 3825563 h 4275540"/>
              <a:gd name="connsiteX37" fmla="*/ 3324491 w 3898347"/>
              <a:gd name="connsiteY37" fmla="*/ 3832006 h 4275540"/>
              <a:gd name="connsiteX38" fmla="*/ 3244235 w 3898347"/>
              <a:gd name="connsiteY38" fmla="*/ 3834376 h 4275540"/>
              <a:gd name="connsiteX39" fmla="*/ 3226507 w 3898347"/>
              <a:gd name="connsiteY39" fmla="*/ 3820131 h 4275540"/>
              <a:gd name="connsiteX40" fmla="*/ 3191688 w 3898347"/>
              <a:gd name="connsiteY40" fmla="*/ 3837359 h 4275540"/>
              <a:gd name="connsiteX41" fmla="*/ 3185553 w 3898347"/>
              <a:gd name="connsiteY41" fmla="*/ 3859030 h 4275540"/>
              <a:gd name="connsiteX42" fmla="*/ 3137926 w 3898347"/>
              <a:gd name="connsiteY42" fmla="*/ 3867782 h 4275540"/>
              <a:gd name="connsiteX43" fmla="*/ 3090188 w 3898347"/>
              <a:gd name="connsiteY43" fmla="*/ 3855036 h 4275540"/>
              <a:gd name="connsiteX44" fmla="*/ 3031422 w 3898347"/>
              <a:gd name="connsiteY44" fmla="*/ 3858298 h 4275540"/>
              <a:gd name="connsiteX45" fmla="*/ 2996288 w 3898347"/>
              <a:gd name="connsiteY45" fmla="*/ 3860020 h 4275540"/>
              <a:gd name="connsiteX46" fmla="*/ 2901661 w 3898347"/>
              <a:gd name="connsiteY46" fmla="*/ 3882243 h 4275540"/>
              <a:gd name="connsiteX47" fmla="*/ 2782141 w 3898347"/>
              <a:gd name="connsiteY47" fmla="*/ 3932983 h 4275540"/>
              <a:gd name="connsiteX48" fmla="*/ 2749597 w 3898347"/>
              <a:gd name="connsiteY48" fmla="*/ 3956746 h 4275540"/>
              <a:gd name="connsiteX49" fmla="*/ 2730493 w 3898347"/>
              <a:gd name="connsiteY49" fmla="*/ 3955236 h 4275540"/>
              <a:gd name="connsiteX50" fmla="*/ 2707507 w 3898347"/>
              <a:gd name="connsiteY50" fmla="*/ 3947771 h 4275540"/>
              <a:gd name="connsiteX51" fmla="*/ 2701937 w 3898347"/>
              <a:gd name="connsiteY51" fmla="*/ 3950565 h 4275540"/>
              <a:gd name="connsiteX52" fmla="*/ 2679435 w 3898347"/>
              <a:gd name="connsiteY52" fmla="*/ 3949768 h 4275540"/>
              <a:gd name="connsiteX53" fmla="*/ 2667352 w 3898347"/>
              <a:gd name="connsiteY53" fmla="*/ 3942821 h 4275540"/>
              <a:gd name="connsiteX54" fmla="*/ 2657096 w 3898347"/>
              <a:gd name="connsiteY54" fmla="*/ 3953571 h 4275540"/>
              <a:gd name="connsiteX55" fmla="*/ 2655161 w 3898347"/>
              <a:gd name="connsiteY55" fmla="*/ 3962216 h 4275540"/>
              <a:gd name="connsiteX56" fmla="*/ 2638604 w 3898347"/>
              <a:gd name="connsiteY56" fmla="*/ 3955936 h 4275540"/>
              <a:gd name="connsiteX57" fmla="*/ 2626185 w 3898347"/>
              <a:gd name="connsiteY57" fmla="*/ 3962937 h 4275540"/>
              <a:gd name="connsiteX58" fmla="*/ 2614077 w 3898347"/>
              <a:gd name="connsiteY58" fmla="*/ 3955576 h 4275540"/>
              <a:gd name="connsiteX59" fmla="*/ 2609403 w 3898347"/>
              <a:gd name="connsiteY59" fmla="*/ 3956215 h 4275540"/>
              <a:gd name="connsiteX60" fmla="*/ 2597896 w 3898347"/>
              <a:gd name="connsiteY60" fmla="*/ 3958939 h 4275540"/>
              <a:gd name="connsiteX61" fmla="*/ 2578251 w 3898347"/>
              <a:gd name="connsiteY61" fmla="*/ 3965812 h 4275540"/>
              <a:gd name="connsiteX62" fmla="*/ 2571961 w 3898347"/>
              <a:gd name="connsiteY62" fmla="*/ 3966278 h 4275540"/>
              <a:gd name="connsiteX63" fmla="*/ 2559399 w 3898347"/>
              <a:gd name="connsiteY63" fmla="*/ 3979193 h 4275540"/>
              <a:gd name="connsiteX64" fmla="*/ 2533560 w 3898347"/>
              <a:gd name="connsiteY64" fmla="*/ 3988160 h 4275540"/>
              <a:gd name="connsiteX65" fmla="*/ 2515299 w 3898347"/>
              <a:gd name="connsiteY65" fmla="*/ 4016867 h 4275540"/>
              <a:gd name="connsiteX66" fmla="*/ 2513423 w 3898347"/>
              <a:gd name="connsiteY66" fmla="*/ 4018759 h 4275540"/>
              <a:gd name="connsiteX67" fmla="*/ 2482991 w 3898347"/>
              <a:gd name="connsiteY67" fmla="*/ 4012935 h 4275540"/>
              <a:gd name="connsiteX68" fmla="*/ 2446940 w 3898347"/>
              <a:gd name="connsiteY68" fmla="*/ 4021172 h 4275540"/>
              <a:gd name="connsiteX69" fmla="*/ 2404883 w 3898347"/>
              <a:gd name="connsiteY69" fmla="*/ 4024808 h 4275540"/>
              <a:gd name="connsiteX70" fmla="*/ 2373894 w 3898347"/>
              <a:gd name="connsiteY70" fmla="*/ 4023827 h 4275540"/>
              <a:gd name="connsiteX71" fmla="*/ 2297080 w 3898347"/>
              <a:gd name="connsiteY71" fmla="*/ 4040841 h 4275540"/>
              <a:gd name="connsiteX72" fmla="*/ 2170615 w 3898347"/>
              <a:gd name="connsiteY72" fmla="*/ 4077196 h 4275540"/>
              <a:gd name="connsiteX73" fmla="*/ 2143580 w 3898347"/>
              <a:gd name="connsiteY73" fmla="*/ 4083102 h 4275540"/>
              <a:gd name="connsiteX74" fmla="*/ 2119893 w 3898347"/>
              <a:gd name="connsiteY74" fmla="*/ 4080874 h 4275540"/>
              <a:gd name="connsiteX75" fmla="*/ 2114008 w 3898347"/>
              <a:gd name="connsiteY75" fmla="*/ 4073996 h 4275540"/>
              <a:gd name="connsiteX76" fmla="*/ 2099067 w 3898347"/>
              <a:gd name="connsiteY76" fmla="*/ 4076068 h 4275540"/>
              <a:gd name="connsiteX77" fmla="*/ 2095000 w 3898347"/>
              <a:gd name="connsiteY77" fmla="*/ 4075096 h 4275540"/>
              <a:gd name="connsiteX78" fmla="*/ 2071767 w 3898347"/>
              <a:gd name="connsiteY78" fmla="*/ 4071044 h 4275540"/>
              <a:gd name="connsiteX79" fmla="*/ 2024486 w 3898347"/>
              <a:gd name="connsiteY79" fmla="*/ 4100276 h 4275540"/>
              <a:gd name="connsiteX80" fmla="*/ 1964411 w 3898347"/>
              <a:gd name="connsiteY80" fmla="*/ 4105069 h 4275540"/>
              <a:gd name="connsiteX81" fmla="*/ 1739945 w 3898347"/>
              <a:gd name="connsiteY81" fmla="*/ 4171795 h 4275540"/>
              <a:gd name="connsiteX82" fmla="*/ 1610556 w 3898347"/>
              <a:gd name="connsiteY82" fmla="*/ 4167701 h 4275540"/>
              <a:gd name="connsiteX83" fmla="*/ 1553623 w 3898347"/>
              <a:gd name="connsiteY83" fmla="*/ 4236045 h 4275540"/>
              <a:gd name="connsiteX84" fmla="*/ 1548640 w 3898347"/>
              <a:gd name="connsiteY84" fmla="*/ 4238297 h 4275540"/>
              <a:gd name="connsiteX85" fmla="*/ 1530136 w 3898347"/>
              <a:gd name="connsiteY85" fmla="*/ 4227121 h 4275540"/>
              <a:gd name="connsiteX86" fmla="*/ 1508787 w 3898347"/>
              <a:gd name="connsiteY86" fmla="*/ 4234213 h 4275540"/>
              <a:gd name="connsiteX87" fmla="*/ 1488914 w 3898347"/>
              <a:gd name="connsiteY87" fmla="*/ 4241772 h 4275540"/>
              <a:gd name="connsiteX88" fmla="*/ 1488999 w 3898347"/>
              <a:gd name="connsiteY88" fmla="*/ 4251186 h 4275540"/>
              <a:gd name="connsiteX89" fmla="*/ 1475364 w 3898347"/>
              <a:gd name="connsiteY89" fmla="*/ 4248364 h 4275540"/>
              <a:gd name="connsiteX90" fmla="*/ 1457275 w 3898347"/>
              <a:gd name="connsiteY90" fmla="*/ 4252863 h 4275540"/>
              <a:gd name="connsiteX91" fmla="*/ 1448085 w 3898347"/>
              <a:gd name="connsiteY91" fmla="*/ 4248391 h 4275540"/>
              <a:gd name="connsiteX92" fmla="*/ 1315306 w 3898347"/>
              <a:gd name="connsiteY92" fmla="*/ 4237004 h 4275540"/>
              <a:gd name="connsiteX93" fmla="*/ 1272434 w 3898347"/>
              <a:gd name="connsiteY93" fmla="*/ 4244958 h 4275540"/>
              <a:gd name="connsiteX94" fmla="*/ 1231567 w 3898347"/>
              <a:gd name="connsiteY94" fmla="*/ 4219356 h 4275540"/>
              <a:gd name="connsiteX95" fmla="*/ 1216643 w 3898347"/>
              <a:gd name="connsiteY95" fmla="*/ 4229828 h 4275540"/>
              <a:gd name="connsiteX96" fmla="*/ 1214101 w 3898347"/>
              <a:gd name="connsiteY96" fmla="*/ 4231991 h 4275540"/>
              <a:gd name="connsiteX97" fmla="*/ 1203193 w 3898347"/>
              <a:gd name="connsiteY97" fmla="*/ 4232867 h 4275540"/>
              <a:gd name="connsiteX98" fmla="*/ 1201049 w 3898347"/>
              <a:gd name="connsiteY98" fmla="*/ 4242842 h 4275540"/>
              <a:gd name="connsiteX99" fmla="*/ 1185298 w 3898347"/>
              <a:gd name="connsiteY99" fmla="*/ 4251133 h 4275540"/>
              <a:gd name="connsiteX100" fmla="*/ 1164955 w 3898347"/>
              <a:gd name="connsiteY100" fmla="*/ 4250027 h 4275540"/>
              <a:gd name="connsiteX101" fmla="*/ 1067357 w 3898347"/>
              <a:gd name="connsiteY101" fmla="*/ 4233908 h 4275540"/>
              <a:gd name="connsiteX102" fmla="*/ 1009492 w 3898347"/>
              <a:gd name="connsiteY102" fmla="*/ 4230455 h 4275540"/>
              <a:gd name="connsiteX103" fmla="*/ 988345 w 3898347"/>
              <a:gd name="connsiteY103" fmla="*/ 4238880 h 4275540"/>
              <a:gd name="connsiteX104" fmla="*/ 958251 w 3898347"/>
              <a:gd name="connsiteY104" fmla="*/ 4244100 h 4275540"/>
              <a:gd name="connsiteX105" fmla="*/ 905785 w 3898347"/>
              <a:gd name="connsiteY105" fmla="*/ 4260845 h 4275540"/>
              <a:gd name="connsiteX106" fmla="*/ 834176 w 3898347"/>
              <a:gd name="connsiteY106" fmla="*/ 4270241 h 4275540"/>
              <a:gd name="connsiteX107" fmla="*/ 778474 w 3898347"/>
              <a:gd name="connsiteY107" fmla="*/ 4235526 h 4275540"/>
              <a:gd name="connsiteX108" fmla="*/ 774418 w 3898347"/>
              <a:gd name="connsiteY108" fmla="*/ 4242583 h 4275540"/>
              <a:gd name="connsiteX109" fmla="*/ 737705 w 3898347"/>
              <a:gd name="connsiteY109" fmla="*/ 4238891 h 4275540"/>
              <a:gd name="connsiteX110" fmla="*/ 605027 w 3898347"/>
              <a:gd name="connsiteY110" fmla="*/ 4175863 h 4275540"/>
              <a:gd name="connsiteX111" fmla="*/ 533391 w 3898347"/>
              <a:gd name="connsiteY111" fmla="*/ 4170035 h 4275540"/>
              <a:gd name="connsiteX112" fmla="*/ 508621 w 3898347"/>
              <a:gd name="connsiteY112" fmla="*/ 4176044 h 4275540"/>
              <a:gd name="connsiteX113" fmla="*/ 467082 w 3898347"/>
              <a:gd name="connsiteY113" fmla="*/ 4185616 h 4275540"/>
              <a:gd name="connsiteX114" fmla="*/ 437646 w 3898347"/>
              <a:gd name="connsiteY114" fmla="*/ 4212658 h 4275540"/>
              <a:gd name="connsiteX115" fmla="*/ 402271 w 3898347"/>
              <a:gd name="connsiteY115" fmla="*/ 4212774 h 4275540"/>
              <a:gd name="connsiteX116" fmla="*/ 391968 w 3898347"/>
              <a:gd name="connsiteY116" fmla="*/ 4187073 h 4275540"/>
              <a:gd name="connsiteX117" fmla="*/ 354806 w 3898347"/>
              <a:gd name="connsiteY117" fmla="*/ 4195545 h 4275540"/>
              <a:gd name="connsiteX118" fmla="*/ 298662 w 3898347"/>
              <a:gd name="connsiteY118" fmla="*/ 4211227 h 4275540"/>
              <a:gd name="connsiteX119" fmla="*/ 265740 w 3898347"/>
              <a:gd name="connsiteY119" fmla="*/ 4213623 h 4275540"/>
              <a:gd name="connsiteX120" fmla="*/ 176403 w 3898347"/>
              <a:gd name="connsiteY120" fmla="*/ 4227393 h 4275540"/>
              <a:gd name="connsiteX121" fmla="*/ 82528 w 3898347"/>
              <a:gd name="connsiteY121" fmla="*/ 4275540 h 4275540"/>
              <a:gd name="connsiteX122" fmla="*/ 19464 w 3898347"/>
              <a:gd name="connsiteY122" fmla="*/ 4256103 h 4275540"/>
              <a:gd name="connsiteX123" fmla="*/ 0 w 3898347"/>
              <a:gd name="connsiteY123" fmla="*/ 4221939 h 4275540"/>
              <a:gd name="connsiteX124" fmla="*/ 0 w 3898347"/>
              <a:gd name="connsiteY124" fmla="*/ 15850 h 4275540"/>
              <a:gd name="connsiteX125" fmla="*/ 3898347 w 3898347"/>
              <a:gd name="connsiteY125"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137926 w 3898347"/>
              <a:gd name="connsiteY41" fmla="*/ 3867782 h 4275540"/>
              <a:gd name="connsiteX42" fmla="*/ 3090188 w 3898347"/>
              <a:gd name="connsiteY42" fmla="*/ 3855036 h 4275540"/>
              <a:gd name="connsiteX43" fmla="*/ 3031422 w 3898347"/>
              <a:gd name="connsiteY43" fmla="*/ 3858298 h 4275540"/>
              <a:gd name="connsiteX44" fmla="*/ 2996288 w 3898347"/>
              <a:gd name="connsiteY44" fmla="*/ 3860020 h 4275540"/>
              <a:gd name="connsiteX45" fmla="*/ 2901661 w 3898347"/>
              <a:gd name="connsiteY45" fmla="*/ 3882243 h 4275540"/>
              <a:gd name="connsiteX46" fmla="*/ 2782141 w 3898347"/>
              <a:gd name="connsiteY46" fmla="*/ 3932983 h 4275540"/>
              <a:gd name="connsiteX47" fmla="*/ 2749597 w 3898347"/>
              <a:gd name="connsiteY47" fmla="*/ 3956746 h 4275540"/>
              <a:gd name="connsiteX48" fmla="*/ 2730493 w 3898347"/>
              <a:gd name="connsiteY48" fmla="*/ 3955236 h 4275540"/>
              <a:gd name="connsiteX49" fmla="*/ 2707507 w 3898347"/>
              <a:gd name="connsiteY49" fmla="*/ 3947771 h 4275540"/>
              <a:gd name="connsiteX50" fmla="*/ 2701937 w 3898347"/>
              <a:gd name="connsiteY50" fmla="*/ 3950565 h 4275540"/>
              <a:gd name="connsiteX51" fmla="*/ 2679435 w 3898347"/>
              <a:gd name="connsiteY51" fmla="*/ 3949768 h 4275540"/>
              <a:gd name="connsiteX52" fmla="*/ 2667352 w 3898347"/>
              <a:gd name="connsiteY52" fmla="*/ 3942821 h 4275540"/>
              <a:gd name="connsiteX53" fmla="*/ 2657096 w 3898347"/>
              <a:gd name="connsiteY53" fmla="*/ 3953571 h 4275540"/>
              <a:gd name="connsiteX54" fmla="*/ 2655161 w 3898347"/>
              <a:gd name="connsiteY54" fmla="*/ 3962216 h 4275540"/>
              <a:gd name="connsiteX55" fmla="*/ 2638604 w 3898347"/>
              <a:gd name="connsiteY55" fmla="*/ 3955936 h 4275540"/>
              <a:gd name="connsiteX56" fmla="*/ 2626185 w 3898347"/>
              <a:gd name="connsiteY56" fmla="*/ 3962937 h 4275540"/>
              <a:gd name="connsiteX57" fmla="*/ 2614077 w 3898347"/>
              <a:gd name="connsiteY57" fmla="*/ 3955576 h 4275540"/>
              <a:gd name="connsiteX58" fmla="*/ 2609403 w 3898347"/>
              <a:gd name="connsiteY58" fmla="*/ 3956215 h 4275540"/>
              <a:gd name="connsiteX59" fmla="*/ 2597896 w 3898347"/>
              <a:gd name="connsiteY59" fmla="*/ 3958939 h 4275540"/>
              <a:gd name="connsiteX60" fmla="*/ 2578251 w 3898347"/>
              <a:gd name="connsiteY60" fmla="*/ 3965812 h 4275540"/>
              <a:gd name="connsiteX61" fmla="*/ 2571961 w 3898347"/>
              <a:gd name="connsiteY61" fmla="*/ 3966278 h 4275540"/>
              <a:gd name="connsiteX62" fmla="*/ 2559399 w 3898347"/>
              <a:gd name="connsiteY62" fmla="*/ 3979193 h 4275540"/>
              <a:gd name="connsiteX63" fmla="*/ 2533560 w 3898347"/>
              <a:gd name="connsiteY63" fmla="*/ 3988160 h 4275540"/>
              <a:gd name="connsiteX64" fmla="*/ 2515299 w 3898347"/>
              <a:gd name="connsiteY64" fmla="*/ 4016867 h 4275540"/>
              <a:gd name="connsiteX65" fmla="*/ 2513423 w 3898347"/>
              <a:gd name="connsiteY65" fmla="*/ 4018759 h 4275540"/>
              <a:gd name="connsiteX66" fmla="*/ 2482991 w 3898347"/>
              <a:gd name="connsiteY66" fmla="*/ 4012935 h 4275540"/>
              <a:gd name="connsiteX67" fmla="*/ 2446940 w 3898347"/>
              <a:gd name="connsiteY67" fmla="*/ 4021172 h 4275540"/>
              <a:gd name="connsiteX68" fmla="*/ 2404883 w 3898347"/>
              <a:gd name="connsiteY68" fmla="*/ 4024808 h 4275540"/>
              <a:gd name="connsiteX69" fmla="*/ 2373894 w 3898347"/>
              <a:gd name="connsiteY69" fmla="*/ 4023827 h 4275540"/>
              <a:gd name="connsiteX70" fmla="*/ 2297080 w 3898347"/>
              <a:gd name="connsiteY70" fmla="*/ 4040841 h 4275540"/>
              <a:gd name="connsiteX71" fmla="*/ 2170615 w 3898347"/>
              <a:gd name="connsiteY71" fmla="*/ 4077196 h 4275540"/>
              <a:gd name="connsiteX72" fmla="*/ 2143580 w 3898347"/>
              <a:gd name="connsiteY72" fmla="*/ 4083102 h 4275540"/>
              <a:gd name="connsiteX73" fmla="*/ 2119893 w 3898347"/>
              <a:gd name="connsiteY73" fmla="*/ 4080874 h 4275540"/>
              <a:gd name="connsiteX74" fmla="*/ 2114008 w 3898347"/>
              <a:gd name="connsiteY74" fmla="*/ 4073996 h 4275540"/>
              <a:gd name="connsiteX75" fmla="*/ 2099067 w 3898347"/>
              <a:gd name="connsiteY75" fmla="*/ 4076068 h 4275540"/>
              <a:gd name="connsiteX76" fmla="*/ 2095000 w 3898347"/>
              <a:gd name="connsiteY76" fmla="*/ 4075096 h 4275540"/>
              <a:gd name="connsiteX77" fmla="*/ 2071767 w 3898347"/>
              <a:gd name="connsiteY77" fmla="*/ 4071044 h 4275540"/>
              <a:gd name="connsiteX78" fmla="*/ 2024486 w 3898347"/>
              <a:gd name="connsiteY78" fmla="*/ 4100276 h 4275540"/>
              <a:gd name="connsiteX79" fmla="*/ 1964411 w 3898347"/>
              <a:gd name="connsiteY79" fmla="*/ 4105069 h 4275540"/>
              <a:gd name="connsiteX80" fmla="*/ 1739945 w 3898347"/>
              <a:gd name="connsiteY80" fmla="*/ 4171795 h 4275540"/>
              <a:gd name="connsiteX81" fmla="*/ 1610556 w 3898347"/>
              <a:gd name="connsiteY81" fmla="*/ 4167701 h 4275540"/>
              <a:gd name="connsiteX82" fmla="*/ 1553623 w 3898347"/>
              <a:gd name="connsiteY82" fmla="*/ 4236045 h 4275540"/>
              <a:gd name="connsiteX83" fmla="*/ 1548640 w 3898347"/>
              <a:gd name="connsiteY83" fmla="*/ 4238297 h 4275540"/>
              <a:gd name="connsiteX84" fmla="*/ 1530136 w 3898347"/>
              <a:gd name="connsiteY84" fmla="*/ 4227121 h 4275540"/>
              <a:gd name="connsiteX85" fmla="*/ 1508787 w 3898347"/>
              <a:gd name="connsiteY85" fmla="*/ 4234213 h 4275540"/>
              <a:gd name="connsiteX86" fmla="*/ 1488914 w 3898347"/>
              <a:gd name="connsiteY86" fmla="*/ 4241772 h 4275540"/>
              <a:gd name="connsiteX87" fmla="*/ 1488999 w 3898347"/>
              <a:gd name="connsiteY87" fmla="*/ 4251186 h 4275540"/>
              <a:gd name="connsiteX88" fmla="*/ 1475364 w 3898347"/>
              <a:gd name="connsiteY88" fmla="*/ 4248364 h 4275540"/>
              <a:gd name="connsiteX89" fmla="*/ 1457275 w 3898347"/>
              <a:gd name="connsiteY89" fmla="*/ 4252863 h 4275540"/>
              <a:gd name="connsiteX90" fmla="*/ 1448085 w 3898347"/>
              <a:gd name="connsiteY90" fmla="*/ 4248391 h 4275540"/>
              <a:gd name="connsiteX91" fmla="*/ 1315306 w 3898347"/>
              <a:gd name="connsiteY91" fmla="*/ 4237004 h 4275540"/>
              <a:gd name="connsiteX92" fmla="*/ 1272434 w 3898347"/>
              <a:gd name="connsiteY92" fmla="*/ 4244958 h 4275540"/>
              <a:gd name="connsiteX93" fmla="*/ 1231567 w 3898347"/>
              <a:gd name="connsiteY93" fmla="*/ 4219356 h 4275540"/>
              <a:gd name="connsiteX94" fmla="*/ 1216643 w 3898347"/>
              <a:gd name="connsiteY94" fmla="*/ 4229828 h 4275540"/>
              <a:gd name="connsiteX95" fmla="*/ 1214101 w 3898347"/>
              <a:gd name="connsiteY95" fmla="*/ 4231991 h 4275540"/>
              <a:gd name="connsiteX96" fmla="*/ 1203193 w 3898347"/>
              <a:gd name="connsiteY96" fmla="*/ 4232867 h 4275540"/>
              <a:gd name="connsiteX97" fmla="*/ 1201049 w 3898347"/>
              <a:gd name="connsiteY97" fmla="*/ 4242842 h 4275540"/>
              <a:gd name="connsiteX98" fmla="*/ 1185298 w 3898347"/>
              <a:gd name="connsiteY98" fmla="*/ 4251133 h 4275540"/>
              <a:gd name="connsiteX99" fmla="*/ 1164955 w 3898347"/>
              <a:gd name="connsiteY99" fmla="*/ 4250027 h 4275540"/>
              <a:gd name="connsiteX100" fmla="*/ 1067357 w 3898347"/>
              <a:gd name="connsiteY100" fmla="*/ 4233908 h 4275540"/>
              <a:gd name="connsiteX101" fmla="*/ 1009492 w 3898347"/>
              <a:gd name="connsiteY101" fmla="*/ 4230455 h 4275540"/>
              <a:gd name="connsiteX102" fmla="*/ 988345 w 3898347"/>
              <a:gd name="connsiteY102" fmla="*/ 4238880 h 4275540"/>
              <a:gd name="connsiteX103" fmla="*/ 958251 w 3898347"/>
              <a:gd name="connsiteY103" fmla="*/ 4244100 h 4275540"/>
              <a:gd name="connsiteX104" fmla="*/ 905785 w 3898347"/>
              <a:gd name="connsiteY104" fmla="*/ 4260845 h 4275540"/>
              <a:gd name="connsiteX105" fmla="*/ 834176 w 3898347"/>
              <a:gd name="connsiteY105" fmla="*/ 4270241 h 4275540"/>
              <a:gd name="connsiteX106" fmla="*/ 778474 w 3898347"/>
              <a:gd name="connsiteY106" fmla="*/ 4235526 h 4275540"/>
              <a:gd name="connsiteX107" fmla="*/ 774418 w 3898347"/>
              <a:gd name="connsiteY107" fmla="*/ 4242583 h 4275540"/>
              <a:gd name="connsiteX108" fmla="*/ 737705 w 3898347"/>
              <a:gd name="connsiteY108" fmla="*/ 4238891 h 4275540"/>
              <a:gd name="connsiteX109" fmla="*/ 605027 w 3898347"/>
              <a:gd name="connsiteY109" fmla="*/ 4175863 h 4275540"/>
              <a:gd name="connsiteX110" fmla="*/ 533391 w 3898347"/>
              <a:gd name="connsiteY110" fmla="*/ 4170035 h 4275540"/>
              <a:gd name="connsiteX111" fmla="*/ 508621 w 3898347"/>
              <a:gd name="connsiteY111" fmla="*/ 4176044 h 4275540"/>
              <a:gd name="connsiteX112" fmla="*/ 467082 w 3898347"/>
              <a:gd name="connsiteY112" fmla="*/ 4185616 h 4275540"/>
              <a:gd name="connsiteX113" fmla="*/ 437646 w 3898347"/>
              <a:gd name="connsiteY113" fmla="*/ 4212658 h 4275540"/>
              <a:gd name="connsiteX114" fmla="*/ 402271 w 3898347"/>
              <a:gd name="connsiteY114" fmla="*/ 4212774 h 4275540"/>
              <a:gd name="connsiteX115" fmla="*/ 391968 w 3898347"/>
              <a:gd name="connsiteY115" fmla="*/ 4187073 h 4275540"/>
              <a:gd name="connsiteX116" fmla="*/ 354806 w 3898347"/>
              <a:gd name="connsiteY116" fmla="*/ 4195545 h 4275540"/>
              <a:gd name="connsiteX117" fmla="*/ 298662 w 3898347"/>
              <a:gd name="connsiteY117" fmla="*/ 4211227 h 4275540"/>
              <a:gd name="connsiteX118" fmla="*/ 265740 w 3898347"/>
              <a:gd name="connsiteY118" fmla="*/ 4213623 h 4275540"/>
              <a:gd name="connsiteX119" fmla="*/ 176403 w 3898347"/>
              <a:gd name="connsiteY119" fmla="*/ 4227393 h 4275540"/>
              <a:gd name="connsiteX120" fmla="*/ 82528 w 3898347"/>
              <a:gd name="connsiteY120" fmla="*/ 4275540 h 4275540"/>
              <a:gd name="connsiteX121" fmla="*/ 19464 w 3898347"/>
              <a:gd name="connsiteY121" fmla="*/ 4256103 h 4275540"/>
              <a:gd name="connsiteX122" fmla="*/ 0 w 3898347"/>
              <a:gd name="connsiteY122" fmla="*/ 4221939 h 4275540"/>
              <a:gd name="connsiteX123" fmla="*/ 0 w 3898347"/>
              <a:gd name="connsiteY123" fmla="*/ 15850 h 4275540"/>
              <a:gd name="connsiteX124" fmla="*/ 3898347 w 3898347"/>
              <a:gd name="connsiteY124"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05027 w 3898347"/>
              <a:gd name="connsiteY108" fmla="*/ 4175863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27717 w 3898347"/>
              <a:gd name="connsiteY108" fmla="*/ 4207629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85553 w 3898347"/>
              <a:gd name="connsiteY40" fmla="*/ 3859030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53779 w 3898347"/>
              <a:gd name="connsiteY40" fmla="*/ 3848439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33391 w 3898347"/>
              <a:gd name="connsiteY109" fmla="*/ 4170035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53623 w 3898347"/>
              <a:gd name="connsiteY81" fmla="*/ 4236045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42330 w 3898347"/>
              <a:gd name="connsiteY80" fmla="*/ 4174762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64215 w 3898347"/>
              <a:gd name="connsiteY81" fmla="*/ 419014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51302 w 3898347"/>
              <a:gd name="connsiteY92" fmla="*/ 4232513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88999 w 3898347"/>
              <a:gd name="connsiteY86" fmla="*/ 4251186 h 4256103"/>
              <a:gd name="connsiteX87" fmla="*/ 1475364 w 3898347"/>
              <a:gd name="connsiteY87" fmla="*/ 4248364 h 4256103"/>
              <a:gd name="connsiteX88" fmla="*/ 1444118 w 3898347"/>
              <a:gd name="connsiteY88" fmla="*/ 4246285 h 4256103"/>
              <a:gd name="connsiteX89" fmla="*/ 1405326 w 3898347"/>
              <a:gd name="connsiteY89" fmla="*/ 4248391 h 4256103"/>
              <a:gd name="connsiteX90" fmla="*/ 1344909 w 3898347"/>
              <a:gd name="connsiteY90" fmla="*/ 4237004 h 4256103"/>
              <a:gd name="connsiteX91" fmla="*/ 1298748 w 3898347"/>
              <a:gd name="connsiteY91" fmla="*/ 4241669 h 4256103"/>
              <a:gd name="connsiteX92" fmla="*/ 1251302 w 3898347"/>
              <a:gd name="connsiteY92" fmla="*/ 4232513 h 4256103"/>
              <a:gd name="connsiteX93" fmla="*/ 1216643 w 3898347"/>
              <a:gd name="connsiteY93" fmla="*/ 4229828 h 4256103"/>
              <a:gd name="connsiteX94" fmla="*/ 1214101 w 3898347"/>
              <a:gd name="connsiteY94" fmla="*/ 4231991 h 4256103"/>
              <a:gd name="connsiteX95" fmla="*/ 1203193 w 3898347"/>
              <a:gd name="connsiteY95" fmla="*/ 4232867 h 4256103"/>
              <a:gd name="connsiteX96" fmla="*/ 1201049 w 3898347"/>
              <a:gd name="connsiteY96" fmla="*/ 4242842 h 4256103"/>
              <a:gd name="connsiteX97" fmla="*/ 1185298 w 3898347"/>
              <a:gd name="connsiteY97" fmla="*/ 4251133 h 4256103"/>
              <a:gd name="connsiteX98" fmla="*/ 1164955 w 3898347"/>
              <a:gd name="connsiteY98" fmla="*/ 4250027 h 4256103"/>
              <a:gd name="connsiteX99" fmla="*/ 1067357 w 3898347"/>
              <a:gd name="connsiteY99" fmla="*/ 4233908 h 4256103"/>
              <a:gd name="connsiteX100" fmla="*/ 1009492 w 3898347"/>
              <a:gd name="connsiteY100" fmla="*/ 4230455 h 4256103"/>
              <a:gd name="connsiteX101" fmla="*/ 988345 w 3898347"/>
              <a:gd name="connsiteY101" fmla="*/ 4238880 h 4256103"/>
              <a:gd name="connsiteX102" fmla="*/ 958251 w 3898347"/>
              <a:gd name="connsiteY102" fmla="*/ 4244100 h 4256103"/>
              <a:gd name="connsiteX103" fmla="*/ 899207 w 3898347"/>
              <a:gd name="connsiteY103" fmla="*/ 4247688 h 4256103"/>
              <a:gd name="connsiteX104" fmla="*/ 837706 w 3898347"/>
              <a:gd name="connsiteY104" fmla="*/ 4245528 h 4256103"/>
              <a:gd name="connsiteX105" fmla="*/ 778474 w 3898347"/>
              <a:gd name="connsiteY105" fmla="*/ 4235526 h 4256103"/>
              <a:gd name="connsiteX106" fmla="*/ 774418 w 3898347"/>
              <a:gd name="connsiteY106" fmla="*/ 4242583 h 4256103"/>
              <a:gd name="connsiteX107" fmla="*/ 737705 w 3898347"/>
              <a:gd name="connsiteY107" fmla="*/ 4238891 h 4256103"/>
              <a:gd name="connsiteX108" fmla="*/ 641839 w 3898347"/>
              <a:gd name="connsiteY108" fmla="*/ 4211160 h 4256103"/>
              <a:gd name="connsiteX109" fmla="*/ 558105 w 3898347"/>
              <a:gd name="connsiteY109" fmla="*/ 4191218 h 4256103"/>
              <a:gd name="connsiteX110" fmla="*/ 515682 w 3898347"/>
              <a:gd name="connsiteY110" fmla="*/ 4193696 h 4256103"/>
              <a:gd name="connsiteX111" fmla="*/ 467082 w 3898347"/>
              <a:gd name="connsiteY111" fmla="*/ 4185616 h 4256103"/>
              <a:gd name="connsiteX112" fmla="*/ 437646 w 3898347"/>
              <a:gd name="connsiteY112" fmla="*/ 4212658 h 4256103"/>
              <a:gd name="connsiteX113" fmla="*/ 402271 w 3898347"/>
              <a:gd name="connsiteY113" fmla="*/ 4212774 h 4256103"/>
              <a:gd name="connsiteX114" fmla="*/ 384907 w 3898347"/>
              <a:gd name="connsiteY114" fmla="*/ 4201195 h 4256103"/>
              <a:gd name="connsiteX115" fmla="*/ 337154 w 3898347"/>
              <a:gd name="connsiteY115" fmla="*/ 4206136 h 4256103"/>
              <a:gd name="connsiteX116" fmla="*/ 298662 w 3898347"/>
              <a:gd name="connsiteY116" fmla="*/ 4211227 h 4256103"/>
              <a:gd name="connsiteX117" fmla="*/ 265740 w 3898347"/>
              <a:gd name="connsiteY117" fmla="*/ 4213623 h 4256103"/>
              <a:gd name="connsiteX118" fmla="*/ 176403 w 3898347"/>
              <a:gd name="connsiteY118" fmla="*/ 4227393 h 4256103"/>
              <a:gd name="connsiteX119" fmla="*/ 82528 w 3898347"/>
              <a:gd name="connsiteY119" fmla="*/ 4243774 h 4256103"/>
              <a:gd name="connsiteX120" fmla="*/ 19464 w 3898347"/>
              <a:gd name="connsiteY120" fmla="*/ 4256103 h 4256103"/>
              <a:gd name="connsiteX121" fmla="*/ 0 w 3898347"/>
              <a:gd name="connsiteY121" fmla="*/ 4221939 h 4256103"/>
              <a:gd name="connsiteX122" fmla="*/ 0 w 3898347"/>
              <a:gd name="connsiteY122" fmla="*/ 15850 h 4256103"/>
              <a:gd name="connsiteX123" fmla="*/ 3898347 w 3898347"/>
              <a:gd name="connsiteY123"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75364 w 3898347"/>
              <a:gd name="connsiteY86" fmla="*/ 4248364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79157 w 3898347"/>
              <a:gd name="connsiteY2" fmla="*/ 3836240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3898347" h="4256103">
                <a:moveTo>
                  <a:pt x="3898347" y="0"/>
                </a:moveTo>
                <a:lnTo>
                  <a:pt x="3898347" y="3834445"/>
                </a:lnTo>
                <a:lnTo>
                  <a:pt x="3879157" y="3836240"/>
                </a:lnTo>
                <a:cubicBezTo>
                  <a:pt x="3885307" y="3798226"/>
                  <a:pt x="3856203" y="3861184"/>
                  <a:pt x="3851953" y="3816140"/>
                </a:cubicBezTo>
                <a:cubicBezTo>
                  <a:pt x="3846568" y="3817958"/>
                  <a:pt x="3841484" y="3807983"/>
                  <a:pt x="3836418" y="3811513"/>
                </a:cubicBezTo>
                <a:lnTo>
                  <a:pt x="3833758" y="3813341"/>
                </a:lnTo>
                <a:lnTo>
                  <a:pt x="3822673" y="3812913"/>
                </a:lnTo>
                <a:lnTo>
                  <a:pt x="3820104" y="3822466"/>
                </a:lnTo>
                <a:lnTo>
                  <a:pt x="3777502" y="3828757"/>
                </a:lnTo>
                <a:cubicBezTo>
                  <a:pt x="3762474" y="3827577"/>
                  <a:pt x="3742902" y="3817662"/>
                  <a:pt x="3729936" y="3815386"/>
                </a:cubicBezTo>
                <a:lnTo>
                  <a:pt x="3726018" y="3815100"/>
                </a:lnTo>
                <a:lnTo>
                  <a:pt x="3725413" y="3814615"/>
                </a:lnTo>
                <a:cubicBezTo>
                  <a:pt x="3721569" y="3812283"/>
                  <a:pt x="3717711" y="3810892"/>
                  <a:pt x="3713801" y="3811018"/>
                </a:cubicBezTo>
                <a:lnTo>
                  <a:pt x="3709087" y="3813195"/>
                </a:lnTo>
                <a:lnTo>
                  <a:pt x="3698038" y="3806182"/>
                </a:lnTo>
                <a:lnTo>
                  <a:pt x="3662227" y="3807761"/>
                </a:lnTo>
                <a:lnTo>
                  <a:pt x="3659872" y="3805524"/>
                </a:lnTo>
                <a:cubicBezTo>
                  <a:pt x="3654837" y="3800238"/>
                  <a:pt x="3649779" y="3795747"/>
                  <a:pt x="3643454" y="3794831"/>
                </a:cubicBezTo>
                <a:lnTo>
                  <a:pt x="3624789" y="3803185"/>
                </a:lnTo>
                <a:lnTo>
                  <a:pt x="3602327" y="3794616"/>
                </a:lnTo>
                <a:lnTo>
                  <a:pt x="3596645" y="3797108"/>
                </a:lnTo>
                <a:cubicBezTo>
                  <a:pt x="3586358" y="3794741"/>
                  <a:pt x="3572046" y="3779403"/>
                  <a:pt x="3574144" y="3795108"/>
                </a:cubicBezTo>
                <a:lnTo>
                  <a:pt x="3562310" y="3787534"/>
                </a:lnTo>
                <a:lnTo>
                  <a:pt x="3551635" y="3797705"/>
                </a:lnTo>
                <a:lnTo>
                  <a:pt x="3542668" y="3803283"/>
                </a:lnTo>
                <a:lnTo>
                  <a:pt x="3533033" y="3799071"/>
                </a:lnTo>
                <a:lnTo>
                  <a:pt x="3521726" y="3804691"/>
                </a:lnTo>
                <a:lnTo>
                  <a:pt x="3520080" y="3805210"/>
                </a:lnTo>
                <a:lnTo>
                  <a:pt x="3508491" y="3797398"/>
                </a:lnTo>
                <a:lnTo>
                  <a:pt x="3503787" y="3797787"/>
                </a:lnTo>
                <a:lnTo>
                  <a:pt x="3492165" y="3799887"/>
                </a:lnTo>
                <a:cubicBezTo>
                  <a:pt x="3486252" y="3801787"/>
                  <a:pt x="3479649" y="3804176"/>
                  <a:pt x="3472233" y="3805682"/>
                </a:cubicBezTo>
                <a:lnTo>
                  <a:pt x="3465921" y="3805814"/>
                </a:lnTo>
                <a:lnTo>
                  <a:pt x="3455541" y="3815505"/>
                </a:lnTo>
                <a:lnTo>
                  <a:pt x="3429027" y="3816906"/>
                </a:lnTo>
                <a:cubicBezTo>
                  <a:pt x="3408521" y="3817753"/>
                  <a:pt x="3388898" y="3819475"/>
                  <a:pt x="3369507" y="3825563"/>
                </a:cubicBezTo>
                <a:cubicBezTo>
                  <a:pt x="3353730" y="3819534"/>
                  <a:pt x="3338870" y="3818175"/>
                  <a:pt x="3324491" y="3832006"/>
                </a:cubicBezTo>
                <a:cubicBezTo>
                  <a:pt x="3281706" y="3833409"/>
                  <a:pt x="3271319" y="3817569"/>
                  <a:pt x="3244235" y="3834376"/>
                </a:cubicBezTo>
                <a:cubicBezTo>
                  <a:pt x="3236206" y="3826142"/>
                  <a:pt x="3230700" y="3821848"/>
                  <a:pt x="3226507" y="3820131"/>
                </a:cubicBezTo>
                <a:cubicBezTo>
                  <a:pt x="3213924" y="3814979"/>
                  <a:pt x="3213172" y="3833011"/>
                  <a:pt x="3191688" y="3837359"/>
                </a:cubicBezTo>
                <a:cubicBezTo>
                  <a:pt x="3168723" y="3844588"/>
                  <a:pt x="3175642" y="3846041"/>
                  <a:pt x="3153779" y="3848439"/>
                </a:cubicBezTo>
                <a:cubicBezTo>
                  <a:pt x="3136862" y="3851385"/>
                  <a:pt x="3115876" y="3855158"/>
                  <a:pt x="3090188" y="3855036"/>
                </a:cubicBezTo>
                <a:cubicBezTo>
                  <a:pt x="3066058" y="3880979"/>
                  <a:pt x="3059981" y="3849823"/>
                  <a:pt x="3031422" y="3858298"/>
                </a:cubicBezTo>
                <a:cubicBezTo>
                  <a:pt x="3017157" y="3868236"/>
                  <a:pt x="3007595" y="3870098"/>
                  <a:pt x="2996288" y="3860020"/>
                </a:cubicBezTo>
                <a:cubicBezTo>
                  <a:pt x="2930242" y="3908295"/>
                  <a:pt x="2959927" y="3862932"/>
                  <a:pt x="2901661" y="3882243"/>
                </a:cubicBezTo>
                <a:cubicBezTo>
                  <a:pt x="2863654" y="3897291"/>
                  <a:pt x="2822551" y="3908676"/>
                  <a:pt x="2782141" y="3932983"/>
                </a:cubicBezTo>
                <a:lnTo>
                  <a:pt x="2749597" y="3956746"/>
                </a:lnTo>
                <a:lnTo>
                  <a:pt x="2730493" y="3955236"/>
                </a:lnTo>
                <a:lnTo>
                  <a:pt x="2707507" y="3947771"/>
                </a:lnTo>
                <a:lnTo>
                  <a:pt x="2701937" y="3950565"/>
                </a:lnTo>
                <a:cubicBezTo>
                  <a:pt x="2691594" y="3948746"/>
                  <a:pt x="2676749" y="3934159"/>
                  <a:pt x="2679435" y="3949768"/>
                </a:cubicBezTo>
                <a:lnTo>
                  <a:pt x="2667352" y="3942821"/>
                </a:lnTo>
                <a:lnTo>
                  <a:pt x="2657096" y="3953571"/>
                </a:lnTo>
                <a:cubicBezTo>
                  <a:pt x="2656117" y="3956261"/>
                  <a:pt x="2655464" y="3959177"/>
                  <a:pt x="2655161" y="3962216"/>
                </a:cubicBezTo>
                <a:lnTo>
                  <a:pt x="2638604" y="3955936"/>
                </a:lnTo>
                <a:lnTo>
                  <a:pt x="2626185" y="3962937"/>
                </a:lnTo>
                <a:lnTo>
                  <a:pt x="2614077" y="3955576"/>
                </a:lnTo>
                <a:lnTo>
                  <a:pt x="2609403" y="3956215"/>
                </a:lnTo>
                <a:lnTo>
                  <a:pt x="2597896" y="3958939"/>
                </a:lnTo>
                <a:cubicBezTo>
                  <a:pt x="2592077" y="3961159"/>
                  <a:pt x="2585584" y="3963907"/>
                  <a:pt x="2578251" y="3965812"/>
                </a:cubicBezTo>
                <a:lnTo>
                  <a:pt x="2571961" y="3966278"/>
                </a:lnTo>
                <a:lnTo>
                  <a:pt x="2559399" y="3979193"/>
                </a:lnTo>
                <a:cubicBezTo>
                  <a:pt x="2550305" y="3989010"/>
                  <a:pt x="2543019" y="3995469"/>
                  <a:pt x="2533560" y="3988160"/>
                </a:cubicBezTo>
                <a:cubicBezTo>
                  <a:pt x="2526682" y="3994363"/>
                  <a:pt x="2521563" y="4007257"/>
                  <a:pt x="2515299" y="4016867"/>
                </a:cubicBezTo>
                <a:lnTo>
                  <a:pt x="2513423" y="4018759"/>
                </a:lnTo>
                <a:lnTo>
                  <a:pt x="2482991" y="4012935"/>
                </a:lnTo>
                <a:cubicBezTo>
                  <a:pt x="2469558" y="4010479"/>
                  <a:pt x="2456714" y="4010658"/>
                  <a:pt x="2446940" y="4021172"/>
                </a:cubicBezTo>
                <a:cubicBezTo>
                  <a:pt x="2445490" y="4004762"/>
                  <a:pt x="2418263" y="4035043"/>
                  <a:pt x="2404883" y="4024808"/>
                </a:cubicBezTo>
                <a:cubicBezTo>
                  <a:pt x="2395527" y="4015768"/>
                  <a:pt x="2385089" y="4022846"/>
                  <a:pt x="2373894" y="4023827"/>
                </a:cubicBezTo>
                <a:cubicBezTo>
                  <a:pt x="2360273" y="4016866"/>
                  <a:pt x="2310801" y="4031114"/>
                  <a:pt x="2297080" y="4040841"/>
                </a:cubicBezTo>
                <a:cubicBezTo>
                  <a:pt x="2262890" y="4074342"/>
                  <a:pt x="2198735" y="4051487"/>
                  <a:pt x="2170615" y="4077196"/>
                </a:cubicBezTo>
                <a:cubicBezTo>
                  <a:pt x="2161158" y="4081087"/>
                  <a:pt x="2152190" y="4082780"/>
                  <a:pt x="2143580" y="4083102"/>
                </a:cubicBezTo>
                <a:lnTo>
                  <a:pt x="2119893" y="4080874"/>
                </a:lnTo>
                <a:lnTo>
                  <a:pt x="2114008" y="4073996"/>
                </a:lnTo>
                <a:lnTo>
                  <a:pt x="2099067" y="4076068"/>
                </a:lnTo>
                <a:lnTo>
                  <a:pt x="2095000" y="4075096"/>
                </a:lnTo>
                <a:cubicBezTo>
                  <a:pt x="2087230" y="4073204"/>
                  <a:pt x="2079536" y="4071577"/>
                  <a:pt x="2071767" y="4071044"/>
                </a:cubicBezTo>
                <a:cubicBezTo>
                  <a:pt x="2077287" y="4106066"/>
                  <a:pt x="2006612" y="4072253"/>
                  <a:pt x="2024486" y="4100276"/>
                </a:cubicBezTo>
                <a:cubicBezTo>
                  <a:pt x="1982770" y="4103418"/>
                  <a:pt x="1990990" y="4145711"/>
                  <a:pt x="1944675" y="4121515"/>
                </a:cubicBezTo>
                <a:cubicBezTo>
                  <a:pt x="1876432" y="4151801"/>
                  <a:pt x="1796287" y="4126915"/>
                  <a:pt x="1739945" y="4171795"/>
                </a:cubicBezTo>
                <a:cubicBezTo>
                  <a:pt x="1680970" y="4182234"/>
                  <a:pt x="1693119" y="4173922"/>
                  <a:pt x="1662065" y="4184630"/>
                </a:cubicBezTo>
                <a:cubicBezTo>
                  <a:pt x="1658816" y="4205398"/>
                  <a:pt x="1624608" y="4174561"/>
                  <a:pt x="1595989" y="4193679"/>
                </a:cubicBezTo>
                <a:lnTo>
                  <a:pt x="1559231" y="4195932"/>
                </a:lnTo>
                <a:lnTo>
                  <a:pt x="1537197" y="4209468"/>
                </a:lnTo>
                <a:cubicBezTo>
                  <a:pt x="1524267" y="4212789"/>
                  <a:pt x="1508603" y="4203060"/>
                  <a:pt x="1508787" y="4230924"/>
                </a:cubicBezTo>
                <a:cubicBezTo>
                  <a:pt x="1500688" y="4227785"/>
                  <a:pt x="1493126" y="4234837"/>
                  <a:pt x="1488914" y="4241772"/>
                </a:cubicBezTo>
                <a:cubicBezTo>
                  <a:pt x="1483344" y="4244130"/>
                  <a:pt x="1472963" y="4244323"/>
                  <a:pt x="1465497" y="4245075"/>
                </a:cubicBezTo>
                <a:lnTo>
                  <a:pt x="1444118" y="4246285"/>
                </a:lnTo>
                <a:lnTo>
                  <a:pt x="1405326" y="4248391"/>
                </a:lnTo>
                <a:cubicBezTo>
                  <a:pt x="1362233" y="4238681"/>
                  <a:pt x="1386645" y="4253541"/>
                  <a:pt x="1344909" y="4237004"/>
                </a:cubicBezTo>
                <a:cubicBezTo>
                  <a:pt x="1319660" y="4278048"/>
                  <a:pt x="1328465" y="4235908"/>
                  <a:pt x="1298748" y="4241669"/>
                </a:cubicBezTo>
                <a:cubicBezTo>
                  <a:pt x="1303263" y="4202446"/>
                  <a:pt x="1257287" y="4277634"/>
                  <a:pt x="1251302" y="4232513"/>
                </a:cubicBezTo>
                <a:cubicBezTo>
                  <a:pt x="1246083" y="4234987"/>
                  <a:pt x="1221483" y="4225653"/>
                  <a:pt x="1216643" y="4229828"/>
                </a:cubicBezTo>
                <a:lnTo>
                  <a:pt x="1214101" y="4231991"/>
                </a:lnTo>
                <a:lnTo>
                  <a:pt x="1203193" y="4232867"/>
                </a:lnTo>
                <a:lnTo>
                  <a:pt x="1201049" y="4242842"/>
                </a:lnTo>
                <a:lnTo>
                  <a:pt x="1185298" y="4251133"/>
                </a:lnTo>
                <a:cubicBezTo>
                  <a:pt x="1179255" y="4252733"/>
                  <a:pt x="1172580" y="4252698"/>
                  <a:pt x="1164955" y="4250027"/>
                </a:cubicBezTo>
                <a:cubicBezTo>
                  <a:pt x="1138322" y="4224376"/>
                  <a:pt x="1100363" y="4267890"/>
                  <a:pt x="1067357" y="4233908"/>
                </a:cubicBezTo>
                <a:cubicBezTo>
                  <a:pt x="1055150" y="4224918"/>
                  <a:pt x="1016960" y="4218576"/>
                  <a:pt x="1009492" y="4230455"/>
                </a:cubicBezTo>
                <a:cubicBezTo>
                  <a:pt x="1001480" y="4231829"/>
                  <a:pt x="992281" y="4225396"/>
                  <a:pt x="988345" y="4238880"/>
                </a:cubicBezTo>
                <a:cubicBezTo>
                  <a:pt x="981958" y="4254801"/>
                  <a:pt x="954663" y="4223227"/>
                  <a:pt x="958251" y="4244100"/>
                </a:cubicBezTo>
                <a:cubicBezTo>
                  <a:pt x="938858" y="4222336"/>
                  <a:pt x="915951" y="4241975"/>
                  <a:pt x="899207" y="4247688"/>
                </a:cubicBezTo>
                <a:cubicBezTo>
                  <a:pt x="884002" y="4226854"/>
                  <a:pt x="873981" y="4247833"/>
                  <a:pt x="837706" y="4245528"/>
                </a:cubicBezTo>
                <a:cubicBezTo>
                  <a:pt x="821001" y="4221598"/>
                  <a:pt x="809746" y="4268977"/>
                  <a:pt x="778474" y="4235526"/>
                </a:cubicBezTo>
                <a:cubicBezTo>
                  <a:pt x="777421" y="4238161"/>
                  <a:pt x="776057" y="4240538"/>
                  <a:pt x="774418" y="4242583"/>
                </a:cubicBezTo>
                <a:cubicBezTo>
                  <a:pt x="764902" y="4254463"/>
                  <a:pt x="748468" y="4252810"/>
                  <a:pt x="737705" y="4238891"/>
                </a:cubicBezTo>
                <a:cubicBezTo>
                  <a:pt x="688302" y="4193107"/>
                  <a:pt x="682485" y="4224501"/>
                  <a:pt x="641839" y="4211160"/>
                </a:cubicBezTo>
                <a:cubicBezTo>
                  <a:pt x="596156" y="4200529"/>
                  <a:pt x="617273" y="4236299"/>
                  <a:pt x="558105" y="4191218"/>
                </a:cubicBezTo>
                <a:cubicBezTo>
                  <a:pt x="553107" y="4206459"/>
                  <a:pt x="528323" y="4202818"/>
                  <a:pt x="515682" y="4193696"/>
                </a:cubicBezTo>
                <a:cubicBezTo>
                  <a:pt x="493567" y="4189726"/>
                  <a:pt x="491022" y="4212483"/>
                  <a:pt x="467082" y="4185616"/>
                </a:cubicBezTo>
                <a:cubicBezTo>
                  <a:pt x="472585" y="4207692"/>
                  <a:pt x="425896" y="4188982"/>
                  <a:pt x="437646" y="4212658"/>
                </a:cubicBezTo>
                <a:cubicBezTo>
                  <a:pt x="424682" y="4230622"/>
                  <a:pt x="415313" y="4197369"/>
                  <a:pt x="402271" y="4212774"/>
                </a:cubicBezTo>
                <a:cubicBezTo>
                  <a:pt x="386486" y="4214846"/>
                  <a:pt x="402806" y="4204907"/>
                  <a:pt x="384907" y="4201195"/>
                </a:cubicBezTo>
                <a:cubicBezTo>
                  <a:pt x="363484" y="4200591"/>
                  <a:pt x="360732" y="4185695"/>
                  <a:pt x="337154" y="4206136"/>
                </a:cubicBezTo>
                <a:cubicBezTo>
                  <a:pt x="313728" y="4191390"/>
                  <a:pt x="328632" y="4203044"/>
                  <a:pt x="298662" y="4211227"/>
                </a:cubicBezTo>
                <a:cubicBezTo>
                  <a:pt x="284852" y="4197257"/>
                  <a:pt x="274958" y="4202411"/>
                  <a:pt x="265740" y="4213623"/>
                </a:cubicBezTo>
                <a:cubicBezTo>
                  <a:pt x="235520" y="4207388"/>
                  <a:pt x="209548" y="4223241"/>
                  <a:pt x="176403" y="4227393"/>
                </a:cubicBezTo>
                <a:cubicBezTo>
                  <a:pt x="138304" y="4239982"/>
                  <a:pt x="110954" y="4232182"/>
                  <a:pt x="82528" y="4243774"/>
                </a:cubicBezTo>
                <a:cubicBezTo>
                  <a:pt x="48751" y="4221865"/>
                  <a:pt x="39523" y="4251971"/>
                  <a:pt x="19464" y="4256103"/>
                </a:cubicBezTo>
                <a:lnTo>
                  <a:pt x="0" y="4221939"/>
                </a:lnTo>
                <a:lnTo>
                  <a:pt x="0" y="15850"/>
                </a:lnTo>
                <a:lnTo>
                  <a:pt x="3898347" y="0"/>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2">
            <a:extLst>
              <a:ext uri="{FF2B5EF4-FFF2-40B4-BE49-F238E27FC236}">
                <a16:creationId xmlns:a16="http://schemas.microsoft.com/office/drawing/2014/main" id="{58D2EC0A-5E54-424F-BE02-26DFFEBD6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232" y="727064"/>
            <a:ext cx="3898347" cy="4256103"/>
          </a:xfrm>
          <a:custGeom>
            <a:avLst/>
            <a:gdLst>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87367 w 3898347"/>
              <a:gd name="connsiteY122" fmla="*/ 4246680 h 4299085"/>
              <a:gd name="connsiteX123" fmla="*/ 37148 w 3898347"/>
              <a:gd name="connsiteY123" fmla="*/ 4289154 h 4299085"/>
              <a:gd name="connsiteX124" fmla="*/ 5850 w 3898347"/>
              <a:gd name="connsiteY124" fmla="*/ 4296945 h 4299085"/>
              <a:gd name="connsiteX125" fmla="*/ 0 w 3898347"/>
              <a:gd name="connsiteY125" fmla="*/ 4299085 h 4299085"/>
              <a:gd name="connsiteX126" fmla="*/ 0 w 3898347"/>
              <a:gd name="connsiteY126" fmla="*/ 15850 h 4299085"/>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37148 w 3898347"/>
              <a:gd name="connsiteY122" fmla="*/ 4289154 h 4299085"/>
              <a:gd name="connsiteX123" fmla="*/ 5850 w 3898347"/>
              <a:gd name="connsiteY123" fmla="*/ 4296945 h 4299085"/>
              <a:gd name="connsiteX124" fmla="*/ 0 w 3898347"/>
              <a:gd name="connsiteY124" fmla="*/ 4299085 h 4299085"/>
              <a:gd name="connsiteX125" fmla="*/ 0 w 3898347"/>
              <a:gd name="connsiteY125" fmla="*/ 15850 h 4299085"/>
              <a:gd name="connsiteX126" fmla="*/ 3898347 w 3898347"/>
              <a:gd name="connsiteY126" fmla="*/ 0 h 429908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37148 w 3898347"/>
              <a:gd name="connsiteY122" fmla="*/ 4289154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82528 w 3898347"/>
              <a:gd name="connsiteY122" fmla="*/ 4275540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83259 w 3898347"/>
              <a:gd name="connsiteY9" fmla="*/ 3825276 h 4275540"/>
              <a:gd name="connsiteX10" fmla="*/ 3729936 w 3898347"/>
              <a:gd name="connsiteY10" fmla="*/ 3815386 h 4275540"/>
              <a:gd name="connsiteX11" fmla="*/ 3726018 w 3898347"/>
              <a:gd name="connsiteY11" fmla="*/ 3815100 h 4275540"/>
              <a:gd name="connsiteX12" fmla="*/ 3725413 w 3898347"/>
              <a:gd name="connsiteY12" fmla="*/ 3814615 h 4275540"/>
              <a:gd name="connsiteX13" fmla="*/ 3713801 w 3898347"/>
              <a:gd name="connsiteY13" fmla="*/ 3811018 h 4275540"/>
              <a:gd name="connsiteX14" fmla="*/ 3709087 w 3898347"/>
              <a:gd name="connsiteY14" fmla="*/ 3813195 h 4275540"/>
              <a:gd name="connsiteX15" fmla="*/ 3698038 w 3898347"/>
              <a:gd name="connsiteY15" fmla="*/ 3806182 h 4275540"/>
              <a:gd name="connsiteX16" fmla="*/ 3662227 w 3898347"/>
              <a:gd name="connsiteY16" fmla="*/ 3807761 h 4275540"/>
              <a:gd name="connsiteX17" fmla="*/ 3659872 w 3898347"/>
              <a:gd name="connsiteY17" fmla="*/ 3805524 h 4275540"/>
              <a:gd name="connsiteX18" fmla="*/ 3643454 w 3898347"/>
              <a:gd name="connsiteY18" fmla="*/ 3794831 h 4275540"/>
              <a:gd name="connsiteX19" fmla="*/ 3624789 w 3898347"/>
              <a:gd name="connsiteY19" fmla="*/ 3803185 h 4275540"/>
              <a:gd name="connsiteX20" fmla="*/ 3602327 w 3898347"/>
              <a:gd name="connsiteY20" fmla="*/ 3794616 h 4275540"/>
              <a:gd name="connsiteX21" fmla="*/ 3596645 w 3898347"/>
              <a:gd name="connsiteY21" fmla="*/ 3797108 h 4275540"/>
              <a:gd name="connsiteX22" fmla="*/ 3574144 w 3898347"/>
              <a:gd name="connsiteY22" fmla="*/ 3795108 h 4275540"/>
              <a:gd name="connsiteX23" fmla="*/ 3562310 w 3898347"/>
              <a:gd name="connsiteY23" fmla="*/ 3787534 h 4275540"/>
              <a:gd name="connsiteX24" fmla="*/ 3551635 w 3898347"/>
              <a:gd name="connsiteY24" fmla="*/ 3797705 h 4275540"/>
              <a:gd name="connsiteX25" fmla="*/ 3550175 w 3898347"/>
              <a:gd name="connsiteY25" fmla="*/ 3803199 h 4275540"/>
              <a:gd name="connsiteX26" fmla="*/ 3542668 w 3898347"/>
              <a:gd name="connsiteY26" fmla="*/ 3803283 h 4275540"/>
              <a:gd name="connsiteX27" fmla="*/ 3533033 w 3898347"/>
              <a:gd name="connsiteY27" fmla="*/ 3799071 h 4275540"/>
              <a:gd name="connsiteX28" fmla="*/ 3521726 w 3898347"/>
              <a:gd name="connsiteY28" fmla="*/ 3804691 h 4275540"/>
              <a:gd name="connsiteX29" fmla="*/ 3520080 w 3898347"/>
              <a:gd name="connsiteY29" fmla="*/ 3805210 h 4275540"/>
              <a:gd name="connsiteX30" fmla="*/ 3508491 w 3898347"/>
              <a:gd name="connsiteY30" fmla="*/ 3797398 h 4275540"/>
              <a:gd name="connsiteX31" fmla="*/ 3503787 w 3898347"/>
              <a:gd name="connsiteY31" fmla="*/ 3797787 h 4275540"/>
              <a:gd name="connsiteX32" fmla="*/ 3492165 w 3898347"/>
              <a:gd name="connsiteY32" fmla="*/ 3799887 h 4275540"/>
              <a:gd name="connsiteX33" fmla="*/ 3472233 w 3898347"/>
              <a:gd name="connsiteY33" fmla="*/ 3805682 h 4275540"/>
              <a:gd name="connsiteX34" fmla="*/ 3465921 w 3898347"/>
              <a:gd name="connsiteY34" fmla="*/ 3805814 h 4275540"/>
              <a:gd name="connsiteX35" fmla="*/ 3455541 w 3898347"/>
              <a:gd name="connsiteY35" fmla="*/ 3815505 h 4275540"/>
              <a:gd name="connsiteX36" fmla="*/ 3429027 w 3898347"/>
              <a:gd name="connsiteY36" fmla="*/ 3816906 h 4275540"/>
              <a:gd name="connsiteX37" fmla="*/ 3369507 w 3898347"/>
              <a:gd name="connsiteY37" fmla="*/ 3825563 h 4275540"/>
              <a:gd name="connsiteX38" fmla="*/ 3324491 w 3898347"/>
              <a:gd name="connsiteY38" fmla="*/ 3832006 h 4275540"/>
              <a:gd name="connsiteX39" fmla="*/ 3244235 w 3898347"/>
              <a:gd name="connsiteY39" fmla="*/ 3834376 h 4275540"/>
              <a:gd name="connsiteX40" fmla="*/ 3226507 w 3898347"/>
              <a:gd name="connsiteY40" fmla="*/ 3820131 h 4275540"/>
              <a:gd name="connsiteX41" fmla="*/ 3191688 w 3898347"/>
              <a:gd name="connsiteY41" fmla="*/ 3837359 h 4275540"/>
              <a:gd name="connsiteX42" fmla="*/ 3185553 w 3898347"/>
              <a:gd name="connsiteY42" fmla="*/ 3859030 h 4275540"/>
              <a:gd name="connsiteX43" fmla="*/ 3137926 w 3898347"/>
              <a:gd name="connsiteY43" fmla="*/ 3867782 h 4275540"/>
              <a:gd name="connsiteX44" fmla="*/ 3090188 w 3898347"/>
              <a:gd name="connsiteY44" fmla="*/ 3855036 h 4275540"/>
              <a:gd name="connsiteX45" fmla="*/ 3031422 w 3898347"/>
              <a:gd name="connsiteY45" fmla="*/ 3858298 h 4275540"/>
              <a:gd name="connsiteX46" fmla="*/ 2996288 w 3898347"/>
              <a:gd name="connsiteY46" fmla="*/ 3860020 h 4275540"/>
              <a:gd name="connsiteX47" fmla="*/ 2901661 w 3898347"/>
              <a:gd name="connsiteY47" fmla="*/ 3882243 h 4275540"/>
              <a:gd name="connsiteX48" fmla="*/ 2782141 w 3898347"/>
              <a:gd name="connsiteY48" fmla="*/ 3932983 h 4275540"/>
              <a:gd name="connsiteX49" fmla="*/ 2749597 w 3898347"/>
              <a:gd name="connsiteY49" fmla="*/ 3956746 h 4275540"/>
              <a:gd name="connsiteX50" fmla="*/ 2730493 w 3898347"/>
              <a:gd name="connsiteY50" fmla="*/ 3955236 h 4275540"/>
              <a:gd name="connsiteX51" fmla="*/ 2707507 w 3898347"/>
              <a:gd name="connsiteY51" fmla="*/ 3947771 h 4275540"/>
              <a:gd name="connsiteX52" fmla="*/ 2701937 w 3898347"/>
              <a:gd name="connsiteY52" fmla="*/ 3950565 h 4275540"/>
              <a:gd name="connsiteX53" fmla="*/ 2679435 w 3898347"/>
              <a:gd name="connsiteY53" fmla="*/ 3949768 h 4275540"/>
              <a:gd name="connsiteX54" fmla="*/ 2667352 w 3898347"/>
              <a:gd name="connsiteY54" fmla="*/ 3942821 h 4275540"/>
              <a:gd name="connsiteX55" fmla="*/ 2657096 w 3898347"/>
              <a:gd name="connsiteY55" fmla="*/ 3953571 h 4275540"/>
              <a:gd name="connsiteX56" fmla="*/ 2655161 w 3898347"/>
              <a:gd name="connsiteY56" fmla="*/ 3962216 h 4275540"/>
              <a:gd name="connsiteX57" fmla="*/ 2638604 w 3898347"/>
              <a:gd name="connsiteY57" fmla="*/ 3955936 h 4275540"/>
              <a:gd name="connsiteX58" fmla="*/ 2626185 w 3898347"/>
              <a:gd name="connsiteY58" fmla="*/ 3962937 h 4275540"/>
              <a:gd name="connsiteX59" fmla="*/ 2614077 w 3898347"/>
              <a:gd name="connsiteY59" fmla="*/ 3955576 h 4275540"/>
              <a:gd name="connsiteX60" fmla="*/ 2609403 w 3898347"/>
              <a:gd name="connsiteY60" fmla="*/ 3956215 h 4275540"/>
              <a:gd name="connsiteX61" fmla="*/ 2597896 w 3898347"/>
              <a:gd name="connsiteY61" fmla="*/ 3958939 h 4275540"/>
              <a:gd name="connsiteX62" fmla="*/ 2578251 w 3898347"/>
              <a:gd name="connsiteY62" fmla="*/ 3965812 h 4275540"/>
              <a:gd name="connsiteX63" fmla="*/ 2571961 w 3898347"/>
              <a:gd name="connsiteY63" fmla="*/ 3966278 h 4275540"/>
              <a:gd name="connsiteX64" fmla="*/ 2559399 w 3898347"/>
              <a:gd name="connsiteY64" fmla="*/ 3979193 h 4275540"/>
              <a:gd name="connsiteX65" fmla="*/ 2533560 w 3898347"/>
              <a:gd name="connsiteY65" fmla="*/ 3988160 h 4275540"/>
              <a:gd name="connsiteX66" fmla="*/ 2515299 w 3898347"/>
              <a:gd name="connsiteY66" fmla="*/ 4016867 h 4275540"/>
              <a:gd name="connsiteX67" fmla="*/ 2513423 w 3898347"/>
              <a:gd name="connsiteY67" fmla="*/ 4018759 h 4275540"/>
              <a:gd name="connsiteX68" fmla="*/ 2482991 w 3898347"/>
              <a:gd name="connsiteY68" fmla="*/ 4012935 h 4275540"/>
              <a:gd name="connsiteX69" fmla="*/ 2446940 w 3898347"/>
              <a:gd name="connsiteY69" fmla="*/ 4021172 h 4275540"/>
              <a:gd name="connsiteX70" fmla="*/ 2404883 w 3898347"/>
              <a:gd name="connsiteY70" fmla="*/ 4024808 h 4275540"/>
              <a:gd name="connsiteX71" fmla="*/ 2373894 w 3898347"/>
              <a:gd name="connsiteY71" fmla="*/ 4023827 h 4275540"/>
              <a:gd name="connsiteX72" fmla="*/ 2297080 w 3898347"/>
              <a:gd name="connsiteY72" fmla="*/ 4040841 h 4275540"/>
              <a:gd name="connsiteX73" fmla="*/ 2170615 w 3898347"/>
              <a:gd name="connsiteY73" fmla="*/ 4077196 h 4275540"/>
              <a:gd name="connsiteX74" fmla="*/ 2143580 w 3898347"/>
              <a:gd name="connsiteY74" fmla="*/ 4083102 h 4275540"/>
              <a:gd name="connsiteX75" fmla="*/ 2119893 w 3898347"/>
              <a:gd name="connsiteY75" fmla="*/ 4080874 h 4275540"/>
              <a:gd name="connsiteX76" fmla="*/ 2114008 w 3898347"/>
              <a:gd name="connsiteY76" fmla="*/ 4073996 h 4275540"/>
              <a:gd name="connsiteX77" fmla="*/ 2099067 w 3898347"/>
              <a:gd name="connsiteY77" fmla="*/ 4076068 h 4275540"/>
              <a:gd name="connsiteX78" fmla="*/ 2095000 w 3898347"/>
              <a:gd name="connsiteY78" fmla="*/ 4075096 h 4275540"/>
              <a:gd name="connsiteX79" fmla="*/ 2071767 w 3898347"/>
              <a:gd name="connsiteY79" fmla="*/ 4071044 h 4275540"/>
              <a:gd name="connsiteX80" fmla="*/ 2024486 w 3898347"/>
              <a:gd name="connsiteY80" fmla="*/ 4100276 h 4275540"/>
              <a:gd name="connsiteX81" fmla="*/ 1964411 w 3898347"/>
              <a:gd name="connsiteY81" fmla="*/ 4105069 h 4275540"/>
              <a:gd name="connsiteX82" fmla="*/ 1739945 w 3898347"/>
              <a:gd name="connsiteY82" fmla="*/ 4171795 h 4275540"/>
              <a:gd name="connsiteX83" fmla="*/ 1610556 w 3898347"/>
              <a:gd name="connsiteY83" fmla="*/ 4167701 h 4275540"/>
              <a:gd name="connsiteX84" fmla="*/ 1553623 w 3898347"/>
              <a:gd name="connsiteY84" fmla="*/ 4236045 h 4275540"/>
              <a:gd name="connsiteX85" fmla="*/ 1548640 w 3898347"/>
              <a:gd name="connsiteY85" fmla="*/ 4238297 h 4275540"/>
              <a:gd name="connsiteX86" fmla="*/ 1530136 w 3898347"/>
              <a:gd name="connsiteY86" fmla="*/ 4227121 h 4275540"/>
              <a:gd name="connsiteX87" fmla="*/ 1508787 w 3898347"/>
              <a:gd name="connsiteY87" fmla="*/ 4234213 h 4275540"/>
              <a:gd name="connsiteX88" fmla="*/ 1488914 w 3898347"/>
              <a:gd name="connsiteY88" fmla="*/ 4241772 h 4275540"/>
              <a:gd name="connsiteX89" fmla="*/ 1488999 w 3898347"/>
              <a:gd name="connsiteY89" fmla="*/ 4251186 h 4275540"/>
              <a:gd name="connsiteX90" fmla="*/ 1475364 w 3898347"/>
              <a:gd name="connsiteY90" fmla="*/ 4248364 h 4275540"/>
              <a:gd name="connsiteX91" fmla="*/ 1457275 w 3898347"/>
              <a:gd name="connsiteY91" fmla="*/ 4252863 h 4275540"/>
              <a:gd name="connsiteX92" fmla="*/ 1448085 w 3898347"/>
              <a:gd name="connsiteY92" fmla="*/ 4248391 h 4275540"/>
              <a:gd name="connsiteX93" fmla="*/ 1315306 w 3898347"/>
              <a:gd name="connsiteY93" fmla="*/ 4237004 h 4275540"/>
              <a:gd name="connsiteX94" fmla="*/ 1272434 w 3898347"/>
              <a:gd name="connsiteY94" fmla="*/ 4244958 h 4275540"/>
              <a:gd name="connsiteX95" fmla="*/ 1231567 w 3898347"/>
              <a:gd name="connsiteY95" fmla="*/ 4219356 h 4275540"/>
              <a:gd name="connsiteX96" fmla="*/ 1216643 w 3898347"/>
              <a:gd name="connsiteY96" fmla="*/ 4229828 h 4275540"/>
              <a:gd name="connsiteX97" fmla="*/ 1214101 w 3898347"/>
              <a:gd name="connsiteY97" fmla="*/ 4231991 h 4275540"/>
              <a:gd name="connsiteX98" fmla="*/ 1203193 w 3898347"/>
              <a:gd name="connsiteY98" fmla="*/ 4232867 h 4275540"/>
              <a:gd name="connsiteX99" fmla="*/ 1201049 w 3898347"/>
              <a:gd name="connsiteY99" fmla="*/ 4242842 h 4275540"/>
              <a:gd name="connsiteX100" fmla="*/ 1185298 w 3898347"/>
              <a:gd name="connsiteY100" fmla="*/ 4251133 h 4275540"/>
              <a:gd name="connsiteX101" fmla="*/ 1164955 w 3898347"/>
              <a:gd name="connsiteY101" fmla="*/ 4250027 h 4275540"/>
              <a:gd name="connsiteX102" fmla="*/ 1067357 w 3898347"/>
              <a:gd name="connsiteY102" fmla="*/ 4233908 h 4275540"/>
              <a:gd name="connsiteX103" fmla="*/ 1009492 w 3898347"/>
              <a:gd name="connsiteY103" fmla="*/ 4230455 h 4275540"/>
              <a:gd name="connsiteX104" fmla="*/ 988345 w 3898347"/>
              <a:gd name="connsiteY104" fmla="*/ 4238880 h 4275540"/>
              <a:gd name="connsiteX105" fmla="*/ 958251 w 3898347"/>
              <a:gd name="connsiteY105" fmla="*/ 4244100 h 4275540"/>
              <a:gd name="connsiteX106" fmla="*/ 905785 w 3898347"/>
              <a:gd name="connsiteY106" fmla="*/ 4260845 h 4275540"/>
              <a:gd name="connsiteX107" fmla="*/ 834176 w 3898347"/>
              <a:gd name="connsiteY107" fmla="*/ 4270241 h 4275540"/>
              <a:gd name="connsiteX108" fmla="*/ 778474 w 3898347"/>
              <a:gd name="connsiteY108" fmla="*/ 4235526 h 4275540"/>
              <a:gd name="connsiteX109" fmla="*/ 774418 w 3898347"/>
              <a:gd name="connsiteY109" fmla="*/ 4242583 h 4275540"/>
              <a:gd name="connsiteX110" fmla="*/ 737705 w 3898347"/>
              <a:gd name="connsiteY110" fmla="*/ 4238891 h 4275540"/>
              <a:gd name="connsiteX111" fmla="*/ 605027 w 3898347"/>
              <a:gd name="connsiteY111" fmla="*/ 4175863 h 4275540"/>
              <a:gd name="connsiteX112" fmla="*/ 533391 w 3898347"/>
              <a:gd name="connsiteY112" fmla="*/ 4170035 h 4275540"/>
              <a:gd name="connsiteX113" fmla="*/ 508621 w 3898347"/>
              <a:gd name="connsiteY113" fmla="*/ 4176044 h 4275540"/>
              <a:gd name="connsiteX114" fmla="*/ 467082 w 3898347"/>
              <a:gd name="connsiteY114" fmla="*/ 4185616 h 4275540"/>
              <a:gd name="connsiteX115" fmla="*/ 437646 w 3898347"/>
              <a:gd name="connsiteY115" fmla="*/ 4212658 h 4275540"/>
              <a:gd name="connsiteX116" fmla="*/ 402271 w 3898347"/>
              <a:gd name="connsiteY116" fmla="*/ 4212774 h 4275540"/>
              <a:gd name="connsiteX117" fmla="*/ 391968 w 3898347"/>
              <a:gd name="connsiteY117" fmla="*/ 4187073 h 4275540"/>
              <a:gd name="connsiteX118" fmla="*/ 354806 w 3898347"/>
              <a:gd name="connsiteY118" fmla="*/ 4195545 h 4275540"/>
              <a:gd name="connsiteX119" fmla="*/ 298662 w 3898347"/>
              <a:gd name="connsiteY119" fmla="*/ 4211227 h 4275540"/>
              <a:gd name="connsiteX120" fmla="*/ 265740 w 3898347"/>
              <a:gd name="connsiteY120" fmla="*/ 4213623 h 4275540"/>
              <a:gd name="connsiteX121" fmla="*/ 176403 w 3898347"/>
              <a:gd name="connsiteY121" fmla="*/ 4227393 h 4275540"/>
              <a:gd name="connsiteX122" fmla="*/ 82528 w 3898347"/>
              <a:gd name="connsiteY122" fmla="*/ 4275540 h 4275540"/>
              <a:gd name="connsiteX123" fmla="*/ 19464 w 3898347"/>
              <a:gd name="connsiteY123" fmla="*/ 4256103 h 4275540"/>
              <a:gd name="connsiteX124" fmla="*/ 0 w 3898347"/>
              <a:gd name="connsiteY124" fmla="*/ 4221939 h 4275540"/>
              <a:gd name="connsiteX125" fmla="*/ 0 w 3898347"/>
              <a:gd name="connsiteY125" fmla="*/ 15850 h 4275540"/>
              <a:gd name="connsiteX126" fmla="*/ 3898347 w 3898347"/>
              <a:gd name="connsiteY126"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50175 w 3898347"/>
              <a:gd name="connsiteY24" fmla="*/ 3803199 h 4275540"/>
              <a:gd name="connsiteX25" fmla="*/ 3542668 w 3898347"/>
              <a:gd name="connsiteY25" fmla="*/ 3803283 h 4275540"/>
              <a:gd name="connsiteX26" fmla="*/ 3533033 w 3898347"/>
              <a:gd name="connsiteY26" fmla="*/ 3799071 h 4275540"/>
              <a:gd name="connsiteX27" fmla="*/ 3521726 w 3898347"/>
              <a:gd name="connsiteY27" fmla="*/ 3804691 h 4275540"/>
              <a:gd name="connsiteX28" fmla="*/ 3520080 w 3898347"/>
              <a:gd name="connsiteY28" fmla="*/ 3805210 h 4275540"/>
              <a:gd name="connsiteX29" fmla="*/ 3508491 w 3898347"/>
              <a:gd name="connsiteY29" fmla="*/ 3797398 h 4275540"/>
              <a:gd name="connsiteX30" fmla="*/ 3503787 w 3898347"/>
              <a:gd name="connsiteY30" fmla="*/ 3797787 h 4275540"/>
              <a:gd name="connsiteX31" fmla="*/ 3492165 w 3898347"/>
              <a:gd name="connsiteY31" fmla="*/ 3799887 h 4275540"/>
              <a:gd name="connsiteX32" fmla="*/ 3472233 w 3898347"/>
              <a:gd name="connsiteY32" fmla="*/ 3805682 h 4275540"/>
              <a:gd name="connsiteX33" fmla="*/ 3465921 w 3898347"/>
              <a:gd name="connsiteY33" fmla="*/ 3805814 h 4275540"/>
              <a:gd name="connsiteX34" fmla="*/ 3455541 w 3898347"/>
              <a:gd name="connsiteY34" fmla="*/ 3815505 h 4275540"/>
              <a:gd name="connsiteX35" fmla="*/ 3429027 w 3898347"/>
              <a:gd name="connsiteY35" fmla="*/ 3816906 h 4275540"/>
              <a:gd name="connsiteX36" fmla="*/ 3369507 w 3898347"/>
              <a:gd name="connsiteY36" fmla="*/ 3825563 h 4275540"/>
              <a:gd name="connsiteX37" fmla="*/ 3324491 w 3898347"/>
              <a:gd name="connsiteY37" fmla="*/ 3832006 h 4275540"/>
              <a:gd name="connsiteX38" fmla="*/ 3244235 w 3898347"/>
              <a:gd name="connsiteY38" fmla="*/ 3834376 h 4275540"/>
              <a:gd name="connsiteX39" fmla="*/ 3226507 w 3898347"/>
              <a:gd name="connsiteY39" fmla="*/ 3820131 h 4275540"/>
              <a:gd name="connsiteX40" fmla="*/ 3191688 w 3898347"/>
              <a:gd name="connsiteY40" fmla="*/ 3837359 h 4275540"/>
              <a:gd name="connsiteX41" fmla="*/ 3185553 w 3898347"/>
              <a:gd name="connsiteY41" fmla="*/ 3859030 h 4275540"/>
              <a:gd name="connsiteX42" fmla="*/ 3137926 w 3898347"/>
              <a:gd name="connsiteY42" fmla="*/ 3867782 h 4275540"/>
              <a:gd name="connsiteX43" fmla="*/ 3090188 w 3898347"/>
              <a:gd name="connsiteY43" fmla="*/ 3855036 h 4275540"/>
              <a:gd name="connsiteX44" fmla="*/ 3031422 w 3898347"/>
              <a:gd name="connsiteY44" fmla="*/ 3858298 h 4275540"/>
              <a:gd name="connsiteX45" fmla="*/ 2996288 w 3898347"/>
              <a:gd name="connsiteY45" fmla="*/ 3860020 h 4275540"/>
              <a:gd name="connsiteX46" fmla="*/ 2901661 w 3898347"/>
              <a:gd name="connsiteY46" fmla="*/ 3882243 h 4275540"/>
              <a:gd name="connsiteX47" fmla="*/ 2782141 w 3898347"/>
              <a:gd name="connsiteY47" fmla="*/ 3932983 h 4275540"/>
              <a:gd name="connsiteX48" fmla="*/ 2749597 w 3898347"/>
              <a:gd name="connsiteY48" fmla="*/ 3956746 h 4275540"/>
              <a:gd name="connsiteX49" fmla="*/ 2730493 w 3898347"/>
              <a:gd name="connsiteY49" fmla="*/ 3955236 h 4275540"/>
              <a:gd name="connsiteX50" fmla="*/ 2707507 w 3898347"/>
              <a:gd name="connsiteY50" fmla="*/ 3947771 h 4275540"/>
              <a:gd name="connsiteX51" fmla="*/ 2701937 w 3898347"/>
              <a:gd name="connsiteY51" fmla="*/ 3950565 h 4275540"/>
              <a:gd name="connsiteX52" fmla="*/ 2679435 w 3898347"/>
              <a:gd name="connsiteY52" fmla="*/ 3949768 h 4275540"/>
              <a:gd name="connsiteX53" fmla="*/ 2667352 w 3898347"/>
              <a:gd name="connsiteY53" fmla="*/ 3942821 h 4275540"/>
              <a:gd name="connsiteX54" fmla="*/ 2657096 w 3898347"/>
              <a:gd name="connsiteY54" fmla="*/ 3953571 h 4275540"/>
              <a:gd name="connsiteX55" fmla="*/ 2655161 w 3898347"/>
              <a:gd name="connsiteY55" fmla="*/ 3962216 h 4275540"/>
              <a:gd name="connsiteX56" fmla="*/ 2638604 w 3898347"/>
              <a:gd name="connsiteY56" fmla="*/ 3955936 h 4275540"/>
              <a:gd name="connsiteX57" fmla="*/ 2626185 w 3898347"/>
              <a:gd name="connsiteY57" fmla="*/ 3962937 h 4275540"/>
              <a:gd name="connsiteX58" fmla="*/ 2614077 w 3898347"/>
              <a:gd name="connsiteY58" fmla="*/ 3955576 h 4275540"/>
              <a:gd name="connsiteX59" fmla="*/ 2609403 w 3898347"/>
              <a:gd name="connsiteY59" fmla="*/ 3956215 h 4275540"/>
              <a:gd name="connsiteX60" fmla="*/ 2597896 w 3898347"/>
              <a:gd name="connsiteY60" fmla="*/ 3958939 h 4275540"/>
              <a:gd name="connsiteX61" fmla="*/ 2578251 w 3898347"/>
              <a:gd name="connsiteY61" fmla="*/ 3965812 h 4275540"/>
              <a:gd name="connsiteX62" fmla="*/ 2571961 w 3898347"/>
              <a:gd name="connsiteY62" fmla="*/ 3966278 h 4275540"/>
              <a:gd name="connsiteX63" fmla="*/ 2559399 w 3898347"/>
              <a:gd name="connsiteY63" fmla="*/ 3979193 h 4275540"/>
              <a:gd name="connsiteX64" fmla="*/ 2533560 w 3898347"/>
              <a:gd name="connsiteY64" fmla="*/ 3988160 h 4275540"/>
              <a:gd name="connsiteX65" fmla="*/ 2515299 w 3898347"/>
              <a:gd name="connsiteY65" fmla="*/ 4016867 h 4275540"/>
              <a:gd name="connsiteX66" fmla="*/ 2513423 w 3898347"/>
              <a:gd name="connsiteY66" fmla="*/ 4018759 h 4275540"/>
              <a:gd name="connsiteX67" fmla="*/ 2482991 w 3898347"/>
              <a:gd name="connsiteY67" fmla="*/ 4012935 h 4275540"/>
              <a:gd name="connsiteX68" fmla="*/ 2446940 w 3898347"/>
              <a:gd name="connsiteY68" fmla="*/ 4021172 h 4275540"/>
              <a:gd name="connsiteX69" fmla="*/ 2404883 w 3898347"/>
              <a:gd name="connsiteY69" fmla="*/ 4024808 h 4275540"/>
              <a:gd name="connsiteX70" fmla="*/ 2373894 w 3898347"/>
              <a:gd name="connsiteY70" fmla="*/ 4023827 h 4275540"/>
              <a:gd name="connsiteX71" fmla="*/ 2297080 w 3898347"/>
              <a:gd name="connsiteY71" fmla="*/ 4040841 h 4275540"/>
              <a:gd name="connsiteX72" fmla="*/ 2170615 w 3898347"/>
              <a:gd name="connsiteY72" fmla="*/ 4077196 h 4275540"/>
              <a:gd name="connsiteX73" fmla="*/ 2143580 w 3898347"/>
              <a:gd name="connsiteY73" fmla="*/ 4083102 h 4275540"/>
              <a:gd name="connsiteX74" fmla="*/ 2119893 w 3898347"/>
              <a:gd name="connsiteY74" fmla="*/ 4080874 h 4275540"/>
              <a:gd name="connsiteX75" fmla="*/ 2114008 w 3898347"/>
              <a:gd name="connsiteY75" fmla="*/ 4073996 h 4275540"/>
              <a:gd name="connsiteX76" fmla="*/ 2099067 w 3898347"/>
              <a:gd name="connsiteY76" fmla="*/ 4076068 h 4275540"/>
              <a:gd name="connsiteX77" fmla="*/ 2095000 w 3898347"/>
              <a:gd name="connsiteY77" fmla="*/ 4075096 h 4275540"/>
              <a:gd name="connsiteX78" fmla="*/ 2071767 w 3898347"/>
              <a:gd name="connsiteY78" fmla="*/ 4071044 h 4275540"/>
              <a:gd name="connsiteX79" fmla="*/ 2024486 w 3898347"/>
              <a:gd name="connsiteY79" fmla="*/ 4100276 h 4275540"/>
              <a:gd name="connsiteX80" fmla="*/ 1964411 w 3898347"/>
              <a:gd name="connsiteY80" fmla="*/ 4105069 h 4275540"/>
              <a:gd name="connsiteX81" fmla="*/ 1739945 w 3898347"/>
              <a:gd name="connsiteY81" fmla="*/ 4171795 h 4275540"/>
              <a:gd name="connsiteX82" fmla="*/ 1610556 w 3898347"/>
              <a:gd name="connsiteY82" fmla="*/ 4167701 h 4275540"/>
              <a:gd name="connsiteX83" fmla="*/ 1553623 w 3898347"/>
              <a:gd name="connsiteY83" fmla="*/ 4236045 h 4275540"/>
              <a:gd name="connsiteX84" fmla="*/ 1548640 w 3898347"/>
              <a:gd name="connsiteY84" fmla="*/ 4238297 h 4275540"/>
              <a:gd name="connsiteX85" fmla="*/ 1530136 w 3898347"/>
              <a:gd name="connsiteY85" fmla="*/ 4227121 h 4275540"/>
              <a:gd name="connsiteX86" fmla="*/ 1508787 w 3898347"/>
              <a:gd name="connsiteY86" fmla="*/ 4234213 h 4275540"/>
              <a:gd name="connsiteX87" fmla="*/ 1488914 w 3898347"/>
              <a:gd name="connsiteY87" fmla="*/ 4241772 h 4275540"/>
              <a:gd name="connsiteX88" fmla="*/ 1488999 w 3898347"/>
              <a:gd name="connsiteY88" fmla="*/ 4251186 h 4275540"/>
              <a:gd name="connsiteX89" fmla="*/ 1475364 w 3898347"/>
              <a:gd name="connsiteY89" fmla="*/ 4248364 h 4275540"/>
              <a:gd name="connsiteX90" fmla="*/ 1457275 w 3898347"/>
              <a:gd name="connsiteY90" fmla="*/ 4252863 h 4275540"/>
              <a:gd name="connsiteX91" fmla="*/ 1448085 w 3898347"/>
              <a:gd name="connsiteY91" fmla="*/ 4248391 h 4275540"/>
              <a:gd name="connsiteX92" fmla="*/ 1315306 w 3898347"/>
              <a:gd name="connsiteY92" fmla="*/ 4237004 h 4275540"/>
              <a:gd name="connsiteX93" fmla="*/ 1272434 w 3898347"/>
              <a:gd name="connsiteY93" fmla="*/ 4244958 h 4275540"/>
              <a:gd name="connsiteX94" fmla="*/ 1231567 w 3898347"/>
              <a:gd name="connsiteY94" fmla="*/ 4219356 h 4275540"/>
              <a:gd name="connsiteX95" fmla="*/ 1216643 w 3898347"/>
              <a:gd name="connsiteY95" fmla="*/ 4229828 h 4275540"/>
              <a:gd name="connsiteX96" fmla="*/ 1214101 w 3898347"/>
              <a:gd name="connsiteY96" fmla="*/ 4231991 h 4275540"/>
              <a:gd name="connsiteX97" fmla="*/ 1203193 w 3898347"/>
              <a:gd name="connsiteY97" fmla="*/ 4232867 h 4275540"/>
              <a:gd name="connsiteX98" fmla="*/ 1201049 w 3898347"/>
              <a:gd name="connsiteY98" fmla="*/ 4242842 h 4275540"/>
              <a:gd name="connsiteX99" fmla="*/ 1185298 w 3898347"/>
              <a:gd name="connsiteY99" fmla="*/ 4251133 h 4275540"/>
              <a:gd name="connsiteX100" fmla="*/ 1164955 w 3898347"/>
              <a:gd name="connsiteY100" fmla="*/ 4250027 h 4275540"/>
              <a:gd name="connsiteX101" fmla="*/ 1067357 w 3898347"/>
              <a:gd name="connsiteY101" fmla="*/ 4233908 h 4275540"/>
              <a:gd name="connsiteX102" fmla="*/ 1009492 w 3898347"/>
              <a:gd name="connsiteY102" fmla="*/ 4230455 h 4275540"/>
              <a:gd name="connsiteX103" fmla="*/ 988345 w 3898347"/>
              <a:gd name="connsiteY103" fmla="*/ 4238880 h 4275540"/>
              <a:gd name="connsiteX104" fmla="*/ 958251 w 3898347"/>
              <a:gd name="connsiteY104" fmla="*/ 4244100 h 4275540"/>
              <a:gd name="connsiteX105" fmla="*/ 905785 w 3898347"/>
              <a:gd name="connsiteY105" fmla="*/ 4260845 h 4275540"/>
              <a:gd name="connsiteX106" fmla="*/ 834176 w 3898347"/>
              <a:gd name="connsiteY106" fmla="*/ 4270241 h 4275540"/>
              <a:gd name="connsiteX107" fmla="*/ 778474 w 3898347"/>
              <a:gd name="connsiteY107" fmla="*/ 4235526 h 4275540"/>
              <a:gd name="connsiteX108" fmla="*/ 774418 w 3898347"/>
              <a:gd name="connsiteY108" fmla="*/ 4242583 h 4275540"/>
              <a:gd name="connsiteX109" fmla="*/ 737705 w 3898347"/>
              <a:gd name="connsiteY109" fmla="*/ 4238891 h 4275540"/>
              <a:gd name="connsiteX110" fmla="*/ 605027 w 3898347"/>
              <a:gd name="connsiteY110" fmla="*/ 4175863 h 4275540"/>
              <a:gd name="connsiteX111" fmla="*/ 533391 w 3898347"/>
              <a:gd name="connsiteY111" fmla="*/ 4170035 h 4275540"/>
              <a:gd name="connsiteX112" fmla="*/ 508621 w 3898347"/>
              <a:gd name="connsiteY112" fmla="*/ 4176044 h 4275540"/>
              <a:gd name="connsiteX113" fmla="*/ 467082 w 3898347"/>
              <a:gd name="connsiteY113" fmla="*/ 4185616 h 4275540"/>
              <a:gd name="connsiteX114" fmla="*/ 437646 w 3898347"/>
              <a:gd name="connsiteY114" fmla="*/ 4212658 h 4275540"/>
              <a:gd name="connsiteX115" fmla="*/ 402271 w 3898347"/>
              <a:gd name="connsiteY115" fmla="*/ 4212774 h 4275540"/>
              <a:gd name="connsiteX116" fmla="*/ 391968 w 3898347"/>
              <a:gd name="connsiteY116" fmla="*/ 4187073 h 4275540"/>
              <a:gd name="connsiteX117" fmla="*/ 354806 w 3898347"/>
              <a:gd name="connsiteY117" fmla="*/ 4195545 h 4275540"/>
              <a:gd name="connsiteX118" fmla="*/ 298662 w 3898347"/>
              <a:gd name="connsiteY118" fmla="*/ 4211227 h 4275540"/>
              <a:gd name="connsiteX119" fmla="*/ 265740 w 3898347"/>
              <a:gd name="connsiteY119" fmla="*/ 4213623 h 4275540"/>
              <a:gd name="connsiteX120" fmla="*/ 176403 w 3898347"/>
              <a:gd name="connsiteY120" fmla="*/ 4227393 h 4275540"/>
              <a:gd name="connsiteX121" fmla="*/ 82528 w 3898347"/>
              <a:gd name="connsiteY121" fmla="*/ 4275540 h 4275540"/>
              <a:gd name="connsiteX122" fmla="*/ 19464 w 3898347"/>
              <a:gd name="connsiteY122" fmla="*/ 4256103 h 4275540"/>
              <a:gd name="connsiteX123" fmla="*/ 0 w 3898347"/>
              <a:gd name="connsiteY123" fmla="*/ 4221939 h 4275540"/>
              <a:gd name="connsiteX124" fmla="*/ 0 w 3898347"/>
              <a:gd name="connsiteY124" fmla="*/ 15850 h 4275540"/>
              <a:gd name="connsiteX125" fmla="*/ 3898347 w 3898347"/>
              <a:gd name="connsiteY125"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137926 w 3898347"/>
              <a:gd name="connsiteY41" fmla="*/ 3867782 h 4275540"/>
              <a:gd name="connsiteX42" fmla="*/ 3090188 w 3898347"/>
              <a:gd name="connsiteY42" fmla="*/ 3855036 h 4275540"/>
              <a:gd name="connsiteX43" fmla="*/ 3031422 w 3898347"/>
              <a:gd name="connsiteY43" fmla="*/ 3858298 h 4275540"/>
              <a:gd name="connsiteX44" fmla="*/ 2996288 w 3898347"/>
              <a:gd name="connsiteY44" fmla="*/ 3860020 h 4275540"/>
              <a:gd name="connsiteX45" fmla="*/ 2901661 w 3898347"/>
              <a:gd name="connsiteY45" fmla="*/ 3882243 h 4275540"/>
              <a:gd name="connsiteX46" fmla="*/ 2782141 w 3898347"/>
              <a:gd name="connsiteY46" fmla="*/ 3932983 h 4275540"/>
              <a:gd name="connsiteX47" fmla="*/ 2749597 w 3898347"/>
              <a:gd name="connsiteY47" fmla="*/ 3956746 h 4275540"/>
              <a:gd name="connsiteX48" fmla="*/ 2730493 w 3898347"/>
              <a:gd name="connsiteY48" fmla="*/ 3955236 h 4275540"/>
              <a:gd name="connsiteX49" fmla="*/ 2707507 w 3898347"/>
              <a:gd name="connsiteY49" fmla="*/ 3947771 h 4275540"/>
              <a:gd name="connsiteX50" fmla="*/ 2701937 w 3898347"/>
              <a:gd name="connsiteY50" fmla="*/ 3950565 h 4275540"/>
              <a:gd name="connsiteX51" fmla="*/ 2679435 w 3898347"/>
              <a:gd name="connsiteY51" fmla="*/ 3949768 h 4275540"/>
              <a:gd name="connsiteX52" fmla="*/ 2667352 w 3898347"/>
              <a:gd name="connsiteY52" fmla="*/ 3942821 h 4275540"/>
              <a:gd name="connsiteX53" fmla="*/ 2657096 w 3898347"/>
              <a:gd name="connsiteY53" fmla="*/ 3953571 h 4275540"/>
              <a:gd name="connsiteX54" fmla="*/ 2655161 w 3898347"/>
              <a:gd name="connsiteY54" fmla="*/ 3962216 h 4275540"/>
              <a:gd name="connsiteX55" fmla="*/ 2638604 w 3898347"/>
              <a:gd name="connsiteY55" fmla="*/ 3955936 h 4275540"/>
              <a:gd name="connsiteX56" fmla="*/ 2626185 w 3898347"/>
              <a:gd name="connsiteY56" fmla="*/ 3962937 h 4275540"/>
              <a:gd name="connsiteX57" fmla="*/ 2614077 w 3898347"/>
              <a:gd name="connsiteY57" fmla="*/ 3955576 h 4275540"/>
              <a:gd name="connsiteX58" fmla="*/ 2609403 w 3898347"/>
              <a:gd name="connsiteY58" fmla="*/ 3956215 h 4275540"/>
              <a:gd name="connsiteX59" fmla="*/ 2597896 w 3898347"/>
              <a:gd name="connsiteY59" fmla="*/ 3958939 h 4275540"/>
              <a:gd name="connsiteX60" fmla="*/ 2578251 w 3898347"/>
              <a:gd name="connsiteY60" fmla="*/ 3965812 h 4275540"/>
              <a:gd name="connsiteX61" fmla="*/ 2571961 w 3898347"/>
              <a:gd name="connsiteY61" fmla="*/ 3966278 h 4275540"/>
              <a:gd name="connsiteX62" fmla="*/ 2559399 w 3898347"/>
              <a:gd name="connsiteY62" fmla="*/ 3979193 h 4275540"/>
              <a:gd name="connsiteX63" fmla="*/ 2533560 w 3898347"/>
              <a:gd name="connsiteY63" fmla="*/ 3988160 h 4275540"/>
              <a:gd name="connsiteX64" fmla="*/ 2515299 w 3898347"/>
              <a:gd name="connsiteY64" fmla="*/ 4016867 h 4275540"/>
              <a:gd name="connsiteX65" fmla="*/ 2513423 w 3898347"/>
              <a:gd name="connsiteY65" fmla="*/ 4018759 h 4275540"/>
              <a:gd name="connsiteX66" fmla="*/ 2482991 w 3898347"/>
              <a:gd name="connsiteY66" fmla="*/ 4012935 h 4275540"/>
              <a:gd name="connsiteX67" fmla="*/ 2446940 w 3898347"/>
              <a:gd name="connsiteY67" fmla="*/ 4021172 h 4275540"/>
              <a:gd name="connsiteX68" fmla="*/ 2404883 w 3898347"/>
              <a:gd name="connsiteY68" fmla="*/ 4024808 h 4275540"/>
              <a:gd name="connsiteX69" fmla="*/ 2373894 w 3898347"/>
              <a:gd name="connsiteY69" fmla="*/ 4023827 h 4275540"/>
              <a:gd name="connsiteX70" fmla="*/ 2297080 w 3898347"/>
              <a:gd name="connsiteY70" fmla="*/ 4040841 h 4275540"/>
              <a:gd name="connsiteX71" fmla="*/ 2170615 w 3898347"/>
              <a:gd name="connsiteY71" fmla="*/ 4077196 h 4275540"/>
              <a:gd name="connsiteX72" fmla="*/ 2143580 w 3898347"/>
              <a:gd name="connsiteY72" fmla="*/ 4083102 h 4275540"/>
              <a:gd name="connsiteX73" fmla="*/ 2119893 w 3898347"/>
              <a:gd name="connsiteY73" fmla="*/ 4080874 h 4275540"/>
              <a:gd name="connsiteX74" fmla="*/ 2114008 w 3898347"/>
              <a:gd name="connsiteY74" fmla="*/ 4073996 h 4275540"/>
              <a:gd name="connsiteX75" fmla="*/ 2099067 w 3898347"/>
              <a:gd name="connsiteY75" fmla="*/ 4076068 h 4275540"/>
              <a:gd name="connsiteX76" fmla="*/ 2095000 w 3898347"/>
              <a:gd name="connsiteY76" fmla="*/ 4075096 h 4275540"/>
              <a:gd name="connsiteX77" fmla="*/ 2071767 w 3898347"/>
              <a:gd name="connsiteY77" fmla="*/ 4071044 h 4275540"/>
              <a:gd name="connsiteX78" fmla="*/ 2024486 w 3898347"/>
              <a:gd name="connsiteY78" fmla="*/ 4100276 h 4275540"/>
              <a:gd name="connsiteX79" fmla="*/ 1964411 w 3898347"/>
              <a:gd name="connsiteY79" fmla="*/ 4105069 h 4275540"/>
              <a:gd name="connsiteX80" fmla="*/ 1739945 w 3898347"/>
              <a:gd name="connsiteY80" fmla="*/ 4171795 h 4275540"/>
              <a:gd name="connsiteX81" fmla="*/ 1610556 w 3898347"/>
              <a:gd name="connsiteY81" fmla="*/ 4167701 h 4275540"/>
              <a:gd name="connsiteX82" fmla="*/ 1553623 w 3898347"/>
              <a:gd name="connsiteY82" fmla="*/ 4236045 h 4275540"/>
              <a:gd name="connsiteX83" fmla="*/ 1548640 w 3898347"/>
              <a:gd name="connsiteY83" fmla="*/ 4238297 h 4275540"/>
              <a:gd name="connsiteX84" fmla="*/ 1530136 w 3898347"/>
              <a:gd name="connsiteY84" fmla="*/ 4227121 h 4275540"/>
              <a:gd name="connsiteX85" fmla="*/ 1508787 w 3898347"/>
              <a:gd name="connsiteY85" fmla="*/ 4234213 h 4275540"/>
              <a:gd name="connsiteX86" fmla="*/ 1488914 w 3898347"/>
              <a:gd name="connsiteY86" fmla="*/ 4241772 h 4275540"/>
              <a:gd name="connsiteX87" fmla="*/ 1488999 w 3898347"/>
              <a:gd name="connsiteY87" fmla="*/ 4251186 h 4275540"/>
              <a:gd name="connsiteX88" fmla="*/ 1475364 w 3898347"/>
              <a:gd name="connsiteY88" fmla="*/ 4248364 h 4275540"/>
              <a:gd name="connsiteX89" fmla="*/ 1457275 w 3898347"/>
              <a:gd name="connsiteY89" fmla="*/ 4252863 h 4275540"/>
              <a:gd name="connsiteX90" fmla="*/ 1448085 w 3898347"/>
              <a:gd name="connsiteY90" fmla="*/ 4248391 h 4275540"/>
              <a:gd name="connsiteX91" fmla="*/ 1315306 w 3898347"/>
              <a:gd name="connsiteY91" fmla="*/ 4237004 h 4275540"/>
              <a:gd name="connsiteX92" fmla="*/ 1272434 w 3898347"/>
              <a:gd name="connsiteY92" fmla="*/ 4244958 h 4275540"/>
              <a:gd name="connsiteX93" fmla="*/ 1231567 w 3898347"/>
              <a:gd name="connsiteY93" fmla="*/ 4219356 h 4275540"/>
              <a:gd name="connsiteX94" fmla="*/ 1216643 w 3898347"/>
              <a:gd name="connsiteY94" fmla="*/ 4229828 h 4275540"/>
              <a:gd name="connsiteX95" fmla="*/ 1214101 w 3898347"/>
              <a:gd name="connsiteY95" fmla="*/ 4231991 h 4275540"/>
              <a:gd name="connsiteX96" fmla="*/ 1203193 w 3898347"/>
              <a:gd name="connsiteY96" fmla="*/ 4232867 h 4275540"/>
              <a:gd name="connsiteX97" fmla="*/ 1201049 w 3898347"/>
              <a:gd name="connsiteY97" fmla="*/ 4242842 h 4275540"/>
              <a:gd name="connsiteX98" fmla="*/ 1185298 w 3898347"/>
              <a:gd name="connsiteY98" fmla="*/ 4251133 h 4275540"/>
              <a:gd name="connsiteX99" fmla="*/ 1164955 w 3898347"/>
              <a:gd name="connsiteY99" fmla="*/ 4250027 h 4275540"/>
              <a:gd name="connsiteX100" fmla="*/ 1067357 w 3898347"/>
              <a:gd name="connsiteY100" fmla="*/ 4233908 h 4275540"/>
              <a:gd name="connsiteX101" fmla="*/ 1009492 w 3898347"/>
              <a:gd name="connsiteY101" fmla="*/ 4230455 h 4275540"/>
              <a:gd name="connsiteX102" fmla="*/ 988345 w 3898347"/>
              <a:gd name="connsiteY102" fmla="*/ 4238880 h 4275540"/>
              <a:gd name="connsiteX103" fmla="*/ 958251 w 3898347"/>
              <a:gd name="connsiteY103" fmla="*/ 4244100 h 4275540"/>
              <a:gd name="connsiteX104" fmla="*/ 905785 w 3898347"/>
              <a:gd name="connsiteY104" fmla="*/ 4260845 h 4275540"/>
              <a:gd name="connsiteX105" fmla="*/ 834176 w 3898347"/>
              <a:gd name="connsiteY105" fmla="*/ 4270241 h 4275540"/>
              <a:gd name="connsiteX106" fmla="*/ 778474 w 3898347"/>
              <a:gd name="connsiteY106" fmla="*/ 4235526 h 4275540"/>
              <a:gd name="connsiteX107" fmla="*/ 774418 w 3898347"/>
              <a:gd name="connsiteY107" fmla="*/ 4242583 h 4275540"/>
              <a:gd name="connsiteX108" fmla="*/ 737705 w 3898347"/>
              <a:gd name="connsiteY108" fmla="*/ 4238891 h 4275540"/>
              <a:gd name="connsiteX109" fmla="*/ 605027 w 3898347"/>
              <a:gd name="connsiteY109" fmla="*/ 4175863 h 4275540"/>
              <a:gd name="connsiteX110" fmla="*/ 533391 w 3898347"/>
              <a:gd name="connsiteY110" fmla="*/ 4170035 h 4275540"/>
              <a:gd name="connsiteX111" fmla="*/ 508621 w 3898347"/>
              <a:gd name="connsiteY111" fmla="*/ 4176044 h 4275540"/>
              <a:gd name="connsiteX112" fmla="*/ 467082 w 3898347"/>
              <a:gd name="connsiteY112" fmla="*/ 4185616 h 4275540"/>
              <a:gd name="connsiteX113" fmla="*/ 437646 w 3898347"/>
              <a:gd name="connsiteY113" fmla="*/ 4212658 h 4275540"/>
              <a:gd name="connsiteX114" fmla="*/ 402271 w 3898347"/>
              <a:gd name="connsiteY114" fmla="*/ 4212774 h 4275540"/>
              <a:gd name="connsiteX115" fmla="*/ 391968 w 3898347"/>
              <a:gd name="connsiteY115" fmla="*/ 4187073 h 4275540"/>
              <a:gd name="connsiteX116" fmla="*/ 354806 w 3898347"/>
              <a:gd name="connsiteY116" fmla="*/ 4195545 h 4275540"/>
              <a:gd name="connsiteX117" fmla="*/ 298662 w 3898347"/>
              <a:gd name="connsiteY117" fmla="*/ 4211227 h 4275540"/>
              <a:gd name="connsiteX118" fmla="*/ 265740 w 3898347"/>
              <a:gd name="connsiteY118" fmla="*/ 4213623 h 4275540"/>
              <a:gd name="connsiteX119" fmla="*/ 176403 w 3898347"/>
              <a:gd name="connsiteY119" fmla="*/ 4227393 h 4275540"/>
              <a:gd name="connsiteX120" fmla="*/ 82528 w 3898347"/>
              <a:gd name="connsiteY120" fmla="*/ 4275540 h 4275540"/>
              <a:gd name="connsiteX121" fmla="*/ 19464 w 3898347"/>
              <a:gd name="connsiteY121" fmla="*/ 4256103 h 4275540"/>
              <a:gd name="connsiteX122" fmla="*/ 0 w 3898347"/>
              <a:gd name="connsiteY122" fmla="*/ 4221939 h 4275540"/>
              <a:gd name="connsiteX123" fmla="*/ 0 w 3898347"/>
              <a:gd name="connsiteY123" fmla="*/ 15850 h 4275540"/>
              <a:gd name="connsiteX124" fmla="*/ 3898347 w 3898347"/>
              <a:gd name="connsiteY124"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05027 w 3898347"/>
              <a:gd name="connsiteY108" fmla="*/ 4175863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27717 w 3898347"/>
              <a:gd name="connsiteY108" fmla="*/ 4207629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85553 w 3898347"/>
              <a:gd name="connsiteY40" fmla="*/ 3859030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53779 w 3898347"/>
              <a:gd name="connsiteY40" fmla="*/ 3848439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33391 w 3898347"/>
              <a:gd name="connsiteY109" fmla="*/ 4170035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53623 w 3898347"/>
              <a:gd name="connsiteY81" fmla="*/ 4236045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42330 w 3898347"/>
              <a:gd name="connsiteY80" fmla="*/ 4174762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64215 w 3898347"/>
              <a:gd name="connsiteY81" fmla="*/ 419014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51302 w 3898347"/>
              <a:gd name="connsiteY92" fmla="*/ 4232513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88999 w 3898347"/>
              <a:gd name="connsiteY86" fmla="*/ 4251186 h 4256103"/>
              <a:gd name="connsiteX87" fmla="*/ 1475364 w 3898347"/>
              <a:gd name="connsiteY87" fmla="*/ 4248364 h 4256103"/>
              <a:gd name="connsiteX88" fmla="*/ 1444118 w 3898347"/>
              <a:gd name="connsiteY88" fmla="*/ 4246285 h 4256103"/>
              <a:gd name="connsiteX89" fmla="*/ 1405326 w 3898347"/>
              <a:gd name="connsiteY89" fmla="*/ 4248391 h 4256103"/>
              <a:gd name="connsiteX90" fmla="*/ 1344909 w 3898347"/>
              <a:gd name="connsiteY90" fmla="*/ 4237004 h 4256103"/>
              <a:gd name="connsiteX91" fmla="*/ 1298748 w 3898347"/>
              <a:gd name="connsiteY91" fmla="*/ 4241669 h 4256103"/>
              <a:gd name="connsiteX92" fmla="*/ 1251302 w 3898347"/>
              <a:gd name="connsiteY92" fmla="*/ 4232513 h 4256103"/>
              <a:gd name="connsiteX93" fmla="*/ 1216643 w 3898347"/>
              <a:gd name="connsiteY93" fmla="*/ 4229828 h 4256103"/>
              <a:gd name="connsiteX94" fmla="*/ 1214101 w 3898347"/>
              <a:gd name="connsiteY94" fmla="*/ 4231991 h 4256103"/>
              <a:gd name="connsiteX95" fmla="*/ 1203193 w 3898347"/>
              <a:gd name="connsiteY95" fmla="*/ 4232867 h 4256103"/>
              <a:gd name="connsiteX96" fmla="*/ 1201049 w 3898347"/>
              <a:gd name="connsiteY96" fmla="*/ 4242842 h 4256103"/>
              <a:gd name="connsiteX97" fmla="*/ 1185298 w 3898347"/>
              <a:gd name="connsiteY97" fmla="*/ 4251133 h 4256103"/>
              <a:gd name="connsiteX98" fmla="*/ 1164955 w 3898347"/>
              <a:gd name="connsiteY98" fmla="*/ 4250027 h 4256103"/>
              <a:gd name="connsiteX99" fmla="*/ 1067357 w 3898347"/>
              <a:gd name="connsiteY99" fmla="*/ 4233908 h 4256103"/>
              <a:gd name="connsiteX100" fmla="*/ 1009492 w 3898347"/>
              <a:gd name="connsiteY100" fmla="*/ 4230455 h 4256103"/>
              <a:gd name="connsiteX101" fmla="*/ 988345 w 3898347"/>
              <a:gd name="connsiteY101" fmla="*/ 4238880 h 4256103"/>
              <a:gd name="connsiteX102" fmla="*/ 958251 w 3898347"/>
              <a:gd name="connsiteY102" fmla="*/ 4244100 h 4256103"/>
              <a:gd name="connsiteX103" fmla="*/ 899207 w 3898347"/>
              <a:gd name="connsiteY103" fmla="*/ 4247688 h 4256103"/>
              <a:gd name="connsiteX104" fmla="*/ 837706 w 3898347"/>
              <a:gd name="connsiteY104" fmla="*/ 4245528 h 4256103"/>
              <a:gd name="connsiteX105" fmla="*/ 778474 w 3898347"/>
              <a:gd name="connsiteY105" fmla="*/ 4235526 h 4256103"/>
              <a:gd name="connsiteX106" fmla="*/ 774418 w 3898347"/>
              <a:gd name="connsiteY106" fmla="*/ 4242583 h 4256103"/>
              <a:gd name="connsiteX107" fmla="*/ 737705 w 3898347"/>
              <a:gd name="connsiteY107" fmla="*/ 4238891 h 4256103"/>
              <a:gd name="connsiteX108" fmla="*/ 641839 w 3898347"/>
              <a:gd name="connsiteY108" fmla="*/ 4211160 h 4256103"/>
              <a:gd name="connsiteX109" fmla="*/ 558105 w 3898347"/>
              <a:gd name="connsiteY109" fmla="*/ 4191218 h 4256103"/>
              <a:gd name="connsiteX110" fmla="*/ 515682 w 3898347"/>
              <a:gd name="connsiteY110" fmla="*/ 4193696 h 4256103"/>
              <a:gd name="connsiteX111" fmla="*/ 467082 w 3898347"/>
              <a:gd name="connsiteY111" fmla="*/ 4185616 h 4256103"/>
              <a:gd name="connsiteX112" fmla="*/ 437646 w 3898347"/>
              <a:gd name="connsiteY112" fmla="*/ 4212658 h 4256103"/>
              <a:gd name="connsiteX113" fmla="*/ 402271 w 3898347"/>
              <a:gd name="connsiteY113" fmla="*/ 4212774 h 4256103"/>
              <a:gd name="connsiteX114" fmla="*/ 384907 w 3898347"/>
              <a:gd name="connsiteY114" fmla="*/ 4201195 h 4256103"/>
              <a:gd name="connsiteX115" fmla="*/ 337154 w 3898347"/>
              <a:gd name="connsiteY115" fmla="*/ 4206136 h 4256103"/>
              <a:gd name="connsiteX116" fmla="*/ 298662 w 3898347"/>
              <a:gd name="connsiteY116" fmla="*/ 4211227 h 4256103"/>
              <a:gd name="connsiteX117" fmla="*/ 265740 w 3898347"/>
              <a:gd name="connsiteY117" fmla="*/ 4213623 h 4256103"/>
              <a:gd name="connsiteX118" fmla="*/ 176403 w 3898347"/>
              <a:gd name="connsiteY118" fmla="*/ 4227393 h 4256103"/>
              <a:gd name="connsiteX119" fmla="*/ 82528 w 3898347"/>
              <a:gd name="connsiteY119" fmla="*/ 4243774 h 4256103"/>
              <a:gd name="connsiteX120" fmla="*/ 19464 w 3898347"/>
              <a:gd name="connsiteY120" fmla="*/ 4256103 h 4256103"/>
              <a:gd name="connsiteX121" fmla="*/ 0 w 3898347"/>
              <a:gd name="connsiteY121" fmla="*/ 4221939 h 4256103"/>
              <a:gd name="connsiteX122" fmla="*/ 0 w 3898347"/>
              <a:gd name="connsiteY122" fmla="*/ 15850 h 4256103"/>
              <a:gd name="connsiteX123" fmla="*/ 3898347 w 3898347"/>
              <a:gd name="connsiteY123"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75364 w 3898347"/>
              <a:gd name="connsiteY86" fmla="*/ 4248364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79157 w 3898347"/>
              <a:gd name="connsiteY2" fmla="*/ 3836240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3898347" h="4256103">
                <a:moveTo>
                  <a:pt x="3898347" y="0"/>
                </a:moveTo>
                <a:lnTo>
                  <a:pt x="3898347" y="3834445"/>
                </a:lnTo>
                <a:lnTo>
                  <a:pt x="3879157" y="3836240"/>
                </a:lnTo>
                <a:cubicBezTo>
                  <a:pt x="3885307" y="3798226"/>
                  <a:pt x="3856203" y="3861184"/>
                  <a:pt x="3851953" y="3816140"/>
                </a:cubicBezTo>
                <a:cubicBezTo>
                  <a:pt x="3846568" y="3817958"/>
                  <a:pt x="3841484" y="3807983"/>
                  <a:pt x="3836418" y="3811513"/>
                </a:cubicBezTo>
                <a:lnTo>
                  <a:pt x="3833758" y="3813341"/>
                </a:lnTo>
                <a:lnTo>
                  <a:pt x="3822673" y="3812913"/>
                </a:lnTo>
                <a:lnTo>
                  <a:pt x="3820104" y="3822466"/>
                </a:lnTo>
                <a:lnTo>
                  <a:pt x="3777502" y="3828757"/>
                </a:lnTo>
                <a:cubicBezTo>
                  <a:pt x="3762474" y="3827577"/>
                  <a:pt x="3742902" y="3817662"/>
                  <a:pt x="3729936" y="3815386"/>
                </a:cubicBezTo>
                <a:lnTo>
                  <a:pt x="3726018" y="3815100"/>
                </a:lnTo>
                <a:lnTo>
                  <a:pt x="3725413" y="3814615"/>
                </a:lnTo>
                <a:cubicBezTo>
                  <a:pt x="3721569" y="3812283"/>
                  <a:pt x="3717711" y="3810892"/>
                  <a:pt x="3713801" y="3811018"/>
                </a:cubicBezTo>
                <a:lnTo>
                  <a:pt x="3709087" y="3813195"/>
                </a:lnTo>
                <a:lnTo>
                  <a:pt x="3698038" y="3806182"/>
                </a:lnTo>
                <a:lnTo>
                  <a:pt x="3662227" y="3807761"/>
                </a:lnTo>
                <a:lnTo>
                  <a:pt x="3659872" y="3805524"/>
                </a:lnTo>
                <a:cubicBezTo>
                  <a:pt x="3654837" y="3800238"/>
                  <a:pt x="3649779" y="3795747"/>
                  <a:pt x="3643454" y="3794831"/>
                </a:cubicBezTo>
                <a:lnTo>
                  <a:pt x="3624789" y="3803185"/>
                </a:lnTo>
                <a:lnTo>
                  <a:pt x="3602327" y="3794616"/>
                </a:lnTo>
                <a:lnTo>
                  <a:pt x="3596645" y="3797108"/>
                </a:lnTo>
                <a:cubicBezTo>
                  <a:pt x="3586358" y="3794741"/>
                  <a:pt x="3572046" y="3779403"/>
                  <a:pt x="3574144" y="3795108"/>
                </a:cubicBezTo>
                <a:lnTo>
                  <a:pt x="3562310" y="3787534"/>
                </a:lnTo>
                <a:lnTo>
                  <a:pt x="3551635" y="3797705"/>
                </a:lnTo>
                <a:lnTo>
                  <a:pt x="3542668" y="3803283"/>
                </a:lnTo>
                <a:lnTo>
                  <a:pt x="3533033" y="3799071"/>
                </a:lnTo>
                <a:lnTo>
                  <a:pt x="3521726" y="3804691"/>
                </a:lnTo>
                <a:lnTo>
                  <a:pt x="3520080" y="3805210"/>
                </a:lnTo>
                <a:lnTo>
                  <a:pt x="3508491" y="3797398"/>
                </a:lnTo>
                <a:lnTo>
                  <a:pt x="3503787" y="3797787"/>
                </a:lnTo>
                <a:lnTo>
                  <a:pt x="3492165" y="3799887"/>
                </a:lnTo>
                <a:cubicBezTo>
                  <a:pt x="3486252" y="3801787"/>
                  <a:pt x="3479649" y="3804176"/>
                  <a:pt x="3472233" y="3805682"/>
                </a:cubicBezTo>
                <a:lnTo>
                  <a:pt x="3465921" y="3805814"/>
                </a:lnTo>
                <a:lnTo>
                  <a:pt x="3455541" y="3815505"/>
                </a:lnTo>
                <a:lnTo>
                  <a:pt x="3429027" y="3816906"/>
                </a:lnTo>
                <a:cubicBezTo>
                  <a:pt x="3408521" y="3817753"/>
                  <a:pt x="3388898" y="3819475"/>
                  <a:pt x="3369507" y="3825563"/>
                </a:cubicBezTo>
                <a:cubicBezTo>
                  <a:pt x="3353730" y="3819534"/>
                  <a:pt x="3338870" y="3818175"/>
                  <a:pt x="3324491" y="3832006"/>
                </a:cubicBezTo>
                <a:cubicBezTo>
                  <a:pt x="3281706" y="3833409"/>
                  <a:pt x="3271319" y="3817569"/>
                  <a:pt x="3244235" y="3834376"/>
                </a:cubicBezTo>
                <a:cubicBezTo>
                  <a:pt x="3236206" y="3826142"/>
                  <a:pt x="3230700" y="3821848"/>
                  <a:pt x="3226507" y="3820131"/>
                </a:cubicBezTo>
                <a:cubicBezTo>
                  <a:pt x="3213924" y="3814979"/>
                  <a:pt x="3213172" y="3833011"/>
                  <a:pt x="3191688" y="3837359"/>
                </a:cubicBezTo>
                <a:cubicBezTo>
                  <a:pt x="3168723" y="3844588"/>
                  <a:pt x="3175642" y="3846041"/>
                  <a:pt x="3153779" y="3848439"/>
                </a:cubicBezTo>
                <a:cubicBezTo>
                  <a:pt x="3136862" y="3851385"/>
                  <a:pt x="3115876" y="3855158"/>
                  <a:pt x="3090188" y="3855036"/>
                </a:cubicBezTo>
                <a:cubicBezTo>
                  <a:pt x="3066058" y="3880979"/>
                  <a:pt x="3059981" y="3849823"/>
                  <a:pt x="3031422" y="3858298"/>
                </a:cubicBezTo>
                <a:cubicBezTo>
                  <a:pt x="3017157" y="3868236"/>
                  <a:pt x="3007595" y="3870098"/>
                  <a:pt x="2996288" y="3860020"/>
                </a:cubicBezTo>
                <a:cubicBezTo>
                  <a:pt x="2930242" y="3908295"/>
                  <a:pt x="2959927" y="3862932"/>
                  <a:pt x="2901661" y="3882243"/>
                </a:cubicBezTo>
                <a:cubicBezTo>
                  <a:pt x="2863654" y="3897291"/>
                  <a:pt x="2822551" y="3908676"/>
                  <a:pt x="2782141" y="3932983"/>
                </a:cubicBezTo>
                <a:lnTo>
                  <a:pt x="2749597" y="3956746"/>
                </a:lnTo>
                <a:lnTo>
                  <a:pt x="2730493" y="3955236"/>
                </a:lnTo>
                <a:lnTo>
                  <a:pt x="2707507" y="3947771"/>
                </a:lnTo>
                <a:lnTo>
                  <a:pt x="2701937" y="3950565"/>
                </a:lnTo>
                <a:cubicBezTo>
                  <a:pt x="2691594" y="3948746"/>
                  <a:pt x="2676749" y="3934159"/>
                  <a:pt x="2679435" y="3949768"/>
                </a:cubicBezTo>
                <a:lnTo>
                  <a:pt x="2667352" y="3942821"/>
                </a:lnTo>
                <a:lnTo>
                  <a:pt x="2657096" y="3953571"/>
                </a:lnTo>
                <a:cubicBezTo>
                  <a:pt x="2656117" y="3956261"/>
                  <a:pt x="2655464" y="3959177"/>
                  <a:pt x="2655161" y="3962216"/>
                </a:cubicBezTo>
                <a:lnTo>
                  <a:pt x="2638604" y="3955936"/>
                </a:lnTo>
                <a:lnTo>
                  <a:pt x="2626185" y="3962937"/>
                </a:lnTo>
                <a:lnTo>
                  <a:pt x="2614077" y="3955576"/>
                </a:lnTo>
                <a:lnTo>
                  <a:pt x="2609403" y="3956215"/>
                </a:lnTo>
                <a:lnTo>
                  <a:pt x="2597896" y="3958939"/>
                </a:lnTo>
                <a:cubicBezTo>
                  <a:pt x="2592077" y="3961159"/>
                  <a:pt x="2585584" y="3963907"/>
                  <a:pt x="2578251" y="3965812"/>
                </a:cubicBezTo>
                <a:lnTo>
                  <a:pt x="2571961" y="3966278"/>
                </a:lnTo>
                <a:lnTo>
                  <a:pt x="2559399" y="3979193"/>
                </a:lnTo>
                <a:cubicBezTo>
                  <a:pt x="2550305" y="3989010"/>
                  <a:pt x="2543019" y="3995469"/>
                  <a:pt x="2533560" y="3988160"/>
                </a:cubicBezTo>
                <a:cubicBezTo>
                  <a:pt x="2526682" y="3994363"/>
                  <a:pt x="2521563" y="4007257"/>
                  <a:pt x="2515299" y="4016867"/>
                </a:cubicBezTo>
                <a:lnTo>
                  <a:pt x="2513423" y="4018759"/>
                </a:lnTo>
                <a:lnTo>
                  <a:pt x="2482991" y="4012935"/>
                </a:lnTo>
                <a:cubicBezTo>
                  <a:pt x="2469558" y="4010479"/>
                  <a:pt x="2456714" y="4010658"/>
                  <a:pt x="2446940" y="4021172"/>
                </a:cubicBezTo>
                <a:cubicBezTo>
                  <a:pt x="2445490" y="4004762"/>
                  <a:pt x="2418263" y="4035043"/>
                  <a:pt x="2404883" y="4024808"/>
                </a:cubicBezTo>
                <a:cubicBezTo>
                  <a:pt x="2395527" y="4015768"/>
                  <a:pt x="2385089" y="4022846"/>
                  <a:pt x="2373894" y="4023827"/>
                </a:cubicBezTo>
                <a:cubicBezTo>
                  <a:pt x="2360273" y="4016866"/>
                  <a:pt x="2310801" y="4031114"/>
                  <a:pt x="2297080" y="4040841"/>
                </a:cubicBezTo>
                <a:cubicBezTo>
                  <a:pt x="2262890" y="4074342"/>
                  <a:pt x="2198735" y="4051487"/>
                  <a:pt x="2170615" y="4077196"/>
                </a:cubicBezTo>
                <a:cubicBezTo>
                  <a:pt x="2161158" y="4081087"/>
                  <a:pt x="2152190" y="4082780"/>
                  <a:pt x="2143580" y="4083102"/>
                </a:cubicBezTo>
                <a:lnTo>
                  <a:pt x="2119893" y="4080874"/>
                </a:lnTo>
                <a:lnTo>
                  <a:pt x="2114008" y="4073996"/>
                </a:lnTo>
                <a:lnTo>
                  <a:pt x="2099067" y="4076068"/>
                </a:lnTo>
                <a:lnTo>
                  <a:pt x="2095000" y="4075096"/>
                </a:lnTo>
                <a:cubicBezTo>
                  <a:pt x="2087230" y="4073204"/>
                  <a:pt x="2079536" y="4071577"/>
                  <a:pt x="2071767" y="4071044"/>
                </a:cubicBezTo>
                <a:cubicBezTo>
                  <a:pt x="2077287" y="4106066"/>
                  <a:pt x="2006612" y="4072253"/>
                  <a:pt x="2024486" y="4100276"/>
                </a:cubicBezTo>
                <a:cubicBezTo>
                  <a:pt x="1982770" y="4103418"/>
                  <a:pt x="1990990" y="4145711"/>
                  <a:pt x="1944675" y="4121515"/>
                </a:cubicBezTo>
                <a:cubicBezTo>
                  <a:pt x="1876432" y="4151801"/>
                  <a:pt x="1796287" y="4126915"/>
                  <a:pt x="1739945" y="4171795"/>
                </a:cubicBezTo>
                <a:cubicBezTo>
                  <a:pt x="1680970" y="4182234"/>
                  <a:pt x="1693119" y="4173922"/>
                  <a:pt x="1662065" y="4184630"/>
                </a:cubicBezTo>
                <a:cubicBezTo>
                  <a:pt x="1658816" y="4205398"/>
                  <a:pt x="1624608" y="4174561"/>
                  <a:pt x="1595989" y="4193679"/>
                </a:cubicBezTo>
                <a:lnTo>
                  <a:pt x="1559231" y="4195932"/>
                </a:lnTo>
                <a:lnTo>
                  <a:pt x="1537197" y="4209468"/>
                </a:lnTo>
                <a:cubicBezTo>
                  <a:pt x="1524267" y="4212789"/>
                  <a:pt x="1508603" y="4203060"/>
                  <a:pt x="1508787" y="4230924"/>
                </a:cubicBezTo>
                <a:cubicBezTo>
                  <a:pt x="1500688" y="4227785"/>
                  <a:pt x="1493126" y="4234837"/>
                  <a:pt x="1488914" y="4241772"/>
                </a:cubicBezTo>
                <a:cubicBezTo>
                  <a:pt x="1483344" y="4244130"/>
                  <a:pt x="1472963" y="4244323"/>
                  <a:pt x="1465497" y="4245075"/>
                </a:cubicBezTo>
                <a:lnTo>
                  <a:pt x="1444118" y="4246285"/>
                </a:lnTo>
                <a:lnTo>
                  <a:pt x="1405326" y="4248391"/>
                </a:lnTo>
                <a:cubicBezTo>
                  <a:pt x="1362233" y="4238681"/>
                  <a:pt x="1386645" y="4253541"/>
                  <a:pt x="1344909" y="4237004"/>
                </a:cubicBezTo>
                <a:cubicBezTo>
                  <a:pt x="1319660" y="4278048"/>
                  <a:pt x="1328465" y="4235908"/>
                  <a:pt x="1298748" y="4241669"/>
                </a:cubicBezTo>
                <a:cubicBezTo>
                  <a:pt x="1303263" y="4202446"/>
                  <a:pt x="1257287" y="4277634"/>
                  <a:pt x="1251302" y="4232513"/>
                </a:cubicBezTo>
                <a:cubicBezTo>
                  <a:pt x="1246083" y="4234987"/>
                  <a:pt x="1221483" y="4225653"/>
                  <a:pt x="1216643" y="4229828"/>
                </a:cubicBezTo>
                <a:lnTo>
                  <a:pt x="1214101" y="4231991"/>
                </a:lnTo>
                <a:lnTo>
                  <a:pt x="1203193" y="4232867"/>
                </a:lnTo>
                <a:lnTo>
                  <a:pt x="1201049" y="4242842"/>
                </a:lnTo>
                <a:lnTo>
                  <a:pt x="1185298" y="4251133"/>
                </a:lnTo>
                <a:cubicBezTo>
                  <a:pt x="1179255" y="4252733"/>
                  <a:pt x="1172580" y="4252698"/>
                  <a:pt x="1164955" y="4250027"/>
                </a:cubicBezTo>
                <a:cubicBezTo>
                  <a:pt x="1138322" y="4224376"/>
                  <a:pt x="1100363" y="4267890"/>
                  <a:pt x="1067357" y="4233908"/>
                </a:cubicBezTo>
                <a:cubicBezTo>
                  <a:pt x="1055150" y="4224918"/>
                  <a:pt x="1016960" y="4218576"/>
                  <a:pt x="1009492" y="4230455"/>
                </a:cubicBezTo>
                <a:cubicBezTo>
                  <a:pt x="1001480" y="4231829"/>
                  <a:pt x="992281" y="4225396"/>
                  <a:pt x="988345" y="4238880"/>
                </a:cubicBezTo>
                <a:cubicBezTo>
                  <a:pt x="981958" y="4254801"/>
                  <a:pt x="954663" y="4223227"/>
                  <a:pt x="958251" y="4244100"/>
                </a:cubicBezTo>
                <a:cubicBezTo>
                  <a:pt x="938858" y="4222336"/>
                  <a:pt x="915951" y="4241975"/>
                  <a:pt x="899207" y="4247688"/>
                </a:cubicBezTo>
                <a:cubicBezTo>
                  <a:pt x="884002" y="4226854"/>
                  <a:pt x="873981" y="4247833"/>
                  <a:pt x="837706" y="4245528"/>
                </a:cubicBezTo>
                <a:cubicBezTo>
                  <a:pt x="821001" y="4221598"/>
                  <a:pt x="809746" y="4268977"/>
                  <a:pt x="778474" y="4235526"/>
                </a:cubicBezTo>
                <a:cubicBezTo>
                  <a:pt x="777421" y="4238161"/>
                  <a:pt x="776057" y="4240538"/>
                  <a:pt x="774418" y="4242583"/>
                </a:cubicBezTo>
                <a:cubicBezTo>
                  <a:pt x="764902" y="4254463"/>
                  <a:pt x="748468" y="4252810"/>
                  <a:pt x="737705" y="4238891"/>
                </a:cubicBezTo>
                <a:cubicBezTo>
                  <a:pt x="688302" y="4193107"/>
                  <a:pt x="682485" y="4224501"/>
                  <a:pt x="641839" y="4211160"/>
                </a:cubicBezTo>
                <a:cubicBezTo>
                  <a:pt x="596156" y="4200529"/>
                  <a:pt x="617273" y="4236299"/>
                  <a:pt x="558105" y="4191218"/>
                </a:cubicBezTo>
                <a:cubicBezTo>
                  <a:pt x="553107" y="4206459"/>
                  <a:pt x="528323" y="4202818"/>
                  <a:pt x="515682" y="4193696"/>
                </a:cubicBezTo>
                <a:cubicBezTo>
                  <a:pt x="493567" y="4189726"/>
                  <a:pt x="491022" y="4212483"/>
                  <a:pt x="467082" y="4185616"/>
                </a:cubicBezTo>
                <a:cubicBezTo>
                  <a:pt x="472585" y="4207692"/>
                  <a:pt x="425896" y="4188982"/>
                  <a:pt x="437646" y="4212658"/>
                </a:cubicBezTo>
                <a:cubicBezTo>
                  <a:pt x="424682" y="4230622"/>
                  <a:pt x="415313" y="4197369"/>
                  <a:pt x="402271" y="4212774"/>
                </a:cubicBezTo>
                <a:cubicBezTo>
                  <a:pt x="386486" y="4214846"/>
                  <a:pt x="402806" y="4204907"/>
                  <a:pt x="384907" y="4201195"/>
                </a:cubicBezTo>
                <a:cubicBezTo>
                  <a:pt x="363484" y="4200591"/>
                  <a:pt x="360732" y="4185695"/>
                  <a:pt x="337154" y="4206136"/>
                </a:cubicBezTo>
                <a:cubicBezTo>
                  <a:pt x="313728" y="4191390"/>
                  <a:pt x="328632" y="4203044"/>
                  <a:pt x="298662" y="4211227"/>
                </a:cubicBezTo>
                <a:cubicBezTo>
                  <a:pt x="284852" y="4197257"/>
                  <a:pt x="274958" y="4202411"/>
                  <a:pt x="265740" y="4213623"/>
                </a:cubicBezTo>
                <a:cubicBezTo>
                  <a:pt x="235520" y="4207388"/>
                  <a:pt x="209548" y="4223241"/>
                  <a:pt x="176403" y="4227393"/>
                </a:cubicBezTo>
                <a:cubicBezTo>
                  <a:pt x="138304" y="4239982"/>
                  <a:pt x="110954" y="4232182"/>
                  <a:pt x="82528" y="4243774"/>
                </a:cubicBezTo>
                <a:cubicBezTo>
                  <a:pt x="48751" y="4221865"/>
                  <a:pt x="39523" y="4251971"/>
                  <a:pt x="19464" y="4256103"/>
                </a:cubicBezTo>
                <a:lnTo>
                  <a:pt x="0" y="4221939"/>
                </a:lnTo>
                <a:lnTo>
                  <a:pt x="0" y="15850"/>
                </a:lnTo>
                <a:lnTo>
                  <a:pt x="3898347" y="0"/>
                </a:lnTo>
                <a:close/>
              </a:path>
            </a:pathLst>
          </a:custGeom>
          <a:solidFill>
            <a:srgbClr val="82766A">
              <a:alpha val="1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62117A9-5D4E-C3C4-D2B7-FCD2FD612794}"/>
              </a:ext>
            </a:extLst>
          </p:cNvPr>
          <p:cNvSpPr>
            <a:spLocks noGrp="1"/>
          </p:cNvSpPr>
          <p:nvPr>
            <p:ph type="ctrTitle"/>
          </p:nvPr>
        </p:nvSpPr>
        <p:spPr>
          <a:xfrm>
            <a:off x="704665" y="1253925"/>
            <a:ext cx="3353466" cy="2068992"/>
          </a:xfrm>
        </p:spPr>
        <p:txBody>
          <a:bodyPr anchor="b">
            <a:normAutofit/>
          </a:bodyPr>
          <a:lstStyle/>
          <a:p>
            <a:r>
              <a:rPr lang="en-US" sz="2800" dirty="0"/>
              <a:t>Analysis on Motor Vehicle Collisions</a:t>
            </a:r>
            <a:endParaRPr lang="en-US" dirty="0"/>
          </a:p>
        </p:txBody>
      </p:sp>
      <p:sp>
        <p:nvSpPr>
          <p:cNvPr id="3" name="Subtitle 2">
            <a:extLst>
              <a:ext uri="{FF2B5EF4-FFF2-40B4-BE49-F238E27FC236}">
                <a16:creationId xmlns:a16="http://schemas.microsoft.com/office/drawing/2014/main" id="{AE501A4A-334F-B5A4-EB41-DFAD3526C1DA}"/>
              </a:ext>
            </a:extLst>
          </p:cNvPr>
          <p:cNvSpPr>
            <a:spLocks noGrp="1"/>
          </p:cNvSpPr>
          <p:nvPr>
            <p:ph type="subTitle" idx="1"/>
          </p:nvPr>
        </p:nvSpPr>
        <p:spPr>
          <a:xfrm>
            <a:off x="1093694" y="3477169"/>
            <a:ext cx="2545977" cy="825890"/>
          </a:xfrm>
        </p:spPr>
        <p:txBody>
          <a:bodyPr>
            <a:normAutofit/>
          </a:bodyPr>
          <a:lstStyle/>
          <a:p>
            <a:endParaRPr lang="en-US" sz="1800"/>
          </a:p>
        </p:txBody>
      </p:sp>
      <p:sp>
        <p:nvSpPr>
          <p:cNvPr id="15" name="Rectangle 6">
            <a:extLst>
              <a:ext uri="{FF2B5EF4-FFF2-40B4-BE49-F238E27FC236}">
                <a16:creationId xmlns:a16="http://schemas.microsoft.com/office/drawing/2014/main" id="{DDCE5572-4319-4D42-813F-C8C69C08C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94542">
            <a:off x="1791736" y="491177"/>
            <a:ext cx="1149890"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4527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111D6-881E-E3CC-7433-51A85A92FBEF}"/>
              </a:ext>
            </a:extLst>
          </p:cNvPr>
          <p:cNvSpPr>
            <a:spLocks noGrp="1"/>
          </p:cNvSpPr>
          <p:nvPr>
            <p:ph type="title"/>
          </p:nvPr>
        </p:nvSpPr>
        <p:spPr/>
        <p:txBody>
          <a:bodyPr/>
          <a:lstStyle/>
          <a:p>
            <a:r>
              <a:rPr lang="en-IN" dirty="0"/>
              <a:t>Sample Visualisation</a:t>
            </a:r>
            <a:endParaRPr lang="en-US" dirty="0"/>
          </a:p>
        </p:txBody>
      </p:sp>
      <p:pic>
        <p:nvPicPr>
          <p:cNvPr id="5" name="Content Placeholder 4">
            <a:extLst>
              <a:ext uri="{FF2B5EF4-FFF2-40B4-BE49-F238E27FC236}">
                <a16:creationId xmlns:a16="http://schemas.microsoft.com/office/drawing/2014/main" id="{D8D3638F-13AD-DD85-49BC-92A92406CE34}"/>
              </a:ext>
            </a:extLst>
          </p:cNvPr>
          <p:cNvPicPr>
            <a:picLocks noGrp="1" noChangeAspect="1"/>
          </p:cNvPicPr>
          <p:nvPr>
            <p:ph idx="1"/>
          </p:nvPr>
        </p:nvPicPr>
        <p:blipFill>
          <a:blip r:embed="rId2"/>
          <a:stretch>
            <a:fillRect/>
          </a:stretch>
        </p:blipFill>
        <p:spPr>
          <a:xfrm>
            <a:off x="2212798" y="1825625"/>
            <a:ext cx="7487003" cy="4429125"/>
          </a:xfrm>
        </p:spPr>
      </p:pic>
    </p:spTree>
    <p:extLst>
      <p:ext uri="{BB962C8B-B14F-4D97-AF65-F5344CB8AC3E}">
        <p14:creationId xmlns:p14="http://schemas.microsoft.com/office/powerpoint/2010/main" val="298146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D1A3A-8EC8-D1AB-F04F-56467996D61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6505BAB-BBFD-3790-066C-C998D346F060}"/>
              </a:ext>
            </a:extLst>
          </p:cNvPr>
          <p:cNvSpPr>
            <a:spLocks noGrp="1"/>
          </p:cNvSpPr>
          <p:nvPr>
            <p:ph idx="1"/>
          </p:nvPr>
        </p:nvSpPr>
        <p:spPr/>
        <p:txBody>
          <a:bodyPr/>
          <a:lstStyle/>
          <a:p>
            <a:r>
              <a:rPr lang="en-US" dirty="0">
                <a:hlinkClick r:id="rId2"/>
              </a:rPr>
              <a:t>New York City Car Accident Statistics - November 2022 Update - Law Offices of Jay S. Knispel Personal Injury Lawyers (jknylaw.com)</a:t>
            </a:r>
            <a:endParaRPr lang="en-US" dirty="0"/>
          </a:p>
        </p:txBody>
      </p:sp>
    </p:spTree>
    <p:extLst>
      <p:ext uri="{BB962C8B-B14F-4D97-AF65-F5344CB8AC3E}">
        <p14:creationId xmlns:p14="http://schemas.microsoft.com/office/powerpoint/2010/main" val="565698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B775-F510-D1AD-3D2B-2EC371C4577E}"/>
              </a:ext>
            </a:extLst>
          </p:cNvPr>
          <p:cNvSpPr>
            <a:spLocks noGrp="1"/>
          </p:cNvSpPr>
          <p:nvPr>
            <p:ph type="title"/>
          </p:nvPr>
        </p:nvSpPr>
        <p:spPr/>
        <p:txBody>
          <a:bodyPr/>
          <a:lstStyle/>
          <a:p>
            <a:r>
              <a:rPr lang="en-US" dirty="0"/>
              <a:t>Team Introduction</a:t>
            </a:r>
          </a:p>
        </p:txBody>
      </p:sp>
      <p:sp>
        <p:nvSpPr>
          <p:cNvPr id="3" name="Content Placeholder 2">
            <a:extLst>
              <a:ext uri="{FF2B5EF4-FFF2-40B4-BE49-F238E27FC236}">
                <a16:creationId xmlns:a16="http://schemas.microsoft.com/office/drawing/2014/main" id="{CB577B6B-3EB1-2F53-D28A-43EBA62B90ED}"/>
              </a:ext>
            </a:extLst>
          </p:cNvPr>
          <p:cNvSpPr>
            <a:spLocks noGrp="1"/>
          </p:cNvSpPr>
          <p:nvPr>
            <p:ph idx="1"/>
          </p:nvPr>
        </p:nvSpPr>
        <p:spPr/>
        <p:txBody>
          <a:bodyPr/>
          <a:lstStyle/>
          <a:p>
            <a:r>
              <a:rPr lang="en-US" dirty="0"/>
              <a:t>Group Number : 06</a:t>
            </a:r>
          </a:p>
          <a:p>
            <a:r>
              <a:rPr lang="en-US" dirty="0"/>
              <a:t>Section Number : 004</a:t>
            </a:r>
          </a:p>
          <a:p>
            <a:r>
              <a:rPr lang="en-US" dirty="0"/>
              <a:t>Team Members:</a:t>
            </a:r>
          </a:p>
          <a:p>
            <a:pPr lvl="2"/>
            <a:r>
              <a:rPr lang="en-US" sz="2000" dirty="0"/>
              <a:t>Deepak Mathaiah Pattem</a:t>
            </a:r>
          </a:p>
          <a:p>
            <a:pPr lvl="2"/>
            <a:r>
              <a:rPr lang="en-US" sz="2000" dirty="0"/>
              <a:t>Joel Soloman Raj Addala</a:t>
            </a:r>
          </a:p>
          <a:p>
            <a:pPr lvl="2"/>
            <a:r>
              <a:rPr lang="en-US" sz="2000" dirty="0"/>
              <a:t>Jerusha Sheba Maben</a:t>
            </a:r>
          </a:p>
          <a:p>
            <a:pPr lvl="2"/>
            <a:r>
              <a:rPr lang="en-US" sz="2000" dirty="0"/>
              <a:t>Manushree Venkatesh</a:t>
            </a:r>
          </a:p>
          <a:p>
            <a:pPr lvl="2"/>
            <a:r>
              <a:rPr lang="en-US" sz="2000" dirty="0"/>
              <a:t>Ram Sundar Thanumalaya Perumal </a:t>
            </a:r>
          </a:p>
        </p:txBody>
      </p:sp>
    </p:spTree>
    <p:extLst>
      <p:ext uri="{BB962C8B-B14F-4D97-AF65-F5344CB8AC3E}">
        <p14:creationId xmlns:p14="http://schemas.microsoft.com/office/powerpoint/2010/main" val="1430574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D4D16-0D2F-C775-ED96-04EAF9F1BFE6}"/>
              </a:ext>
            </a:extLst>
          </p:cNvPr>
          <p:cNvSpPr>
            <a:spLocks noGrp="1"/>
          </p:cNvSpPr>
          <p:nvPr>
            <p:ph type="title"/>
          </p:nvPr>
        </p:nvSpPr>
        <p:spPr/>
        <p:txBody>
          <a:bodyPr/>
          <a:lstStyle/>
          <a:p>
            <a:r>
              <a:rPr lang="en-US" dirty="0"/>
              <a:t>Background / motivation</a:t>
            </a:r>
          </a:p>
        </p:txBody>
      </p:sp>
      <p:sp>
        <p:nvSpPr>
          <p:cNvPr id="3" name="Content Placeholder 2">
            <a:extLst>
              <a:ext uri="{FF2B5EF4-FFF2-40B4-BE49-F238E27FC236}">
                <a16:creationId xmlns:a16="http://schemas.microsoft.com/office/drawing/2014/main" id="{A42CE2EA-39D9-CCE5-550B-DB6A73E5C1DA}"/>
              </a:ext>
            </a:extLst>
          </p:cNvPr>
          <p:cNvSpPr>
            <a:spLocks noGrp="1"/>
          </p:cNvSpPr>
          <p:nvPr>
            <p:ph idx="1"/>
          </p:nvPr>
        </p:nvSpPr>
        <p:spPr/>
        <p:txBody>
          <a:bodyPr/>
          <a:lstStyle/>
          <a:p>
            <a:r>
              <a:rPr lang="en-US" dirty="0"/>
              <a:t>New York City is the most populated city in the United States of America. As a result, it is not surprising that there is a lot of traffic in the city, which increases the likelihood of accidents.</a:t>
            </a:r>
          </a:p>
          <a:p>
            <a:r>
              <a:rPr lang="en-US" dirty="0"/>
              <a:t>Statistical research conducted by analysts at Jay S. Knispel revealed that there were over 88k accidents in 2020 alone. Considering that the epidemic kept most of the year behind lock and key, that is a lot. Since then, the world has mostly recovered from the epidemic; thus, the traffic problem is only going to become worse. </a:t>
            </a:r>
          </a:p>
          <a:p>
            <a:r>
              <a:rPr lang="en-US" dirty="0"/>
              <a:t>By understanding and analyzing the contributors to these accidents in NYC, it is possible to raise public health and safety and reduce the occurrence of accidents in other cities in similar situations.</a:t>
            </a:r>
          </a:p>
        </p:txBody>
      </p:sp>
    </p:spTree>
    <p:extLst>
      <p:ext uri="{BB962C8B-B14F-4D97-AF65-F5344CB8AC3E}">
        <p14:creationId xmlns:p14="http://schemas.microsoft.com/office/powerpoint/2010/main" val="119424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F0CA6-CACB-7548-5FCA-43EE5C815FED}"/>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FFB0BE1-3231-E8AB-9D71-762E7B673382}"/>
              </a:ext>
            </a:extLst>
          </p:cNvPr>
          <p:cNvSpPr>
            <a:spLocks noGrp="1"/>
          </p:cNvSpPr>
          <p:nvPr>
            <p:ph idx="1"/>
          </p:nvPr>
        </p:nvSpPr>
        <p:spPr/>
        <p:txBody>
          <a:bodyPr/>
          <a:lstStyle/>
          <a:p>
            <a:r>
              <a:rPr lang="en-IN" dirty="0"/>
              <a:t>Car accidents are a major concern regarding the safety of the population in densely populated cities. In most cases despite the government's efforts to improve road safety, car crashes continue to occur every year. This project is set to analyze an NYPD data set recording car accidents in New York cities to understand the contributing factors and aid in developing strategies for the prevention of such accidents. </a:t>
            </a:r>
            <a:endParaRPr lang="en-US" dirty="0"/>
          </a:p>
        </p:txBody>
      </p:sp>
    </p:spTree>
    <p:extLst>
      <p:ext uri="{BB962C8B-B14F-4D97-AF65-F5344CB8AC3E}">
        <p14:creationId xmlns:p14="http://schemas.microsoft.com/office/powerpoint/2010/main" val="706310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83775-49BA-9C89-BE5E-28EC42419827}"/>
              </a:ext>
            </a:extLst>
          </p:cNvPr>
          <p:cNvSpPr>
            <a:spLocks noGrp="1"/>
          </p:cNvSpPr>
          <p:nvPr>
            <p:ph type="title"/>
          </p:nvPr>
        </p:nvSpPr>
        <p:spPr/>
        <p:txBody>
          <a:bodyPr/>
          <a:lstStyle/>
          <a:p>
            <a:r>
              <a:rPr lang="en-US" dirty="0"/>
              <a:t>Project Proposal</a:t>
            </a:r>
          </a:p>
        </p:txBody>
      </p:sp>
      <p:sp>
        <p:nvSpPr>
          <p:cNvPr id="3" name="Content Placeholder 2">
            <a:extLst>
              <a:ext uri="{FF2B5EF4-FFF2-40B4-BE49-F238E27FC236}">
                <a16:creationId xmlns:a16="http://schemas.microsoft.com/office/drawing/2014/main" id="{2C00A14F-B8E0-C920-82FE-80AD2F2BF32E}"/>
              </a:ext>
            </a:extLst>
          </p:cNvPr>
          <p:cNvSpPr>
            <a:spLocks noGrp="1"/>
          </p:cNvSpPr>
          <p:nvPr>
            <p:ph idx="1"/>
          </p:nvPr>
        </p:nvSpPr>
        <p:spPr/>
        <p:txBody>
          <a:bodyPr/>
          <a:lstStyle/>
          <a:p>
            <a:r>
              <a:rPr lang="en-US" dirty="0"/>
              <a:t>Our team intends to identify patterns using descriptive analysis, to gain a better understanding of how, why, and when these accidents occur. With those parameters, we aim to find leading causes. This will help provide clarity on which contributors to focus on to reduce car crashes dramatically.</a:t>
            </a:r>
          </a:p>
        </p:txBody>
      </p:sp>
    </p:spTree>
    <p:extLst>
      <p:ext uri="{BB962C8B-B14F-4D97-AF65-F5344CB8AC3E}">
        <p14:creationId xmlns:p14="http://schemas.microsoft.com/office/powerpoint/2010/main" val="505741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60006-ADC5-7A9A-BFCD-FB48120323D5}"/>
              </a:ext>
            </a:extLst>
          </p:cNvPr>
          <p:cNvSpPr>
            <a:spLocks noGrp="1"/>
          </p:cNvSpPr>
          <p:nvPr>
            <p:ph type="title"/>
          </p:nvPr>
        </p:nvSpPr>
        <p:spPr/>
        <p:txBody>
          <a:bodyPr/>
          <a:lstStyle/>
          <a:p>
            <a:r>
              <a:rPr lang="en-US" dirty="0"/>
              <a:t>Analysis Questions</a:t>
            </a:r>
          </a:p>
        </p:txBody>
      </p:sp>
      <p:sp>
        <p:nvSpPr>
          <p:cNvPr id="3" name="Content Placeholder 2">
            <a:extLst>
              <a:ext uri="{FF2B5EF4-FFF2-40B4-BE49-F238E27FC236}">
                <a16:creationId xmlns:a16="http://schemas.microsoft.com/office/drawing/2014/main" id="{5001EF1D-969C-71B8-6E58-B43831E0C8F5}"/>
              </a:ext>
            </a:extLst>
          </p:cNvPr>
          <p:cNvSpPr>
            <a:spLocks noGrp="1"/>
          </p:cNvSpPr>
          <p:nvPr>
            <p:ph idx="1"/>
          </p:nvPr>
        </p:nvSpPr>
        <p:spPr/>
        <p:txBody>
          <a:bodyPr/>
          <a:lstStyle/>
          <a:p>
            <a:r>
              <a:rPr lang="en-US" dirty="0"/>
              <a:t>Which are the largest contributors to car crashes in NYC?</a:t>
            </a:r>
          </a:p>
          <a:p>
            <a:r>
              <a:rPr lang="en-US" dirty="0"/>
              <a:t>Which areas are the most prone to car crashes?</a:t>
            </a:r>
          </a:p>
          <a:p>
            <a:r>
              <a:rPr lang="en-US" dirty="0"/>
              <a:t>What is the relation between the time and frequency of car crashes?</a:t>
            </a:r>
          </a:p>
        </p:txBody>
      </p:sp>
    </p:spTree>
    <p:extLst>
      <p:ext uri="{BB962C8B-B14F-4D97-AF65-F5344CB8AC3E}">
        <p14:creationId xmlns:p14="http://schemas.microsoft.com/office/powerpoint/2010/main" val="2679186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88A3A-C47D-B5E5-8F77-5C7347507745}"/>
              </a:ext>
            </a:extLst>
          </p:cNvPr>
          <p:cNvSpPr>
            <a:spLocks noGrp="1"/>
          </p:cNvSpPr>
          <p:nvPr>
            <p:ph type="title"/>
          </p:nvPr>
        </p:nvSpPr>
        <p:spPr/>
        <p:txBody>
          <a:bodyPr/>
          <a:lstStyle/>
          <a:p>
            <a:r>
              <a:rPr lang="en-US" dirty="0"/>
              <a:t>Data set description</a:t>
            </a:r>
          </a:p>
        </p:txBody>
      </p:sp>
      <p:sp>
        <p:nvSpPr>
          <p:cNvPr id="3" name="Content Placeholder 2">
            <a:extLst>
              <a:ext uri="{FF2B5EF4-FFF2-40B4-BE49-F238E27FC236}">
                <a16:creationId xmlns:a16="http://schemas.microsoft.com/office/drawing/2014/main" id="{1798D4D7-47D1-B804-C131-FC760B29C74C}"/>
              </a:ext>
            </a:extLst>
          </p:cNvPr>
          <p:cNvSpPr>
            <a:spLocks noGrp="1"/>
          </p:cNvSpPr>
          <p:nvPr>
            <p:ph idx="1"/>
          </p:nvPr>
        </p:nvSpPr>
        <p:spPr/>
        <p:txBody>
          <a:bodyPr/>
          <a:lstStyle/>
          <a:p>
            <a:r>
              <a:rPr lang="en-US" dirty="0"/>
              <a:t>This data set is the collection of all the motor vehicle collisions recorded by the NYPD, available on the data.gov site.</a:t>
            </a:r>
          </a:p>
          <a:p>
            <a:r>
              <a:rPr lang="en-US" dirty="0"/>
              <a:t>This data set contains incidents from 2016 till 2022</a:t>
            </a:r>
          </a:p>
          <a:p>
            <a:r>
              <a:rPr lang="en-US" dirty="0"/>
              <a:t>In total there are 3,704,406 records and 25 variables in the data set.</a:t>
            </a:r>
          </a:p>
          <a:p>
            <a:r>
              <a:rPr lang="en-US" dirty="0"/>
              <a:t>The Records are subset to make the data manageable for this analysis. For this we take into consideration the incidents that occurred from 2019 till 2021.</a:t>
            </a:r>
          </a:p>
          <a:p>
            <a:r>
              <a:rPr lang="en-US" dirty="0"/>
              <a:t>This makes the effective shape of the dataset to be 442,109 records and 25 variables.</a:t>
            </a:r>
          </a:p>
        </p:txBody>
      </p:sp>
    </p:spTree>
    <p:extLst>
      <p:ext uri="{BB962C8B-B14F-4D97-AF65-F5344CB8AC3E}">
        <p14:creationId xmlns:p14="http://schemas.microsoft.com/office/powerpoint/2010/main" val="530389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425A4-03A7-C116-BBC6-6C742258B38B}"/>
              </a:ext>
            </a:extLst>
          </p:cNvPr>
          <p:cNvSpPr>
            <a:spLocks noGrp="1"/>
          </p:cNvSpPr>
          <p:nvPr>
            <p:ph type="title"/>
          </p:nvPr>
        </p:nvSpPr>
        <p:spPr/>
        <p:txBody>
          <a:bodyPr/>
          <a:lstStyle/>
          <a:p>
            <a:r>
              <a:rPr lang="en-US"/>
              <a:t>Data set description</a:t>
            </a:r>
            <a:endParaRPr lang="en-US" dirty="0"/>
          </a:p>
        </p:txBody>
      </p:sp>
      <p:pic>
        <p:nvPicPr>
          <p:cNvPr id="9" name="Content Placeholder 8">
            <a:extLst>
              <a:ext uri="{FF2B5EF4-FFF2-40B4-BE49-F238E27FC236}">
                <a16:creationId xmlns:a16="http://schemas.microsoft.com/office/drawing/2014/main" id="{1B3E93A6-B5CE-1848-88A0-6FA41194D556}"/>
              </a:ext>
            </a:extLst>
          </p:cNvPr>
          <p:cNvPicPr>
            <a:picLocks noGrp="1" noChangeAspect="1"/>
          </p:cNvPicPr>
          <p:nvPr>
            <p:ph idx="1"/>
          </p:nvPr>
        </p:nvPicPr>
        <p:blipFill>
          <a:blip r:embed="rId2"/>
          <a:stretch>
            <a:fillRect/>
          </a:stretch>
        </p:blipFill>
        <p:spPr>
          <a:xfrm>
            <a:off x="3334526" y="1825625"/>
            <a:ext cx="5243548" cy="4429125"/>
          </a:xfrm>
        </p:spPr>
      </p:pic>
    </p:spTree>
    <p:extLst>
      <p:ext uri="{BB962C8B-B14F-4D97-AF65-F5344CB8AC3E}">
        <p14:creationId xmlns:p14="http://schemas.microsoft.com/office/powerpoint/2010/main" val="3706802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111D6-881E-E3CC-7433-51A85A92FBEF}"/>
              </a:ext>
            </a:extLst>
          </p:cNvPr>
          <p:cNvSpPr>
            <a:spLocks noGrp="1"/>
          </p:cNvSpPr>
          <p:nvPr>
            <p:ph type="title"/>
          </p:nvPr>
        </p:nvSpPr>
        <p:spPr/>
        <p:txBody>
          <a:bodyPr/>
          <a:lstStyle/>
          <a:p>
            <a:r>
              <a:rPr lang="en-IN" dirty="0"/>
              <a:t>Sample Visualisation</a:t>
            </a:r>
            <a:endParaRPr lang="en-US" dirty="0"/>
          </a:p>
        </p:txBody>
      </p:sp>
      <p:pic>
        <p:nvPicPr>
          <p:cNvPr id="5" name="Content Placeholder 4">
            <a:extLst>
              <a:ext uri="{FF2B5EF4-FFF2-40B4-BE49-F238E27FC236}">
                <a16:creationId xmlns:a16="http://schemas.microsoft.com/office/drawing/2014/main" id="{7B1126D0-333E-B929-AB7B-11E153F7AEAD}"/>
              </a:ext>
            </a:extLst>
          </p:cNvPr>
          <p:cNvPicPr>
            <a:picLocks noGrp="1" noChangeAspect="1"/>
          </p:cNvPicPr>
          <p:nvPr>
            <p:ph idx="1"/>
          </p:nvPr>
        </p:nvPicPr>
        <p:blipFill>
          <a:blip r:embed="rId2"/>
          <a:stretch>
            <a:fillRect/>
          </a:stretch>
        </p:blipFill>
        <p:spPr>
          <a:xfrm>
            <a:off x="2806007" y="1825625"/>
            <a:ext cx="6300586" cy="4429125"/>
          </a:xfrm>
        </p:spPr>
      </p:pic>
    </p:spTree>
    <p:extLst>
      <p:ext uri="{BB962C8B-B14F-4D97-AF65-F5344CB8AC3E}">
        <p14:creationId xmlns:p14="http://schemas.microsoft.com/office/powerpoint/2010/main" val="1744141702"/>
      </p:ext>
    </p:extLst>
  </p:cSld>
  <p:clrMapOvr>
    <a:masterClrMapping/>
  </p:clrMapOvr>
</p:sld>
</file>

<file path=ppt/theme/theme1.xml><?xml version="1.0" encoding="utf-8"?>
<a:theme xmlns:a="http://schemas.openxmlformats.org/drawingml/2006/main" name="Archiv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emplate>TM03090434[[fn=Wood Type]]</Template>
  <TotalTime>170</TotalTime>
  <Words>470</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Bembo</vt:lpstr>
      <vt:lpstr>ArchiveVTI</vt:lpstr>
      <vt:lpstr>Analysis on Motor Vehicle Collisions</vt:lpstr>
      <vt:lpstr>Team Introduction</vt:lpstr>
      <vt:lpstr>Background / motivation</vt:lpstr>
      <vt:lpstr>Problem statement</vt:lpstr>
      <vt:lpstr>Project Proposal</vt:lpstr>
      <vt:lpstr>Analysis Questions</vt:lpstr>
      <vt:lpstr>Data set description</vt:lpstr>
      <vt:lpstr>Data set description</vt:lpstr>
      <vt:lpstr>Sample Visualisation</vt:lpstr>
      <vt:lpstr>Sample Visualisation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on Motor Vehicle Collisions</dc:title>
  <dc:creator>Joel Soloman Raj Addala</dc:creator>
  <cp:lastModifiedBy>Joel Soloman Raj Addala</cp:lastModifiedBy>
  <cp:revision>8</cp:revision>
  <dcterms:created xsi:type="dcterms:W3CDTF">2023-03-24T01:09:44Z</dcterms:created>
  <dcterms:modified xsi:type="dcterms:W3CDTF">2023-03-24T14:22:14Z</dcterms:modified>
</cp:coreProperties>
</file>