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BBIRUHARSHAVARDHINI/KeyLogger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97339" y="1660207"/>
            <a:ext cx="10433843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870835" indent="0">
              <a:spcBef>
                <a:spcPts val="130"/>
              </a:spcBef>
              <a:buNone/>
            </a:pPr>
            <a:r>
              <a:rPr lang="en-US" spc="15" dirty="0"/>
              <a:t>   DABBIRU HARSHAVARDHINI</a:t>
            </a:r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AED7-AFFC-D733-7992-B0986C75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8F80-9626-2071-89AA-16445876A852}"/>
              </a:ext>
            </a:extLst>
          </p:cNvPr>
          <p:cNvSpPr txBox="1"/>
          <p:nvPr/>
        </p:nvSpPr>
        <p:spPr>
          <a:xfrm>
            <a:off x="1447800" y="3248344"/>
            <a:ext cx="7702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</a:t>
            </a:r>
            <a:r>
              <a:rPr lang="en-IN" sz="2400" dirty="0">
                <a:hlinkClick r:id="rId2"/>
              </a:rPr>
              <a:t>DABBIRUHARSHAVARDHINI</a:t>
            </a:r>
            <a:r>
              <a:rPr lang="en-IN" sz="2400" dirty="0"/>
              <a:t>/KeyLogger</a:t>
            </a:r>
          </a:p>
        </p:txBody>
      </p:sp>
    </p:spTree>
    <p:extLst>
      <p:ext uri="{BB962C8B-B14F-4D97-AF65-F5344CB8AC3E}">
        <p14:creationId xmlns:p14="http://schemas.microsoft.com/office/powerpoint/2010/main" val="3038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5" dirty="0"/>
              <a:t>Keylogger and security</a:t>
            </a: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206948" y="1076562"/>
            <a:ext cx="12332896" cy="6187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4" y="1873489"/>
            <a:ext cx="8425132" cy="479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Arial,Sans-Serif</vt:lpstr>
      <vt:lpstr>Calibri</vt:lpstr>
      <vt:lpstr>Trebuchet MS</vt:lpstr>
      <vt:lpstr>Office Theme</vt:lpstr>
      <vt:lpstr>   DABBIRU HARSHAVARDHINI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 User Impact Increased Awareness: Better user knowledge and adoption of security practices. Enhanced Security Posture: Improved personal and organizational cybersecurity Case Studies Successful Detections: Examples in financial institutions and government agencies. Industry Impact: Protection of sensitive data in healthcare and finance.    Future Prospects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ABHI ABHI</dc:creator>
  <cp:lastModifiedBy>Manish Chandra Guturu</cp:lastModifiedBy>
  <cp:revision>1</cp:revision>
  <dcterms:created xsi:type="dcterms:W3CDTF">2024-06-02T18:48:59Z</dcterms:created>
  <dcterms:modified xsi:type="dcterms:W3CDTF">2024-06-20T12:06:18Z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e7714be3d9b64469ba4c7c4db1e4207d</vt:lpwstr>
  </property>
</Properties>
</file>