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39" autoAdjust="0"/>
    <p:restoredTop sz="95119" autoAdjust="0"/>
  </p:normalViewPr>
  <p:slideViewPr>
    <p:cSldViewPr>
      <p:cViewPr>
        <p:scale>
          <a:sx n="100" d="100"/>
          <a:sy n="100" d="100"/>
        </p:scale>
        <p:origin x="-10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7C6BC-5E27-42A6-AD1A-75FC413766CD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2538E-283D-4AE1-9991-707673BA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5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538E-283D-4AE1-9991-707673BA9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6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538E-283D-4AE1-9991-707673BA9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6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538E-283D-4AE1-9991-707673BA9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6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538E-283D-4AE1-9991-707673BA9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6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1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8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9528-1732-48BF-8F36-F2194C4A2E0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1550-D6BE-4F61-919B-E0E46ECBE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5775" y="217024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올해의 목표</a:t>
            </a:r>
            <a:endParaRPr lang="en-US" altLang="ko-KR" sz="5400" b="1" cap="none" spc="0" dirty="0">
              <a:ln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949" y="1772816"/>
            <a:ext cx="2218859" cy="648072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52kg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만들기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4949" y="2580935"/>
            <a:ext cx="2218859" cy="648072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욕 끊기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4949" y="3424237"/>
            <a:ext cx="2218859" cy="648072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병 이상 안 먹기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4948" y="4240273"/>
            <a:ext cx="2218859" cy="648072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영어 관련 자격증 취득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4947" y="5085184"/>
            <a:ext cx="2218859" cy="648072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취업하기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69565" y="1772816"/>
            <a:ext cx="2218859" cy="648072"/>
          </a:xfrm>
          <a:prstGeom prst="roundRect">
            <a:avLst/>
          </a:prstGeom>
          <a:solidFill>
            <a:srgbClr val="FF3399">
              <a:alpha val="21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전주 한옥 마을 가서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한복 입기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69565" y="2573288"/>
            <a:ext cx="2218859" cy="648072"/>
          </a:xfrm>
          <a:prstGeom prst="roundRect">
            <a:avLst/>
          </a:prstGeom>
          <a:solidFill>
            <a:srgbClr val="FF3399">
              <a:alpha val="21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교복 입고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롯데월드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69565" y="3424237"/>
            <a:ext cx="2218859" cy="648072"/>
          </a:xfrm>
          <a:prstGeom prst="roundRect">
            <a:avLst/>
          </a:prstGeom>
          <a:solidFill>
            <a:srgbClr val="FF3399">
              <a:alpha val="21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제주도 또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놀러가기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69564" y="4245407"/>
            <a:ext cx="2218859" cy="648072"/>
          </a:xfrm>
          <a:prstGeom prst="roundRect">
            <a:avLst/>
          </a:prstGeom>
          <a:solidFill>
            <a:srgbClr val="FF3399">
              <a:alpha val="21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해외여행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..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가고싶다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.. 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올해는 갈 수 있을까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09950" y="1772816"/>
            <a:ext cx="2218859" cy="648072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척추 근육 기르기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64181" y="5085184"/>
            <a:ext cx="2218859" cy="648072"/>
          </a:xfrm>
          <a:prstGeom prst="roundRect">
            <a:avLst/>
          </a:prstGeom>
          <a:solidFill>
            <a:srgbClr val="FF3399">
              <a:alpha val="21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마라톤 대회 나가보기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7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02024" y="217024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월</a:t>
            </a:r>
            <a:r>
              <a:rPr lang="ko-KR" altLang="en-US" sz="5400" b="1" dirty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간</a:t>
            </a:r>
            <a:r>
              <a:rPr lang="ko-KR" altLang="en-US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목표</a:t>
            </a:r>
            <a:endParaRPr lang="en-US" altLang="ko-KR" sz="5400" b="1" cap="none" spc="0" dirty="0">
              <a:ln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9885" y="1712640"/>
            <a:ext cx="2335087" cy="1038200"/>
            <a:chOff x="339885" y="1712640"/>
            <a:chExt cx="2335087" cy="10382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39885" y="1712640"/>
              <a:ext cx="2335087" cy="1038200"/>
            </a:xfrm>
            <a:prstGeom prst="roundRect">
              <a:avLst/>
            </a:prstGeom>
            <a:solidFill>
              <a:srgbClr val="C00000">
                <a:alpha val="59000"/>
              </a:srgb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36711" y="1988088"/>
              <a:ext cx="2141434" cy="690744"/>
            </a:xfrm>
            <a:prstGeom prst="roundRect">
              <a:avLst/>
            </a:prstGeom>
            <a:solidFill>
              <a:srgbClr val="C00000">
                <a:alpha val="8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4705" y="2836210"/>
            <a:ext cx="2335087" cy="1038200"/>
            <a:chOff x="364705" y="2836210"/>
            <a:chExt cx="2335087" cy="10382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64705" y="2836210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2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61531" y="3111658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74kg</a:t>
              </a: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자바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회독 하기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노션정리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64705" y="3974976"/>
            <a:ext cx="2335087" cy="1038200"/>
            <a:chOff x="364705" y="3974976"/>
            <a:chExt cx="2335087" cy="103820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64705" y="3974976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61531" y="4250424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70kg</a:t>
              </a: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알고리즘 공부하기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4705" y="5127104"/>
            <a:ext cx="2335087" cy="1038200"/>
            <a:chOff x="364705" y="5127104"/>
            <a:chExt cx="2335087" cy="10382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64705" y="5127104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4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61531" y="5402552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66kg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47864" y="1712640"/>
            <a:ext cx="2335087" cy="1038200"/>
            <a:chOff x="3347864" y="1712640"/>
            <a:chExt cx="2335087" cy="103820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347864" y="1712640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5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444690" y="1988088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64kg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372684" y="2836210"/>
            <a:ext cx="2335087" cy="1038200"/>
            <a:chOff x="3372684" y="2836210"/>
            <a:chExt cx="2335087" cy="103820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372684" y="2836210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469510" y="3111658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60kg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72684" y="3974976"/>
            <a:ext cx="2335087" cy="1038200"/>
            <a:chOff x="3372684" y="3974976"/>
            <a:chExt cx="2335087" cy="10382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372684" y="3974976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7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469510" y="4250424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56kg</a:t>
              </a: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오빠랑 사진 찍기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372684" y="5127104"/>
            <a:ext cx="2335087" cy="1038200"/>
            <a:chOff x="3372684" y="5127104"/>
            <a:chExt cx="2335087" cy="103820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372684" y="5127104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</a:rPr>
                <a:t>8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469510" y="5402552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54kg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88557" y="1712640"/>
            <a:ext cx="2335087" cy="1038200"/>
            <a:chOff x="6388557" y="1712640"/>
            <a:chExt cx="2335087" cy="103820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88557" y="1712640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9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485383" y="1988088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52kg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13377" y="2836210"/>
            <a:ext cx="2335087" cy="1038200"/>
            <a:chOff x="6413377" y="2836210"/>
            <a:chExt cx="2335087" cy="103820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413377" y="2836210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510203" y="3111658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413377" y="3974976"/>
            <a:ext cx="2335087" cy="1038200"/>
            <a:chOff x="6413377" y="3974976"/>
            <a:chExt cx="2335087" cy="10382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413377" y="3974976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510203" y="4250424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413377" y="5127104"/>
            <a:ext cx="2335087" cy="1038200"/>
            <a:chOff x="6413377" y="5127104"/>
            <a:chExt cx="2335087" cy="10382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413377" y="5127104"/>
              <a:ext cx="2335087" cy="1038200"/>
            </a:xfrm>
            <a:prstGeom prst="round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solidFill>
                    <a:schemeClr val="tx1"/>
                  </a:solidFill>
                </a:rPr>
                <a:t>12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월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510203" y="5402552"/>
              <a:ext cx="2141434" cy="690744"/>
            </a:xfrm>
            <a:prstGeom prst="round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35039" y="217024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&lt;2</a:t>
            </a:r>
            <a:r>
              <a:rPr lang="ko-KR" altLang="en-US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월</a:t>
            </a:r>
            <a:r>
              <a:rPr lang="en-US" altLang="ko-KR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&gt; </a:t>
            </a:r>
            <a:r>
              <a:rPr lang="ko-KR" altLang="en-US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일간 목표</a:t>
            </a:r>
            <a:endParaRPr lang="en-US" altLang="ko-KR" sz="5400" b="1" cap="none" spc="0" dirty="0">
              <a:ln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5890" y="1234083"/>
            <a:ext cx="4265289" cy="5400600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평일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1772816"/>
            <a:ext cx="3945209" cy="201622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늦어도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 기상하기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아침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저녁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스트레칭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합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 이상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운동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시간 이상하기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하루 총합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저녁은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쉐이크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먹기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평일만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약속 시 제외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악력기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하루에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100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 이상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척추 근력운동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 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44008" y="1234083"/>
            <a:ext cx="4265289" cy="5400600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주</a:t>
            </a:r>
            <a:r>
              <a:rPr lang="ko-KR" altLang="en-US" sz="1300" b="1" dirty="0">
                <a:solidFill>
                  <a:schemeClr val="tx1"/>
                </a:solidFill>
              </a:rPr>
              <a:t>말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8314" y="3933056"/>
            <a:ext cx="3960439" cy="252028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복습 하기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시간 이상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공부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노션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작성하기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hub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업로드하기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영어 단어 하루에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개씩 외우기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자바 하루에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강의 듣기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95246" y="1772816"/>
            <a:ext cx="3945209" cy="201622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아침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저녁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스트레칭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합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 이상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운동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시간 이상하기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하루 총합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척추 근력운동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 하기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88024" y="3933056"/>
            <a:ext cx="3960439" cy="252028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영어 단어 복습하기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(100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STUDY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문제 풀기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STUDY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해법 완벽히 이해하기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+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ppt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제작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6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35039" y="217024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&lt;2</a:t>
            </a:r>
            <a:r>
              <a:rPr lang="ko-KR" altLang="en-US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월</a:t>
            </a:r>
            <a:r>
              <a:rPr lang="en-US" altLang="ko-KR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&gt; </a:t>
            </a:r>
            <a:r>
              <a:rPr lang="ko-KR" altLang="en-US" sz="5400" b="1" cap="none" spc="0" dirty="0" smtClean="0">
                <a:ln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일간 목표</a:t>
            </a:r>
            <a:endParaRPr lang="en-US" altLang="ko-KR" sz="5400" b="1" cap="none" spc="0" dirty="0">
              <a:ln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71600" y="1556792"/>
            <a:ext cx="7272808" cy="3744416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08:00-08:20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스트레칭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및 기상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08:20-09:00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수업 준비 및 씻기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09:00-12:00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오전강의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12:00-13:00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점심시간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 이때 외우기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+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빨래하기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설거지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13:00-18:00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오후강의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(17:30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쉐이커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먹기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18:00-19:10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운동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중간 쉬는 시간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19:10-20:00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씻기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씻고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머리말리기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포함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공부 준비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20:00-22:00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복습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22:00-22:30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쉬기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+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잘 준비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미리하기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22:30-01:00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 강의 보기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+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01:30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꿀잠자기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0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294</Words>
  <Application>Microsoft Office PowerPoint</Application>
  <PresentationFormat>화면 슬라이드 쇼(4:3)</PresentationFormat>
  <Paragraphs>130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Win10</cp:lastModifiedBy>
  <cp:revision>9</cp:revision>
  <dcterms:created xsi:type="dcterms:W3CDTF">2022-02-06T11:41:45Z</dcterms:created>
  <dcterms:modified xsi:type="dcterms:W3CDTF">2022-02-06T12:47:58Z</dcterms:modified>
</cp:coreProperties>
</file>