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24" y="546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19B75-9B56-486B-A9C3-D0AE18436DFB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9A942A-5AD7-4E6B-96F7-5491507244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A942A-5AD7-4E6B-96F7-54915072444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485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AE57-436D-4E24-B4D5-3BE84BEDB1AB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2C16-DDC5-46F9-A35F-28CB1C566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246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AE57-436D-4E24-B4D5-3BE84BEDB1AB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2C16-DDC5-46F9-A35F-28CB1C566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3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AE57-436D-4E24-B4D5-3BE84BEDB1AB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2C16-DDC5-46F9-A35F-28CB1C566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223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AE57-436D-4E24-B4D5-3BE84BEDB1AB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2C16-DDC5-46F9-A35F-28CB1C566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488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AE57-436D-4E24-B4D5-3BE84BEDB1AB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2C16-DDC5-46F9-A35F-28CB1C566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302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AE57-436D-4E24-B4D5-3BE84BEDB1AB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2C16-DDC5-46F9-A35F-28CB1C566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594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AE57-436D-4E24-B4D5-3BE84BEDB1AB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2C16-DDC5-46F9-A35F-28CB1C566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540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AE57-436D-4E24-B4D5-3BE84BEDB1AB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2C16-DDC5-46F9-A35F-28CB1C566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392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AE57-436D-4E24-B4D5-3BE84BEDB1AB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2C16-DDC5-46F9-A35F-28CB1C566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051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AE57-436D-4E24-B4D5-3BE84BEDB1AB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2C16-DDC5-46F9-A35F-28CB1C566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94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AE57-436D-4E24-B4D5-3BE84BEDB1AB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2C16-DDC5-46F9-A35F-28CB1C566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044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1AE57-436D-4E24-B4D5-3BE84BEDB1AB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22C16-DDC5-46F9-A35F-28CB1C566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956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8.png"/><Relationship Id="rId7" Type="http://schemas.openxmlformats.org/officeDocument/2006/relationships/image" Target="../media/image19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3.png"/><Relationship Id="rId18" Type="http://schemas.openxmlformats.org/officeDocument/2006/relationships/image" Target="../media/image28.jpeg"/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12" Type="http://schemas.openxmlformats.org/officeDocument/2006/relationships/image" Target="../media/image22.png"/><Relationship Id="rId17" Type="http://schemas.openxmlformats.org/officeDocument/2006/relationships/image" Target="../media/image27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21.png"/><Relationship Id="rId5" Type="http://schemas.openxmlformats.org/officeDocument/2006/relationships/image" Target="../media/image6.png"/><Relationship Id="rId15" Type="http://schemas.openxmlformats.org/officeDocument/2006/relationships/image" Target="../media/image25.png"/><Relationship Id="rId10" Type="http://schemas.openxmlformats.org/officeDocument/2006/relationships/image" Target="../media/image18.png"/><Relationship Id="rId4" Type="http://schemas.openxmlformats.org/officeDocument/2006/relationships/image" Target="../media/image8.png"/><Relationship Id="rId9" Type="http://schemas.openxmlformats.org/officeDocument/2006/relationships/image" Target="../media/image16.png"/><Relationship Id="rId14" Type="http://schemas.openxmlformats.org/officeDocument/2006/relationships/image" Target="../media/image2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8000" b="1" dirty="0" smtClean="0"/>
              <a:t>길음</a:t>
            </a:r>
            <a:endParaRPr lang="ko-KR" altLang="en-US" sz="80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11560" y="4149080"/>
            <a:ext cx="6400800" cy="720080"/>
          </a:xfrm>
        </p:spPr>
        <p:txBody>
          <a:bodyPr>
            <a:normAutofit/>
          </a:bodyPr>
          <a:lstStyle/>
          <a:p>
            <a:r>
              <a:rPr lang="ko-KR" altLang="en-US" sz="2000" b="1" dirty="0" smtClean="0"/>
              <a:t>멀티캠퍼스 </a:t>
            </a:r>
            <a:r>
              <a:rPr lang="en-US" altLang="ko-KR" sz="2000" b="1" dirty="0" smtClean="0"/>
              <a:t>8</a:t>
            </a:r>
            <a:r>
              <a:rPr lang="ko-KR" altLang="en-US" sz="2000" b="1" dirty="0" err="1" smtClean="0"/>
              <a:t>회차</a:t>
            </a:r>
            <a:r>
              <a:rPr lang="en-US" altLang="ko-KR" sz="2000" b="1" dirty="0" smtClean="0"/>
              <a:t>_ H</a:t>
            </a:r>
            <a:r>
              <a:rPr lang="ko-KR" altLang="en-US" sz="2000" b="1" dirty="0" smtClean="0"/>
              <a:t>반 김다빈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2045317"/>
            <a:ext cx="404664" cy="37557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724128" y="2045316"/>
            <a:ext cx="404664" cy="375571"/>
          </a:xfrm>
          <a:prstGeom prst="rect">
            <a:avLst/>
          </a:prstGeom>
        </p:spPr>
      </p:pic>
      <p:pic>
        <p:nvPicPr>
          <p:cNvPr id="1026" name="Picture 2" descr="C:\Users\Win10\Desktop\슈크림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2768601"/>
            <a:ext cx="1372053" cy="94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Win10\Desktop\팥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764704"/>
            <a:ext cx="1473126" cy="1018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Win10\Downloads\pngwing.com (1)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12355">
            <a:off x="772554" y="4698273"/>
            <a:ext cx="1477777" cy="1172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565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260649"/>
            <a:ext cx="7632848" cy="936103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b="1" dirty="0" smtClean="0"/>
              <a:t>길음이란</a:t>
            </a:r>
            <a:r>
              <a:rPr lang="en-US" altLang="ko-KR" sz="4000" b="1" dirty="0" smtClean="0"/>
              <a:t>?</a:t>
            </a:r>
            <a:endParaRPr lang="ko-KR" altLang="en-US" sz="40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39552" y="1268760"/>
            <a:ext cx="7992888" cy="5184576"/>
          </a:xfrm>
        </p:spPr>
        <p:txBody>
          <a:bodyPr>
            <a:noAutofit/>
          </a:bodyPr>
          <a:lstStyle/>
          <a:p>
            <a:pPr algn="l">
              <a:lnSpc>
                <a:spcPct val="170000"/>
              </a:lnSpc>
            </a:pPr>
            <a:r>
              <a:rPr lang="en-US" altLang="ko-KR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길음 </a:t>
            </a:r>
            <a:r>
              <a:rPr lang="en-US" altLang="ko-KR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</a:p>
          <a:p>
            <a:pPr algn="l">
              <a:lnSpc>
                <a:spcPct val="170000"/>
              </a:lnSpc>
            </a:pP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길음은 길거리 음식의 </a:t>
            </a:r>
            <a:r>
              <a:rPr lang="ko-KR" altLang="en-US" sz="1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줄임말로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길거리 음식 위치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붕어빵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호떡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호두과자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과일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… )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를 알고자 한다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algn="l">
              <a:lnSpc>
                <a:spcPct val="170000"/>
              </a:lnSpc>
            </a:pPr>
            <a:endParaRPr lang="en-US" altLang="ko-KR" sz="900" b="1" dirty="0" smtClean="0"/>
          </a:p>
          <a:p>
            <a:pPr algn="l">
              <a:lnSpc>
                <a:spcPct val="170000"/>
              </a:lnSpc>
            </a:pP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 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기능 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</a:p>
          <a:p>
            <a:pPr algn="l">
              <a:lnSpc>
                <a:spcPct val="170000"/>
              </a:lnSpc>
            </a:pP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사용자의 위치에 </a:t>
            </a:r>
            <a:r>
              <a:rPr lang="ko-KR" altLang="en-US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인근한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가게들을 찾아준다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pPr algn="l">
              <a:lnSpc>
                <a:spcPct val="170000"/>
              </a:lnSpc>
            </a:pP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붕어빵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호떡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타코야끼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등 여러 개의 항목에 태그를 걸어 원하는 음식을 빠르게 검색 가능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algn="l">
              <a:lnSpc>
                <a:spcPct val="170000"/>
              </a:lnSpc>
            </a:pP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사용자가 직접 위치를 등록할 수 있다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algn="l">
              <a:lnSpc>
                <a:spcPct val="170000"/>
              </a:lnSpc>
            </a:pPr>
            <a:endParaRPr lang="en-US" altLang="ko-KR" sz="9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>
              <a:lnSpc>
                <a:spcPct val="170000"/>
              </a:lnSpc>
            </a:pP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 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선정 이유 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] </a:t>
            </a:r>
            <a:endParaRPr lang="en-US" altLang="ko-KR" sz="11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>
              <a:lnSpc>
                <a:spcPct val="170000"/>
              </a:lnSpc>
            </a:pP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이와 유사한 </a:t>
            </a:r>
            <a:r>
              <a:rPr lang="ko-KR" altLang="en-US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앱은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있으나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앱은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깔아야만 한다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...(</a:t>
            </a:r>
            <a:r>
              <a:rPr lang="ko-KR" altLang="en-US" sz="1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귀찮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 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대부분의 사람들은 인터넷에 먼저 검색을 해보는데 그때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한 번에 찾을 수 있다면 좋을 것이다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! </a:t>
            </a:r>
          </a:p>
          <a:p>
            <a:pPr algn="l">
              <a:lnSpc>
                <a:spcPct val="170000"/>
              </a:lnSpc>
            </a:pPr>
            <a:r>
              <a:rPr lang="ko-KR" altLang="en-US" sz="1400" b="1" strike="sngStrike" dirty="0" smtClean="0">
                <a:solidFill>
                  <a:schemeClr val="bg1">
                    <a:lumMod val="75000"/>
                  </a:schemeClr>
                </a:solidFill>
              </a:rPr>
              <a:t>물론 내가</a:t>
            </a:r>
            <a:r>
              <a:rPr lang="en-US" altLang="ko-KR" sz="1400" b="1" strike="sngStrike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sz="1400" b="1" strike="sngStrike" dirty="0" smtClean="0">
                <a:solidFill>
                  <a:schemeClr val="bg1">
                    <a:lumMod val="75000"/>
                  </a:schemeClr>
                </a:solidFill>
              </a:rPr>
              <a:t>제일 많이 사용할 것 같다</a:t>
            </a:r>
            <a:r>
              <a:rPr lang="en-US" altLang="ko-KR" sz="1400" b="1" strike="sngStrike" dirty="0" smtClean="0">
                <a:solidFill>
                  <a:schemeClr val="bg1">
                    <a:lumMod val="75000"/>
                  </a:schemeClr>
                </a:solidFill>
              </a:rPr>
              <a:t>..</a:t>
            </a:r>
            <a:r>
              <a:rPr lang="ko-KR" altLang="en-US" sz="1400" b="1" strike="sngStrik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400" b="1" strike="sngStrike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ko-KR" altLang="en-US" sz="1400" b="1" strike="sngStrike" dirty="0" smtClean="0">
                <a:solidFill>
                  <a:schemeClr val="bg1">
                    <a:lumMod val="75000"/>
                  </a:schemeClr>
                </a:solidFill>
              </a:rPr>
              <a:t>강사님</a:t>
            </a:r>
            <a:r>
              <a:rPr lang="ko-KR" altLang="en-US" sz="1400" b="1" strike="sngStrike" dirty="0">
                <a:solidFill>
                  <a:schemeClr val="bg1">
                    <a:lumMod val="75000"/>
                  </a:schemeClr>
                </a:solidFill>
              </a:rPr>
              <a:t>도</a:t>
            </a:r>
            <a:r>
              <a:rPr lang="ko-KR" altLang="en-US" sz="1400" b="1" strike="sngStrike" dirty="0" smtClean="0">
                <a:solidFill>
                  <a:schemeClr val="bg1">
                    <a:lumMod val="75000"/>
                  </a:schemeClr>
                </a:solidFill>
              </a:rPr>
              <a:t> 한 번쯤은</a:t>
            </a:r>
            <a:r>
              <a:rPr lang="en-US" altLang="ko-KR" sz="1400" b="1" strike="sngStrike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sz="1400" b="1" strike="sngStrike" dirty="0" smtClean="0">
                <a:solidFill>
                  <a:schemeClr val="bg1">
                    <a:lumMod val="75000"/>
                  </a:schemeClr>
                </a:solidFill>
              </a:rPr>
              <a:t>고민했을지도</a:t>
            </a:r>
            <a:r>
              <a:rPr lang="en-US" altLang="ko-KR" sz="1400" b="1" strike="sngStrike" dirty="0" smtClean="0">
                <a:solidFill>
                  <a:schemeClr val="bg1">
                    <a:lumMod val="75000"/>
                  </a:schemeClr>
                </a:solidFill>
              </a:rPr>
              <a:t>..?)</a:t>
            </a:r>
          </a:p>
        </p:txBody>
      </p:sp>
    </p:spTree>
    <p:extLst>
      <p:ext uri="{BB962C8B-B14F-4D97-AF65-F5344CB8AC3E}">
        <p14:creationId xmlns:p14="http://schemas.microsoft.com/office/powerpoint/2010/main" val="283214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260649"/>
            <a:ext cx="7632848" cy="936103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b="1" dirty="0" smtClean="0"/>
              <a:t>길음</a:t>
            </a:r>
            <a:endParaRPr lang="ko-KR" altLang="en-US" sz="40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39552" y="1268760"/>
            <a:ext cx="7992888" cy="5184576"/>
          </a:xfrm>
        </p:spPr>
        <p:txBody>
          <a:bodyPr>
            <a:noAutofit/>
          </a:bodyPr>
          <a:lstStyle/>
          <a:p>
            <a:pPr algn="l">
              <a:lnSpc>
                <a:spcPct val="170000"/>
              </a:lnSpc>
            </a:pPr>
            <a:r>
              <a:rPr lang="en-US" altLang="ko-KR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 </a:t>
            </a:r>
            <a:r>
              <a:rPr lang="ko-KR" alt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구</a:t>
            </a:r>
            <a:r>
              <a:rPr lang="ko-KR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성</a:t>
            </a:r>
            <a:r>
              <a:rPr lang="ko-KR" alt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</a:p>
          <a:p>
            <a:pPr algn="l">
              <a:lnSpc>
                <a:spcPct val="170000"/>
              </a:lnSpc>
            </a:pP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대표 페이지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내 위치 찾기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비회원도 이용가능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검색만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)]</a:t>
            </a:r>
          </a:p>
          <a:p>
            <a:pPr algn="l">
              <a:lnSpc>
                <a:spcPct val="170000"/>
              </a:lnSpc>
            </a:pP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회원가입 페이지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가게 등록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리뷰 등록 등 서비스 이용 가능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lnSpc>
                <a:spcPct val="170000"/>
              </a:lnSpc>
            </a:pP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가게 등록 페이지</a:t>
            </a:r>
            <a:endParaRPr lang="en-US" altLang="ko-KR" sz="1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lnSpc>
                <a:spcPct val="170000"/>
              </a:lnSpc>
            </a:pP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가게 목록 페이지</a:t>
            </a:r>
            <a:endParaRPr lang="en-US" altLang="ko-KR" sz="1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lnSpc>
                <a:spcPct val="170000"/>
              </a:lnSpc>
            </a:pP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가게 페이지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위치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리뷰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algn="l">
              <a:lnSpc>
                <a:spcPct val="170000"/>
              </a:lnSpc>
            </a:pP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내 정보 페이지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 </a:t>
            </a:r>
            <a:r>
              <a:rPr lang="ko-KR" altLang="en-US" sz="1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즐겨찾기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내가 쓴 리뷰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algn="l">
              <a:lnSpc>
                <a:spcPct val="170000"/>
              </a:lnSpc>
            </a:pP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공지사항 게시판</a:t>
            </a:r>
            <a:endParaRPr lang="en-US" altLang="ko-KR" sz="1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lnSpc>
                <a:spcPct val="170000"/>
              </a:lnSpc>
            </a:pP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자유 게시판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회원 간 소통 가능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algn="l">
              <a:lnSpc>
                <a:spcPct val="170000"/>
              </a:lnSpc>
            </a:pP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endParaRPr lang="en-US" altLang="ko-KR" sz="1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78" y="332658"/>
            <a:ext cx="202332" cy="18778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672470" y="336514"/>
            <a:ext cx="202332" cy="18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43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430931" y="1425947"/>
            <a:ext cx="8265454" cy="5256584"/>
            <a:chOff x="467544" y="1268760"/>
            <a:chExt cx="8265454" cy="5256584"/>
          </a:xfrm>
        </p:grpSpPr>
        <p:sp>
          <p:nvSpPr>
            <p:cNvPr id="7" name="직사각형 6"/>
            <p:cNvSpPr/>
            <p:nvPr/>
          </p:nvSpPr>
          <p:spPr>
            <a:xfrm>
              <a:off x="467544" y="1268760"/>
              <a:ext cx="8265454" cy="5256584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010" y="1281931"/>
              <a:ext cx="8249988" cy="4347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3" name="직사각형 22"/>
            <p:cNvSpPr/>
            <p:nvPr/>
          </p:nvSpPr>
          <p:spPr>
            <a:xfrm>
              <a:off x="5652119" y="1722691"/>
              <a:ext cx="624493" cy="410163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260649"/>
            <a:ext cx="7632848" cy="936103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b="1" dirty="0" smtClean="0"/>
              <a:t>길음</a:t>
            </a:r>
            <a:r>
              <a:rPr lang="en-US" altLang="ko-KR" sz="4000" b="1" dirty="0"/>
              <a:t>  </a:t>
            </a:r>
            <a:r>
              <a:rPr lang="en-US" altLang="ko-KR" sz="4000" b="1" dirty="0" smtClean="0"/>
              <a:t> </a:t>
            </a:r>
            <a:r>
              <a:rPr lang="en-US" altLang="ko-KR" sz="2000" b="1" dirty="0" smtClean="0"/>
              <a:t>main</a:t>
            </a:r>
            <a:r>
              <a:rPr lang="ko-KR" altLang="en-US" sz="2000" b="1" dirty="0" smtClean="0"/>
              <a:t> 홈페이지</a:t>
            </a:r>
            <a:endParaRPr lang="ko-KR" altLang="en-US" sz="2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78" y="332658"/>
            <a:ext cx="202332" cy="18778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672470" y="336514"/>
            <a:ext cx="202332" cy="187786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3828281" y="1916832"/>
            <a:ext cx="1391791" cy="720080"/>
            <a:chOff x="3684265" y="1916832"/>
            <a:chExt cx="1391791" cy="720080"/>
          </a:xfrm>
        </p:grpSpPr>
        <p:sp>
          <p:nvSpPr>
            <p:cNvPr id="14" name="제목 1"/>
            <p:cNvSpPr txBox="1">
              <a:spLocks/>
            </p:cNvSpPr>
            <p:nvPr/>
          </p:nvSpPr>
          <p:spPr>
            <a:xfrm>
              <a:off x="3871131" y="1916832"/>
              <a:ext cx="1204925" cy="72008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3000" b="1" dirty="0" smtClean="0"/>
                <a:t>길음</a:t>
              </a:r>
              <a:endParaRPr lang="ko-KR" altLang="en-US" sz="3000" b="1" dirty="0"/>
            </a:p>
          </p:txBody>
        </p:sp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4265" y="1945069"/>
              <a:ext cx="202332" cy="187786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764385" y="1988840"/>
              <a:ext cx="202332" cy="187786"/>
            </a:xfrm>
            <a:prstGeom prst="rect">
              <a:avLst/>
            </a:prstGeom>
          </p:spPr>
        </p:pic>
      </p:grpSp>
      <p:sp>
        <p:nvSpPr>
          <p:cNvPr id="17" name="직사각형 16"/>
          <p:cNvSpPr/>
          <p:nvPr/>
        </p:nvSpPr>
        <p:spPr>
          <a:xfrm>
            <a:off x="1460385" y="2379796"/>
            <a:ext cx="782140" cy="554180"/>
          </a:xfrm>
          <a:prstGeom prst="rect">
            <a:avLst/>
          </a:prstGeom>
          <a:blipFill dpi="0" rotWithShape="1">
            <a:blip r:embed="rId3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771800" y="3068960"/>
            <a:ext cx="782140" cy="554180"/>
          </a:xfrm>
          <a:prstGeom prst="rect">
            <a:avLst/>
          </a:prstGeom>
          <a:blipFill dpi="0" rotWithShape="1">
            <a:blip r:embed="rId5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7147178" y="2553962"/>
            <a:ext cx="1117911" cy="792088"/>
          </a:xfrm>
          <a:prstGeom prst="rect">
            <a:avLst/>
          </a:prstGeom>
          <a:blipFill dpi="0" rotWithShape="1">
            <a:blip r:embed="rId5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732240" y="3318083"/>
            <a:ext cx="548178" cy="360040"/>
          </a:xfrm>
          <a:prstGeom prst="rect">
            <a:avLst/>
          </a:prstGeom>
          <a:blipFill dpi="0" rotWithShape="1">
            <a:blip r:embed="rId3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01429" y="5373216"/>
            <a:ext cx="872207" cy="617996"/>
          </a:xfrm>
          <a:prstGeom prst="rect">
            <a:avLst/>
          </a:prstGeom>
          <a:blipFill dpi="0" rotWithShape="1">
            <a:blip r:embed="rId5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726068" y="5373216"/>
            <a:ext cx="576064" cy="408166"/>
          </a:xfrm>
          <a:prstGeom prst="rect">
            <a:avLst/>
          </a:prstGeom>
          <a:blipFill dpi="0" rotWithShape="1">
            <a:blip r:embed="rId5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563658" y="3623140"/>
            <a:ext cx="1024795" cy="726112"/>
          </a:xfrm>
          <a:prstGeom prst="rect">
            <a:avLst/>
          </a:prstGeom>
          <a:blipFill dpi="0" rotWithShape="1">
            <a:blip r:embed="rId3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411760" y="4653050"/>
            <a:ext cx="479913" cy="340039"/>
          </a:xfrm>
          <a:prstGeom prst="rect">
            <a:avLst/>
          </a:prstGeom>
          <a:blipFill dpi="0" rotWithShape="1">
            <a:blip r:embed="rId3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7524328" y="4725421"/>
            <a:ext cx="377773" cy="267668"/>
          </a:xfrm>
          <a:prstGeom prst="rect">
            <a:avLst/>
          </a:prstGeom>
          <a:blipFill dpi="0" rotWithShape="1">
            <a:blip r:embed="rId5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6002523" y="4796550"/>
            <a:ext cx="548178" cy="360040"/>
          </a:xfrm>
          <a:prstGeom prst="rect">
            <a:avLst/>
          </a:prstGeom>
          <a:blipFill dpi="0" rotWithShape="1">
            <a:blip r:embed="rId3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그룹 40"/>
          <p:cNvGrpSpPr/>
          <p:nvPr/>
        </p:nvGrpSpPr>
        <p:grpSpPr>
          <a:xfrm>
            <a:off x="1179281" y="2636912"/>
            <a:ext cx="6768753" cy="333068"/>
            <a:chOff x="1259630" y="2636912"/>
            <a:chExt cx="6768753" cy="333068"/>
          </a:xfrm>
        </p:grpSpPr>
        <p:sp>
          <p:nvSpPr>
            <p:cNvPr id="32" name="직사각형 31"/>
            <p:cNvSpPr/>
            <p:nvPr/>
          </p:nvSpPr>
          <p:spPr>
            <a:xfrm>
              <a:off x="1259630" y="2636912"/>
              <a:ext cx="6768753" cy="3330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773636" y="2636912"/>
              <a:ext cx="558956" cy="3330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메</a:t>
              </a:r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뉴</a:t>
              </a: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796310" y="2636912"/>
              <a:ext cx="839586" cy="3330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가게 등록</a:t>
              </a:r>
              <a:endPara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6550701" y="2636912"/>
              <a:ext cx="839586" cy="3330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고객 센터</a:t>
              </a:r>
              <a:endPara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092454" y="2636912"/>
              <a:ext cx="839586" cy="3330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게시판</a:t>
              </a:r>
              <a:endPara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329928" y="2636912"/>
              <a:ext cx="839586" cy="3330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커뮤니티</a:t>
              </a:r>
              <a:endPara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876" y="3132000"/>
            <a:ext cx="4831200" cy="2408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4" descr="C:\Users\Win10\Downloads\pngwing.com (1)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12355">
            <a:off x="2944763" y="4869972"/>
            <a:ext cx="255373" cy="201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3" descr="C:\Users\Win10\Desktop\팥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426" y="3835339"/>
            <a:ext cx="290899" cy="199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3" descr="C:\Users\Win10\Desktop\팥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511" y="4850387"/>
            <a:ext cx="290899" cy="199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3" descr="C:\Users\Win10\Desktop\팥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536" y="4138382"/>
            <a:ext cx="290899" cy="199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ttps://o.remove.bg/downloads/7987da88-9e59-45ce-baa9-1cdafa53b2b9/image-removebg-preview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582" y="3935144"/>
            <a:ext cx="668146" cy="406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모서리가 둥근 직사각형 34"/>
          <p:cNvSpPr/>
          <p:nvPr/>
        </p:nvSpPr>
        <p:spPr>
          <a:xfrm>
            <a:off x="2168876" y="5697053"/>
            <a:ext cx="4832090" cy="771122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2267744" y="5765353"/>
            <a:ext cx="1395736" cy="634522"/>
          </a:xfrm>
          <a:prstGeom prst="roundRect">
            <a:avLst>
              <a:gd name="adj" fmla="val 24078"/>
            </a:avLst>
          </a:prstGeom>
          <a:solidFill>
            <a:schemeClr val="bg1"/>
          </a:solidFill>
          <a:ln w="38100" cmpd="sng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589672" y="5849952"/>
            <a:ext cx="1149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 smtClean="0"/>
              <a:t>도농도서관</a:t>
            </a:r>
            <a:r>
              <a:rPr lang="ko-KR" altLang="en-US" sz="900" b="1" dirty="0" smtClean="0"/>
              <a:t> 정</a:t>
            </a:r>
            <a:r>
              <a:rPr lang="en-US" altLang="ko-KR" sz="900" b="1" dirty="0" smtClean="0"/>
              <a:t>…</a:t>
            </a:r>
            <a:endParaRPr lang="ko-KR" altLang="en-US" sz="900" b="1" dirty="0"/>
          </a:p>
        </p:txBody>
      </p:sp>
      <p:pic>
        <p:nvPicPr>
          <p:cNvPr id="64" name="Picture 3" descr="C:\Users\Win10\Desktop\팥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648" y="5890705"/>
            <a:ext cx="216024" cy="1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4" name="그룹 53"/>
          <p:cNvGrpSpPr/>
          <p:nvPr/>
        </p:nvGrpSpPr>
        <p:grpSpPr>
          <a:xfrm>
            <a:off x="2675649" y="6106042"/>
            <a:ext cx="897735" cy="187740"/>
            <a:chOff x="2594145" y="6110861"/>
            <a:chExt cx="897735" cy="187740"/>
          </a:xfrm>
        </p:grpSpPr>
        <p:sp>
          <p:nvSpPr>
            <p:cNvPr id="66" name="TextBox 65"/>
            <p:cNvSpPr txBox="1"/>
            <p:nvPr/>
          </p:nvSpPr>
          <p:spPr>
            <a:xfrm>
              <a:off x="2627784" y="6113935"/>
              <a:ext cx="41860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/>
                <a:t>200m</a:t>
              </a:r>
              <a:endParaRPr lang="ko-KR" altLang="en-US" sz="600" b="1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116966" y="6110861"/>
              <a:ext cx="374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/>
                <a:t>4.5</a:t>
              </a:r>
              <a:r>
                <a:rPr lang="ko-KR" altLang="en-US" sz="600" b="1" dirty="0" smtClean="0"/>
                <a:t>점</a:t>
              </a:r>
              <a:endParaRPr lang="ko-KR" altLang="en-US" sz="600" b="1" dirty="0"/>
            </a:p>
          </p:txBody>
        </p:sp>
        <p:pic>
          <p:nvPicPr>
            <p:cNvPr id="1036" name="Picture 12" descr="C:\Users\Win10\Desktop\위치2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4145" y="6145624"/>
              <a:ext cx="115141" cy="1151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7" name="Picture 13" descr="C:\Users\Win10\Desktop\별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4638" y="6149374"/>
              <a:ext cx="102231" cy="983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3" name="모서리가 둥근 직사각형 72"/>
          <p:cNvSpPr/>
          <p:nvPr/>
        </p:nvSpPr>
        <p:spPr>
          <a:xfrm>
            <a:off x="3749002" y="5763523"/>
            <a:ext cx="1395736" cy="634522"/>
          </a:xfrm>
          <a:prstGeom prst="roundRect">
            <a:avLst>
              <a:gd name="adj" fmla="val 240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070930" y="5848122"/>
            <a:ext cx="1149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 smtClean="0"/>
              <a:t>구</a:t>
            </a:r>
            <a:r>
              <a:rPr lang="ko-KR" altLang="en-US" sz="900" b="1" dirty="0" err="1"/>
              <a:t>리</a:t>
            </a:r>
            <a:r>
              <a:rPr lang="ko-KR" altLang="en-US" sz="900" b="1" dirty="0" err="1" smtClean="0"/>
              <a:t>역</a:t>
            </a:r>
            <a:r>
              <a:rPr lang="ko-KR" altLang="en-US" sz="900" b="1" dirty="0" smtClean="0"/>
              <a:t> </a:t>
            </a:r>
            <a:r>
              <a:rPr lang="en-US" altLang="ko-KR" sz="900" b="1" dirty="0" smtClean="0"/>
              <a:t>1</a:t>
            </a:r>
            <a:r>
              <a:rPr lang="ko-KR" altLang="en-US" sz="900" b="1" dirty="0" smtClean="0"/>
              <a:t>번 출</a:t>
            </a:r>
            <a:r>
              <a:rPr lang="en-US" altLang="ko-KR" sz="900" b="1" dirty="0" smtClean="0"/>
              <a:t>…</a:t>
            </a:r>
            <a:endParaRPr lang="ko-KR" altLang="en-US" sz="900" b="1" dirty="0"/>
          </a:p>
        </p:txBody>
      </p:sp>
      <p:pic>
        <p:nvPicPr>
          <p:cNvPr id="75" name="Picture 3" descr="C:\Users\Win10\Desktop\팥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906" y="5888875"/>
            <a:ext cx="216024" cy="1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6" name="그룹 75"/>
          <p:cNvGrpSpPr/>
          <p:nvPr/>
        </p:nvGrpSpPr>
        <p:grpSpPr>
          <a:xfrm>
            <a:off x="4156907" y="6104212"/>
            <a:ext cx="897735" cy="187740"/>
            <a:chOff x="2594145" y="6110861"/>
            <a:chExt cx="897735" cy="187740"/>
          </a:xfrm>
        </p:grpSpPr>
        <p:sp>
          <p:nvSpPr>
            <p:cNvPr id="77" name="TextBox 76"/>
            <p:cNvSpPr txBox="1"/>
            <p:nvPr/>
          </p:nvSpPr>
          <p:spPr>
            <a:xfrm>
              <a:off x="2627784" y="6113935"/>
              <a:ext cx="41860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/>
                <a:t>250m</a:t>
              </a:r>
              <a:endParaRPr lang="ko-KR" altLang="en-US" sz="600" b="1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116966" y="6110861"/>
              <a:ext cx="374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/>
                <a:t>3.8</a:t>
              </a:r>
              <a:r>
                <a:rPr lang="ko-KR" altLang="en-US" sz="600" b="1" dirty="0" smtClean="0"/>
                <a:t>점</a:t>
              </a:r>
              <a:endParaRPr lang="ko-KR" altLang="en-US" sz="600" b="1" dirty="0"/>
            </a:p>
          </p:txBody>
        </p:sp>
        <p:pic>
          <p:nvPicPr>
            <p:cNvPr id="79" name="Picture 12" descr="C:\Users\Win10\Desktop\위치2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4145" y="6145624"/>
              <a:ext cx="115141" cy="1151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0" name="Picture 13" descr="C:\Users\Win10\Desktop\별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4638" y="6149374"/>
              <a:ext cx="102231" cy="983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1" name="모서리가 둥근 직사각형 80"/>
          <p:cNvSpPr/>
          <p:nvPr/>
        </p:nvSpPr>
        <p:spPr>
          <a:xfrm>
            <a:off x="5218540" y="5765353"/>
            <a:ext cx="1395736" cy="634522"/>
          </a:xfrm>
          <a:prstGeom prst="roundRect">
            <a:avLst>
              <a:gd name="adj" fmla="val 240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540468" y="5849952"/>
            <a:ext cx="11491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돌다리 </a:t>
            </a:r>
            <a:r>
              <a:rPr lang="ko-KR" altLang="en-US" sz="900" b="1" dirty="0" err="1" smtClean="0"/>
              <a:t>롯데리</a:t>
            </a:r>
            <a:r>
              <a:rPr lang="en-US" altLang="ko-KR" sz="900" b="1" dirty="0" smtClean="0"/>
              <a:t>…</a:t>
            </a:r>
            <a:endParaRPr lang="ko-KR" altLang="en-US" sz="900" b="1" dirty="0"/>
          </a:p>
        </p:txBody>
      </p:sp>
      <p:grpSp>
        <p:nvGrpSpPr>
          <p:cNvPr id="84" name="그룹 83"/>
          <p:cNvGrpSpPr/>
          <p:nvPr/>
        </p:nvGrpSpPr>
        <p:grpSpPr>
          <a:xfrm>
            <a:off x="5626445" y="6106042"/>
            <a:ext cx="897735" cy="187740"/>
            <a:chOff x="2594145" y="6110861"/>
            <a:chExt cx="897735" cy="187740"/>
          </a:xfrm>
        </p:grpSpPr>
        <p:sp>
          <p:nvSpPr>
            <p:cNvPr id="85" name="TextBox 84"/>
            <p:cNvSpPr txBox="1"/>
            <p:nvPr/>
          </p:nvSpPr>
          <p:spPr>
            <a:xfrm>
              <a:off x="2627784" y="6113935"/>
              <a:ext cx="41860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/>
                <a:t>300m</a:t>
              </a:r>
              <a:endParaRPr lang="ko-KR" altLang="en-US" sz="600" b="1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116966" y="6110861"/>
              <a:ext cx="374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/>
                <a:t>4.9</a:t>
              </a:r>
              <a:r>
                <a:rPr lang="ko-KR" altLang="en-US" sz="600" b="1" dirty="0" smtClean="0"/>
                <a:t>점</a:t>
              </a:r>
              <a:endParaRPr lang="ko-KR" altLang="en-US" sz="600" b="1" dirty="0"/>
            </a:p>
          </p:txBody>
        </p:sp>
        <p:pic>
          <p:nvPicPr>
            <p:cNvPr id="87" name="Picture 12" descr="C:\Users\Win10\Desktop\위치2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4145" y="6145624"/>
              <a:ext cx="115141" cy="1151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13" descr="C:\Users\Win10\Desktop\별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4638" y="6149374"/>
              <a:ext cx="102231" cy="983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9" name="Picture 4" descr="C:\Users\Win10\Downloads\pngwing.com (1)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12355">
            <a:off x="5317007" y="5855460"/>
            <a:ext cx="256030" cy="203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모서리가 둥근 직사각형 89"/>
          <p:cNvSpPr/>
          <p:nvPr/>
        </p:nvSpPr>
        <p:spPr>
          <a:xfrm>
            <a:off x="6689611" y="5761693"/>
            <a:ext cx="227426" cy="634522"/>
          </a:xfrm>
          <a:prstGeom prst="roundRect">
            <a:avLst>
              <a:gd name="adj" fmla="val 380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 err="1" smtClean="0">
                <a:solidFill>
                  <a:schemeClr val="tx1"/>
                </a:solidFill>
              </a:rPr>
              <a:t>더보기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pic>
        <p:nvPicPr>
          <p:cNvPr id="1038" name="Picture 14" descr="C:\Users\Win10\Desktop\계정.png"/>
          <p:cNvPicPr>
            <a:picLocks noChangeAspect="1" noChangeArrowheads="1"/>
          </p:cNvPicPr>
          <p:nvPr/>
        </p:nvPicPr>
        <p:blipFill>
          <a:blip r:embed="rId1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881" y="1937659"/>
            <a:ext cx="202193" cy="202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88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430931" y="1425947"/>
            <a:ext cx="8265454" cy="5256584"/>
            <a:chOff x="467544" y="1268760"/>
            <a:chExt cx="8265454" cy="5256584"/>
          </a:xfrm>
        </p:grpSpPr>
        <p:sp>
          <p:nvSpPr>
            <p:cNvPr id="7" name="직사각형 6"/>
            <p:cNvSpPr/>
            <p:nvPr/>
          </p:nvSpPr>
          <p:spPr>
            <a:xfrm>
              <a:off x="467544" y="1268760"/>
              <a:ext cx="8265454" cy="5256584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010" y="1281931"/>
              <a:ext cx="8249988" cy="4347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3" name="직사각형 22"/>
            <p:cNvSpPr/>
            <p:nvPr/>
          </p:nvSpPr>
          <p:spPr>
            <a:xfrm>
              <a:off x="5652119" y="1722691"/>
              <a:ext cx="624493" cy="410163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260649"/>
            <a:ext cx="7632848" cy="936103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b="1" dirty="0" smtClean="0"/>
              <a:t>길음</a:t>
            </a:r>
            <a:r>
              <a:rPr lang="en-US" altLang="ko-KR" sz="4000" b="1" dirty="0"/>
              <a:t>  </a:t>
            </a:r>
            <a:r>
              <a:rPr lang="en-US" altLang="ko-KR" sz="4000" b="1" dirty="0" smtClean="0"/>
              <a:t> </a:t>
            </a:r>
            <a:r>
              <a:rPr lang="en-US" altLang="ko-KR" sz="2000" b="1" dirty="0" smtClean="0"/>
              <a:t>Login</a:t>
            </a:r>
            <a:r>
              <a:rPr lang="ko-KR" altLang="en-US" sz="2000" b="1" dirty="0" smtClean="0"/>
              <a:t> 페이지</a:t>
            </a:r>
            <a:endParaRPr lang="ko-KR" altLang="en-US" sz="2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78" y="332658"/>
            <a:ext cx="202332" cy="18778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672470" y="336514"/>
            <a:ext cx="202332" cy="187786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3828281" y="1916832"/>
            <a:ext cx="1391791" cy="720080"/>
            <a:chOff x="3684265" y="1916832"/>
            <a:chExt cx="1391791" cy="720080"/>
          </a:xfrm>
        </p:grpSpPr>
        <p:sp>
          <p:nvSpPr>
            <p:cNvPr id="14" name="제목 1"/>
            <p:cNvSpPr txBox="1">
              <a:spLocks/>
            </p:cNvSpPr>
            <p:nvPr/>
          </p:nvSpPr>
          <p:spPr>
            <a:xfrm>
              <a:off x="3871131" y="1916832"/>
              <a:ext cx="1204925" cy="72008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3000" b="1" dirty="0" smtClean="0"/>
                <a:t>길음</a:t>
              </a:r>
              <a:endParaRPr lang="ko-KR" altLang="en-US" sz="3000" b="1" dirty="0"/>
            </a:p>
          </p:txBody>
        </p:sp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4265" y="1945069"/>
              <a:ext cx="202332" cy="187786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764385" y="1988840"/>
              <a:ext cx="202332" cy="187786"/>
            </a:xfrm>
            <a:prstGeom prst="rect">
              <a:avLst/>
            </a:prstGeom>
          </p:spPr>
        </p:pic>
      </p:grpSp>
      <p:sp>
        <p:nvSpPr>
          <p:cNvPr id="17" name="직사각형 16"/>
          <p:cNvSpPr/>
          <p:nvPr/>
        </p:nvSpPr>
        <p:spPr>
          <a:xfrm>
            <a:off x="1460385" y="2379796"/>
            <a:ext cx="782140" cy="554180"/>
          </a:xfrm>
          <a:prstGeom prst="rect">
            <a:avLst/>
          </a:prstGeom>
          <a:blipFill dpi="0" rotWithShape="1">
            <a:blip r:embed="rId3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771800" y="3068960"/>
            <a:ext cx="782140" cy="554180"/>
          </a:xfrm>
          <a:prstGeom prst="rect">
            <a:avLst/>
          </a:prstGeom>
          <a:blipFill dpi="0" rotWithShape="1">
            <a:blip r:embed="rId5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7147178" y="2553962"/>
            <a:ext cx="1117911" cy="792088"/>
          </a:xfrm>
          <a:prstGeom prst="rect">
            <a:avLst/>
          </a:prstGeom>
          <a:blipFill dpi="0" rotWithShape="1">
            <a:blip r:embed="rId5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732240" y="3318083"/>
            <a:ext cx="548178" cy="360040"/>
          </a:xfrm>
          <a:prstGeom prst="rect">
            <a:avLst/>
          </a:prstGeom>
          <a:blipFill dpi="0" rotWithShape="1">
            <a:blip r:embed="rId3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01429" y="5373216"/>
            <a:ext cx="872207" cy="617996"/>
          </a:xfrm>
          <a:prstGeom prst="rect">
            <a:avLst/>
          </a:prstGeom>
          <a:blipFill dpi="0" rotWithShape="1">
            <a:blip r:embed="rId5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726068" y="5373216"/>
            <a:ext cx="576064" cy="408166"/>
          </a:xfrm>
          <a:prstGeom prst="rect">
            <a:avLst/>
          </a:prstGeom>
          <a:blipFill dpi="0" rotWithShape="1">
            <a:blip r:embed="rId5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563658" y="3623140"/>
            <a:ext cx="1024795" cy="726112"/>
          </a:xfrm>
          <a:prstGeom prst="rect">
            <a:avLst/>
          </a:prstGeom>
          <a:blipFill dpi="0" rotWithShape="1">
            <a:blip r:embed="rId3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411760" y="4653050"/>
            <a:ext cx="479913" cy="340039"/>
          </a:xfrm>
          <a:prstGeom prst="rect">
            <a:avLst/>
          </a:prstGeom>
          <a:blipFill dpi="0" rotWithShape="1">
            <a:blip r:embed="rId3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7524328" y="4725421"/>
            <a:ext cx="377773" cy="267668"/>
          </a:xfrm>
          <a:prstGeom prst="rect">
            <a:avLst/>
          </a:prstGeom>
          <a:blipFill dpi="0" rotWithShape="1">
            <a:blip r:embed="rId5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6002523" y="4796550"/>
            <a:ext cx="548178" cy="360040"/>
          </a:xfrm>
          <a:prstGeom prst="rect">
            <a:avLst/>
          </a:prstGeom>
          <a:blipFill dpi="0" rotWithShape="1">
            <a:blip r:embed="rId3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그룹 40"/>
          <p:cNvGrpSpPr/>
          <p:nvPr/>
        </p:nvGrpSpPr>
        <p:grpSpPr>
          <a:xfrm>
            <a:off x="1179281" y="2636912"/>
            <a:ext cx="6768753" cy="333068"/>
            <a:chOff x="1259630" y="2636912"/>
            <a:chExt cx="6768753" cy="333068"/>
          </a:xfrm>
        </p:grpSpPr>
        <p:sp>
          <p:nvSpPr>
            <p:cNvPr id="32" name="직사각형 31"/>
            <p:cNvSpPr/>
            <p:nvPr/>
          </p:nvSpPr>
          <p:spPr>
            <a:xfrm>
              <a:off x="1259630" y="2636912"/>
              <a:ext cx="6768753" cy="3330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773636" y="2636912"/>
              <a:ext cx="558956" cy="3330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메</a:t>
              </a:r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뉴</a:t>
              </a: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796310" y="2636912"/>
              <a:ext cx="839586" cy="3330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가게 등록</a:t>
              </a:r>
              <a:endPara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6550701" y="2636912"/>
              <a:ext cx="839586" cy="3330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고객 센터</a:t>
              </a:r>
              <a:endPara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092454" y="2636912"/>
              <a:ext cx="839586" cy="3330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게시판</a:t>
              </a:r>
              <a:endPara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329928" y="2636912"/>
              <a:ext cx="839586" cy="3330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커뮤니티</a:t>
              </a:r>
              <a:endPara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73" name="모서리가 둥근 직사각형 72"/>
          <p:cNvSpPr/>
          <p:nvPr/>
        </p:nvSpPr>
        <p:spPr>
          <a:xfrm>
            <a:off x="3749002" y="5763523"/>
            <a:ext cx="1395736" cy="634522"/>
          </a:xfrm>
          <a:prstGeom prst="roundRect">
            <a:avLst>
              <a:gd name="adj" fmla="val 240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5218540" y="5765353"/>
            <a:ext cx="1395736" cy="634522"/>
          </a:xfrm>
          <a:prstGeom prst="roundRect">
            <a:avLst>
              <a:gd name="adj" fmla="val 240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5" name="Picture 14" descr="C:\Users\Win10\Desktop\계정.png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881" y="1937659"/>
            <a:ext cx="202193" cy="202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전화번호로 로그인하는 방법 – Roblox 지원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72" t="3135" r="3709"/>
          <a:stretch/>
        </p:blipFill>
        <p:spPr bwMode="auto">
          <a:xfrm>
            <a:off x="3070082" y="3371521"/>
            <a:ext cx="2753575" cy="2563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061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430931" y="1425600"/>
            <a:ext cx="8265454" cy="5256584"/>
            <a:chOff x="467544" y="1268760"/>
            <a:chExt cx="8265454" cy="5256584"/>
          </a:xfrm>
        </p:grpSpPr>
        <p:sp>
          <p:nvSpPr>
            <p:cNvPr id="7" name="직사각형 6"/>
            <p:cNvSpPr/>
            <p:nvPr/>
          </p:nvSpPr>
          <p:spPr>
            <a:xfrm>
              <a:off x="467544" y="1268760"/>
              <a:ext cx="8265454" cy="5256584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010" y="1281931"/>
              <a:ext cx="8249988" cy="4347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3" name="직사각형 22"/>
            <p:cNvSpPr/>
            <p:nvPr/>
          </p:nvSpPr>
          <p:spPr>
            <a:xfrm>
              <a:off x="5652119" y="1722691"/>
              <a:ext cx="624493" cy="410163"/>
            </a:xfrm>
            <a:prstGeom prst="rect">
              <a:avLst/>
            </a:prstGeom>
            <a:blipFill dpi="0" rotWithShape="1">
              <a:blip r:embed="rId4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260649"/>
            <a:ext cx="7632848" cy="936103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b="1" dirty="0" smtClean="0"/>
              <a:t>길음</a:t>
            </a:r>
            <a:r>
              <a:rPr lang="en-US" altLang="ko-KR" sz="4000" b="1" dirty="0"/>
              <a:t>  </a:t>
            </a:r>
            <a:r>
              <a:rPr lang="en-US" altLang="ko-KR" sz="4000" b="1" dirty="0" smtClean="0"/>
              <a:t> </a:t>
            </a:r>
            <a:r>
              <a:rPr lang="ko-KR" altLang="en-US" sz="2000" b="1" dirty="0" smtClean="0"/>
              <a:t>가</a:t>
            </a:r>
            <a:r>
              <a:rPr lang="ko-KR" altLang="en-US" sz="2000" b="1" dirty="0"/>
              <a:t>게</a:t>
            </a:r>
            <a:r>
              <a:rPr lang="ko-KR" altLang="en-US" sz="2000" b="1" dirty="0" smtClean="0"/>
              <a:t> 상세 페이지</a:t>
            </a:r>
            <a:endParaRPr lang="ko-KR" altLang="en-US" sz="2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78" y="332658"/>
            <a:ext cx="202332" cy="18778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672470" y="336514"/>
            <a:ext cx="202332" cy="187786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3828281" y="1916832"/>
            <a:ext cx="1391791" cy="720080"/>
            <a:chOff x="3684265" y="1916832"/>
            <a:chExt cx="1391791" cy="720080"/>
          </a:xfrm>
        </p:grpSpPr>
        <p:sp>
          <p:nvSpPr>
            <p:cNvPr id="14" name="제목 1"/>
            <p:cNvSpPr txBox="1">
              <a:spLocks/>
            </p:cNvSpPr>
            <p:nvPr/>
          </p:nvSpPr>
          <p:spPr>
            <a:xfrm>
              <a:off x="3871131" y="1916832"/>
              <a:ext cx="1204925" cy="72008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3000" b="1" dirty="0" smtClean="0"/>
                <a:t>길음</a:t>
              </a:r>
              <a:endParaRPr lang="ko-KR" altLang="en-US" sz="3000" b="1" dirty="0"/>
            </a:p>
          </p:txBody>
        </p:sp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4265" y="1945069"/>
              <a:ext cx="202332" cy="187786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764385" y="1988840"/>
              <a:ext cx="202332" cy="187786"/>
            </a:xfrm>
            <a:prstGeom prst="rect">
              <a:avLst/>
            </a:prstGeom>
          </p:spPr>
        </p:pic>
      </p:grpSp>
      <p:sp>
        <p:nvSpPr>
          <p:cNvPr id="17" name="직사각형 16"/>
          <p:cNvSpPr/>
          <p:nvPr/>
        </p:nvSpPr>
        <p:spPr>
          <a:xfrm>
            <a:off x="1460385" y="2379796"/>
            <a:ext cx="782140" cy="554180"/>
          </a:xfrm>
          <a:prstGeom prst="rect">
            <a:avLst/>
          </a:prstGeom>
          <a:blipFill dpi="0" rotWithShape="1">
            <a:blip r:embed="rId4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771800" y="3068960"/>
            <a:ext cx="782140" cy="554180"/>
          </a:xfrm>
          <a:prstGeom prst="rect">
            <a:avLst/>
          </a:prstGeom>
          <a:blipFill dpi="0" rotWithShape="1">
            <a:blip r:embed="rId6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7147178" y="2553962"/>
            <a:ext cx="1117911" cy="792088"/>
          </a:xfrm>
          <a:prstGeom prst="rect">
            <a:avLst/>
          </a:prstGeom>
          <a:blipFill dpi="0" rotWithShape="1">
            <a:blip r:embed="rId6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732240" y="3318083"/>
            <a:ext cx="548178" cy="360040"/>
          </a:xfrm>
          <a:prstGeom prst="rect">
            <a:avLst/>
          </a:prstGeom>
          <a:blipFill dpi="0" rotWithShape="1">
            <a:blip r:embed="rId4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01429" y="5373216"/>
            <a:ext cx="872207" cy="617996"/>
          </a:xfrm>
          <a:prstGeom prst="rect">
            <a:avLst/>
          </a:prstGeom>
          <a:blipFill dpi="0" rotWithShape="1">
            <a:blip r:embed="rId6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726068" y="5373216"/>
            <a:ext cx="576064" cy="408166"/>
          </a:xfrm>
          <a:prstGeom prst="rect">
            <a:avLst/>
          </a:prstGeom>
          <a:blipFill dpi="0" rotWithShape="1">
            <a:blip r:embed="rId6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563658" y="3623140"/>
            <a:ext cx="1024795" cy="726112"/>
          </a:xfrm>
          <a:prstGeom prst="rect">
            <a:avLst/>
          </a:prstGeom>
          <a:blipFill dpi="0" rotWithShape="1">
            <a:blip r:embed="rId4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411760" y="4653050"/>
            <a:ext cx="479913" cy="340039"/>
          </a:xfrm>
          <a:prstGeom prst="rect">
            <a:avLst/>
          </a:prstGeom>
          <a:blipFill dpi="0" rotWithShape="1">
            <a:blip r:embed="rId4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7524328" y="4725421"/>
            <a:ext cx="377773" cy="267668"/>
          </a:xfrm>
          <a:prstGeom prst="rect">
            <a:avLst/>
          </a:prstGeom>
          <a:blipFill dpi="0" rotWithShape="1">
            <a:blip r:embed="rId6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6002523" y="4796550"/>
            <a:ext cx="548178" cy="360040"/>
          </a:xfrm>
          <a:prstGeom prst="rect">
            <a:avLst/>
          </a:prstGeom>
          <a:blipFill dpi="0" rotWithShape="1">
            <a:blip r:embed="rId4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그룹 40"/>
          <p:cNvGrpSpPr/>
          <p:nvPr/>
        </p:nvGrpSpPr>
        <p:grpSpPr>
          <a:xfrm>
            <a:off x="1179281" y="2636912"/>
            <a:ext cx="6768753" cy="333068"/>
            <a:chOff x="1259630" y="2636912"/>
            <a:chExt cx="6768753" cy="333068"/>
          </a:xfrm>
        </p:grpSpPr>
        <p:sp>
          <p:nvSpPr>
            <p:cNvPr id="32" name="직사각형 31"/>
            <p:cNvSpPr/>
            <p:nvPr/>
          </p:nvSpPr>
          <p:spPr>
            <a:xfrm>
              <a:off x="1259630" y="2636912"/>
              <a:ext cx="6768753" cy="3330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773636" y="2636912"/>
              <a:ext cx="558956" cy="3330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메</a:t>
              </a:r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뉴</a:t>
              </a: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796310" y="2636912"/>
              <a:ext cx="839586" cy="3330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가게 등록</a:t>
              </a:r>
              <a:endPara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6550701" y="2636912"/>
              <a:ext cx="839586" cy="3330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고객 센터</a:t>
              </a:r>
              <a:endPara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092454" y="2636912"/>
              <a:ext cx="839586" cy="3330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게시판</a:t>
              </a:r>
              <a:endPara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329928" y="2636912"/>
              <a:ext cx="839586" cy="3330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커뮤니티</a:t>
              </a:r>
              <a:endPara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35" name="모서리가 둥근 직사각형 34"/>
          <p:cNvSpPr/>
          <p:nvPr/>
        </p:nvSpPr>
        <p:spPr>
          <a:xfrm>
            <a:off x="1187014" y="3069744"/>
            <a:ext cx="6768753" cy="3399215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5755438" y="3157377"/>
            <a:ext cx="2085303" cy="3223951"/>
          </a:xfrm>
          <a:prstGeom prst="roundRect">
            <a:avLst>
              <a:gd name="adj" fmla="val 11288"/>
            </a:avLst>
          </a:prstGeom>
          <a:solidFill>
            <a:schemeClr val="bg1"/>
          </a:solidFill>
          <a:ln w="381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184424" y="3270176"/>
            <a:ext cx="16279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 smtClean="0"/>
              <a:t>도농도서관</a:t>
            </a:r>
            <a:r>
              <a:rPr lang="ko-KR" altLang="en-US" sz="900" b="1" dirty="0" smtClean="0"/>
              <a:t> 정문 앞쪽</a:t>
            </a:r>
            <a:endParaRPr lang="ko-KR" altLang="en-US" sz="900" b="1" dirty="0"/>
          </a:p>
        </p:txBody>
      </p:sp>
      <p:pic>
        <p:nvPicPr>
          <p:cNvPr id="64" name="Picture 3" descr="C:\Users\Win10\Desktop\팥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410" y="3289847"/>
            <a:ext cx="248273" cy="171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4" name="그룹 53"/>
          <p:cNvGrpSpPr/>
          <p:nvPr/>
        </p:nvGrpSpPr>
        <p:grpSpPr>
          <a:xfrm>
            <a:off x="6848885" y="3481515"/>
            <a:ext cx="897735" cy="187740"/>
            <a:chOff x="2594145" y="6110861"/>
            <a:chExt cx="897735" cy="187740"/>
          </a:xfrm>
        </p:grpSpPr>
        <p:sp>
          <p:nvSpPr>
            <p:cNvPr id="66" name="TextBox 65"/>
            <p:cNvSpPr txBox="1"/>
            <p:nvPr/>
          </p:nvSpPr>
          <p:spPr>
            <a:xfrm>
              <a:off x="2627784" y="6113935"/>
              <a:ext cx="41860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/>
                <a:t>200m</a:t>
              </a:r>
              <a:endParaRPr lang="ko-KR" altLang="en-US" sz="600" b="1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116966" y="6110861"/>
              <a:ext cx="3749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b="1" dirty="0" smtClean="0"/>
                <a:t>4.5</a:t>
              </a:r>
              <a:r>
                <a:rPr lang="ko-KR" altLang="en-US" sz="600" b="1" dirty="0" smtClean="0"/>
                <a:t>점</a:t>
              </a:r>
              <a:endParaRPr lang="ko-KR" altLang="en-US" sz="600" b="1" dirty="0"/>
            </a:p>
          </p:txBody>
        </p:sp>
        <p:pic>
          <p:nvPicPr>
            <p:cNvPr id="1036" name="Picture 12" descr="C:\Users\Win10\Desktop\위치2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4145" y="6145624"/>
              <a:ext cx="115141" cy="1151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7" name="Picture 13" descr="C:\Users\Win10\Desktop\별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4638" y="6149374"/>
              <a:ext cx="102231" cy="983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8" name="Picture 14" descr="C:\Users\Win10\Desktop\계정.png"/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881" y="1937659"/>
            <a:ext cx="202193" cy="202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905" y="3157377"/>
            <a:ext cx="4322740" cy="216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 descr="https://o.remove.bg/downloads/7987da88-9e59-45ce-baa9-1cdafa53b2b9/image-removebg-preview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657" y="4165624"/>
            <a:ext cx="599254" cy="367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모서리가 둥근 직사각형 90"/>
          <p:cNvSpPr/>
          <p:nvPr/>
        </p:nvSpPr>
        <p:spPr>
          <a:xfrm>
            <a:off x="5848338" y="4019017"/>
            <a:ext cx="1899502" cy="804052"/>
          </a:xfrm>
          <a:prstGeom prst="roundRect">
            <a:avLst>
              <a:gd name="adj" fmla="val 11288"/>
            </a:avLst>
          </a:prstGeom>
          <a:solidFill>
            <a:schemeClr val="bg2"/>
          </a:solidFill>
          <a:ln w="381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871037" y="4260736"/>
            <a:ext cx="1878476" cy="423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500" b="1" dirty="0" smtClean="0"/>
              <a:t>가게 </a:t>
            </a:r>
            <a:r>
              <a:rPr lang="en-US" altLang="ko-KR" sz="500" b="1" dirty="0" smtClean="0"/>
              <a:t>: </a:t>
            </a:r>
            <a:r>
              <a:rPr lang="ko-KR" altLang="en-US" sz="500" b="1" dirty="0" smtClean="0"/>
              <a:t>길거리</a:t>
            </a:r>
            <a:r>
              <a:rPr lang="en-US" altLang="ko-KR" sz="500" b="1" dirty="0" smtClean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ko-KR" altLang="en-US" sz="500" b="1" dirty="0" smtClean="0">
                <a:solidFill>
                  <a:schemeClr val="bg1">
                    <a:lumMod val="65000"/>
                  </a:schemeClr>
                </a:solidFill>
              </a:rPr>
              <a:t>매장</a:t>
            </a:r>
            <a:r>
              <a:rPr lang="en-US" altLang="ko-KR" sz="500" b="1" dirty="0" smtClean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ko-KR" altLang="en-US" sz="500" b="1" dirty="0" smtClean="0">
                <a:solidFill>
                  <a:schemeClr val="bg1">
                    <a:lumMod val="65000"/>
                  </a:schemeClr>
                </a:solidFill>
              </a:rPr>
              <a:t>편의점</a:t>
            </a:r>
            <a:endParaRPr lang="en-US" altLang="ko-KR" sz="5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500" b="1" dirty="0"/>
              <a:t>결제 </a:t>
            </a:r>
            <a:r>
              <a:rPr lang="en-US" altLang="ko-KR" sz="500" b="1" dirty="0"/>
              <a:t>: </a:t>
            </a:r>
            <a:r>
              <a:rPr lang="ko-KR" altLang="en-US" sz="500" b="1" dirty="0"/>
              <a:t>현금</a:t>
            </a:r>
            <a:r>
              <a:rPr lang="en-US" altLang="ko-KR" sz="500" b="1" dirty="0"/>
              <a:t>/</a:t>
            </a:r>
            <a:r>
              <a:rPr lang="ko-KR" altLang="en-US" sz="500" b="1" dirty="0"/>
              <a:t>계좌이체</a:t>
            </a:r>
            <a:r>
              <a:rPr lang="en-US" altLang="ko-KR" sz="500" b="1" dirty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ko-KR" altLang="en-US" sz="500" b="1" dirty="0" smtClean="0">
                <a:solidFill>
                  <a:schemeClr val="bg1">
                    <a:lumMod val="65000"/>
                  </a:schemeClr>
                </a:solidFill>
              </a:rPr>
              <a:t>카드</a:t>
            </a:r>
            <a:endParaRPr lang="en-US" altLang="ko-KR" sz="5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500" b="1" dirty="0" smtClean="0"/>
              <a:t>오픈 </a:t>
            </a:r>
            <a:r>
              <a:rPr lang="en-US" altLang="ko-KR" sz="500" b="1" dirty="0" smtClean="0"/>
              <a:t>:</a:t>
            </a:r>
            <a:r>
              <a:rPr lang="en-US" altLang="ko-KR" sz="500" b="1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z="500" b="1" dirty="0" smtClean="0">
                <a:solidFill>
                  <a:schemeClr val="bg1">
                    <a:lumMod val="65000"/>
                  </a:schemeClr>
                </a:solidFill>
              </a:rPr>
              <a:t>월</a:t>
            </a:r>
            <a:r>
              <a:rPr lang="en-US" altLang="ko-KR" sz="500" b="1" dirty="0" smtClean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ko-KR" altLang="en-US" sz="500" b="1" dirty="0" smtClean="0">
                <a:solidFill>
                  <a:schemeClr val="bg1">
                    <a:lumMod val="65000"/>
                  </a:schemeClr>
                </a:solidFill>
              </a:rPr>
              <a:t>화</a:t>
            </a:r>
            <a:r>
              <a:rPr lang="en-US" altLang="ko-KR" sz="500" b="1" dirty="0" smtClean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ko-KR" altLang="en-US" sz="500" b="1" dirty="0" smtClean="0"/>
              <a:t>수</a:t>
            </a:r>
            <a:r>
              <a:rPr lang="en-US" altLang="ko-KR" sz="500" b="1" dirty="0" smtClean="0"/>
              <a:t>/</a:t>
            </a:r>
            <a:r>
              <a:rPr lang="ko-KR" altLang="en-US" sz="500" b="1" dirty="0" smtClean="0"/>
              <a:t>목</a:t>
            </a:r>
            <a:r>
              <a:rPr lang="en-US" altLang="ko-KR" sz="500" b="1" dirty="0" smtClean="0"/>
              <a:t>/</a:t>
            </a:r>
            <a:r>
              <a:rPr lang="ko-KR" altLang="en-US" sz="500" b="1" dirty="0" smtClean="0"/>
              <a:t>금</a:t>
            </a:r>
            <a:r>
              <a:rPr lang="en-US" altLang="ko-KR" sz="500" b="1" dirty="0" smtClean="0"/>
              <a:t>/</a:t>
            </a:r>
            <a:r>
              <a:rPr lang="ko-KR" altLang="en-US" sz="500" b="1" dirty="0" smtClean="0"/>
              <a:t>토</a:t>
            </a:r>
            <a:r>
              <a:rPr lang="en-US" altLang="ko-KR" sz="500" b="1" dirty="0" smtClean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ko-KR" altLang="en-US" sz="500" b="1" dirty="0" smtClean="0">
                <a:solidFill>
                  <a:schemeClr val="bg1">
                    <a:lumMod val="65000"/>
                  </a:schemeClr>
                </a:solidFill>
              </a:rPr>
              <a:t>일</a:t>
            </a:r>
            <a:r>
              <a:rPr lang="en-US" altLang="ko-KR" sz="500" b="1" dirty="0" smtClean="0">
                <a:solidFill>
                  <a:schemeClr val="bg1">
                    <a:lumMod val="65000"/>
                  </a:schemeClr>
                </a:solidFill>
              </a:rPr>
              <a:t>      </a:t>
            </a:r>
            <a:r>
              <a:rPr lang="en-US" altLang="ko-KR" sz="500" b="1" dirty="0" smtClean="0"/>
              <a:t>[14:00 – 18:00]</a:t>
            </a:r>
            <a:endParaRPr lang="ko-KR" altLang="en-US" sz="500" b="1" dirty="0"/>
          </a:p>
        </p:txBody>
      </p:sp>
      <p:sp>
        <p:nvSpPr>
          <p:cNvPr id="93" name="모서리가 둥근 직사각형 92"/>
          <p:cNvSpPr/>
          <p:nvPr/>
        </p:nvSpPr>
        <p:spPr>
          <a:xfrm>
            <a:off x="7281638" y="3678123"/>
            <a:ext cx="466202" cy="181837"/>
          </a:xfrm>
          <a:prstGeom prst="roundRect">
            <a:avLst>
              <a:gd name="adj" fmla="val 22043"/>
            </a:avLst>
          </a:prstGeom>
          <a:solidFill>
            <a:schemeClr val="bg2"/>
          </a:solidFill>
          <a:ln w="381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271838" y="3618426"/>
            <a:ext cx="504979" cy="247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600" b="1" dirty="0" smtClean="0"/>
              <a:t>정보수정</a:t>
            </a:r>
            <a:endParaRPr lang="ko-KR" altLang="en-US" sz="6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5868143" y="3986196"/>
            <a:ext cx="658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800" b="1" dirty="0" smtClean="0"/>
              <a:t>가게 정보</a:t>
            </a:r>
            <a:endParaRPr lang="ko-KR" altLang="en-US" sz="800" b="1" dirty="0"/>
          </a:p>
        </p:txBody>
      </p:sp>
      <p:sp>
        <p:nvSpPr>
          <p:cNvPr id="96" name="모서리가 둥근 직사각형 95"/>
          <p:cNvSpPr/>
          <p:nvPr/>
        </p:nvSpPr>
        <p:spPr>
          <a:xfrm>
            <a:off x="5850011" y="4904378"/>
            <a:ext cx="1897829" cy="1404942"/>
          </a:xfrm>
          <a:prstGeom prst="roundRect">
            <a:avLst>
              <a:gd name="adj" fmla="val 11288"/>
            </a:avLst>
          </a:prstGeom>
          <a:solidFill>
            <a:schemeClr val="bg2"/>
          </a:solidFill>
          <a:ln w="381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909647" y="5157192"/>
            <a:ext cx="996808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500" b="1" dirty="0" smtClean="0"/>
              <a:t>         붕어빵</a:t>
            </a:r>
            <a:endParaRPr lang="en-US" altLang="ko-KR" sz="500" b="1" dirty="0" smtClean="0"/>
          </a:p>
          <a:p>
            <a:pPr>
              <a:lnSpc>
                <a:spcPct val="150000"/>
              </a:lnSpc>
            </a:pPr>
            <a:r>
              <a:rPr lang="ko-KR" altLang="en-US" sz="500" b="1" dirty="0" smtClean="0"/>
              <a:t>팥</a:t>
            </a:r>
            <a:r>
              <a:rPr lang="en-US" altLang="ko-KR" sz="500" b="1" dirty="0" smtClean="0"/>
              <a:t>, </a:t>
            </a:r>
            <a:r>
              <a:rPr lang="ko-KR" altLang="en-US" sz="500" b="1" dirty="0" smtClean="0"/>
              <a:t>슈크림 </a:t>
            </a:r>
            <a:r>
              <a:rPr lang="en-US" altLang="ko-KR" sz="500" b="1" dirty="0" smtClean="0"/>
              <a:t>------ 2</a:t>
            </a:r>
            <a:r>
              <a:rPr lang="ko-KR" altLang="en-US" sz="500" b="1" dirty="0" smtClean="0"/>
              <a:t>개 천원</a:t>
            </a:r>
            <a:endParaRPr lang="en-US" altLang="ko-KR" sz="500" b="1" dirty="0" smtClean="0"/>
          </a:p>
          <a:p>
            <a:pPr>
              <a:lnSpc>
                <a:spcPct val="200000"/>
              </a:lnSpc>
            </a:pPr>
            <a:r>
              <a:rPr lang="ko-KR" altLang="en-US" sz="500" b="1" dirty="0" smtClean="0"/>
              <a:t>닭갈비 </a:t>
            </a:r>
            <a:r>
              <a:rPr lang="en-US" altLang="ko-KR" sz="500" b="1" dirty="0" smtClean="0"/>
              <a:t>---------- 1</a:t>
            </a:r>
            <a:r>
              <a:rPr lang="ko-KR" altLang="en-US" sz="500" b="1" dirty="0" smtClean="0"/>
              <a:t>개 천원</a:t>
            </a:r>
            <a:endParaRPr lang="ko-KR" altLang="en-US" sz="500" b="1" dirty="0"/>
          </a:p>
        </p:txBody>
      </p:sp>
      <p:pic>
        <p:nvPicPr>
          <p:cNvPr id="83" name="Picture 3" descr="C:\Users\Win10\Desktop\팥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264" y="5218650"/>
            <a:ext cx="185856" cy="12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TextBox 96"/>
          <p:cNvSpPr txBox="1"/>
          <p:nvPr/>
        </p:nvSpPr>
        <p:spPr>
          <a:xfrm>
            <a:off x="5866555" y="4869160"/>
            <a:ext cx="793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800" b="1" dirty="0" smtClean="0"/>
              <a:t>메뉴 </a:t>
            </a:r>
            <a:r>
              <a:rPr lang="en-US" altLang="ko-KR" sz="800" b="1" dirty="0" smtClean="0"/>
              <a:t>&amp; </a:t>
            </a:r>
            <a:r>
              <a:rPr lang="ko-KR" altLang="en-US" sz="800" b="1" dirty="0" smtClean="0"/>
              <a:t>가격</a:t>
            </a:r>
            <a:endParaRPr lang="ko-KR" altLang="en-US" sz="800" b="1" dirty="0"/>
          </a:p>
        </p:txBody>
      </p:sp>
      <p:pic>
        <p:nvPicPr>
          <p:cNvPr id="4101" name="Picture 5" descr="광양서초울림통이 운영하고 있는 길거리 붕어빵 가게.... - 오마이뉴스 모바일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92"/>
          <a:stretch/>
        </p:blipFill>
        <p:spPr bwMode="auto">
          <a:xfrm>
            <a:off x="1313905" y="5539473"/>
            <a:ext cx="882467" cy="838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TextBox 97"/>
          <p:cNvSpPr txBox="1"/>
          <p:nvPr/>
        </p:nvSpPr>
        <p:spPr>
          <a:xfrm>
            <a:off x="1216340" y="5265266"/>
            <a:ext cx="658462" cy="299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800" b="1" dirty="0" smtClean="0"/>
              <a:t>가게 사진</a:t>
            </a:r>
            <a:endParaRPr lang="ko-KR" altLang="en-US" sz="800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3480911" y="5264750"/>
            <a:ext cx="1751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800" b="1" dirty="0" smtClean="0"/>
              <a:t>리뷰 </a:t>
            </a:r>
            <a:r>
              <a:rPr lang="en-US" altLang="ko-KR" sz="500" b="1" dirty="0" smtClean="0"/>
              <a:t>(</a:t>
            </a:r>
            <a:r>
              <a:rPr lang="ko-KR" altLang="en-US" sz="500" b="1" dirty="0" smtClean="0"/>
              <a:t>평점 </a:t>
            </a:r>
            <a:r>
              <a:rPr lang="en-US" altLang="ko-KR" sz="500" b="1" dirty="0" smtClean="0"/>
              <a:t>4.5)</a:t>
            </a:r>
            <a:endParaRPr lang="ko-KR" altLang="en-US" sz="500" b="1" dirty="0"/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3579905" y="5542660"/>
            <a:ext cx="2056740" cy="838667"/>
          </a:xfrm>
          <a:prstGeom prst="roundRect">
            <a:avLst>
              <a:gd name="adj" fmla="val 11288"/>
            </a:avLst>
          </a:prstGeom>
          <a:solidFill>
            <a:schemeClr val="bg1"/>
          </a:solidFill>
          <a:ln w="381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3648883" y="5596531"/>
            <a:ext cx="1583258" cy="352750"/>
          </a:xfrm>
          <a:prstGeom prst="roundRect">
            <a:avLst>
              <a:gd name="adj" fmla="val 26607"/>
            </a:avLst>
          </a:prstGeom>
          <a:solidFill>
            <a:schemeClr val="bg2"/>
          </a:solidFill>
          <a:ln w="381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624565" y="5673879"/>
            <a:ext cx="12595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" b="1" dirty="0" smtClean="0"/>
              <a:t>김다빈</a:t>
            </a:r>
            <a:endParaRPr lang="en-US" altLang="ko-KR" sz="400" b="1" dirty="0" smtClean="0"/>
          </a:p>
          <a:p>
            <a:pPr>
              <a:lnSpc>
                <a:spcPct val="150000"/>
              </a:lnSpc>
            </a:pPr>
            <a:r>
              <a:rPr lang="ko-KR" altLang="en-US" sz="300" b="1" dirty="0" smtClean="0"/>
              <a:t>팥 많이 넣어주시고 맛있어요</a:t>
            </a:r>
            <a:r>
              <a:rPr lang="en-US" altLang="ko-KR" sz="300" b="1" dirty="0" smtClean="0"/>
              <a:t>~</a:t>
            </a:r>
            <a:endParaRPr lang="ko-KR" altLang="en-US" sz="300" b="1" dirty="0"/>
          </a:p>
        </p:txBody>
      </p:sp>
      <p:grpSp>
        <p:nvGrpSpPr>
          <p:cNvPr id="10" name="그룹 9"/>
          <p:cNvGrpSpPr/>
          <p:nvPr/>
        </p:nvGrpSpPr>
        <p:grpSpPr>
          <a:xfrm>
            <a:off x="3711486" y="5642695"/>
            <a:ext cx="435921" cy="73355"/>
            <a:chOff x="2830541" y="5645536"/>
            <a:chExt cx="381425" cy="73355"/>
          </a:xfrm>
        </p:grpSpPr>
        <p:pic>
          <p:nvPicPr>
            <p:cNvPr id="106" name="Picture 13" descr="C:\Users\Win10\Desktop\별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0541" y="5645536"/>
              <a:ext cx="76212" cy="733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" name="Picture 13" descr="C:\Users\Win10\Desktop\별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6753" y="5645536"/>
              <a:ext cx="76212" cy="733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" name="Picture 13" descr="C:\Users\Win10\Desktop\별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2965" y="5645536"/>
              <a:ext cx="76212" cy="733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" name="Picture 13" descr="C:\Users\Win10\Desktop\별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9542" y="5645536"/>
              <a:ext cx="76212" cy="733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0" name="Picture 13" descr="C:\Users\Win10\Desktop\별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5754" y="5645536"/>
              <a:ext cx="76212" cy="733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9" name="Picture 13" descr="그 많던 &amp;#39;붕어빵&amp;#39; 어디로 갔나? 속사정 들어보니 - 머니투데이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274" y="5646906"/>
            <a:ext cx="384734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" name="모서리가 둥근 직사각형 110"/>
          <p:cNvSpPr/>
          <p:nvPr/>
        </p:nvSpPr>
        <p:spPr>
          <a:xfrm>
            <a:off x="3648883" y="5991212"/>
            <a:ext cx="1583258" cy="352750"/>
          </a:xfrm>
          <a:prstGeom prst="roundRect">
            <a:avLst>
              <a:gd name="adj" fmla="val 26607"/>
            </a:avLst>
          </a:prstGeom>
          <a:solidFill>
            <a:schemeClr val="bg2"/>
          </a:solidFill>
          <a:ln w="381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3624565" y="6068560"/>
            <a:ext cx="12595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" b="1" dirty="0" smtClean="0"/>
              <a:t>이상해씨</a:t>
            </a:r>
            <a:endParaRPr lang="en-US" altLang="ko-KR" sz="400" b="1" dirty="0" smtClean="0"/>
          </a:p>
          <a:p>
            <a:pPr>
              <a:lnSpc>
                <a:spcPct val="150000"/>
              </a:lnSpc>
            </a:pPr>
            <a:r>
              <a:rPr lang="ko-KR" altLang="en-US" sz="300" b="1" dirty="0" smtClean="0"/>
              <a:t>바로 </a:t>
            </a:r>
            <a:r>
              <a:rPr lang="ko-KR" altLang="en-US" sz="300" b="1" dirty="0" err="1" smtClean="0"/>
              <a:t>바로해서</a:t>
            </a:r>
            <a:r>
              <a:rPr lang="ko-KR" altLang="en-US" sz="300" b="1" dirty="0" smtClean="0"/>
              <a:t> 주셔서 좋아요</a:t>
            </a:r>
            <a:r>
              <a:rPr lang="en-US" altLang="ko-KR" sz="300" b="1" dirty="0" smtClean="0"/>
              <a:t>. </a:t>
            </a:r>
            <a:r>
              <a:rPr lang="ko-KR" altLang="en-US" sz="300" b="1" dirty="0" smtClean="0"/>
              <a:t>그</a:t>
            </a:r>
            <a:r>
              <a:rPr lang="en-US" altLang="ko-KR" sz="300" b="1" dirty="0" smtClean="0"/>
              <a:t>…</a:t>
            </a:r>
            <a:endParaRPr lang="ko-KR" altLang="en-US" sz="300" b="1" dirty="0"/>
          </a:p>
        </p:txBody>
      </p:sp>
      <p:pic>
        <p:nvPicPr>
          <p:cNvPr id="4113" name="Picture 17" descr="1000원에 2개부터 7개까지? &amp;#39;대동붕어빵여지도&amp;#39;로 본 서울 붕어빵 가격 | 중앙일보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275" y="6033883"/>
            <a:ext cx="384734" cy="26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" name="모서리가 둥근 직사각형 121"/>
          <p:cNvSpPr/>
          <p:nvPr/>
        </p:nvSpPr>
        <p:spPr>
          <a:xfrm>
            <a:off x="5304932" y="5596531"/>
            <a:ext cx="258997" cy="747431"/>
          </a:xfrm>
          <a:prstGeom prst="roundRect">
            <a:avLst>
              <a:gd name="adj" fmla="val 16343"/>
            </a:avLst>
          </a:prstGeom>
          <a:solidFill>
            <a:schemeClr val="bg2"/>
          </a:solidFill>
          <a:ln w="381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 err="1" smtClean="0">
                <a:solidFill>
                  <a:schemeClr val="tx1"/>
                </a:solidFill>
              </a:rPr>
              <a:t>더보기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grpSp>
        <p:nvGrpSpPr>
          <p:cNvPr id="123" name="그룹 122"/>
          <p:cNvGrpSpPr/>
          <p:nvPr/>
        </p:nvGrpSpPr>
        <p:grpSpPr>
          <a:xfrm>
            <a:off x="3710067" y="6033974"/>
            <a:ext cx="435921" cy="73355"/>
            <a:chOff x="2830541" y="5645536"/>
            <a:chExt cx="381425" cy="73355"/>
          </a:xfrm>
        </p:grpSpPr>
        <p:pic>
          <p:nvPicPr>
            <p:cNvPr id="124" name="Picture 13" descr="C:\Users\Win10\Desktop\별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0541" y="5645536"/>
              <a:ext cx="76212" cy="733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5" name="Picture 13" descr="C:\Users\Win10\Desktop\별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6753" y="5645536"/>
              <a:ext cx="76212" cy="733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6" name="Picture 13" descr="C:\Users\Win10\Desktop\별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2965" y="5645536"/>
              <a:ext cx="76212" cy="733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7" name="Picture 13" descr="C:\Users\Win10\Desktop\별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9542" y="5645536"/>
              <a:ext cx="76212" cy="733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8" name="Picture 13" descr="C:\Users\Win10\Desktop\별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5754" y="5645536"/>
              <a:ext cx="76212" cy="733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15" name="Picture 19" descr="크루아상부터 피자까지&amp;#39; 눈길 끄는 이색 붕어빵의 향연"/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50"/>
          <a:stretch/>
        </p:blipFill>
        <p:spPr bwMode="auto">
          <a:xfrm>
            <a:off x="2242524" y="5535952"/>
            <a:ext cx="1101567" cy="840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69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430931" y="1425947"/>
            <a:ext cx="8265454" cy="5256584"/>
            <a:chOff x="467544" y="1268760"/>
            <a:chExt cx="8265454" cy="5256584"/>
          </a:xfrm>
        </p:grpSpPr>
        <p:sp>
          <p:nvSpPr>
            <p:cNvPr id="7" name="직사각형 6"/>
            <p:cNvSpPr/>
            <p:nvPr/>
          </p:nvSpPr>
          <p:spPr>
            <a:xfrm>
              <a:off x="467544" y="1268760"/>
              <a:ext cx="8265454" cy="5256584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010" y="1281931"/>
              <a:ext cx="8249988" cy="4347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3" name="직사각형 22"/>
            <p:cNvSpPr/>
            <p:nvPr/>
          </p:nvSpPr>
          <p:spPr>
            <a:xfrm>
              <a:off x="5652119" y="1722691"/>
              <a:ext cx="624493" cy="410163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260649"/>
            <a:ext cx="7632848" cy="936103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b="1" dirty="0" smtClean="0"/>
              <a:t>길음</a:t>
            </a:r>
            <a:r>
              <a:rPr lang="en-US" altLang="ko-KR" sz="4000" b="1" dirty="0"/>
              <a:t>  </a:t>
            </a:r>
            <a:r>
              <a:rPr lang="en-US" altLang="ko-KR" sz="4000" b="1" dirty="0" smtClean="0"/>
              <a:t> </a:t>
            </a:r>
            <a:r>
              <a:rPr lang="en-US" altLang="ko-KR" sz="2000" b="1" dirty="0" smtClean="0"/>
              <a:t>Login</a:t>
            </a:r>
            <a:r>
              <a:rPr lang="ko-KR" altLang="en-US" sz="2000" b="1" dirty="0" smtClean="0"/>
              <a:t> 페이지</a:t>
            </a:r>
            <a:endParaRPr lang="ko-KR" altLang="en-US" sz="2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78" y="332658"/>
            <a:ext cx="202332" cy="18778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672470" y="336514"/>
            <a:ext cx="202332" cy="187786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3828281" y="1916832"/>
            <a:ext cx="1391791" cy="720080"/>
            <a:chOff x="3684265" y="1916832"/>
            <a:chExt cx="1391791" cy="720080"/>
          </a:xfrm>
        </p:grpSpPr>
        <p:sp>
          <p:nvSpPr>
            <p:cNvPr id="14" name="제목 1"/>
            <p:cNvSpPr txBox="1">
              <a:spLocks/>
            </p:cNvSpPr>
            <p:nvPr/>
          </p:nvSpPr>
          <p:spPr>
            <a:xfrm>
              <a:off x="3871131" y="1916832"/>
              <a:ext cx="1204925" cy="72008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3000" b="1" dirty="0" smtClean="0"/>
                <a:t>길음</a:t>
              </a:r>
              <a:endParaRPr lang="ko-KR" altLang="en-US" sz="3000" b="1" dirty="0"/>
            </a:p>
          </p:txBody>
        </p:sp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4265" y="1945069"/>
              <a:ext cx="202332" cy="187786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764385" y="1988840"/>
              <a:ext cx="202332" cy="187786"/>
            </a:xfrm>
            <a:prstGeom prst="rect">
              <a:avLst/>
            </a:prstGeom>
          </p:spPr>
        </p:pic>
      </p:grpSp>
      <p:sp>
        <p:nvSpPr>
          <p:cNvPr id="17" name="직사각형 16"/>
          <p:cNvSpPr/>
          <p:nvPr/>
        </p:nvSpPr>
        <p:spPr>
          <a:xfrm>
            <a:off x="1460385" y="2379796"/>
            <a:ext cx="782140" cy="554180"/>
          </a:xfrm>
          <a:prstGeom prst="rect">
            <a:avLst/>
          </a:prstGeom>
          <a:blipFill dpi="0" rotWithShape="1">
            <a:blip r:embed="rId3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771800" y="3068960"/>
            <a:ext cx="782140" cy="554180"/>
          </a:xfrm>
          <a:prstGeom prst="rect">
            <a:avLst/>
          </a:prstGeom>
          <a:blipFill dpi="0" rotWithShape="1">
            <a:blip r:embed="rId5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7147178" y="2553962"/>
            <a:ext cx="1117911" cy="792088"/>
          </a:xfrm>
          <a:prstGeom prst="rect">
            <a:avLst/>
          </a:prstGeom>
          <a:blipFill dpi="0" rotWithShape="1">
            <a:blip r:embed="rId5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732240" y="3318083"/>
            <a:ext cx="548178" cy="360040"/>
          </a:xfrm>
          <a:prstGeom prst="rect">
            <a:avLst/>
          </a:prstGeom>
          <a:blipFill dpi="0" rotWithShape="1">
            <a:blip r:embed="rId3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01429" y="5373216"/>
            <a:ext cx="872207" cy="617996"/>
          </a:xfrm>
          <a:prstGeom prst="rect">
            <a:avLst/>
          </a:prstGeom>
          <a:blipFill dpi="0" rotWithShape="1">
            <a:blip r:embed="rId5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726068" y="5373216"/>
            <a:ext cx="576064" cy="408166"/>
          </a:xfrm>
          <a:prstGeom prst="rect">
            <a:avLst/>
          </a:prstGeom>
          <a:blipFill dpi="0" rotWithShape="1">
            <a:blip r:embed="rId5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563658" y="3623140"/>
            <a:ext cx="1024795" cy="726112"/>
          </a:xfrm>
          <a:prstGeom prst="rect">
            <a:avLst/>
          </a:prstGeom>
          <a:blipFill dpi="0" rotWithShape="1">
            <a:blip r:embed="rId3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411760" y="4653050"/>
            <a:ext cx="479913" cy="340039"/>
          </a:xfrm>
          <a:prstGeom prst="rect">
            <a:avLst/>
          </a:prstGeom>
          <a:blipFill dpi="0" rotWithShape="1">
            <a:blip r:embed="rId3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7524328" y="4725421"/>
            <a:ext cx="377773" cy="267668"/>
          </a:xfrm>
          <a:prstGeom prst="rect">
            <a:avLst/>
          </a:prstGeom>
          <a:blipFill dpi="0" rotWithShape="1">
            <a:blip r:embed="rId5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6002523" y="4796550"/>
            <a:ext cx="548178" cy="360040"/>
          </a:xfrm>
          <a:prstGeom prst="rect">
            <a:avLst/>
          </a:prstGeom>
          <a:blipFill dpi="0" rotWithShape="1">
            <a:blip r:embed="rId3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그룹 40"/>
          <p:cNvGrpSpPr/>
          <p:nvPr/>
        </p:nvGrpSpPr>
        <p:grpSpPr>
          <a:xfrm>
            <a:off x="1179281" y="2636912"/>
            <a:ext cx="6768753" cy="333068"/>
            <a:chOff x="1259630" y="2636912"/>
            <a:chExt cx="6768753" cy="333068"/>
          </a:xfrm>
        </p:grpSpPr>
        <p:sp>
          <p:nvSpPr>
            <p:cNvPr id="32" name="직사각형 31"/>
            <p:cNvSpPr/>
            <p:nvPr/>
          </p:nvSpPr>
          <p:spPr>
            <a:xfrm>
              <a:off x="1259630" y="2636912"/>
              <a:ext cx="6768753" cy="3330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773636" y="2636912"/>
              <a:ext cx="558956" cy="3330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메</a:t>
              </a:r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뉴</a:t>
              </a: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796310" y="2636912"/>
              <a:ext cx="839586" cy="3330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가게 등록</a:t>
              </a:r>
              <a:endPara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6550701" y="2636912"/>
              <a:ext cx="839586" cy="3330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고객 센터</a:t>
              </a:r>
              <a:endPara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092454" y="2636912"/>
              <a:ext cx="839586" cy="3330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게시판</a:t>
              </a:r>
              <a:endPara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329928" y="2636912"/>
              <a:ext cx="839586" cy="3330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커뮤니티</a:t>
              </a:r>
              <a:endPara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73" name="모서리가 둥근 직사각형 72"/>
          <p:cNvSpPr/>
          <p:nvPr/>
        </p:nvSpPr>
        <p:spPr>
          <a:xfrm>
            <a:off x="3749002" y="5763523"/>
            <a:ext cx="1395736" cy="634522"/>
          </a:xfrm>
          <a:prstGeom prst="roundRect">
            <a:avLst>
              <a:gd name="adj" fmla="val 240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5218540" y="5765353"/>
            <a:ext cx="1395736" cy="634522"/>
          </a:xfrm>
          <a:prstGeom prst="roundRect">
            <a:avLst>
              <a:gd name="adj" fmla="val 240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5" name="Picture 14" descr="C:\Users\Win10\Desktop\계정.png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881" y="1937659"/>
            <a:ext cx="202193" cy="202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02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266</Words>
  <Application>Microsoft Office PowerPoint</Application>
  <PresentationFormat>화면 슬라이드 쇼(4:3)</PresentationFormat>
  <Paragraphs>83</Paragraphs>
  <Slides>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길음</vt:lpstr>
      <vt:lpstr>길음이란?</vt:lpstr>
      <vt:lpstr>길음</vt:lpstr>
      <vt:lpstr>길음   main 홈페이지</vt:lpstr>
      <vt:lpstr>길음   Login 페이지</vt:lpstr>
      <vt:lpstr>길음   가게 상세 페이지</vt:lpstr>
      <vt:lpstr>길음   Login 페이지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길음</dc:title>
  <dc:creator>Win10</dc:creator>
  <cp:lastModifiedBy>Win10</cp:lastModifiedBy>
  <cp:revision>26</cp:revision>
  <dcterms:created xsi:type="dcterms:W3CDTF">2022-02-08T13:47:19Z</dcterms:created>
  <dcterms:modified xsi:type="dcterms:W3CDTF">2022-02-08T20:09:10Z</dcterms:modified>
</cp:coreProperties>
</file>