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62" r:id="rId6"/>
    <p:sldId id="259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5" autoAdjust="0"/>
    <p:restoredTop sz="94660"/>
  </p:normalViewPr>
  <p:slideViewPr>
    <p:cSldViewPr>
      <p:cViewPr varScale="1">
        <p:scale>
          <a:sx n="85" d="100"/>
          <a:sy n="85" d="100"/>
        </p:scale>
        <p:origin x="-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2D07-381B-4F36-9FF0-835A2BA857E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95ED-A79C-402A-A373-B468D4199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0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2D07-381B-4F36-9FF0-835A2BA857E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95ED-A79C-402A-A373-B468D4199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1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2D07-381B-4F36-9FF0-835A2BA857E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95ED-A79C-402A-A373-B468D4199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56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2D07-381B-4F36-9FF0-835A2BA857E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95ED-A79C-402A-A373-B468D4199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1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2D07-381B-4F36-9FF0-835A2BA857E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95ED-A79C-402A-A373-B468D4199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5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2D07-381B-4F36-9FF0-835A2BA857E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95ED-A79C-402A-A373-B468D4199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2D07-381B-4F36-9FF0-835A2BA857E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95ED-A79C-402A-A373-B468D4199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6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2D07-381B-4F36-9FF0-835A2BA857E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95ED-A79C-402A-A373-B468D4199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51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2D07-381B-4F36-9FF0-835A2BA857E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95ED-A79C-402A-A373-B468D4199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3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2D07-381B-4F36-9FF0-835A2BA857E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95ED-A79C-402A-A373-B468D4199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2D07-381B-4F36-9FF0-835A2BA857E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95ED-A79C-402A-A373-B468D4199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86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2D07-381B-4F36-9FF0-835A2BA857E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95ED-A79C-402A-A373-B468D4199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97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na0216.tistory.com/5" TargetMode="External"/><Relationship Id="rId2" Type="http://schemas.openxmlformats.org/officeDocument/2006/relationships/hyperlink" Target="https://ko.boardgamearena.com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dirty="0" smtClean="0"/>
              <a:t>프로젝트 아이디어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#1</a:t>
            </a:r>
            <a:r>
              <a:rPr lang="en-US" altLang="ko-KR" sz="2400" b="1" dirty="0"/>
              <a:t> </a:t>
            </a:r>
            <a:r>
              <a:rPr lang="en-US" altLang="ko-KR" sz="2400" dirty="0" smtClean="0"/>
              <a:t>_ </a:t>
            </a:r>
            <a:r>
              <a:rPr lang="ko-KR" altLang="en-US" sz="2400" b="1" dirty="0" smtClean="0"/>
              <a:t>보드게임 사이트</a:t>
            </a:r>
            <a:endParaRPr lang="ko-KR" altLang="en-US" sz="2400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67544" y="1052736"/>
            <a:ext cx="8229600" cy="5400600"/>
          </a:xfrm>
          <a:prstGeom prst="rect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800" b="1" dirty="0" smtClean="0"/>
              <a:t>여러 보드게임 사이트를 한 번에 모아놓은 사이트</a:t>
            </a:r>
            <a:endParaRPr lang="en-US" altLang="ko-KR" sz="1800" b="1" dirty="0" smtClean="0"/>
          </a:p>
          <a:p>
            <a:pPr algn="l">
              <a:lnSpc>
                <a:spcPct val="150000"/>
              </a:lnSpc>
            </a:pPr>
            <a:endParaRPr lang="en-US" altLang="ko-KR" sz="1400" dirty="0" smtClean="0"/>
          </a:p>
          <a:p>
            <a:pPr algn="l">
              <a:lnSpc>
                <a:spcPct val="150000"/>
              </a:lnSpc>
            </a:pPr>
            <a:r>
              <a:rPr lang="ko-KR" altLang="en-US" sz="1600" b="1" dirty="0" smtClean="0"/>
              <a:t>목적</a:t>
            </a:r>
            <a:endParaRPr lang="en-US" altLang="ko-KR" sz="16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ko-KR" altLang="en-US" sz="1400" dirty="0" smtClean="0"/>
              <a:t>보드게임의 수는 엄청 많습니다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보드게임을 즐기는 사람들은 보드게임 카페도 자주 갑니다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보드 게임은 </a:t>
            </a:r>
            <a:r>
              <a:rPr lang="ko-KR" altLang="en-US" sz="1400" dirty="0" smtClean="0"/>
              <a:t>재미있지만 </a:t>
            </a:r>
            <a:r>
              <a:rPr lang="ko-KR" altLang="en-US" sz="1400" dirty="0" smtClean="0"/>
              <a:t>수 많은 종류 때문에 처음 접해보는 사람들은 하는 방법에 어려움을 겪기도 하고 실제로 만나서 </a:t>
            </a:r>
            <a:r>
              <a:rPr lang="ko-KR" altLang="en-US" sz="1400" dirty="0" smtClean="0"/>
              <a:t>해야 한다는 </a:t>
            </a:r>
            <a:r>
              <a:rPr lang="ko-KR" altLang="en-US" sz="1400" dirty="0" smtClean="0"/>
              <a:t>단점이 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그러나 </a:t>
            </a:r>
            <a:r>
              <a:rPr lang="ko-KR" altLang="en-US" sz="1400" dirty="0" err="1" smtClean="0"/>
              <a:t>폰게임</a:t>
            </a:r>
            <a:r>
              <a:rPr lang="en-US" altLang="ko-KR" sz="1400" dirty="0" smtClean="0"/>
              <a:t>, pc</a:t>
            </a:r>
            <a:r>
              <a:rPr lang="ko-KR" altLang="en-US" sz="1400" dirty="0" smtClean="0"/>
              <a:t>게임을 찾아보면 사실은 여러 곳에 </a:t>
            </a:r>
            <a:r>
              <a:rPr lang="ko-KR" altLang="en-US" sz="1400" dirty="0" err="1" smtClean="0"/>
              <a:t>어플이나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보드게임이 이미 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보드게임을 좋아하는 사람이나 혹은 접해보고 싶은 사람들이 접하기 쉽게끔 다양한 사람들이 즐길 수 있는 사이트를 만들고자 합니다</a:t>
            </a:r>
            <a:r>
              <a:rPr lang="en-US" altLang="ko-KR" sz="1400" dirty="0" smtClean="0"/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400" dirty="0"/>
          </a:p>
          <a:p>
            <a:pPr algn="l">
              <a:lnSpc>
                <a:spcPct val="150000"/>
              </a:lnSpc>
            </a:pPr>
            <a:r>
              <a:rPr lang="ko-KR" altLang="en-US" sz="1600" b="1" dirty="0" smtClean="0"/>
              <a:t>구성</a:t>
            </a:r>
            <a:endParaRPr lang="en-US" altLang="ko-KR" sz="1600" b="1" dirty="0" smtClean="0"/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보드게임의 설명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어플</a:t>
            </a:r>
            <a:r>
              <a:rPr lang="en-US" altLang="ko-KR" sz="1400" dirty="0" smtClean="0"/>
              <a:t>or</a:t>
            </a:r>
            <a:r>
              <a:rPr lang="ko-KR" altLang="en-US" sz="1400" dirty="0" smtClean="0"/>
              <a:t>사이트 안내 </a:t>
            </a:r>
            <a:endParaRPr lang="en-US" altLang="ko-KR" sz="1400" dirty="0" smtClean="0"/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서버 공유가 필요하면 공용 서버 제공</a:t>
            </a:r>
            <a:endParaRPr lang="en-US" altLang="ko-KR" sz="1400" dirty="0" smtClean="0"/>
          </a:p>
          <a:p>
            <a:pPr algn="l"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496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dirty="0" smtClean="0"/>
              <a:t>프로젝트 아이디어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#1</a:t>
            </a:r>
            <a:r>
              <a:rPr lang="en-US" altLang="ko-KR" sz="2400" b="1" dirty="0"/>
              <a:t> </a:t>
            </a:r>
            <a:r>
              <a:rPr lang="en-US" altLang="ko-KR" sz="2400" dirty="0" smtClean="0"/>
              <a:t>_ </a:t>
            </a:r>
            <a:r>
              <a:rPr lang="ko-KR" altLang="en-US" sz="2400" b="1" dirty="0" smtClean="0"/>
              <a:t>보드게임 사이트</a:t>
            </a:r>
            <a:endParaRPr lang="ko-KR" altLang="en-US" sz="2400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67544" y="1052736"/>
            <a:ext cx="8229600" cy="5400600"/>
          </a:xfrm>
          <a:prstGeom prst="rect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800" b="1" dirty="0" smtClean="0"/>
              <a:t>참고 </a:t>
            </a:r>
            <a:r>
              <a:rPr lang="ko-KR" altLang="en-US" sz="1800" b="1" dirty="0" smtClean="0"/>
              <a:t>사이트</a:t>
            </a:r>
            <a:endParaRPr lang="en-US" altLang="ko-KR" sz="18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https://ko.boardgamearena.com</a:t>
            </a:r>
            <a:r>
              <a:rPr lang="en-US" altLang="ko-KR" sz="1400" dirty="0" smtClean="0">
                <a:hlinkClick r:id="rId2"/>
              </a:rPr>
              <a:t>/</a:t>
            </a:r>
            <a:r>
              <a:rPr lang="en-US" altLang="ko-KR" sz="1400" dirty="0" smtClean="0"/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greena0216.tistory.com/5</a:t>
            </a:r>
            <a:endParaRPr lang="en-US" altLang="ko-KR" sz="1400" dirty="0" smtClean="0"/>
          </a:p>
          <a:p>
            <a:pPr algn="l">
              <a:lnSpc>
                <a:spcPct val="150000"/>
              </a:lnSpc>
            </a:pPr>
            <a:r>
              <a:rPr lang="en-US" altLang="ko-KR" sz="1400" dirty="0" smtClean="0"/>
              <a:t>-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한국인 커뮤니티 따로 </a:t>
            </a:r>
            <a:r>
              <a:rPr lang="ko-KR" altLang="en-US" sz="1400" dirty="0" err="1" smtClean="0"/>
              <a:t>운영중</a:t>
            </a:r>
            <a:endParaRPr lang="en-US" altLang="ko-KR" sz="1400" dirty="0" smtClean="0"/>
          </a:p>
          <a:p>
            <a:pPr algn="l">
              <a:lnSpc>
                <a:spcPct val="150000"/>
              </a:lnSpc>
            </a:pP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71034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dirty="0" smtClean="0"/>
              <a:t>프로젝트 아이디어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#2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/>
              <a:t>_ </a:t>
            </a:r>
            <a:r>
              <a:rPr lang="ko-KR" altLang="en-US" sz="2400" b="1" dirty="0" smtClean="0"/>
              <a:t>운동기구</a:t>
            </a:r>
            <a:r>
              <a:rPr lang="en-US" altLang="ko-KR" sz="2400" b="1" dirty="0" smtClean="0"/>
              <a:t>&amp;</a:t>
            </a:r>
            <a:r>
              <a:rPr lang="ko-KR" altLang="en-US" sz="2400" b="1" dirty="0" smtClean="0"/>
              <a:t>보호대 사이트</a:t>
            </a:r>
            <a:endParaRPr lang="ko-KR" altLang="en-US" sz="2400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67544" y="1052736"/>
            <a:ext cx="8229600" cy="5400600"/>
          </a:xfrm>
          <a:prstGeom prst="rect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800" b="1" dirty="0" smtClean="0"/>
              <a:t>여러 운동기구</a:t>
            </a:r>
            <a:r>
              <a:rPr lang="en-US" altLang="ko-KR" sz="1800" b="1" dirty="0" smtClean="0"/>
              <a:t>&amp;</a:t>
            </a:r>
            <a:r>
              <a:rPr lang="ko-KR" altLang="en-US" sz="1800" b="1" dirty="0" smtClean="0"/>
              <a:t>보호대에 관한 정보를 한 번에 모아놓은 사이트</a:t>
            </a:r>
            <a:endParaRPr lang="en-US" altLang="ko-KR" sz="1800" b="1" dirty="0" smtClean="0"/>
          </a:p>
          <a:p>
            <a:pPr algn="l">
              <a:lnSpc>
                <a:spcPct val="150000"/>
              </a:lnSpc>
            </a:pPr>
            <a:endParaRPr lang="en-US" altLang="ko-KR" sz="1400" dirty="0" smtClean="0"/>
          </a:p>
          <a:p>
            <a:pPr algn="l">
              <a:lnSpc>
                <a:spcPct val="150000"/>
              </a:lnSpc>
            </a:pPr>
            <a:r>
              <a:rPr lang="ko-KR" altLang="en-US" sz="1600" b="1" dirty="0" smtClean="0"/>
              <a:t>목적</a:t>
            </a:r>
            <a:endParaRPr lang="en-US" altLang="ko-KR" sz="16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ko-KR" altLang="en-US" sz="1400" dirty="0" smtClean="0"/>
              <a:t>요즘에는 자신의 건강을 챙기는 사람들이 많습니다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운동하는 방법에는 여러 가지가 존재합니다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여러 운동법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기구 사용법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기구 판매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정보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보호대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영양제 등을 한 번에 모아놓은 사이트 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운동버전의 오늘의 집</a:t>
            </a:r>
            <a:r>
              <a:rPr lang="en-US" altLang="ko-KR" sz="1400" dirty="0" smtClean="0"/>
              <a:t>?</a:t>
            </a:r>
            <a:r>
              <a:rPr lang="ko-KR" altLang="en-US" sz="1400" dirty="0" smtClean="0"/>
              <a:t>같은 느낌 입니다</a:t>
            </a:r>
            <a:r>
              <a:rPr lang="en-US" altLang="ko-KR" sz="1400" dirty="0" smtClean="0"/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400" dirty="0"/>
          </a:p>
          <a:p>
            <a:pPr algn="l">
              <a:lnSpc>
                <a:spcPct val="150000"/>
              </a:lnSpc>
            </a:pPr>
            <a:r>
              <a:rPr lang="ko-KR" altLang="en-US" sz="1600" b="1" dirty="0" smtClean="0"/>
              <a:t>구성</a:t>
            </a:r>
            <a:endParaRPr lang="en-US" altLang="ko-KR" sz="1600" b="1" dirty="0" smtClean="0"/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운동 기구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운동법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보호대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영양제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등의 다양한 정보를 제공</a:t>
            </a:r>
            <a:endParaRPr lang="en-US" altLang="ko-KR" sz="1400" dirty="0" smtClean="0"/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30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/100</a:t>
            </a:r>
            <a:r>
              <a:rPr lang="ko-KR" altLang="en-US" sz="1400" dirty="0" smtClean="0"/>
              <a:t>일 등 여러 </a:t>
            </a:r>
            <a:r>
              <a:rPr lang="ko-KR" altLang="en-US" sz="1400" dirty="0" err="1" smtClean="0"/>
              <a:t>챌린지</a:t>
            </a:r>
            <a:r>
              <a:rPr lang="ko-KR" altLang="en-US" sz="1400" dirty="0" smtClean="0"/>
              <a:t> 이벤트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다같이 </a:t>
            </a:r>
            <a:r>
              <a:rPr lang="ko-KR" altLang="en-US" sz="1400" dirty="0" err="1" smtClean="0"/>
              <a:t>으쌰으쌰할</a:t>
            </a:r>
            <a:r>
              <a:rPr lang="ko-KR" altLang="en-US" sz="1400" dirty="0" smtClean="0"/>
              <a:t> 수 있게</a:t>
            </a:r>
            <a:r>
              <a:rPr lang="en-US" altLang="ko-KR" sz="1400" dirty="0" smtClean="0"/>
              <a:t>!)</a:t>
            </a:r>
            <a:endParaRPr lang="en-US" altLang="ko-KR" sz="1400" dirty="0"/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자사의 보호대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영양제만 보여주지만 그것이 아니라 여러 제품에 대한 정보를 제공 </a:t>
            </a:r>
            <a:endParaRPr lang="en-US" altLang="ko-KR" sz="1400" dirty="0" smtClean="0"/>
          </a:p>
          <a:p>
            <a:pPr algn="l"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519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800" b="1" dirty="0"/>
              <a:t>프로젝트 아이디어</a:t>
            </a:r>
            <a:r>
              <a:rPr lang="en-US" altLang="ko-KR" sz="1800" b="1" dirty="0"/>
              <a:t> #2</a:t>
            </a:r>
            <a:r>
              <a:rPr lang="en-US" altLang="ko-KR" sz="2000" b="1" dirty="0"/>
              <a:t> </a:t>
            </a:r>
            <a:r>
              <a:rPr lang="en-US" altLang="ko-KR" sz="2000" dirty="0"/>
              <a:t>_ </a:t>
            </a:r>
            <a:r>
              <a:rPr lang="ko-KR" altLang="en-US" sz="2000" b="1" dirty="0"/>
              <a:t>운동기구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보호대 사이트</a:t>
            </a:r>
            <a:endParaRPr lang="ko-KR" altLang="en-US" sz="2400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67544" y="1052736"/>
            <a:ext cx="8229600" cy="5400600"/>
          </a:xfrm>
          <a:prstGeom prst="rect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800" b="1" dirty="0" smtClean="0"/>
              <a:t>참고 </a:t>
            </a:r>
            <a:r>
              <a:rPr lang="ko-KR" altLang="en-US" sz="1800" b="1" dirty="0" smtClean="0"/>
              <a:t>사이트</a:t>
            </a:r>
            <a:endParaRPr lang="en-US" altLang="ko-KR" sz="1800" b="1" dirty="0" smtClean="0"/>
          </a:p>
          <a:p>
            <a:pPr algn="l">
              <a:lnSpc>
                <a:spcPct val="150000"/>
              </a:lnSpc>
            </a:pPr>
            <a:endParaRPr lang="en-US" altLang="ko-KR" sz="16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6768752" cy="477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96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800" b="1" dirty="0"/>
              <a:t>프로젝트 아이디어</a:t>
            </a:r>
            <a:r>
              <a:rPr lang="en-US" altLang="ko-KR" sz="1800" b="1" dirty="0"/>
              <a:t> #2</a:t>
            </a:r>
            <a:r>
              <a:rPr lang="en-US" altLang="ko-KR" sz="2000" b="1" dirty="0"/>
              <a:t> </a:t>
            </a:r>
            <a:r>
              <a:rPr lang="en-US" altLang="ko-KR" sz="2000" dirty="0"/>
              <a:t>_ </a:t>
            </a:r>
            <a:r>
              <a:rPr lang="ko-KR" altLang="en-US" sz="2000" b="1" dirty="0"/>
              <a:t>운동기구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보호대 사이트</a:t>
            </a:r>
            <a:endParaRPr lang="ko-KR" altLang="en-US" sz="2400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67544" y="1052736"/>
            <a:ext cx="8229600" cy="5400600"/>
          </a:xfrm>
          <a:prstGeom prst="rect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800" b="1" dirty="0" smtClean="0"/>
              <a:t>참고 </a:t>
            </a:r>
            <a:r>
              <a:rPr lang="ko-KR" altLang="en-US" sz="1800" b="1" dirty="0" smtClean="0"/>
              <a:t>사이트</a:t>
            </a:r>
            <a:endParaRPr lang="en-US" altLang="ko-KR" sz="1800" b="1" dirty="0" smtClean="0"/>
          </a:p>
          <a:p>
            <a:pPr algn="l">
              <a:lnSpc>
                <a:spcPct val="150000"/>
              </a:lnSpc>
            </a:pPr>
            <a:endParaRPr lang="en-US" altLang="ko-KR" sz="16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6785328" cy="47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49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dirty="0" smtClean="0"/>
              <a:t>프로젝트 아이디어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#3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/>
              <a:t>_ </a:t>
            </a:r>
            <a:r>
              <a:rPr lang="ko-KR" altLang="en-US" sz="2400" b="1" dirty="0" smtClean="0"/>
              <a:t>쉼터 사이트</a:t>
            </a:r>
            <a:endParaRPr lang="ko-KR" altLang="en-US" sz="2400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67544" y="1052736"/>
            <a:ext cx="8229600" cy="5400600"/>
          </a:xfrm>
          <a:prstGeom prst="rect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800" b="1" dirty="0" smtClean="0"/>
              <a:t>지친 하루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쉬어가는 사이트</a:t>
            </a:r>
            <a:endParaRPr lang="en-US" altLang="ko-KR" sz="1800" b="1" dirty="0" smtClean="0"/>
          </a:p>
          <a:p>
            <a:pPr algn="l">
              <a:lnSpc>
                <a:spcPct val="150000"/>
              </a:lnSpc>
            </a:pPr>
            <a:endParaRPr lang="en-US" altLang="ko-KR" sz="1400" dirty="0" smtClean="0"/>
          </a:p>
          <a:p>
            <a:pPr algn="l">
              <a:lnSpc>
                <a:spcPct val="150000"/>
              </a:lnSpc>
            </a:pPr>
            <a:r>
              <a:rPr lang="ko-KR" altLang="en-US" sz="1600" b="1" dirty="0" smtClean="0"/>
              <a:t>목적</a:t>
            </a:r>
            <a:endParaRPr lang="en-US" altLang="ko-KR" sz="16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ko-KR" altLang="en-US" sz="1400" dirty="0" smtClean="0"/>
              <a:t>요즘 모든 사람들은 매우 바쁘게 정신 없게 이런 저런 일들에 치여 살아갑니다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쉬어가는 사이트에선 명상법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쉴 때들을 만한 노래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신</a:t>
            </a:r>
            <a:r>
              <a:rPr lang="ko-KR" altLang="en-US" sz="1400" dirty="0"/>
              <a:t>남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잔</a:t>
            </a:r>
            <a:r>
              <a:rPr lang="ko-KR" altLang="en-US" sz="1400" dirty="0" err="1"/>
              <a:t>잔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상콤</a:t>
            </a:r>
            <a:r>
              <a:rPr lang="ko-KR" altLang="en-US" sz="1400" dirty="0" smtClean="0"/>
              <a:t> 등 여러 취향 고려</a:t>
            </a:r>
            <a:r>
              <a:rPr lang="en-US" altLang="ko-KR" sz="1400" dirty="0" smtClean="0"/>
              <a:t>),  </a:t>
            </a:r>
            <a:r>
              <a:rPr lang="ko-KR" altLang="en-US" sz="1400" dirty="0" smtClean="0"/>
              <a:t>잠깐 웃을 수 있는 웃긴 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동영상 등으로 이루어진 사이트입니다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잠깐이나마 볼 때 행복해집시다</a:t>
            </a:r>
            <a:r>
              <a:rPr lang="en-US" altLang="ko-KR" sz="1400" dirty="0"/>
              <a:t>!</a:t>
            </a:r>
            <a:endParaRPr lang="en-US" altLang="ko-KR" sz="1400" dirty="0" smtClean="0"/>
          </a:p>
          <a:p>
            <a:pPr algn="l">
              <a:lnSpc>
                <a:spcPct val="150000"/>
              </a:lnSpc>
            </a:pPr>
            <a:endParaRPr lang="en-US" altLang="ko-KR" sz="1400" dirty="0"/>
          </a:p>
          <a:p>
            <a:pPr algn="l">
              <a:lnSpc>
                <a:spcPct val="150000"/>
              </a:lnSpc>
            </a:pPr>
            <a:r>
              <a:rPr lang="ko-KR" altLang="en-US" sz="1600" b="1" dirty="0" smtClean="0"/>
              <a:t>구성</a:t>
            </a:r>
            <a:endParaRPr lang="en-US" altLang="ko-KR" sz="1600" b="1" dirty="0" smtClean="0"/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명상법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노래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웃긴 동영상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글  </a:t>
            </a:r>
            <a:endParaRPr lang="en-US" altLang="ko-KR" sz="1400" dirty="0" smtClean="0"/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불편함이 없어야 되는 만큼 실명제로 운영</a:t>
            </a:r>
            <a:endParaRPr lang="en-US" altLang="ko-KR" sz="1400" dirty="0" smtClean="0"/>
          </a:p>
          <a:p>
            <a:pPr algn="l"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519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dirty="0" smtClean="0"/>
              <a:t>프로젝트 아이디어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#3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/>
              <a:t>_ </a:t>
            </a:r>
            <a:r>
              <a:rPr lang="ko-KR" altLang="en-US" sz="2400" b="1" dirty="0" smtClean="0"/>
              <a:t>쉼터 사이트</a:t>
            </a:r>
            <a:endParaRPr lang="ko-KR" altLang="en-US" sz="2400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67544" y="1052736"/>
            <a:ext cx="8229600" cy="5400600"/>
          </a:xfrm>
          <a:prstGeom prst="rect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800" b="1" dirty="0" smtClean="0"/>
              <a:t>참</a:t>
            </a:r>
            <a:r>
              <a:rPr lang="ko-KR" altLang="en-US" sz="1800" b="1" dirty="0"/>
              <a:t>고</a:t>
            </a:r>
            <a:r>
              <a:rPr lang="ko-KR" altLang="en-US" sz="1800" b="1" dirty="0" smtClean="0"/>
              <a:t> </a:t>
            </a:r>
            <a:r>
              <a:rPr lang="ko-KR" altLang="en-US" sz="1800" b="1" dirty="0" smtClean="0"/>
              <a:t>사이트</a:t>
            </a:r>
            <a:endParaRPr lang="en-US" altLang="ko-KR" sz="1800" b="1" dirty="0" smtClean="0"/>
          </a:p>
          <a:p>
            <a:pPr algn="l">
              <a:lnSpc>
                <a:spcPct val="150000"/>
              </a:lnSpc>
            </a:pPr>
            <a:endParaRPr lang="en-US" altLang="ko-K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2" y="1607851"/>
            <a:ext cx="6709391" cy="471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48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dirty="0" smtClean="0"/>
              <a:t>프로젝트 아이디어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#3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/>
              <a:t>_ </a:t>
            </a:r>
            <a:r>
              <a:rPr lang="ko-KR" altLang="en-US" sz="2400" b="1" dirty="0" smtClean="0"/>
              <a:t>쉼터 사이트</a:t>
            </a:r>
            <a:endParaRPr lang="ko-KR" altLang="en-US" sz="2400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67544" y="1052736"/>
            <a:ext cx="8229600" cy="5400600"/>
          </a:xfrm>
          <a:prstGeom prst="rect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800" b="1" dirty="0" smtClean="0"/>
              <a:t>참</a:t>
            </a:r>
            <a:r>
              <a:rPr lang="ko-KR" altLang="en-US" sz="1800" b="1" dirty="0"/>
              <a:t>고</a:t>
            </a:r>
            <a:r>
              <a:rPr lang="ko-KR" altLang="en-US" sz="1800" b="1" dirty="0" smtClean="0"/>
              <a:t> </a:t>
            </a:r>
            <a:r>
              <a:rPr lang="ko-KR" altLang="en-US" sz="1800" b="1" dirty="0" smtClean="0"/>
              <a:t>사이트</a:t>
            </a:r>
            <a:endParaRPr lang="en-US" altLang="ko-KR" sz="1800" b="1" dirty="0" smtClean="0"/>
          </a:p>
          <a:p>
            <a:pPr algn="l">
              <a:lnSpc>
                <a:spcPct val="150000"/>
              </a:lnSpc>
            </a:pPr>
            <a:endParaRPr lang="en-US" altLang="ko-KR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12918"/>
            <a:ext cx="6624736" cy="467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75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dirty="0" smtClean="0"/>
              <a:t>프로젝트 아이디어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#3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/>
              <a:t>_ </a:t>
            </a:r>
            <a:r>
              <a:rPr lang="ko-KR" altLang="en-US" sz="2400" b="1" dirty="0" smtClean="0"/>
              <a:t>쉼터 사이트</a:t>
            </a:r>
            <a:endParaRPr lang="ko-KR" altLang="en-US" sz="2400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67544" y="1052736"/>
            <a:ext cx="8229600" cy="5400600"/>
          </a:xfrm>
          <a:prstGeom prst="rect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800" b="1" dirty="0" smtClean="0"/>
              <a:t>참</a:t>
            </a:r>
            <a:r>
              <a:rPr lang="ko-KR" altLang="en-US" sz="1800" b="1" dirty="0"/>
              <a:t>고</a:t>
            </a:r>
            <a:r>
              <a:rPr lang="ko-KR" altLang="en-US" sz="1800" b="1" dirty="0" smtClean="0"/>
              <a:t> </a:t>
            </a:r>
            <a:r>
              <a:rPr lang="ko-KR" altLang="en-US" sz="1800" b="1" dirty="0" smtClean="0"/>
              <a:t>사이트</a:t>
            </a:r>
            <a:endParaRPr lang="en-US" altLang="ko-KR" sz="1800" b="1" dirty="0" smtClean="0"/>
          </a:p>
          <a:p>
            <a:pPr algn="l">
              <a:lnSpc>
                <a:spcPct val="150000"/>
              </a:lnSpc>
            </a:pPr>
            <a:endParaRPr lang="en-US" altLang="ko-KR" sz="1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66" y="1628800"/>
            <a:ext cx="6632070" cy="468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05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350</Words>
  <Application>Microsoft Office PowerPoint</Application>
  <PresentationFormat>화면 슬라이드 쇼(4:3)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프로젝트 아이디어 #1 _ 보드게임 사이트</vt:lpstr>
      <vt:lpstr>프로젝트 아이디어 #1 _ 보드게임 사이트</vt:lpstr>
      <vt:lpstr>프로젝트 아이디어 #2 _ 운동기구&amp;보호대 사이트</vt:lpstr>
      <vt:lpstr>프로젝트 아이디어 #2 _ 운동기구&amp;보호대 사이트</vt:lpstr>
      <vt:lpstr>프로젝트 아이디어 #2 _ 운동기구&amp;보호대 사이트</vt:lpstr>
      <vt:lpstr>프로젝트 아이디어 #3 _ 쉼터 사이트</vt:lpstr>
      <vt:lpstr>프로젝트 아이디어 #3 _ 쉼터 사이트</vt:lpstr>
      <vt:lpstr>프로젝트 아이디어 #3 _ 쉼터 사이트</vt:lpstr>
      <vt:lpstr>프로젝트 아이디어 #3 _ 쉼터 사이트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아이디어 #1 _ 보드게임 사이트</dc:title>
  <dc:creator>Win10</dc:creator>
  <cp:lastModifiedBy>Win10</cp:lastModifiedBy>
  <cp:revision>5</cp:revision>
  <dcterms:created xsi:type="dcterms:W3CDTF">2022-03-27T22:55:42Z</dcterms:created>
  <dcterms:modified xsi:type="dcterms:W3CDTF">2022-03-28T01:40:50Z</dcterms:modified>
</cp:coreProperties>
</file>