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A911F-839C-4D41-BBE0-968F28BD031B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DCD50-88FF-2C4A-8112-42272570F1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842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developpeurweb.com" TargetMode="External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97369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Création d'un portfolio Web personnel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3973354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Bienvenue sur mon portfolio. Je suis un développeur Web passionné par le design et la création de sites Web interactifs et engageants. Découvrez mes compétences, expériences et projets, et contactez-moi pour discuter de votre prochain projet.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5644872"/>
            <a:ext cx="1724501" cy="6110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44339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À propos de moi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2582108"/>
            <a:ext cx="4855726" cy="2346365"/>
          </a:xfrm>
          <a:prstGeom prst="roundRect">
            <a:avLst>
              <a:gd name="adj" fmla="val 2841"/>
            </a:avLst>
          </a:prstGeom>
          <a:solidFill>
            <a:srgbClr val="F6E9D5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280427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Passionné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3284696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Je suis passionné par le développement Web et j'aime créer des designs engageants avec des expériences utilisateur fluides.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82108"/>
            <a:ext cx="4855726" cy="2346365"/>
          </a:xfrm>
          <a:prstGeom prst="roundRect">
            <a:avLst>
              <a:gd name="adj" fmla="val 2841"/>
            </a:avLst>
          </a:prstGeom>
          <a:solidFill>
            <a:srgbClr val="F6E9D5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80427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Curieux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284696"/>
            <a:ext cx="441138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Je suis toujours à la recherche de nouvelles technologies et tendances pour améliorer mes compétences et rester à la pointe de mon secteur.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348389" y="5150644"/>
            <a:ext cx="4855726" cy="1635562"/>
          </a:xfrm>
          <a:prstGeom prst="roundRect">
            <a:avLst>
              <a:gd name="adj" fmla="val 4076"/>
            </a:avLst>
          </a:prstGeom>
          <a:solidFill>
            <a:srgbClr val="F6E9D5"/>
          </a:solidFill>
          <a:ln/>
        </p:spPr>
      </p:sp>
      <p:sp>
        <p:nvSpPr>
          <p:cNvPr id="12" name="Text 10"/>
          <p:cNvSpPr/>
          <p:nvPr/>
        </p:nvSpPr>
        <p:spPr>
          <a:xfrm>
            <a:off x="2570559" y="537281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Collaboratif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570559" y="5853232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J'aime travailler en équipe et échanger des idées pour créer les meilleurs projets.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50644"/>
            <a:ext cx="4855726" cy="1635562"/>
          </a:xfrm>
          <a:prstGeom prst="roundRect">
            <a:avLst>
              <a:gd name="adj" fmla="val 4076"/>
            </a:avLst>
          </a:prstGeom>
          <a:solidFill>
            <a:srgbClr val="F6E9D5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37281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Créatif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853232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Je suis un créateur de solutions innovantes pour les défis du développement Web.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735098"/>
            <a:ext cx="74980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Compétences et expériences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2984897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Compétences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703790" y="3651290"/>
            <a:ext cx="434030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Développement Front-End (HTML, CSS, JavaScript)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703790" y="4450913"/>
            <a:ext cx="434030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Développement Back-End (PHP, SQL)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703790" y="4895136"/>
            <a:ext cx="434030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Création de sites Web responsive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703790" y="5339358"/>
            <a:ext cx="434030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Frameworks (React, Vue, Laravel)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703790" y="5783580"/>
            <a:ext cx="434030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Conception UX/UI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3687" y="2984897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Expériences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7949089" y="3651290"/>
            <a:ext cx="434030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Création de sites Web pour des entreprises locales et internationales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49089" y="4450913"/>
            <a:ext cx="434030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Développement de solutions Web pour les PME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949089" y="5250537"/>
            <a:ext cx="434030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Collaboration sur des projets de développement de sites E-commerce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949089" y="6050161"/>
            <a:ext cx="434030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Expert en WordPress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07108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Projets réalisés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2209800"/>
            <a:ext cx="2233374" cy="138029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3867745"/>
            <a:ext cx="223337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Portfolio de Designers Web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4695349"/>
            <a:ext cx="22333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Design moderne et élégant avec une expérience utilisateur unique.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019" y="2209800"/>
            <a:ext cx="2233493" cy="138029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915019" y="3867745"/>
            <a:ext cx="223349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Site Web de Portfolio pour un Développeur Front-End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915019" y="5389721"/>
            <a:ext cx="223349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Design simple mais élégant mettant en avant les compétences du développeur.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209800"/>
            <a:ext cx="2233374" cy="138029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867745"/>
            <a:ext cx="2233374" cy="17359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Site Web E-commerce pour une entreprise de commerce électronique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5736908"/>
            <a:ext cx="22333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Design axé sur la conversion avec une expérience utilisateur optimisée.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8399" y="2209800"/>
            <a:ext cx="2233493" cy="1380292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048399" y="3867745"/>
            <a:ext cx="223349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Site Web Réactif pour une Entreprise de Services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048399" y="5389721"/>
            <a:ext cx="223349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Design ergonomique et adaptatif pour une utilisation facile sur tous les périphériques.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637824"/>
            <a:ext cx="46939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Services proposés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295013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6" name="Text 4"/>
          <p:cNvSpPr/>
          <p:nvPr/>
        </p:nvSpPr>
        <p:spPr>
          <a:xfrm>
            <a:off x="2537341" y="2991803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3026450"/>
            <a:ext cx="4130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Développement Web Front-End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3506867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Création de designs interactifs et modernes pour des sites Web fluide et ergonomique.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0" name="Text 8"/>
          <p:cNvSpPr/>
          <p:nvPr/>
        </p:nvSpPr>
        <p:spPr>
          <a:xfrm>
            <a:off x="7588568" y="2991803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026450"/>
            <a:ext cx="4030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Développement Web Back-End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506867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Développement de solutions puissantes pour des applications Web complexes.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348389" y="461343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4" name="Text 12"/>
          <p:cNvSpPr/>
          <p:nvPr/>
        </p:nvSpPr>
        <p:spPr>
          <a:xfrm>
            <a:off x="2506861" y="465510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3070503" y="4689753"/>
            <a:ext cx="2446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Conception UX/UI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3070503" y="5170170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Création de designs adaptés à vos utilisateurs cibles pour une expérience utilisateur améliorée.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61343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8" name="Text 16"/>
          <p:cNvSpPr/>
          <p:nvPr/>
        </p:nvSpPr>
        <p:spPr>
          <a:xfrm>
            <a:off x="7584758" y="465510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4689753"/>
            <a:ext cx="32842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Optimisation de site Web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170170"/>
            <a:ext cx="413361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Amélioration de la vitesse et de la performance de votre site Web pour une meilleure expérience utilisateur et un meilleur référencement.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314212"/>
            <a:ext cx="60426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Témoignages de clients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2452926"/>
            <a:ext cx="3163014" cy="4462343"/>
          </a:xfrm>
          <a:prstGeom prst="roundRect">
            <a:avLst>
              <a:gd name="adj" fmla="val 2107"/>
            </a:avLst>
          </a:prstGeom>
          <a:solidFill>
            <a:srgbClr val="F6E9D5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2675096"/>
            <a:ext cx="271867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"Une collaboration fructueuse"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3502700"/>
            <a:ext cx="2718673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"J'ai adoré travailler avec ce développeur Web. Il a une grande expertise et une approche collaborative qui a permis un travail rapide et efficace. Je le recommande vivement!"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733574" y="2452926"/>
            <a:ext cx="3163014" cy="4462343"/>
          </a:xfrm>
          <a:prstGeom prst="roundRect">
            <a:avLst>
              <a:gd name="adj" fmla="val 2107"/>
            </a:avLst>
          </a:prstGeom>
          <a:solidFill>
            <a:srgbClr val="F6E9D5"/>
          </a:solidFill>
          <a:ln/>
        </p:spPr>
      </p:sp>
      <p:sp>
        <p:nvSpPr>
          <p:cNvPr id="9" name="Text 7"/>
          <p:cNvSpPr/>
          <p:nvPr/>
        </p:nvSpPr>
        <p:spPr>
          <a:xfrm>
            <a:off x="5955744" y="2675096"/>
            <a:ext cx="2718673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"Meilleur développeur Web que j'ai jamais eu"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955744" y="3849886"/>
            <a:ext cx="2718673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"Ce développeur Web est incroyablement talentueux et a été très impliqué dans mon projet. Il a travaillé dur pour garantir que chaque détail soit parfaitement soigné. Je suis très heureux avec le résultat final."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118759" y="2452926"/>
            <a:ext cx="3163014" cy="4462343"/>
          </a:xfrm>
          <a:prstGeom prst="roundRect">
            <a:avLst>
              <a:gd name="adj" fmla="val 2107"/>
            </a:avLst>
          </a:prstGeom>
          <a:solidFill>
            <a:srgbClr val="F6E9D5"/>
          </a:solidFill>
          <a:ln/>
        </p:spPr>
      </p:sp>
      <p:sp>
        <p:nvSpPr>
          <p:cNvPr id="12" name="Text 10"/>
          <p:cNvSpPr/>
          <p:nvPr/>
        </p:nvSpPr>
        <p:spPr>
          <a:xfrm>
            <a:off x="9340929" y="2675096"/>
            <a:ext cx="2400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"C'est un vrai pro "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340929" y="3155513"/>
            <a:ext cx="2718673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"Je recommande fortement les services de ce développeur Web. Il a une grande expertise dans le développement Web et a travaillé très dur pour s'assurer que mes besoins étaient satisfaits. Une vraie star!"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31933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Contactez-moi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56913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Adress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4138493"/>
            <a:ext cx="294941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123 rue des développeurs, Paris 75001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56913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Téléphone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847398" y="4138493"/>
            <a:ext cx="294941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+33 01 23 45 67 89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56913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Email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346406" y="4138493"/>
            <a:ext cx="294941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u="sng" dirty="0">
                <a:solidFill>
                  <a:srgbClr val="38512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info@developpeurweb.com</a:t>
            </a:r>
            <a:endParaRPr lang="en-US" sz="1750" dirty="0"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5299115"/>
            <a:ext cx="1998821" cy="6110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Personnalisé</PresentationFormat>
  <Paragraphs>0</Paragraphs>
  <Slides>7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ismael faye</cp:lastModifiedBy>
  <cp:revision>2</cp:revision>
  <dcterms:created xsi:type="dcterms:W3CDTF">2023-12-14T21:53:00Z</dcterms:created>
  <dcterms:modified xsi:type="dcterms:W3CDTF">2023-12-14T21:54:23Z</dcterms:modified>
</cp:coreProperties>
</file>