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27E-96B0-412A-AB26-9C32549A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A764D-4077-46B1-88B0-B0E2B7C7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ED1C-6B8C-49A5-A6D2-843917DD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9CF5-072D-4CD6-91B6-05A58F63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B281-44AC-4863-BDCF-9B795D1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3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5E-4E0A-4360-A51E-2E86E44B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62C78-8159-4FC2-A74B-A9E3A9B1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6B5B-26E1-45C1-94A9-C8EBA019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2B84-82A8-4A8F-A879-BEE0E4A9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9775-FDF4-450C-82A0-FA30D005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7F863-35E3-41FB-AC4A-9A6666CE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9F89-5E39-4C44-9B4F-FE60D1EF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1FB3-FC3B-4596-A5C3-2501AC0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86B0-7F54-4173-A85C-A244F4D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8F0B-807F-48F2-A980-7F5E4F41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B5F8-B110-43E0-9D3D-46817BFB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EE88-287D-43DB-84AA-031DCD20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C14B-1ADA-4F3F-B29F-2E217D0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EC82-FC86-42EC-AADF-EC3D9DD5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BFCA-4663-4400-9D2D-0C8886FD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C702-45C7-4288-9FE9-93066EDB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55A2-9B64-468D-85D6-EAE6E6F6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9100-AA35-4AD2-9DE3-93CF20B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81A4-C819-4DE3-937D-47CEA66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2464-94E9-440F-B29A-29C9510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829-2EE9-451A-946B-6E2AAF3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AAE2-D63A-4DCF-B388-A928A623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90A1-1391-43BD-AC01-45461D57C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E41E-7EE6-4773-99A3-3251C2B8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9A22-B1D1-4718-960D-30C86A0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A887-E4C9-4B27-9E85-7D3643DA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1CA2-26E9-4BEF-B655-7DC5D45A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C1BAF-AAB5-4A9E-B561-353DE620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49C5-A8F2-4154-A737-4B8182AB2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41F63-D9E1-4F8B-BA26-D0A6203A9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2D5AB-EF19-44AD-80B8-42B05D6CB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8AEE4-EDD1-461F-BFC3-6726F280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BCF77-578F-439D-B5F9-4C668B99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91DE8-14FF-47AD-B766-47451C05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C78-1C4E-4ACA-BA82-A952E66B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40B81-0A47-40F6-A4E9-02A2F6A6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9318-7A63-4FC1-9983-8ED0EAD9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C7086-E7C3-4D0D-828D-0895ED9E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6C89C-7B5F-4D0B-B4EF-6CA6C817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9D5A1-99C8-403B-9C1F-362664BF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E285-7665-4C8A-B089-15D4FD91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3B6-25FC-48B5-81AF-2240F451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D18F-9176-42D2-B608-D98402D1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12E6-4AF9-4EFA-801D-CBC35B04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947-8E31-47F4-9849-A7410020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CF34-F210-454B-9950-2CC1DCCC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4284-F363-40C5-8624-A897CBAB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FADC-1697-4AC1-A35E-DFA8FEC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E8485-28C2-4FCE-90DD-8654AAC46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F571-7C27-4B55-8047-7662ECF7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8617B-2A31-4E21-BF03-08D46046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DC21B-BFC4-4B90-8F31-B4EE6548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4AB0-AA84-4AC7-A872-4EAB0D7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1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FD7D2-6AED-4FAD-A24B-9C56293D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5287-9F01-4555-B7A4-61869A1D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942-6C07-4A74-89C6-0041F32EB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67A4-FFA4-4C26-AAB6-170610F3E28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BEC5-46F1-462C-B684-5128D72E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BC4D-DEA9-44FF-859E-FC1FECF46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2FBD-0613-4AA4-94C5-D1FB99075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data.com/%D1%80%D0%B5%D0%B2%D1%8E%D1%82%D0%B0/%D1%81%D0%BE%D1%84%D1%82%D1%83%D0%B5%D1%80%D0%BD%D0%B8-%D1%80%D0%B5%D0%B2%D1%8E%D1%82%D0%B0/xampp-%D0%B8%D0%BD%D1%81%D1%82%D0%B0%D0%BB%D0%B8%D1%80%D0%B0%D0%BD%D0%B5-%D0%B8-%D0%BA%D0%BE%D0%BD%D1%84%D0%B8%D0%B3%D1%83%D1%80%D0%B8%D1%80%D0%B0%D0%BD%D0%B5-143.html" TargetMode="External"/><Relationship Id="rId2" Type="http://schemas.openxmlformats.org/officeDocument/2006/relationships/hyperlink" Target="https://blog.templatetoaster.com/install-xampp-on-window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D142-C2DC-46D9-A180-972CC9625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Инсталиране на </a:t>
            </a:r>
            <a:r>
              <a:rPr lang="en-GB" sz="1800" b="1" dirty="0">
                <a:solidFill>
                  <a:srgbClr val="3B3A3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XAMPP on Windows 10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How to Install XAMPP on Windows 10 - A Detailed Tutorial (templatetoaster.com)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XAMPP – </a:t>
            </a:r>
            <a:r>
              <a:rPr lang="en-GB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инсталиране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и </a:t>
            </a:r>
            <a:r>
              <a:rPr lang="en-GB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конфигуриране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- kaldata.com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инсталация се стартира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Влизане в браузер и набиране в лентата на следният адрес: 127.0.0.1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4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Инсталиране на XAMPP on Windows 10   How to Install XAMPP on Windows 10 - A Detailed Tutorial (templatetoaster.com)   XAMPP – инсталиране и конфигуриране - kaldata.com   След инсталация се стартира SQl. Влизане в браузер и набиране в лентата на следният адрес: 127.0.0.1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Инсталиране на XAMPP on Windows 10   How to Install XAMPP on Windows 10 - A Detailed Tutorial (templatetoaster.com)   XAMPP – инсталиране и конфигуриране - kaldata.com   След инсталация се стартира SQl. Влизане в браузер и набиране в лентата на следният адрес: 127.0.0.1 </dc:title>
  <dc:creator>PC-389</dc:creator>
  <cp:lastModifiedBy>PC-389</cp:lastModifiedBy>
  <cp:revision>1</cp:revision>
  <dcterms:created xsi:type="dcterms:W3CDTF">2022-03-02T09:38:26Z</dcterms:created>
  <dcterms:modified xsi:type="dcterms:W3CDTF">2022-03-02T09:39:30Z</dcterms:modified>
</cp:coreProperties>
</file>