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50000"/>
  </p:normalViewPr>
  <p:slideViewPr>
    <p:cSldViewPr snapToGrid="0" snapToObjects="1">
      <p:cViewPr>
        <p:scale>
          <a:sx n="91" d="100"/>
          <a:sy n="91" d="100"/>
        </p:scale>
        <p:origin x="6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DF90-9A5D-BE45-8F1D-95B9716C4BAD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2E17-299C-DD4B-A103-D9909432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&lt;beans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/schema/beans"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="http://www.w3.org/2001/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XMLSchema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-instance"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xmlns:context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/schema/context"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xmlns:tx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/schema/beans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/schema/beans/spring-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beans.xsd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/schema/context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http://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/schema/context/spring-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context.xsd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http://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http://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tx.xsd</a:t>
            </a:r>
            <a:endParaRPr lang="de-DE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http://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http://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www.springframework.org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aop.xsd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endParaRPr lang="de-DE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de-DE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beans</a:t>
            </a:r>
            <a:r>
              <a:rPr lang="de-DE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context:annotation-config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context:annotation-config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context:component-scan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base-package=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context:component-scan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“sampl1,sample2”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id=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“sample1”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“sampl1”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abstract=“true”&gt;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parent=“sample1”&gt;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primary=“true”&gt;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byName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byType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lazy-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-method=“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destroy-method=“destroy”&gt;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scope=“singleton”&gt;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scope=“prototype”&gt;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name=“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rollno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value=“100” /&gt;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name=“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rollno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value=“100” /&gt;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5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“sampl2” class="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com.dac.Sample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"list"&gt;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&gt;India&lt;/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    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o-RO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Pakistan&lt;/</a:t>
            </a:r>
            <a:r>
              <a:rPr lang="ro-RO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&lt;/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&lt;/property&gt;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&lt;set&gt;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ro-R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&gt;India&lt;/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ro-R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o-RO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Pakistan&lt;/</a:t>
            </a:r>
            <a:r>
              <a:rPr lang="ro-RO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&lt;/set&gt;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&lt;/property&gt;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ro-RO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ro-RO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ro-RO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o-RO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</a:t>
            </a:r>
            <a:r>
              <a:rPr lang="ro-RO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</a:t>
            </a:r>
            <a:r>
              <a:rPr lang="ro-RO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ro-RO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&lt;/property&gt;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</a:t>
            </a: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&lt;props&gt;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&lt;prop key=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"&gt;Hello prop </a:t>
            </a:r>
            <a:r>
              <a:rPr lang="en-US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&lt;/props&gt;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&lt;/property&gt;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&lt;/bean&gt;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2E17-299C-DD4B-A103-D99094327E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--Santosh Kumar </a:t>
            </a:r>
            <a:r>
              <a:rPr lang="en-US" dirty="0" err="1" smtClean="0"/>
              <a:t>Mondal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Set</a:t>
            </a:r>
          </a:p>
          <a:p>
            <a:r>
              <a:rPr lang="en-US" b="1" dirty="0" smtClean="0"/>
              <a:t>Map</a:t>
            </a:r>
          </a:p>
          <a:p>
            <a:r>
              <a:rPr lang="en-US" b="1" dirty="0" smtClean="0"/>
              <a:t>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Injecting bean of </a:t>
            </a:r>
            <a:r>
              <a:rPr lang="en-US" sz="2800" b="1" dirty="0" smtClean="0"/>
              <a:t>reference</a:t>
            </a:r>
            <a:r>
              <a:rPr lang="en-US" sz="2800" dirty="0" smtClean="0"/>
              <a:t> type.</a:t>
            </a:r>
          </a:p>
          <a:p>
            <a:r>
              <a:rPr lang="en-US" sz="2800" dirty="0" smtClean="0"/>
              <a:t>Injecting bean -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</a:t>
            </a:r>
            <a:r>
              <a:rPr lang="en-US" sz="2800" dirty="0" err="1" smtClean="0"/>
              <a:t>byName</a:t>
            </a:r>
            <a:endParaRPr lang="en-US" sz="2800" dirty="0" smtClean="0"/>
          </a:p>
          <a:p>
            <a:r>
              <a:rPr lang="en-US" sz="2800" dirty="0" smtClean="0"/>
              <a:t>Injecting bean - 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</a:t>
            </a:r>
            <a:r>
              <a:rPr lang="en-US" sz="2800" dirty="0" err="1" smtClean="0"/>
              <a:t>byType</a:t>
            </a:r>
            <a:endParaRPr lang="en-US" sz="2800" dirty="0"/>
          </a:p>
          <a:p>
            <a:r>
              <a:rPr lang="en-US" sz="2800" dirty="0" smtClean="0"/>
              <a:t>Injecting bean - @</a:t>
            </a:r>
            <a:r>
              <a:rPr lang="en-US" sz="2800" dirty="0" err="1" smtClean="0"/>
              <a:t>autowire</a:t>
            </a:r>
            <a:r>
              <a:rPr lang="en-US" sz="2800" dirty="0" smtClean="0"/>
              <a:t> Annotation </a:t>
            </a:r>
          </a:p>
        </p:txBody>
      </p:sp>
    </p:spTree>
    <p:extLst>
      <p:ext uri="{BB962C8B-B14F-4D97-AF65-F5344CB8AC3E}">
        <p14:creationId xmlns:p14="http://schemas.microsoft.com/office/powerpoint/2010/main" val="1676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Annotating &amp; Auto-Discovery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@Component</a:t>
            </a:r>
          </a:p>
          <a:p>
            <a:pPr lvl="1"/>
            <a:r>
              <a:rPr lang="en-US" dirty="0" smtClean="0"/>
              <a:t>A general purpose annotation indicating class is a Spring Component.</a:t>
            </a:r>
          </a:p>
          <a:p>
            <a:r>
              <a:rPr lang="en-US" sz="2800" dirty="0" smtClean="0"/>
              <a:t>@Controller</a:t>
            </a:r>
          </a:p>
          <a:p>
            <a:pPr lvl="1"/>
            <a:r>
              <a:rPr lang="en-US" dirty="0" smtClean="0"/>
              <a:t>Indicate defined class as Spring MVC Controller.</a:t>
            </a:r>
          </a:p>
          <a:p>
            <a:r>
              <a:rPr lang="en-US" sz="2800" dirty="0" smtClean="0"/>
              <a:t>@Repository</a:t>
            </a:r>
          </a:p>
          <a:p>
            <a:pPr lvl="1"/>
            <a:r>
              <a:rPr lang="en-US" dirty="0" smtClean="0"/>
              <a:t>Indicate defined class as Spring data repository.</a:t>
            </a:r>
          </a:p>
          <a:p>
            <a:r>
              <a:rPr lang="en-US" sz="2800" dirty="0" smtClean="0"/>
              <a:t>@Service</a:t>
            </a:r>
          </a:p>
          <a:p>
            <a:pPr lvl="1"/>
            <a:r>
              <a:rPr lang="en-US" dirty="0" smtClean="0"/>
              <a:t>Indicate defined class as Service. Used in Restful Web Service. </a:t>
            </a:r>
          </a:p>
        </p:txBody>
      </p:sp>
    </p:spTree>
    <p:extLst>
      <p:ext uri="{BB962C8B-B14F-4D97-AF65-F5344CB8AC3E}">
        <p14:creationId xmlns:p14="http://schemas.microsoft.com/office/powerpoint/2010/main" val="14105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dirty="0" smtClean="0"/>
              <a:t>AOP helps to modularize Cross Cutting Concern.</a:t>
            </a:r>
          </a:p>
          <a:p>
            <a:r>
              <a:rPr lang="en-US" b="1" dirty="0" smtClean="0"/>
              <a:t>Cross Cutting Concern</a:t>
            </a:r>
            <a:r>
              <a:rPr lang="en-US" dirty="0" smtClean="0"/>
              <a:t> are </a:t>
            </a:r>
            <a:r>
              <a:rPr lang="en-US" b="1" dirty="0" smtClean="0"/>
              <a:t>common functionality</a:t>
            </a:r>
            <a:r>
              <a:rPr lang="en-US" dirty="0" smtClean="0"/>
              <a:t> that affects the multiple point of an application.</a:t>
            </a:r>
          </a:p>
          <a:p>
            <a:pPr lvl="1"/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dirty="0" smtClean="0"/>
              <a:t>ASPECT</a:t>
            </a:r>
          </a:p>
          <a:p>
            <a:pPr lvl="1"/>
            <a:r>
              <a:rPr lang="en-US" dirty="0" smtClean="0"/>
              <a:t>The key unit of AOP.</a:t>
            </a:r>
          </a:p>
          <a:p>
            <a:pPr lvl="1"/>
            <a:r>
              <a:rPr lang="en-US" dirty="0" smtClean="0"/>
              <a:t>A java class with cross cutting concern or common functionality.</a:t>
            </a:r>
          </a:p>
          <a:p>
            <a:pPr lvl="1"/>
            <a:r>
              <a:rPr lang="en-US" dirty="0" smtClean="0"/>
              <a:t>Application can have multiple number of aspects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ADVICE</a:t>
            </a:r>
          </a:p>
          <a:p>
            <a:pPr lvl="1"/>
            <a:r>
              <a:rPr lang="en-US" dirty="0"/>
              <a:t>An actual action to be taken, before or after method execution.</a:t>
            </a:r>
          </a:p>
          <a:p>
            <a:pPr lvl="1"/>
            <a:r>
              <a:rPr lang="en-US" dirty="0"/>
              <a:t>Job of an aspect is Advice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Advice</a:t>
            </a:r>
          </a:p>
          <a:p>
            <a:pPr lvl="1"/>
            <a:r>
              <a:rPr lang="en-US" dirty="0" smtClean="0"/>
              <a:t>Before</a:t>
            </a:r>
          </a:p>
          <a:p>
            <a:pPr lvl="2"/>
            <a:r>
              <a:rPr lang="en-US" dirty="0" smtClean="0"/>
              <a:t>Functionality takes place before method is invoked.</a:t>
            </a:r>
          </a:p>
          <a:p>
            <a:pPr lvl="1"/>
            <a:r>
              <a:rPr lang="en-US" dirty="0" smtClean="0"/>
              <a:t>After	</a:t>
            </a:r>
          </a:p>
          <a:p>
            <a:pPr lvl="2"/>
            <a:r>
              <a:rPr lang="en-US" dirty="0" smtClean="0"/>
              <a:t>Functionality takes place after method is invoked</a:t>
            </a:r>
          </a:p>
          <a:p>
            <a:pPr lvl="1"/>
            <a:r>
              <a:rPr lang="en-US" dirty="0" smtClean="0"/>
              <a:t>Around</a:t>
            </a:r>
          </a:p>
          <a:p>
            <a:pPr lvl="2"/>
            <a:r>
              <a:rPr lang="en-US" dirty="0" smtClean="0"/>
              <a:t>Functionality takes place before and after method is invoked.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dirty="0" smtClean="0"/>
              <a:t>Join Point</a:t>
            </a:r>
          </a:p>
          <a:p>
            <a:pPr lvl="1"/>
            <a:r>
              <a:rPr lang="en-US" dirty="0" smtClean="0"/>
              <a:t>A point in the execution of an application, where Aspect will be plugged.</a:t>
            </a:r>
          </a:p>
          <a:p>
            <a:pPr lvl="1"/>
            <a:r>
              <a:rPr lang="en-US" dirty="0" smtClean="0"/>
              <a:t>In simple, </a:t>
            </a:r>
            <a:r>
              <a:rPr lang="en-US" b="1" dirty="0" smtClean="0"/>
              <a:t>where</a:t>
            </a:r>
            <a:r>
              <a:rPr lang="en-US" dirty="0" smtClean="0"/>
              <a:t> to apply the aspect.</a:t>
            </a:r>
          </a:p>
          <a:p>
            <a:r>
              <a:rPr lang="en-US" dirty="0" err="1" smtClean="0"/>
              <a:t>Pointcut</a:t>
            </a:r>
            <a:endParaRPr lang="en-US" dirty="0" smtClean="0"/>
          </a:p>
          <a:p>
            <a:pPr lvl="1"/>
            <a:r>
              <a:rPr lang="en-US" dirty="0" smtClean="0"/>
              <a:t>A set of one or more Joint Point.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JoinPoint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xecution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Matches join point that are method execution.</a:t>
            </a:r>
          </a:p>
          <a:p>
            <a:r>
              <a:rPr lang="en-US" b="1" dirty="0"/>
              <a:t>w</a:t>
            </a:r>
            <a:r>
              <a:rPr lang="en-US" b="1" dirty="0" smtClean="0"/>
              <a:t>ithin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Limits matching to join point with certain type.</a:t>
            </a:r>
          </a:p>
          <a:p>
            <a:r>
              <a:rPr lang="en-US" b="1" dirty="0"/>
              <a:t>a</a:t>
            </a:r>
            <a:r>
              <a:rPr lang="en-US" b="1" dirty="0" smtClean="0"/>
              <a:t>rgs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Limits joint point to the execution of method, whose argument are instance of given type</a:t>
            </a:r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JoinPoint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1659989" y="2658794"/>
            <a:ext cx="8848578" cy="146304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execution( * com.dac.Student.</a:t>
            </a:r>
            <a:r>
              <a:rPr lang="en-US" sz="2400" b="1" dirty="0" smtClean="0">
                <a:solidFill>
                  <a:schemeClr val="bg1"/>
                </a:solidFill>
              </a:rPr>
              <a:t>program</a:t>
            </a:r>
            <a:r>
              <a:rPr lang="en-US" sz="2400" dirty="0" smtClean="0">
                <a:solidFill>
                  <a:schemeClr val="bg1"/>
                </a:solidFill>
              </a:rPr>
              <a:t>(..))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1659988" y="4494629"/>
            <a:ext cx="8848578" cy="146304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execution( * com.dac.Student.</a:t>
            </a:r>
            <a:r>
              <a:rPr lang="en-US" sz="2400" b="1" dirty="0" smtClean="0">
                <a:solidFill>
                  <a:schemeClr val="bg1"/>
                </a:solidFill>
              </a:rPr>
              <a:t>program</a:t>
            </a:r>
            <a:r>
              <a:rPr lang="en-US" sz="2400" dirty="0" smtClean="0">
                <a:solidFill>
                  <a:schemeClr val="bg1"/>
                </a:solidFill>
              </a:rPr>
              <a:t>(String, ..) and args(name, ..))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Framework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2557463"/>
            <a:ext cx="4302869" cy="3317875"/>
          </a:xfrm>
        </p:spPr>
      </p:pic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0484"/>
            <a:ext cx="9601196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A Java </a:t>
            </a:r>
            <a:r>
              <a:rPr lang="en-US" dirty="0"/>
              <a:t>O</a:t>
            </a:r>
            <a:r>
              <a:rPr lang="en-US" dirty="0" smtClean="0"/>
              <a:t>bject.</a:t>
            </a:r>
          </a:p>
          <a:p>
            <a:r>
              <a:rPr lang="en-US" dirty="0" smtClean="0"/>
              <a:t>A Java Object created and managed by Spring Container.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&lt;bean name=“bean1” class=“</a:t>
            </a:r>
            <a:r>
              <a:rPr lang="en-US" dirty="0" err="1" smtClean="0">
                <a:solidFill>
                  <a:srgbClr val="0070C0"/>
                </a:solidFill>
              </a:rPr>
              <a:t>com.dac.Hello</a:t>
            </a:r>
            <a:r>
              <a:rPr lang="en-US" dirty="0" smtClean="0">
                <a:solidFill>
                  <a:srgbClr val="0070C0"/>
                </a:solidFill>
              </a:rPr>
              <a:t>” 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Attribute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0484"/>
            <a:ext cx="9601196" cy="3657600"/>
          </a:xfrm>
        </p:spPr>
        <p:txBody>
          <a:bodyPr>
            <a:normAutofit/>
          </a:bodyPr>
          <a:lstStyle/>
          <a:p>
            <a:r>
              <a:rPr lang="en-US" b="1" dirty="0" smtClean="0"/>
              <a:t>id</a:t>
            </a:r>
          </a:p>
          <a:p>
            <a:pPr lvl="1"/>
            <a:r>
              <a:rPr lang="en-US" dirty="0" smtClean="0"/>
              <a:t>Unique bean identifier.</a:t>
            </a:r>
          </a:p>
          <a:p>
            <a:r>
              <a:rPr lang="en-US" b="1" dirty="0"/>
              <a:t>n</a:t>
            </a:r>
            <a:r>
              <a:rPr lang="en-US" b="1" dirty="0" smtClean="0"/>
              <a:t>ame</a:t>
            </a:r>
          </a:p>
          <a:p>
            <a:pPr lvl="1"/>
            <a:r>
              <a:rPr lang="en-US" dirty="0" smtClean="0"/>
              <a:t>Bean identifier, can have multiple aliases separated by comma.</a:t>
            </a:r>
          </a:p>
          <a:p>
            <a:r>
              <a:rPr lang="en-US" b="1" dirty="0"/>
              <a:t>c</a:t>
            </a:r>
            <a:r>
              <a:rPr lang="en-US" b="1" dirty="0" smtClean="0"/>
              <a:t>lass</a:t>
            </a:r>
          </a:p>
          <a:p>
            <a:pPr lvl="1"/>
            <a:r>
              <a:rPr lang="en-US" dirty="0" smtClean="0"/>
              <a:t>Fully qualified name of the java class.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</a:t>
            </a:r>
            <a:r>
              <a:rPr lang="en-US" dirty="0"/>
              <a:t>Attribute </a:t>
            </a:r>
            <a:r>
              <a:rPr lang="en-US" dirty="0" smtClean="0"/>
              <a:t>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</a:t>
            </a:r>
          </a:p>
          <a:p>
            <a:pPr lvl="1"/>
            <a:r>
              <a:rPr lang="en-US" dirty="0" smtClean="0"/>
              <a:t>instance can’t be created.</a:t>
            </a:r>
          </a:p>
          <a:p>
            <a:r>
              <a:rPr lang="en-US" b="1" dirty="0"/>
              <a:t>p</a:t>
            </a:r>
            <a:r>
              <a:rPr lang="en-US" b="1" dirty="0" smtClean="0"/>
              <a:t>arent</a:t>
            </a:r>
          </a:p>
          <a:p>
            <a:pPr lvl="1"/>
            <a:r>
              <a:rPr lang="en-US" dirty="0" smtClean="0"/>
              <a:t>Bean inheritance.</a:t>
            </a:r>
          </a:p>
          <a:p>
            <a:r>
              <a:rPr lang="en-US" b="1" dirty="0"/>
              <a:t>p</a:t>
            </a:r>
            <a:r>
              <a:rPr lang="en-US" b="1" dirty="0" smtClean="0"/>
              <a:t>rimary</a:t>
            </a:r>
          </a:p>
          <a:p>
            <a:pPr lvl="1"/>
            <a:r>
              <a:rPr lang="en-US" b="1" dirty="0" smtClean="0"/>
              <a:t>Default bean </a:t>
            </a:r>
            <a:r>
              <a:rPr lang="en-US" dirty="0" smtClean="0"/>
              <a:t>to </a:t>
            </a:r>
            <a:r>
              <a:rPr lang="en-US" dirty="0" err="1" smtClean="0"/>
              <a:t>autowire</a:t>
            </a:r>
            <a:r>
              <a:rPr lang="en-US" dirty="0" smtClean="0"/>
              <a:t>. Used in DI.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</a:t>
            </a:r>
            <a:r>
              <a:rPr lang="en-US" dirty="0"/>
              <a:t>Attribute </a:t>
            </a:r>
            <a:r>
              <a:rPr lang="en-US" dirty="0" smtClean="0"/>
              <a:t>-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autowire</a:t>
            </a:r>
            <a:endParaRPr lang="en-US" b="1" dirty="0" smtClean="0"/>
          </a:p>
          <a:p>
            <a:pPr lvl="1"/>
            <a:r>
              <a:rPr lang="en-US" dirty="0" smtClean="0"/>
              <a:t>Inject dependency. Or collaborate multiple bean.</a:t>
            </a:r>
          </a:p>
          <a:p>
            <a:pPr lvl="1"/>
            <a:r>
              <a:rPr lang="en-US" b="1" dirty="0" err="1" smtClean="0"/>
              <a:t>byName</a:t>
            </a:r>
            <a:endParaRPr lang="en-US" b="1" dirty="0" smtClean="0"/>
          </a:p>
          <a:p>
            <a:pPr lvl="2"/>
            <a:r>
              <a:rPr lang="en-US" dirty="0" err="1" smtClean="0"/>
              <a:t>Autowire</a:t>
            </a:r>
            <a:r>
              <a:rPr lang="en-US" dirty="0" smtClean="0"/>
              <a:t> by property name.</a:t>
            </a:r>
          </a:p>
          <a:p>
            <a:pPr lvl="1"/>
            <a:r>
              <a:rPr lang="en-US" b="1" dirty="0" err="1" smtClean="0"/>
              <a:t>byType</a:t>
            </a:r>
            <a:endParaRPr lang="en-US" b="1" dirty="0" smtClean="0"/>
          </a:p>
          <a:p>
            <a:pPr lvl="2"/>
            <a:r>
              <a:rPr lang="en-US" dirty="0" err="1" smtClean="0"/>
              <a:t>Autowire</a:t>
            </a:r>
            <a:r>
              <a:rPr lang="en-US" dirty="0" smtClean="0"/>
              <a:t> by property data type</a:t>
            </a:r>
          </a:p>
          <a:p>
            <a:pPr lvl="1"/>
            <a:r>
              <a:rPr lang="en-US" b="1" dirty="0" err="1" smtClean="0"/>
              <a:t>Contructor</a:t>
            </a:r>
            <a:endParaRPr lang="en-US" b="1" dirty="0" smtClean="0"/>
          </a:p>
          <a:p>
            <a:pPr lvl="2"/>
            <a:r>
              <a:rPr lang="en-US" dirty="0" err="1" smtClean="0"/>
              <a:t>Autowire</a:t>
            </a:r>
            <a:r>
              <a:rPr lang="en-US" dirty="0" smtClean="0"/>
              <a:t> applies to constructor argument.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</a:t>
            </a:r>
            <a:r>
              <a:rPr lang="en-US" dirty="0"/>
              <a:t>Attribute </a:t>
            </a:r>
            <a:r>
              <a:rPr lang="en-US" dirty="0" smtClean="0"/>
              <a:t>-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azy-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pPr lvl="1"/>
            <a:r>
              <a:rPr lang="en-US" dirty="0" smtClean="0"/>
              <a:t>Default value is false. If true, will create bean on </a:t>
            </a:r>
            <a:r>
              <a:rPr lang="en-US" b="1" dirty="0" smtClean="0"/>
              <a:t>first</a:t>
            </a:r>
            <a:r>
              <a:rPr lang="en-US" dirty="0" smtClean="0"/>
              <a:t> request.</a:t>
            </a:r>
          </a:p>
          <a:p>
            <a:r>
              <a:rPr lang="en-US" b="1" dirty="0" err="1"/>
              <a:t>i</a:t>
            </a:r>
            <a:r>
              <a:rPr lang="en-US" b="1" dirty="0" err="1" smtClean="0"/>
              <a:t>nit</a:t>
            </a:r>
            <a:r>
              <a:rPr lang="en-US" b="1" dirty="0" smtClean="0"/>
              <a:t>-method</a:t>
            </a:r>
          </a:p>
          <a:p>
            <a:pPr lvl="1"/>
            <a:r>
              <a:rPr lang="en-US" dirty="0" smtClean="0"/>
              <a:t>This method will be called after bean instance is created by container.</a:t>
            </a:r>
          </a:p>
          <a:p>
            <a:r>
              <a:rPr lang="en-US" b="1" dirty="0" smtClean="0"/>
              <a:t>destroy-method</a:t>
            </a:r>
          </a:p>
          <a:p>
            <a:pPr lvl="1"/>
            <a:r>
              <a:rPr lang="en-US" dirty="0" smtClean="0"/>
              <a:t>This method will be called when bean instance is removed from the container.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</a:t>
            </a:r>
            <a:r>
              <a:rPr lang="en-US" dirty="0"/>
              <a:t>Attribute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800" b="1" dirty="0" smtClean="0"/>
              <a:t>cope</a:t>
            </a:r>
            <a:endParaRPr lang="en-US" sz="2800" b="1" dirty="0"/>
          </a:p>
          <a:p>
            <a:pPr lvl="1"/>
            <a:r>
              <a:rPr lang="en-US" dirty="0" smtClean="0"/>
              <a:t>Application Context Aware</a:t>
            </a:r>
            <a:endParaRPr lang="en-US" dirty="0"/>
          </a:p>
          <a:p>
            <a:pPr lvl="2"/>
            <a:r>
              <a:rPr lang="en-US" b="1" dirty="0" smtClean="0"/>
              <a:t>singleton</a:t>
            </a:r>
          </a:p>
          <a:p>
            <a:pPr lvl="2"/>
            <a:r>
              <a:rPr lang="en-US" b="1" dirty="0"/>
              <a:t>p</a:t>
            </a:r>
            <a:r>
              <a:rPr lang="en-US" b="1" dirty="0" smtClean="0"/>
              <a:t>rototype</a:t>
            </a:r>
          </a:p>
          <a:p>
            <a:pPr lvl="1"/>
            <a:r>
              <a:rPr lang="en-US" dirty="0" smtClean="0"/>
              <a:t>Web Context Aware</a:t>
            </a:r>
          </a:p>
          <a:p>
            <a:pPr lvl="2"/>
            <a:r>
              <a:rPr lang="en-US" b="1" dirty="0" smtClean="0"/>
              <a:t>request</a:t>
            </a:r>
          </a:p>
          <a:p>
            <a:pPr lvl="2"/>
            <a:r>
              <a:rPr lang="en-US" b="1" dirty="0"/>
              <a:t>s</a:t>
            </a:r>
            <a:r>
              <a:rPr lang="en-US" b="1" dirty="0" smtClean="0"/>
              <a:t>ession</a:t>
            </a:r>
          </a:p>
          <a:p>
            <a:pPr lvl="2"/>
            <a:r>
              <a:rPr lang="en-US" b="1" dirty="0"/>
              <a:t>g</a:t>
            </a:r>
            <a:r>
              <a:rPr lang="en-US" b="1" dirty="0" smtClean="0"/>
              <a:t>lobal-session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Property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roperty</a:t>
            </a:r>
          </a:p>
          <a:p>
            <a:pPr lvl="1"/>
            <a:r>
              <a:rPr lang="en-US" dirty="0" smtClean="0"/>
              <a:t>Inject value into bean property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b="1" dirty="0" smtClean="0"/>
              <a:t>name</a:t>
            </a:r>
          </a:p>
          <a:p>
            <a:pPr lvl="3"/>
            <a:r>
              <a:rPr lang="en-US" dirty="0" smtClean="0"/>
              <a:t>name of the bean property</a:t>
            </a:r>
          </a:p>
          <a:p>
            <a:pPr lvl="2"/>
            <a:r>
              <a:rPr lang="en-US" b="1" dirty="0" smtClean="0"/>
              <a:t>Value</a:t>
            </a:r>
          </a:p>
          <a:p>
            <a:pPr lvl="3"/>
            <a:r>
              <a:rPr lang="en-US" dirty="0" smtClean="0"/>
              <a:t>Primitive value of the bean property</a:t>
            </a:r>
          </a:p>
          <a:p>
            <a:pPr lvl="2"/>
            <a:r>
              <a:rPr lang="en-US" b="1" dirty="0"/>
              <a:t>r</a:t>
            </a:r>
            <a:r>
              <a:rPr lang="en-US" b="1" dirty="0" smtClean="0"/>
              <a:t>ef</a:t>
            </a:r>
          </a:p>
          <a:p>
            <a:pPr lvl="3"/>
            <a:r>
              <a:rPr lang="en-US" dirty="0" smtClean="0"/>
              <a:t>Reference value of the bean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Constructor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6984"/>
          </a:xfrm>
        </p:spPr>
        <p:txBody>
          <a:bodyPr>
            <a:normAutofit/>
          </a:bodyPr>
          <a:lstStyle/>
          <a:p>
            <a:r>
              <a:rPr lang="en-US" sz="2800" b="1" dirty="0"/>
              <a:t>constructor-</a:t>
            </a:r>
            <a:r>
              <a:rPr lang="en-US" sz="2800" b="1" dirty="0" err="1"/>
              <a:t>arg</a:t>
            </a:r>
            <a:endParaRPr lang="en-US" sz="2800" b="1" dirty="0" smtClean="0"/>
          </a:p>
          <a:p>
            <a:pPr lvl="1"/>
            <a:r>
              <a:rPr lang="en-US" dirty="0" smtClean="0"/>
              <a:t>Inject value into bean during construction.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b="1" dirty="0"/>
              <a:t>n</a:t>
            </a:r>
            <a:r>
              <a:rPr lang="en-US" b="1" dirty="0" smtClean="0"/>
              <a:t>ame</a:t>
            </a:r>
          </a:p>
          <a:p>
            <a:pPr lvl="2"/>
            <a:r>
              <a:rPr lang="en-US" b="1" dirty="0"/>
              <a:t>v</a:t>
            </a:r>
            <a:r>
              <a:rPr lang="en-US" b="1" dirty="0" smtClean="0"/>
              <a:t>alue</a:t>
            </a:r>
          </a:p>
          <a:p>
            <a:pPr lvl="2"/>
            <a:r>
              <a:rPr lang="en-US" b="1" dirty="0"/>
              <a:t>r</a:t>
            </a:r>
            <a:r>
              <a:rPr lang="en-US" b="1" dirty="0" smtClean="0"/>
              <a:t>ef</a:t>
            </a:r>
          </a:p>
          <a:p>
            <a:pPr lvl="2"/>
            <a:r>
              <a:rPr lang="en-US" b="1" dirty="0"/>
              <a:t>t</a:t>
            </a:r>
            <a:r>
              <a:rPr lang="en-US" b="1" dirty="0" smtClean="0"/>
              <a:t>ype</a:t>
            </a:r>
          </a:p>
          <a:p>
            <a:pPr lvl="2"/>
            <a:r>
              <a:rPr lang="en-US" b="1" dirty="0" smtClean="0"/>
              <a:t>index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2102</TotalTime>
  <Words>814</Words>
  <Application>Microsoft Macintosh PowerPoint</Application>
  <PresentationFormat>Widescreen</PresentationFormat>
  <Paragraphs>260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Spring Framework</vt:lpstr>
      <vt:lpstr>Spring Bean</vt:lpstr>
      <vt:lpstr>Spring Bean Attribute - Basic</vt:lpstr>
      <vt:lpstr>Spring Bean Attribute - Continue</vt:lpstr>
      <vt:lpstr>Spring Bean Attribute - Continue</vt:lpstr>
      <vt:lpstr>Spring Bean Attribute - Continue</vt:lpstr>
      <vt:lpstr>Spring Bean Attribute Continue</vt:lpstr>
      <vt:lpstr>Spring Bean Property Element</vt:lpstr>
      <vt:lpstr>Spring Bean Constructor Element</vt:lpstr>
      <vt:lpstr>Injecting Collections</vt:lpstr>
      <vt:lpstr>Dependency Injection</vt:lpstr>
      <vt:lpstr>Annotating &amp; Auto-Discovery Bean</vt:lpstr>
      <vt:lpstr>Aspect Oriented Programming</vt:lpstr>
      <vt:lpstr>AOP Terminology</vt:lpstr>
      <vt:lpstr>AOP Terminology</vt:lpstr>
      <vt:lpstr>AOP Terminology</vt:lpstr>
      <vt:lpstr>Selecting JoinPoint</vt:lpstr>
      <vt:lpstr>Writing JoinPoint</vt:lpstr>
      <vt:lpstr>Spring Framework Overview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santoshm mondal</dc:creator>
  <cp:lastModifiedBy>santoshm mondal</cp:lastModifiedBy>
  <cp:revision>64</cp:revision>
  <dcterms:created xsi:type="dcterms:W3CDTF">2016-05-26T02:52:58Z</dcterms:created>
  <dcterms:modified xsi:type="dcterms:W3CDTF">2017-05-28T05:09:47Z</dcterms:modified>
</cp:coreProperties>
</file>