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46299D7-FA7F-43EE-99A4-CC4A9277E8BF}" type="datetimeFigureOut">
              <a:rPr lang="zh-TW" altLang="en-US" smtClean="0"/>
              <a:t>2019/7/26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E3923B7-3643-4A8A-B5BE-E2A69B8458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3914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99D7-FA7F-43EE-99A4-CC4A9277E8BF}" type="datetimeFigureOut">
              <a:rPr lang="zh-TW" altLang="en-US" smtClean="0"/>
              <a:t>2019/7/26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23B7-3643-4A8A-B5BE-E2A69B8458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3961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46299D7-FA7F-43EE-99A4-CC4A9277E8BF}" type="datetimeFigureOut">
              <a:rPr lang="zh-TW" altLang="en-US" smtClean="0"/>
              <a:t>2019/7/26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E3923B7-3643-4A8A-B5BE-E2A69B8458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8379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46299D7-FA7F-43EE-99A4-CC4A9277E8BF}" type="datetimeFigureOut">
              <a:rPr lang="zh-TW" altLang="en-US" smtClean="0"/>
              <a:t>2019/7/26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E3923B7-3643-4A8A-B5BE-E2A69B84589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4799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46299D7-FA7F-43EE-99A4-CC4A9277E8BF}" type="datetimeFigureOut">
              <a:rPr lang="zh-TW" altLang="en-US" smtClean="0"/>
              <a:t>2019/7/26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E3923B7-3643-4A8A-B5BE-E2A69B8458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1474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99D7-FA7F-43EE-99A4-CC4A9277E8BF}" type="datetimeFigureOut">
              <a:rPr lang="zh-TW" altLang="en-US" smtClean="0"/>
              <a:t>2019/7/26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23B7-3643-4A8A-B5BE-E2A69B8458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0235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99D7-FA7F-43EE-99A4-CC4A9277E8BF}" type="datetimeFigureOut">
              <a:rPr lang="zh-TW" altLang="en-US" smtClean="0"/>
              <a:t>2019/7/26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23B7-3643-4A8A-B5BE-E2A69B8458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0854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99D7-FA7F-43EE-99A4-CC4A9277E8BF}" type="datetimeFigureOut">
              <a:rPr lang="zh-TW" altLang="en-US" smtClean="0"/>
              <a:t>2019/7/26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23B7-3643-4A8A-B5BE-E2A69B8458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6366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46299D7-FA7F-43EE-99A4-CC4A9277E8BF}" type="datetimeFigureOut">
              <a:rPr lang="zh-TW" altLang="en-US" smtClean="0"/>
              <a:t>2019/7/26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E3923B7-3643-4A8A-B5BE-E2A69B8458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1340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99D7-FA7F-43EE-99A4-CC4A9277E8BF}" type="datetimeFigureOut">
              <a:rPr lang="zh-TW" altLang="en-US" smtClean="0"/>
              <a:t>2019/7/26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23B7-3643-4A8A-B5BE-E2A69B8458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7183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46299D7-FA7F-43EE-99A4-CC4A9277E8BF}" type="datetimeFigureOut">
              <a:rPr lang="zh-TW" altLang="en-US" smtClean="0"/>
              <a:t>2019/7/26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E3923B7-3643-4A8A-B5BE-E2A69B8458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419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99D7-FA7F-43EE-99A4-CC4A9277E8BF}" type="datetimeFigureOut">
              <a:rPr lang="zh-TW" altLang="en-US" smtClean="0"/>
              <a:t>2019/7/26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23B7-3643-4A8A-B5BE-E2A69B8458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792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99D7-FA7F-43EE-99A4-CC4A9277E8BF}" type="datetimeFigureOut">
              <a:rPr lang="zh-TW" altLang="en-US" smtClean="0"/>
              <a:t>2019/7/26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23B7-3643-4A8A-B5BE-E2A69B8458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5537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99D7-FA7F-43EE-99A4-CC4A9277E8BF}" type="datetimeFigureOut">
              <a:rPr lang="zh-TW" altLang="en-US" smtClean="0"/>
              <a:t>2019/7/26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23B7-3643-4A8A-B5BE-E2A69B8458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8170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99D7-FA7F-43EE-99A4-CC4A9277E8BF}" type="datetimeFigureOut">
              <a:rPr lang="zh-TW" altLang="en-US" smtClean="0"/>
              <a:t>2019/7/26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23B7-3643-4A8A-B5BE-E2A69B8458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9491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99D7-FA7F-43EE-99A4-CC4A9277E8BF}" type="datetimeFigureOut">
              <a:rPr lang="zh-TW" altLang="en-US" smtClean="0"/>
              <a:t>2019/7/26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23B7-3643-4A8A-B5BE-E2A69B8458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599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99D7-FA7F-43EE-99A4-CC4A9277E8BF}" type="datetimeFigureOut">
              <a:rPr lang="zh-TW" altLang="en-US" smtClean="0"/>
              <a:t>2019/7/26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23B7-3643-4A8A-B5BE-E2A69B8458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27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299D7-FA7F-43EE-99A4-CC4A9277E8BF}" type="datetimeFigureOut">
              <a:rPr lang="zh-TW" altLang="en-US" smtClean="0"/>
              <a:t>2019/7/26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923B7-3643-4A8A-B5BE-E2A69B8458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89569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基礎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755322" y="3689351"/>
            <a:ext cx="9448800" cy="685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資料型態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6466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整數型態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1280160" y="2057401"/>
            <a:ext cx="9601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整數型態變數宣告方式是：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&lt;</a:t>
            </a:r>
            <a:r>
              <a:rPr lang="en-US" altLang="zh-TW" dirty="0" err="1" smtClean="0"/>
              <a:t>var_name</a:t>
            </a:r>
            <a:r>
              <a:rPr lang="en-US" altLang="zh-TW" dirty="0" smtClean="0"/>
              <a:t>&gt; = </a:t>
            </a:r>
            <a:r>
              <a:rPr lang="zh-TW" altLang="en-US" dirty="0" smtClean="0"/>
              <a:t>初始值</a:t>
            </a:r>
            <a:r>
              <a:rPr lang="en-US" altLang="zh-TW" dirty="0" smtClean="0"/>
              <a:t>;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		</a:t>
            </a:r>
            <a:r>
              <a:rPr lang="zh-TW" altLang="en-US" dirty="0" smtClean="0"/>
              <a:t>或是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&lt;</a:t>
            </a:r>
            <a:r>
              <a:rPr lang="en-US" altLang="zh-TW" dirty="0" err="1" smtClean="0"/>
              <a:t>var_name</a:t>
            </a:r>
            <a:r>
              <a:rPr lang="en-US" altLang="zh-TW" dirty="0" smtClean="0"/>
              <a:t>&gt;;</a:t>
            </a:r>
          </a:p>
          <a:p>
            <a:endParaRPr lang="en-US" altLang="zh-TW" dirty="0"/>
          </a:p>
          <a:p>
            <a:r>
              <a:rPr lang="zh-TW" altLang="en-US" dirty="0" smtClean="0"/>
              <a:t>注意事項：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zh-TW" altLang="en-US" dirty="0" smtClean="0"/>
              <a:t>當宣告為整數型態時，初始值、指定的值必須為整數，不得為小數、字元或字串。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zh-TW" altLang="en-US" dirty="0" smtClean="0"/>
              <a:t>整數型態的範圍是　</a:t>
            </a:r>
            <a:r>
              <a:rPr lang="en-US" altLang="zh-TW" dirty="0" smtClean="0"/>
              <a:t>-2147483648</a:t>
            </a:r>
            <a:r>
              <a:rPr lang="zh-TW" altLang="en-US" dirty="0" smtClean="0"/>
              <a:t> </a:t>
            </a:r>
            <a:r>
              <a:rPr lang="en-US" altLang="zh-TW" dirty="0" smtClean="0"/>
              <a:t>~</a:t>
            </a:r>
            <a:r>
              <a:rPr lang="zh-TW" altLang="en-US" dirty="0" smtClean="0"/>
              <a:t> </a:t>
            </a:r>
            <a:r>
              <a:rPr lang="en-US" altLang="zh-TW" dirty="0" smtClean="0"/>
              <a:t>2147483647</a:t>
            </a:r>
            <a:r>
              <a:rPr lang="zh-TW" altLang="en-US" dirty="0" smtClean="0"/>
              <a:t> </a:t>
            </a:r>
            <a:r>
              <a:rPr lang="en-US" altLang="zh-TW" dirty="0" smtClean="0"/>
              <a:t>(4</a:t>
            </a:r>
            <a:r>
              <a:rPr lang="zh-TW" altLang="en-US" dirty="0" smtClean="0"/>
              <a:t>個 </a:t>
            </a:r>
            <a:r>
              <a:rPr lang="en-US" altLang="zh-TW" dirty="0" smtClean="0"/>
              <a:t>byte)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08317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（雙精準）浮點數型態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1280160" y="2057401"/>
            <a:ext cx="9601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（雙精準）浮點數</a:t>
            </a:r>
            <a:r>
              <a:rPr lang="zh-TW" altLang="en-US" dirty="0" smtClean="0"/>
              <a:t>型態變數宣告方式是：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	float  &lt;</a:t>
            </a:r>
            <a:r>
              <a:rPr lang="en-US" altLang="zh-TW" dirty="0" err="1" smtClean="0"/>
              <a:t>var_name</a:t>
            </a:r>
            <a:r>
              <a:rPr lang="en-US" altLang="zh-TW" dirty="0" smtClean="0"/>
              <a:t>&gt; = </a:t>
            </a:r>
            <a:r>
              <a:rPr lang="zh-TW" altLang="en-US" dirty="0" smtClean="0"/>
              <a:t>初始值</a:t>
            </a:r>
            <a:r>
              <a:rPr lang="en-US" altLang="zh-TW" dirty="0" smtClean="0"/>
              <a:t>;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double &lt;</a:t>
            </a:r>
            <a:r>
              <a:rPr lang="en-US" altLang="zh-TW" dirty="0" err="1" smtClean="0"/>
              <a:t>var_name</a:t>
            </a:r>
            <a:r>
              <a:rPr lang="en-US" altLang="zh-TW" dirty="0" smtClean="0"/>
              <a:t>&gt; = </a:t>
            </a:r>
            <a:r>
              <a:rPr lang="zh-TW" altLang="en-US" dirty="0" smtClean="0"/>
              <a:t>初始值</a:t>
            </a:r>
            <a:r>
              <a:rPr lang="en-US" altLang="zh-TW" dirty="0" smtClean="0"/>
              <a:t>;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			</a:t>
            </a:r>
            <a:r>
              <a:rPr lang="zh-TW" altLang="en-US" dirty="0" smtClean="0"/>
              <a:t>或是</a:t>
            </a:r>
            <a:endParaRPr lang="en-US" altLang="zh-TW" dirty="0" smtClean="0"/>
          </a:p>
          <a:p>
            <a:r>
              <a:rPr lang="en-US" altLang="zh-TW" dirty="0"/>
              <a:t>	float  &lt;</a:t>
            </a:r>
            <a:r>
              <a:rPr lang="en-US" altLang="zh-TW" dirty="0" err="1"/>
              <a:t>var_name</a:t>
            </a:r>
            <a:r>
              <a:rPr lang="en-US" altLang="zh-TW" dirty="0" smtClean="0"/>
              <a:t>&gt;;</a:t>
            </a:r>
          </a:p>
          <a:p>
            <a:r>
              <a:rPr lang="en-US" altLang="zh-TW" dirty="0" smtClean="0"/>
              <a:t> </a:t>
            </a:r>
            <a:r>
              <a:rPr lang="en-US" altLang="zh-TW" dirty="0"/>
              <a:t>	double &lt;</a:t>
            </a:r>
            <a:r>
              <a:rPr lang="en-US" altLang="zh-TW" dirty="0" err="1"/>
              <a:t>var_name</a:t>
            </a:r>
            <a:r>
              <a:rPr lang="en-US" altLang="zh-TW" dirty="0" smtClean="0"/>
              <a:t>&gt;;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注意事項：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zh-TW" altLang="en-US" dirty="0" smtClean="0"/>
              <a:t>當宣告為浮點數型態時，初始值、指定的值可為整數、小數，但不得為字元或字串。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zh-TW" altLang="en-US" dirty="0" smtClean="0"/>
              <a:t>浮</a:t>
            </a:r>
            <a:r>
              <a:rPr lang="zh-TW" altLang="en-US" dirty="0"/>
              <a:t>點數</a:t>
            </a:r>
            <a:r>
              <a:rPr lang="zh-TW" altLang="en-US" dirty="0" smtClean="0"/>
              <a:t>型態的範圍是　</a:t>
            </a:r>
            <a:r>
              <a:rPr lang="en-US" altLang="zh-TW" dirty="0"/>
              <a:t>10</a:t>
            </a:r>
            <a:r>
              <a:rPr lang="en-US" altLang="zh-TW" baseline="30000" dirty="0"/>
              <a:t>-37</a:t>
            </a:r>
            <a:r>
              <a:rPr lang="en-US" altLang="zh-TW" dirty="0"/>
              <a:t>~10</a:t>
            </a:r>
            <a:r>
              <a:rPr lang="en-US" altLang="zh-TW" baseline="30000" dirty="0"/>
              <a:t>38</a:t>
            </a:r>
            <a:r>
              <a:rPr lang="zh-TW" altLang="en-US" dirty="0" smtClean="0"/>
              <a:t> </a:t>
            </a:r>
            <a:r>
              <a:rPr lang="en-US" altLang="zh-TW" dirty="0" smtClean="0"/>
              <a:t>(4</a:t>
            </a:r>
            <a:r>
              <a:rPr lang="zh-TW" altLang="en-US" dirty="0" smtClean="0"/>
              <a:t>個 </a:t>
            </a:r>
            <a:r>
              <a:rPr lang="en-US" altLang="zh-TW" dirty="0" smtClean="0"/>
              <a:t>byte)</a:t>
            </a:r>
            <a:r>
              <a:rPr lang="zh-TW" altLang="en-US" dirty="0" smtClean="0"/>
              <a:t>，而雙精準浮點數的範圍是</a:t>
            </a:r>
            <a:r>
              <a:rPr lang="en-US" altLang="zh-TW" dirty="0" smtClean="0"/>
              <a:t>10</a:t>
            </a:r>
            <a:r>
              <a:rPr lang="en-US" altLang="zh-TW" baseline="30000" dirty="0" smtClean="0"/>
              <a:t>-307</a:t>
            </a:r>
            <a:r>
              <a:rPr lang="en-US" altLang="zh-TW" dirty="0" smtClean="0"/>
              <a:t>~10</a:t>
            </a:r>
            <a:r>
              <a:rPr lang="en-US" altLang="zh-TW" baseline="30000" dirty="0" smtClean="0"/>
              <a:t>308</a:t>
            </a:r>
          </a:p>
          <a:p>
            <a:r>
              <a:rPr lang="en-US" altLang="zh-TW" baseline="30000" dirty="0"/>
              <a:t>	</a:t>
            </a:r>
            <a:r>
              <a:rPr lang="en-US" altLang="zh-TW" dirty="0"/>
              <a:t>(8</a:t>
            </a:r>
            <a:r>
              <a:rPr lang="zh-TW" altLang="en-US" dirty="0"/>
              <a:t>個 </a:t>
            </a:r>
            <a:r>
              <a:rPr lang="en-US" altLang="zh-TW" dirty="0"/>
              <a:t>byte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49743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字元</a:t>
            </a:r>
            <a:r>
              <a:rPr lang="zh-TW" altLang="en-US" dirty="0" smtClean="0"/>
              <a:t>型態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1280160" y="2057401"/>
            <a:ext cx="9601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字元</a:t>
            </a:r>
            <a:r>
              <a:rPr lang="zh-TW" altLang="en-US" dirty="0" smtClean="0"/>
              <a:t>型態變數宣告方式是：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	char &lt;</a:t>
            </a:r>
            <a:r>
              <a:rPr lang="en-US" altLang="zh-TW" dirty="0" err="1" smtClean="0"/>
              <a:t>var_name</a:t>
            </a:r>
            <a:r>
              <a:rPr lang="en-US" altLang="zh-TW" dirty="0" smtClean="0"/>
              <a:t>&gt; = ‘</a:t>
            </a:r>
            <a:r>
              <a:rPr lang="zh-TW" altLang="en-US" dirty="0" smtClean="0"/>
              <a:t>初始值</a:t>
            </a:r>
            <a:r>
              <a:rPr lang="en-US" altLang="zh-TW" dirty="0" smtClean="0"/>
              <a:t>’;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		</a:t>
            </a:r>
            <a:r>
              <a:rPr lang="zh-TW" altLang="en-US" dirty="0" smtClean="0"/>
              <a:t>或是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dirty="0" smtClean="0"/>
              <a:t>char &lt;</a:t>
            </a:r>
            <a:r>
              <a:rPr lang="en-US" altLang="zh-TW" dirty="0" err="1" smtClean="0"/>
              <a:t>var_name</a:t>
            </a:r>
            <a:r>
              <a:rPr lang="en-US" altLang="zh-TW" dirty="0" smtClean="0"/>
              <a:t>&gt;;</a:t>
            </a:r>
          </a:p>
          <a:p>
            <a:endParaRPr lang="en-US" altLang="zh-TW" dirty="0"/>
          </a:p>
          <a:p>
            <a:r>
              <a:rPr lang="zh-TW" altLang="en-US" dirty="0" smtClean="0"/>
              <a:t>注意事項：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zh-TW" altLang="en-US" dirty="0" smtClean="0"/>
              <a:t>當宣告為字元型態時，初始值、指定的值必須為一個字元。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zh-TW" altLang="en-US" dirty="0" smtClean="0"/>
              <a:t>常使用字元陣列當作字串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03214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布林型態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布林 </a:t>
            </a:r>
            <a:r>
              <a:rPr lang="en-US" altLang="zh-TW" dirty="0" smtClean="0"/>
              <a:t>(bool) </a:t>
            </a:r>
            <a:r>
              <a:rPr lang="zh-TW" altLang="en-US" dirty="0" smtClean="0"/>
              <a:t>是一種僅能儲存是或否 </a:t>
            </a:r>
            <a:r>
              <a:rPr lang="en-US" altLang="zh-TW" dirty="0" smtClean="0"/>
              <a:t>(true/false)</a:t>
            </a:r>
            <a:r>
              <a:rPr lang="zh-TW" altLang="en-US" dirty="0" smtClean="0"/>
              <a:t> 的型態</a:t>
            </a:r>
            <a:endParaRPr lang="en-US" altLang="zh-TW" dirty="0"/>
          </a:p>
          <a:p>
            <a:r>
              <a:rPr lang="zh-TW" altLang="en-US" dirty="0" smtClean="0"/>
              <a:t>可以做為判斷時的依據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布林型態</a:t>
            </a:r>
            <a:r>
              <a:rPr lang="zh-TW" altLang="en-US" dirty="0"/>
              <a:t>變數宣告方式是：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TW" dirty="0" smtClean="0"/>
              <a:t>bool  </a:t>
            </a:r>
            <a:r>
              <a:rPr lang="en-US" altLang="zh-TW" dirty="0"/>
              <a:t>&lt;</a:t>
            </a:r>
            <a:r>
              <a:rPr lang="en-US" altLang="zh-TW" dirty="0" err="1"/>
              <a:t>var_name</a:t>
            </a:r>
            <a:r>
              <a:rPr lang="en-US" altLang="zh-TW" dirty="0"/>
              <a:t>&gt; = </a:t>
            </a:r>
            <a:r>
              <a:rPr lang="zh-TW" altLang="en-US" dirty="0"/>
              <a:t>初始值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bool </a:t>
            </a:r>
            <a:r>
              <a:rPr lang="en-US" altLang="zh-TW" dirty="0"/>
              <a:t>&lt;</a:t>
            </a:r>
            <a:r>
              <a:rPr lang="en-US" altLang="zh-TW" dirty="0" err="1"/>
              <a:t>var_name</a:t>
            </a:r>
            <a:r>
              <a:rPr lang="en-US" altLang="zh-TW" dirty="0"/>
              <a:t>&gt; = </a:t>
            </a:r>
            <a:r>
              <a:rPr lang="zh-TW" altLang="en-US" dirty="0"/>
              <a:t>初始值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		</a:t>
            </a:r>
            <a:r>
              <a:rPr lang="zh-TW" altLang="en-US" dirty="0"/>
              <a:t>或是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TW" dirty="0" smtClean="0"/>
              <a:t>bool  </a:t>
            </a:r>
            <a:r>
              <a:rPr lang="en-US" altLang="zh-TW" dirty="0"/>
              <a:t>&lt;</a:t>
            </a:r>
            <a:r>
              <a:rPr lang="en-US" altLang="zh-TW" dirty="0" err="1"/>
              <a:t>var_name</a:t>
            </a:r>
            <a:r>
              <a:rPr lang="en-US" altLang="zh-TW" dirty="0"/>
              <a:t>&gt;;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	bool </a:t>
            </a:r>
            <a:r>
              <a:rPr lang="en-US" altLang="zh-TW" dirty="0"/>
              <a:t>&lt;</a:t>
            </a:r>
            <a:r>
              <a:rPr lang="en-US" altLang="zh-TW" dirty="0" err="1"/>
              <a:t>var_name</a:t>
            </a:r>
            <a:r>
              <a:rPr lang="en-US" altLang="zh-TW" dirty="0"/>
              <a:t>&gt;;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5496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自定義型態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自定義型態又稱類別 </a:t>
            </a:r>
            <a:r>
              <a:rPr lang="en-US" altLang="zh-TW" dirty="0" smtClean="0"/>
              <a:t>(Class)</a:t>
            </a:r>
            <a:r>
              <a:rPr lang="zh-TW" altLang="en-US" dirty="0" smtClean="0"/>
              <a:t>，能把各式資料、功能整合起來成一個類別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宣告時有三種方式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在</a:t>
            </a:r>
            <a:r>
              <a:rPr lang="zh-TW" altLang="en-US" dirty="0"/>
              <a:t> </a:t>
            </a:r>
            <a:r>
              <a:rPr lang="en-US" altLang="zh-TW" dirty="0" smtClean="0"/>
              <a:t>main.cpp</a:t>
            </a:r>
            <a:r>
              <a:rPr lang="zh-TW" altLang="en-US" dirty="0" smtClean="0"/>
              <a:t> （主要檔案）中宣告且定義類別、宣告資料（功能）、定義資料（功能）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額外開一個標頭檔在其定義類別</a:t>
            </a:r>
            <a:r>
              <a:rPr lang="zh-TW" altLang="en-US" dirty="0"/>
              <a:t>、宣告資料（功能）、定義資料（功能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/>
            <a:r>
              <a:rPr lang="zh-TW" altLang="en-US" sz="1800" dirty="0"/>
              <a:t>額外開一個標頭檔在其定義類別、宣告資料（功能</a:t>
            </a:r>
            <a:r>
              <a:rPr lang="zh-TW" altLang="en-US" sz="1800" dirty="0" smtClean="0"/>
              <a:t>），並在另一個 </a:t>
            </a:r>
            <a:r>
              <a:rPr lang="en-US" altLang="zh-TW" sz="1800" dirty="0" smtClean="0"/>
              <a:t>.</a:t>
            </a:r>
            <a:r>
              <a:rPr lang="en-US" altLang="zh-TW" sz="1800" dirty="0" err="1" smtClean="0"/>
              <a:t>cpp</a:t>
            </a:r>
            <a:r>
              <a:rPr lang="zh-TW" altLang="en-US" sz="1800" dirty="0" smtClean="0"/>
              <a:t> 檔中定義</a:t>
            </a:r>
            <a:r>
              <a:rPr lang="zh-TW" altLang="en-US" sz="1800" dirty="0"/>
              <a:t>資料（功能</a:t>
            </a:r>
            <a:r>
              <a:rPr lang="zh-TW" altLang="en-US" sz="1800" dirty="0" smtClean="0"/>
              <a:t>）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4034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字串</a:t>
            </a:r>
            <a:r>
              <a:rPr lang="zh-TW" altLang="en-US" dirty="0" smtClean="0"/>
              <a:t>型態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1280160" y="2057401"/>
            <a:ext cx="9601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字串</a:t>
            </a:r>
            <a:r>
              <a:rPr lang="zh-TW" altLang="en-US" dirty="0" smtClean="0"/>
              <a:t>型態變數宣告方式是：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::string &lt;</a:t>
            </a:r>
            <a:r>
              <a:rPr lang="en-US" altLang="zh-TW" dirty="0" err="1" smtClean="0"/>
              <a:t>var_name</a:t>
            </a:r>
            <a:r>
              <a:rPr lang="en-US" altLang="zh-TW" dirty="0" smtClean="0"/>
              <a:t>&gt; = “</a:t>
            </a:r>
            <a:r>
              <a:rPr lang="zh-TW" altLang="en-US" dirty="0" smtClean="0"/>
              <a:t>初始值</a:t>
            </a:r>
            <a:r>
              <a:rPr lang="en-US" altLang="zh-TW" dirty="0" smtClean="0"/>
              <a:t>”;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		</a:t>
            </a:r>
            <a:r>
              <a:rPr lang="zh-TW" altLang="en-US" dirty="0" smtClean="0"/>
              <a:t>或是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::string &lt;</a:t>
            </a:r>
            <a:r>
              <a:rPr lang="en-US" altLang="zh-TW" dirty="0" err="1" smtClean="0"/>
              <a:t>var_name</a:t>
            </a:r>
            <a:r>
              <a:rPr lang="en-US" altLang="zh-TW" dirty="0" smtClean="0"/>
              <a:t>&gt;;</a:t>
            </a:r>
          </a:p>
          <a:p>
            <a:endParaRPr lang="en-US" altLang="zh-TW" dirty="0"/>
          </a:p>
          <a:p>
            <a:r>
              <a:rPr lang="zh-TW" altLang="en-US" dirty="0" smtClean="0"/>
              <a:t>注意事項：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zh-TW" altLang="en-US" dirty="0" smtClean="0"/>
              <a:t>欲使用字串型態時，需引入 </a:t>
            </a:r>
            <a:r>
              <a:rPr lang="en-US" altLang="zh-TW" dirty="0" smtClean="0"/>
              <a:t>string </a:t>
            </a:r>
            <a:r>
              <a:rPr lang="zh-TW" altLang="en-US" dirty="0" smtClean="0"/>
              <a:t>標頭</a:t>
            </a:r>
            <a:r>
              <a:rPr lang="zh-TW" altLang="en-US" dirty="0" smtClean="0"/>
              <a:t>檔、使用 </a:t>
            </a:r>
            <a:r>
              <a:rPr lang="en-US" altLang="zh-TW" dirty="0" err="1" smtClean="0"/>
              <a:t>std</a:t>
            </a:r>
            <a:r>
              <a:rPr lang="zh-TW" altLang="en-US" dirty="0" smtClean="0"/>
              <a:t> 命名空間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0578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飛機雲">
  <a:themeElements>
    <a:clrScheme name="飛機雲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飛機雲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飛機雲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TM04033937[[fn=飛機雲]]</Template>
  <TotalTime>62</TotalTime>
  <Words>187</Words>
  <Application>Microsoft Office PowerPoint</Application>
  <PresentationFormat>寬螢幕</PresentationFormat>
  <Paragraphs>66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新細明體</vt:lpstr>
      <vt:lpstr>Arial</vt:lpstr>
      <vt:lpstr>Century Gothic</vt:lpstr>
      <vt:lpstr>飛機雲</vt:lpstr>
      <vt:lpstr>基礎</vt:lpstr>
      <vt:lpstr>整數型態</vt:lpstr>
      <vt:lpstr>（雙精準）浮點數型態</vt:lpstr>
      <vt:lpstr>字元型態</vt:lpstr>
      <vt:lpstr>布林型態</vt:lpstr>
      <vt:lpstr>自定義型態</vt:lpstr>
      <vt:lpstr>字串型態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基礎</dc:title>
  <dc:creator>PCRoom</dc:creator>
  <cp:lastModifiedBy>user</cp:lastModifiedBy>
  <cp:revision>7</cp:revision>
  <dcterms:created xsi:type="dcterms:W3CDTF">2019-06-14T07:17:38Z</dcterms:created>
  <dcterms:modified xsi:type="dcterms:W3CDTF">2019-07-26T09:24:14Z</dcterms:modified>
</cp:coreProperties>
</file>